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646" autoAdjust="0"/>
  </p:normalViewPr>
  <p:slideViewPr>
    <p:cSldViewPr>
      <p:cViewPr varScale="1">
        <p:scale>
          <a:sx n="126" d="100"/>
          <a:sy n="126" d="100"/>
        </p:scale>
        <p:origin x="-147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467F0-E9FB-4FCB-8D20-A66AB58E7320}" type="datetimeFigureOut">
              <a:rPr lang="ru-RU" smtClean="0"/>
              <a:t>07.04.2012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80194E-8A38-453A-A791-EE952E57F1B6}" type="slidenum">
              <a:rPr lang="ru-RU" smtClean="0"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467F0-E9FB-4FCB-8D20-A66AB58E7320}" type="datetimeFigureOut">
              <a:rPr lang="ru-RU" smtClean="0"/>
              <a:t>07.04.2012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80194E-8A38-453A-A791-EE952E57F1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467F0-E9FB-4FCB-8D20-A66AB58E7320}" type="datetimeFigureOut">
              <a:rPr lang="ru-RU" smtClean="0"/>
              <a:t>07.04.2012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80194E-8A38-453A-A791-EE952E57F1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467F0-E9FB-4FCB-8D20-A66AB58E7320}" type="datetimeFigureOut">
              <a:rPr lang="ru-RU" smtClean="0"/>
              <a:t>07.04.2012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80194E-8A38-453A-A791-EE952E57F1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467F0-E9FB-4FCB-8D20-A66AB58E7320}" type="datetimeFigureOut">
              <a:rPr lang="ru-RU" smtClean="0"/>
              <a:t>07.04.2012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80194E-8A38-453A-A791-EE952E57F1B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467F0-E9FB-4FCB-8D20-A66AB58E7320}" type="datetimeFigureOut">
              <a:rPr lang="ru-RU" smtClean="0"/>
              <a:t>07.04.2012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80194E-8A38-453A-A791-EE952E57F1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467F0-E9FB-4FCB-8D20-A66AB58E7320}" type="datetimeFigureOut">
              <a:rPr lang="ru-RU" smtClean="0"/>
              <a:t>07.04.2012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80194E-8A38-453A-A791-EE952E57F1B6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467F0-E9FB-4FCB-8D20-A66AB58E7320}" type="datetimeFigureOut">
              <a:rPr lang="ru-RU" smtClean="0"/>
              <a:t>07.04.2012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80194E-8A38-453A-A791-EE952E57F1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467F0-E9FB-4FCB-8D20-A66AB58E7320}" type="datetimeFigureOut">
              <a:rPr lang="ru-RU" smtClean="0"/>
              <a:t>07.04.2012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80194E-8A38-453A-A791-EE952E57F1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467F0-E9FB-4FCB-8D20-A66AB58E7320}" type="datetimeFigureOut">
              <a:rPr lang="ru-RU" smtClean="0"/>
              <a:t>07.04.2012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80194E-8A38-453A-A791-EE952E57F1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1D467F0-E9FB-4FCB-8D20-A66AB58E7320}" type="datetimeFigureOut">
              <a:rPr lang="ru-RU" smtClean="0"/>
              <a:t>07.04.2012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480194E-8A38-453A-A791-EE952E57F1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1D467F0-E9FB-4FCB-8D20-A66AB58E7320}" type="datetimeFigureOut">
              <a:rPr lang="ru-RU" smtClean="0"/>
              <a:t>07.04.2012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480194E-8A38-453A-A791-EE952E57F1B6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 smtClean="0"/>
              <a:t>Основы современной 3</a:t>
            </a:r>
            <a:r>
              <a:rPr lang="en-US" sz="3200" dirty="0" smtClean="0"/>
              <a:t>D-</a:t>
            </a:r>
            <a:r>
              <a:rPr lang="ru-RU" sz="3200" dirty="0" smtClean="0"/>
              <a:t>графики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и систем виртуальной реальности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Безгодов</a:t>
            </a:r>
            <a:r>
              <a:rPr lang="ru-RU" dirty="0" smtClean="0"/>
              <a:t> </a:t>
            </a:r>
            <a:r>
              <a:rPr lang="ru-RU" dirty="0" smtClean="0"/>
              <a:t>Алексей </a:t>
            </a:r>
            <a:r>
              <a:rPr lang="ru-RU" dirty="0" smtClean="0"/>
              <a:t>А</a:t>
            </a:r>
            <a:r>
              <a:rPr lang="ru-RU" dirty="0" smtClean="0"/>
              <a:t>лексеевич, к.т.н., НИУ </a:t>
            </a:r>
            <a:r>
              <a:rPr lang="ru-RU" dirty="0" err="1" smtClean="0"/>
              <a:t>итмо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Системы виртуальной реальности?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объекты и методы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Буфер кадра, глубины и трафарета</a:t>
            </a:r>
          </a:p>
          <a:p>
            <a:r>
              <a:rPr lang="ru-RU" dirty="0" smtClean="0"/>
              <a:t>Массивы вершин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 smtClean="0"/>
              <a:t>м</a:t>
            </a:r>
            <a:r>
              <a:rPr lang="ru-RU" dirty="0" smtClean="0"/>
              <a:t>ассивы индексов</a:t>
            </a:r>
          </a:p>
          <a:p>
            <a:r>
              <a:rPr lang="ru-RU" dirty="0" smtClean="0"/>
              <a:t>Примитивы и методы растеризации</a:t>
            </a:r>
          </a:p>
          <a:p>
            <a:pPr lvl="1"/>
            <a:r>
              <a:rPr lang="ru-RU" dirty="0" smtClean="0"/>
              <a:t>Точки, линии, треугольники, «</a:t>
            </a:r>
            <a:r>
              <a:rPr lang="ru-RU" dirty="0" err="1" smtClean="0"/>
              <a:t>стрипы</a:t>
            </a:r>
            <a:r>
              <a:rPr lang="ru-RU" dirty="0" smtClean="0"/>
              <a:t>»</a:t>
            </a:r>
            <a:endParaRPr lang="en-US" dirty="0" smtClean="0"/>
          </a:p>
          <a:p>
            <a:pPr lvl="1"/>
            <a:r>
              <a:rPr lang="ru-RU" dirty="0" smtClean="0"/>
              <a:t>Смешивание</a:t>
            </a:r>
          </a:p>
          <a:p>
            <a:pPr lvl="1"/>
            <a:r>
              <a:rPr lang="ru-RU" dirty="0" smtClean="0"/>
              <a:t>Сглаживание краев</a:t>
            </a:r>
          </a:p>
          <a:p>
            <a:pPr lvl="1"/>
            <a:r>
              <a:rPr lang="ru-RU" dirty="0" smtClean="0"/>
              <a:t>Тест глубины и тест трафарета</a:t>
            </a:r>
          </a:p>
          <a:p>
            <a:r>
              <a:rPr lang="ru-RU" dirty="0" smtClean="0"/>
              <a:t>Текстуры</a:t>
            </a:r>
          </a:p>
          <a:p>
            <a:pPr lvl="1"/>
            <a:r>
              <a:rPr lang="en-US" dirty="0" smtClean="0"/>
              <a:t>1D, 2D, 3D, Cube</a:t>
            </a:r>
            <a:r>
              <a:rPr lang="ru-RU" dirty="0" smtClean="0"/>
              <a:t> + форматы</a:t>
            </a:r>
          </a:p>
          <a:p>
            <a:pPr lvl="1"/>
            <a:r>
              <a:rPr lang="ru-RU" dirty="0" smtClean="0"/>
              <a:t>Режимы фильтрации и </a:t>
            </a:r>
            <a:r>
              <a:rPr lang="ru-RU" dirty="0" err="1" smtClean="0"/>
              <a:t>клампинга</a:t>
            </a:r>
            <a:endParaRPr lang="ru-RU" dirty="0" smtClean="0"/>
          </a:p>
          <a:p>
            <a:pPr lvl="1"/>
            <a:r>
              <a:rPr lang="ru-RU" dirty="0" err="1" smtClean="0"/>
              <a:t>Внеэкранные</a:t>
            </a:r>
            <a:r>
              <a:rPr lang="ru-RU" dirty="0" smtClean="0"/>
              <a:t> поверхности</a:t>
            </a:r>
          </a:p>
          <a:p>
            <a:r>
              <a:rPr lang="ru-RU" dirty="0" err="1" smtClean="0"/>
              <a:t>Шейдеры</a:t>
            </a:r>
            <a:endParaRPr lang="ru-RU" dirty="0" smtClean="0"/>
          </a:p>
          <a:p>
            <a:pPr lvl="1"/>
            <a:r>
              <a:rPr lang="en-US" dirty="0" smtClean="0"/>
              <a:t>VS, PS, GS, </a:t>
            </a:r>
            <a:r>
              <a:rPr lang="ru-RU" dirty="0" smtClean="0"/>
              <a:t>С</a:t>
            </a:r>
            <a:r>
              <a:rPr lang="en-US" dirty="0" smtClean="0"/>
              <a:t>S</a:t>
            </a:r>
            <a:endParaRPr lang="ru-RU" dirty="0" smtClean="0"/>
          </a:p>
          <a:p>
            <a:pPr lvl="1"/>
            <a:r>
              <a:rPr lang="ru-RU" dirty="0" smtClean="0"/>
              <a:t>Константы и текстуры</a:t>
            </a:r>
          </a:p>
          <a:p>
            <a:r>
              <a:rPr lang="ru-RU" dirty="0" smtClean="0"/>
              <a:t>Запрос на перекрытие и условный </a:t>
            </a:r>
            <a:r>
              <a:rPr lang="ru-RU" dirty="0" err="1" smtClean="0"/>
              <a:t>рендеринг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Методы построения освещенности</a:t>
            </a:r>
          </a:p>
          <a:p>
            <a:pPr lvl="1"/>
            <a:r>
              <a:rPr lang="ru-RU" dirty="0" smtClean="0"/>
              <a:t>Модели освещения (</a:t>
            </a:r>
            <a:r>
              <a:rPr lang="en-US" smtClean="0"/>
              <a:t>BRDF</a:t>
            </a:r>
            <a:r>
              <a:rPr lang="ru-RU" smtClean="0"/>
              <a:t>)</a:t>
            </a:r>
          </a:p>
          <a:p>
            <a:pPr lvl="1"/>
            <a:r>
              <a:rPr lang="en-US" dirty="0" smtClean="0"/>
              <a:t>Direct Lighting</a:t>
            </a:r>
            <a:endParaRPr lang="ru-RU" dirty="0" smtClean="0"/>
          </a:p>
          <a:p>
            <a:pPr lvl="1"/>
            <a:r>
              <a:rPr lang="en-US" dirty="0" smtClean="0"/>
              <a:t>Image bases Lighting (IBL)</a:t>
            </a:r>
            <a:endParaRPr lang="ru-RU" dirty="0" smtClean="0"/>
          </a:p>
          <a:p>
            <a:pPr lvl="1"/>
            <a:r>
              <a:rPr lang="en-US" dirty="0" smtClean="0"/>
              <a:t>Global Illumination (GI)</a:t>
            </a:r>
          </a:p>
          <a:p>
            <a:pPr lvl="1"/>
            <a:r>
              <a:rPr lang="en-US" dirty="0" err="1" smtClean="0"/>
              <a:t>Realtime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Baked lighting (</a:t>
            </a:r>
            <a:r>
              <a:rPr lang="en-US" dirty="0" err="1" smtClean="0"/>
              <a:t>Lightmaps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Spherical </a:t>
            </a:r>
            <a:r>
              <a:rPr lang="en-US" dirty="0" smtClean="0"/>
              <a:t>Harmonics</a:t>
            </a:r>
            <a:endParaRPr lang="ru-RU" dirty="0" smtClean="0"/>
          </a:p>
          <a:p>
            <a:r>
              <a:rPr lang="ru-RU" dirty="0" smtClean="0"/>
              <a:t>Методы построения</a:t>
            </a:r>
            <a:r>
              <a:rPr lang="en-US" dirty="0" smtClean="0"/>
              <a:t> </a:t>
            </a:r>
            <a:r>
              <a:rPr lang="ru-RU" dirty="0" smtClean="0"/>
              <a:t>теней</a:t>
            </a:r>
          </a:p>
          <a:p>
            <a:pPr lvl="1"/>
            <a:r>
              <a:rPr lang="en-US" dirty="0" smtClean="0"/>
              <a:t>Ray tracing (baked)</a:t>
            </a:r>
            <a:endParaRPr lang="ru-RU" dirty="0" smtClean="0"/>
          </a:p>
          <a:p>
            <a:pPr lvl="1"/>
            <a:r>
              <a:rPr lang="en-US" dirty="0" smtClean="0"/>
              <a:t>Shadow Maps</a:t>
            </a:r>
          </a:p>
          <a:p>
            <a:pPr lvl="2"/>
            <a:r>
              <a:rPr lang="en-US" dirty="0" smtClean="0"/>
              <a:t>Perspective SM</a:t>
            </a:r>
          </a:p>
          <a:p>
            <a:pPr lvl="2"/>
            <a:r>
              <a:rPr lang="en-US" dirty="0" smtClean="0"/>
              <a:t>Variance SM</a:t>
            </a:r>
          </a:p>
          <a:p>
            <a:pPr lvl="2"/>
            <a:r>
              <a:rPr lang="en-US" dirty="0" smtClean="0"/>
              <a:t>PSSM</a:t>
            </a:r>
          </a:p>
          <a:p>
            <a:pPr lvl="1"/>
            <a:r>
              <a:rPr lang="en-US" dirty="0" smtClean="0"/>
              <a:t>Shadow Volumes</a:t>
            </a:r>
          </a:p>
          <a:p>
            <a:r>
              <a:rPr lang="ru-RU" dirty="0" smtClean="0"/>
              <a:t>Методы анимации</a:t>
            </a:r>
          </a:p>
          <a:p>
            <a:pPr lvl="1"/>
            <a:r>
              <a:rPr lang="en-US" dirty="0" smtClean="0"/>
              <a:t>Blend shapes</a:t>
            </a:r>
          </a:p>
          <a:p>
            <a:pPr lvl="1"/>
            <a:r>
              <a:rPr lang="en-US" dirty="0" smtClean="0"/>
              <a:t>Skinning</a:t>
            </a:r>
          </a:p>
          <a:p>
            <a:r>
              <a:rPr lang="ru-RU" dirty="0" smtClean="0"/>
              <a:t>Моделирование природных явлений</a:t>
            </a:r>
          </a:p>
          <a:p>
            <a:pPr lvl="1"/>
            <a:r>
              <a:rPr lang="ru-RU" dirty="0" smtClean="0"/>
              <a:t>Туман</a:t>
            </a:r>
          </a:p>
          <a:p>
            <a:pPr lvl="1"/>
            <a:r>
              <a:rPr lang="ru-RU" dirty="0" smtClean="0"/>
              <a:t>Растительность</a:t>
            </a:r>
          </a:p>
          <a:p>
            <a:pPr lvl="1"/>
            <a:r>
              <a:rPr lang="ru-RU" dirty="0" smtClean="0"/>
              <a:t>Системы частиц</a:t>
            </a:r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Программирование систем виртуальной реальности с использованием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Microsoft XNA Framework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Безгодов</a:t>
            </a:r>
            <a:r>
              <a:rPr lang="ru-RU" dirty="0" smtClean="0"/>
              <a:t> </a:t>
            </a:r>
            <a:r>
              <a:rPr lang="ru-RU" dirty="0" smtClean="0"/>
              <a:t>Алексей Алексеевич, к.т.н., НИУ </a:t>
            </a:r>
            <a:r>
              <a:rPr lang="ru-RU" dirty="0" err="1" smtClean="0"/>
              <a:t>итмо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XNA Framework</a:t>
            </a:r>
          </a:p>
          <a:p>
            <a:pPr lvl="1"/>
            <a:r>
              <a:rPr lang="ru-RU" dirty="0" smtClean="0"/>
              <a:t>Общие возможности</a:t>
            </a:r>
          </a:p>
          <a:p>
            <a:pPr lvl="1"/>
            <a:r>
              <a:rPr lang="ru-RU" dirty="0" smtClean="0"/>
              <a:t>Графика</a:t>
            </a:r>
          </a:p>
          <a:p>
            <a:pPr lvl="1"/>
            <a:r>
              <a:rPr lang="ru-RU" dirty="0" smtClean="0"/>
              <a:t>Звук</a:t>
            </a:r>
          </a:p>
          <a:p>
            <a:pPr lvl="1"/>
            <a:r>
              <a:rPr lang="ru-RU" dirty="0" smtClean="0"/>
              <a:t>Устройства ввода</a:t>
            </a:r>
          </a:p>
          <a:p>
            <a:pPr lvl="1"/>
            <a:r>
              <a:rPr lang="ru-RU" dirty="0" err="1" smtClean="0"/>
              <a:t>Контент</a:t>
            </a:r>
            <a:endParaRPr lang="en-US" dirty="0" smtClean="0"/>
          </a:p>
          <a:p>
            <a:r>
              <a:rPr lang="en-US" dirty="0" smtClean="0"/>
              <a:t>XNA Pipeline</a:t>
            </a:r>
            <a:endParaRPr lang="ru-RU" dirty="0" smtClean="0"/>
          </a:p>
          <a:p>
            <a:pPr lvl="1"/>
            <a:r>
              <a:rPr lang="en-US" dirty="0" err="1" smtClean="0"/>
              <a:t>ContentImporter</a:t>
            </a:r>
            <a:endParaRPr lang="en-US" dirty="0" smtClean="0"/>
          </a:p>
          <a:p>
            <a:pPr lvl="1"/>
            <a:r>
              <a:rPr lang="en-US" dirty="0" err="1" smtClean="0"/>
              <a:t>ContentProcessor</a:t>
            </a:r>
            <a:endParaRPr lang="en-US" dirty="0" smtClean="0"/>
          </a:p>
          <a:p>
            <a:pPr lvl="1"/>
            <a:r>
              <a:rPr lang="en-US" dirty="0" err="1" smtClean="0"/>
              <a:t>ContentWriter</a:t>
            </a:r>
            <a:endParaRPr lang="en-US" dirty="0" smtClean="0"/>
          </a:p>
          <a:p>
            <a:pPr lvl="1"/>
            <a:r>
              <a:rPr lang="en-US" dirty="0" err="1" smtClean="0"/>
              <a:t>ContentReader</a:t>
            </a:r>
            <a:r>
              <a:rPr lang="en-US" dirty="0" smtClean="0"/>
              <a:t>*</a:t>
            </a:r>
          </a:p>
          <a:p>
            <a:pPr lvl="1"/>
            <a:r>
              <a:rPr lang="ru-RU" dirty="0" smtClean="0"/>
              <a:t>Рефлексия</a:t>
            </a:r>
          </a:p>
          <a:p>
            <a:r>
              <a:rPr lang="ru-RU" dirty="0" smtClean="0"/>
              <a:t>Разбор примеров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1300</TotalTime>
  <Words>182</Words>
  <Application>Microsoft Office PowerPoint</Application>
  <PresentationFormat>Экран (4:3)</PresentationFormat>
  <Paragraphs>57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Метро</vt:lpstr>
      <vt:lpstr>Основы современной 3D-графики  и систем виртуальной реальности</vt:lpstr>
      <vt:lpstr>Системы виртуальной реальности?</vt:lpstr>
      <vt:lpstr>Основные задачи</vt:lpstr>
      <vt:lpstr>Основные объекты и методы</vt:lpstr>
      <vt:lpstr>Программирование систем виртуальной реальности с использованием  Microsoft XNA Framework</vt:lpstr>
      <vt:lpstr>План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современной 3D-графики  и систем виртуальной реальности</dc:title>
  <dc:creator>user</dc:creator>
  <cp:lastModifiedBy>user</cp:lastModifiedBy>
  <cp:revision>12</cp:revision>
  <dcterms:created xsi:type="dcterms:W3CDTF">2012-04-07T15:14:22Z</dcterms:created>
  <dcterms:modified xsi:type="dcterms:W3CDTF">2012-04-08T12:54:57Z</dcterms:modified>
</cp:coreProperties>
</file>