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3"/>
  </p:notesMasterIdLst>
  <p:handoutMasterIdLst>
    <p:handoutMasterId r:id="rId24"/>
  </p:handoutMasterIdLst>
  <p:sldIdLst>
    <p:sldId id="2435" r:id="rId5"/>
    <p:sldId id="2450" r:id="rId6"/>
    <p:sldId id="2449" r:id="rId7"/>
    <p:sldId id="2442" r:id="rId8"/>
    <p:sldId id="259" r:id="rId9"/>
    <p:sldId id="260" r:id="rId10"/>
    <p:sldId id="2439" r:id="rId11"/>
    <p:sldId id="2443" r:id="rId12"/>
    <p:sldId id="258" r:id="rId13"/>
    <p:sldId id="2451" r:id="rId14"/>
    <p:sldId id="2445" r:id="rId15"/>
    <p:sldId id="2452" r:id="rId16"/>
    <p:sldId id="2453" r:id="rId17"/>
    <p:sldId id="2454" r:id="rId18"/>
    <p:sldId id="2455" r:id="rId19"/>
    <p:sldId id="2456" r:id="rId20"/>
    <p:sldId id="2457" r:id="rId21"/>
    <p:sldId id="243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2F3342"/>
    <a:srgbClr val="A53F52"/>
    <a:srgbClr val="2C2153"/>
    <a:srgbClr val="E99757"/>
    <a:srgbClr val="0102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584" autoAdjust="0"/>
  </p:normalViewPr>
  <p:slideViewPr>
    <p:cSldViewPr snapToGrid="0">
      <p:cViewPr varScale="1">
        <p:scale>
          <a:sx n="86" d="100"/>
          <a:sy n="86" d="100"/>
        </p:scale>
        <p:origin x="470" y="48"/>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dgm:fillClrLst>
    <dgm:linClrLst meth="repeat">
      <a:schemeClr val="lt1">
        <a:alpha val="0"/>
      </a:schemeClr>
    </dgm:linClrLst>
    <dgm:effectClrLst/>
    <dgm:txLinClrLst/>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D7DA840F-AA1C-486C-AA7B-D97EB17ABBC9}" type="doc">
      <dgm:prSet loTypeId="urn:microsoft.com/office/officeart/2018/2/layout/IconVerticalSolidList" loCatId="icon" qsTypeId="urn:microsoft.com/office/officeart/2005/8/quickstyle/simple1" qsCatId="simple" csTypeId="urn:microsoft.com/office/officeart/2018/5/colors/Iconchunking_neutralicontext_accent5_2" csCatId="accent5" phldr="1"/>
      <dgm:spPr/>
      <dgm:t>
        <a:bodyPr/>
        <a:lstStyle/>
        <a:p>
          <a:endParaRPr lang="en-US"/>
        </a:p>
      </dgm:t>
    </dgm:pt>
    <dgm:pt modelId="{B6915435-020B-4272-9C92-90983EEEFD63}">
      <dgm:prSet custT="1"/>
      <dgm:spPr/>
      <dgm:t>
        <a:bodyPr/>
        <a:lstStyle/>
        <a:p>
          <a:r>
            <a:rPr lang="en-US" sz="1600" dirty="0">
              <a:solidFill>
                <a:schemeClr val="bg1"/>
              </a:solidFill>
              <a:latin typeface="Georgia" panose="02040502050405020303" pitchFamily="18" charset="0"/>
            </a:rPr>
            <a:t>Diagnosing ASD can be difficult since there is no medical test, like a blood test, to diagnose the disorders. Doctors look at the child’s behavior and development to make a diagnosis.</a:t>
          </a:r>
        </a:p>
      </dgm:t>
    </dgm:pt>
    <dgm:pt modelId="{E573DCA6-4764-4D21-AF75-59AC4355C5C5}" type="parTrans" cxnId="{2EA75C5C-01A8-4D79-AF6F-198E7687BB1F}">
      <dgm:prSet/>
      <dgm:spPr/>
      <dgm:t>
        <a:bodyPr/>
        <a:lstStyle/>
        <a:p>
          <a:endParaRPr lang="en-US"/>
        </a:p>
      </dgm:t>
    </dgm:pt>
    <dgm:pt modelId="{5085F5C1-A5E5-4F29-8956-3B6C6F02916D}" type="sibTrans" cxnId="{2EA75C5C-01A8-4D79-AF6F-198E7687BB1F}">
      <dgm:prSet/>
      <dgm:spPr/>
      <dgm:t>
        <a:bodyPr/>
        <a:lstStyle/>
        <a:p>
          <a:endParaRPr lang="en-US"/>
        </a:p>
      </dgm:t>
    </dgm:pt>
    <dgm:pt modelId="{39B756CE-F2C3-4AA5-84BD-6DDBC781958B}">
      <dgm:prSet/>
      <dgm:spPr/>
      <dgm:t>
        <a:bodyPr/>
        <a:lstStyle/>
        <a:p>
          <a:r>
            <a:rPr lang="en-US" dirty="0">
              <a:latin typeface="Georgia" panose="02040502050405020303" pitchFamily="18" charset="0"/>
            </a:rPr>
            <a:t>ASD can sometimes be detected at 18 months or younger. By age 2, a diagnosis by an experienced professional can be considered very reliable. However, many children do not receive a final diagnosis until much older. This delay means that children with ASD might not get the early help they need</a:t>
          </a:r>
          <a:r>
            <a:rPr lang="en-US" dirty="0"/>
            <a:t>.</a:t>
          </a:r>
        </a:p>
      </dgm:t>
    </dgm:pt>
    <dgm:pt modelId="{057681EB-E447-41FF-9D82-7B6F2E473BB9}" type="parTrans" cxnId="{79769326-3FD6-4161-AD2C-C9736B316224}">
      <dgm:prSet/>
      <dgm:spPr/>
      <dgm:t>
        <a:bodyPr/>
        <a:lstStyle/>
        <a:p>
          <a:endParaRPr lang="en-US"/>
        </a:p>
      </dgm:t>
    </dgm:pt>
    <dgm:pt modelId="{FD851DB9-411D-4E32-A28A-873A7195A1A8}" type="sibTrans" cxnId="{79769326-3FD6-4161-AD2C-C9736B316224}">
      <dgm:prSet/>
      <dgm:spPr/>
      <dgm:t>
        <a:bodyPr/>
        <a:lstStyle/>
        <a:p>
          <a:endParaRPr lang="en-US"/>
        </a:p>
      </dgm:t>
    </dgm:pt>
    <dgm:pt modelId="{7C518312-D4E4-4204-AF28-A5B36378168D}" type="pres">
      <dgm:prSet presAssocID="{D7DA840F-AA1C-486C-AA7B-D97EB17ABBC9}" presName="root" presStyleCnt="0">
        <dgm:presLayoutVars>
          <dgm:dir/>
          <dgm:resizeHandles val="exact"/>
        </dgm:presLayoutVars>
      </dgm:prSet>
      <dgm:spPr/>
    </dgm:pt>
    <dgm:pt modelId="{B586414E-3B9D-4AA6-91DF-5063A4750BB8}" type="pres">
      <dgm:prSet presAssocID="{B6915435-020B-4272-9C92-90983EEEFD63}" presName="compNode" presStyleCnt="0"/>
      <dgm:spPr/>
    </dgm:pt>
    <dgm:pt modelId="{EF6D9D28-3DB9-4834-860B-FB8E2767BD89}" type="pres">
      <dgm:prSet presAssocID="{B6915435-020B-4272-9C92-90983EEEFD63}" presName="bgRect" presStyleLbl="bgShp" presStyleIdx="0" presStyleCnt="2"/>
      <dgm:spPr>
        <a:gradFill flip="none" rotWithShape="0">
          <a:gsLst>
            <a:gs pos="0">
              <a:srgbClr val="C9E8F8">
                <a:shade val="30000"/>
                <a:satMod val="115000"/>
              </a:srgbClr>
            </a:gs>
            <a:gs pos="50000">
              <a:srgbClr val="C9E8F8">
                <a:shade val="67500"/>
                <a:satMod val="115000"/>
              </a:srgbClr>
            </a:gs>
            <a:gs pos="100000">
              <a:srgbClr val="C9E8F8">
                <a:shade val="100000"/>
                <a:satMod val="115000"/>
              </a:srgbClr>
            </a:gs>
          </a:gsLst>
          <a:lin ang="5400000" scaled="1"/>
          <a:tileRect/>
        </a:gradFill>
      </dgm:spPr>
    </dgm:pt>
    <dgm:pt modelId="{5A97588F-2E58-493A-8BB3-F096B9479DFD}" type="pres">
      <dgm:prSet presAssocID="{B6915435-020B-4272-9C92-90983EEEFD63}" presName="iconRect" presStyleLbl="node1" presStyleIdx="0" presStyleCnt="2" custLinFactNeighborX="-7562" custLinFactNeighborY="2222"/>
      <dgm:spPr>
        <a:blipFill>
          <a:blip xmlns:r="http://schemas.openxmlformats.org/officeDocument/2006/relationships" r:embed="rId1">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Stethoscope"/>
        </a:ext>
      </dgm:extLst>
    </dgm:pt>
    <dgm:pt modelId="{9753BC4B-F8D9-4042-A26F-A1BD3D84CCD1}" type="pres">
      <dgm:prSet presAssocID="{B6915435-020B-4272-9C92-90983EEEFD63}" presName="spaceRect" presStyleCnt="0"/>
      <dgm:spPr/>
    </dgm:pt>
    <dgm:pt modelId="{DB474B9A-4822-44ED-B9A8-BEFFBD414C90}" type="pres">
      <dgm:prSet presAssocID="{B6915435-020B-4272-9C92-90983EEEFD63}" presName="parTx" presStyleLbl="revTx" presStyleIdx="0" presStyleCnt="2">
        <dgm:presLayoutVars>
          <dgm:chMax val="0"/>
          <dgm:chPref val="0"/>
        </dgm:presLayoutVars>
      </dgm:prSet>
      <dgm:spPr/>
    </dgm:pt>
    <dgm:pt modelId="{D72F7782-1BA7-42CD-B2CD-6096B0FA0090}" type="pres">
      <dgm:prSet presAssocID="{5085F5C1-A5E5-4F29-8956-3B6C6F02916D}" presName="sibTrans" presStyleCnt="0"/>
      <dgm:spPr/>
    </dgm:pt>
    <dgm:pt modelId="{88DB8595-C3FE-4D3C-8557-ABA8A5F609CE}" type="pres">
      <dgm:prSet presAssocID="{39B756CE-F2C3-4AA5-84BD-6DDBC781958B}" presName="compNode" presStyleCnt="0"/>
      <dgm:spPr/>
    </dgm:pt>
    <dgm:pt modelId="{9645BF06-45BF-42E4-9134-81CE7F7BA6F1}" type="pres">
      <dgm:prSet presAssocID="{39B756CE-F2C3-4AA5-84BD-6DDBC781958B}" presName="bgRect" presStyleLbl="bgShp" presStyleIdx="1" presStyleCnt="2"/>
      <dgm:spPr>
        <a:gradFill flip="none" rotWithShape="0">
          <a:gsLst>
            <a:gs pos="0">
              <a:schemeClr val="accent5">
                <a:hueOff val="0"/>
                <a:satOff val="0"/>
                <a:lumOff val="0"/>
                <a:shade val="30000"/>
                <a:satMod val="115000"/>
              </a:schemeClr>
            </a:gs>
            <a:gs pos="50000">
              <a:schemeClr val="accent5">
                <a:hueOff val="0"/>
                <a:satOff val="0"/>
                <a:lumOff val="0"/>
                <a:shade val="67500"/>
                <a:satMod val="115000"/>
              </a:schemeClr>
            </a:gs>
            <a:gs pos="100000">
              <a:schemeClr val="accent5">
                <a:hueOff val="0"/>
                <a:satOff val="0"/>
                <a:lumOff val="0"/>
                <a:shade val="100000"/>
                <a:satMod val="115000"/>
              </a:schemeClr>
            </a:gs>
          </a:gsLst>
          <a:lin ang="16200000" scaled="1"/>
          <a:tileRect/>
        </a:gradFill>
      </dgm:spPr>
    </dgm:pt>
    <dgm:pt modelId="{8C91A688-C0B9-4C79-9FA7-9CA6E4956733}" type="pres">
      <dgm:prSet presAssocID="{39B756CE-F2C3-4AA5-84BD-6DDBC781958B}" presName="iconRect" presStyleLbl="node1" presStyleIdx="1" presStyleCnt="2" custLinFactNeighborY="1739"/>
      <dgm:spPr>
        <a:blipFill>
          <a:blip xmlns:r="http://schemas.openxmlformats.org/officeDocument/2006/relationships" r:embed="rId2">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Doctor"/>
        </a:ext>
      </dgm:extLst>
    </dgm:pt>
    <dgm:pt modelId="{79D1ECB0-783D-497C-ACF9-BC0E2EA3D585}" type="pres">
      <dgm:prSet presAssocID="{39B756CE-F2C3-4AA5-84BD-6DDBC781958B}" presName="spaceRect" presStyleCnt="0"/>
      <dgm:spPr/>
    </dgm:pt>
    <dgm:pt modelId="{A58A66A7-80D7-4E1F-B29C-0B9071271C99}" type="pres">
      <dgm:prSet presAssocID="{39B756CE-F2C3-4AA5-84BD-6DDBC781958B}" presName="parTx" presStyleLbl="revTx" presStyleIdx="1" presStyleCnt="2">
        <dgm:presLayoutVars>
          <dgm:chMax val="0"/>
          <dgm:chPref val="0"/>
        </dgm:presLayoutVars>
      </dgm:prSet>
      <dgm:spPr/>
    </dgm:pt>
  </dgm:ptLst>
  <dgm:cxnLst>
    <dgm:cxn modelId="{79769326-3FD6-4161-AD2C-C9736B316224}" srcId="{D7DA840F-AA1C-486C-AA7B-D97EB17ABBC9}" destId="{39B756CE-F2C3-4AA5-84BD-6DDBC781958B}" srcOrd="1" destOrd="0" parTransId="{057681EB-E447-41FF-9D82-7B6F2E473BB9}" sibTransId="{FD851DB9-411D-4E32-A28A-873A7195A1A8}"/>
    <dgm:cxn modelId="{2EA75C5C-01A8-4D79-AF6F-198E7687BB1F}" srcId="{D7DA840F-AA1C-486C-AA7B-D97EB17ABBC9}" destId="{B6915435-020B-4272-9C92-90983EEEFD63}" srcOrd="0" destOrd="0" parTransId="{E573DCA6-4764-4D21-AF75-59AC4355C5C5}" sibTransId="{5085F5C1-A5E5-4F29-8956-3B6C6F02916D}"/>
    <dgm:cxn modelId="{29B0A594-94EE-406B-ADB2-11299E71D8D3}" type="presOf" srcId="{D7DA840F-AA1C-486C-AA7B-D97EB17ABBC9}" destId="{7C518312-D4E4-4204-AF28-A5B36378168D}" srcOrd="0" destOrd="0" presId="urn:microsoft.com/office/officeart/2018/2/layout/IconVerticalSolidList"/>
    <dgm:cxn modelId="{43AC999A-E01F-4219-9B9F-20A03D226CB0}" type="presOf" srcId="{B6915435-020B-4272-9C92-90983EEEFD63}" destId="{DB474B9A-4822-44ED-B9A8-BEFFBD414C90}" srcOrd="0" destOrd="0" presId="urn:microsoft.com/office/officeart/2018/2/layout/IconVerticalSolidList"/>
    <dgm:cxn modelId="{04767CBF-7199-4B0F-9994-88ADDA14C251}" type="presOf" srcId="{39B756CE-F2C3-4AA5-84BD-6DDBC781958B}" destId="{A58A66A7-80D7-4E1F-B29C-0B9071271C99}" srcOrd="0" destOrd="0" presId="urn:microsoft.com/office/officeart/2018/2/layout/IconVerticalSolidList"/>
    <dgm:cxn modelId="{A0FD873B-0E09-462B-B3F7-27D0850FE8DE}" type="presParOf" srcId="{7C518312-D4E4-4204-AF28-A5B36378168D}" destId="{B586414E-3B9D-4AA6-91DF-5063A4750BB8}" srcOrd="0" destOrd="0" presId="urn:microsoft.com/office/officeart/2018/2/layout/IconVerticalSolidList"/>
    <dgm:cxn modelId="{3317B329-7066-40EE-86EB-12E56FA23BF2}" type="presParOf" srcId="{B586414E-3B9D-4AA6-91DF-5063A4750BB8}" destId="{EF6D9D28-3DB9-4834-860B-FB8E2767BD89}" srcOrd="0" destOrd="0" presId="urn:microsoft.com/office/officeart/2018/2/layout/IconVerticalSolidList"/>
    <dgm:cxn modelId="{87A828C3-0DEB-4E14-9CBC-AC905ADFF947}" type="presParOf" srcId="{B586414E-3B9D-4AA6-91DF-5063A4750BB8}" destId="{5A97588F-2E58-493A-8BB3-F096B9479DFD}" srcOrd="1" destOrd="0" presId="urn:microsoft.com/office/officeart/2018/2/layout/IconVerticalSolidList"/>
    <dgm:cxn modelId="{0DF5FB0F-49DF-4F30-BBA2-AB912E7668C6}" type="presParOf" srcId="{B586414E-3B9D-4AA6-91DF-5063A4750BB8}" destId="{9753BC4B-F8D9-4042-A26F-A1BD3D84CCD1}" srcOrd="2" destOrd="0" presId="urn:microsoft.com/office/officeart/2018/2/layout/IconVerticalSolidList"/>
    <dgm:cxn modelId="{D66CF245-D6DC-4773-AAE2-DF1918C85B32}" type="presParOf" srcId="{B586414E-3B9D-4AA6-91DF-5063A4750BB8}" destId="{DB474B9A-4822-44ED-B9A8-BEFFBD414C90}" srcOrd="3" destOrd="0" presId="urn:microsoft.com/office/officeart/2018/2/layout/IconVerticalSolidList"/>
    <dgm:cxn modelId="{53363AC4-7F21-430B-805C-5E60FFE5F5B3}" type="presParOf" srcId="{7C518312-D4E4-4204-AF28-A5B36378168D}" destId="{D72F7782-1BA7-42CD-B2CD-6096B0FA0090}" srcOrd="1" destOrd="0" presId="urn:microsoft.com/office/officeart/2018/2/layout/IconVerticalSolidList"/>
    <dgm:cxn modelId="{BAE15510-D808-492D-866F-C2660E34B699}" type="presParOf" srcId="{7C518312-D4E4-4204-AF28-A5B36378168D}" destId="{88DB8595-C3FE-4D3C-8557-ABA8A5F609CE}" srcOrd="2" destOrd="0" presId="urn:microsoft.com/office/officeart/2018/2/layout/IconVerticalSolidList"/>
    <dgm:cxn modelId="{8F0F12CE-C239-4680-8AFC-A69C7BC7C98D}" type="presParOf" srcId="{88DB8595-C3FE-4D3C-8557-ABA8A5F609CE}" destId="{9645BF06-45BF-42E4-9134-81CE7F7BA6F1}" srcOrd="0" destOrd="0" presId="urn:microsoft.com/office/officeart/2018/2/layout/IconVerticalSolidList"/>
    <dgm:cxn modelId="{933C8F1A-CA35-4079-82CF-DD87344CD6E2}" type="presParOf" srcId="{88DB8595-C3FE-4D3C-8557-ABA8A5F609CE}" destId="{8C91A688-C0B9-4C79-9FA7-9CA6E4956733}" srcOrd="1" destOrd="0" presId="urn:microsoft.com/office/officeart/2018/2/layout/IconVerticalSolidList"/>
    <dgm:cxn modelId="{6B42F3B9-BE3E-437D-A8FB-5C54F27E2A8D}" type="presParOf" srcId="{88DB8595-C3FE-4D3C-8557-ABA8A5F609CE}" destId="{79D1ECB0-783D-497C-ACF9-BC0E2EA3D585}" srcOrd="2" destOrd="0" presId="urn:microsoft.com/office/officeart/2018/2/layout/IconVerticalSolidList"/>
    <dgm:cxn modelId="{6D4EA8BB-BEA2-40D7-B286-0A160544E2C9}" type="presParOf" srcId="{88DB8595-C3FE-4D3C-8557-ABA8A5F609CE}" destId="{A58A66A7-80D7-4E1F-B29C-0B9071271C9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6D9D28-3DB9-4834-860B-FB8E2767BD89}">
      <dsp:nvSpPr>
        <dsp:cNvPr id="0" name=""/>
        <dsp:cNvSpPr/>
      </dsp:nvSpPr>
      <dsp:spPr>
        <a:xfrm>
          <a:off x="0" y="900455"/>
          <a:ext cx="6812280" cy="1662379"/>
        </a:xfrm>
        <a:prstGeom prst="roundRect">
          <a:avLst>
            <a:gd name="adj" fmla="val 10000"/>
          </a:avLst>
        </a:prstGeom>
        <a:gradFill flip="none" rotWithShape="0">
          <a:gsLst>
            <a:gs pos="0">
              <a:srgbClr val="C9E8F8">
                <a:shade val="30000"/>
                <a:satMod val="115000"/>
              </a:srgbClr>
            </a:gs>
            <a:gs pos="50000">
              <a:srgbClr val="C9E8F8">
                <a:shade val="67500"/>
                <a:satMod val="115000"/>
              </a:srgbClr>
            </a:gs>
            <a:gs pos="100000">
              <a:srgbClr val="C9E8F8">
                <a:shade val="100000"/>
                <a:satMod val="115000"/>
              </a:srgbClr>
            </a:gs>
          </a:gsLst>
          <a:lin ang="5400000" scaled="1"/>
          <a:tileRect/>
        </a:gradFill>
        <a:ln>
          <a:noFill/>
        </a:ln>
        <a:effectLst/>
      </dsp:spPr>
      <dsp:style>
        <a:lnRef idx="0">
          <a:scrgbClr r="0" g="0" b="0"/>
        </a:lnRef>
        <a:fillRef idx="1">
          <a:scrgbClr r="0" g="0" b="0"/>
        </a:fillRef>
        <a:effectRef idx="0">
          <a:scrgbClr r="0" g="0" b="0"/>
        </a:effectRef>
        <a:fontRef idx="minor"/>
      </dsp:style>
    </dsp:sp>
    <dsp:sp modelId="{5A97588F-2E58-493A-8BB3-F096B9479DFD}">
      <dsp:nvSpPr>
        <dsp:cNvPr id="0" name=""/>
        <dsp:cNvSpPr/>
      </dsp:nvSpPr>
      <dsp:spPr>
        <a:xfrm>
          <a:off x="433729" y="1294806"/>
          <a:ext cx="914308" cy="914308"/>
        </a:xfrm>
        <a:prstGeom prst="rect">
          <a:avLst/>
        </a:prstGeom>
        <a:blipFill>
          <a:blip xmlns:r="http://schemas.openxmlformats.org/officeDocument/2006/relationships" r:embed="rId1">
            <a:extLst>
              <a:ext uri="{28A0092B-C50C-407E-A947-70E740481C1C}">
                <a14:useLocalDpi xmlns:a14="http://schemas.microsoft.com/office/drawing/2010/main" val="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474B9A-4822-44ED-B9A8-BEFFBD414C90}">
      <dsp:nvSpPr>
        <dsp:cNvPr id="0" name=""/>
        <dsp:cNvSpPr/>
      </dsp:nvSpPr>
      <dsp:spPr>
        <a:xfrm>
          <a:off x="1920047" y="900455"/>
          <a:ext cx="4892232" cy="1662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935" tIns="175935" rIns="175935" bIns="175935"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bg1"/>
              </a:solidFill>
              <a:latin typeface="Georgia" panose="02040502050405020303" pitchFamily="18" charset="0"/>
            </a:rPr>
            <a:t>Diagnosing ASD can be difficult since there is no medical test, like a blood test, to diagnose the disorders. Doctors look at the child’s behavior and development to make a diagnosis.</a:t>
          </a:r>
        </a:p>
      </dsp:txBody>
      <dsp:txXfrm>
        <a:off x="1920047" y="900455"/>
        <a:ext cx="4892232" cy="1662379"/>
      </dsp:txXfrm>
    </dsp:sp>
    <dsp:sp modelId="{9645BF06-45BF-42E4-9134-81CE7F7BA6F1}">
      <dsp:nvSpPr>
        <dsp:cNvPr id="0" name=""/>
        <dsp:cNvSpPr/>
      </dsp:nvSpPr>
      <dsp:spPr>
        <a:xfrm>
          <a:off x="0" y="2978429"/>
          <a:ext cx="6812280" cy="1662379"/>
        </a:xfrm>
        <a:prstGeom prst="roundRect">
          <a:avLst>
            <a:gd name="adj" fmla="val 10000"/>
          </a:avLst>
        </a:prstGeom>
        <a:gradFill flip="none" rotWithShape="0">
          <a:gsLst>
            <a:gs pos="0">
              <a:schemeClr val="accent5">
                <a:hueOff val="0"/>
                <a:satOff val="0"/>
                <a:lumOff val="0"/>
                <a:shade val="30000"/>
                <a:satMod val="115000"/>
              </a:schemeClr>
            </a:gs>
            <a:gs pos="50000">
              <a:schemeClr val="accent5">
                <a:hueOff val="0"/>
                <a:satOff val="0"/>
                <a:lumOff val="0"/>
                <a:shade val="67500"/>
                <a:satMod val="115000"/>
              </a:schemeClr>
            </a:gs>
            <a:gs pos="100000">
              <a:schemeClr val="accent5">
                <a:hueOff val="0"/>
                <a:satOff val="0"/>
                <a:lumOff val="0"/>
                <a:shade val="100000"/>
                <a:satMod val="115000"/>
              </a:schemeClr>
            </a:gs>
          </a:gsLst>
          <a:lin ang="16200000" scaled="1"/>
          <a:tileRect/>
        </a:gradFill>
        <a:ln>
          <a:noFill/>
        </a:ln>
        <a:effectLst/>
      </dsp:spPr>
      <dsp:style>
        <a:lnRef idx="0">
          <a:scrgbClr r="0" g="0" b="0"/>
        </a:lnRef>
        <a:fillRef idx="1">
          <a:scrgbClr r="0" g="0" b="0"/>
        </a:fillRef>
        <a:effectRef idx="0">
          <a:scrgbClr r="0" g="0" b="0"/>
        </a:effectRef>
        <a:fontRef idx="minor"/>
      </dsp:style>
    </dsp:sp>
    <dsp:sp modelId="{8C91A688-C0B9-4C79-9FA7-9CA6E4956733}">
      <dsp:nvSpPr>
        <dsp:cNvPr id="0" name=""/>
        <dsp:cNvSpPr/>
      </dsp:nvSpPr>
      <dsp:spPr>
        <a:xfrm>
          <a:off x="502869" y="3368364"/>
          <a:ext cx="914308" cy="914308"/>
        </a:xfrm>
        <a:prstGeom prst="rect">
          <a:avLst/>
        </a:prstGeom>
        <a:blipFill>
          <a:blip xmlns:r="http://schemas.openxmlformats.org/officeDocument/2006/relationships" r:embed="rId2">
            <a:extLst>
              <a:ext uri="{28A0092B-C50C-407E-A947-70E740481C1C}">
                <a14:useLocalDpi xmlns:a14="http://schemas.microsoft.com/office/drawing/2010/main" val="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8A66A7-80D7-4E1F-B29C-0B9071271C99}">
      <dsp:nvSpPr>
        <dsp:cNvPr id="0" name=""/>
        <dsp:cNvSpPr/>
      </dsp:nvSpPr>
      <dsp:spPr>
        <a:xfrm>
          <a:off x="1920047" y="2978429"/>
          <a:ext cx="4892232" cy="1662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935" tIns="175935" rIns="175935" bIns="175935" numCol="1" spcCol="1270" anchor="ctr" anchorCtr="0">
          <a:noAutofit/>
        </a:bodyPr>
        <a:lstStyle/>
        <a:p>
          <a:pPr marL="0" lvl="0" indent="0" algn="l" defTabSz="622300">
            <a:lnSpc>
              <a:spcPct val="90000"/>
            </a:lnSpc>
            <a:spcBef>
              <a:spcPct val="0"/>
            </a:spcBef>
            <a:spcAft>
              <a:spcPct val="35000"/>
            </a:spcAft>
            <a:buNone/>
          </a:pPr>
          <a:r>
            <a:rPr lang="en-US" sz="1400" kern="1200" dirty="0">
              <a:latin typeface="Georgia" panose="02040502050405020303" pitchFamily="18" charset="0"/>
            </a:rPr>
            <a:t>ASD can sometimes be detected at 18 months or younger. By age 2, a diagnosis by an experienced professional can be considered very reliable. However, many children do not receive a final diagnosis until much older. This delay means that children with ASD might not get the early help they need</a:t>
          </a:r>
          <a:r>
            <a:rPr lang="en-US" sz="1400" kern="1200" dirty="0"/>
            <a:t>.</a:t>
          </a:r>
        </a:p>
      </dsp:txBody>
      <dsp:txXfrm>
        <a:off x="1920047" y="2978429"/>
        <a:ext cx="4892232" cy="166237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5/8/2022</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5/8/2022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6</a:t>
            </a:fld>
            <a:endParaRPr lang="en-US" dirty="0"/>
          </a:p>
        </p:txBody>
      </p:sp>
    </p:spTree>
    <p:extLst>
      <p:ext uri="{BB962C8B-B14F-4D97-AF65-F5344CB8AC3E}">
        <p14:creationId xmlns:p14="http://schemas.microsoft.com/office/powerpoint/2010/main" val="1360010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2A27944-63F0-4B2F-AD45-448C6DF71C85}"/>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AF5DAC0D-26BC-4E19-94BF-7F158080FB62}"/>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2" name="Title 1">
            <a:extLst>
              <a:ext uri="{FF2B5EF4-FFF2-40B4-BE49-F238E27FC236}">
                <a16:creationId xmlns:a16="http://schemas.microsoft.com/office/drawing/2014/main" id="{2C63BDE4-1CD0-AC4C-A2A9-C858427B0E20}"/>
              </a:ext>
            </a:extLst>
          </p:cNvPr>
          <p:cNvSpPr>
            <a:spLocks noGrp="1"/>
          </p:cNvSpPr>
          <p:nvPr>
            <p:ph type="title" hasCustomPrompt="1"/>
          </p:nvPr>
        </p:nvSpPr>
        <p:spPr/>
        <p:txBody>
          <a:bodyPr/>
          <a:lstStyle>
            <a:lvl1pPr>
              <a:lnSpc>
                <a:spcPct val="100000"/>
              </a:lnSpc>
              <a:defRPr/>
            </a:lvl1pPr>
          </a:lstStyle>
          <a:p>
            <a:r>
              <a:rPr lang="en-US" dirty="0"/>
              <a:t>CLICK TO EDIT MASTER TITLE STYLE</a:t>
            </a:r>
          </a:p>
        </p:txBody>
      </p:sp>
      <p:sp>
        <p:nvSpPr>
          <p:cNvPr id="8" name="Text Placeholder 2">
            <a:extLst>
              <a:ext uri="{FF2B5EF4-FFF2-40B4-BE49-F238E27FC236}">
                <a16:creationId xmlns:a16="http://schemas.microsoft.com/office/drawing/2014/main" id="{67265051-1E5A-D844-BA21-383315517276}"/>
              </a:ext>
            </a:extLst>
          </p:cNvPr>
          <p:cNvSpPr>
            <a:spLocks noGrp="1"/>
          </p:cNvSpPr>
          <p:nvPr>
            <p:ph idx="1"/>
          </p:nvPr>
        </p:nvSpPr>
        <p:spPr>
          <a:xfrm>
            <a:off x="594519" y="1690117"/>
            <a:ext cx="10989920" cy="4486845"/>
          </a:xfrm>
          <a:prstGeom prst="rect">
            <a:avLst/>
          </a:prstGeom>
        </p:spPr>
        <p:txBody>
          <a:bodyPr vert="horz" lIns="91440" tIns="45720" rIns="91440" bIns="45720" rtlCol="0">
            <a:normAutofit/>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5">
            <a:extLst>
              <a:ext uri="{FF2B5EF4-FFF2-40B4-BE49-F238E27FC236}">
                <a16:creationId xmlns:a16="http://schemas.microsoft.com/office/drawing/2014/main" id="{2914F6FF-E574-0340-AD3E-E6747297E034}"/>
              </a:ext>
            </a:extLst>
          </p:cNvPr>
          <p:cNvSpPr>
            <a:spLocks noGrp="1"/>
          </p:cNvSpPr>
          <p:nvPr>
            <p:ph type="body" sz="quarter" idx="32" hasCustomPrompt="1"/>
          </p:nvPr>
        </p:nvSpPr>
        <p:spPr>
          <a:xfrm>
            <a:off x="594519" y="1262642"/>
            <a:ext cx="11002962" cy="353872"/>
          </a:xfrm>
        </p:spPr>
        <p:txBody>
          <a:bodyPr anchor="ctr">
            <a:noAutofit/>
          </a:bodyPr>
          <a:lstStyle>
            <a:lvl1pPr marL="0" indent="0" algn="ctr">
              <a:lnSpc>
                <a:spcPct val="100000"/>
              </a:lnSpc>
              <a:buNone/>
              <a:defRPr sz="2000" spc="600">
                <a:solidFill>
                  <a:srgbClr val="898989"/>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Tree>
    <p:extLst>
      <p:ext uri="{BB962C8B-B14F-4D97-AF65-F5344CB8AC3E}">
        <p14:creationId xmlns:p14="http://schemas.microsoft.com/office/powerpoint/2010/main" val="1535182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2A27944-63F0-4B2F-AD45-448C6DF71C85}"/>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AF5DAC0D-26BC-4E19-94BF-7F158080FB62}"/>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2" name="Title 1">
            <a:extLst>
              <a:ext uri="{FF2B5EF4-FFF2-40B4-BE49-F238E27FC236}">
                <a16:creationId xmlns:a16="http://schemas.microsoft.com/office/drawing/2014/main" id="{2C63BDE4-1CD0-AC4C-A2A9-C858427B0E20}"/>
              </a:ext>
            </a:extLst>
          </p:cNvPr>
          <p:cNvSpPr>
            <a:spLocks noGrp="1"/>
          </p:cNvSpPr>
          <p:nvPr>
            <p:ph type="title" hasCustomPrompt="1"/>
          </p:nvPr>
        </p:nvSpPr>
        <p:spPr/>
        <p:txBody>
          <a:bodyPr/>
          <a:lstStyle>
            <a:lvl1pPr>
              <a:lnSpc>
                <a:spcPct val="100000"/>
              </a:lnSpc>
              <a:defRPr/>
            </a:lvl1pPr>
          </a:lstStyle>
          <a:p>
            <a:r>
              <a:rPr lang="en-US" dirty="0"/>
              <a:t>CLICK TO EDIT MASTER TITLE STYLE</a:t>
            </a:r>
          </a:p>
        </p:txBody>
      </p:sp>
      <p:sp>
        <p:nvSpPr>
          <p:cNvPr id="8" name="Text Placeholder 2">
            <a:extLst>
              <a:ext uri="{FF2B5EF4-FFF2-40B4-BE49-F238E27FC236}">
                <a16:creationId xmlns:a16="http://schemas.microsoft.com/office/drawing/2014/main" id="{67265051-1E5A-D844-BA21-383315517276}"/>
              </a:ext>
            </a:extLst>
          </p:cNvPr>
          <p:cNvSpPr>
            <a:spLocks noGrp="1"/>
          </p:cNvSpPr>
          <p:nvPr>
            <p:ph idx="1"/>
          </p:nvPr>
        </p:nvSpPr>
        <p:spPr>
          <a:xfrm>
            <a:off x="594519" y="1690117"/>
            <a:ext cx="10989920" cy="4486845"/>
          </a:xfrm>
          <a:prstGeom prst="rect">
            <a:avLst/>
          </a:prstGeom>
        </p:spPr>
        <p:txBody>
          <a:bodyPr vert="horz" lIns="91440" tIns="45720" rIns="91440" bIns="45720" rtlCol="0">
            <a:normAutofit/>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296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1CCD8B1-7DA9-46E5-8EC4-7B1E0D7E9B20}"/>
              </a:ext>
            </a:extLst>
          </p:cNvPr>
          <p:cNvSpPr/>
          <p:nvPr userDrawn="1"/>
        </p:nvSpPr>
        <p:spPr>
          <a:xfrm>
            <a:off x="6084094" y="1189038"/>
            <a:ext cx="6107906" cy="5668962"/>
          </a:xfrm>
          <a:prstGeom prst="rect">
            <a:avLst/>
          </a:pr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0E18C59-4654-4610-A461-4DAD6B9AA844}"/>
              </a:ext>
            </a:extLst>
          </p:cNvPr>
          <p:cNvSpPr/>
          <p:nvPr userDrawn="1"/>
        </p:nvSpPr>
        <p:spPr>
          <a:xfrm>
            <a:off x="0" y="1189038"/>
            <a:ext cx="6096000" cy="5668962"/>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E289BF-FC60-4B0A-9338-19DFADB75B3E}"/>
              </a:ext>
            </a:extLst>
          </p:cNvPr>
          <p:cNvSpPr>
            <a:spLocks noGrp="1"/>
          </p:cNvSpPr>
          <p:nvPr>
            <p:ph type="title" hasCustomPrompt="1"/>
          </p:nvPr>
        </p:nvSpPr>
        <p:spPr>
          <a:xfrm>
            <a:off x="594519" y="0"/>
            <a:ext cx="11002962" cy="1189038"/>
          </a:xfrm>
        </p:spPr>
        <p:txBody>
          <a:bodyPr>
            <a:normAutofit/>
          </a:bodyPr>
          <a:lstStyle>
            <a:lvl1pPr algn="ctr">
              <a:defRPr sz="3600" spc="300"/>
            </a:lvl1pPr>
          </a:lstStyle>
          <a:p>
            <a:r>
              <a:rPr lang="en-US" dirty="0"/>
              <a:t>CLICK TO EDIT MASTER TITLE STYLE</a:t>
            </a:r>
          </a:p>
        </p:txBody>
      </p:sp>
      <p:sp>
        <p:nvSpPr>
          <p:cNvPr id="3" name="Text Placeholder 2">
            <a:extLst>
              <a:ext uri="{FF2B5EF4-FFF2-40B4-BE49-F238E27FC236}">
                <a16:creationId xmlns:a16="http://schemas.microsoft.com/office/drawing/2014/main" id="{9BDA91F3-AE43-4DDA-AB24-49CF87963D72}"/>
              </a:ext>
            </a:extLst>
          </p:cNvPr>
          <p:cNvSpPr>
            <a:spLocks noGrp="1"/>
          </p:cNvSpPr>
          <p:nvPr>
            <p:ph type="body" idx="1"/>
          </p:nvPr>
        </p:nvSpPr>
        <p:spPr>
          <a:xfrm>
            <a:off x="469107" y="1827972"/>
            <a:ext cx="5157787" cy="494506"/>
          </a:xfrm>
        </p:spPr>
        <p:txBody>
          <a:bodyPr lIns="0" tIns="0" rIns="0" bIns="0" anchor="ctr"/>
          <a:lstStyle>
            <a:lvl1pPr marL="0" indent="0">
              <a:buNone/>
              <a:defRPr sz="2400" b="0" spc="60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4A648F6-CDB4-4032-9F98-6ED11F980765}"/>
              </a:ext>
            </a:extLst>
          </p:cNvPr>
          <p:cNvSpPr>
            <a:spLocks noGrp="1"/>
          </p:cNvSpPr>
          <p:nvPr>
            <p:ph sz="half" idx="2"/>
          </p:nvPr>
        </p:nvSpPr>
        <p:spPr>
          <a:xfrm>
            <a:off x="469107" y="2342356"/>
            <a:ext cx="5157787" cy="3684588"/>
          </a:xfrm>
        </p:spPr>
        <p:txBody>
          <a:bodyPr lIns="0" tIns="0" rIns="0" bIns="0">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58F648F-0299-4352-914D-9ACEEF6FE597}"/>
              </a:ext>
            </a:extLst>
          </p:cNvPr>
          <p:cNvSpPr>
            <a:spLocks noGrp="1"/>
          </p:cNvSpPr>
          <p:nvPr>
            <p:ph type="body" sz="quarter" idx="3"/>
          </p:nvPr>
        </p:nvSpPr>
        <p:spPr>
          <a:xfrm>
            <a:off x="6565107" y="1827972"/>
            <a:ext cx="5183188" cy="494506"/>
          </a:xfrm>
        </p:spPr>
        <p:txBody>
          <a:bodyPr lIns="0" tIns="0" rIns="0" bIns="0" anchor="ctr"/>
          <a:lstStyle>
            <a:lvl1pPr marL="0" indent="0">
              <a:buNone/>
              <a:defRPr sz="2400" b="0" spc="60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5215A19-FA39-4BD0-87C2-8DA3B8C587BB}"/>
              </a:ext>
            </a:extLst>
          </p:cNvPr>
          <p:cNvSpPr>
            <a:spLocks noGrp="1"/>
          </p:cNvSpPr>
          <p:nvPr>
            <p:ph sz="quarter" idx="4"/>
          </p:nvPr>
        </p:nvSpPr>
        <p:spPr>
          <a:xfrm>
            <a:off x="6565107" y="2342356"/>
            <a:ext cx="5183188" cy="3684588"/>
          </a:xfrm>
        </p:spPr>
        <p:txBody>
          <a:bodyPr lIns="0" tIns="0" rIns="0" bIns="0">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A719B710-B005-42F3-BB0B-EDD61A824BF6}"/>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6B457843-7A19-4C1A-A6EB-82840DAE997E}"/>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Shape 61">
            <a:extLst>
              <a:ext uri="{FF2B5EF4-FFF2-40B4-BE49-F238E27FC236}">
                <a16:creationId xmlns:a16="http://schemas.microsoft.com/office/drawing/2014/main" id="{675B8062-1FC4-4E68-B7AF-45AB92A9F7B4}"/>
              </a:ext>
            </a:extLst>
          </p:cNvPr>
          <p:cNvSpPr/>
          <p:nvPr userDrawn="1"/>
        </p:nvSpPr>
        <p:spPr>
          <a:xfrm>
            <a:off x="10184825" y="6413649"/>
            <a:ext cx="1399614" cy="407804"/>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a:solidFill>
                  <a:schemeClr val="bg1"/>
                </a:solidFill>
                <a:latin typeface="+mn-lt"/>
                <a:ea typeface="+mn-ea"/>
                <a:cs typeface="+mn-cs"/>
                <a:sym typeface="Bebas"/>
              </a:rPr>
              <a:t>FABRIKAM</a:t>
            </a:r>
            <a:endParaRPr lang="en-US" sz="2400" b="1" i="0" spc="0" dirty="0">
              <a:solidFill>
                <a:schemeClr val="bg1"/>
              </a:solidFill>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4145592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1CCD8B1-7DA9-46E5-8EC4-7B1E0D7E9B20}"/>
              </a:ext>
            </a:extLst>
          </p:cNvPr>
          <p:cNvSpPr/>
          <p:nvPr userDrawn="1"/>
        </p:nvSpPr>
        <p:spPr>
          <a:xfrm>
            <a:off x="6084094" y="1189038"/>
            <a:ext cx="6107906" cy="5668962"/>
          </a:xfrm>
          <a:prstGeom prst="rect">
            <a:avLst/>
          </a:pr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0E18C59-4654-4610-A461-4DAD6B9AA844}"/>
              </a:ext>
            </a:extLst>
          </p:cNvPr>
          <p:cNvSpPr/>
          <p:nvPr userDrawn="1"/>
        </p:nvSpPr>
        <p:spPr>
          <a:xfrm>
            <a:off x="0" y="1189038"/>
            <a:ext cx="6096000" cy="5668962"/>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E289BF-FC60-4B0A-9338-19DFADB75B3E}"/>
              </a:ext>
            </a:extLst>
          </p:cNvPr>
          <p:cNvSpPr>
            <a:spLocks noGrp="1"/>
          </p:cNvSpPr>
          <p:nvPr>
            <p:ph type="title" hasCustomPrompt="1"/>
          </p:nvPr>
        </p:nvSpPr>
        <p:spPr>
          <a:xfrm>
            <a:off x="594519" y="0"/>
            <a:ext cx="11002962" cy="1189038"/>
          </a:xfrm>
        </p:spPr>
        <p:txBody>
          <a:bodyPr>
            <a:normAutofit/>
          </a:bodyPr>
          <a:lstStyle>
            <a:lvl1pPr algn="ctr">
              <a:defRPr sz="3600" spc="300"/>
            </a:lvl1pPr>
          </a:lstStyle>
          <a:p>
            <a:r>
              <a:rPr lang="en-US" dirty="0"/>
              <a:t>CLICK TO EDIT MASTER TITLE STYLE</a:t>
            </a:r>
          </a:p>
        </p:txBody>
      </p:sp>
      <p:sp>
        <p:nvSpPr>
          <p:cNvPr id="8" name="Footer Placeholder 7">
            <a:extLst>
              <a:ext uri="{FF2B5EF4-FFF2-40B4-BE49-F238E27FC236}">
                <a16:creationId xmlns:a16="http://schemas.microsoft.com/office/drawing/2014/main" id="{A719B710-B005-42F3-BB0B-EDD61A824BF6}"/>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6B457843-7A19-4C1A-A6EB-82840DAE997E}"/>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Shape 61">
            <a:extLst>
              <a:ext uri="{FF2B5EF4-FFF2-40B4-BE49-F238E27FC236}">
                <a16:creationId xmlns:a16="http://schemas.microsoft.com/office/drawing/2014/main" id="{675B8062-1FC4-4E68-B7AF-45AB92A9F7B4}"/>
              </a:ext>
            </a:extLst>
          </p:cNvPr>
          <p:cNvSpPr/>
          <p:nvPr userDrawn="1"/>
        </p:nvSpPr>
        <p:spPr>
          <a:xfrm>
            <a:off x="10184825" y="6413649"/>
            <a:ext cx="1399614" cy="407804"/>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a:solidFill>
                  <a:schemeClr val="bg1"/>
                </a:solidFill>
                <a:latin typeface="+mn-lt"/>
                <a:ea typeface="+mn-ea"/>
                <a:cs typeface="+mn-cs"/>
                <a:sym typeface="Bebas"/>
              </a:rPr>
              <a:t>FABRIKAM</a:t>
            </a:r>
            <a:endParaRPr lang="en-US" sz="2400" b="1" i="0" spc="0" dirty="0">
              <a:solidFill>
                <a:schemeClr val="bg1"/>
              </a:solidFill>
              <a:latin typeface="Gill Sans" panose="020B0502020104020203" pitchFamily="34" charset="-79"/>
              <a:cs typeface="Gill Sans" panose="020B0502020104020203" pitchFamily="34" charset="-79"/>
            </a:endParaRPr>
          </a:p>
        </p:txBody>
      </p:sp>
      <p:sp>
        <p:nvSpPr>
          <p:cNvPr id="15" name="Content Placeholder 2">
            <a:extLst>
              <a:ext uri="{FF2B5EF4-FFF2-40B4-BE49-F238E27FC236}">
                <a16:creationId xmlns:a16="http://schemas.microsoft.com/office/drawing/2014/main" id="{2B178DD2-BCD4-4E9E-8EAA-0A3AB74C6160}"/>
              </a:ext>
            </a:extLst>
          </p:cNvPr>
          <p:cNvSpPr>
            <a:spLocks noGrp="1"/>
          </p:cNvSpPr>
          <p:nvPr>
            <p:ph sz="half" idx="1"/>
          </p:nvPr>
        </p:nvSpPr>
        <p:spPr>
          <a:xfrm>
            <a:off x="594519"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a:extLst>
              <a:ext uri="{FF2B5EF4-FFF2-40B4-BE49-F238E27FC236}">
                <a16:creationId xmlns:a16="http://schemas.microsoft.com/office/drawing/2014/main" id="{0B7D881D-13DE-4377-AA74-0EBFD9C9926A}"/>
              </a:ext>
            </a:extLst>
          </p:cNvPr>
          <p:cNvSpPr>
            <a:spLocks noGrp="1"/>
          </p:cNvSpPr>
          <p:nvPr>
            <p:ph sz="half" idx="2"/>
          </p:nvPr>
        </p:nvSpPr>
        <p:spPr>
          <a:xfrm>
            <a:off x="6415881"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5847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0E18C59-4654-4610-A461-4DAD6B9AA844}"/>
              </a:ext>
            </a:extLst>
          </p:cNvPr>
          <p:cNvSpPr/>
          <p:nvPr userDrawn="1"/>
        </p:nvSpPr>
        <p:spPr>
          <a:xfrm>
            <a:off x="0" y="0"/>
            <a:ext cx="5032374" cy="6858000"/>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E289BF-FC60-4B0A-9338-19DFADB75B3E}"/>
              </a:ext>
            </a:extLst>
          </p:cNvPr>
          <p:cNvSpPr>
            <a:spLocks noGrp="1"/>
          </p:cNvSpPr>
          <p:nvPr>
            <p:ph type="title" hasCustomPrompt="1"/>
          </p:nvPr>
        </p:nvSpPr>
        <p:spPr>
          <a:xfrm>
            <a:off x="839788" y="801277"/>
            <a:ext cx="3932238" cy="1583703"/>
          </a:xfrm>
        </p:spPr>
        <p:txBody>
          <a:bodyPr>
            <a:normAutofit/>
          </a:bodyPr>
          <a:lstStyle>
            <a:lvl1pPr algn="l">
              <a:defRPr sz="3600" spc="300">
                <a:solidFill>
                  <a:schemeClr val="bg1"/>
                </a:solidFill>
              </a:defRPr>
            </a:lvl1pPr>
          </a:lstStyle>
          <a:p>
            <a:r>
              <a:rPr lang="en-US" dirty="0"/>
              <a:t>CLICK TO EDIT MASTER TITLE STYLE</a:t>
            </a:r>
          </a:p>
        </p:txBody>
      </p:sp>
      <p:sp>
        <p:nvSpPr>
          <p:cNvPr id="8" name="Footer Placeholder 7">
            <a:extLst>
              <a:ext uri="{FF2B5EF4-FFF2-40B4-BE49-F238E27FC236}">
                <a16:creationId xmlns:a16="http://schemas.microsoft.com/office/drawing/2014/main" id="{A719B710-B005-42F3-BB0B-EDD61A824BF6}"/>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6B457843-7A19-4C1A-A6EB-82840DAE997E}"/>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Shape 61">
            <a:extLst>
              <a:ext uri="{FF2B5EF4-FFF2-40B4-BE49-F238E27FC236}">
                <a16:creationId xmlns:a16="http://schemas.microsoft.com/office/drawing/2014/main" id="{675B8062-1FC4-4E68-B7AF-45AB92A9F7B4}"/>
              </a:ext>
            </a:extLst>
          </p:cNvPr>
          <p:cNvSpPr/>
          <p:nvPr userDrawn="1"/>
        </p:nvSpPr>
        <p:spPr>
          <a:xfrm>
            <a:off x="10184825" y="6413649"/>
            <a:ext cx="1399614" cy="407804"/>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a:solidFill>
                  <a:schemeClr val="bg1"/>
                </a:solidFill>
                <a:latin typeface="+mn-lt"/>
                <a:ea typeface="+mn-ea"/>
                <a:cs typeface="+mn-cs"/>
                <a:sym typeface="Bebas"/>
              </a:rPr>
              <a:t>FABRIKAM</a:t>
            </a:r>
            <a:endParaRPr lang="en-US" sz="2400" b="1" i="0" spc="0" dirty="0">
              <a:solidFill>
                <a:schemeClr val="bg1"/>
              </a:solidFill>
              <a:latin typeface="Gill Sans" panose="020B0502020104020203" pitchFamily="34" charset="-79"/>
              <a:cs typeface="Gill Sans" panose="020B0502020104020203" pitchFamily="34" charset="-79"/>
            </a:endParaRPr>
          </a:p>
        </p:txBody>
      </p:sp>
      <p:sp>
        <p:nvSpPr>
          <p:cNvPr id="16" name="Text Placeholder 3">
            <a:extLst>
              <a:ext uri="{FF2B5EF4-FFF2-40B4-BE49-F238E27FC236}">
                <a16:creationId xmlns:a16="http://schemas.microsoft.com/office/drawing/2014/main" id="{1B8C1683-B5FA-422D-82FD-3E04C0D01AC4}"/>
              </a:ext>
            </a:extLst>
          </p:cNvPr>
          <p:cNvSpPr>
            <a:spLocks noGrp="1"/>
          </p:cNvSpPr>
          <p:nvPr>
            <p:ph type="body" sz="half" idx="2"/>
          </p:nvPr>
        </p:nvSpPr>
        <p:spPr>
          <a:xfrm>
            <a:off x="839788" y="2480552"/>
            <a:ext cx="3932237" cy="3388435"/>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7" name="Content Placeholder 2">
            <a:extLst>
              <a:ext uri="{FF2B5EF4-FFF2-40B4-BE49-F238E27FC236}">
                <a16:creationId xmlns:a16="http://schemas.microsoft.com/office/drawing/2014/main" id="{64332CC6-AF18-49EE-9933-50E3E93F6B86}"/>
              </a:ext>
            </a:extLst>
          </p:cNvPr>
          <p:cNvSpPr>
            <a:spLocks noGrp="1"/>
          </p:cNvSpPr>
          <p:nvPr>
            <p:ph idx="1"/>
          </p:nvPr>
        </p:nvSpPr>
        <p:spPr>
          <a:xfrm>
            <a:off x="5183188" y="801277"/>
            <a:ext cx="6565106" cy="5059773"/>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0794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0E18C59-4654-4610-A461-4DAD6B9AA844}"/>
              </a:ext>
            </a:extLst>
          </p:cNvPr>
          <p:cNvSpPr/>
          <p:nvPr userDrawn="1"/>
        </p:nvSpPr>
        <p:spPr>
          <a:xfrm>
            <a:off x="0" y="0"/>
            <a:ext cx="5032374" cy="6858000"/>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E289BF-FC60-4B0A-9338-19DFADB75B3E}"/>
              </a:ext>
            </a:extLst>
          </p:cNvPr>
          <p:cNvSpPr>
            <a:spLocks noGrp="1"/>
          </p:cNvSpPr>
          <p:nvPr>
            <p:ph type="title" hasCustomPrompt="1"/>
          </p:nvPr>
        </p:nvSpPr>
        <p:spPr>
          <a:xfrm>
            <a:off x="839788" y="801277"/>
            <a:ext cx="3932238" cy="1583703"/>
          </a:xfrm>
        </p:spPr>
        <p:txBody>
          <a:bodyPr>
            <a:normAutofit/>
          </a:bodyPr>
          <a:lstStyle>
            <a:lvl1pPr algn="l">
              <a:defRPr sz="3600" spc="300">
                <a:solidFill>
                  <a:schemeClr val="bg1"/>
                </a:solidFill>
              </a:defRPr>
            </a:lvl1pPr>
          </a:lstStyle>
          <a:p>
            <a:r>
              <a:rPr lang="en-US" dirty="0"/>
              <a:t>CLICK TO EDIT MASTER TITLE STYLE</a:t>
            </a:r>
          </a:p>
        </p:txBody>
      </p:sp>
      <p:sp>
        <p:nvSpPr>
          <p:cNvPr id="8" name="Footer Placeholder 7">
            <a:extLst>
              <a:ext uri="{FF2B5EF4-FFF2-40B4-BE49-F238E27FC236}">
                <a16:creationId xmlns:a16="http://schemas.microsoft.com/office/drawing/2014/main" id="{A719B710-B005-42F3-BB0B-EDD61A824BF6}"/>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6B457843-7A19-4C1A-A6EB-82840DAE997E}"/>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Shape 61">
            <a:extLst>
              <a:ext uri="{FF2B5EF4-FFF2-40B4-BE49-F238E27FC236}">
                <a16:creationId xmlns:a16="http://schemas.microsoft.com/office/drawing/2014/main" id="{675B8062-1FC4-4E68-B7AF-45AB92A9F7B4}"/>
              </a:ext>
            </a:extLst>
          </p:cNvPr>
          <p:cNvSpPr/>
          <p:nvPr userDrawn="1"/>
        </p:nvSpPr>
        <p:spPr>
          <a:xfrm>
            <a:off x="10184825" y="6413649"/>
            <a:ext cx="1399614" cy="407804"/>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a:solidFill>
                  <a:schemeClr val="bg1"/>
                </a:solidFill>
                <a:latin typeface="+mn-lt"/>
                <a:ea typeface="+mn-ea"/>
                <a:cs typeface="+mn-cs"/>
                <a:sym typeface="Bebas"/>
              </a:rPr>
              <a:t>FABRIKAM</a:t>
            </a:r>
            <a:endParaRPr lang="en-US" sz="2400" b="1" i="0" spc="0" dirty="0">
              <a:solidFill>
                <a:schemeClr val="bg1"/>
              </a:solidFill>
              <a:latin typeface="Gill Sans" panose="020B0502020104020203" pitchFamily="34" charset="-79"/>
              <a:cs typeface="Gill Sans" panose="020B0502020104020203" pitchFamily="34" charset="-79"/>
            </a:endParaRPr>
          </a:p>
        </p:txBody>
      </p:sp>
      <p:sp>
        <p:nvSpPr>
          <p:cNvPr id="15" name="Text Placeholder 3">
            <a:extLst>
              <a:ext uri="{FF2B5EF4-FFF2-40B4-BE49-F238E27FC236}">
                <a16:creationId xmlns:a16="http://schemas.microsoft.com/office/drawing/2014/main" id="{73C3E625-3996-4407-8E4D-475EF610D90C}"/>
              </a:ext>
            </a:extLst>
          </p:cNvPr>
          <p:cNvSpPr>
            <a:spLocks noGrp="1"/>
          </p:cNvSpPr>
          <p:nvPr>
            <p:ph type="body" sz="half" idx="2"/>
          </p:nvPr>
        </p:nvSpPr>
        <p:spPr>
          <a:xfrm>
            <a:off x="839788" y="2384980"/>
            <a:ext cx="3932237" cy="348400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7" name="Picture Placeholder 2">
            <a:extLst>
              <a:ext uri="{FF2B5EF4-FFF2-40B4-BE49-F238E27FC236}">
                <a16:creationId xmlns:a16="http://schemas.microsoft.com/office/drawing/2014/main" id="{E87E45D5-103F-4407-822F-E7FAE02D6ABB}"/>
              </a:ext>
            </a:extLst>
          </p:cNvPr>
          <p:cNvSpPr>
            <a:spLocks noGrp="1"/>
          </p:cNvSpPr>
          <p:nvPr>
            <p:ph type="pic" idx="1"/>
          </p:nvPr>
        </p:nvSpPr>
        <p:spPr>
          <a:xfrm>
            <a:off x="5183188" y="801277"/>
            <a:ext cx="6565106" cy="50597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918662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DB0C003-2795-4473-BA28-C10CB461998B}"/>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82A626D5-ACB5-4E77-B485-5F611FBCFFA3}"/>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919432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Pa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D712C6-2A37-4F08-AF12-D70F8C8094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555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4" name="Title 1">
            <a:extLst>
              <a:ext uri="{FF2B5EF4-FFF2-40B4-BE49-F238E27FC236}">
                <a16:creationId xmlns:a16="http://schemas.microsoft.com/office/drawing/2014/main" id="{01219AD9-34B1-4C27-8648-E7D7C69C07F9}"/>
              </a:ext>
            </a:extLst>
          </p:cNvPr>
          <p:cNvSpPr>
            <a:spLocks noGrp="1"/>
          </p:cNvSpPr>
          <p:nvPr>
            <p:ph type="title" hasCustomPrompt="1"/>
          </p:nvPr>
        </p:nvSpPr>
        <p:spPr>
          <a:xfrm>
            <a:off x="702365" y="3013675"/>
            <a:ext cx="10787270" cy="830649"/>
          </a:xfrm>
        </p:spPr>
        <p:txBody>
          <a:bodyPr anchor="ctr"/>
          <a:lstStyle>
            <a:lvl1pPr algn="ctr">
              <a:defRPr sz="6000" spc="300">
                <a:solidFill>
                  <a:schemeClr val="bg1"/>
                </a:solidFill>
              </a:defRPr>
            </a:lvl1pPr>
          </a:lstStyle>
          <a:p>
            <a:r>
              <a:rPr lang="en-US" dirty="0"/>
              <a:t>CLICK TO EDIT MASTER TITLE</a:t>
            </a:r>
          </a:p>
        </p:txBody>
      </p:sp>
      <p:sp>
        <p:nvSpPr>
          <p:cNvPr id="5" name="Text Placeholder 2">
            <a:extLst>
              <a:ext uri="{FF2B5EF4-FFF2-40B4-BE49-F238E27FC236}">
                <a16:creationId xmlns:a16="http://schemas.microsoft.com/office/drawing/2014/main" id="{40849B93-E2CE-4654-9EC7-7DFA141A5500}"/>
              </a:ext>
            </a:extLst>
          </p:cNvPr>
          <p:cNvSpPr>
            <a:spLocks noGrp="1"/>
          </p:cNvSpPr>
          <p:nvPr>
            <p:ph type="body" idx="1" hasCustomPrompt="1"/>
          </p:nvPr>
        </p:nvSpPr>
        <p:spPr>
          <a:xfrm>
            <a:off x="3470275" y="3890624"/>
            <a:ext cx="5251450" cy="365125"/>
          </a:xfrm>
        </p:spPr>
        <p:txBody>
          <a:bodyPr anchor="ctr"/>
          <a:lstStyle>
            <a:lvl1pPr marL="0" indent="0" algn="ctr">
              <a:lnSpc>
                <a:spcPct val="100000"/>
              </a:lnSpc>
              <a:buNone/>
              <a:defRPr sz="2400" spc="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182303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242487" y="6833286"/>
                </a:lnTo>
                <a:lnTo>
                  <a:pt x="0" y="6858000"/>
                </a:lnTo>
                <a:lnTo>
                  <a:pt x="0" y="0"/>
                </a:lnTo>
                <a:close/>
              </a:path>
            </a:pathLst>
          </a:custGeom>
          <a:effectLst>
            <a:innerShdw blurRad="254000" dist="127000">
              <a:prstClr val="black">
                <a:alpha val="50000"/>
              </a:prstClr>
            </a:innerShdw>
          </a:effectLst>
        </p:spPr>
        <p:txBody>
          <a:bodyPr anchor="ctr"/>
          <a:lstStyle>
            <a:lvl1pPr marL="0" indent="0" algn="ctr">
              <a:buNone/>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209064"/>
            <a:ext cx="5251450" cy="365125"/>
          </a:xfrm>
        </p:spPr>
        <p:txBody>
          <a:bodyPr anchor="ctr"/>
          <a:lstStyle>
            <a:lvl1pPr marL="0" indent="0">
              <a:lnSpc>
                <a:spcPct val="100000"/>
              </a:lnSpc>
              <a:buNone/>
              <a:defRPr sz="24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520779"/>
            <a:ext cx="5251450" cy="1661297"/>
          </a:xfrm>
        </p:spPr>
        <p:txBody>
          <a:bodyPr anchor="ctr"/>
          <a:lstStyle>
            <a:lvl1pPr algn="l">
              <a:defRPr sz="6000" spc="300"/>
            </a:lvl1pPr>
          </a:lstStyle>
          <a:p>
            <a:r>
              <a:rPr lang="en-US" dirty="0"/>
              <a:t>CLICK TO EDIT MASTER TITLE</a:t>
            </a:r>
          </a:p>
        </p:txBody>
      </p:sp>
    </p:spTree>
    <p:extLst>
      <p:ext uri="{BB962C8B-B14F-4D97-AF65-F5344CB8AC3E}">
        <p14:creationId xmlns:p14="http://schemas.microsoft.com/office/powerpoint/2010/main" val="52890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a:innerShdw blurRad="254000" dist="127000">
              <a:prstClr val="black">
                <a:alpha val="50000"/>
              </a:prstClr>
            </a:innerShdw>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7230B2C-7250-4568-96CF-7E5A34B3CAD3}"/>
              </a:ext>
            </a:extLst>
          </p:cNvPr>
          <p:cNvSpPr>
            <a:spLocks noGrp="1"/>
          </p:cNvSpPr>
          <p:nvPr>
            <p:ph type="title" hasCustomPrompt="1"/>
          </p:nvPr>
        </p:nvSpPr>
        <p:spPr>
          <a:xfrm>
            <a:off x="6096000" y="2520779"/>
            <a:ext cx="5251450" cy="1661297"/>
          </a:xfrm>
        </p:spPr>
        <p:txBody>
          <a:bodyPr anchor="ctr"/>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209064"/>
            <a:ext cx="5251450" cy="365125"/>
          </a:xfrm>
        </p:spPr>
        <p:txBody>
          <a:bodyPr anchor="ctr"/>
          <a:lstStyle>
            <a:lvl1pPr marL="0" indent="0">
              <a:lnSpc>
                <a:spcPct val="100000"/>
              </a:lnSpc>
              <a:buNone/>
              <a:defRPr sz="24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625512"/>
            <a:ext cx="4018722" cy="4636392"/>
          </a:xfrm>
        </p:spPr>
        <p:txBody>
          <a:bodyPr lIns="0" rIns="0">
            <a:norm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Picture Placeholder 52">
            <a:extLst>
              <a:ext uri="{FF2B5EF4-FFF2-40B4-BE49-F238E27FC236}">
                <a16:creationId xmlns:a16="http://schemas.microsoft.com/office/drawing/2014/main" id="{86917B65-8F50-454E-AF7E-D53FE2DE8F04}"/>
              </a:ext>
            </a:extLst>
          </p:cNvPr>
          <p:cNvSpPr>
            <a:spLocks noGrp="1"/>
          </p:cNvSpPr>
          <p:nvPr>
            <p:ph type="pic" sz="quarter" idx="14"/>
          </p:nvPr>
        </p:nvSpPr>
        <p:spPr>
          <a:xfrm>
            <a:off x="0" y="-19878"/>
            <a:ext cx="7406905" cy="6866810"/>
          </a:xfrm>
          <a:custGeom>
            <a:avLst/>
            <a:gdLst>
              <a:gd name="connsiteX0" fmla="*/ 1312985 w 5251939"/>
              <a:gd name="connsiteY0" fmla="*/ 0 h 4878432"/>
              <a:gd name="connsiteX1" fmla="*/ 1975340 w 5251939"/>
              <a:gd name="connsiteY1" fmla="*/ 0 h 4878432"/>
              <a:gd name="connsiteX2" fmla="*/ 1975340 w 5251939"/>
              <a:gd name="connsiteY2" fmla="*/ 982231 h 4878432"/>
              <a:gd name="connsiteX3" fmla="*/ 2648832 w 5251939"/>
              <a:gd name="connsiteY3" fmla="*/ 982231 h 4878432"/>
              <a:gd name="connsiteX4" fmla="*/ 2648832 w 5251939"/>
              <a:gd name="connsiteY4" fmla="*/ 1148083 h 4878432"/>
              <a:gd name="connsiteX5" fmla="*/ 3328771 w 5251939"/>
              <a:gd name="connsiteY5" fmla="*/ 1148083 h 4878432"/>
              <a:gd name="connsiteX6" fmla="*/ 3328771 w 5251939"/>
              <a:gd name="connsiteY6" fmla="*/ 0 h 4878432"/>
              <a:gd name="connsiteX7" fmla="*/ 4572000 w 5251939"/>
              <a:gd name="connsiteY7" fmla="*/ 0 h 4878432"/>
              <a:gd name="connsiteX8" fmla="*/ 4572000 w 5251939"/>
              <a:gd name="connsiteY8" fmla="*/ 1000460 h 4878432"/>
              <a:gd name="connsiteX9" fmla="*/ 5251939 w 5251939"/>
              <a:gd name="connsiteY9" fmla="*/ 1000460 h 4878432"/>
              <a:gd name="connsiteX10" fmla="*/ 5251939 w 5251939"/>
              <a:gd name="connsiteY10" fmla="*/ 4279967 h 4878432"/>
              <a:gd name="connsiteX11" fmla="*/ 4572000 w 5251939"/>
              <a:gd name="connsiteY11" fmla="*/ 4279967 h 4878432"/>
              <a:gd name="connsiteX12" fmla="*/ 4572000 w 5251939"/>
              <a:gd name="connsiteY12" fmla="*/ 4878432 h 4878432"/>
              <a:gd name="connsiteX13" fmla="*/ 4570834 w 5251939"/>
              <a:gd name="connsiteY13" fmla="*/ 4878432 h 4878432"/>
              <a:gd name="connsiteX14" fmla="*/ 4570834 w 5251939"/>
              <a:gd name="connsiteY14" fmla="*/ 3563909 h 4878432"/>
              <a:gd name="connsiteX15" fmla="*/ 3890895 w 5251939"/>
              <a:gd name="connsiteY15" fmla="*/ 3563909 h 4878432"/>
              <a:gd name="connsiteX16" fmla="*/ 3890895 w 5251939"/>
              <a:gd name="connsiteY16" fmla="*/ 4878432 h 4878432"/>
              <a:gd name="connsiteX17" fmla="*/ 3297114 w 5251939"/>
              <a:gd name="connsiteY17" fmla="*/ 4878432 h 4878432"/>
              <a:gd name="connsiteX18" fmla="*/ 3297114 w 5251939"/>
              <a:gd name="connsiteY18" fmla="*/ 3911406 h 4878432"/>
              <a:gd name="connsiteX19" fmla="*/ 2617175 w 5251939"/>
              <a:gd name="connsiteY19" fmla="*/ 3911406 h 4878432"/>
              <a:gd name="connsiteX20" fmla="*/ 2617175 w 5251939"/>
              <a:gd name="connsiteY20" fmla="*/ 4324451 h 4878432"/>
              <a:gd name="connsiteX21" fmla="*/ 1968893 w 5251939"/>
              <a:gd name="connsiteY21" fmla="*/ 4324451 h 4878432"/>
              <a:gd name="connsiteX22" fmla="*/ 1968893 w 5251939"/>
              <a:gd name="connsiteY22" fmla="*/ 4878432 h 4878432"/>
              <a:gd name="connsiteX23" fmla="*/ 1312985 w 5251939"/>
              <a:gd name="connsiteY23" fmla="*/ 4878432 h 4878432"/>
              <a:gd name="connsiteX24" fmla="*/ 1312985 w 5251939"/>
              <a:gd name="connsiteY24" fmla="*/ 4324451 h 4878432"/>
              <a:gd name="connsiteX25" fmla="*/ 642230 w 5251939"/>
              <a:gd name="connsiteY25" fmla="*/ 4324451 h 4878432"/>
              <a:gd name="connsiteX26" fmla="*/ 642230 w 5251939"/>
              <a:gd name="connsiteY26" fmla="*/ 3624890 h 4878432"/>
              <a:gd name="connsiteX27" fmla="*/ 0 w 5251939"/>
              <a:gd name="connsiteY27" fmla="*/ 3624890 h 4878432"/>
              <a:gd name="connsiteX28" fmla="*/ 0 w 5251939"/>
              <a:gd name="connsiteY28" fmla="*/ 375409 h 4878432"/>
              <a:gd name="connsiteX29" fmla="*/ 633046 w 5251939"/>
              <a:gd name="connsiteY29" fmla="*/ 375409 h 4878432"/>
              <a:gd name="connsiteX30" fmla="*/ 633046 w 5251939"/>
              <a:gd name="connsiteY30" fmla="*/ 1379096 h 4878432"/>
              <a:gd name="connsiteX31" fmla="*/ 1312985 w 5251939"/>
              <a:gd name="connsiteY31" fmla="*/ 1379096 h 4878432"/>
              <a:gd name="connsiteX0" fmla="*/ 1312985 w 5251939"/>
              <a:gd name="connsiteY0" fmla="*/ 0 h 4878432"/>
              <a:gd name="connsiteX1" fmla="*/ 1975340 w 5251939"/>
              <a:gd name="connsiteY1" fmla="*/ 0 h 4878432"/>
              <a:gd name="connsiteX2" fmla="*/ 1975340 w 5251939"/>
              <a:gd name="connsiteY2" fmla="*/ 982231 h 4878432"/>
              <a:gd name="connsiteX3" fmla="*/ 2648832 w 5251939"/>
              <a:gd name="connsiteY3" fmla="*/ 982231 h 4878432"/>
              <a:gd name="connsiteX4" fmla="*/ 2648832 w 5251939"/>
              <a:gd name="connsiteY4" fmla="*/ 1148083 h 4878432"/>
              <a:gd name="connsiteX5" fmla="*/ 3328771 w 5251939"/>
              <a:gd name="connsiteY5" fmla="*/ 1148083 h 4878432"/>
              <a:gd name="connsiteX6" fmla="*/ 3328771 w 5251939"/>
              <a:gd name="connsiteY6" fmla="*/ 0 h 4878432"/>
              <a:gd name="connsiteX7" fmla="*/ 4572000 w 5251939"/>
              <a:gd name="connsiteY7" fmla="*/ 0 h 4878432"/>
              <a:gd name="connsiteX8" fmla="*/ 4572000 w 5251939"/>
              <a:gd name="connsiteY8" fmla="*/ 1000460 h 4878432"/>
              <a:gd name="connsiteX9" fmla="*/ 5251939 w 5251939"/>
              <a:gd name="connsiteY9" fmla="*/ 1000460 h 4878432"/>
              <a:gd name="connsiteX10" fmla="*/ 5251939 w 5251939"/>
              <a:gd name="connsiteY10" fmla="*/ 4279967 h 4878432"/>
              <a:gd name="connsiteX11" fmla="*/ 4572000 w 5251939"/>
              <a:gd name="connsiteY11" fmla="*/ 4279967 h 4878432"/>
              <a:gd name="connsiteX12" fmla="*/ 4572000 w 5251939"/>
              <a:gd name="connsiteY12" fmla="*/ 4878432 h 4878432"/>
              <a:gd name="connsiteX13" fmla="*/ 4570834 w 5251939"/>
              <a:gd name="connsiteY13" fmla="*/ 3563909 h 4878432"/>
              <a:gd name="connsiteX14" fmla="*/ 3890895 w 5251939"/>
              <a:gd name="connsiteY14" fmla="*/ 3563909 h 4878432"/>
              <a:gd name="connsiteX15" fmla="*/ 3890895 w 5251939"/>
              <a:gd name="connsiteY15" fmla="*/ 4878432 h 4878432"/>
              <a:gd name="connsiteX16" fmla="*/ 3297114 w 5251939"/>
              <a:gd name="connsiteY16" fmla="*/ 4878432 h 4878432"/>
              <a:gd name="connsiteX17" fmla="*/ 3297114 w 5251939"/>
              <a:gd name="connsiteY17" fmla="*/ 3911406 h 4878432"/>
              <a:gd name="connsiteX18" fmla="*/ 2617175 w 5251939"/>
              <a:gd name="connsiteY18" fmla="*/ 3911406 h 4878432"/>
              <a:gd name="connsiteX19" fmla="*/ 2617175 w 5251939"/>
              <a:gd name="connsiteY19" fmla="*/ 4324451 h 4878432"/>
              <a:gd name="connsiteX20" fmla="*/ 1968893 w 5251939"/>
              <a:gd name="connsiteY20" fmla="*/ 4324451 h 4878432"/>
              <a:gd name="connsiteX21" fmla="*/ 1968893 w 5251939"/>
              <a:gd name="connsiteY21" fmla="*/ 4878432 h 4878432"/>
              <a:gd name="connsiteX22" fmla="*/ 1312985 w 5251939"/>
              <a:gd name="connsiteY22" fmla="*/ 4878432 h 4878432"/>
              <a:gd name="connsiteX23" fmla="*/ 1312985 w 5251939"/>
              <a:gd name="connsiteY23" fmla="*/ 4324451 h 4878432"/>
              <a:gd name="connsiteX24" fmla="*/ 642230 w 5251939"/>
              <a:gd name="connsiteY24" fmla="*/ 4324451 h 4878432"/>
              <a:gd name="connsiteX25" fmla="*/ 642230 w 5251939"/>
              <a:gd name="connsiteY25" fmla="*/ 3624890 h 4878432"/>
              <a:gd name="connsiteX26" fmla="*/ 0 w 5251939"/>
              <a:gd name="connsiteY26" fmla="*/ 3624890 h 4878432"/>
              <a:gd name="connsiteX27" fmla="*/ 0 w 5251939"/>
              <a:gd name="connsiteY27" fmla="*/ 375409 h 4878432"/>
              <a:gd name="connsiteX28" fmla="*/ 633046 w 5251939"/>
              <a:gd name="connsiteY28" fmla="*/ 375409 h 4878432"/>
              <a:gd name="connsiteX29" fmla="*/ 633046 w 5251939"/>
              <a:gd name="connsiteY29" fmla="*/ 1379096 h 4878432"/>
              <a:gd name="connsiteX30" fmla="*/ 1312985 w 5251939"/>
              <a:gd name="connsiteY30" fmla="*/ 1379096 h 4878432"/>
              <a:gd name="connsiteX31" fmla="*/ 1312985 w 5251939"/>
              <a:gd name="connsiteY31" fmla="*/ 0 h 4878432"/>
              <a:gd name="connsiteX0" fmla="*/ 1312985 w 5251939"/>
              <a:gd name="connsiteY0" fmla="*/ 0 h 4878432"/>
              <a:gd name="connsiteX1" fmla="*/ 1975340 w 5251939"/>
              <a:gd name="connsiteY1" fmla="*/ 0 h 4878432"/>
              <a:gd name="connsiteX2" fmla="*/ 1975340 w 5251939"/>
              <a:gd name="connsiteY2" fmla="*/ 982231 h 4878432"/>
              <a:gd name="connsiteX3" fmla="*/ 2648832 w 5251939"/>
              <a:gd name="connsiteY3" fmla="*/ 982231 h 4878432"/>
              <a:gd name="connsiteX4" fmla="*/ 2648832 w 5251939"/>
              <a:gd name="connsiteY4" fmla="*/ 1148083 h 4878432"/>
              <a:gd name="connsiteX5" fmla="*/ 3328771 w 5251939"/>
              <a:gd name="connsiteY5" fmla="*/ 1148083 h 4878432"/>
              <a:gd name="connsiteX6" fmla="*/ 3328771 w 5251939"/>
              <a:gd name="connsiteY6" fmla="*/ 0 h 4878432"/>
              <a:gd name="connsiteX7" fmla="*/ 4572000 w 5251939"/>
              <a:gd name="connsiteY7" fmla="*/ 0 h 4878432"/>
              <a:gd name="connsiteX8" fmla="*/ 4572000 w 5251939"/>
              <a:gd name="connsiteY8" fmla="*/ 1000460 h 4878432"/>
              <a:gd name="connsiteX9" fmla="*/ 5251939 w 5251939"/>
              <a:gd name="connsiteY9" fmla="*/ 1000460 h 4878432"/>
              <a:gd name="connsiteX10" fmla="*/ 5251939 w 5251939"/>
              <a:gd name="connsiteY10" fmla="*/ 4279967 h 4878432"/>
              <a:gd name="connsiteX11" fmla="*/ 4572000 w 5251939"/>
              <a:gd name="connsiteY11" fmla="*/ 4279967 h 4878432"/>
              <a:gd name="connsiteX12" fmla="*/ 4570834 w 5251939"/>
              <a:gd name="connsiteY12" fmla="*/ 3563909 h 4878432"/>
              <a:gd name="connsiteX13" fmla="*/ 3890895 w 5251939"/>
              <a:gd name="connsiteY13" fmla="*/ 3563909 h 4878432"/>
              <a:gd name="connsiteX14" fmla="*/ 3890895 w 5251939"/>
              <a:gd name="connsiteY14" fmla="*/ 4878432 h 4878432"/>
              <a:gd name="connsiteX15" fmla="*/ 3297114 w 5251939"/>
              <a:gd name="connsiteY15" fmla="*/ 4878432 h 4878432"/>
              <a:gd name="connsiteX16" fmla="*/ 3297114 w 5251939"/>
              <a:gd name="connsiteY16" fmla="*/ 3911406 h 4878432"/>
              <a:gd name="connsiteX17" fmla="*/ 2617175 w 5251939"/>
              <a:gd name="connsiteY17" fmla="*/ 3911406 h 4878432"/>
              <a:gd name="connsiteX18" fmla="*/ 2617175 w 5251939"/>
              <a:gd name="connsiteY18" fmla="*/ 4324451 h 4878432"/>
              <a:gd name="connsiteX19" fmla="*/ 1968893 w 5251939"/>
              <a:gd name="connsiteY19" fmla="*/ 4324451 h 4878432"/>
              <a:gd name="connsiteX20" fmla="*/ 1968893 w 5251939"/>
              <a:gd name="connsiteY20" fmla="*/ 4878432 h 4878432"/>
              <a:gd name="connsiteX21" fmla="*/ 1312985 w 5251939"/>
              <a:gd name="connsiteY21" fmla="*/ 4878432 h 4878432"/>
              <a:gd name="connsiteX22" fmla="*/ 1312985 w 5251939"/>
              <a:gd name="connsiteY22" fmla="*/ 4324451 h 4878432"/>
              <a:gd name="connsiteX23" fmla="*/ 642230 w 5251939"/>
              <a:gd name="connsiteY23" fmla="*/ 4324451 h 4878432"/>
              <a:gd name="connsiteX24" fmla="*/ 642230 w 5251939"/>
              <a:gd name="connsiteY24" fmla="*/ 3624890 h 4878432"/>
              <a:gd name="connsiteX25" fmla="*/ 0 w 5251939"/>
              <a:gd name="connsiteY25" fmla="*/ 3624890 h 4878432"/>
              <a:gd name="connsiteX26" fmla="*/ 0 w 5251939"/>
              <a:gd name="connsiteY26" fmla="*/ 375409 h 4878432"/>
              <a:gd name="connsiteX27" fmla="*/ 633046 w 5251939"/>
              <a:gd name="connsiteY27" fmla="*/ 375409 h 4878432"/>
              <a:gd name="connsiteX28" fmla="*/ 633046 w 5251939"/>
              <a:gd name="connsiteY28" fmla="*/ 1379096 h 4878432"/>
              <a:gd name="connsiteX29" fmla="*/ 1312985 w 5251939"/>
              <a:gd name="connsiteY29" fmla="*/ 1379096 h 4878432"/>
              <a:gd name="connsiteX30" fmla="*/ 1312985 w 5251939"/>
              <a:gd name="connsiteY30" fmla="*/ 0 h 487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251939" h="4878432">
                <a:moveTo>
                  <a:pt x="1312985" y="0"/>
                </a:moveTo>
                <a:lnTo>
                  <a:pt x="1975340" y="0"/>
                </a:lnTo>
                <a:lnTo>
                  <a:pt x="1975340" y="982231"/>
                </a:lnTo>
                <a:lnTo>
                  <a:pt x="2648832" y="982231"/>
                </a:lnTo>
                <a:lnTo>
                  <a:pt x="2648832" y="1148083"/>
                </a:lnTo>
                <a:lnTo>
                  <a:pt x="3328771" y="1148083"/>
                </a:lnTo>
                <a:lnTo>
                  <a:pt x="3328771" y="0"/>
                </a:lnTo>
                <a:lnTo>
                  <a:pt x="4572000" y="0"/>
                </a:lnTo>
                <a:lnTo>
                  <a:pt x="4572000" y="1000460"/>
                </a:lnTo>
                <a:lnTo>
                  <a:pt x="5251939" y="1000460"/>
                </a:lnTo>
                <a:lnTo>
                  <a:pt x="5251939" y="4279967"/>
                </a:lnTo>
                <a:lnTo>
                  <a:pt x="4572000" y="4279967"/>
                </a:lnTo>
                <a:cubicBezTo>
                  <a:pt x="4571611" y="4041281"/>
                  <a:pt x="4571223" y="3802595"/>
                  <a:pt x="4570834" y="3563909"/>
                </a:cubicBezTo>
                <a:lnTo>
                  <a:pt x="3890895" y="3563909"/>
                </a:lnTo>
                <a:lnTo>
                  <a:pt x="3890895" y="4878432"/>
                </a:lnTo>
                <a:lnTo>
                  <a:pt x="3297114" y="4878432"/>
                </a:lnTo>
                <a:lnTo>
                  <a:pt x="3297114" y="3911406"/>
                </a:lnTo>
                <a:lnTo>
                  <a:pt x="2617175" y="3911406"/>
                </a:lnTo>
                <a:lnTo>
                  <a:pt x="2617175" y="4324451"/>
                </a:lnTo>
                <a:lnTo>
                  <a:pt x="1968893" y="4324451"/>
                </a:lnTo>
                <a:lnTo>
                  <a:pt x="1968893" y="4878432"/>
                </a:lnTo>
                <a:lnTo>
                  <a:pt x="1312985" y="4878432"/>
                </a:lnTo>
                <a:lnTo>
                  <a:pt x="1312985" y="4324451"/>
                </a:lnTo>
                <a:lnTo>
                  <a:pt x="642230" y="4324451"/>
                </a:lnTo>
                <a:lnTo>
                  <a:pt x="642230" y="3624890"/>
                </a:lnTo>
                <a:lnTo>
                  <a:pt x="0" y="3624890"/>
                </a:lnTo>
                <a:lnTo>
                  <a:pt x="0" y="375409"/>
                </a:lnTo>
                <a:lnTo>
                  <a:pt x="633046" y="375409"/>
                </a:lnTo>
                <a:lnTo>
                  <a:pt x="633046" y="1379096"/>
                </a:lnTo>
                <a:lnTo>
                  <a:pt x="1312985" y="1379096"/>
                </a:lnTo>
                <a:lnTo>
                  <a:pt x="1312985" y="0"/>
                </a:lnTo>
                <a:close/>
              </a:path>
            </a:pathLst>
          </a:custGeom>
          <a:effectLst>
            <a:innerShdw blurRad="254000" dist="127000">
              <a:prstClr val="black">
                <a:alpha val="50000"/>
              </a:prstClr>
            </a:innerShdw>
          </a:effectLst>
        </p:spPr>
        <p:txBody>
          <a:bodyPr wrap="square" anchor="ctr">
            <a:noAutofit/>
          </a:bodyPr>
          <a:lstStyle>
            <a:lvl1pPr marL="0" indent="0" algn="ctr">
              <a:buNone/>
              <a:defRPr/>
            </a:lvl1pPr>
          </a:lstStyle>
          <a:p>
            <a:r>
              <a:rPr lang="en-US"/>
              <a:t>Click icon to add picture</a:t>
            </a:r>
            <a:endParaRPr lang="en-US" dirty="0"/>
          </a:p>
        </p:txBody>
      </p:sp>
      <p:sp>
        <p:nvSpPr>
          <p:cNvPr id="58" name="Text Placeholder 2">
            <a:extLst>
              <a:ext uri="{FF2B5EF4-FFF2-40B4-BE49-F238E27FC236}">
                <a16:creationId xmlns:a16="http://schemas.microsoft.com/office/drawing/2014/main" id="{75065C5E-8027-4266-B6BE-BA117C6F7ACA}"/>
              </a:ext>
            </a:extLst>
          </p:cNvPr>
          <p:cNvSpPr>
            <a:spLocks noGrp="1"/>
          </p:cNvSpPr>
          <p:nvPr>
            <p:ph type="body" idx="13" hasCustomPrompt="1"/>
          </p:nvPr>
        </p:nvSpPr>
        <p:spPr>
          <a:xfrm>
            <a:off x="7819116" y="1003687"/>
            <a:ext cx="3991884" cy="407670"/>
          </a:xfrm>
        </p:spPr>
        <p:txBody>
          <a:bodyPr lIns="0" rIns="0" anchor="ctr">
            <a:noAutofit/>
          </a:bodyPr>
          <a:lstStyle>
            <a:lvl1pPr marL="0" indent="0">
              <a:buNone/>
              <a:defRPr sz="20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HERE</a:t>
            </a:r>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8F64841-5495-4B23-A74E-409C28CB7AC1}"/>
              </a:ext>
            </a:extLst>
          </p:cNvPr>
          <p:cNvSpPr/>
          <p:nvPr userDrawn="1"/>
        </p:nvSpPr>
        <p:spPr>
          <a:xfrm>
            <a:off x="7415213" y="0"/>
            <a:ext cx="4776787" cy="6846932"/>
          </a:xfrm>
          <a:prstGeom prst="rect">
            <a:avLst/>
          </a:prstGeom>
          <a:solidFill>
            <a:srgbClr val="2F3342"/>
          </a:solidFill>
          <a:ln>
            <a:noFill/>
          </a:ln>
          <a:effectLst>
            <a:innerShdw blurRad="254000" dist="1270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chor="ctr">
            <a:noAutofit/>
          </a:bodyPr>
          <a:lstStyle>
            <a:lvl1pPr algn="l">
              <a:defRPr sz="3200" spc="300">
                <a:solidFill>
                  <a:schemeClr val="bg1"/>
                </a:solidFill>
              </a:defRPr>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625512"/>
            <a:ext cx="4018722" cy="4636392"/>
          </a:xfrm>
        </p:spPr>
        <p:txBody>
          <a:bodyPr lIns="0" rIns="0">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7819116" y="1003687"/>
            <a:ext cx="3991884" cy="407670"/>
          </a:xfrm>
        </p:spPr>
        <p:txBody>
          <a:bodyPr lIns="0" rIns="0" anchor="ctr">
            <a:noAutofit/>
          </a:bodyPr>
          <a:lstStyle>
            <a:lvl1pPr marL="0" indent="0">
              <a:buNone/>
              <a:defRPr sz="2000" spc="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HERE</a:t>
            </a:r>
          </a:p>
        </p:txBody>
      </p:sp>
      <p:sp>
        <p:nvSpPr>
          <p:cNvPr id="13" name="Content Placeholder 12">
            <a:extLst>
              <a:ext uri="{FF2B5EF4-FFF2-40B4-BE49-F238E27FC236}">
                <a16:creationId xmlns:a16="http://schemas.microsoft.com/office/drawing/2014/main" id="{483349C3-B089-45CF-9643-0D25E709663B}"/>
              </a:ext>
            </a:extLst>
          </p:cNvPr>
          <p:cNvSpPr>
            <a:spLocks noGrp="1"/>
          </p:cNvSpPr>
          <p:nvPr>
            <p:ph sz="quarter" idx="14"/>
          </p:nvPr>
        </p:nvSpPr>
        <p:spPr>
          <a:xfrm>
            <a:off x="0" y="0"/>
            <a:ext cx="7415213" cy="6858000"/>
          </a:xfrm>
        </p:spPr>
        <p:txBody>
          <a:bodyPr anchor="ctr"/>
          <a:lstStyle>
            <a:lvl1pPr marL="0" indent="0" algn="ctr">
              <a:buNone/>
              <a:defRPr/>
            </a:lvl1pPr>
          </a:lstStyle>
          <a:p>
            <a:pPr lvl="0"/>
            <a:r>
              <a:rPr lang="en-US"/>
              <a:t>Edit Master text styles</a:t>
            </a:r>
          </a:p>
        </p:txBody>
      </p:sp>
      <p:sp>
        <p:nvSpPr>
          <p:cNvPr id="16" name="Slide Number Placeholder 5">
            <a:extLst>
              <a:ext uri="{FF2B5EF4-FFF2-40B4-BE49-F238E27FC236}">
                <a16:creationId xmlns:a16="http://schemas.microsoft.com/office/drawing/2014/main" id="{E7D247BC-E419-4355-8738-B9CE5CA19B5C}"/>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bg1"/>
                </a:solidFill>
              </a:defRPr>
            </a:lvl1pPr>
          </a:lstStyle>
          <a:p>
            <a:fld id="{8C2E478F-E849-4A8C-AF1F-CBCC78A7CBFA}" type="slidenum">
              <a:rPr lang="en-US" smtClean="0"/>
              <a:pPr/>
              <a:t>‹#›</a:t>
            </a:fld>
            <a:endParaRPr lang="en-US" dirty="0"/>
          </a:p>
        </p:txBody>
      </p:sp>
      <p:sp>
        <p:nvSpPr>
          <p:cNvPr id="17" name="Shape 61">
            <a:extLst>
              <a:ext uri="{FF2B5EF4-FFF2-40B4-BE49-F238E27FC236}">
                <a16:creationId xmlns:a16="http://schemas.microsoft.com/office/drawing/2014/main" id="{649B49FF-0FAA-4E6C-820C-B1F434911FDC}"/>
              </a:ext>
            </a:extLst>
          </p:cNvPr>
          <p:cNvSpPr/>
          <p:nvPr userDrawn="1"/>
        </p:nvSpPr>
        <p:spPr>
          <a:xfrm>
            <a:off x="10184825" y="6413649"/>
            <a:ext cx="1399614" cy="407804"/>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a:solidFill>
                  <a:schemeClr val="bg1"/>
                </a:solidFill>
                <a:latin typeface="+mn-lt"/>
                <a:ea typeface="+mn-ea"/>
                <a:cs typeface="+mn-cs"/>
                <a:sym typeface="Bebas"/>
              </a:rPr>
              <a:t>FABRIKAM</a:t>
            </a:r>
            <a:endParaRPr lang="en-US" sz="2400" b="1" i="0" spc="0" dirty="0">
              <a:solidFill>
                <a:schemeClr val="bg1"/>
              </a:solidFill>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226769575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767754" y="365125"/>
            <a:ext cx="6043246" cy="573989"/>
          </a:xfrm>
        </p:spPr>
        <p:txBody>
          <a:bodyPr anchor="ctr">
            <a:noAutofit/>
          </a:bodyPr>
          <a:lstStyle>
            <a:lvl1pPr algn="l">
              <a:defRPr sz="3600" spc="300"/>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767754" y="1625512"/>
            <a:ext cx="6043246" cy="4636392"/>
          </a:xfrm>
        </p:spPr>
        <p:txBody>
          <a:bodyPr>
            <a:normAutofit/>
          </a:bodyPr>
          <a:lstStyle>
            <a:lvl1pPr>
              <a:lnSpc>
                <a:spcPct val="150000"/>
              </a:lnSpc>
              <a:defRPr sz="1600"/>
            </a:lvl1pPr>
            <a:lvl2pPr>
              <a:lnSpc>
                <a:spcPct val="150000"/>
              </a:lnSpc>
              <a:defRPr sz="1400"/>
            </a:lvl2pPr>
            <a:lvl3pPr>
              <a:lnSpc>
                <a:spcPct val="150000"/>
              </a:lnSpc>
              <a:defRPr sz="1400"/>
            </a:lvl3pPr>
            <a:lvl4pPr>
              <a:lnSpc>
                <a:spcPct val="150000"/>
              </a:lnSpc>
              <a:defRPr sz="1200"/>
            </a:lvl4pPr>
            <a:lvl5pPr>
              <a:lnSpc>
                <a:spcPct val="150000"/>
              </a:lnSpc>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767754" y="1003687"/>
            <a:ext cx="6043246" cy="365125"/>
          </a:xfrm>
        </p:spPr>
        <p:txBody>
          <a:bodyPr anchor="ctr">
            <a:noAutofit/>
          </a:bodyPr>
          <a:lstStyle>
            <a:lvl1pPr marL="0" indent="0">
              <a:buNone/>
              <a:defRPr sz="20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a:innerShdw blurRad="254000" dist="127000">
              <a:prstClr val="black">
                <a:alpha val="50000"/>
              </a:prstClr>
            </a:innerShdw>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40849B93-E2CE-4654-9EC7-7DFA141A5500}"/>
              </a:ext>
            </a:extLst>
          </p:cNvPr>
          <p:cNvSpPr>
            <a:spLocks noGrp="1"/>
          </p:cNvSpPr>
          <p:nvPr>
            <p:ph type="body" idx="1" hasCustomPrompt="1"/>
          </p:nvPr>
        </p:nvSpPr>
        <p:spPr>
          <a:xfrm>
            <a:off x="5904689" y="5038489"/>
            <a:ext cx="5933872" cy="365125"/>
          </a:xfrm>
        </p:spPr>
        <p:txBody>
          <a:bodyPr anchor="ctr"/>
          <a:lstStyle>
            <a:lvl1pPr marL="0" indent="0" algn="ctr">
              <a:lnSpc>
                <a:spcPct val="100000"/>
              </a:lnSpc>
              <a:buNone/>
              <a:defRPr sz="2400" spc="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Rectangle 6">
            <a:extLst>
              <a:ext uri="{FF2B5EF4-FFF2-40B4-BE49-F238E27FC236}">
                <a16:creationId xmlns:a16="http://schemas.microsoft.com/office/drawing/2014/main" id="{E7E94348-3BFC-4B39-9C3B-628E777B98F4}"/>
              </a:ext>
            </a:extLst>
          </p:cNvPr>
          <p:cNvSpPr/>
          <p:nvPr userDrawn="1"/>
        </p:nvSpPr>
        <p:spPr>
          <a:xfrm>
            <a:off x="0" y="0"/>
            <a:ext cx="6107906" cy="6858000"/>
          </a:xfrm>
          <a:custGeom>
            <a:avLst/>
            <a:gdLst>
              <a:gd name="connsiteX0" fmla="*/ 0 w 6107906"/>
              <a:gd name="connsiteY0" fmla="*/ 0 h 6858000"/>
              <a:gd name="connsiteX1" fmla="*/ 6107906 w 6107906"/>
              <a:gd name="connsiteY1" fmla="*/ 0 h 6858000"/>
              <a:gd name="connsiteX2" fmla="*/ 6107906 w 6107906"/>
              <a:gd name="connsiteY2" fmla="*/ 6858000 h 6858000"/>
              <a:gd name="connsiteX3" fmla="*/ 0 w 6107906"/>
              <a:gd name="connsiteY3" fmla="*/ 6858000 h 6858000"/>
              <a:gd name="connsiteX4" fmla="*/ 0 w 6107906"/>
              <a:gd name="connsiteY4" fmla="*/ 0 h 6858000"/>
              <a:gd name="connsiteX0" fmla="*/ 0 w 6107906"/>
              <a:gd name="connsiteY0" fmla="*/ 0 h 6858000"/>
              <a:gd name="connsiteX1" fmla="*/ 6107906 w 6107906"/>
              <a:gd name="connsiteY1" fmla="*/ 0 h 6858000"/>
              <a:gd name="connsiteX2" fmla="*/ 4233386 w 6107906"/>
              <a:gd name="connsiteY2" fmla="*/ 6858000 h 6858000"/>
              <a:gd name="connsiteX3" fmla="*/ 0 w 6107906"/>
              <a:gd name="connsiteY3" fmla="*/ 6858000 h 6858000"/>
              <a:gd name="connsiteX4" fmla="*/ 0 w 6107906"/>
              <a:gd name="connsiteY4" fmla="*/ 0 h 6858000"/>
              <a:gd name="connsiteX0" fmla="*/ 0 w 6107906"/>
              <a:gd name="connsiteY0" fmla="*/ 0 h 6858000"/>
              <a:gd name="connsiteX1" fmla="*/ 6107906 w 6107906"/>
              <a:gd name="connsiteY1" fmla="*/ 0 h 6858000"/>
              <a:gd name="connsiteX2" fmla="*/ 4593309 w 6107906"/>
              <a:gd name="connsiteY2" fmla="*/ 6848272 h 6858000"/>
              <a:gd name="connsiteX3" fmla="*/ 0 w 6107906"/>
              <a:gd name="connsiteY3" fmla="*/ 6858000 h 6858000"/>
              <a:gd name="connsiteX4" fmla="*/ 0 w 6107906"/>
              <a:gd name="connsiteY4" fmla="*/ 0 h 6858000"/>
              <a:gd name="connsiteX0" fmla="*/ 1517515 w 6107906"/>
              <a:gd name="connsiteY0" fmla="*/ 0 h 6858000"/>
              <a:gd name="connsiteX1" fmla="*/ 6107906 w 6107906"/>
              <a:gd name="connsiteY1" fmla="*/ 0 h 6858000"/>
              <a:gd name="connsiteX2" fmla="*/ 4593309 w 6107906"/>
              <a:gd name="connsiteY2" fmla="*/ 6848272 h 6858000"/>
              <a:gd name="connsiteX3" fmla="*/ 0 w 6107906"/>
              <a:gd name="connsiteY3" fmla="*/ 6858000 h 6858000"/>
              <a:gd name="connsiteX4" fmla="*/ 1517515 w 610790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7906" h="6858000">
                <a:moveTo>
                  <a:pt x="1517515" y="0"/>
                </a:moveTo>
                <a:lnTo>
                  <a:pt x="6107906" y="0"/>
                </a:lnTo>
                <a:lnTo>
                  <a:pt x="4593309" y="6848272"/>
                </a:lnTo>
                <a:lnTo>
                  <a:pt x="0" y="6858000"/>
                </a:lnTo>
                <a:lnTo>
                  <a:pt x="1517515" y="0"/>
                </a:lnTo>
                <a:close/>
              </a:path>
            </a:pathLst>
          </a:cu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01219AD9-34B1-4C27-8648-E7D7C69C07F9}"/>
              </a:ext>
            </a:extLst>
          </p:cNvPr>
          <p:cNvSpPr>
            <a:spLocks noGrp="1"/>
          </p:cNvSpPr>
          <p:nvPr>
            <p:ph type="title" hasCustomPrompt="1"/>
          </p:nvPr>
        </p:nvSpPr>
        <p:spPr>
          <a:xfrm>
            <a:off x="5904689" y="1546699"/>
            <a:ext cx="5933872" cy="3491790"/>
          </a:xfrm>
        </p:spPr>
        <p:txBody>
          <a:bodyPr anchor="ctr"/>
          <a:lstStyle>
            <a:lvl1pPr algn="ctr">
              <a:defRPr sz="6000" b="1" spc="300">
                <a:solidFill>
                  <a:schemeClr val="tx1"/>
                </a:solidFill>
              </a:defRPr>
            </a:lvl1pPr>
          </a:lstStyle>
          <a:p>
            <a:r>
              <a:rPr lang="en-US" dirty="0"/>
              <a:t>CLICK TO EDIT MASTER TITLE</a:t>
            </a:r>
          </a:p>
        </p:txBody>
      </p:sp>
    </p:spTree>
    <p:extLst>
      <p:ext uri="{BB962C8B-B14F-4D97-AF65-F5344CB8AC3E}">
        <p14:creationId xmlns:p14="http://schemas.microsoft.com/office/powerpoint/2010/main" val="1257312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B66B20-A484-4A16-A015-2118F9AF2101}"/>
              </a:ext>
            </a:extLst>
          </p:cNvPr>
          <p:cNvSpPr/>
          <p:nvPr userDrawn="1"/>
        </p:nvSpPr>
        <p:spPr>
          <a:xfrm>
            <a:off x="0" y="0"/>
            <a:ext cx="6107906" cy="6858000"/>
          </a:xfrm>
          <a:custGeom>
            <a:avLst/>
            <a:gdLst>
              <a:gd name="connsiteX0" fmla="*/ 0 w 6107906"/>
              <a:gd name="connsiteY0" fmla="*/ 0 h 6858000"/>
              <a:gd name="connsiteX1" fmla="*/ 6107906 w 6107906"/>
              <a:gd name="connsiteY1" fmla="*/ 0 h 6858000"/>
              <a:gd name="connsiteX2" fmla="*/ 6107906 w 6107906"/>
              <a:gd name="connsiteY2" fmla="*/ 6858000 h 6858000"/>
              <a:gd name="connsiteX3" fmla="*/ 0 w 6107906"/>
              <a:gd name="connsiteY3" fmla="*/ 6858000 h 6858000"/>
              <a:gd name="connsiteX4" fmla="*/ 0 w 6107906"/>
              <a:gd name="connsiteY4" fmla="*/ 0 h 6858000"/>
              <a:gd name="connsiteX0" fmla="*/ 0 w 6107906"/>
              <a:gd name="connsiteY0" fmla="*/ 0 h 6858000"/>
              <a:gd name="connsiteX1" fmla="*/ 6107906 w 6107906"/>
              <a:gd name="connsiteY1" fmla="*/ 0 h 6858000"/>
              <a:gd name="connsiteX2" fmla="*/ 4233386 w 6107906"/>
              <a:gd name="connsiteY2" fmla="*/ 6858000 h 6858000"/>
              <a:gd name="connsiteX3" fmla="*/ 0 w 6107906"/>
              <a:gd name="connsiteY3" fmla="*/ 6858000 h 6858000"/>
              <a:gd name="connsiteX4" fmla="*/ 0 w 610790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7906" h="6858000">
                <a:moveTo>
                  <a:pt x="0" y="0"/>
                </a:moveTo>
                <a:lnTo>
                  <a:pt x="6107906" y="0"/>
                </a:lnTo>
                <a:lnTo>
                  <a:pt x="4233386" y="6858000"/>
                </a:lnTo>
                <a:lnTo>
                  <a:pt x="0" y="6858000"/>
                </a:lnTo>
                <a:lnTo>
                  <a:pt x="0" y="0"/>
                </a:lnTo>
                <a:close/>
              </a:path>
            </a:pathLst>
          </a:cu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209064"/>
            <a:ext cx="5251450" cy="365125"/>
          </a:xfrm>
        </p:spPr>
        <p:txBody>
          <a:bodyPr anchor="ctr"/>
          <a:lstStyle>
            <a:lvl1pPr marL="0" indent="0">
              <a:lnSpc>
                <a:spcPct val="100000"/>
              </a:lnSpc>
              <a:buNone/>
              <a:defRPr sz="24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520779"/>
            <a:ext cx="5251450" cy="1661297"/>
          </a:xfrm>
        </p:spPr>
        <p:txBody>
          <a:bodyPr anchor="ctr"/>
          <a:lstStyle>
            <a:lvl1pPr algn="l">
              <a:defRPr sz="6000" spc="300"/>
            </a:lvl1pPr>
          </a:lstStyle>
          <a:p>
            <a:r>
              <a:rPr lang="en-US" dirty="0"/>
              <a:t>CLICK TO EDIT MASTER TITLE</a:t>
            </a:r>
          </a:p>
        </p:txBody>
      </p:sp>
    </p:spTree>
    <p:extLst>
      <p:ext uri="{BB962C8B-B14F-4D97-AF65-F5344CB8AC3E}">
        <p14:creationId xmlns:p14="http://schemas.microsoft.com/office/powerpoint/2010/main" val="245735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7" name="Shape 61">
            <a:extLst>
              <a:ext uri="{FF2B5EF4-FFF2-40B4-BE49-F238E27FC236}">
                <a16:creationId xmlns:a16="http://schemas.microsoft.com/office/drawing/2014/main" id="{0A2ACE11-44E0-44ED-AA10-CB0B57204E89}"/>
              </a:ext>
            </a:extLst>
          </p:cNvPr>
          <p:cNvSpPr/>
          <p:nvPr userDrawn="1"/>
        </p:nvSpPr>
        <p:spPr>
          <a:xfrm>
            <a:off x="10184825" y="6413649"/>
            <a:ext cx="1399614" cy="407804"/>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a:solidFill>
                  <a:srgbClr val="2C2153"/>
                </a:solidFill>
                <a:latin typeface="+mn-lt"/>
                <a:ea typeface="+mn-ea"/>
                <a:cs typeface="+mn-cs"/>
                <a:sym typeface="Bebas"/>
              </a:rPr>
              <a:t>FAB</a:t>
            </a:r>
            <a:r>
              <a:rPr lang="en-US" sz="2400" b="1" kern="1200" dirty="0">
                <a:solidFill>
                  <a:srgbClr val="A53F52"/>
                </a:solidFill>
                <a:latin typeface="+mn-lt"/>
                <a:ea typeface="+mn-ea"/>
                <a:cs typeface="+mn-cs"/>
                <a:sym typeface="Bebas"/>
              </a:rPr>
              <a:t>RIKAM</a:t>
            </a:r>
            <a:endParaRPr lang="en-US" sz="2400" b="1" i="0" spc="0" dirty="0">
              <a:solidFill>
                <a:srgbClr val="A53F52"/>
              </a:solidFill>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50" r:id="rId1"/>
    <p:sldLayoutId id="2147483667" r:id="rId2"/>
    <p:sldLayoutId id="2147483651" r:id="rId3"/>
    <p:sldLayoutId id="2147483668" r:id="rId4"/>
    <p:sldLayoutId id="2147483660" r:id="rId5"/>
    <p:sldLayoutId id="2147483664" r:id="rId6"/>
    <p:sldLayoutId id="2147483661" r:id="rId7"/>
    <p:sldLayoutId id="2147483674" r:id="rId8"/>
    <p:sldLayoutId id="2147483675" r:id="rId9"/>
    <p:sldLayoutId id="2147483673" r:id="rId10"/>
    <p:sldLayoutId id="2147483653" r:id="rId11"/>
    <p:sldLayoutId id="2147483670" r:id="rId12"/>
    <p:sldLayoutId id="2147483671" r:id="rId13"/>
    <p:sldLayoutId id="2147483672" r:id="rId14"/>
    <p:sldLayoutId id="2147483655" r:id="rId15"/>
    <p:sldLayoutId id="2147483666" r:id="rId16"/>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kbasu2016/Autism-Detection-in-Adults/blob/6a10e809bd4a306f109d9bc2c15a88c3c8b11448/#step6" TargetMode="Externa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jf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archive.ics.uci.edu/ml/datasets/Autism+Screening+Adult" TargetMode="External"/><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Placeholder 27">
            <a:extLst>
              <a:ext uri="{FF2B5EF4-FFF2-40B4-BE49-F238E27FC236}">
                <a16:creationId xmlns:a16="http://schemas.microsoft.com/office/drawing/2014/main" id="{CE10ABE1-BE78-4DEC-9C0A-46282D549DF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0" y="1"/>
            <a:ext cx="12192000" cy="6858000"/>
          </a:xfrm>
        </p:spPr>
      </p:pic>
      <p:sp>
        <p:nvSpPr>
          <p:cNvPr id="5" name="Rectangle 4">
            <a:extLst>
              <a:ext uri="{FF2B5EF4-FFF2-40B4-BE49-F238E27FC236}">
                <a16:creationId xmlns:a16="http://schemas.microsoft.com/office/drawing/2014/main" id="{979F9DAD-F6B0-4ECC-8632-4B5E050986A8}"/>
              </a:ext>
              <a:ext uri="{C183D7F6-B498-43B3-948B-1728B52AA6E4}">
                <adec:decorative xmlns:adec="http://schemas.microsoft.com/office/drawing/2017/decorative" val="1"/>
              </a:ext>
            </a:extLst>
          </p:cNvPr>
          <p:cNvSpPr/>
          <p:nvPr/>
        </p:nvSpPr>
        <p:spPr>
          <a:xfrm>
            <a:off x="0" y="1"/>
            <a:ext cx="12192000" cy="6858000"/>
          </a:xfrm>
          <a:prstGeom prst="rect">
            <a:avLst/>
          </a:prstGeom>
          <a:gradFill>
            <a:gsLst>
              <a:gs pos="0">
                <a:srgbClr val="01023B">
                  <a:alpha val="70000"/>
                </a:srgbClr>
              </a:gs>
              <a:gs pos="100000">
                <a:srgbClr val="E99757">
                  <a:lumMod val="97000"/>
                  <a:lumOff val="3000"/>
                  <a:alpha val="70000"/>
                </a:srgbClr>
              </a:gs>
              <a:gs pos="50000">
                <a:srgbClr val="A53F52">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135172" y="1463040"/>
            <a:ext cx="4222143" cy="4786687"/>
          </a:xfrm>
        </p:spPr>
        <p:txBody>
          <a:bodyPr>
            <a:noAutofit/>
          </a:bodyPr>
          <a:lstStyle/>
          <a:p>
            <a:r>
              <a:rPr lang="en-US" sz="4800" b="1" i="1" dirty="0">
                <a:latin typeface="Tempus Sans ITC" panose="04020404030D07020202" pitchFamily="82" charset="0"/>
                <a:ea typeface="Tahoma" panose="020B0604030504040204" pitchFamily="34" charset="0"/>
                <a:cs typeface="Tahoma" panose="020B0604030504040204" pitchFamily="34" charset="0"/>
              </a:rPr>
              <a:t>Detecting Autism spectrum Disorder</a:t>
            </a:r>
            <a:endParaRPr lang="en-IN" sz="4800" b="1" i="1" dirty="0">
              <a:latin typeface="Tempus Sans ITC" panose="04020404030D07020202" pitchFamily="82" charset="0"/>
              <a:ea typeface="Tahoma" panose="020B0604030504040204" pitchFamily="34" charset="0"/>
              <a:cs typeface="Tahoma" panose="020B0604030504040204" pitchFamily="34" charset="0"/>
            </a:endParaRPr>
          </a:p>
          <a:p>
            <a:endParaRPr lang="en-US" sz="800" dirty="0"/>
          </a:p>
        </p:txBody>
      </p:sp>
    </p:spTree>
    <p:extLst>
      <p:ext uri="{BB962C8B-B14F-4D97-AF65-F5344CB8AC3E}">
        <p14:creationId xmlns:p14="http://schemas.microsoft.com/office/powerpoint/2010/main" val="1102045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85000" lnSpcReduction="20000"/>
          </a:bodyPr>
          <a:lstStyle/>
          <a:p>
            <a:endParaRPr lang="en-IN" dirty="0"/>
          </a:p>
        </p:txBody>
      </p:sp>
      <p:sp>
        <p:nvSpPr>
          <p:cNvPr id="3" name="Slide Number Placeholder 2"/>
          <p:cNvSpPr>
            <a:spLocks noGrp="1"/>
          </p:cNvSpPr>
          <p:nvPr>
            <p:ph type="sldNum" sz="quarter" idx="12"/>
          </p:nvPr>
        </p:nvSpPr>
        <p:spPr/>
        <p:txBody>
          <a:bodyPr/>
          <a:lstStyle/>
          <a:p>
            <a:fld id="{8C2E478F-E849-4A8C-AF1F-CBCC78A7CBFA}" type="slidenum">
              <a:rPr lang="en-US" smtClean="0"/>
              <a:t>10</a:t>
            </a:fld>
            <a:endParaRPr lang="en-US" dirty="0"/>
          </a:p>
        </p:txBody>
      </p:sp>
      <p:sp>
        <p:nvSpPr>
          <p:cNvPr id="4" name="Title 3"/>
          <p:cNvSpPr>
            <a:spLocks noGrp="1"/>
          </p:cNvSpPr>
          <p:nvPr>
            <p:ph type="title"/>
          </p:nvPr>
        </p:nvSpPr>
        <p:spPr/>
        <p:txBody>
          <a:bodyPr/>
          <a:lstStyle/>
          <a:p>
            <a:endParaRPr lang="en-IN"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203" y="243209"/>
            <a:ext cx="11295458" cy="6225094"/>
          </a:xfrm>
          <a:prstGeom prst="rect">
            <a:avLst/>
          </a:prstGeom>
        </p:spPr>
      </p:pic>
      <p:sp>
        <p:nvSpPr>
          <p:cNvPr id="6" name="Rectangle 5"/>
          <p:cNvSpPr/>
          <p:nvPr/>
        </p:nvSpPr>
        <p:spPr>
          <a:xfrm>
            <a:off x="10185892" y="6435213"/>
            <a:ext cx="1466460" cy="422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4810540" y="4574189"/>
            <a:ext cx="1057524" cy="246221"/>
          </a:xfrm>
          <a:prstGeom prst="rect">
            <a:avLst/>
          </a:prstGeom>
          <a:solidFill>
            <a:schemeClr val="bg1"/>
          </a:solidFill>
        </p:spPr>
        <p:txBody>
          <a:bodyPr wrap="square" rtlCol="0">
            <a:spAutoFit/>
          </a:bodyPr>
          <a:lstStyle/>
          <a:p>
            <a:r>
              <a:rPr lang="en-US" sz="1000" dirty="0" err="1"/>
              <a:t>Adaboost</a:t>
            </a:r>
            <a:endParaRPr lang="en-IN" dirty="0"/>
          </a:p>
        </p:txBody>
      </p:sp>
    </p:spTree>
    <p:extLst>
      <p:ext uri="{BB962C8B-B14F-4D97-AF65-F5344CB8AC3E}">
        <p14:creationId xmlns:p14="http://schemas.microsoft.com/office/powerpoint/2010/main" val="3979403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t>11</a:t>
            </a:fld>
            <a:endParaRPr lang="en-US" dirty="0"/>
          </a:p>
        </p:txBody>
      </p:sp>
      <p:sp>
        <p:nvSpPr>
          <p:cNvPr id="3" name="Rectangle 13">
            <a:extLst>
              <a:ext uri="{FF2B5EF4-FFF2-40B4-BE49-F238E27FC236}">
                <a16:creationId xmlns:a16="http://schemas.microsoft.com/office/drawing/2014/main" id="{D687D26E-D67A-4318-AAB1-DCEAA89EEB21}"/>
              </a:ext>
              <a:ext uri="{C183D7F6-B498-43B3-948B-1728B52AA6E4}">
                <adec:decorative xmlns:adec="http://schemas.microsoft.com/office/drawing/2017/decorative" val="1"/>
              </a:ext>
            </a:extLst>
          </p:cNvPr>
          <p:cNvSpPr/>
          <p:nvPr/>
        </p:nvSpPr>
        <p:spPr>
          <a:xfrm>
            <a:off x="0" y="0"/>
            <a:ext cx="12192000" cy="189992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2734962 w 6096000"/>
              <a:gd name="connsiteY2" fmla="*/ 6808573 h 6858000"/>
              <a:gd name="connsiteX3" fmla="*/ 0 w 6096000"/>
              <a:gd name="connsiteY3" fmla="*/ 6858000 h 6858000"/>
              <a:gd name="connsiteX4" fmla="*/ 0 w 6096000"/>
              <a:gd name="connsiteY4" fmla="*/ 0 h 6858000"/>
              <a:gd name="connsiteX0" fmla="*/ 0 w 6096000"/>
              <a:gd name="connsiteY0" fmla="*/ 0 h 6882714"/>
              <a:gd name="connsiteX1" fmla="*/ 6096000 w 6096000"/>
              <a:gd name="connsiteY1" fmla="*/ 0 h 6882714"/>
              <a:gd name="connsiteX2" fmla="*/ 4242486 w 6096000"/>
              <a:gd name="connsiteY2" fmla="*/ 6882714 h 6882714"/>
              <a:gd name="connsiteX3" fmla="*/ 0 w 6096000"/>
              <a:gd name="connsiteY3" fmla="*/ 6858000 h 6882714"/>
              <a:gd name="connsiteX4" fmla="*/ 0 w 6096000"/>
              <a:gd name="connsiteY4" fmla="*/ 0 h 6882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82714">
                <a:moveTo>
                  <a:pt x="0" y="0"/>
                </a:moveTo>
                <a:lnTo>
                  <a:pt x="6096000" y="0"/>
                </a:lnTo>
                <a:lnTo>
                  <a:pt x="4242486" y="6882714"/>
                </a:lnTo>
                <a:lnTo>
                  <a:pt x="0" y="6858000"/>
                </a:lnTo>
                <a:lnTo>
                  <a:pt x="0" y="0"/>
                </a:lnTo>
                <a:close/>
              </a:path>
            </a:pathLst>
          </a:custGeom>
          <a:gradFill flip="none" rotWithShape="1">
            <a:gsLst>
              <a:gs pos="0">
                <a:srgbClr val="01023B">
                  <a:alpha val="70000"/>
                </a:srgbClr>
              </a:gs>
              <a:gs pos="100000">
                <a:srgbClr val="E99757">
                  <a:alpha val="70000"/>
                </a:srgbClr>
              </a:gs>
              <a:gs pos="50000">
                <a:srgbClr val="A53F52">
                  <a:alpha val="7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142240" y="207555"/>
            <a:ext cx="5313680" cy="1200329"/>
          </a:xfrm>
          <a:prstGeom prst="rect">
            <a:avLst/>
          </a:prstGeom>
        </p:spPr>
        <p:txBody>
          <a:bodyPr wrap="square">
            <a:spAutoFit/>
          </a:bodyPr>
          <a:lstStyle/>
          <a:p>
            <a:r>
              <a:rPr lang="en-IN" sz="7200" b="1" dirty="0">
                <a:latin typeface="-apple-system"/>
              </a:rPr>
              <a:t>Conclusion</a:t>
            </a:r>
            <a:endParaRPr lang="en-IN" sz="7200" b="1" i="0" dirty="0">
              <a:effectLst/>
              <a:latin typeface="-apple-system"/>
            </a:endParaRPr>
          </a:p>
        </p:txBody>
      </p:sp>
      <p:sp>
        <p:nvSpPr>
          <p:cNvPr id="6" name="TextBox 5"/>
          <p:cNvSpPr txBox="1"/>
          <p:nvPr/>
        </p:nvSpPr>
        <p:spPr>
          <a:xfrm>
            <a:off x="566751" y="2402115"/>
            <a:ext cx="10982518" cy="3416320"/>
          </a:xfrm>
          <a:prstGeom prst="rect">
            <a:avLst/>
          </a:prstGeom>
          <a:noFill/>
        </p:spPr>
        <p:txBody>
          <a:bodyPr wrap="square" rtlCol="0">
            <a:spAutoFit/>
          </a:bodyPr>
          <a:lstStyle/>
          <a:p>
            <a:pPr lvl="0" eaLnBrk="0" fontAlgn="base" hangingPunct="0">
              <a:spcBef>
                <a:spcPct val="0"/>
              </a:spcBef>
              <a:spcAft>
                <a:spcPct val="0"/>
              </a:spcAft>
            </a:pPr>
            <a:r>
              <a:rPr lang="en-US" altLang="en-US" dirty="0"/>
              <a:t>After exploring  ASD dataset with different kind of learning algorithms, I have arrived into this conclusion that all of my model work extremely well with the data. I have used three different metric (such as accuracy, AUC score and F-score) to measure the performance of my models, and it seems like all of the metric indicated an almost perfect classification of the ASD cases. Here I think the reason of this high performances with different models is the fact that only one of the feature is predominant over all others which I confirmed with the </a:t>
            </a:r>
            <a:r>
              <a:rPr lang="en-US" altLang="en-US" dirty="0">
                <a:hlinkClick r:id="rId2"/>
              </a:rPr>
              <a:t>Feature Importance</a:t>
            </a:r>
            <a:r>
              <a:rPr lang="en-US" altLang="en-US" dirty="0"/>
              <a:t> section.</a:t>
            </a:r>
            <a:endParaRPr lang="en-US" altLang="en-US" sz="1400" dirty="0"/>
          </a:p>
          <a:p>
            <a:pPr lvl="0" eaLnBrk="0" fontAlgn="base" hangingPunct="0">
              <a:spcBef>
                <a:spcPct val="0"/>
              </a:spcBef>
              <a:spcAft>
                <a:spcPct val="0"/>
              </a:spcAft>
            </a:pPr>
            <a:r>
              <a:rPr lang="en-US" altLang="en-US" dirty="0"/>
              <a:t>I think to build a more accurate model, we need to have access to more larger datasets. Here the number of instances after cleaning the data were not so sufficient enough so that I can claim that this model is optimum. As this dataset is only publicly available from December 2017, I think not many works that deal with this dataset is available online. </a:t>
            </a:r>
          </a:p>
          <a:p>
            <a:pPr lvl="0" eaLnBrk="0" fontAlgn="base" hangingPunct="0">
              <a:spcBef>
                <a:spcPct val="0"/>
              </a:spcBef>
              <a:spcAft>
                <a:spcPct val="0"/>
              </a:spcAft>
            </a:pPr>
            <a:r>
              <a:rPr lang="en-US" altLang="en-US" dirty="0"/>
              <a:t>In that consideration, This models can serve as benchmark models for any machine learning researcher/practitioner who will be interested to explore this dataset further. With this fact in mind, It is very well developed model that can detect ASD in individuals with certain given attributes.</a:t>
            </a:r>
            <a:endParaRPr lang="en-US" altLang="en-US" sz="4000" dirty="0"/>
          </a:p>
        </p:txBody>
      </p:sp>
      <p:sp>
        <p:nvSpPr>
          <p:cNvPr id="7" name="Rectangle 6"/>
          <p:cNvSpPr/>
          <p:nvPr/>
        </p:nvSpPr>
        <p:spPr>
          <a:xfrm>
            <a:off x="10196052" y="6322142"/>
            <a:ext cx="1466460" cy="422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8054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8CC3F9-4DAF-4090-B9ED-D69DC8F3558D}"/>
              </a:ext>
            </a:extLst>
          </p:cNvPr>
          <p:cNvSpPr>
            <a:spLocks noGrp="1"/>
          </p:cNvSpPr>
          <p:nvPr>
            <p:ph type="sldNum" sz="quarter" idx="12"/>
          </p:nvPr>
        </p:nvSpPr>
        <p:spPr/>
        <p:txBody>
          <a:bodyPr/>
          <a:lstStyle/>
          <a:p>
            <a:fld id="{8C2E478F-E849-4A8C-AF1F-CBCC78A7CBFA}" type="slidenum">
              <a:rPr lang="en-US" smtClean="0"/>
              <a:t>12</a:t>
            </a:fld>
            <a:endParaRPr lang="en-US" dirty="0"/>
          </a:p>
        </p:txBody>
      </p:sp>
      <p:pic>
        <p:nvPicPr>
          <p:cNvPr id="4" name="Picture 3">
            <a:extLst>
              <a:ext uri="{FF2B5EF4-FFF2-40B4-BE49-F238E27FC236}">
                <a16:creationId xmlns:a16="http://schemas.microsoft.com/office/drawing/2014/main" id="{F1543C78-7D81-43F8-A891-343C2ED6E4B2}"/>
              </a:ext>
            </a:extLst>
          </p:cNvPr>
          <p:cNvPicPr>
            <a:picLocks noChangeAspect="1"/>
          </p:cNvPicPr>
          <p:nvPr/>
        </p:nvPicPr>
        <p:blipFill>
          <a:blip r:embed="rId2"/>
          <a:stretch>
            <a:fillRect/>
          </a:stretch>
        </p:blipFill>
        <p:spPr>
          <a:xfrm>
            <a:off x="0" y="889530"/>
            <a:ext cx="12192000" cy="5078940"/>
          </a:xfrm>
          <a:prstGeom prst="rect">
            <a:avLst/>
          </a:prstGeom>
        </p:spPr>
      </p:pic>
      <p:sp>
        <p:nvSpPr>
          <p:cNvPr id="5" name="Rectangle 4">
            <a:extLst>
              <a:ext uri="{FF2B5EF4-FFF2-40B4-BE49-F238E27FC236}">
                <a16:creationId xmlns:a16="http://schemas.microsoft.com/office/drawing/2014/main" id="{96A344C9-577F-4685-9F72-A18362CAC217}"/>
              </a:ext>
            </a:extLst>
          </p:cNvPr>
          <p:cNvSpPr/>
          <p:nvPr/>
        </p:nvSpPr>
        <p:spPr>
          <a:xfrm>
            <a:off x="10185892" y="6435213"/>
            <a:ext cx="1466460" cy="422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F543A0E0-F75C-465E-ADDF-980B3D9D188E}"/>
              </a:ext>
            </a:extLst>
          </p:cNvPr>
          <p:cNvSpPr txBox="1"/>
          <p:nvPr/>
        </p:nvSpPr>
        <p:spPr>
          <a:xfrm>
            <a:off x="5450542" y="191954"/>
            <a:ext cx="232185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Testing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7233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793285-9E73-45ED-AB18-3422B9CE70FD}"/>
              </a:ext>
            </a:extLst>
          </p:cNvPr>
          <p:cNvSpPr>
            <a:spLocks noGrp="1"/>
          </p:cNvSpPr>
          <p:nvPr>
            <p:ph type="sldNum" sz="quarter" idx="12"/>
          </p:nvPr>
        </p:nvSpPr>
        <p:spPr/>
        <p:txBody>
          <a:bodyPr/>
          <a:lstStyle/>
          <a:p>
            <a:fld id="{8C2E478F-E849-4A8C-AF1F-CBCC78A7CBFA}" type="slidenum">
              <a:rPr lang="en-US" smtClean="0"/>
              <a:t>13</a:t>
            </a:fld>
            <a:endParaRPr lang="en-US" dirty="0"/>
          </a:p>
        </p:txBody>
      </p:sp>
      <p:pic>
        <p:nvPicPr>
          <p:cNvPr id="4" name="Picture 3">
            <a:extLst>
              <a:ext uri="{FF2B5EF4-FFF2-40B4-BE49-F238E27FC236}">
                <a16:creationId xmlns:a16="http://schemas.microsoft.com/office/drawing/2014/main" id="{03663D02-9108-4B92-AF0C-617BC5558912}"/>
              </a:ext>
            </a:extLst>
          </p:cNvPr>
          <p:cNvPicPr>
            <a:picLocks noChangeAspect="1"/>
          </p:cNvPicPr>
          <p:nvPr/>
        </p:nvPicPr>
        <p:blipFill>
          <a:blip r:embed="rId2"/>
          <a:stretch>
            <a:fillRect/>
          </a:stretch>
        </p:blipFill>
        <p:spPr>
          <a:xfrm>
            <a:off x="0" y="636865"/>
            <a:ext cx="12192000" cy="5584269"/>
          </a:xfrm>
          <a:prstGeom prst="rect">
            <a:avLst/>
          </a:prstGeom>
        </p:spPr>
      </p:pic>
      <p:sp>
        <p:nvSpPr>
          <p:cNvPr id="5" name="Rectangle 4">
            <a:extLst>
              <a:ext uri="{FF2B5EF4-FFF2-40B4-BE49-F238E27FC236}">
                <a16:creationId xmlns:a16="http://schemas.microsoft.com/office/drawing/2014/main" id="{B39C3722-F991-4674-8D74-9768DF8DF109}"/>
              </a:ext>
            </a:extLst>
          </p:cNvPr>
          <p:cNvSpPr/>
          <p:nvPr/>
        </p:nvSpPr>
        <p:spPr>
          <a:xfrm>
            <a:off x="10185892" y="6435213"/>
            <a:ext cx="1466460" cy="422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83093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1386F3-6935-48C9-8A7D-6F3F6024F3AA}"/>
              </a:ext>
            </a:extLst>
          </p:cNvPr>
          <p:cNvSpPr>
            <a:spLocks noGrp="1"/>
          </p:cNvSpPr>
          <p:nvPr>
            <p:ph type="sldNum" sz="quarter" idx="12"/>
          </p:nvPr>
        </p:nvSpPr>
        <p:spPr/>
        <p:txBody>
          <a:bodyPr/>
          <a:lstStyle/>
          <a:p>
            <a:fld id="{8C2E478F-E849-4A8C-AF1F-CBCC78A7CBFA}" type="slidenum">
              <a:rPr lang="en-US" smtClean="0"/>
              <a:t>14</a:t>
            </a:fld>
            <a:endParaRPr lang="en-US" dirty="0"/>
          </a:p>
        </p:txBody>
      </p:sp>
      <p:pic>
        <p:nvPicPr>
          <p:cNvPr id="4" name="Picture 3">
            <a:extLst>
              <a:ext uri="{FF2B5EF4-FFF2-40B4-BE49-F238E27FC236}">
                <a16:creationId xmlns:a16="http://schemas.microsoft.com/office/drawing/2014/main" id="{754C74A0-BC87-42F2-B55C-D755C9825DE5}"/>
              </a:ext>
            </a:extLst>
          </p:cNvPr>
          <p:cNvPicPr>
            <a:picLocks noChangeAspect="1"/>
          </p:cNvPicPr>
          <p:nvPr/>
        </p:nvPicPr>
        <p:blipFill>
          <a:blip r:embed="rId2"/>
          <a:stretch>
            <a:fillRect/>
          </a:stretch>
        </p:blipFill>
        <p:spPr>
          <a:xfrm>
            <a:off x="0" y="771769"/>
            <a:ext cx="12192000" cy="5314461"/>
          </a:xfrm>
          <a:prstGeom prst="rect">
            <a:avLst/>
          </a:prstGeom>
        </p:spPr>
      </p:pic>
      <p:sp>
        <p:nvSpPr>
          <p:cNvPr id="5" name="Rectangle 4">
            <a:extLst>
              <a:ext uri="{FF2B5EF4-FFF2-40B4-BE49-F238E27FC236}">
                <a16:creationId xmlns:a16="http://schemas.microsoft.com/office/drawing/2014/main" id="{3F38EDB1-907C-45AE-9453-2A220950414C}"/>
              </a:ext>
            </a:extLst>
          </p:cNvPr>
          <p:cNvSpPr/>
          <p:nvPr/>
        </p:nvSpPr>
        <p:spPr>
          <a:xfrm>
            <a:off x="10185892" y="6435213"/>
            <a:ext cx="1466460" cy="422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32755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178D803-948B-4964-8297-7D156F1E6E33}"/>
              </a:ext>
            </a:extLst>
          </p:cNvPr>
          <p:cNvSpPr>
            <a:spLocks noGrp="1"/>
          </p:cNvSpPr>
          <p:nvPr>
            <p:ph type="sldNum" sz="quarter" idx="12"/>
          </p:nvPr>
        </p:nvSpPr>
        <p:spPr/>
        <p:txBody>
          <a:bodyPr/>
          <a:lstStyle/>
          <a:p>
            <a:fld id="{8C2E478F-E849-4A8C-AF1F-CBCC78A7CBFA}" type="slidenum">
              <a:rPr lang="en-US" smtClean="0"/>
              <a:t>15</a:t>
            </a:fld>
            <a:endParaRPr lang="en-US" dirty="0"/>
          </a:p>
        </p:txBody>
      </p:sp>
      <p:pic>
        <p:nvPicPr>
          <p:cNvPr id="4" name="Picture 3">
            <a:extLst>
              <a:ext uri="{FF2B5EF4-FFF2-40B4-BE49-F238E27FC236}">
                <a16:creationId xmlns:a16="http://schemas.microsoft.com/office/drawing/2014/main" id="{2A3146C6-58ED-47EA-8AF3-C3152017C59E}"/>
              </a:ext>
            </a:extLst>
          </p:cNvPr>
          <p:cNvPicPr>
            <a:picLocks noChangeAspect="1"/>
          </p:cNvPicPr>
          <p:nvPr/>
        </p:nvPicPr>
        <p:blipFill>
          <a:blip r:embed="rId2"/>
          <a:stretch>
            <a:fillRect/>
          </a:stretch>
        </p:blipFill>
        <p:spPr>
          <a:xfrm>
            <a:off x="0" y="822952"/>
            <a:ext cx="12192000" cy="5212096"/>
          </a:xfrm>
          <a:prstGeom prst="rect">
            <a:avLst/>
          </a:prstGeom>
        </p:spPr>
      </p:pic>
      <p:sp>
        <p:nvSpPr>
          <p:cNvPr id="5" name="Rectangle 4">
            <a:extLst>
              <a:ext uri="{FF2B5EF4-FFF2-40B4-BE49-F238E27FC236}">
                <a16:creationId xmlns:a16="http://schemas.microsoft.com/office/drawing/2014/main" id="{F09EAC45-8751-4A82-A424-A0566AD9260C}"/>
              </a:ext>
            </a:extLst>
          </p:cNvPr>
          <p:cNvSpPr/>
          <p:nvPr/>
        </p:nvSpPr>
        <p:spPr>
          <a:xfrm>
            <a:off x="10185892" y="6435213"/>
            <a:ext cx="1466460" cy="422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0610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D18990-227C-4354-91F8-1F2F6B908C14}"/>
              </a:ext>
            </a:extLst>
          </p:cNvPr>
          <p:cNvSpPr>
            <a:spLocks noGrp="1"/>
          </p:cNvSpPr>
          <p:nvPr>
            <p:ph type="sldNum" sz="quarter" idx="12"/>
          </p:nvPr>
        </p:nvSpPr>
        <p:spPr/>
        <p:txBody>
          <a:bodyPr/>
          <a:lstStyle/>
          <a:p>
            <a:fld id="{8C2E478F-E849-4A8C-AF1F-CBCC78A7CBFA}" type="slidenum">
              <a:rPr lang="en-US" smtClean="0"/>
              <a:t>16</a:t>
            </a:fld>
            <a:endParaRPr lang="en-US" dirty="0"/>
          </a:p>
        </p:txBody>
      </p:sp>
      <p:pic>
        <p:nvPicPr>
          <p:cNvPr id="4" name="Picture 3">
            <a:extLst>
              <a:ext uri="{FF2B5EF4-FFF2-40B4-BE49-F238E27FC236}">
                <a16:creationId xmlns:a16="http://schemas.microsoft.com/office/drawing/2014/main" id="{4ACC7ED4-BE93-49A3-AE4B-F3B32E8B8D8D}"/>
              </a:ext>
            </a:extLst>
          </p:cNvPr>
          <p:cNvPicPr>
            <a:picLocks noChangeAspect="1"/>
          </p:cNvPicPr>
          <p:nvPr/>
        </p:nvPicPr>
        <p:blipFill>
          <a:blip r:embed="rId2"/>
          <a:stretch>
            <a:fillRect/>
          </a:stretch>
        </p:blipFill>
        <p:spPr>
          <a:xfrm>
            <a:off x="0" y="634336"/>
            <a:ext cx="12192000" cy="5589328"/>
          </a:xfrm>
          <a:prstGeom prst="rect">
            <a:avLst/>
          </a:prstGeom>
        </p:spPr>
      </p:pic>
      <p:sp>
        <p:nvSpPr>
          <p:cNvPr id="5" name="Rectangle 4">
            <a:extLst>
              <a:ext uri="{FF2B5EF4-FFF2-40B4-BE49-F238E27FC236}">
                <a16:creationId xmlns:a16="http://schemas.microsoft.com/office/drawing/2014/main" id="{B70E7E1D-C7D4-4E85-A33F-632F4AC2648F}"/>
              </a:ext>
            </a:extLst>
          </p:cNvPr>
          <p:cNvSpPr/>
          <p:nvPr/>
        </p:nvSpPr>
        <p:spPr>
          <a:xfrm>
            <a:off x="10185892" y="6435213"/>
            <a:ext cx="1466460" cy="422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16775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D04FFD-EE82-41EA-A83D-06575D4C03E6}"/>
              </a:ext>
            </a:extLst>
          </p:cNvPr>
          <p:cNvSpPr>
            <a:spLocks noGrp="1"/>
          </p:cNvSpPr>
          <p:nvPr>
            <p:ph type="sldNum" sz="quarter" idx="12"/>
          </p:nvPr>
        </p:nvSpPr>
        <p:spPr/>
        <p:txBody>
          <a:bodyPr/>
          <a:lstStyle/>
          <a:p>
            <a:fld id="{8C2E478F-E849-4A8C-AF1F-CBCC78A7CBFA}" type="slidenum">
              <a:rPr lang="en-US" smtClean="0"/>
              <a:t>17</a:t>
            </a:fld>
            <a:endParaRPr lang="en-US" dirty="0"/>
          </a:p>
        </p:txBody>
      </p:sp>
      <p:pic>
        <p:nvPicPr>
          <p:cNvPr id="4" name="Picture 3">
            <a:extLst>
              <a:ext uri="{FF2B5EF4-FFF2-40B4-BE49-F238E27FC236}">
                <a16:creationId xmlns:a16="http://schemas.microsoft.com/office/drawing/2014/main" id="{70AE1EB1-82C2-4FB7-BD8D-37823DD28E44}"/>
              </a:ext>
            </a:extLst>
          </p:cNvPr>
          <p:cNvPicPr>
            <a:picLocks noChangeAspect="1"/>
          </p:cNvPicPr>
          <p:nvPr/>
        </p:nvPicPr>
        <p:blipFill>
          <a:blip r:embed="rId2"/>
          <a:stretch>
            <a:fillRect/>
          </a:stretch>
        </p:blipFill>
        <p:spPr>
          <a:xfrm>
            <a:off x="0" y="775785"/>
            <a:ext cx="12192000" cy="5306429"/>
          </a:xfrm>
          <a:prstGeom prst="rect">
            <a:avLst/>
          </a:prstGeom>
        </p:spPr>
      </p:pic>
      <p:sp>
        <p:nvSpPr>
          <p:cNvPr id="5" name="Rectangle 4">
            <a:extLst>
              <a:ext uri="{FF2B5EF4-FFF2-40B4-BE49-F238E27FC236}">
                <a16:creationId xmlns:a16="http://schemas.microsoft.com/office/drawing/2014/main" id="{A2F098F8-732C-4836-80A9-0D812B0ACA91}"/>
              </a:ext>
            </a:extLst>
          </p:cNvPr>
          <p:cNvSpPr/>
          <p:nvPr/>
        </p:nvSpPr>
        <p:spPr>
          <a:xfrm>
            <a:off x="10185892" y="6435213"/>
            <a:ext cx="1466460" cy="422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88082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F7706BE-EF2E-459C-8778-01DDD354C634}"/>
              </a:ext>
            </a:extLst>
          </p:cNvPr>
          <p:cNvSpPr>
            <a:spLocks noGrp="1"/>
          </p:cNvSpPr>
          <p:nvPr>
            <p:ph type="title"/>
          </p:nvPr>
        </p:nvSpPr>
        <p:spPr>
          <a:xfrm>
            <a:off x="741680" y="2232840"/>
            <a:ext cx="10971475" cy="830649"/>
          </a:xfrm>
        </p:spPr>
        <p:txBody>
          <a:bodyPr>
            <a:normAutofit fontScale="90000"/>
          </a:bodyPr>
          <a:lstStyle/>
          <a:p>
            <a:r>
              <a:rPr lang="en-US" dirty="0">
                <a:solidFill>
                  <a:schemeClr val="bg1"/>
                </a:solidFill>
              </a:rPr>
              <a:t>THANK YOU</a:t>
            </a:r>
          </a:p>
        </p:txBody>
      </p:sp>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5" r="15"/>
          <a:stretch>
            <a:fillRect/>
          </a:stretch>
        </p:blipFill>
        <p:spPr>
          <a:xfrm>
            <a:off x="0" y="0"/>
            <a:ext cx="12192000" cy="6858000"/>
          </a:xfrm>
        </p:spPr>
      </p:pic>
      <p:sp>
        <p:nvSpPr>
          <p:cNvPr id="17" name="Rectangle 13">
            <a:extLst>
              <a:ext uri="{FF2B5EF4-FFF2-40B4-BE49-F238E27FC236}">
                <a16:creationId xmlns:a16="http://schemas.microsoft.com/office/drawing/2014/main" id="{D59D4F5E-0D68-46FB-B499-329ED58DA289}"/>
              </a:ext>
              <a:ext uri="{C183D7F6-B498-43B3-948B-1728B52AA6E4}">
                <adec:decorative xmlns:adec="http://schemas.microsoft.com/office/drawing/2017/decorative" val="1"/>
              </a:ext>
            </a:extLst>
          </p:cNvPr>
          <p:cNvSpPr/>
          <p:nvPr/>
        </p:nvSpPr>
        <p:spPr>
          <a:xfrm>
            <a:off x="31362" y="0"/>
            <a:ext cx="12160638" cy="6846932"/>
          </a:xfrm>
          <a:prstGeom prst="rect">
            <a:avLst/>
          </a:prstGeom>
          <a:gradFill flip="none" rotWithShape="1">
            <a:gsLst>
              <a:gs pos="0">
                <a:srgbClr val="01023B">
                  <a:alpha val="50000"/>
                </a:srgbClr>
              </a:gs>
              <a:gs pos="100000">
                <a:srgbClr val="E99757">
                  <a:alpha val="50000"/>
                </a:srgbClr>
              </a:gs>
              <a:gs pos="50000">
                <a:srgbClr val="A53F52">
                  <a:alpha val="5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3">
            <a:extLst>
              <a:ext uri="{FF2B5EF4-FFF2-40B4-BE49-F238E27FC236}">
                <a16:creationId xmlns:a16="http://schemas.microsoft.com/office/drawing/2014/main" id="{D59D4F5E-0D68-46FB-B499-329ED58DA289}"/>
              </a:ext>
              <a:ext uri="{C183D7F6-B498-43B3-948B-1728B52AA6E4}">
                <adec:decorative xmlns:adec="http://schemas.microsoft.com/office/drawing/2017/decorative" val="1"/>
              </a:ext>
            </a:extLst>
          </p:cNvPr>
          <p:cNvSpPr/>
          <p:nvPr/>
        </p:nvSpPr>
        <p:spPr>
          <a:xfrm>
            <a:off x="-39758" y="-13504"/>
            <a:ext cx="12231758" cy="6846932"/>
          </a:xfrm>
          <a:prstGeom prst="rect">
            <a:avLst/>
          </a:prstGeom>
          <a:gradFill flip="none" rotWithShape="1">
            <a:gsLst>
              <a:gs pos="0">
                <a:srgbClr val="01023B">
                  <a:alpha val="50000"/>
                </a:srgbClr>
              </a:gs>
              <a:gs pos="100000">
                <a:srgbClr val="E99757">
                  <a:alpha val="50000"/>
                </a:srgbClr>
              </a:gs>
              <a:gs pos="50000">
                <a:srgbClr val="A53F52">
                  <a:alpha val="5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13">
            <a:extLst>
              <a:ext uri="{FF2B5EF4-FFF2-40B4-BE49-F238E27FC236}">
                <a16:creationId xmlns:a16="http://schemas.microsoft.com/office/drawing/2014/main" id="{D59D4F5E-0D68-46FB-B499-329ED58DA289}"/>
              </a:ext>
              <a:ext uri="{C183D7F6-B498-43B3-948B-1728B52AA6E4}">
                <adec:decorative xmlns:adec="http://schemas.microsoft.com/office/drawing/2017/decorative" val="1"/>
              </a:ext>
            </a:extLst>
          </p:cNvPr>
          <p:cNvSpPr/>
          <p:nvPr/>
        </p:nvSpPr>
        <p:spPr>
          <a:xfrm>
            <a:off x="0" y="-38076"/>
            <a:ext cx="12231758" cy="6846932"/>
          </a:xfrm>
          <a:prstGeom prst="rect">
            <a:avLst/>
          </a:prstGeom>
          <a:gradFill flip="none" rotWithShape="1">
            <a:gsLst>
              <a:gs pos="0">
                <a:srgbClr val="01023B">
                  <a:alpha val="50000"/>
                </a:srgbClr>
              </a:gs>
              <a:gs pos="100000">
                <a:srgbClr val="E99757">
                  <a:alpha val="50000"/>
                </a:srgbClr>
              </a:gs>
              <a:gs pos="50000">
                <a:srgbClr val="A53F52">
                  <a:alpha val="5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3360516" y="2700191"/>
            <a:ext cx="6342927" cy="1446550"/>
          </a:xfrm>
          <a:prstGeom prst="rect">
            <a:avLst/>
          </a:prstGeom>
          <a:noFill/>
        </p:spPr>
        <p:txBody>
          <a:bodyPr wrap="square" rtlCol="0">
            <a:spAutoFit/>
          </a:bodyPr>
          <a:lstStyle/>
          <a:p>
            <a:r>
              <a:rPr lang="en-IN" sz="8800" b="1" i="1" dirty="0">
                <a:solidFill>
                  <a:schemeClr val="bg1"/>
                </a:solidFill>
              </a:rPr>
              <a:t>Thank You</a:t>
            </a:r>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C2E478F-E849-4A8C-AF1F-CBCC78A7CBFA}" type="slidenum">
              <a:rPr lang="en-US" smtClean="0"/>
              <a:t>2</a:t>
            </a:fld>
            <a:endParaRPr lang="en-US" dirty="0"/>
          </a:p>
        </p:txBody>
      </p:sp>
      <p:sp>
        <p:nvSpPr>
          <p:cNvPr id="4" name="Title 3"/>
          <p:cNvSpPr>
            <a:spLocks noGrp="1"/>
          </p:cNvSpPr>
          <p:nvPr>
            <p:ph type="title"/>
          </p:nvPr>
        </p:nvSpPr>
        <p:spPr>
          <a:xfrm>
            <a:off x="498281" y="2298143"/>
            <a:ext cx="5251450" cy="1661297"/>
          </a:xfrm>
        </p:spPr>
        <p:txBody>
          <a:bodyPr>
            <a:normAutofit fontScale="90000"/>
          </a:bodyPr>
          <a:lstStyle/>
          <a:p>
            <a:r>
              <a:rPr lang="en-US" dirty="0">
                <a:latin typeface="Georgia" panose="02040502050405020303" pitchFamily="18" charset="0"/>
              </a:rPr>
              <a:t>Autism spectrum disorder</a:t>
            </a:r>
            <a:endParaRPr lang="en-IN" dirty="0"/>
          </a:p>
        </p:txBody>
      </p:sp>
      <p:sp>
        <p:nvSpPr>
          <p:cNvPr id="5" name="TextBox 4"/>
          <p:cNvSpPr txBox="1"/>
          <p:nvPr/>
        </p:nvSpPr>
        <p:spPr>
          <a:xfrm>
            <a:off x="5816379" y="2115047"/>
            <a:ext cx="5732890" cy="2831544"/>
          </a:xfrm>
          <a:prstGeom prst="rect">
            <a:avLst/>
          </a:prstGeom>
          <a:noFill/>
        </p:spPr>
        <p:txBody>
          <a:bodyPr wrap="square" rtlCol="0">
            <a:spAutoFit/>
          </a:bodyPr>
          <a:lstStyle/>
          <a:p>
            <a:r>
              <a:rPr lang="en-US" sz="2000" dirty="0"/>
              <a:t>Autism spectrum disorder is a neurological problem that will have challenges in social, emotional and behavioral skills. </a:t>
            </a:r>
          </a:p>
          <a:p>
            <a:r>
              <a:rPr lang="en-IN" sz="2000" dirty="0"/>
              <a:t>There is often nothing about how people with ASD look that sets them apart from other people , but people with ASD may communicate, interact , behave and learn in ways that are different from most other people.</a:t>
            </a:r>
          </a:p>
          <a:p>
            <a:endParaRPr lang="en-IN" dirty="0"/>
          </a:p>
        </p:txBody>
      </p:sp>
      <p:sp>
        <p:nvSpPr>
          <p:cNvPr id="6" name="Rectangle 5"/>
          <p:cNvSpPr/>
          <p:nvPr/>
        </p:nvSpPr>
        <p:spPr>
          <a:xfrm>
            <a:off x="10196052" y="6322142"/>
            <a:ext cx="1466460" cy="422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93329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a:extLst>
              <a:ext uri="{FF2B5EF4-FFF2-40B4-BE49-F238E27FC236}">
                <a16:creationId xmlns:a16="http://schemas.microsoft.com/office/drawing/2014/main" id="{D59D4F5E-0D68-46FB-B499-329ED58DA289}"/>
              </a:ext>
              <a:ext uri="{C183D7F6-B498-43B3-948B-1728B52AA6E4}">
                <adec:decorative xmlns:adec="http://schemas.microsoft.com/office/drawing/2017/decorative" val="1"/>
              </a:ext>
            </a:extLst>
          </p:cNvPr>
          <p:cNvSpPr/>
          <p:nvPr/>
        </p:nvSpPr>
        <p:spPr>
          <a:xfrm>
            <a:off x="4643120" y="0"/>
            <a:ext cx="7548880" cy="1470902"/>
          </a:xfrm>
          <a:prstGeom prst="rect">
            <a:avLst/>
          </a:prstGeom>
          <a:gradFill flip="none" rotWithShape="1">
            <a:gsLst>
              <a:gs pos="0">
                <a:srgbClr val="01023B">
                  <a:alpha val="50000"/>
                </a:srgbClr>
              </a:gs>
              <a:gs pos="100000">
                <a:srgbClr val="E99757">
                  <a:alpha val="50000"/>
                </a:srgbClr>
              </a:gs>
              <a:gs pos="50000">
                <a:srgbClr val="A53F52">
                  <a:alpha val="5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A3F530F9-BDB1-49E4-9EFF-B9535CF653A7}"/>
              </a:ext>
            </a:extLst>
          </p:cNvPr>
          <p:cNvSpPr>
            <a:spLocks noGrp="1"/>
          </p:cNvSpPr>
          <p:nvPr>
            <p:ph type="title"/>
          </p:nvPr>
        </p:nvSpPr>
        <p:spPr>
          <a:xfrm>
            <a:off x="7325359" y="218799"/>
            <a:ext cx="4445883" cy="864235"/>
          </a:xfrm>
        </p:spPr>
        <p:txBody>
          <a:bodyPr>
            <a:noAutofit/>
          </a:bodyPr>
          <a:lstStyle/>
          <a:p>
            <a:r>
              <a:rPr lang="en-US" dirty="0"/>
              <a:t>TYPES</a:t>
            </a:r>
          </a:p>
        </p:txBody>
      </p:sp>
      <p:sp>
        <p:nvSpPr>
          <p:cNvPr id="71" name="Slide Number Placeholder 70">
            <a:extLst>
              <a:ext uri="{FF2B5EF4-FFF2-40B4-BE49-F238E27FC236}">
                <a16:creationId xmlns:a16="http://schemas.microsoft.com/office/drawing/2014/main" id="{D222F862-D4C8-42C6-BB64-662A73425911}"/>
              </a:ext>
            </a:extLst>
          </p:cNvPr>
          <p:cNvSpPr>
            <a:spLocks noGrp="1"/>
          </p:cNvSpPr>
          <p:nvPr>
            <p:ph type="sldNum" sz="quarter" idx="4"/>
          </p:nvPr>
        </p:nvSpPr>
        <p:spPr/>
        <p:txBody>
          <a:bodyPr/>
          <a:lstStyle/>
          <a:p>
            <a:fld id="{8C2E478F-E849-4A8C-AF1F-CBCC78A7CBFA}" type="slidenum">
              <a:rPr lang="en-US" smtClean="0"/>
              <a:t>3</a:t>
            </a:fld>
            <a:endParaRPr lang="en-US" dirty="0"/>
          </a:p>
        </p:txBody>
      </p:sp>
      <p:sp>
        <p:nvSpPr>
          <p:cNvPr id="12" name="Rectangle 11"/>
          <p:cNvSpPr/>
          <p:nvPr/>
        </p:nvSpPr>
        <p:spPr>
          <a:xfrm>
            <a:off x="10196052" y="6322142"/>
            <a:ext cx="1466460" cy="422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Placeholder 2"/>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7941" b="7941"/>
          <a:stretch>
            <a:fillRect/>
          </a:stretch>
        </p:blipFill>
        <p:spPr>
          <a:xfrm>
            <a:off x="0" y="0"/>
            <a:ext cx="4589003" cy="6846932"/>
          </a:xfrm>
        </p:spPr>
      </p:pic>
      <p:sp>
        <p:nvSpPr>
          <p:cNvPr id="13" name="Rectangle 13">
            <a:extLst>
              <a:ext uri="{FF2B5EF4-FFF2-40B4-BE49-F238E27FC236}">
                <a16:creationId xmlns:a16="http://schemas.microsoft.com/office/drawing/2014/main" id="{D59D4F5E-0D68-46FB-B499-329ED58DA289}"/>
              </a:ext>
              <a:ext uri="{C183D7F6-B498-43B3-948B-1728B52AA6E4}">
                <adec:decorative xmlns:adec="http://schemas.microsoft.com/office/drawing/2017/decorative" val="1"/>
              </a:ext>
            </a:extLst>
          </p:cNvPr>
          <p:cNvSpPr/>
          <p:nvPr/>
        </p:nvSpPr>
        <p:spPr>
          <a:xfrm>
            <a:off x="15269" y="11068"/>
            <a:ext cx="4460903" cy="6846932"/>
          </a:xfrm>
          <a:prstGeom prst="rect">
            <a:avLst/>
          </a:prstGeom>
          <a:gradFill flip="none" rotWithShape="1">
            <a:gsLst>
              <a:gs pos="0">
                <a:srgbClr val="01023B">
                  <a:alpha val="50000"/>
                </a:srgbClr>
              </a:gs>
              <a:gs pos="100000">
                <a:srgbClr val="E99757">
                  <a:alpha val="50000"/>
                </a:srgbClr>
              </a:gs>
              <a:gs pos="50000">
                <a:srgbClr val="A53F52">
                  <a:alpha val="5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59D4F5E-0D68-46FB-B499-329ED58DA289}"/>
              </a:ext>
              <a:ext uri="{C183D7F6-B498-43B3-948B-1728B52AA6E4}">
                <adec:decorative xmlns:adec="http://schemas.microsoft.com/office/drawing/2017/decorative" val="1"/>
              </a:ext>
            </a:extLst>
          </p:cNvPr>
          <p:cNvSpPr/>
          <p:nvPr/>
        </p:nvSpPr>
        <p:spPr>
          <a:xfrm>
            <a:off x="-12700" y="22136"/>
            <a:ext cx="4628761" cy="6846932"/>
          </a:xfrm>
          <a:prstGeom prst="rect">
            <a:avLst/>
          </a:prstGeom>
          <a:gradFill flip="none" rotWithShape="1">
            <a:gsLst>
              <a:gs pos="0">
                <a:srgbClr val="01023B">
                  <a:alpha val="50000"/>
                </a:srgbClr>
              </a:gs>
              <a:gs pos="100000">
                <a:srgbClr val="E99757">
                  <a:alpha val="50000"/>
                </a:srgbClr>
              </a:gs>
              <a:gs pos="50000">
                <a:srgbClr val="A53F52">
                  <a:alpha val="5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3">
            <a:extLst>
              <a:ext uri="{FF2B5EF4-FFF2-40B4-BE49-F238E27FC236}">
                <a16:creationId xmlns:a16="http://schemas.microsoft.com/office/drawing/2014/main" id="{D59D4F5E-0D68-46FB-B499-329ED58DA289}"/>
              </a:ext>
              <a:ext uri="{C183D7F6-B498-43B3-948B-1728B52AA6E4}">
                <adec:decorative xmlns:adec="http://schemas.microsoft.com/office/drawing/2017/decorative" val="1"/>
              </a:ext>
            </a:extLst>
          </p:cNvPr>
          <p:cNvSpPr/>
          <p:nvPr/>
        </p:nvSpPr>
        <p:spPr>
          <a:xfrm>
            <a:off x="0" y="11068"/>
            <a:ext cx="4682878" cy="6846932"/>
          </a:xfrm>
          <a:prstGeom prst="rect">
            <a:avLst/>
          </a:prstGeom>
          <a:gradFill flip="none" rotWithShape="1">
            <a:gsLst>
              <a:gs pos="0">
                <a:srgbClr val="01023B">
                  <a:alpha val="50000"/>
                </a:srgbClr>
              </a:gs>
              <a:gs pos="100000">
                <a:srgbClr val="E99757">
                  <a:alpha val="50000"/>
                </a:srgbClr>
              </a:gs>
              <a:gs pos="50000">
                <a:srgbClr val="A53F52">
                  <a:alpha val="5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Content Placeholder 16" descr="Timeline&#10;&#10;Description automatically generated">
            <a:extLst>
              <a:ext uri="{FF2B5EF4-FFF2-40B4-BE49-F238E27FC236}">
                <a16:creationId xmlns:a16="http://schemas.microsoft.com/office/drawing/2014/main" id="{60183C9E-B40D-4F95-B1B3-82639D9DB77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10150" y="1972707"/>
            <a:ext cx="6800850" cy="4271487"/>
          </a:xfrm>
          <a:prstGeom prst="rect">
            <a:avLst/>
          </a:prstGeom>
          <a:ln>
            <a:noFill/>
          </a:ln>
          <a:effectLst>
            <a:softEdge rad="112500"/>
          </a:effectLst>
        </p:spPr>
      </p:pic>
    </p:spTree>
    <p:extLst>
      <p:ext uri="{BB962C8B-B14F-4D97-AF65-F5344CB8AC3E}">
        <p14:creationId xmlns:p14="http://schemas.microsoft.com/office/powerpoint/2010/main" val="1475344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A91A910-B2A2-4717-AA80-97DE93883E3F}"/>
              </a:ext>
            </a:extLst>
          </p:cNvPr>
          <p:cNvSpPr>
            <a:spLocks noGrp="1"/>
          </p:cNvSpPr>
          <p:nvPr>
            <p:ph type="title"/>
          </p:nvPr>
        </p:nvSpPr>
        <p:spPr>
          <a:xfrm>
            <a:off x="659234" y="957447"/>
            <a:ext cx="3383280" cy="4943105"/>
          </a:xfrm>
        </p:spPr>
        <p:txBody>
          <a:bodyPr anchor="ctr">
            <a:normAutofit/>
          </a:bodyPr>
          <a:lstStyle/>
          <a:p>
            <a:r>
              <a:rPr lang="en-IN" dirty="0">
                <a:latin typeface="Georgia" panose="02040502050405020303" pitchFamily="18" charset="0"/>
              </a:rPr>
              <a:t>Why we need early diagnosis ?</a:t>
            </a:r>
            <a:br>
              <a:rPr lang="en-IN" dirty="0">
                <a:latin typeface="Georgia" panose="02040502050405020303" pitchFamily="18" charset="0"/>
              </a:rPr>
            </a:br>
            <a:endParaRPr lang="en-IN" dirty="0">
              <a:latin typeface="Georgia" panose="02040502050405020303" pitchFamily="18" charset="0"/>
            </a:endParaRPr>
          </a:p>
        </p:txBody>
      </p:sp>
      <p:graphicFrame>
        <p:nvGraphicFramePr>
          <p:cNvPr id="13" name="Content Placeholder 10">
            <a:extLst>
              <a:ext uri="{FF2B5EF4-FFF2-40B4-BE49-F238E27FC236}">
                <a16:creationId xmlns:a16="http://schemas.microsoft.com/office/drawing/2014/main" id="{29E2FB81-FDF5-4565-BE3C-088D6EE799D5}"/>
              </a:ext>
            </a:extLst>
          </p:cNvPr>
          <p:cNvGraphicFramePr>
            <a:graphicFrameLocks noGrp="1"/>
          </p:cNvGraphicFramePr>
          <p:nvPr>
            <p:ph idx="1"/>
            <p:extLst>
              <p:ext uri="{D42A27DB-BD31-4B8C-83A1-F6EECF244321}">
                <p14:modId xmlns:p14="http://schemas.microsoft.com/office/powerpoint/2010/main" val="1499553068"/>
              </p:ext>
            </p:extLst>
          </p:nvPr>
        </p:nvGraphicFramePr>
        <p:xfrm>
          <a:off x="4553712" y="621792"/>
          <a:ext cx="6812280"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13">
            <a:extLst>
              <a:ext uri="{FF2B5EF4-FFF2-40B4-BE49-F238E27FC236}">
                <a16:creationId xmlns:a16="http://schemas.microsoft.com/office/drawing/2014/main" id="{D687D26E-D67A-4318-AAB1-DCEAA89EEB21}"/>
              </a:ext>
              <a:ext uri="{C183D7F6-B498-43B3-948B-1728B52AA6E4}">
                <adec:decorative xmlns:adec="http://schemas.microsoft.com/office/drawing/2017/decorative" val="1"/>
              </a:ext>
            </a:extLst>
          </p:cNvPr>
          <p:cNvSpPr/>
          <p:nvPr/>
        </p:nvSpPr>
        <p:spPr>
          <a:xfrm>
            <a:off x="0" y="-48933"/>
            <a:ext cx="4785360" cy="688271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2734962 w 6096000"/>
              <a:gd name="connsiteY2" fmla="*/ 6808573 h 6858000"/>
              <a:gd name="connsiteX3" fmla="*/ 0 w 6096000"/>
              <a:gd name="connsiteY3" fmla="*/ 6858000 h 6858000"/>
              <a:gd name="connsiteX4" fmla="*/ 0 w 6096000"/>
              <a:gd name="connsiteY4" fmla="*/ 0 h 6858000"/>
              <a:gd name="connsiteX0" fmla="*/ 0 w 6096000"/>
              <a:gd name="connsiteY0" fmla="*/ 0 h 6882714"/>
              <a:gd name="connsiteX1" fmla="*/ 6096000 w 6096000"/>
              <a:gd name="connsiteY1" fmla="*/ 0 h 6882714"/>
              <a:gd name="connsiteX2" fmla="*/ 4242486 w 6096000"/>
              <a:gd name="connsiteY2" fmla="*/ 6882714 h 6882714"/>
              <a:gd name="connsiteX3" fmla="*/ 0 w 6096000"/>
              <a:gd name="connsiteY3" fmla="*/ 6858000 h 6882714"/>
              <a:gd name="connsiteX4" fmla="*/ 0 w 6096000"/>
              <a:gd name="connsiteY4" fmla="*/ 0 h 6882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82714">
                <a:moveTo>
                  <a:pt x="0" y="0"/>
                </a:moveTo>
                <a:lnTo>
                  <a:pt x="6096000" y="0"/>
                </a:lnTo>
                <a:lnTo>
                  <a:pt x="4242486" y="6882714"/>
                </a:lnTo>
                <a:lnTo>
                  <a:pt x="0" y="6858000"/>
                </a:lnTo>
                <a:lnTo>
                  <a:pt x="0" y="0"/>
                </a:lnTo>
                <a:close/>
              </a:path>
            </a:pathLst>
          </a:custGeom>
          <a:gradFill flip="none" rotWithShape="1">
            <a:gsLst>
              <a:gs pos="0">
                <a:srgbClr val="01023B">
                  <a:alpha val="70000"/>
                </a:srgbClr>
              </a:gs>
              <a:gs pos="100000">
                <a:srgbClr val="E99757">
                  <a:alpha val="70000"/>
                </a:srgbClr>
              </a:gs>
              <a:gs pos="50000">
                <a:srgbClr val="A53F52">
                  <a:alpha val="7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0196052" y="6322142"/>
            <a:ext cx="1466460" cy="422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20960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a:extLst>
              <a:ext uri="{FF2B5EF4-FFF2-40B4-BE49-F238E27FC236}">
                <a16:creationId xmlns:a16="http://schemas.microsoft.com/office/drawing/2014/main" id="{D59D4F5E-0D68-46FB-B499-329ED58DA289}"/>
              </a:ext>
              <a:ext uri="{C183D7F6-B498-43B3-948B-1728B52AA6E4}">
                <adec:decorative xmlns:adec="http://schemas.microsoft.com/office/drawing/2017/decorative" val="1"/>
              </a:ext>
            </a:extLst>
          </p:cNvPr>
          <p:cNvSpPr/>
          <p:nvPr/>
        </p:nvSpPr>
        <p:spPr>
          <a:xfrm>
            <a:off x="0" y="-10"/>
            <a:ext cx="7548880" cy="1470902"/>
          </a:xfrm>
          <a:prstGeom prst="rect">
            <a:avLst/>
          </a:prstGeom>
          <a:gradFill flip="none" rotWithShape="1">
            <a:gsLst>
              <a:gs pos="0">
                <a:srgbClr val="01023B">
                  <a:alpha val="50000"/>
                </a:srgbClr>
              </a:gs>
              <a:gs pos="100000">
                <a:srgbClr val="E99757">
                  <a:alpha val="50000"/>
                </a:srgbClr>
              </a:gs>
              <a:gs pos="50000">
                <a:srgbClr val="A53F52">
                  <a:alpha val="5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A3F530F9-BDB1-49E4-9EFF-B9535CF653A7}"/>
              </a:ext>
            </a:extLst>
          </p:cNvPr>
          <p:cNvSpPr>
            <a:spLocks noGrp="1"/>
          </p:cNvSpPr>
          <p:nvPr>
            <p:ph type="title"/>
          </p:nvPr>
        </p:nvSpPr>
        <p:spPr>
          <a:xfrm>
            <a:off x="1671982" y="254728"/>
            <a:ext cx="4445883" cy="864235"/>
          </a:xfrm>
        </p:spPr>
        <p:txBody>
          <a:bodyPr>
            <a:noAutofit/>
          </a:bodyPr>
          <a:lstStyle/>
          <a:p>
            <a:r>
              <a:rPr lang="en-US" b="1" dirty="0"/>
              <a:t>Abstract</a:t>
            </a:r>
            <a:r>
              <a:rPr lang="en-US" dirty="0"/>
              <a:t> </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373820" y="1733778"/>
            <a:ext cx="6801239" cy="4720783"/>
          </a:xfrm>
        </p:spPr>
        <p:txBody>
          <a:bodyPr>
            <a:normAutofit/>
          </a:bodyPr>
          <a:lstStyle/>
          <a:p>
            <a:pPr marL="0" indent="0">
              <a:buNone/>
            </a:pPr>
            <a:r>
              <a:rPr lang="en-US" sz="1800" dirty="0"/>
              <a:t>Autistic Spectrum Disorder (ASD) is a neurodevelopment condition associated with significant healthcare costs, and early diagnosis can significantly reduce these. Unfortunately, waiting times for an ASD diagnosis are lengthy and procedures are not cost effective. The economic impact of autism and the increase in the number of ASD cases across the world reveals an urgent need for the development of easily implemented and effective screening methods. Therefore, a time-efficient and accessible ASD screening is imminent to help health professionals and inform individuals whether they should pursue formal clinical diagnosis.</a:t>
            </a:r>
          </a:p>
        </p:txBody>
      </p:sp>
      <p:sp>
        <p:nvSpPr>
          <p:cNvPr id="71" name="Slide Number Placeholder 70">
            <a:extLst>
              <a:ext uri="{FF2B5EF4-FFF2-40B4-BE49-F238E27FC236}">
                <a16:creationId xmlns:a16="http://schemas.microsoft.com/office/drawing/2014/main" id="{D222F862-D4C8-42C6-BB64-662A73425911}"/>
              </a:ext>
            </a:extLst>
          </p:cNvPr>
          <p:cNvSpPr>
            <a:spLocks noGrp="1"/>
          </p:cNvSpPr>
          <p:nvPr>
            <p:ph type="sldNum" sz="quarter" idx="4"/>
          </p:nvPr>
        </p:nvSpPr>
        <p:spPr/>
        <p:txBody>
          <a:bodyPr/>
          <a:lstStyle/>
          <a:p>
            <a:fld id="{8C2E478F-E849-4A8C-AF1F-CBCC78A7CBFA}" type="slidenum">
              <a:rPr lang="en-US" smtClean="0"/>
              <a:t>5</a:t>
            </a:fld>
            <a:endParaRPr lang="en-US" dirty="0"/>
          </a:p>
        </p:txBody>
      </p:sp>
      <p:sp>
        <p:nvSpPr>
          <p:cNvPr id="12" name="Rectangle 11"/>
          <p:cNvSpPr/>
          <p:nvPr/>
        </p:nvSpPr>
        <p:spPr>
          <a:xfrm>
            <a:off x="10196052" y="6322142"/>
            <a:ext cx="1466460" cy="422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Placeholder 6"/>
          <p:cNvPicPr>
            <a:picLocks noGrp="1" noChangeAspect="1"/>
          </p:cNvPicPr>
          <p:nvPr>
            <p:ph type="pic" sz="quarter" idx="14"/>
          </p:nvPr>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7695" t="-4966" r="-3864" b="-284"/>
          <a:stretch/>
        </p:blipFill>
        <p:spPr>
          <a:xfrm>
            <a:off x="7175059" y="-354692"/>
            <a:ext cx="5191760" cy="7212692"/>
          </a:xfrm>
          <a:prstGeom prst="rect">
            <a:avLst/>
          </a:prstGeom>
        </p:spPr>
      </p:pic>
      <p:sp>
        <p:nvSpPr>
          <p:cNvPr id="16" name="Rectangle 13">
            <a:extLst>
              <a:ext uri="{FF2B5EF4-FFF2-40B4-BE49-F238E27FC236}">
                <a16:creationId xmlns:a16="http://schemas.microsoft.com/office/drawing/2014/main" id="{D59D4F5E-0D68-46FB-B499-329ED58DA289}"/>
              </a:ext>
              <a:ext uri="{C183D7F6-B498-43B3-948B-1728B52AA6E4}">
                <adec:decorative xmlns:adec="http://schemas.microsoft.com/office/drawing/2017/decorative" val="1"/>
              </a:ext>
            </a:extLst>
          </p:cNvPr>
          <p:cNvSpPr/>
          <p:nvPr/>
        </p:nvSpPr>
        <p:spPr>
          <a:xfrm>
            <a:off x="7509122" y="-13504"/>
            <a:ext cx="4682878" cy="6846932"/>
          </a:xfrm>
          <a:prstGeom prst="rect">
            <a:avLst/>
          </a:prstGeom>
          <a:gradFill flip="none" rotWithShape="1">
            <a:gsLst>
              <a:gs pos="0">
                <a:srgbClr val="01023B">
                  <a:alpha val="50000"/>
                </a:srgbClr>
              </a:gs>
              <a:gs pos="100000">
                <a:srgbClr val="E99757">
                  <a:alpha val="50000"/>
                </a:srgbClr>
              </a:gs>
              <a:gs pos="50000">
                <a:srgbClr val="A53F52">
                  <a:alpha val="5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25373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Placeholder 38">
            <a:extLst>
              <a:ext uri="{FF2B5EF4-FFF2-40B4-BE49-F238E27FC236}">
                <a16:creationId xmlns:a16="http://schemas.microsoft.com/office/drawing/2014/main" id="{BA6D7FF8-B03E-48E8-9A54-F677EBB6C0B6}"/>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1" y="1016001"/>
            <a:ext cx="6187440" cy="4857762"/>
          </a:xfrm>
        </p:spPr>
      </p:pic>
      <p:sp>
        <p:nvSpPr>
          <p:cNvPr id="44" name="Freeform: Shape 43">
            <a:extLst>
              <a:ext uri="{FF2B5EF4-FFF2-40B4-BE49-F238E27FC236}">
                <a16:creationId xmlns:a16="http://schemas.microsoft.com/office/drawing/2014/main" id="{785F2504-A35A-4AAB-94E4-C1479349F703}"/>
              </a:ext>
              <a:ext uri="{C183D7F6-B498-43B3-948B-1728B52AA6E4}">
                <adec:decorative xmlns:adec="http://schemas.microsoft.com/office/drawing/2017/decorative" val="1"/>
              </a:ext>
            </a:extLst>
          </p:cNvPr>
          <p:cNvSpPr/>
          <p:nvPr/>
        </p:nvSpPr>
        <p:spPr>
          <a:xfrm>
            <a:off x="-36036" y="-8810"/>
            <a:ext cx="6370320" cy="6866810"/>
          </a:xfrm>
          <a:custGeom>
            <a:avLst/>
            <a:gdLst>
              <a:gd name="connsiteX0" fmla="*/ 1851727 w 7406905"/>
              <a:gd name="connsiteY0" fmla="*/ 0 h 6866810"/>
              <a:gd name="connsiteX1" fmla="*/ 2785858 w 7406905"/>
              <a:gd name="connsiteY1" fmla="*/ 0 h 6866810"/>
              <a:gd name="connsiteX2" fmla="*/ 2785858 w 7406905"/>
              <a:gd name="connsiteY2" fmla="*/ 1382574 h 6866810"/>
              <a:gd name="connsiteX3" fmla="*/ 3735696 w 7406905"/>
              <a:gd name="connsiteY3" fmla="*/ 1382574 h 6866810"/>
              <a:gd name="connsiteX4" fmla="*/ 3735696 w 7406905"/>
              <a:gd name="connsiteY4" fmla="*/ 1616025 h 6866810"/>
              <a:gd name="connsiteX5" fmla="*/ 4694626 w 7406905"/>
              <a:gd name="connsiteY5" fmla="*/ 1616025 h 6866810"/>
              <a:gd name="connsiteX6" fmla="*/ 4694626 w 7406905"/>
              <a:gd name="connsiteY6" fmla="*/ 0 h 6866810"/>
              <a:gd name="connsiteX7" fmla="*/ 6447975 w 7406905"/>
              <a:gd name="connsiteY7" fmla="*/ 0 h 6866810"/>
              <a:gd name="connsiteX8" fmla="*/ 6447975 w 7406905"/>
              <a:gd name="connsiteY8" fmla="*/ 1408233 h 6866810"/>
              <a:gd name="connsiteX9" fmla="*/ 7406905 w 7406905"/>
              <a:gd name="connsiteY9" fmla="*/ 1408233 h 6866810"/>
              <a:gd name="connsiteX10" fmla="*/ 7406905 w 7406905"/>
              <a:gd name="connsiteY10" fmla="*/ 6024420 h 6866810"/>
              <a:gd name="connsiteX11" fmla="*/ 6447975 w 7406905"/>
              <a:gd name="connsiteY11" fmla="*/ 6024420 h 6866810"/>
              <a:gd name="connsiteX12" fmla="*/ 6446330 w 7406905"/>
              <a:gd name="connsiteY12" fmla="*/ 5016507 h 6866810"/>
              <a:gd name="connsiteX13" fmla="*/ 5487400 w 7406905"/>
              <a:gd name="connsiteY13" fmla="*/ 5016507 h 6866810"/>
              <a:gd name="connsiteX14" fmla="*/ 5487400 w 7406905"/>
              <a:gd name="connsiteY14" fmla="*/ 6866810 h 6866810"/>
              <a:gd name="connsiteX15" fmla="*/ 4649980 w 7406905"/>
              <a:gd name="connsiteY15" fmla="*/ 6866810 h 6866810"/>
              <a:gd name="connsiteX16" fmla="*/ 4649980 w 7406905"/>
              <a:gd name="connsiteY16" fmla="*/ 5505639 h 6866810"/>
              <a:gd name="connsiteX17" fmla="*/ 3691050 w 7406905"/>
              <a:gd name="connsiteY17" fmla="*/ 5505639 h 6866810"/>
              <a:gd name="connsiteX18" fmla="*/ 3691050 w 7406905"/>
              <a:gd name="connsiteY18" fmla="*/ 6087035 h 6866810"/>
              <a:gd name="connsiteX19" fmla="*/ 2776766 w 7406905"/>
              <a:gd name="connsiteY19" fmla="*/ 6087035 h 6866810"/>
              <a:gd name="connsiteX20" fmla="*/ 2776766 w 7406905"/>
              <a:gd name="connsiteY20" fmla="*/ 6866810 h 6866810"/>
              <a:gd name="connsiteX21" fmla="*/ 1851727 w 7406905"/>
              <a:gd name="connsiteY21" fmla="*/ 6866810 h 6866810"/>
              <a:gd name="connsiteX22" fmla="*/ 1851727 w 7406905"/>
              <a:gd name="connsiteY22" fmla="*/ 6087035 h 6866810"/>
              <a:gd name="connsiteX23" fmla="*/ 905749 w 7406905"/>
              <a:gd name="connsiteY23" fmla="*/ 6087035 h 6866810"/>
              <a:gd name="connsiteX24" fmla="*/ 905749 w 7406905"/>
              <a:gd name="connsiteY24" fmla="*/ 5102343 h 6866810"/>
              <a:gd name="connsiteX25" fmla="*/ 0 w 7406905"/>
              <a:gd name="connsiteY25" fmla="*/ 5102343 h 6866810"/>
              <a:gd name="connsiteX26" fmla="*/ 0 w 7406905"/>
              <a:gd name="connsiteY26" fmla="*/ 528420 h 6866810"/>
              <a:gd name="connsiteX27" fmla="*/ 892796 w 7406905"/>
              <a:gd name="connsiteY27" fmla="*/ 528420 h 6866810"/>
              <a:gd name="connsiteX28" fmla="*/ 892796 w 7406905"/>
              <a:gd name="connsiteY28" fmla="*/ 1941196 h 6866810"/>
              <a:gd name="connsiteX29" fmla="*/ 1851727 w 7406905"/>
              <a:gd name="connsiteY29" fmla="*/ 1941196 h 6866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406905" h="6866810">
                <a:moveTo>
                  <a:pt x="1851727" y="0"/>
                </a:moveTo>
                <a:lnTo>
                  <a:pt x="2785858" y="0"/>
                </a:lnTo>
                <a:lnTo>
                  <a:pt x="2785858" y="1382574"/>
                </a:lnTo>
                <a:lnTo>
                  <a:pt x="3735696" y="1382574"/>
                </a:lnTo>
                <a:lnTo>
                  <a:pt x="3735696" y="1616025"/>
                </a:lnTo>
                <a:lnTo>
                  <a:pt x="4694626" y="1616025"/>
                </a:lnTo>
                <a:lnTo>
                  <a:pt x="4694626" y="0"/>
                </a:lnTo>
                <a:lnTo>
                  <a:pt x="6447975" y="0"/>
                </a:lnTo>
                <a:lnTo>
                  <a:pt x="6447975" y="1408233"/>
                </a:lnTo>
                <a:lnTo>
                  <a:pt x="7406905" y="1408233"/>
                </a:lnTo>
                <a:lnTo>
                  <a:pt x="7406905" y="6024420"/>
                </a:lnTo>
                <a:lnTo>
                  <a:pt x="6447975" y="6024420"/>
                </a:lnTo>
                <a:cubicBezTo>
                  <a:pt x="6447426" y="5688449"/>
                  <a:pt x="6446879" y="5352478"/>
                  <a:pt x="6446330" y="5016507"/>
                </a:cubicBezTo>
                <a:lnTo>
                  <a:pt x="5487400" y="5016507"/>
                </a:lnTo>
                <a:lnTo>
                  <a:pt x="5487400" y="6866810"/>
                </a:lnTo>
                <a:lnTo>
                  <a:pt x="4649980" y="6866810"/>
                </a:lnTo>
                <a:lnTo>
                  <a:pt x="4649980" y="5505639"/>
                </a:lnTo>
                <a:lnTo>
                  <a:pt x="3691050" y="5505639"/>
                </a:lnTo>
                <a:lnTo>
                  <a:pt x="3691050" y="6087035"/>
                </a:lnTo>
                <a:lnTo>
                  <a:pt x="2776766" y="6087035"/>
                </a:lnTo>
                <a:lnTo>
                  <a:pt x="2776766" y="6866810"/>
                </a:lnTo>
                <a:lnTo>
                  <a:pt x="1851727" y="6866810"/>
                </a:lnTo>
                <a:lnTo>
                  <a:pt x="1851727" y="6087035"/>
                </a:lnTo>
                <a:lnTo>
                  <a:pt x="905749" y="6087035"/>
                </a:lnTo>
                <a:lnTo>
                  <a:pt x="905749" y="5102343"/>
                </a:lnTo>
                <a:lnTo>
                  <a:pt x="0" y="5102343"/>
                </a:lnTo>
                <a:lnTo>
                  <a:pt x="0" y="528420"/>
                </a:lnTo>
                <a:lnTo>
                  <a:pt x="892796" y="528420"/>
                </a:lnTo>
                <a:lnTo>
                  <a:pt x="892796" y="1941196"/>
                </a:lnTo>
                <a:lnTo>
                  <a:pt x="1851727" y="1941196"/>
                </a:lnTo>
                <a:close/>
              </a:path>
            </a:pathLst>
          </a:custGeom>
          <a:gradFill>
            <a:gsLst>
              <a:gs pos="0">
                <a:srgbClr val="01023B">
                  <a:alpha val="50000"/>
                </a:srgbClr>
              </a:gs>
              <a:gs pos="100000">
                <a:srgbClr val="E99757">
                  <a:alpha val="50000"/>
                </a:srgbClr>
              </a:gs>
              <a:gs pos="50000">
                <a:srgbClr val="A53F52">
                  <a:alpha val="5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Content Placeholder 12">
            <a:extLst>
              <a:ext uri="{FF2B5EF4-FFF2-40B4-BE49-F238E27FC236}">
                <a16:creationId xmlns:a16="http://schemas.microsoft.com/office/drawing/2014/main" id="{A4E49AC7-7A73-4B51-BDF6-EABA3162F4B7}"/>
              </a:ext>
            </a:extLst>
          </p:cNvPr>
          <p:cNvSpPr>
            <a:spLocks noGrp="1"/>
          </p:cNvSpPr>
          <p:nvPr>
            <p:ph idx="1"/>
          </p:nvPr>
        </p:nvSpPr>
        <p:spPr>
          <a:xfrm>
            <a:off x="6624320" y="731520"/>
            <a:ext cx="5288281" cy="4439920"/>
          </a:xfrm>
        </p:spPr>
        <p:txBody>
          <a:bodyPr>
            <a:noAutofit/>
          </a:bodyPr>
          <a:lstStyle/>
          <a:p>
            <a:pPr marL="0" indent="0">
              <a:buNone/>
            </a:pPr>
            <a:r>
              <a:rPr lang="en-US" dirty="0"/>
              <a:t>The rapid growth in the number of ASD cases worldwide necessitates datasets related to behavior traits. However, such datasets are rare making it difficult to perform thorough analyses to improve the efficiency, sensitivity, specificity and predictive accuracy of the ASD screening process. Presently, very limited autism datasets associated with clinical or screening are available and most of them are genetic in nature. Hence, we propose a new dataset related to autism screening of adults that contained 20 features to be utilized for further analysis especially in determining influential autistic traits and improving the classification of ASD cases. In this dataset, we record ten behavioral features (AQ-10-Adult) plus ten individuals characteristics that have proved to be effective in detecting the ASD cases from controls in behavior science.</a:t>
            </a:r>
          </a:p>
        </p:txBody>
      </p:sp>
      <p:sp>
        <p:nvSpPr>
          <p:cNvPr id="35" name="Slide Number Placeholder 34">
            <a:extLst>
              <a:ext uri="{FF2B5EF4-FFF2-40B4-BE49-F238E27FC236}">
                <a16:creationId xmlns:a16="http://schemas.microsoft.com/office/drawing/2014/main" id="{2DD84183-8918-4B86-8418-5094E7C47E67}"/>
              </a:ext>
            </a:extLst>
          </p:cNvPr>
          <p:cNvSpPr>
            <a:spLocks noGrp="1"/>
          </p:cNvSpPr>
          <p:nvPr>
            <p:ph type="sldNum" sz="quarter" idx="4"/>
          </p:nvPr>
        </p:nvSpPr>
        <p:spPr/>
        <p:txBody>
          <a:bodyPr/>
          <a:lstStyle/>
          <a:p>
            <a:r>
              <a:rPr lang="en-US" dirty="0"/>
              <a:t>6</a:t>
            </a:r>
          </a:p>
        </p:txBody>
      </p:sp>
      <p:sp>
        <p:nvSpPr>
          <p:cNvPr id="11" name="Rectangle 10"/>
          <p:cNvSpPr/>
          <p:nvPr/>
        </p:nvSpPr>
        <p:spPr>
          <a:xfrm>
            <a:off x="10196052" y="6322142"/>
            <a:ext cx="1466460" cy="422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20361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7BE52127-9518-4872-A0A9-09A7D0871423}"/>
              </a:ext>
            </a:extLst>
          </p:cNvPr>
          <p:cNvPicPr>
            <a:picLocks noGrp="1" noChangeAspect="1"/>
          </p:cNvPicPr>
          <p:nvPr>
            <p:ph type="pic" sz="quarter" idx="13"/>
          </p:nvPr>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l="37258" t="430" r="-8871" b="6377"/>
          <a:stretch/>
        </p:blipFill>
        <p:spPr>
          <a:xfrm>
            <a:off x="7557850" y="0"/>
            <a:ext cx="5324167" cy="6858000"/>
          </a:xfrm>
          <a:effectLst>
            <a:innerShdw blurRad="254000" dist="127000">
              <a:prstClr val="black">
                <a:alpha val="50000"/>
              </a:prstClr>
            </a:innerShdw>
            <a:softEdge rad="0"/>
          </a:effectLst>
        </p:spPr>
      </p:pic>
      <p:sp>
        <p:nvSpPr>
          <p:cNvPr id="14" name="Rectangle 13">
            <a:extLst>
              <a:ext uri="{FF2B5EF4-FFF2-40B4-BE49-F238E27FC236}">
                <a16:creationId xmlns:a16="http://schemas.microsoft.com/office/drawing/2014/main" id="{D687D26E-D67A-4318-AAB1-DCEAA89EEB21}"/>
              </a:ext>
              <a:ext uri="{C183D7F6-B498-43B3-948B-1728B52AA6E4}">
                <adec:decorative xmlns:adec="http://schemas.microsoft.com/office/drawing/2017/decorative" val="1"/>
              </a:ext>
            </a:extLst>
          </p:cNvPr>
          <p:cNvSpPr/>
          <p:nvPr/>
        </p:nvSpPr>
        <p:spPr>
          <a:xfrm>
            <a:off x="0" y="776022"/>
            <a:ext cx="8666922" cy="776748"/>
          </a:xfrm>
          <a:prstGeom prst="parallelogram">
            <a:avLst/>
          </a:prstGeom>
          <a:gradFill flip="none" rotWithShape="1">
            <a:gsLst>
              <a:gs pos="0">
                <a:srgbClr val="01023B">
                  <a:alpha val="50000"/>
                </a:srgbClr>
              </a:gs>
              <a:gs pos="100000">
                <a:srgbClr val="E99757">
                  <a:alpha val="50000"/>
                </a:srgbClr>
              </a:gs>
              <a:gs pos="50000">
                <a:srgbClr val="A53F52">
                  <a:alpha val="5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4" name="Slide Number Placeholder 2093">
            <a:extLst>
              <a:ext uri="{FF2B5EF4-FFF2-40B4-BE49-F238E27FC236}">
                <a16:creationId xmlns:a16="http://schemas.microsoft.com/office/drawing/2014/main" id="{5DA62994-769D-4C19-BB0A-5144E0A5CFCD}"/>
              </a:ext>
            </a:extLst>
          </p:cNvPr>
          <p:cNvSpPr>
            <a:spLocks noGrp="1"/>
          </p:cNvSpPr>
          <p:nvPr>
            <p:ph type="sldNum" sz="quarter" idx="12"/>
          </p:nvPr>
        </p:nvSpPr>
        <p:spPr/>
        <p:txBody>
          <a:bodyPr/>
          <a:lstStyle/>
          <a:p>
            <a:fld id="{8C2E478F-E849-4A8C-AF1F-CBCC78A7CBFA}" type="slidenum">
              <a:rPr lang="en-US" smtClean="0"/>
              <a:pPr/>
              <a:t>7</a:t>
            </a:fld>
            <a:endParaRPr lang="en-US" dirty="0"/>
          </a:p>
        </p:txBody>
      </p:sp>
      <p:sp>
        <p:nvSpPr>
          <p:cNvPr id="5" name="TextBox 4"/>
          <p:cNvSpPr txBox="1"/>
          <p:nvPr/>
        </p:nvSpPr>
        <p:spPr>
          <a:xfrm>
            <a:off x="629920" y="2336919"/>
            <a:ext cx="7277951" cy="3323987"/>
          </a:xfrm>
          <a:prstGeom prst="rect">
            <a:avLst/>
          </a:prstGeom>
          <a:noFill/>
        </p:spPr>
        <p:txBody>
          <a:bodyPr wrap="square" rtlCol="0">
            <a:spAutoFit/>
          </a:bodyPr>
          <a:lstStyle/>
          <a:p>
            <a:r>
              <a:rPr lang="en-US" altLang="en-US" sz="2400" dirty="0">
                <a:cs typeface="Times New Roman" panose="02020603050405020304" pitchFamily="18" charset="0"/>
              </a:rPr>
              <a:t>We'll be using the "Autistic Spectrum Disorder Screening Data for Adult" public dataset from the </a:t>
            </a:r>
            <a:r>
              <a:rPr lang="en-US" altLang="en-US" sz="2400" dirty="0">
                <a:cs typeface="Times New Roman" panose="02020603050405020304" pitchFamily="18" charset="0"/>
                <a:hlinkClick r:id="rId3"/>
              </a:rPr>
              <a:t>UCI repository</a:t>
            </a:r>
            <a:r>
              <a:rPr lang="en-US" altLang="en-US" sz="2400" dirty="0">
                <a:cs typeface="Times New Roman" panose="02020603050405020304" pitchFamily="18" charset="0"/>
              </a:rPr>
              <a:t>. The dataset was donated by Prof. </a:t>
            </a:r>
            <a:r>
              <a:rPr lang="en-US" altLang="en-US" sz="2400" dirty="0" err="1">
                <a:cs typeface="Times New Roman" panose="02020603050405020304" pitchFamily="18" charset="0"/>
              </a:rPr>
              <a:t>Fadi</a:t>
            </a:r>
            <a:r>
              <a:rPr lang="en-US" altLang="en-US" sz="2400" dirty="0">
                <a:cs typeface="Times New Roman" panose="02020603050405020304" pitchFamily="18" charset="0"/>
              </a:rPr>
              <a:t> </a:t>
            </a:r>
            <a:r>
              <a:rPr lang="en-US" altLang="en-US" sz="2400" dirty="0" err="1">
                <a:cs typeface="Times New Roman" panose="02020603050405020304" pitchFamily="18" charset="0"/>
              </a:rPr>
              <a:t>Thabtah</a:t>
            </a:r>
            <a:r>
              <a:rPr lang="en-US" altLang="en-US" sz="2400" dirty="0">
                <a:cs typeface="Times New Roman" panose="02020603050405020304" pitchFamily="18" charset="0"/>
              </a:rPr>
              <a:t>, after being published in the article "Autism Spectrum Disorder Screening: Machine Learning Adaptation and DSM-5 Fulfillment". Very few published articles are available online as the dataset has not been out for long and as a result reference to a benchmark model is very rare. </a:t>
            </a:r>
            <a:br>
              <a:rPr lang="en-US" altLang="en-US" sz="1100" dirty="0">
                <a:latin typeface="Times New Roman" panose="02020603050405020304" pitchFamily="18" charset="0"/>
                <a:cs typeface="Times New Roman" panose="02020603050405020304" pitchFamily="18" charset="0"/>
              </a:rPr>
            </a:br>
            <a:endParaRPr lang="en-IN" dirty="0"/>
          </a:p>
        </p:txBody>
      </p:sp>
      <p:sp>
        <p:nvSpPr>
          <p:cNvPr id="8" name="Title 7"/>
          <p:cNvSpPr>
            <a:spLocks noGrp="1"/>
          </p:cNvSpPr>
          <p:nvPr>
            <p:ph type="title"/>
          </p:nvPr>
        </p:nvSpPr>
        <p:spPr>
          <a:xfrm>
            <a:off x="447039" y="616139"/>
            <a:ext cx="4951297" cy="1096515"/>
          </a:xfrm>
        </p:spPr>
        <p:txBody>
          <a:bodyPr/>
          <a:lstStyle/>
          <a:p>
            <a:r>
              <a:rPr lang="en-IN" dirty="0"/>
              <a:t>DATASET:</a:t>
            </a:r>
          </a:p>
        </p:txBody>
      </p:sp>
    </p:spTree>
    <p:extLst>
      <p:ext uri="{BB962C8B-B14F-4D97-AF65-F5344CB8AC3E}">
        <p14:creationId xmlns:p14="http://schemas.microsoft.com/office/powerpoint/2010/main" val="3834210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852160" y="1444694"/>
            <a:ext cx="6075680" cy="4832092"/>
          </a:xfrm>
          <a:prstGeom prst="rect">
            <a:avLst/>
          </a:prstGeom>
          <a:noFill/>
        </p:spPr>
        <p:txBody>
          <a:bodyPr wrap="square" rtlCol="0">
            <a:spAutoFit/>
          </a:bodyPr>
          <a:lstStyle/>
          <a:p>
            <a:r>
              <a:rPr lang="en-US" sz="1600" dirty="0"/>
              <a:t>This data contains 704 instances, and contains the following attributes:</a:t>
            </a:r>
          </a:p>
          <a:p>
            <a:r>
              <a:rPr lang="en-US" sz="1600" b="1" dirty="0"/>
              <a:t>age</a:t>
            </a:r>
            <a:r>
              <a:rPr lang="en-US" sz="1600" dirty="0"/>
              <a:t>: </a:t>
            </a:r>
            <a:r>
              <a:rPr lang="en-US" sz="1600" i="1" dirty="0"/>
              <a:t>number</a:t>
            </a:r>
            <a:r>
              <a:rPr lang="en-US" sz="1600" dirty="0"/>
              <a:t> (Age in years).</a:t>
            </a:r>
          </a:p>
          <a:p>
            <a:r>
              <a:rPr lang="en-US" sz="1600" b="1" dirty="0"/>
              <a:t>gender</a:t>
            </a:r>
            <a:r>
              <a:rPr lang="en-US" sz="1600" dirty="0"/>
              <a:t>: </a:t>
            </a:r>
            <a:r>
              <a:rPr lang="en-US" sz="1600" i="1" dirty="0"/>
              <a:t>String</a:t>
            </a:r>
            <a:r>
              <a:rPr lang="en-US" sz="1600" dirty="0"/>
              <a:t> [Male/Female].</a:t>
            </a:r>
          </a:p>
          <a:p>
            <a:r>
              <a:rPr lang="en-US" sz="1600" b="1" dirty="0"/>
              <a:t>ethnicity</a:t>
            </a:r>
            <a:r>
              <a:rPr lang="en-US" sz="1600" dirty="0"/>
              <a:t>: </a:t>
            </a:r>
            <a:r>
              <a:rPr lang="en-US" sz="1600" i="1" dirty="0"/>
              <a:t>String</a:t>
            </a:r>
            <a:r>
              <a:rPr lang="en-US" sz="1600" dirty="0"/>
              <a:t> (List of common ethnicities in text format).</a:t>
            </a:r>
          </a:p>
          <a:p>
            <a:r>
              <a:rPr lang="en-US" sz="1600" b="1" dirty="0"/>
              <a:t>Born with jaundice</a:t>
            </a:r>
            <a:r>
              <a:rPr lang="en-US" sz="1600" dirty="0"/>
              <a:t>: </a:t>
            </a:r>
            <a:r>
              <a:rPr lang="en-US" sz="1600" i="1" dirty="0"/>
              <a:t>Boolean</a:t>
            </a:r>
            <a:r>
              <a:rPr lang="en-US" sz="1600" dirty="0"/>
              <a:t> [yes or no].</a:t>
            </a:r>
          </a:p>
          <a:p>
            <a:r>
              <a:rPr lang="en-US" sz="1600" b="1" dirty="0"/>
              <a:t>Family member with PDD</a:t>
            </a:r>
            <a:r>
              <a:rPr lang="en-US" sz="1600" dirty="0"/>
              <a:t>: </a:t>
            </a:r>
            <a:r>
              <a:rPr lang="en-US" sz="1600" i="1" dirty="0"/>
              <a:t>Boolean</a:t>
            </a:r>
            <a:r>
              <a:rPr lang="en-US" sz="1600" dirty="0"/>
              <a:t> [yes or no].</a:t>
            </a:r>
          </a:p>
          <a:p>
            <a:r>
              <a:rPr lang="en-US" sz="1600" b="1" dirty="0"/>
              <a:t>Who is completing the test</a:t>
            </a:r>
            <a:r>
              <a:rPr lang="en-US" sz="1600" dirty="0"/>
              <a:t>: </a:t>
            </a:r>
            <a:r>
              <a:rPr lang="en-US" sz="1600" i="1" dirty="0"/>
              <a:t>String</a:t>
            </a:r>
            <a:r>
              <a:rPr lang="en-US" sz="1600" dirty="0"/>
              <a:t> [Parent, self, caregiver, medical staff, clinician ,etc.].</a:t>
            </a:r>
          </a:p>
          <a:p>
            <a:r>
              <a:rPr lang="en-US" sz="1600" b="1" dirty="0"/>
              <a:t>Country of residence </a:t>
            </a:r>
            <a:r>
              <a:rPr lang="en-US" sz="1600" dirty="0"/>
              <a:t>: </a:t>
            </a:r>
            <a:r>
              <a:rPr lang="en-US" sz="1600" i="1" dirty="0"/>
              <a:t>String</a:t>
            </a:r>
            <a:r>
              <a:rPr lang="en-US" sz="1600" dirty="0"/>
              <a:t> (List of countries in text format).</a:t>
            </a:r>
          </a:p>
          <a:p>
            <a:r>
              <a:rPr lang="en-US" sz="1600" b="1" dirty="0"/>
              <a:t>Screening Method Type</a:t>
            </a:r>
            <a:r>
              <a:rPr lang="en-US" sz="1600" dirty="0"/>
              <a:t>: </a:t>
            </a:r>
            <a:r>
              <a:rPr lang="en-US" sz="1600" i="1" dirty="0"/>
              <a:t>Integer</a:t>
            </a:r>
            <a:r>
              <a:rPr lang="en-US" sz="1600" dirty="0"/>
              <a:t> [0,1,2,3] (The type of screening methods chosen based on age category (0=toddler, 1=child, 2= adolescent, 3= adult).</a:t>
            </a:r>
          </a:p>
          <a:p>
            <a:r>
              <a:rPr lang="en-US" sz="1600" b="1" dirty="0"/>
              <a:t>Question 1-10 Answer</a:t>
            </a:r>
            <a:r>
              <a:rPr lang="en-US" sz="1600" dirty="0"/>
              <a:t>: </a:t>
            </a:r>
            <a:r>
              <a:rPr lang="en-US" sz="1600" i="1" dirty="0"/>
              <a:t>Binary</a:t>
            </a:r>
            <a:r>
              <a:rPr lang="en-US" sz="1600" dirty="0"/>
              <a:t> [0, 1] (The answer code of the question based on the screening method used).</a:t>
            </a:r>
          </a:p>
          <a:p>
            <a:r>
              <a:rPr lang="en-US" sz="1600" b="1" dirty="0"/>
              <a:t>Screening Score</a:t>
            </a:r>
            <a:r>
              <a:rPr lang="en-US" sz="1600" dirty="0"/>
              <a:t>: </a:t>
            </a:r>
            <a:r>
              <a:rPr lang="en-US" sz="1600" i="1" dirty="0"/>
              <a:t>Integer</a:t>
            </a:r>
            <a:r>
              <a:rPr lang="en-US" sz="1600" dirty="0"/>
              <a:t> (The final score obtained based on the scoring algorithm of the screening method used. This was computed in an automated manner).</a:t>
            </a:r>
          </a:p>
          <a:p>
            <a:endParaRPr lang="en-IN" dirty="0"/>
          </a:p>
          <a:p>
            <a:endParaRPr lang="en-IN" dirty="0"/>
          </a:p>
        </p:txBody>
      </p:sp>
      <p:sp>
        <p:nvSpPr>
          <p:cNvPr id="8" name="Rectangle 7"/>
          <p:cNvSpPr/>
          <p:nvPr/>
        </p:nvSpPr>
        <p:spPr>
          <a:xfrm>
            <a:off x="10185892" y="6435213"/>
            <a:ext cx="1466460" cy="422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1419261" y="2106414"/>
            <a:ext cx="3538819" cy="1754326"/>
          </a:xfrm>
          <a:prstGeom prst="rect">
            <a:avLst/>
          </a:prstGeom>
        </p:spPr>
        <p:txBody>
          <a:bodyPr wrap="square">
            <a:spAutoFit/>
          </a:bodyPr>
          <a:lstStyle/>
          <a:p>
            <a:r>
              <a:rPr lang="en-US" sz="5400" b="1" dirty="0"/>
              <a:t>Featureset Exploration</a:t>
            </a:r>
            <a:endParaRPr lang="en-US" sz="5400" dirty="0"/>
          </a:p>
        </p:txBody>
      </p:sp>
      <p:pic>
        <p:nvPicPr>
          <p:cNvPr id="13" name="Picture 12"/>
          <p:cNvPicPr>
            <a:picLocks noChangeAspect="1"/>
          </p:cNvPicPr>
          <p:nvPr/>
        </p:nvPicPr>
        <p:blipFill>
          <a:blip r:embed="rId2"/>
          <a:stretch>
            <a:fillRect/>
          </a:stretch>
        </p:blipFill>
        <p:spPr>
          <a:xfrm>
            <a:off x="11482793" y="6435213"/>
            <a:ext cx="445047" cy="371888"/>
          </a:xfrm>
          <a:prstGeom prst="rect">
            <a:avLst/>
          </a:prstGeom>
        </p:spPr>
      </p:pic>
    </p:spTree>
    <p:extLst>
      <p:ext uri="{BB962C8B-B14F-4D97-AF65-F5344CB8AC3E}">
        <p14:creationId xmlns:p14="http://schemas.microsoft.com/office/powerpoint/2010/main" val="3073416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bstract Coding&#10;">
            <a:extLst>
              <a:ext uri="{FF2B5EF4-FFF2-40B4-BE49-F238E27FC236}">
                <a16:creationId xmlns:a16="http://schemas.microsoft.com/office/drawing/2014/main" id="{5F76566E-36EF-4E0C-8563-ABC2D25923B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0" y="7937"/>
            <a:ext cx="6096000" cy="6858000"/>
          </a:xfrm>
        </p:spPr>
      </p:pic>
      <p:sp>
        <p:nvSpPr>
          <p:cNvPr id="14" name="Rectangle 13">
            <a:extLst>
              <a:ext uri="{FF2B5EF4-FFF2-40B4-BE49-F238E27FC236}">
                <a16:creationId xmlns:a16="http://schemas.microsoft.com/office/drawing/2014/main" id="{D687D26E-D67A-4318-AAB1-DCEAA89EEB21}"/>
              </a:ext>
              <a:ext uri="{C183D7F6-B498-43B3-948B-1728B52AA6E4}">
                <adec:decorative xmlns:adec="http://schemas.microsoft.com/office/drawing/2017/decorative" val="1"/>
              </a:ext>
            </a:extLst>
          </p:cNvPr>
          <p:cNvSpPr/>
          <p:nvPr/>
        </p:nvSpPr>
        <p:spPr>
          <a:xfrm>
            <a:off x="0" y="-451"/>
            <a:ext cx="6096000" cy="688271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2734962 w 6096000"/>
              <a:gd name="connsiteY2" fmla="*/ 6808573 h 6858000"/>
              <a:gd name="connsiteX3" fmla="*/ 0 w 6096000"/>
              <a:gd name="connsiteY3" fmla="*/ 6858000 h 6858000"/>
              <a:gd name="connsiteX4" fmla="*/ 0 w 6096000"/>
              <a:gd name="connsiteY4" fmla="*/ 0 h 6858000"/>
              <a:gd name="connsiteX0" fmla="*/ 0 w 6096000"/>
              <a:gd name="connsiteY0" fmla="*/ 0 h 6882714"/>
              <a:gd name="connsiteX1" fmla="*/ 6096000 w 6096000"/>
              <a:gd name="connsiteY1" fmla="*/ 0 h 6882714"/>
              <a:gd name="connsiteX2" fmla="*/ 4242486 w 6096000"/>
              <a:gd name="connsiteY2" fmla="*/ 6882714 h 6882714"/>
              <a:gd name="connsiteX3" fmla="*/ 0 w 6096000"/>
              <a:gd name="connsiteY3" fmla="*/ 6858000 h 6882714"/>
              <a:gd name="connsiteX4" fmla="*/ 0 w 6096000"/>
              <a:gd name="connsiteY4" fmla="*/ 0 h 6882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82714">
                <a:moveTo>
                  <a:pt x="0" y="0"/>
                </a:moveTo>
                <a:lnTo>
                  <a:pt x="6096000" y="0"/>
                </a:lnTo>
                <a:lnTo>
                  <a:pt x="4242486" y="6882714"/>
                </a:lnTo>
                <a:lnTo>
                  <a:pt x="0" y="6858000"/>
                </a:lnTo>
                <a:lnTo>
                  <a:pt x="0" y="0"/>
                </a:lnTo>
                <a:close/>
              </a:path>
            </a:pathLst>
          </a:custGeom>
          <a:gradFill flip="none" rotWithShape="1">
            <a:gsLst>
              <a:gs pos="0">
                <a:srgbClr val="01023B">
                  <a:alpha val="70000"/>
                </a:srgbClr>
              </a:gs>
              <a:gs pos="100000">
                <a:srgbClr val="E99757">
                  <a:alpha val="70000"/>
                </a:srgbClr>
              </a:gs>
              <a:gs pos="50000">
                <a:srgbClr val="A53F52">
                  <a:alpha val="7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5929067" y="492240"/>
            <a:ext cx="5979037" cy="1661297"/>
          </a:xfrm>
        </p:spPr>
        <p:txBody>
          <a:bodyPr>
            <a:noAutofit/>
          </a:bodyPr>
          <a:lstStyle/>
          <a:p>
            <a:r>
              <a:rPr lang="en-US" sz="3600" dirty="0">
                <a:latin typeface="Times New Roman" panose="02020603050405020304" pitchFamily="18" charset="0"/>
                <a:cs typeface="Times New Roman" panose="02020603050405020304" pitchFamily="18" charset="0"/>
              </a:rPr>
              <a:t>COMPARING VARIOUS CLASSIFIERS</a:t>
            </a:r>
          </a:p>
        </p:txBody>
      </p:sp>
      <p:sp>
        <p:nvSpPr>
          <p:cNvPr id="2094" name="Slide Number Placeholder 2093">
            <a:extLst>
              <a:ext uri="{FF2B5EF4-FFF2-40B4-BE49-F238E27FC236}">
                <a16:creationId xmlns:a16="http://schemas.microsoft.com/office/drawing/2014/main" id="{5DA62994-769D-4C19-BB0A-5144E0A5CFCD}"/>
              </a:ext>
            </a:extLst>
          </p:cNvPr>
          <p:cNvSpPr>
            <a:spLocks noGrp="1"/>
          </p:cNvSpPr>
          <p:nvPr>
            <p:ph type="sldNum" sz="quarter" idx="12"/>
          </p:nvPr>
        </p:nvSpPr>
        <p:spPr/>
        <p:txBody>
          <a:bodyPr/>
          <a:lstStyle/>
          <a:p>
            <a:fld id="{8C2E478F-E849-4A8C-AF1F-CBCC78A7CBFA}" type="slidenum">
              <a:rPr lang="en-US" smtClean="0"/>
              <a:pPr/>
              <a:t>9</a:t>
            </a:fld>
            <a:endParaRPr lang="en-US" dirty="0"/>
          </a:p>
        </p:txBody>
      </p:sp>
      <p:sp>
        <p:nvSpPr>
          <p:cNvPr id="2" name="Rectangle 1"/>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8700" rIns="91440" bIns="158700" numCol="1" anchor="ctr" anchorCtr="0" compatLnSpc="1">
            <a:prstTxWarp prst="textNoShape">
              <a:avLst/>
            </a:prstTxWarp>
            <a:spAutoFit/>
          </a:bodyPr>
          <a:lstStyle/>
          <a:p>
            <a:endParaRPr lang="en-IN"/>
          </a:p>
        </p:txBody>
      </p:sp>
      <p:sp>
        <p:nvSpPr>
          <p:cNvPr id="8" name="TextBox 7"/>
          <p:cNvSpPr txBox="1"/>
          <p:nvPr/>
        </p:nvSpPr>
        <p:spPr>
          <a:xfrm>
            <a:off x="5881102" y="2197978"/>
            <a:ext cx="5781410" cy="1384995"/>
          </a:xfrm>
          <a:prstGeom prst="rect">
            <a:avLst/>
          </a:prstGeom>
          <a:noFill/>
        </p:spPr>
        <p:txBody>
          <a:bodyPr wrap="square" rtlCol="0">
            <a:spAutoFit/>
          </a:bodyPr>
          <a:lstStyle/>
          <a:p>
            <a:pPr marL="457200" lvl="0" indent="-457200" eaLnBrk="0" fontAlgn="base" hangingPunct="0">
              <a:spcBef>
                <a:spcPct val="0"/>
              </a:spcBef>
              <a:spcAft>
                <a:spcPct val="0"/>
              </a:spcAf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Random forest</a:t>
            </a:r>
          </a:p>
          <a:p>
            <a:pPr marL="457200" lvl="0" indent="-457200" eaLnBrk="0" fontAlgn="base" hangingPunct="0">
              <a:spcBef>
                <a:spcPct val="0"/>
              </a:spcBef>
              <a:spcAft>
                <a:spcPct val="0"/>
              </a:spcAf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SVM</a:t>
            </a:r>
          </a:p>
          <a:p>
            <a:pPr marL="457200" lvl="0" indent="-457200" eaLnBrk="0" fontAlgn="base" hangingPunct="0">
              <a:spcBef>
                <a:spcPct val="0"/>
              </a:spcBef>
              <a:spcAft>
                <a:spcPct val="0"/>
              </a:spcAft>
              <a:buFont typeface="Arial" panose="020B0604020202020204" pitchFamily="34" charset="0"/>
              <a:buChar char="•"/>
            </a:pPr>
            <a:r>
              <a:rPr lang="en-US" altLang="en-US" sz="2800" dirty="0" err="1">
                <a:latin typeface="Times New Roman" panose="02020603050405020304" pitchFamily="18" charset="0"/>
                <a:cs typeface="Times New Roman" panose="02020603050405020304" pitchFamily="18" charset="0"/>
              </a:rPr>
              <a:t>AdaBoost</a:t>
            </a:r>
            <a:endParaRPr lang="en-US" altLang="en-US" sz="2800" dirty="0">
              <a:latin typeface="Times New Roman" panose="02020603050405020304" pitchFamily="18" charset="0"/>
              <a:cs typeface="Times New Roman" panose="02020603050405020304" pitchFamily="18" charset="0"/>
            </a:endParaRPr>
          </a:p>
        </p:txBody>
      </p:sp>
      <p:sp>
        <p:nvSpPr>
          <p:cNvPr id="9" name="Rectangle 8"/>
          <p:cNvSpPr/>
          <p:nvPr/>
        </p:nvSpPr>
        <p:spPr>
          <a:xfrm>
            <a:off x="10196052" y="6322142"/>
            <a:ext cx="1466460" cy="422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78503173"/>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5661986_Tech presentation_RVA_v4" id="{72761486-35C0-4EF3-924E-44BF93C5F925}" vid="{AA80AB01-476F-48C3-B3B7-DC4890A60E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80B16AC2-D7DD-48B6-919A-4ADE887D75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9B3E157-1CAC-4231-A2EC-E93952D57E42}">
  <ds:schemaRefs>
    <ds:schemaRef ds:uri="http://schemas.microsoft.com/sharepoint/v3/contenttype/forms"/>
  </ds:schemaRefs>
</ds:datastoreItem>
</file>

<file path=customXml/itemProps3.xml><?xml version="1.0" encoding="utf-8"?>
<ds:datastoreItem xmlns:ds="http://schemas.openxmlformats.org/officeDocument/2006/customXml" ds:itemID="{22E71848-B78E-4D58-BFA5-D2D5918911CD}">
  <ds:schemaRef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Tech presentation</Template>
  <TotalTime>0</TotalTime>
  <Words>925</Words>
  <Application>Microsoft Office PowerPoint</Application>
  <PresentationFormat>Widescreen</PresentationFormat>
  <Paragraphs>52</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-apple-system</vt:lpstr>
      <vt:lpstr>Arial</vt:lpstr>
      <vt:lpstr>Calibri</vt:lpstr>
      <vt:lpstr>Calibri Light</vt:lpstr>
      <vt:lpstr>Georgia</vt:lpstr>
      <vt:lpstr>Gill Sans</vt:lpstr>
      <vt:lpstr>Tempus Sans ITC</vt:lpstr>
      <vt:lpstr>Times New Roman</vt:lpstr>
      <vt:lpstr>Office Theme</vt:lpstr>
      <vt:lpstr>PowerPoint Presentation</vt:lpstr>
      <vt:lpstr>Autism spectrum disorder</vt:lpstr>
      <vt:lpstr>TYPES</vt:lpstr>
      <vt:lpstr>Why we need early diagnosis ? </vt:lpstr>
      <vt:lpstr>Abstract </vt:lpstr>
      <vt:lpstr>PowerPoint Presentation</vt:lpstr>
      <vt:lpstr>DATASET:</vt:lpstr>
      <vt:lpstr>PowerPoint Presentation</vt:lpstr>
      <vt:lpstr>COMPARING VARIOUS CLASSIFIERS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2022-02-21T19:23:48Z</dcterms:created>
  <dcterms:modified xsi:type="dcterms:W3CDTF">2022-05-08T08:25:47Z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