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387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47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9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3411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725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763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673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011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69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042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763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612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379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77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711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54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865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FFBF-F9F4-4266-BC74-3D1C44290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Regresión Polinomial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B22B0-8C3F-422F-A9D2-C74106AB6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Picture 2" descr="D:\User\Downloads\LOGO CLUB IA.png">
            <a:extLst>
              <a:ext uri="{FF2B5EF4-FFF2-40B4-BE49-F238E27FC236}">
                <a16:creationId xmlns:a16="http://schemas.microsoft.com/office/drawing/2014/main" id="{B87D26A3-9624-4CF7-B404-71B8C2AB2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78091" y="215508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A5486-DF89-4277-869F-BB508ED2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Dataset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5413C-0454-41B3-B38B-1D7481C3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25913"/>
            <a:ext cx="8957949" cy="4195481"/>
          </a:xfrm>
        </p:spPr>
        <p:txBody>
          <a:bodyPr>
            <a:normAutofit/>
          </a:bodyPr>
          <a:lstStyle/>
          <a:p>
            <a:r>
              <a:rPr lang="es-EC" sz="2400" dirty="0"/>
              <a:t>Por qué no usar una regresión simple?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F25A0-A6CF-4A10-85C7-E0EA021B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819857"/>
            <a:ext cx="5215718" cy="39932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732A2A-2BC0-4A1A-9DE4-A25E1D89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4099"/>
            <a:ext cx="5736835" cy="40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9F99-4D7A-42E6-A992-81B5C70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Fórmula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2353DD-7C0C-44C2-A929-C5734AF0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23" y="2496065"/>
            <a:ext cx="10325100" cy="41577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FEC9468-FD86-467D-BF6E-6F5AB27C53D1}"/>
              </a:ext>
            </a:extLst>
          </p:cNvPr>
          <p:cNvSpPr/>
          <p:nvPr/>
        </p:nvSpPr>
        <p:spPr>
          <a:xfrm>
            <a:off x="932873" y="5471536"/>
            <a:ext cx="10160000" cy="1086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092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3F3E-A5FD-4646-A456-D164384A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gráfica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0DD9B5B-1959-4008-A26B-ECE0358A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08" y="2669059"/>
            <a:ext cx="9313583" cy="37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43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519</TotalTime>
  <Words>14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Regresión Polinomial</vt:lpstr>
      <vt:lpstr>Dataset</vt:lpstr>
      <vt:lpstr>Fórmula</vt:lpstr>
      <vt:lpstr>Representación 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</dc:title>
  <dc:creator>Dustin Carrión</dc:creator>
  <cp:lastModifiedBy>hector Mejia</cp:lastModifiedBy>
  <cp:revision>21</cp:revision>
  <dcterms:created xsi:type="dcterms:W3CDTF">2019-05-06T00:30:27Z</dcterms:created>
  <dcterms:modified xsi:type="dcterms:W3CDTF">2019-10-29T22:08:27Z</dcterms:modified>
</cp:coreProperties>
</file>