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60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550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707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9541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340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081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935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465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802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233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411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495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54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649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331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856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726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4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AFFBF-F9F4-4266-BC74-3D1C44290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Regresión con árboles de decisión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2B22B0-8C3F-422F-A9D2-C74106AB6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Picture 2" descr="D:\User\Downloads\LOGO CLUB IA.png">
            <a:extLst>
              <a:ext uri="{FF2B5EF4-FFF2-40B4-BE49-F238E27FC236}">
                <a16:creationId xmlns:a16="http://schemas.microsoft.com/office/drawing/2014/main" id="{01F1ABAC-68C2-4BF7-B080-29B3ABBCF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" r="6925" b="74311"/>
          <a:stretch/>
        </p:blipFill>
        <p:spPr bwMode="auto">
          <a:xfrm>
            <a:off x="78091" y="215508"/>
            <a:ext cx="5760640" cy="22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1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02C1-350F-4F9F-9D80-1D801B0B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Representación Gráfica (predicciones continuas)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0CB8B-CA7A-4BFA-A6FA-0E05803CB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4C92D3-2015-45B4-AB0A-13DB8CF2F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18" y="2218092"/>
            <a:ext cx="7343043" cy="422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42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BA45-6748-4511-9127-4F840146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Representación interna del árbol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52D28A-CB01-4E11-ABEE-D9861FB191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7075"/>
            <a:ext cx="10480431" cy="495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78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A5486-DF89-4277-869F-BB508ED2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Dataset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A5413C-0454-41B3-B38B-1D7481C33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758518" cy="4195481"/>
          </a:xfrm>
        </p:spPr>
        <p:txBody>
          <a:bodyPr>
            <a:normAutofit/>
          </a:bodyPr>
          <a:lstStyle/>
          <a:p>
            <a:r>
              <a:rPr lang="es-EC" sz="2400" dirty="0"/>
              <a:t>10 Observaciones.</a:t>
            </a:r>
          </a:p>
          <a:p>
            <a:endParaRPr lang="es-EC" sz="2400" dirty="0"/>
          </a:p>
          <a:p>
            <a:r>
              <a:rPr lang="es-EC" sz="2400" dirty="0"/>
              <a:t>Salarios jerárquicos.</a:t>
            </a:r>
          </a:p>
          <a:p>
            <a:endParaRPr lang="es-EC" sz="2400" dirty="0"/>
          </a:p>
          <a:p>
            <a:r>
              <a:rPr lang="es-EC" sz="2400" dirty="0"/>
              <a:t>Por qué no usar una regresión simple?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EF25A0-A6CF-4A10-85C7-E0EA021B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171" y="2255115"/>
            <a:ext cx="5215718" cy="399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2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0FD68-4757-44EE-8B0F-F6EBEB0E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Representación gráfica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8292EF-9004-413D-9A24-15472704A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32" y="2354401"/>
            <a:ext cx="5895368" cy="3969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3D30CD-6EEC-4C69-A62D-D4C435E51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4400"/>
            <a:ext cx="6197732" cy="396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6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4523-1A7F-46FB-8946-E25B7024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Representación Gráfica (predicciones discretas)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483-63E1-4729-A5BD-B69F5706F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25">
            <a:extLst>
              <a:ext uri="{FF2B5EF4-FFF2-40B4-BE49-F238E27FC236}">
                <a16:creationId xmlns:a16="http://schemas.microsoft.com/office/drawing/2014/main" id="{46685732-1766-496C-9FC6-D6482A3AE61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7" y="2336189"/>
            <a:ext cx="5785200" cy="360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28FC7DA-F176-46E7-AD27-D84EB7ED150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587579" y="2336189"/>
            <a:ext cx="541947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DCF71-15FB-4A20-8557-8F3A0FE3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Representación gráfica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FACB90-F77F-4450-9595-92C57178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3" y="2133598"/>
            <a:ext cx="5780537" cy="360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C33897B-B7C7-48F9-BCD1-3281811B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63" y="2133598"/>
            <a:ext cx="5785497" cy="360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A96D86-F8D9-4072-B2E7-1BBEAA23E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557" y="2133596"/>
            <a:ext cx="5238462" cy="360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EA6A77A-DDEA-4F91-8F13-2A1097811F8F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58907" y="2133598"/>
            <a:ext cx="5781600" cy="360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EF8FD2B-B825-4BAA-AA32-A70D109D3CB9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51100" y="2133596"/>
            <a:ext cx="5785200" cy="36000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EB11ACB-7F15-4F9D-B2B3-A06D6FD53DF0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51100" y="2122174"/>
            <a:ext cx="57852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2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DCF71-15FB-4A20-8557-8F3A0FE3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Representación gráfica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FACB90-F77F-4450-9595-92C57178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3" y="2133598"/>
            <a:ext cx="5780537" cy="360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C33897B-B7C7-48F9-BCD1-3281811B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63" y="2133598"/>
            <a:ext cx="5785497" cy="360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EA6A77A-DDEA-4F91-8F13-2A1097811F8F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8907" y="2133598"/>
            <a:ext cx="5781600" cy="3600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9EC2168-ECAA-49A0-BCF8-879CDB2C44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33"/>
          <a:stretch/>
        </p:blipFill>
        <p:spPr>
          <a:xfrm>
            <a:off x="6617130" y="2169469"/>
            <a:ext cx="5103669" cy="360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EF8FD2B-B825-4BAA-AA32-A70D109D3CB9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51100" y="2133596"/>
            <a:ext cx="5785200" cy="36000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EB11ACB-7F15-4F9D-B2B3-A06D6FD53DF0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51100" y="2122174"/>
            <a:ext cx="57852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9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DCF71-15FB-4A20-8557-8F3A0FE3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Representación gráfica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FACB90-F77F-4450-9595-92C57178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3" y="2133598"/>
            <a:ext cx="5780537" cy="360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C33897B-B7C7-48F9-BCD1-3281811B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63" y="2133598"/>
            <a:ext cx="5785497" cy="360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EA6A77A-DDEA-4F91-8F13-2A1097811F8F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8907" y="2133598"/>
            <a:ext cx="5781600" cy="360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EF8FD2B-B825-4BAA-AA32-A70D109D3CB9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51100" y="2133596"/>
            <a:ext cx="5785200" cy="3600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B739EF4-3829-4031-AE01-C915FCA805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0" r="1628"/>
          <a:stretch/>
        </p:blipFill>
        <p:spPr>
          <a:xfrm>
            <a:off x="6515093" y="2133596"/>
            <a:ext cx="5418000" cy="36000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EB11ACB-7F15-4F9D-B2B3-A06D6FD53DF0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51100" y="2122174"/>
            <a:ext cx="57852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DCF71-15FB-4A20-8557-8F3A0FE3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Representación gráfica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FACB90-F77F-4450-9595-92C57178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3" y="2133598"/>
            <a:ext cx="5780537" cy="360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C33897B-B7C7-48F9-BCD1-3281811B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63" y="2133598"/>
            <a:ext cx="5785497" cy="360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EA6A77A-DDEA-4F91-8F13-2A1097811F8F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8907" y="2133598"/>
            <a:ext cx="5781600" cy="360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EF8FD2B-B825-4BAA-AA32-A70D109D3CB9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51100" y="2133596"/>
            <a:ext cx="5785200" cy="36000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EB11ACB-7F15-4F9D-B2B3-A06D6FD53DF0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51100" y="2122174"/>
            <a:ext cx="5785200" cy="3600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D075478-113D-482D-9094-AD92E1175D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6388" y="2122174"/>
            <a:ext cx="539451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7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4523-1A7F-46FB-8946-E25B7024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Representación Gráfica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483-63E1-4729-A5BD-B69F5706F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25">
            <a:extLst>
              <a:ext uri="{FF2B5EF4-FFF2-40B4-BE49-F238E27FC236}">
                <a16:creationId xmlns:a16="http://schemas.microsoft.com/office/drawing/2014/main" id="{46685732-1766-496C-9FC6-D6482A3AE61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7" y="2336189"/>
            <a:ext cx="5785200" cy="360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28FC7DA-F176-46E7-AD27-D84EB7ED150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587579" y="2336189"/>
            <a:ext cx="541947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885</TotalTime>
  <Words>48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Regresión con árboles de decisión</vt:lpstr>
      <vt:lpstr>Dataset</vt:lpstr>
      <vt:lpstr>Representación gráfica</vt:lpstr>
      <vt:lpstr>Representación Gráfica (predicciones discretas)</vt:lpstr>
      <vt:lpstr>Representación gráfica</vt:lpstr>
      <vt:lpstr>Representación gráfica</vt:lpstr>
      <vt:lpstr>Representación gráfica</vt:lpstr>
      <vt:lpstr>Representación gráfica</vt:lpstr>
      <vt:lpstr>Representación Gráfica</vt:lpstr>
      <vt:lpstr>Representación Gráfica (predicciones continuas)</vt:lpstr>
      <vt:lpstr>Representación interna del árbol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Preprocesamiento</dc:title>
  <dc:creator>Dustin Carrión</dc:creator>
  <cp:lastModifiedBy>hector Mejia</cp:lastModifiedBy>
  <cp:revision>33</cp:revision>
  <dcterms:created xsi:type="dcterms:W3CDTF">2019-05-06T00:30:27Z</dcterms:created>
  <dcterms:modified xsi:type="dcterms:W3CDTF">2019-10-30T00:49:12Z</dcterms:modified>
</cp:coreProperties>
</file>