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2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350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917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5522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615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29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2366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87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6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7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2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0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3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1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7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54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7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9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machinelearn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AFFBF-F9F4-4266-BC74-3D1C44290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err="1"/>
              <a:t>Preprocessing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2B22B0-8C3F-422F-A9D2-C74106AB6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Dustin Carrión</a:t>
            </a:r>
          </a:p>
        </p:txBody>
      </p:sp>
      <p:pic>
        <p:nvPicPr>
          <p:cNvPr id="4" name="Picture 2" descr="D:\User\Downloads\LOGO CLUB IA.png">
            <a:extLst>
              <a:ext uri="{FF2B5EF4-FFF2-40B4-BE49-F238E27FC236}">
                <a16:creationId xmlns:a16="http://schemas.microsoft.com/office/drawing/2014/main" id="{3F0CD34C-B074-4760-B096-6A9853C461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4" r="6925" b="74311"/>
          <a:stretch/>
        </p:blipFill>
        <p:spPr bwMode="auto">
          <a:xfrm>
            <a:off x="78091" y="215508"/>
            <a:ext cx="5760640" cy="226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11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78802-634F-4966-924B-982C4921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Information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1876D-5288-4E92-9666-AD000B897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992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C" sz="2600" dirty="0"/>
              <a:t>Meetings:</a:t>
            </a:r>
          </a:p>
          <a:p>
            <a:pPr marL="0" indent="0">
              <a:buNone/>
            </a:pPr>
            <a:r>
              <a:rPr lang="en-US" sz="2600" dirty="0"/>
              <a:t>Tuesday</a:t>
            </a:r>
            <a:r>
              <a:rPr lang="es-EC" sz="2600" dirty="0"/>
              <a:t>    20:00 – 21:00</a:t>
            </a:r>
          </a:p>
          <a:p>
            <a:pPr marL="0" indent="0" algn="just"/>
            <a:endParaRPr lang="es-EC" sz="2600" dirty="0"/>
          </a:p>
          <a:p>
            <a:pPr marL="0" indent="0" algn="just">
              <a:buNone/>
            </a:pPr>
            <a:r>
              <a:rPr lang="es-EC" sz="2600" dirty="0"/>
              <a:t>Facebook </a:t>
            </a:r>
            <a:r>
              <a:rPr lang="en-US" sz="2600" dirty="0"/>
              <a:t>Group</a:t>
            </a:r>
            <a:r>
              <a:rPr lang="es-EC" sz="2600" dirty="0"/>
              <a:t>: CLUB DE DESARROLLO DE VIDEOJUEGOS E INTELIGENCIA ARTIFICIAL YACHAY TECH</a:t>
            </a:r>
          </a:p>
          <a:p>
            <a:pPr marL="0" indent="0" algn="just"/>
            <a:endParaRPr lang="es-EC" sz="2600" dirty="0"/>
          </a:p>
          <a:p>
            <a:pPr marL="0" indent="0" algn="just"/>
            <a:endParaRPr lang="es-EC" sz="2600" dirty="0"/>
          </a:p>
          <a:p>
            <a:pPr marL="0" indent="0" algn="just"/>
            <a:endParaRPr lang="es-EC" sz="2600" dirty="0"/>
          </a:p>
          <a:p>
            <a:pPr marL="0" indent="0" algn="just"/>
            <a:endParaRPr lang="es-EC" sz="2600" dirty="0"/>
          </a:p>
          <a:p>
            <a:pPr marL="0" indent="0" algn="just">
              <a:buNone/>
            </a:pPr>
            <a:r>
              <a:rPr lang="es-EC" sz="2600" dirty="0"/>
              <a:t>GitHub: https://github.com/yachay-tech-ai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B2420F-6577-4A73-9321-C87810376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374" y="4140201"/>
            <a:ext cx="4751754" cy="1296522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7036FAF-58A6-4DA8-A712-DD9BCE41AAD4}"/>
              </a:ext>
            </a:extLst>
          </p:cNvPr>
          <p:cNvSpPr txBox="1">
            <a:spLocks/>
          </p:cNvSpPr>
          <p:nvPr/>
        </p:nvSpPr>
        <p:spPr>
          <a:xfrm>
            <a:off x="4747660" y="2272221"/>
            <a:ext cx="1226988" cy="3999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s-EC" dirty="0"/>
              <a:t>Place: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s-EC" dirty="0"/>
              <a:t>B-101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7596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9FAB9-36F8-4D9A-A9E4-5BF07FD2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Steps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D7EF7A-3A60-410F-9D22-0D6716CB3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Import the libraries.</a:t>
            </a:r>
          </a:p>
          <a:p>
            <a:r>
              <a:rPr lang="en-US" sz="2400" dirty="0"/>
              <a:t>Import the dataset.</a:t>
            </a:r>
          </a:p>
          <a:p>
            <a:r>
              <a:rPr lang="en-US" sz="2400" dirty="0"/>
              <a:t>Process missing data (optional).</a:t>
            </a:r>
          </a:p>
          <a:p>
            <a:r>
              <a:rPr lang="en-US" sz="2400" dirty="0"/>
              <a:t>Process categorical variables (optional).</a:t>
            </a:r>
          </a:p>
          <a:p>
            <a:r>
              <a:rPr lang="en-US" sz="2400" dirty="0"/>
              <a:t>Split the dataset into train </a:t>
            </a:r>
            <a:r>
              <a:rPr lang="en-US" dirty="0"/>
              <a:t>and</a:t>
            </a:r>
            <a:r>
              <a:rPr lang="en-US" sz="2400" dirty="0"/>
              <a:t> test.</a:t>
            </a:r>
          </a:p>
          <a:p>
            <a:r>
              <a:rPr lang="en-US" sz="2400" dirty="0"/>
              <a:t>Scaling/normalization/standardization.</a:t>
            </a:r>
          </a:p>
        </p:txBody>
      </p:sp>
    </p:spTree>
    <p:extLst>
      <p:ext uri="{BB962C8B-B14F-4D97-AF65-F5344CB8AC3E}">
        <p14:creationId xmlns:p14="http://schemas.microsoft.com/office/powerpoint/2010/main" val="33339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5FB4C-E6A8-49B7-A018-41EF87EE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the libraries</a:t>
            </a:r>
            <a:endParaRPr lang="es-EC" dirty="0"/>
          </a:p>
        </p:txBody>
      </p:sp>
      <p:pic>
        <p:nvPicPr>
          <p:cNvPr id="4" name="Picture 12" descr="Imagen relacionada">
            <a:extLst>
              <a:ext uri="{FF2B5EF4-FFF2-40B4-BE49-F238E27FC236}">
                <a16:creationId xmlns:a16="http://schemas.microsoft.com/office/drawing/2014/main" id="{EF6A10FA-58F8-4FCC-9FFD-228EA96B6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91" y="2219136"/>
            <a:ext cx="3806233" cy="237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sultado de imagen para numpy">
            <a:extLst>
              <a:ext uri="{FF2B5EF4-FFF2-40B4-BE49-F238E27FC236}">
                <a16:creationId xmlns:a16="http://schemas.microsoft.com/office/drawing/2014/main" id="{A1CB297E-6FF8-43CF-AA6D-4F9F89750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62" y="2500275"/>
            <a:ext cx="4692506" cy="18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sultado de imagen para matplotlib">
            <a:extLst>
              <a:ext uri="{FF2B5EF4-FFF2-40B4-BE49-F238E27FC236}">
                <a16:creationId xmlns:a16="http://schemas.microsoft.com/office/drawing/2014/main" id="{BE7DB12C-5871-4FFE-8CFD-04EA2E0DA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10" y="4838337"/>
            <a:ext cx="6465131" cy="155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sklearn logo">
            <a:extLst>
              <a:ext uri="{FF2B5EF4-FFF2-40B4-BE49-F238E27FC236}">
                <a16:creationId xmlns:a16="http://schemas.microsoft.com/office/drawing/2014/main" id="{7CBD8927-3F6A-48B0-BA34-6B32AE42F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841" y="3624166"/>
            <a:ext cx="4844266" cy="260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70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AC7C8-BBED-481B-B4B4-86F438E9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Import</a:t>
            </a:r>
            <a:r>
              <a:rPr lang="es-EC" dirty="0"/>
              <a:t> </a:t>
            </a:r>
            <a:r>
              <a:rPr lang="es-EC" dirty="0" err="1"/>
              <a:t>the</a:t>
            </a:r>
            <a:r>
              <a:rPr lang="es-EC" dirty="0"/>
              <a:t> </a:t>
            </a:r>
            <a:r>
              <a:rPr lang="es-EC" dirty="0" err="1"/>
              <a:t>dataset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BA67FB-A93C-4F7B-9854-0FF4416C5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945" y="2131104"/>
            <a:ext cx="6419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3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D39AE-11D4-4305-91CF-4B804D72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missing data </a:t>
            </a:r>
            <a:r>
              <a:rPr lang="es-EC" dirty="0"/>
              <a:t>(</a:t>
            </a:r>
            <a:r>
              <a:rPr lang="es-EC" dirty="0" err="1"/>
              <a:t>Imputing</a:t>
            </a:r>
            <a:r>
              <a:rPr lang="es-EC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8DDE8-C260-49FA-8DB6-5B1F8C806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2400" dirty="0"/>
              <a:t>Mean &lt;- </a:t>
            </a:r>
            <a:r>
              <a:rPr lang="es-EC" sz="2400" dirty="0" err="1"/>
              <a:t>Most</a:t>
            </a:r>
            <a:r>
              <a:rPr lang="es-EC" sz="2400" dirty="0"/>
              <a:t> </a:t>
            </a:r>
            <a:r>
              <a:rPr lang="es-EC" sz="2400" dirty="0" err="1"/>
              <a:t>used</a:t>
            </a:r>
            <a:endParaRPr lang="es-EC" sz="2400" dirty="0"/>
          </a:p>
          <a:p>
            <a:endParaRPr lang="es-EC" sz="2400" dirty="0"/>
          </a:p>
          <a:p>
            <a:r>
              <a:rPr lang="es-EC" sz="2400" dirty="0"/>
              <a:t>Median</a:t>
            </a:r>
          </a:p>
          <a:p>
            <a:endParaRPr lang="es-EC" sz="2400" dirty="0"/>
          </a:p>
          <a:p>
            <a:r>
              <a:rPr lang="es-EC" sz="2400" dirty="0"/>
              <a:t>More </a:t>
            </a:r>
            <a:r>
              <a:rPr lang="es-EC" sz="2400" dirty="0" err="1"/>
              <a:t>frequent</a:t>
            </a:r>
            <a:endParaRPr lang="es-EC" sz="2400" dirty="0"/>
          </a:p>
          <a:p>
            <a:endParaRPr lang="es-EC" sz="2400" dirty="0"/>
          </a:p>
          <a:p>
            <a:r>
              <a:rPr lang="es-EC" sz="2400" dirty="0" err="1"/>
              <a:t>Constant</a:t>
            </a:r>
            <a:endParaRPr lang="es-EC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9267E1-6FDD-4D06-9D6C-C4D0BB345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727" y="2107956"/>
            <a:ext cx="64293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8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DDC39-B7DF-4E59-8B2B-7E12392B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categorical variables</a:t>
            </a:r>
            <a:endParaRPr lang="es-EC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3C63644-A872-489F-A664-FA5E3B1ED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335" y="2060564"/>
            <a:ext cx="6444114" cy="45252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657F1D7-B4D8-41DF-9DFA-D5F885A37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49" y="2060977"/>
            <a:ext cx="6438900" cy="452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9E3CF19-A948-4572-866D-C079B6D39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836" y="2307498"/>
            <a:ext cx="4045834" cy="39918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83F09BA-E887-44C0-A718-8F45418FF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214" y="2078160"/>
            <a:ext cx="9842355" cy="456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3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1E126-F1C0-49E2-902C-1B2B9789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the dataset into train and test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4C283B-D0EC-4A03-A107-69D2F1D6E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66" y="2162896"/>
            <a:ext cx="9461067" cy="440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6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14CC9-6DA7-49D3-AB43-22995A07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499C709-19B3-455E-88E5-23E1BCCC4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Normalization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Standardization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Min/Max</a:t>
            </a:r>
          </a:p>
        </p:txBody>
      </p:sp>
      <p:pic>
        <p:nvPicPr>
          <p:cNvPr id="2050" name="Picture 2" descr="Resultado de imagen para normalizacion formula">
            <a:extLst>
              <a:ext uri="{FF2B5EF4-FFF2-40B4-BE49-F238E27FC236}">
                <a16:creationId xmlns:a16="http://schemas.microsoft.com/office/drawing/2014/main" id="{24E79447-A465-4AD0-9374-0A88E0E4B7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23"/>
          <a:stretch/>
        </p:blipFill>
        <p:spPr bwMode="auto">
          <a:xfrm>
            <a:off x="3300201" y="3303273"/>
            <a:ext cx="1369327" cy="127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para normalisation formula">
            <a:extLst>
              <a:ext uri="{FF2B5EF4-FFF2-40B4-BE49-F238E27FC236}">
                <a16:creationId xmlns:a16="http://schemas.microsoft.com/office/drawing/2014/main" id="{4721C247-5197-4EEF-939F-E923578699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7" t="17885" r="17228" b="16748"/>
          <a:stretch/>
        </p:blipFill>
        <p:spPr bwMode="auto">
          <a:xfrm>
            <a:off x="3300201" y="4765912"/>
            <a:ext cx="3229336" cy="108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576D614-9585-42C5-9D31-59C989EAC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201" y="2039171"/>
            <a:ext cx="1698270" cy="117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9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123BE-3465-4AEE-A27B-4557395F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References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C23323-6435-48D6-B331-F1D5134E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C" dirty="0" err="1"/>
              <a:t>All</a:t>
            </a:r>
            <a:r>
              <a:rPr lang="es-EC" dirty="0"/>
              <a:t> </a:t>
            </a:r>
            <a:r>
              <a:rPr lang="es-EC" dirty="0" err="1"/>
              <a:t>this</a:t>
            </a:r>
            <a:r>
              <a:rPr lang="es-EC" dirty="0"/>
              <a:t> </a:t>
            </a:r>
            <a:r>
              <a:rPr lang="es-EC" dirty="0" err="1"/>
              <a:t>course</a:t>
            </a:r>
            <a:r>
              <a:rPr lang="es-EC" dirty="0"/>
              <a:t> </a:t>
            </a:r>
            <a:r>
              <a:rPr lang="es-EC" dirty="0" err="1"/>
              <a:t>is</a:t>
            </a:r>
            <a:r>
              <a:rPr lang="es-EC" dirty="0"/>
              <a:t> </a:t>
            </a:r>
            <a:r>
              <a:rPr lang="es-EC" dirty="0" err="1"/>
              <a:t>based</a:t>
            </a:r>
            <a:r>
              <a:rPr lang="es-EC" dirty="0"/>
              <a:t> </a:t>
            </a:r>
            <a:r>
              <a:rPr lang="es-EC" dirty="0" err="1"/>
              <a:t>on</a:t>
            </a:r>
            <a:r>
              <a:rPr lang="es-EC" dirty="0"/>
              <a:t> </a:t>
            </a:r>
            <a:r>
              <a:rPr lang="es-EC" dirty="0" err="1"/>
              <a:t>the</a:t>
            </a:r>
            <a:r>
              <a:rPr lang="es-EC" dirty="0"/>
              <a:t> Udemy </a:t>
            </a:r>
            <a:r>
              <a:rPr lang="es-EC" dirty="0" err="1"/>
              <a:t>course</a:t>
            </a:r>
            <a:r>
              <a:rPr lang="es-EC" dirty="0"/>
              <a:t> “</a:t>
            </a:r>
            <a:r>
              <a:rPr lang="en-US" dirty="0"/>
              <a:t>Machine Learning A-Z™: Hands-On Python &amp; R In Data Science” created by Kirill Eremenko, </a:t>
            </a:r>
            <a:r>
              <a:rPr lang="en-US" dirty="0" err="1"/>
              <a:t>Hadelin</a:t>
            </a:r>
            <a:r>
              <a:rPr lang="en-US" dirty="0"/>
              <a:t> de </a:t>
            </a:r>
            <a:r>
              <a:rPr lang="en-US" dirty="0" err="1"/>
              <a:t>Ponteves</a:t>
            </a:r>
            <a:r>
              <a:rPr lang="en-US" dirty="0"/>
              <a:t>, </a:t>
            </a:r>
            <a:r>
              <a:rPr lang="en-US" dirty="0" err="1"/>
              <a:t>SuperDataScience</a:t>
            </a:r>
            <a:r>
              <a:rPr lang="en-US" dirty="0"/>
              <a:t> Team, </a:t>
            </a:r>
            <a:r>
              <a:rPr lang="en-US" dirty="0" err="1"/>
              <a:t>SuperDataScience</a:t>
            </a:r>
            <a:r>
              <a:rPr lang="en-US" dirty="0"/>
              <a:t> Support.</a:t>
            </a:r>
          </a:p>
          <a:p>
            <a:pPr marL="0" indent="0">
              <a:buNone/>
            </a:pPr>
            <a:r>
              <a:rPr lang="en-US" dirty="0"/>
              <a:t> (</a:t>
            </a:r>
            <a:r>
              <a:rPr lang="es-EC" dirty="0">
                <a:hlinkClick r:id="rId2"/>
              </a:rPr>
              <a:t>https://www.udemy.com/course/machinelearning/</a:t>
            </a:r>
            <a:r>
              <a:rPr lang="en-US" dirty="0"/>
              <a:t>)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32058409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376</TotalTime>
  <Words>162</Words>
  <Application>Microsoft Office PowerPoint</Application>
  <PresentationFormat>Panorámica</PresentationFormat>
  <Paragraphs>44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Berlín</vt:lpstr>
      <vt:lpstr>Preprocessing</vt:lpstr>
      <vt:lpstr>Basic Steps</vt:lpstr>
      <vt:lpstr>Import the libraries</vt:lpstr>
      <vt:lpstr>Import the dataset</vt:lpstr>
      <vt:lpstr>Process missing data (Imputing)</vt:lpstr>
      <vt:lpstr>Process categorical variables</vt:lpstr>
      <vt:lpstr>Split the dataset into train and test</vt:lpstr>
      <vt:lpstr>Scaling</vt:lpstr>
      <vt:lpstr>References</vt:lpstr>
      <vt:lpstr>General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Preprocesamiento</dc:title>
  <dc:creator>Dustin Carrión</dc:creator>
  <cp:lastModifiedBy>User</cp:lastModifiedBy>
  <cp:revision>14</cp:revision>
  <dcterms:created xsi:type="dcterms:W3CDTF">2019-05-06T00:30:27Z</dcterms:created>
  <dcterms:modified xsi:type="dcterms:W3CDTF">2019-10-22T20:58:34Z</dcterms:modified>
</cp:coreProperties>
</file>