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2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7993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202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2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03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03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8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8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3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7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1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5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5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2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machinelear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FFBF-F9F4-4266-BC74-3D1C44290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Simple Linear </a:t>
            </a:r>
            <a:r>
              <a:rPr lang="es-EC" dirty="0" err="1"/>
              <a:t>Regression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B22B0-8C3F-422F-A9D2-C74106AB6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Dustin Carrión</a:t>
            </a:r>
          </a:p>
        </p:txBody>
      </p:sp>
      <p:pic>
        <p:nvPicPr>
          <p:cNvPr id="4" name="Picture 2" descr="D:\User\Downloads\LOGO CLUB IA.png">
            <a:extLst>
              <a:ext uri="{FF2B5EF4-FFF2-40B4-BE49-F238E27FC236}">
                <a16:creationId xmlns:a16="http://schemas.microsoft.com/office/drawing/2014/main" id="{EE3491DA-DE7E-4A8A-970E-AD614419B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78091" y="215508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AEB15-5FDA-442B-8873-D9E73169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E5059-3673-4D5D-AAED-8610FAD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30 Observations.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Years of experience and salary.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is any relation</a:t>
            </a:r>
            <a:r>
              <a:rPr lang="en-US" dirty="0"/>
              <a:t>?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7DFF63-13C0-4CC8-BE78-AC14840EC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21"/>
          <a:stretch/>
        </p:blipFill>
        <p:spPr>
          <a:xfrm>
            <a:off x="6652346" y="2244148"/>
            <a:ext cx="3301683" cy="41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9BFA8-1768-420A-A553-2259A8E9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293DD-DF5F-409B-81E9-E92A845A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56812"/>
            <a:ext cx="8477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65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A6F2F-9D01-4165-8446-14F02F1D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4C59A9-A213-4FD4-ACE2-2BC32DBD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212830"/>
            <a:ext cx="115157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5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C8317-E6BB-434B-9C7E-9FAA3DD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D5EECCE-AF42-4949-B64B-892DA8EA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2088416"/>
            <a:ext cx="9449619" cy="4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23BE-3465-4AEE-A27B-4557395F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References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23323-6435-48D6-B331-F1D5134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C" dirty="0" err="1"/>
              <a:t>All</a:t>
            </a:r>
            <a:r>
              <a:rPr lang="es-EC" dirty="0"/>
              <a:t> </a:t>
            </a:r>
            <a:r>
              <a:rPr lang="es-EC" dirty="0" err="1"/>
              <a:t>this</a:t>
            </a:r>
            <a:r>
              <a:rPr lang="es-EC" dirty="0"/>
              <a:t> </a:t>
            </a:r>
            <a:r>
              <a:rPr lang="es-EC" dirty="0" err="1"/>
              <a:t>course</a:t>
            </a:r>
            <a:r>
              <a:rPr lang="es-EC" dirty="0"/>
              <a:t> </a:t>
            </a:r>
            <a:r>
              <a:rPr lang="es-EC" dirty="0" err="1"/>
              <a:t>is</a:t>
            </a:r>
            <a:r>
              <a:rPr lang="es-EC" dirty="0"/>
              <a:t> </a:t>
            </a:r>
            <a:r>
              <a:rPr lang="es-EC" dirty="0" err="1"/>
              <a:t>based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/>
              <a:t>the</a:t>
            </a:r>
            <a:r>
              <a:rPr lang="es-EC" dirty="0"/>
              <a:t> Udemy </a:t>
            </a:r>
            <a:r>
              <a:rPr lang="es-EC" dirty="0" err="1"/>
              <a:t>course</a:t>
            </a:r>
            <a:r>
              <a:rPr lang="es-EC" dirty="0"/>
              <a:t> “</a:t>
            </a:r>
            <a:r>
              <a:rPr lang="en-US" dirty="0"/>
              <a:t>Machine Learning A-Z™: Hands-On Python &amp; R In Data Science” created by Kirill Eremenko, </a:t>
            </a:r>
            <a:r>
              <a:rPr lang="en-US" dirty="0" err="1"/>
              <a:t>Hadelin</a:t>
            </a:r>
            <a:r>
              <a:rPr lang="en-US" dirty="0"/>
              <a:t> de </a:t>
            </a:r>
            <a:r>
              <a:rPr lang="en-US" dirty="0" err="1"/>
              <a:t>Ponteves</a:t>
            </a:r>
            <a:r>
              <a:rPr lang="en-US" dirty="0"/>
              <a:t>, </a:t>
            </a:r>
            <a:r>
              <a:rPr lang="en-US" dirty="0" err="1"/>
              <a:t>SuperDataScience</a:t>
            </a:r>
            <a:r>
              <a:rPr lang="en-US" dirty="0"/>
              <a:t> Team, </a:t>
            </a:r>
            <a:r>
              <a:rPr lang="en-US" dirty="0" err="1"/>
              <a:t>SuperDataScience</a:t>
            </a:r>
            <a:r>
              <a:rPr lang="en-US" dirty="0"/>
              <a:t> Support.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s-EC" dirty="0">
                <a:hlinkClick r:id="rId2"/>
              </a:rPr>
              <a:t>https://www.udemy.com/course/machinelearning/</a:t>
            </a:r>
            <a:r>
              <a:rPr lang="en-US" dirty="0"/>
              <a:t>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3205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8802-634F-4966-924B-982C492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1876D-5288-4E92-9666-AD000B89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9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C" sz="2600" dirty="0"/>
              <a:t>Meetings:</a:t>
            </a:r>
          </a:p>
          <a:p>
            <a:pPr marL="0" indent="0">
              <a:buNone/>
            </a:pPr>
            <a:r>
              <a:rPr lang="en-US" sz="2600" dirty="0"/>
              <a:t>Tuesday</a:t>
            </a:r>
            <a:r>
              <a:rPr lang="es-EC" sz="2600" dirty="0"/>
              <a:t>    20:00 – 21:00</a:t>
            </a:r>
          </a:p>
          <a:p>
            <a:pPr marL="0" indent="0" algn="just"/>
            <a:endParaRPr lang="es-EC" sz="2600" dirty="0"/>
          </a:p>
          <a:p>
            <a:pPr marL="0" indent="0" algn="just">
              <a:buNone/>
            </a:pPr>
            <a:r>
              <a:rPr lang="es-EC" sz="2600" dirty="0"/>
              <a:t>Facebook </a:t>
            </a:r>
            <a:r>
              <a:rPr lang="en-US" sz="2600" dirty="0"/>
              <a:t>Group</a:t>
            </a:r>
            <a:r>
              <a:rPr lang="es-EC" sz="2600" dirty="0"/>
              <a:t>: CLUB DE DESARROLLO DE VIDEOJUEGOS E INTELIGENCIA ARTIFICIAL YACHAY TECH</a:t>
            </a:r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>
              <a:buNone/>
            </a:pPr>
            <a:r>
              <a:rPr lang="es-EC" sz="2600" dirty="0"/>
              <a:t>GitHub: https://github.com/yachay-tech-ai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B2420F-6577-4A73-9321-C8781037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74" y="4140201"/>
            <a:ext cx="4751754" cy="129652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7036FAF-58A6-4DA8-A712-DD9BCE41AAD4}"/>
              </a:ext>
            </a:extLst>
          </p:cNvPr>
          <p:cNvSpPr txBox="1">
            <a:spLocks/>
          </p:cNvSpPr>
          <p:nvPr/>
        </p:nvSpPr>
        <p:spPr>
          <a:xfrm>
            <a:off x="4747660" y="2272221"/>
            <a:ext cx="1226988" cy="399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s-EC" dirty="0"/>
              <a:t>Place: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s-EC" dirty="0"/>
              <a:t>B-101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759624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329</TotalTime>
  <Words>112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Simple Linear Regression</vt:lpstr>
      <vt:lpstr>Dataset</vt:lpstr>
      <vt:lpstr>Formula</vt:lpstr>
      <vt:lpstr>Graphic Representation</vt:lpstr>
      <vt:lpstr>Graphic Representation</vt:lpstr>
      <vt:lpstr>References</vt:lpstr>
      <vt:lpstr>General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</dc:title>
  <dc:creator>Dustin Carrión</dc:creator>
  <cp:lastModifiedBy>User</cp:lastModifiedBy>
  <cp:revision>11</cp:revision>
  <dcterms:created xsi:type="dcterms:W3CDTF">2019-05-06T00:30:27Z</dcterms:created>
  <dcterms:modified xsi:type="dcterms:W3CDTF">2019-10-22T20:58:41Z</dcterms:modified>
</cp:coreProperties>
</file>