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11F7D9FF-B232-4309-8DD8-1452AEF7F82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Artificial Intelligence Course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latin typeface="Arial"/>
              </a:rPr>
              <a:t>Outline: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latin typeface="Arial"/>
              </a:rPr>
              <a:t>What is AI?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latin typeface="Arial"/>
              </a:rPr>
              <a:t>Applications and importance of AI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latin typeface="Arial"/>
              </a:rPr>
              <a:t>Common Algorithms, models, frameworks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StarSymbol"/>
              <a:buAutoNum type="arabicParenR"/>
            </a:pPr>
            <a:r>
              <a:rPr b="0" lang="en-US" sz="3200" spc="-1" strike="noStrike">
                <a:latin typeface="Arial"/>
              </a:rPr>
              <a:t>Careers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58400" cy="567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91440" y="0"/>
            <a:ext cx="9960120" cy="567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What is AI?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Machine Intelligence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Replicate cognitive functions associated with human behavior or human mind.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Learning, problem solving.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Classification, Prediction, decision making, etc...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Goals of Artificial Intelligence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731520" y="1737360"/>
            <a:ext cx="2560320" cy="161568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2"/>
          <a:stretch/>
        </p:blipFill>
        <p:spPr>
          <a:xfrm>
            <a:off x="4023360" y="3840480"/>
            <a:ext cx="2560320" cy="155448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3"/>
          <a:stretch/>
        </p:blipFill>
        <p:spPr>
          <a:xfrm>
            <a:off x="7406640" y="3840480"/>
            <a:ext cx="2377440" cy="155448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4"/>
          <a:stretch/>
        </p:blipFill>
        <p:spPr>
          <a:xfrm>
            <a:off x="4023360" y="1737360"/>
            <a:ext cx="2560320" cy="164592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5"/>
          <a:stretch/>
        </p:blipFill>
        <p:spPr>
          <a:xfrm>
            <a:off x="731520" y="3840480"/>
            <a:ext cx="2560320" cy="155448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6"/>
          <a:stretch/>
        </p:blipFill>
        <p:spPr>
          <a:xfrm>
            <a:off x="7315200" y="1737360"/>
            <a:ext cx="2390400" cy="1645920"/>
          </a:xfrm>
          <a:prstGeom prst="rect">
            <a:avLst/>
          </a:prstGeom>
          <a:ln>
            <a:noFill/>
          </a:ln>
        </p:spPr>
      </p:pic>
      <p:sp>
        <p:nvSpPr>
          <p:cNvPr id="52" name="TextShape 2"/>
          <p:cNvSpPr txBox="1"/>
          <p:nvPr/>
        </p:nvSpPr>
        <p:spPr>
          <a:xfrm>
            <a:off x="1005840" y="1371600"/>
            <a:ext cx="219528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Machine Perception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TextShape 3"/>
          <p:cNvSpPr txBox="1"/>
          <p:nvPr/>
        </p:nvSpPr>
        <p:spPr>
          <a:xfrm>
            <a:off x="4754880" y="1371600"/>
            <a:ext cx="106632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Learning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Shape 4"/>
          <p:cNvSpPr txBox="1"/>
          <p:nvPr/>
        </p:nvSpPr>
        <p:spPr>
          <a:xfrm>
            <a:off x="3766320" y="3474720"/>
            <a:ext cx="318312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Natural Language Processing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TextShape 5"/>
          <p:cNvSpPr txBox="1"/>
          <p:nvPr/>
        </p:nvSpPr>
        <p:spPr>
          <a:xfrm>
            <a:off x="8046720" y="3474720"/>
            <a:ext cx="106632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Planning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TextShape 6"/>
          <p:cNvSpPr txBox="1"/>
          <p:nvPr/>
        </p:nvSpPr>
        <p:spPr>
          <a:xfrm>
            <a:off x="558360" y="3474720"/>
            <a:ext cx="29163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Knowledge Representation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" name="TextShape 7"/>
          <p:cNvSpPr txBox="1"/>
          <p:nvPr/>
        </p:nvSpPr>
        <p:spPr>
          <a:xfrm>
            <a:off x="7050600" y="1371600"/>
            <a:ext cx="291636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 algn="ctr"/>
            <a:r>
              <a:rPr b="0" lang="en-US" sz="1800" spc="-1" strike="noStrike">
                <a:latin typeface="Arial"/>
              </a:rPr>
              <a:t>General Intelligence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Tools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04000" y="1326600"/>
            <a:ext cx="534816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Classifiers and statistical learning methods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Artificial neural networks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Probabilistic methods for uncertain reasoning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Logic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Searching and planning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6949440" y="1280160"/>
            <a:ext cx="2103120" cy="167472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6949440" y="3570840"/>
            <a:ext cx="2103120" cy="173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Applications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Healthcare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Automotive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Economics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Security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Videogames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Marketing and Advertising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7630920" y="1005840"/>
            <a:ext cx="2336040" cy="1554480"/>
          </a:xfrm>
          <a:prstGeom prst="rect">
            <a:avLst/>
          </a:prstGeom>
          <a:ln>
            <a:noFill/>
          </a:ln>
        </p:spPr>
      </p:pic>
      <p:pic>
        <p:nvPicPr>
          <p:cNvPr id="65" name="" descr=""/>
          <p:cNvPicPr/>
          <p:nvPr/>
        </p:nvPicPr>
        <p:blipFill>
          <a:blip r:embed="rId2"/>
          <a:stretch/>
        </p:blipFill>
        <p:spPr>
          <a:xfrm>
            <a:off x="5394960" y="1600920"/>
            <a:ext cx="2230200" cy="1142280"/>
          </a:xfrm>
          <a:prstGeom prst="rect">
            <a:avLst/>
          </a:prstGeom>
          <a:ln>
            <a:noFill/>
          </a:ln>
        </p:spPr>
      </p:pic>
      <p:pic>
        <p:nvPicPr>
          <p:cNvPr id="66" name="" descr=""/>
          <p:cNvPicPr/>
          <p:nvPr/>
        </p:nvPicPr>
        <p:blipFill>
          <a:blip r:embed="rId3"/>
          <a:stretch/>
        </p:blipFill>
        <p:spPr>
          <a:xfrm>
            <a:off x="7625160" y="2454480"/>
            <a:ext cx="2341800" cy="1523520"/>
          </a:xfrm>
          <a:prstGeom prst="rect">
            <a:avLst/>
          </a:prstGeom>
          <a:ln>
            <a:noFill/>
          </a:ln>
        </p:spPr>
      </p:pic>
      <p:pic>
        <p:nvPicPr>
          <p:cNvPr id="67" name="" descr=""/>
          <p:cNvPicPr/>
          <p:nvPr/>
        </p:nvPicPr>
        <p:blipFill>
          <a:blip r:embed="rId4"/>
          <a:stretch/>
        </p:blipFill>
        <p:spPr>
          <a:xfrm>
            <a:off x="5394960" y="2743200"/>
            <a:ext cx="2230200" cy="1234800"/>
          </a:xfrm>
          <a:prstGeom prst="rect">
            <a:avLst/>
          </a:prstGeom>
          <a:ln>
            <a:noFill/>
          </a:ln>
        </p:spPr>
      </p:pic>
      <p:pic>
        <p:nvPicPr>
          <p:cNvPr id="68" name="" descr=""/>
          <p:cNvPicPr/>
          <p:nvPr/>
        </p:nvPicPr>
        <p:blipFill>
          <a:blip r:embed="rId5"/>
          <a:stretch/>
        </p:blipFill>
        <p:spPr>
          <a:xfrm>
            <a:off x="5394960" y="3978000"/>
            <a:ext cx="4572000" cy="1599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Frameworks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rcRect l="36067" t="0" r="34661" b="0"/>
          <a:stretch/>
        </p:blipFill>
        <p:spPr>
          <a:xfrm>
            <a:off x="1188720" y="1554480"/>
            <a:ext cx="1994760" cy="223740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3552120" y="1737360"/>
            <a:ext cx="3397320" cy="182880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7406640" y="1645920"/>
            <a:ext cx="2276280" cy="200952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4"/>
          <a:stretch/>
        </p:blipFill>
        <p:spPr>
          <a:xfrm>
            <a:off x="3200400" y="4151520"/>
            <a:ext cx="3971520" cy="115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Everything will be in python!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3800520" y="1514520"/>
            <a:ext cx="3240360" cy="3240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Careers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504000" y="1326600"/>
            <a:ext cx="50738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Human-Centered Machine Learning Designer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4. Business Intelligence Developer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3. NLP Scientist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2. Data Scientist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1. Machine Learning Engineer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6896520" y="3526560"/>
            <a:ext cx="2704680" cy="168552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7264800" y="1379520"/>
            <a:ext cx="2427840" cy="182088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3"/>
          <a:stretch/>
        </p:blipFill>
        <p:spPr>
          <a:xfrm>
            <a:off x="5212080" y="1737360"/>
            <a:ext cx="1918080" cy="767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 rot="21599400">
            <a:off x="1386360" y="720"/>
            <a:ext cx="7940880" cy="5658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2019-09-26T09:54:41Z</dcterms:created>
  <dc:creator/>
  <dc:description/>
  <dc:language>en-US</dc:language>
  <cp:lastModifiedBy/>
  <dcterms:modified xsi:type="dcterms:W3CDTF">2019-09-26T14:16:53Z</dcterms:modified>
  <cp:revision>1</cp:revision>
  <dc:subject/>
  <dc:title/>
</cp:coreProperties>
</file>