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58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21D9-28B9-472C-8E7F-3C23BE538053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0E1A-9752-4685-9199-1EDACC1EC97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29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21D9-28B9-472C-8E7F-3C23BE538053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0E1A-9752-4685-9199-1EDACC1EC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10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21D9-28B9-472C-8E7F-3C23BE538053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0E1A-9752-4685-9199-1EDACC1EC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7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21D9-28B9-472C-8E7F-3C23BE538053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0E1A-9752-4685-9199-1EDACC1EC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05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21D9-28B9-472C-8E7F-3C23BE538053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0E1A-9752-4685-9199-1EDACC1EC97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11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21D9-28B9-472C-8E7F-3C23BE538053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0E1A-9752-4685-9199-1EDACC1EC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77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21D9-28B9-472C-8E7F-3C23BE538053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0E1A-9752-4685-9199-1EDACC1EC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88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21D9-28B9-472C-8E7F-3C23BE538053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0E1A-9752-4685-9199-1EDACC1EC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27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21D9-28B9-472C-8E7F-3C23BE538053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0E1A-9752-4685-9199-1EDACC1EC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6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CEC21D9-28B9-472C-8E7F-3C23BE538053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350E1A-9752-4685-9199-1EDACC1EC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5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21D9-28B9-472C-8E7F-3C23BE538053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0E1A-9752-4685-9199-1EDACC1EC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03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CEC21D9-28B9-472C-8E7F-3C23BE538053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5350E1A-9752-4685-9199-1EDACC1EC97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73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44998-AD9F-4A9C-89BD-643C4996F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r>
              <a:rPr lang="en-US"/>
              <a:t>Reinforcement Learning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70206-7782-4FEB-95C9-21E0047D5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r>
              <a:rPr lang="en-US"/>
              <a:t>Q-Learning Algorithm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C110B1-0098-4502-BFA1-000EB6BB2D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50" t="7946" r="21319" b="68350"/>
          <a:stretch/>
        </p:blipFill>
        <p:spPr>
          <a:xfrm>
            <a:off x="6640839" y="905164"/>
            <a:ext cx="4313488" cy="190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078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AB4C8-D096-41A6-9500-B613B9868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5" y="43683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 dirty="0"/>
              <a:t>Autonomous Cars</a:t>
            </a:r>
          </a:p>
        </p:txBody>
      </p:sp>
      <p:sp>
        <p:nvSpPr>
          <p:cNvPr id="1033" name="Content Placeholder 1032">
            <a:extLst>
              <a:ext uri="{FF2B5EF4-FFF2-40B4-BE49-F238E27FC236}">
                <a16:creationId xmlns:a16="http://schemas.microsoft.com/office/drawing/2014/main" id="{8DD42BD3-97EC-42F8-91E3-716FF99A3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r>
              <a:rPr lang="en-US" sz="2400" dirty="0"/>
              <a:t>State space:</a:t>
            </a:r>
          </a:p>
          <a:p>
            <a:endParaRPr lang="en-US" sz="2400" dirty="0"/>
          </a:p>
          <a:p>
            <a:r>
              <a:rPr lang="en-US" sz="2400" dirty="0"/>
              <a:t>?</a:t>
            </a:r>
          </a:p>
        </p:txBody>
      </p:sp>
      <p:pic>
        <p:nvPicPr>
          <p:cNvPr id="1028" name="Picture 4" descr="Resultado de imagen para autonomous cars">
            <a:extLst>
              <a:ext uri="{FF2B5EF4-FFF2-40B4-BE49-F238E27FC236}">
                <a16:creationId xmlns:a16="http://schemas.microsoft.com/office/drawing/2014/main" id="{A8369B7E-0FCC-43F0-8E63-D1CB2CDBA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243" y="3164081"/>
            <a:ext cx="3947138" cy="271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2" descr="Resultado de imagen para autonomous cars">
            <a:extLst>
              <a:ext uri="{FF2B5EF4-FFF2-40B4-BE49-F238E27FC236}">
                <a16:creationId xmlns:a16="http://schemas.microsoft.com/office/drawing/2014/main" id="{1E52702F-FC80-49C0-B502-9BF48DF82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205" y="3166683"/>
            <a:ext cx="4042410" cy="271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795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AB4C8-D096-41A6-9500-B613B9868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5" y="477299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 dirty="0"/>
              <a:t>Autonomous Cars</a:t>
            </a:r>
          </a:p>
        </p:txBody>
      </p:sp>
      <p:sp>
        <p:nvSpPr>
          <p:cNvPr id="1033" name="Content Placeholder 1032">
            <a:extLst>
              <a:ext uri="{FF2B5EF4-FFF2-40B4-BE49-F238E27FC236}">
                <a16:creationId xmlns:a16="http://schemas.microsoft.com/office/drawing/2014/main" id="{8DD42BD3-97EC-42F8-91E3-716FF99A3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Simpler environment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Fewer variables on the state space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Controlled by Open AI Gym.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0" name="Picture 2" descr="Resultado de imagen para super mario nes">
            <a:extLst>
              <a:ext uri="{FF2B5EF4-FFF2-40B4-BE49-F238E27FC236}">
                <a16:creationId xmlns:a16="http://schemas.microsoft.com/office/drawing/2014/main" id="{BBC6D790-DFF2-4238-9546-05C455EB1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545" y="1751975"/>
            <a:ext cx="4867563" cy="426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215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AB4C8-D096-41A6-9500-B613B9868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5" y="522817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 dirty="0"/>
              <a:t>Markov Decision Process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3" name="Content Placeholder 1032">
                <a:extLst>
                  <a:ext uri="{FF2B5EF4-FFF2-40B4-BE49-F238E27FC236}">
                    <a16:creationId xmlns:a16="http://schemas.microsoft.com/office/drawing/2014/main" id="{8DD42BD3-97EC-42F8-91E3-716FF99A30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1515" y="2121762"/>
                <a:ext cx="6204984" cy="3626917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M</a:t>
                </a:r>
                <a:r>
                  <a:rPr lang="en-US" b="0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athematical framework for </a:t>
                </a:r>
                <a:r>
                  <a:rPr lang="en-US" dirty="0"/>
                  <a:t>modeling decision making.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Describes the best action for each state in the MDP, known as the optimal policy.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Is a 4-tuple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1033" name="Content Placeholder 1032">
                <a:extLst>
                  <a:ext uri="{FF2B5EF4-FFF2-40B4-BE49-F238E27FC236}">
                    <a16:creationId xmlns:a16="http://schemas.microsoft.com/office/drawing/2014/main" id="{8DD42BD3-97EC-42F8-91E3-716FF99A30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1515" y="2121762"/>
                <a:ext cx="6204984" cy="3626917"/>
              </a:xfrm>
              <a:blipFill>
                <a:blip r:embed="rId2"/>
                <a:stretch>
                  <a:fillRect l="-2358" t="-1849" r="-3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C4DC9294-E576-45B8-B1BD-8284D1C50C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41" t="44771" r="65733" b="44954"/>
          <a:stretch/>
        </p:blipFill>
        <p:spPr>
          <a:xfrm>
            <a:off x="1056475" y="4115654"/>
            <a:ext cx="5735064" cy="1421080"/>
          </a:xfrm>
          <a:prstGeom prst="rect">
            <a:avLst/>
          </a:prstGeom>
        </p:spPr>
      </p:pic>
      <p:pic>
        <p:nvPicPr>
          <p:cNvPr id="17" name="Content Placeholder 3">
            <a:extLst>
              <a:ext uri="{FF2B5EF4-FFF2-40B4-BE49-F238E27FC236}">
                <a16:creationId xmlns:a16="http://schemas.microsoft.com/office/drawing/2014/main" id="{01F7F30D-DE24-4ECE-B469-2FECE77B2A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802" t="44861" r="31044" b="16507"/>
          <a:stretch/>
        </p:blipFill>
        <p:spPr>
          <a:xfrm>
            <a:off x="7675926" y="1970256"/>
            <a:ext cx="4429388" cy="412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95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8C584-72A4-4AB4-9E8F-E718A61E1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learning Algorithm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AE9B7B-2C40-4F6A-A2A2-4D148D7A43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15" t="26621" r="28055" b="18883"/>
          <a:stretch/>
        </p:blipFill>
        <p:spPr>
          <a:xfrm>
            <a:off x="228544" y="1825625"/>
            <a:ext cx="7204101" cy="45332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4AC3E3-CE1B-4D49-8D2F-4FFD0DE90401}"/>
              </a:ext>
            </a:extLst>
          </p:cNvPr>
          <p:cNvSpPr txBox="1"/>
          <p:nvPr/>
        </p:nvSpPr>
        <p:spPr>
          <a:xfrm>
            <a:off x="7509163" y="1902691"/>
            <a:ext cx="43674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Determines best policy to achieve goal state.</a:t>
            </a:r>
          </a:p>
          <a:p>
            <a:endParaRPr lang="en-US" dirty="0"/>
          </a:p>
          <a:p>
            <a:r>
              <a:rPr lang="en-US" dirty="0"/>
              <a:t>Key items: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States, 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Policy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Reward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Transition Function</a:t>
            </a:r>
          </a:p>
        </p:txBody>
      </p:sp>
    </p:spTree>
    <p:extLst>
      <p:ext uri="{BB962C8B-B14F-4D97-AF65-F5344CB8AC3E}">
        <p14:creationId xmlns:p14="http://schemas.microsoft.com/office/powerpoint/2010/main" val="2952691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1AA85-8B5A-42D4-8AAD-6AB229E66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Desktop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BD9AF-D9E7-4A1F-9315-94077060D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728" y="2065770"/>
            <a:ext cx="9738989" cy="4351338"/>
          </a:xfrm>
        </p:spPr>
        <p:txBody>
          <a:bodyPr/>
          <a:lstStyle/>
          <a:p>
            <a:r>
              <a:rPr lang="en-US" dirty="0"/>
              <a:t>The Bellman Equation:</a:t>
            </a:r>
          </a:p>
          <a:p>
            <a:endParaRPr lang="en-US" dirty="0"/>
          </a:p>
        </p:txBody>
      </p:sp>
      <p:pic>
        <p:nvPicPr>
          <p:cNvPr id="5122" name="Picture 2" descr="Resultado de imagen para Q learning equation">
            <a:extLst>
              <a:ext uri="{FF2B5EF4-FFF2-40B4-BE49-F238E27FC236}">
                <a16:creationId xmlns:a16="http://schemas.microsoft.com/office/drawing/2014/main" id="{05A17CBE-E0A6-4A6C-B684-9106A660F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19" y="3286270"/>
            <a:ext cx="11291582" cy="159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553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FED04-AC08-4CA2-AF8B-E28B1FFE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Desktop Test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AD6986-533E-4FEF-A719-F7CF3305E0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124" t="29493" r="33590" b="35227"/>
          <a:stretch/>
        </p:blipFill>
        <p:spPr>
          <a:xfrm>
            <a:off x="2450499" y="2069869"/>
            <a:ext cx="7291001" cy="422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848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468CB-6E70-4A96-AB27-B1F03F347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Desktop 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87C8BC-A4E6-4BBF-A54D-906C1CAA96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3637" t="55360" r="43447" b="30634"/>
          <a:stretch/>
        </p:blipFill>
        <p:spPr>
          <a:xfrm>
            <a:off x="4574308" y="2687085"/>
            <a:ext cx="3043383" cy="18564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30D720-CE27-4E03-BA98-F7DB706A76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773" t="48889" r="45075" b="39933"/>
          <a:stretch/>
        </p:blipFill>
        <p:spPr>
          <a:xfrm>
            <a:off x="1171171" y="3015908"/>
            <a:ext cx="2310938" cy="14314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F55FE0-EC24-40C3-822F-307E470231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333" t="32997" r="43788" b="53669"/>
          <a:stretch/>
        </p:blipFill>
        <p:spPr>
          <a:xfrm>
            <a:off x="8340436" y="2714749"/>
            <a:ext cx="3140364" cy="1828802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9C6F6C47-1814-4F8B-B40A-6347465E5C28}"/>
              </a:ext>
            </a:extLst>
          </p:cNvPr>
          <p:cNvSpPr/>
          <p:nvPr/>
        </p:nvSpPr>
        <p:spPr>
          <a:xfrm>
            <a:off x="3676073" y="3509818"/>
            <a:ext cx="692727" cy="1939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6C8B935-1555-47AF-9204-537F3F94FB6E}"/>
              </a:ext>
            </a:extLst>
          </p:cNvPr>
          <p:cNvSpPr/>
          <p:nvPr/>
        </p:nvSpPr>
        <p:spPr>
          <a:xfrm>
            <a:off x="7476835" y="3468254"/>
            <a:ext cx="692727" cy="1939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E88B8D-12C4-499C-8255-47D838B15BE8}"/>
              </a:ext>
            </a:extLst>
          </p:cNvPr>
          <p:cNvSpPr txBox="1"/>
          <p:nvPr/>
        </p:nvSpPr>
        <p:spPr>
          <a:xfrm>
            <a:off x="1560352" y="2418141"/>
            <a:ext cx="8089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Q(1,5)							Q(5,2)							Q(2,3)</a:t>
            </a:r>
          </a:p>
        </p:txBody>
      </p:sp>
    </p:spTree>
    <p:extLst>
      <p:ext uri="{BB962C8B-B14F-4D97-AF65-F5344CB8AC3E}">
        <p14:creationId xmlns:p14="http://schemas.microsoft.com/office/powerpoint/2010/main" val="26928784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287</TotalTime>
  <Words>73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Wingdings</vt:lpstr>
      <vt:lpstr>Retrospect</vt:lpstr>
      <vt:lpstr>Reinforcement Learning</vt:lpstr>
      <vt:lpstr>Autonomous Cars</vt:lpstr>
      <vt:lpstr>Autonomous Cars</vt:lpstr>
      <vt:lpstr>Markov Decision Process</vt:lpstr>
      <vt:lpstr>Q learning Algorithm</vt:lpstr>
      <vt:lpstr>Desktop Test</vt:lpstr>
      <vt:lpstr>Desktop Test</vt:lpstr>
      <vt:lpstr>Desktop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</dc:title>
  <dc:creator>hector Mejia</dc:creator>
  <cp:lastModifiedBy>hector Mejia</cp:lastModifiedBy>
  <cp:revision>8</cp:revision>
  <dcterms:created xsi:type="dcterms:W3CDTF">2019-03-17T23:13:46Z</dcterms:created>
  <dcterms:modified xsi:type="dcterms:W3CDTF">2019-03-18T04:14:47Z</dcterms:modified>
</cp:coreProperties>
</file>