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3" r:id="rId5"/>
    <p:sldId id="259" r:id="rId6"/>
    <p:sldId id="260" r:id="rId7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5AF40CE-AB82-4E85-ABF8-D682DF08A94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\Downloads\LOGO CLUB IA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r="6925" b="74311"/>
          <a:stretch/>
        </p:blipFill>
        <p:spPr bwMode="auto">
          <a:xfrm>
            <a:off x="-180527" y="116632"/>
            <a:ext cx="5760640" cy="22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85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Temario</a:t>
            </a:r>
            <a:r>
              <a:rPr lang="en-US" dirty="0"/>
              <a:t> general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s-EC" sz="2000" dirty="0"/>
              <a:t>Introducción a </a:t>
            </a:r>
            <a:r>
              <a:rPr lang="es-EC" sz="2000" dirty="0" err="1"/>
              <a:t>python</a:t>
            </a:r>
            <a:r>
              <a:rPr lang="es-EC" sz="2000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C" sz="2000" dirty="0"/>
              <a:t>Introducción a Raspberry Pi.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C" sz="2000" dirty="0" err="1"/>
              <a:t>OpenCV</a:t>
            </a:r>
            <a:r>
              <a:rPr lang="es-EC" sz="2000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C" sz="2000" dirty="0" err="1"/>
              <a:t>Tensorflow</a:t>
            </a:r>
            <a:r>
              <a:rPr lang="es-EC" sz="2000" dirty="0"/>
              <a:t> y </a:t>
            </a:r>
            <a:r>
              <a:rPr lang="es-EC" sz="2000" dirty="0" err="1"/>
              <a:t>Keras</a:t>
            </a:r>
            <a:r>
              <a:rPr lang="es-EC" sz="2000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C" sz="2000" dirty="0" err="1"/>
              <a:t>Self-driving</a:t>
            </a:r>
            <a:r>
              <a:rPr lang="es-EC" sz="2000" dirty="0"/>
              <a:t> Cars.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C" sz="2000" dirty="0"/>
              <a:t>Manejo de sensores.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C" sz="2000" dirty="0"/>
              <a:t>Aprendizaje por refuerzo.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C" sz="2000" dirty="0"/>
              <a:t>Deep Q-</a:t>
            </a:r>
            <a:r>
              <a:rPr lang="es-EC" sz="2000" dirty="0" err="1"/>
              <a:t>learning</a:t>
            </a:r>
            <a:r>
              <a:rPr lang="es-EC" sz="2000" dirty="0"/>
              <a:t>.</a:t>
            </a:r>
          </a:p>
          <a:p>
            <a:pPr marL="0" indent="0"/>
            <a:endParaRPr lang="en-US" dirty="0"/>
          </a:p>
        </p:txBody>
      </p:sp>
      <p:pic>
        <p:nvPicPr>
          <p:cNvPr id="1028" name="Picture 4" descr="Resultado de imagen para tenso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847" y="2202554"/>
            <a:ext cx="1685553" cy="180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ker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82" y="3789040"/>
            <a:ext cx="372455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8640"/>
            <a:ext cx="1871192" cy="18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para raspberrypi logo">
            <a:extLst>
              <a:ext uri="{FF2B5EF4-FFF2-40B4-BE49-F238E27FC236}">
                <a16:creationId xmlns:a16="http://schemas.microsoft.com/office/drawing/2014/main" id="{42E983A6-7953-4E51-A02B-8844A209B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53" y="595294"/>
            <a:ext cx="2720137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49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Dinámica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433327"/>
            <a:ext cx="7520940" cy="357984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C" sz="2000" dirty="0"/>
              <a:t>Exposiciones teóricas y prácticas.</a:t>
            </a:r>
          </a:p>
          <a:p>
            <a:pPr marL="0" indent="0" algn="just"/>
            <a:endParaRPr lang="es-EC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C" sz="2000" dirty="0"/>
              <a:t>Trabajo en equipos.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C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C" sz="2000" dirty="0"/>
              <a:t>Proyecto final (Competencia).</a:t>
            </a:r>
          </a:p>
        </p:txBody>
      </p:sp>
    </p:spTree>
    <p:extLst>
      <p:ext uri="{BB962C8B-B14F-4D97-AF65-F5344CB8AC3E}">
        <p14:creationId xmlns:p14="http://schemas.microsoft.com/office/powerpoint/2010/main" val="418930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materiales</a:t>
            </a:r>
          </a:p>
        </p:txBody>
      </p:sp>
      <p:pic>
        <p:nvPicPr>
          <p:cNvPr id="2050" name="Picture 2" descr="Resultado de imagen para motor driver mini L298">
            <a:extLst>
              <a:ext uri="{FF2B5EF4-FFF2-40B4-BE49-F238E27FC236}">
                <a16:creationId xmlns:a16="http://schemas.microsoft.com/office/drawing/2014/main" id="{9A158017-BDA1-4A85-B812-F7E95323F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t="18681" r="17600" b="19760"/>
          <a:stretch/>
        </p:blipFill>
        <p:spPr bwMode="auto">
          <a:xfrm rot="19801108">
            <a:off x="3482709" y="3019360"/>
            <a:ext cx="2131777" cy="178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raspberry pi 3 b+">
            <a:extLst>
              <a:ext uri="{FF2B5EF4-FFF2-40B4-BE49-F238E27FC236}">
                <a16:creationId xmlns:a16="http://schemas.microsoft.com/office/drawing/2014/main" id="{052ED2A9-B42F-4A70-9958-DBDAB2756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1" b="17451"/>
          <a:stretch/>
        </p:blipFill>
        <p:spPr bwMode="auto">
          <a:xfrm>
            <a:off x="218009" y="873187"/>
            <a:ext cx="3068960" cy="199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chasis 4WD">
            <a:extLst>
              <a:ext uri="{FF2B5EF4-FFF2-40B4-BE49-F238E27FC236}">
                <a16:creationId xmlns:a16="http://schemas.microsoft.com/office/drawing/2014/main" id="{39AA7069-9C6F-4032-89F6-F13852FBD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90428"/>
            <a:ext cx="2439318" cy="184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raspberry pi cam 5mp">
            <a:extLst>
              <a:ext uri="{FF2B5EF4-FFF2-40B4-BE49-F238E27FC236}">
                <a16:creationId xmlns:a16="http://schemas.microsoft.com/office/drawing/2014/main" id="{8ADA2B06-4163-45E6-927F-DF05C79A0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t="18500" r="6951" b="17272"/>
          <a:stretch/>
        </p:blipFill>
        <p:spPr bwMode="auto">
          <a:xfrm rot="1298367">
            <a:off x="1003788" y="2990312"/>
            <a:ext cx="2439318" cy="18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sensor ultrasonico">
            <a:extLst>
              <a:ext uri="{FF2B5EF4-FFF2-40B4-BE49-F238E27FC236}">
                <a16:creationId xmlns:a16="http://schemas.microsoft.com/office/drawing/2014/main" id="{3ECA6B16-D4E1-4713-8094-20B154C28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1" b="18681"/>
          <a:stretch/>
        </p:blipFill>
        <p:spPr bwMode="auto">
          <a:xfrm rot="1125283">
            <a:off x="5662787" y="3055508"/>
            <a:ext cx="2203783" cy="138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arduino uno">
            <a:extLst>
              <a:ext uri="{FF2B5EF4-FFF2-40B4-BE49-F238E27FC236}">
                <a16:creationId xmlns:a16="http://schemas.microsoft.com/office/drawing/2014/main" id="{CDB5006E-C135-4114-A96E-9E2E2407B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b="14720"/>
          <a:stretch/>
        </p:blipFill>
        <p:spPr bwMode="auto">
          <a:xfrm rot="1417332">
            <a:off x="3010970" y="619768"/>
            <a:ext cx="3442193" cy="24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25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Proyecto: </a:t>
            </a:r>
            <a:r>
              <a:rPr lang="es-EC" dirty="0" err="1"/>
              <a:t>Self-driving</a:t>
            </a:r>
            <a:r>
              <a:rPr lang="es-EC" dirty="0"/>
              <a:t> car</a:t>
            </a:r>
          </a:p>
        </p:txBody>
      </p:sp>
      <p:pic>
        <p:nvPicPr>
          <p:cNvPr id="3074" name="Picture 2" descr="Resultado de imagen para self driving car raspberry pi">
            <a:extLst>
              <a:ext uri="{FF2B5EF4-FFF2-40B4-BE49-F238E27FC236}">
                <a16:creationId xmlns:a16="http://schemas.microsoft.com/office/drawing/2014/main" id="{B13E8A95-B00D-4322-86FB-C96E708F7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44" y="1072233"/>
            <a:ext cx="5580112" cy="37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10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Reuniones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493456" cy="3579849"/>
          </a:xfrm>
        </p:spPr>
        <p:txBody>
          <a:bodyPr>
            <a:normAutofit/>
          </a:bodyPr>
          <a:lstStyle/>
          <a:p>
            <a:r>
              <a:rPr lang="es-EC" sz="2000" dirty="0"/>
              <a:t>Horario:</a:t>
            </a:r>
          </a:p>
          <a:p>
            <a:r>
              <a:rPr lang="es-EC" sz="2000" dirty="0"/>
              <a:t>Lunes   20:00 – 20:00</a:t>
            </a:r>
          </a:p>
          <a:p>
            <a:pPr algn="just"/>
            <a:endParaRPr lang="es-EC" sz="2000" dirty="0"/>
          </a:p>
          <a:p>
            <a:pPr marL="0" indent="0" algn="just"/>
            <a:r>
              <a:rPr lang="es-EC" sz="2000" dirty="0"/>
              <a:t>Grupo de Facebook: CLUB DE DESARROLLO DE VIDEOJUEGOS E INTELIGENCIA ARTIFICIAL YACHAY TECH</a:t>
            </a:r>
          </a:p>
          <a:p>
            <a:endParaRPr lang="es-EC" sz="20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063320" y="1100628"/>
            <a:ext cx="4325104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C" sz="2000" dirty="0"/>
              <a:t>Lugar:</a:t>
            </a:r>
          </a:p>
          <a:p>
            <a:pPr algn="just"/>
            <a:r>
              <a:rPr lang="es-EC" sz="2000" dirty="0"/>
              <a:t>B-101</a:t>
            </a:r>
          </a:p>
          <a:p>
            <a:pPr algn="just"/>
            <a:endParaRPr lang="es-EC" sz="2000" dirty="0"/>
          </a:p>
          <a:p>
            <a:endParaRPr lang="es-EC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6" t="22681" r="55203" b="66394"/>
          <a:stretch>
            <a:fillRect/>
          </a:stretch>
        </p:blipFill>
        <p:spPr bwMode="auto">
          <a:xfrm>
            <a:off x="1907704" y="3212976"/>
            <a:ext cx="5318924" cy="151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311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932</TotalTime>
  <Words>75</Words>
  <Application>Microsoft Office PowerPoint</Application>
  <PresentationFormat>Presentación en pantalla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Franklin Gothic Book</vt:lpstr>
      <vt:lpstr>Franklin Gothic Medium</vt:lpstr>
      <vt:lpstr>Wingdings</vt:lpstr>
      <vt:lpstr>Ángulos</vt:lpstr>
      <vt:lpstr>Presentación de PowerPoint</vt:lpstr>
      <vt:lpstr>Temario general</vt:lpstr>
      <vt:lpstr>Dinámica</vt:lpstr>
      <vt:lpstr>materiales</vt:lpstr>
      <vt:lpstr>Proyecto: Self-driving car</vt:lpstr>
      <vt:lpstr>Reuniones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Dustin Carrión</cp:lastModifiedBy>
  <cp:revision>13</cp:revision>
  <dcterms:created xsi:type="dcterms:W3CDTF">2018-09-09T18:14:22Z</dcterms:created>
  <dcterms:modified xsi:type="dcterms:W3CDTF">2019-03-18T12:53:07Z</dcterms:modified>
</cp:coreProperties>
</file>