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40CE-AB82-4E85-ABF8-D682DF08A945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BBDB-0731-427A-A093-69AEA79939F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40CE-AB82-4E85-ABF8-D682DF08A945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BBDB-0731-427A-A093-69AEA79939F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40CE-AB82-4E85-ABF8-D682DF08A945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BBDB-0731-427A-A093-69AEA79939F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40CE-AB82-4E85-ABF8-D682DF08A945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BBDB-0731-427A-A093-69AEA79939F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40CE-AB82-4E85-ABF8-D682DF08A945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BBDB-0731-427A-A093-69AEA79939F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40CE-AB82-4E85-ABF8-D682DF08A945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BBDB-0731-427A-A093-69AEA79939FE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40CE-AB82-4E85-ABF8-D682DF08A945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BBDB-0731-427A-A093-69AEA79939F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40CE-AB82-4E85-ABF8-D682DF08A945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BBDB-0731-427A-A093-69AEA79939F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40CE-AB82-4E85-ABF8-D682DF08A945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BBDB-0731-427A-A093-69AEA79939F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40CE-AB82-4E85-ABF8-D682DF08A945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9DBBDB-0731-427A-A093-69AEA79939F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40CE-AB82-4E85-ABF8-D682DF08A945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DBBDB-0731-427A-A093-69AEA79939F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5AF40CE-AB82-4E85-ABF8-D682DF08A945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39DBBDB-0731-427A-A093-69AEA79939FE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\Downloads\LOGO CLUB IA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4" r="6925" b="74311"/>
          <a:stretch/>
        </p:blipFill>
        <p:spPr bwMode="auto">
          <a:xfrm>
            <a:off x="-180527" y="116632"/>
            <a:ext cx="5760640" cy="226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85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PYThon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EC" sz="2000" b="0" dirty="0" smtClean="0"/>
              <a:t>Es un lenguaje de propósito general.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EC" sz="2000" b="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EC" sz="2000" b="0" dirty="0" smtClean="0"/>
              <a:t>Tiene intérpretes disponibles en varios sistemas operativos.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EC" sz="2000" b="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EC" sz="2000" b="0" dirty="0" smtClean="0"/>
              <a:t>Es gratuito y open-</a:t>
            </a:r>
            <a:r>
              <a:rPr lang="es-EC" sz="2000" b="0" dirty="0" err="1" smtClean="0"/>
              <a:t>source</a:t>
            </a:r>
            <a:r>
              <a:rPr lang="es-EC" sz="2000" b="0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EC" sz="2000" b="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EC" sz="2000" b="0" dirty="0" smtClean="0"/>
              <a:t>Google y YouTube son algunos de sus usuarios.</a:t>
            </a:r>
            <a:endParaRPr lang="es-EC" sz="2000" b="0" dirty="0"/>
          </a:p>
        </p:txBody>
      </p:sp>
      <p:pic>
        <p:nvPicPr>
          <p:cNvPr id="1026" name="Picture 2" descr="Resultado de imagen para pyth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16632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58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28"/>
          <a:stretch/>
        </p:blipFill>
        <p:spPr bwMode="auto">
          <a:xfrm rot="20187655">
            <a:off x="421437" y="446457"/>
            <a:ext cx="2457568" cy="106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pyga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27357"/>
            <a:ext cx="2555776" cy="101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scikit-lear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417" y="368798"/>
            <a:ext cx="2191901" cy="117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para nump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4" y="1988840"/>
            <a:ext cx="2411760" cy="95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n para matplotli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279426"/>
            <a:ext cx="3018144" cy="72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n relacionada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72760"/>
            <a:ext cx="2736629" cy="171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n para plotly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598106"/>
            <a:ext cx="2498304" cy="97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Resultado de imagen para scipy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135111"/>
            <a:ext cx="2008312" cy="79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esultado de imagen para opencv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40" y="2138248"/>
            <a:ext cx="1305806" cy="161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Resultado de imagen para django pyth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575704"/>
            <a:ext cx="2611362" cy="90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Resultado de imagen para flask pyth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430338"/>
            <a:ext cx="3456939" cy="135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32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Operadores en </a:t>
            </a:r>
            <a:r>
              <a:rPr lang="es-EC" dirty="0" err="1" smtClean="0"/>
              <a:t>python</a:t>
            </a:r>
            <a:endParaRPr lang="es-EC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26" y="1124744"/>
            <a:ext cx="7625798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338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Sentencias </a:t>
            </a:r>
            <a:r>
              <a:rPr lang="es-EC" dirty="0" err="1" smtClean="0"/>
              <a:t>COndicionales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C" sz="2000" b="0" dirty="0"/>
              <a:t>A = </a:t>
            </a:r>
            <a:r>
              <a:rPr lang="es-EC" sz="2000" b="0" dirty="0" err="1"/>
              <a:t>int</a:t>
            </a:r>
            <a:r>
              <a:rPr lang="es-EC" sz="2000" b="0" dirty="0"/>
              <a:t>(input('Ingrese el primer lado: '))</a:t>
            </a:r>
          </a:p>
          <a:p>
            <a:r>
              <a:rPr lang="es-EC" sz="2000" b="0" dirty="0"/>
              <a:t>B = </a:t>
            </a:r>
            <a:r>
              <a:rPr lang="es-EC" sz="2000" b="0" dirty="0" err="1"/>
              <a:t>int</a:t>
            </a:r>
            <a:r>
              <a:rPr lang="es-EC" sz="2000" b="0" dirty="0"/>
              <a:t>(input('Ingrese el </a:t>
            </a:r>
            <a:r>
              <a:rPr lang="es-EC" sz="2000" b="0" dirty="0" smtClean="0"/>
              <a:t>segundo </a:t>
            </a:r>
            <a:r>
              <a:rPr lang="es-EC" sz="2000" b="0" dirty="0"/>
              <a:t>lado: '))</a:t>
            </a:r>
          </a:p>
          <a:p>
            <a:r>
              <a:rPr lang="es-EC" sz="2000" b="0" dirty="0"/>
              <a:t>C = </a:t>
            </a:r>
            <a:r>
              <a:rPr lang="es-EC" sz="2000" b="0" dirty="0" err="1"/>
              <a:t>int</a:t>
            </a:r>
            <a:r>
              <a:rPr lang="es-EC" sz="2000" b="0" dirty="0"/>
              <a:t>(input('Ingrese el </a:t>
            </a:r>
            <a:r>
              <a:rPr lang="es-EC" sz="2000" b="0" dirty="0" smtClean="0"/>
              <a:t>tercer </a:t>
            </a:r>
            <a:r>
              <a:rPr lang="es-EC" sz="2000" b="0" dirty="0"/>
              <a:t>lado: '))</a:t>
            </a:r>
          </a:p>
          <a:p>
            <a:r>
              <a:rPr lang="es-EC" sz="2000" b="0" dirty="0" err="1"/>
              <a:t>if</a:t>
            </a:r>
            <a:r>
              <a:rPr lang="es-EC" sz="2000" b="0" dirty="0"/>
              <a:t> A==B and B==C and A==C:</a:t>
            </a:r>
          </a:p>
          <a:p>
            <a:r>
              <a:rPr lang="es-EC" sz="2000" b="0" dirty="0"/>
              <a:t>	</a:t>
            </a:r>
            <a:r>
              <a:rPr lang="es-EC" sz="2000" b="0" dirty="0" err="1"/>
              <a:t>print</a:t>
            </a:r>
            <a:r>
              <a:rPr lang="es-EC" sz="2000" b="0" dirty="0"/>
              <a:t>('El triángulo es equilátero')</a:t>
            </a:r>
          </a:p>
          <a:p>
            <a:r>
              <a:rPr lang="es-EC" sz="2000" b="0" dirty="0" err="1"/>
              <a:t>elif</a:t>
            </a:r>
            <a:r>
              <a:rPr lang="es-EC" sz="2000" b="0" dirty="0"/>
              <a:t> A==B </a:t>
            </a:r>
            <a:r>
              <a:rPr lang="es-EC" sz="2000" b="0" dirty="0" err="1"/>
              <a:t>or</a:t>
            </a:r>
            <a:r>
              <a:rPr lang="es-EC" sz="2000" b="0" dirty="0"/>
              <a:t> B==C </a:t>
            </a:r>
            <a:r>
              <a:rPr lang="es-EC" sz="2000" b="0" dirty="0" err="1"/>
              <a:t>or</a:t>
            </a:r>
            <a:r>
              <a:rPr lang="es-EC" sz="2000" b="0" dirty="0"/>
              <a:t> A==C:</a:t>
            </a:r>
          </a:p>
          <a:p>
            <a:r>
              <a:rPr lang="es-EC" sz="2000" b="0" dirty="0"/>
              <a:t>	</a:t>
            </a:r>
            <a:r>
              <a:rPr lang="es-EC" sz="2000" b="0" dirty="0" err="1"/>
              <a:t>print</a:t>
            </a:r>
            <a:r>
              <a:rPr lang="es-EC" sz="2000" b="0" dirty="0"/>
              <a:t>('El triángulo es isósceles')</a:t>
            </a:r>
          </a:p>
          <a:p>
            <a:r>
              <a:rPr lang="es-EC" sz="2000" b="0" dirty="0" err="1"/>
              <a:t>else</a:t>
            </a:r>
            <a:r>
              <a:rPr lang="es-EC" sz="2000" b="0" dirty="0"/>
              <a:t>:</a:t>
            </a:r>
          </a:p>
          <a:p>
            <a:r>
              <a:rPr lang="es-EC" sz="2000" b="0" dirty="0"/>
              <a:t>	</a:t>
            </a:r>
            <a:r>
              <a:rPr lang="es-EC" sz="2000" b="0" dirty="0" err="1"/>
              <a:t>print</a:t>
            </a:r>
            <a:r>
              <a:rPr lang="es-EC" sz="2000" b="0" dirty="0"/>
              <a:t>('El triángulo es escaleno')</a:t>
            </a:r>
            <a:endParaRPr lang="es-EC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221997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Estructuras iterativas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929271"/>
            <a:ext cx="7520940" cy="4083905"/>
          </a:xfrm>
        </p:spPr>
        <p:txBody>
          <a:bodyPr>
            <a:noAutofit/>
          </a:bodyPr>
          <a:lstStyle/>
          <a:p>
            <a:r>
              <a:rPr lang="es-EC" sz="2000" b="0" dirty="0"/>
              <a:t>N = </a:t>
            </a:r>
            <a:r>
              <a:rPr lang="es-EC" sz="2000" b="0" dirty="0" err="1"/>
              <a:t>int</a:t>
            </a:r>
            <a:r>
              <a:rPr lang="es-EC" sz="2000" b="0" dirty="0"/>
              <a:t>(input('Ingrese un número: '))</a:t>
            </a:r>
          </a:p>
          <a:p>
            <a:r>
              <a:rPr lang="es-EC" sz="2000" b="0" dirty="0" err="1"/>
              <a:t>esPrimo</a:t>
            </a:r>
            <a:r>
              <a:rPr lang="es-EC" sz="2000" b="0" dirty="0"/>
              <a:t> = True</a:t>
            </a:r>
          </a:p>
          <a:p>
            <a:r>
              <a:rPr lang="es-EC" sz="2000" b="0" dirty="0" err="1"/>
              <a:t>for</a:t>
            </a:r>
            <a:r>
              <a:rPr lang="es-EC" sz="2000" b="0" dirty="0"/>
              <a:t> i in </a:t>
            </a:r>
            <a:r>
              <a:rPr lang="es-EC" sz="2000" b="0" dirty="0" err="1"/>
              <a:t>range</a:t>
            </a:r>
            <a:r>
              <a:rPr lang="es-EC" sz="2000" b="0" dirty="0"/>
              <a:t>(2, N):</a:t>
            </a:r>
          </a:p>
          <a:p>
            <a:r>
              <a:rPr lang="es-EC" sz="2000" b="0" dirty="0"/>
              <a:t>	</a:t>
            </a:r>
            <a:r>
              <a:rPr lang="es-EC" sz="2000" b="0" dirty="0" err="1"/>
              <a:t>if</a:t>
            </a:r>
            <a:r>
              <a:rPr lang="es-EC" sz="2000" b="0" dirty="0"/>
              <a:t> </a:t>
            </a:r>
            <a:r>
              <a:rPr lang="es-EC" sz="2000" b="0" dirty="0" err="1"/>
              <a:t>N%i</a:t>
            </a:r>
            <a:r>
              <a:rPr lang="es-EC" sz="2000" b="0" dirty="0"/>
              <a:t> == 0:</a:t>
            </a:r>
          </a:p>
          <a:p>
            <a:r>
              <a:rPr lang="es-EC" sz="2000" b="0" dirty="0"/>
              <a:t>		</a:t>
            </a:r>
            <a:r>
              <a:rPr lang="es-EC" sz="2000" b="0" dirty="0" err="1"/>
              <a:t>esPrimo</a:t>
            </a:r>
            <a:r>
              <a:rPr lang="es-EC" sz="2000" b="0" dirty="0"/>
              <a:t> = False</a:t>
            </a:r>
          </a:p>
          <a:p>
            <a:r>
              <a:rPr lang="es-EC" sz="2000" b="0" dirty="0"/>
              <a:t>		break</a:t>
            </a:r>
          </a:p>
          <a:p>
            <a:r>
              <a:rPr lang="es-EC" sz="2000" b="0" dirty="0" err="1"/>
              <a:t>if</a:t>
            </a:r>
            <a:r>
              <a:rPr lang="es-EC" sz="2000" b="0" dirty="0"/>
              <a:t> </a:t>
            </a:r>
            <a:r>
              <a:rPr lang="es-EC" sz="2000" b="0" dirty="0" err="1"/>
              <a:t>esPrimo</a:t>
            </a:r>
            <a:r>
              <a:rPr lang="es-EC" sz="2000" b="0" dirty="0"/>
              <a:t>:</a:t>
            </a:r>
          </a:p>
          <a:p>
            <a:r>
              <a:rPr lang="es-EC" sz="2000" b="0" dirty="0"/>
              <a:t>	</a:t>
            </a:r>
            <a:r>
              <a:rPr lang="es-EC" sz="2000" b="0" dirty="0" err="1"/>
              <a:t>print</a:t>
            </a:r>
            <a:r>
              <a:rPr lang="es-EC" sz="2000" b="0" dirty="0"/>
              <a:t>('El número es primo')</a:t>
            </a:r>
          </a:p>
          <a:p>
            <a:r>
              <a:rPr lang="es-EC" sz="2000" b="0" dirty="0" err="1"/>
              <a:t>else</a:t>
            </a:r>
            <a:r>
              <a:rPr lang="es-EC" sz="2000" b="0" dirty="0"/>
              <a:t>:</a:t>
            </a:r>
          </a:p>
          <a:p>
            <a:r>
              <a:rPr lang="es-EC" sz="2000" b="0" dirty="0"/>
              <a:t>	</a:t>
            </a:r>
            <a:r>
              <a:rPr lang="es-EC" sz="2000" b="0" dirty="0" err="1"/>
              <a:t>print</a:t>
            </a:r>
            <a:r>
              <a:rPr lang="es-EC" sz="2000" b="0" dirty="0"/>
              <a:t>('El número es compuesto')</a:t>
            </a:r>
            <a:endParaRPr lang="es-EC" sz="2000" b="0" dirty="0"/>
          </a:p>
        </p:txBody>
      </p:sp>
    </p:spTree>
    <p:extLst>
      <p:ext uri="{BB962C8B-B14F-4D97-AF65-F5344CB8AC3E}">
        <p14:creationId xmlns:p14="http://schemas.microsoft.com/office/powerpoint/2010/main" val="318638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476672"/>
            <a:ext cx="7520940" cy="4203805"/>
          </a:xfrm>
        </p:spPr>
        <p:txBody>
          <a:bodyPr>
            <a:normAutofit/>
          </a:bodyPr>
          <a:lstStyle/>
          <a:p>
            <a:r>
              <a:rPr lang="es-EC" sz="2000" b="0" dirty="0" smtClean="0"/>
              <a:t>A = </a:t>
            </a:r>
            <a:r>
              <a:rPr lang="es-EC" sz="2000" b="0" dirty="0" err="1" smtClean="0"/>
              <a:t>int</a:t>
            </a:r>
            <a:r>
              <a:rPr lang="es-EC" sz="2000" b="0" dirty="0" smtClean="0"/>
              <a:t>(input(“Ingrese A: ”))</a:t>
            </a:r>
          </a:p>
          <a:p>
            <a:r>
              <a:rPr lang="es-EC" sz="2000" b="0" dirty="0" smtClean="0"/>
              <a:t>B </a:t>
            </a:r>
            <a:r>
              <a:rPr lang="es-EC" sz="2000" b="0" dirty="0"/>
              <a:t>= </a:t>
            </a:r>
            <a:r>
              <a:rPr lang="es-EC" sz="2000" b="0" dirty="0" err="1"/>
              <a:t>int</a:t>
            </a:r>
            <a:r>
              <a:rPr lang="es-EC" sz="2000" b="0" dirty="0"/>
              <a:t>(input(“Ingrese </a:t>
            </a:r>
            <a:r>
              <a:rPr lang="es-EC" sz="2000" b="0" dirty="0" smtClean="0"/>
              <a:t>B: ”))</a:t>
            </a:r>
          </a:p>
          <a:p>
            <a:endParaRPr lang="es-EC" sz="2000" b="0" dirty="0" smtClean="0"/>
          </a:p>
          <a:p>
            <a:r>
              <a:rPr lang="es-EC" sz="2000" b="0" dirty="0" smtClean="0"/>
              <a:t>mcd = min(A, B)</a:t>
            </a:r>
          </a:p>
          <a:p>
            <a:endParaRPr lang="es-EC" sz="2000" b="0" dirty="0" smtClean="0"/>
          </a:p>
          <a:p>
            <a:r>
              <a:rPr lang="es-EC" sz="2000" b="0" dirty="0" err="1" smtClean="0"/>
              <a:t>while</a:t>
            </a:r>
            <a:r>
              <a:rPr lang="es-EC" sz="2000" b="0" dirty="0" smtClean="0"/>
              <a:t> </a:t>
            </a:r>
            <a:r>
              <a:rPr lang="es-EC" sz="2000" b="0" dirty="0" err="1" smtClean="0"/>
              <a:t>A%mcd</a:t>
            </a:r>
            <a:r>
              <a:rPr lang="es-EC" sz="2000" b="0" dirty="0" smtClean="0"/>
              <a:t> != 0 or </a:t>
            </a:r>
            <a:r>
              <a:rPr lang="es-EC" sz="2000" b="0" dirty="0" err="1" smtClean="0"/>
              <a:t>B%mcd</a:t>
            </a:r>
            <a:r>
              <a:rPr lang="es-EC" sz="2000" b="0" dirty="0" smtClean="0"/>
              <a:t> != 0:</a:t>
            </a:r>
          </a:p>
          <a:p>
            <a:r>
              <a:rPr lang="es-EC" sz="2000" b="0" dirty="0" smtClean="0"/>
              <a:t>	mcd = mcd -1</a:t>
            </a:r>
          </a:p>
          <a:p>
            <a:r>
              <a:rPr lang="es-EC" sz="2000" b="0" dirty="0" err="1"/>
              <a:t>p</a:t>
            </a:r>
            <a:r>
              <a:rPr lang="es-EC" sz="2000" b="0" dirty="0" err="1" smtClean="0"/>
              <a:t>rint</a:t>
            </a:r>
            <a:r>
              <a:rPr lang="es-EC" sz="2000" b="0" dirty="0" smtClean="0"/>
              <a:t>(“El mcd es ” + </a:t>
            </a:r>
            <a:r>
              <a:rPr lang="es-EC" sz="2000" b="0" dirty="0" err="1" smtClean="0"/>
              <a:t>str</a:t>
            </a:r>
            <a:r>
              <a:rPr lang="es-EC" sz="2000" b="0" dirty="0" smtClean="0"/>
              <a:t>(mcd))  </a:t>
            </a:r>
            <a:endParaRPr lang="es-EC" sz="2000" b="0" dirty="0"/>
          </a:p>
        </p:txBody>
      </p:sp>
    </p:spTree>
    <p:extLst>
      <p:ext uri="{BB962C8B-B14F-4D97-AF65-F5344CB8AC3E}">
        <p14:creationId xmlns:p14="http://schemas.microsoft.com/office/powerpoint/2010/main" val="112384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Estructuras de datos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84556"/>
          </a:xfrm>
        </p:spPr>
        <p:txBody>
          <a:bodyPr>
            <a:normAutofit lnSpcReduction="10000"/>
          </a:bodyPr>
          <a:lstStyle/>
          <a:p>
            <a:r>
              <a:rPr lang="es-EC" sz="2000" dirty="0" smtClean="0"/>
              <a:t>Listas:</a:t>
            </a:r>
          </a:p>
          <a:p>
            <a:r>
              <a:rPr lang="es-EC" sz="2000" b="0" dirty="0" smtClean="0"/>
              <a:t>L = [1, 2, 3, -1, 100, 4]</a:t>
            </a:r>
          </a:p>
          <a:p>
            <a:r>
              <a:rPr lang="es-EC" sz="2000" dirty="0" smtClean="0"/>
              <a:t>Matrices (listas de listas):</a:t>
            </a:r>
          </a:p>
          <a:p>
            <a:r>
              <a:rPr lang="es-EC" sz="2000" b="0" dirty="0" smtClean="0"/>
              <a:t>M = [[12, 15, 7], [8, 5, 13], [17, 6, 9], [-1, 0, 1]]</a:t>
            </a:r>
          </a:p>
          <a:p>
            <a:r>
              <a:rPr lang="es-EC" sz="2000" dirty="0" err="1" smtClean="0"/>
              <a:t>Tuplas</a:t>
            </a:r>
            <a:r>
              <a:rPr lang="es-EC" sz="2000" dirty="0" smtClean="0"/>
              <a:t>:</a:t>
            </a:r>
          </a:p>
          <a:p>
            <a:r>
              <a:rPr lang="es-EC" sz="2000" b="0" dirty="0" smtClean="0"/>
              <a:t>T = (10, -2 , 7</a:t>
            </a:r>
            <a:r>
              <a:rPr lang="es-EC" sz="2000" b="0" dirty="0" smtClean="0"/>
              <a:t>)</a:t>
            </a:r>
          </a:p>
          <a:p>
            <a:r>
              <a:rPr lang="es-EC" sz="2000" dirty="0" smtClean="0"/>
              <a:t>Conjuntos:</a:t>
            </a:r>
            <a:endParaRPr lang="es-EC" sz="2000" dirty="0" smtClean="0"/>
          </a:p>
          <a:p>
            <a:r>
              <a:rPr lang="es-EC" sz="2000" b="0" dirty="0" smtClean="0"/>
              <a:t>C = set(1,2,2,2,3,4,4,5,4,5,5)</a:t>
            </a:r>
            <a:endParaRPr lang="es-EC" sz="2000" b="0" dirty="0" smtClean="0"/>
          </a:p>
          <a:p>
            <a:r>
              <a:rPr lang="es-EC" sz="2000" dirty="0" smtClean="0"/>
              <a:t>Diccionarios:</a:t>
            </a:r>
          </a:p>
          <a:p>
            <a:r>
              <a:rPr lang="es-EC" sz="2000" b="0" dirty="0"/>
              <a:t>D = {'a': 1, 'b': 2, 'c': 3}</a:t>
            </a:r>
            <a:endParaRPr lang="es-EC" sz="2000" b="0" dirty="0" smtClean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175600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1096</TotalTime>
  <Words>222</Words>
  <Application>Microsoft Office PowerPoint</Application>
  <PresentationFormat>Presentación en pantalla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Ángulos</vt:lpstr>
      <vt:lpstr>Presentación de PowerPoint</vt:lpstr>
      <vt:lpstr>PYThon</vt:lpstr>
      <vt:lpstr>Presentación de PowerPoint</vt:lpstr>
      <vt:lpstr>Operadores en python</vt:lpstr>
      <vt:lpstr>Sentencias COndicionales</vt:lpstr>
      <vt:lpstr>Estructuras iterativas</vt:lpstr>
      <vt:lpstr>Presentación de PowerPoint</vt:lpstr>
      <vt:lpstr>Estructuras de datos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21</cp:revision>
  <dcterms:created xsi:type="dcterms:W3CDTF">2018-09-09T18:14:22Z</dcterms:created>
  <dcterms:modified xsi:type="dcterms:W3CDTF">2018-09-13T23:07:59Z</dcterms:modified>
</cp:coreProperties>
</file>