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AF40CE-AB82-4E85-ABF8-D682DF08A94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Downloads\LOGO CLUB I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-180527" y="116632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general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Introducción a </a:t>
            </a:r>
            <a:r>
              <a:rPr lang="es-EC" sz="2000" dirty="0" err="1" smtClean="0"/>
              <a:t>python</a:t>
            </a:r>
            <a:r>
              <a:rPr lang="es-EC" sz="20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 err="1" smtClean="0"/>
              <a:t>Scikit-Learn</a:t>
            </a:r>
            <a:r>
              <a:rPr lang="es-EC" sz="2000" dirty="0" smtClean="0"/>
              <a:t>.</a:t>
            </a:r>
            <a:endParaRPr lang="es-EC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 err="1" smtClean="0"/>
              <a:t>Regresores</a:t>
            </a:r>
            <a:r>
              <a:rPr lang="es-EC" sz="2000" dirty="0" smtClean="0"/>
              <a:t>.</a:t>
            </a:r>
            <a:endParaRPr lang="es-EC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 smtClean="0"/>
              <a:t>Clasificadores.</a:t>
            </a:r>
            <a:endParaRPr lang="es-EC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Introducción a </a:t>
            </a:r>
            <a:r>
              <a:rPr lang="es-EC" sz="2000" dirty="0" err="1"/>
              <a:t>Tensorflow</a:t>
            </a:r>
            <a:r>
              <a:rPr lang="es-EC" sz="20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Redes neuronales con </a:t>
            </a:r>
            <a:r>
              <a:rPr lang="es-EC" sz="2000" dirty="0" err="1"/>
              <a:t>Tensorflow</a:t>
            </a:r>
            <a:r>
              <a:rPr lang="es-EC" sz="20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Introducción a </a:t>
            </a:r>
            <a:r>
              <a:rPr lang="es-EC" sz="2000" dirty="0" err="1"/>
              <a:t>Keras</a:t>
            </a:r>
            <a:r>
              <a:rPr lang="es-EC" sz="20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Redes neuronales con </a:t>
            </a:r>
            <a:r>
              <a:rPr lang="es-EC" sz="2000" dirty="0" err="1"/>
              <a:t>Keras</a:t>
            </a:r>
            <a:r>
              <a:rPr lang="es-EC" sz="2000" dirty="0"/>
              <a:t>.</a:t>
            </a:r>
          </a:p>
          <a:p>
            <a:pPr marL="0" indent="0"/>
            <a:endParaRPr lang="en-US" dirty="0"/>
          </a:p>
        </p:txBody>
      </p:sp>
      <p:pic>
        <p:nvPicPr>
          <p:cNvPr id="1026" name="Picture 2" descr="Resultado de imagen para scikit-lea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586" y="908720"/>
            <a:ext cx="3147622" cy="169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enso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47" y="2202554"/>
            <a:ext cx="1685553" cy="180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ker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82" y="3789040"/>
            <a:ext cx="372455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1871192" cy="18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Dinámica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 smtClean="0"/>
              <a:t>Exposiciones teóricas y prácticas.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 smtClean="0"/>
              <a:t>Tutoriales de programación básica en algún lenguaje específico.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 smtClean="0"/>
              <a:t>Torneos de programación </a:t>
            </a:r>
            <a:r>
              <a:rPr lang="es-EC" sz="2000" dirty="0" err="1" smtClean="0"/>
              <a:t>express</a:t>
            </a:r>
            <a:r>
              <a:rPr lang="es-EC" sz="20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 smtClean="0"/>
              <a:t>Proyecto final.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41893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Proyecto: reconocimiento facial</a:t>
            </a:r>
            <a:endParaRPr lang="es-EC" dirty="0"/>
          </a:p>
        </p:txBody>
      </p:sp>
      <p:pic>
        <p:nvPicPr>
          <p:cNvPr id="2050" name="Picture 2" descr="Resultado de imagen para facial recog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012667" cy="40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493456" cy="3579849"/>
          </a:xfrm>
        </p:spPr>
        <p:txBody>
          <a:bodyPr>
            <a:normAutofit/>
          </a:bodyPr>
          <a:lstStyle/>
          <a:p>
            <a:r>
              <a:rPr lang="es-EC" sz="2000" dirty="0" smtClean="0"/>
              <a:t>Horario</a:t>
            </a:r>
            <a:r>
              <a:rPr lang="es-EC" sz="2000" dirty="0"/>
              <a:t>:</a:t>
            </a:r>
          </a:p>
          <a:p>
            <a:r>
              <a:rPr lang="es-EC" sz="2000" dirty="0"/>
              <a:t>Lunes   20:15 – 21:15</a:t>
            </a:r>
          </a:p>
          <a:p>
            <a:r>
              <a:rPr lang="es-EC" sz="2000" dirty="0"/>
              <a:t>Jueves  20:30 – 21:30</a:t>
            </a:r>
          </a:p>
          <a:p>
            <a:pPr algn="just"/>
            <a:endParaRPr lang="es-EC" sz="2000" dirty="0"/>
          </a:p>
          <a:p>
            <a:pPr marL="0" indent="0" algn="just"/>
            <a:r>
              <a:rPr lang="es-EC" sz="2000" dirty="0" smtClean="0"/>
              <a:t>Grupo de Facebook: </a:t>
            </a:r>
            <a:r>
              <a:rPr lang="es-EC" sz="2000" dirty="0"/>
              <a:t>CLUB DE DESARROLLO DE VIDEOJUEGOS </a:t>
            </a:r>
            <a:r>
              <a:rPr lang="es-EC" sz="2000" dirty="0" smtClean="0"/>
              <a:t>E INTELIGENCIA </a:t>
            </a:r>
            <a:r>
              <a:rPr lang="es-EC" sz="2000" dirty="0"/>
              <a:t>ARTIFICIAL YACHAY TECH</a:t>
            </a:r>
          </a:p>
          <a:p>
            <a:endParaRPr lang="es-EC" sz="2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063320" y="1100628"/>
            <a:ext cx="4325104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2000" dirty="0"/>
              <a:t>Lugar:</a:t>
            </a:r>
          </a:p>
          <a:p>
            <a:pPr algn="just"/>
            <a:r>
              <a:rPr lang="es-EC" sz="2000" dirty="0"/>
              <a:t>B-102</a:t>
            </a:r>
          </a:p>
          <a:p>
            <a:pPr algn="just"/>
            <a:r>
              <a:rPr lang="es-EC" sz="2000" dirty="0"/>
              <a:t>B-103</a:t>
            </a:r>
          </a:p>
          <a:p>
            <a:endParaRPr lang="es-EC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2681" r="55203" b="66394"/>
          <a:stretch>
            <a:fillRect/>
          </a:stretch>
        </p:blipFill>
        <p:spPr bwMode="auto">
          <a:xfrm>
            <a:off x="1907704" y="3429000"/>
            <a:ext cx="5318924" cy="15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3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Yachay\Clubes\Club de desarrollo de videojuegos e inteligencia artificial\Torneo de programación\Torneo en Equipos\Torneo de programacion - horizont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68095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ieeextreme.org/files/2016/09/apple_watch-300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92" y="3436992"/>
            <a:ext cx="18564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576104"/>
            <a:ext cx="7520940" cy="548640"/>
          </a:xfrm>
        </p:spPr>
        <p:txBody>
          <a:bodyPr/>
          <a:lstStyle/>
          <a:p>
            <a:r>
              <a:rPr lang="es-EC" dirty="0" err="1" smtClean="0"/>
              <a:t>IEEEXTreme</a:t>
            </a:r>
            <a:r>
              <a:rPr lang="es-EC" dirty="0" smtClean="0"/>
              <a:t> 12.0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3267701"/>
          </a:xfrm>
        </p:spPr>
        <p:txBody>
          <a:bodyPr/>
          <a:lstStyle/>
          <a:p>
            <a:pPr marL="0" indent="0" algn="just"/>
            <a:r>
              <a:rPr lang="en-US" b="0" dirty="0" err="1"/>
              <a:t>IEEEXtreme</a:t>
            </a:r>
            <a:r>
              <a:rPr lang="en-US" b="0" dirty="0"/>
              <a:t> is a global challenge in which teams of IEEE Student members – advised and proctored by an IEEE member, and often supported by an IEEE Student Branch – compete in a 24-hour time span against each other to solve a set of programming problems.</a:t>
            </a:r>
            <a:endParaRPr lang="es-EC" dirty="0"/>
          </a:p>
        </p:txBody>
      </p:sp>
      <p:pic>
        <p:nvPicPr>
          <p:cNvPr id="3074" name="Picture 2" descr="http://ieeextreme.org/files/2018/03/Xtreme12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0012"/>
            <a:ext cx="2425527" cy="11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eeextreme.org/files/2016/09/csacademy_sponso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t="22071" r="18640" b="22297"/>
          <a:stretch/>
        </p:blipFill>
        <p:spPr bwMode="auto">
          <a:xfrm>
            <a:off x="251520" y="2708920"/>
            <a:ext cx="210623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eeextreme.org/files/2016/09/5526345753_4a49f8152a_b-300x2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2348880"/>
            <a:ext cx="226825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eeextreme.org/files/2016/09/unna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0887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899</TotalTime>
  <Words>135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Ángulos</vt:lpstr>
      <vt:lpstr>Presentación de PowerPoint</vt:lpstr>
      <vt:lpstr>Temario general</vt:lpstr>
      <vt:lpstr>Dinámica</vt:lpstr>
      <vt:lpstr>Proyecto: reconocimiento facial</vt:lpstr>
      <vt:lpstr>Reuniones</vt:lpstr>
      <vt:lpstr>Presentación de PowerPoint</vt:lpstr>
      <vt:lpstr>IEEEXTreme 12.0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9</cp:revision>
  <dcterms:created xsi:type="dcterms:W3CDTF">2018-09-09T18:14:22Z</dcterms:created>
  <dcterms:modified xsi:type="dcterms:W3CDTF">2018-09-11T13:48:56Z</dcterms:modified>
</cp:coreProperties>
</file>