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8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6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1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58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01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7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01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78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41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51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36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9CBFC07-D0A6-420C-8E86-7BA3B127E748}" type="datetimeFigureOut">
              <a:rPr lang="zh-TW" altLang="en-US" smtClean="0"/>
              <a:t>2014/6/22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AA980A1-BA46-40C4-BD00-C7480EDCEC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1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Multimedia </a:t>
            </a:r>
            <a:br>
              <a:rPr lang="en-US" altLang="zh-TW" dirty="0" smtClean="0"/>
            </a:br>
            <a:r>
              <a:rPr lang="en-US" altLang="zh-TW" dirty="0"/>
              <a:t>Genre Classification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51560" y="4529322"/>
            <a:ext cx="7891272" cy="184418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Group 11</a:t>
            </a:r>
          </a:p>
          <a:p>
            <a:r>
              <a:rPr lang="en-US" altLang="zh-TW" dirty="0" smtClean="0"/>
              <a:t>100010018</a:t>
            </a:r>
            <a:r>
              <a:rPr lang="zh-TW" altLang="en-US" dirty="0" smtClean="0"/>
              <a:t>李哲銓</a:t>
            </a:r>
            <a:endParaRPr lang="en-US" altLang="zh-TW" dirty="0" smtClean="0"/>
          </a:p>
          <a:p>
            <a:r>
              <a:rPr lang="en-US" altLang="zh-TW" dirty="0" smtClean="0"/>
              <a:t>100071049</a:t>
            </a:r>
            <a:r>
              <a:rPr lang="zh-TW" altLang="en-US" dirty="0" smtClean="0"/>
              <a:t>何天與</a:t>
            </a:r>
            <a:endParaRPr lang="en-US" altLang="zh-TW" dirty="0" smtClean="0"/>
          </a:p>
          <a:p>
            <a:r>
              <a:rPr lang="en-US" altLang="zh-TW" dirty="0" smtClean="0"/>
              <a:t>100070023</a:t>
            </a:r>
            <a:r>
              <a:rPr lang="zh-TW" altLang="en-US" dirty="0" smtClean="0"/>
              <a:t>楊雅琪</a:t>
            </a:r>
            <a:endParaRPr lang="en-US" altLang="zh-TW" dirty="0" smtClean="0"/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7652550" y="5458968"/>
            <a:ext cx="2653716" cy="106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指導教授</a:t>
            </a:r>
            <a:endParaRPr lang="en-US" altLang="zh-TW" dirty="0" smtClean="0"/>
          </a:p>
          <a:p>
            <a:r>
              <a:rPr lang="en-US" altLang="zh-TW" dirty="0"/>
              <a:t>	</a:t>
            </a:r>
            <a:r>
              <a:rPr lang="zh-TW" altLang="en-US" dirty="0" smtClean="0"/>
              <a:t>賴尚宏 教授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6522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724" y="2120900"/>
            <a:ext cx="7214902" cy="40513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626" y="894064"/>
            <a:ext cx="2190631" cy="39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7" y="2121408"/>
            <a:ext cx="3788756" cy="4050792"/>
          </a:xfrm>
        </p:spPr>
        <p:txBody>
          <a:bodyPr/>
          <a:lstStyle/>
          <a:p>
            <a:r>
              <a:rPr lang="en-US" altLang="zh-TW" sz="3200" dirty="0" smtClean="0"/>
              <a:t>Pitch x7</a:t>
            </a:r>
            <a:endParaRPr lang="en-US" altLang="zh-TW" sz="3000" dirty="0" smtClean="0"/>
          </a:p>
          <a:p>
            <a:pPr lvl="1"/>
            <a:r>
              <a:rPr lang="en-US" altLang="zh-TW" sz="2400" dirty="0" smtClean="0"/>
              <a:t>Mean Frequency</a:t>
            </a:r>
          </a:p>
          <a:p>
            <a:pPr lvl="1"/>
            <a:r>
              <a:rPr lang="en-US" altLang="zh-TW" sz="2400" dirty="0" smtClean="0"/>
              <a:t>Best Pitch Frequency</a:t>
            </a:r>
          </a:p>
          <a:p>
            <a:pPr lvl="1"/>
            <a:r>
              <a:rPr lang="en-US" altLang="zh-TW" sz="2400" dirty="0"/>
              <a:t>S</a:t>
            </a:r>
            <a:r>
              <a:rPr lang="en-US" altLang="zh-TW" sz="2400" dirty="0" smtClean="0"/>
              <a:t>lope</a:t>
            </a:r>
          </a:p>
          <a:p>
            <a:pPr lvl="1"/>
            <a:r>
              <a:rPr lang="en-US" altLang="zh-TW" sz="2400" dirty="0" err="1" smtClean="0"/>
              <a:t>PeriodFrequency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PeriodAmplitude</a:t>
            </a:r>
            <a:endParaRPr lang="en-US" altLang="zh-TW" sz="2400" dirty="0" smtClean="0"/>
          </a:p>
          <a:p>
            <a:pPr lvl="1"/>
            <a:r>
              <a:rPr lang="en-US" altLang="zh-TW" sz="2400" dirty="0" err="1" smtClean="0"/>
              <a:t>PeriodEntropy</a:t>
            </a:r>
            <a:endParaRPr lang="en-US" altLang="zh-TW" sz="2400" dirty="0"/>
          </a:p>
          <a:p>
            <a:endParaRPr lang="en-US" altLang="zh-TW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4484063" y="2121408"/>
            <a:ext cx="302448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/>
              <a:t>Rhythm x2</a:t>
            </a:r>
          </a:p>
          <a:p>
            <a:pPr lvl="1"/>
            <a:r>
              <a:rPr lang="en-US" altLang="zh-TW" sz="2800" dirty="0" smtClean="0"/>
              <a:t>Tempo</a:t>
            </a:r>
          </a:p>
          <a:p>
            <a:pPr lvl="1"/>
            <a:r>
              <a:rPr lang="en-US" altLang="zh-TW" sz="2800" dirty="0" smtClean="0"/>
              <a:t>Pulse clarity</a:t>
            </a:r>
          </a:p>
          <a:p>
            <a:pPr lvl="1"/>
            <a:endParaRPr lang="en-US" altLang="zh-TW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993813" y="2093976"/>
            <a:ext cx="302448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 smtClean="0"/>
              <a:t>Timbre x4</a:t>
            </a:r>
          </a:p>
          <a:p>
            <a:pPr lvl="1"/>
            <a:r>
              <a:rPr lang="en-US" altLang="zh-TW" sz="2800" dirty="0" smtClean="0"/>
              <a:t>Brightness</a:t>
            </a:r>
          </a:p>
          <a:p>
            <a:pPr lvl="1"/>
            <a:r>
              <a:rPr lang="en-US" altLang="zh-TW" sz="2800" dirty="0" smtClean="0"/>
              <a:t>Low energy</a:t>
            </a:r>
          </a:p>
          <a:p>
            <a:pPr lvl="1"/>
            <a:r>
              <a:rPr lang="en-US" altLang="zh-TW" sz="2800" dirty="0" err="1" smtClean="0"/>
              <a:t>Rolloff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Zero cross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424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Toolbox: </a:t>
            </a:r>
            <a:r>
              <a:rPr lang="en-US" altLang="zh-TW" sz="3600" dirty="0" err="1" smtClean="0"/>
              <a:t>MIRtoolbox</a:t>
            </a:r>
            <a:endParaRPr lang="en-US" altLang="zh-TW" sz="3600" dirty="0" smtClean="0"/>
          </a:p>
          <a:p>
            <a:r>
              <a:rPr lang="en-US" altLang="zh-TW" sz="3600" dirty="0" smtClean="0"/>
              <a:t>Training Stage</a:t>
            </a:r>
          </a:p>
          <a:p>
            <a:pPr lvl="1"/>
            <a:r>
              <a:rPr lang="en-US" altLang="zh-TW" sz="3200" dirty="0" smtClean="0"/>
              <a:t>Feature Extraction</a:t>
            </a:r>
          </a:p>
          <a:p>
            <a:pPr lvl="1"/>
            <a:r>
              <a:rPr lang="en-US" altLang="zh-TW" sz="3200" dirty="0" smtClean="0"/>
              <a:t>Use 60 songs to train each style</a:t>
            </a:r>
          </a:p>
          <a:p>
            <a:pPr lvl="1"/>
            <a:r>
              <a:rPr lang="en-US" altLang="zh-TW" sz="3200" dirty="0" smtClean="0"/>
              <a:t>Analysis the data</a:t>
            </a:r>
          </a:p>
          <a:p>
            <a:pPr lvl="2"/>
            <a:r>
              <a:rPr lang="en-US" altLang="zh-TW" sz="2800" dirty="0" smtClean="0"/>
              <a:t>Delete ten outliers from each style </a:t>
            </a:r>
          </a:p>
          <a:p>
            <a:pPr lvl="2"/>
            <a:r>
              <a:rPr lang="en-US" altLang="zh-TW" sz="2800" dirty="0" smtClean="0"/>
              <a:t>Derive the range by the rest</a:t>
            </a:r>
          </a:p>
        </p:txBody>
      </p:sp>
    </p:spTree>
    <p:extLst>
      <p:ext uri="{BB962C8B-B14F-4D97-AF65-F5344CB8AC3E}">
        <p14:creationId xmlns:p14="http://schemas.microsoft.com/office/powerpoint/2010/main" val="39039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Classification </a:t>
            </a:r>
            <a:r>
              <a:rPr lang="en-US" altLang="zh-TW" sz="4000" dirty="0" smtClean="0"/>
              <a:t>Stage</a:t>
            </a:r>
          </a:p>
          <a:p>
            <a:pPr marL="457200" lvl="2">
              <a:spcBef>
                <a:spcPts val="1200"/>
              </a:spcBef>
              <a:spcAft>
                <a:spcPts val="0"/>
              </a:spcAft>
            </a:pPr>
            <a:r>
              <a:rPr lang="en-US" altLang="zh-TW" sz="3600" dirty="0"/>
              <a:t>Use </a:t>
            </a:r>
            <a:r>
              <a:rPr lang="en-US" altLang="zh-TW" sz="3600" dirty="0" smtClean="0"/>
              <a:t>400 </a:t>
            </a:r>
            <a:r>
              <a:rPr lang="en-US" altLang="zh-TW" sz="3600" dirty="0"/>
              <a:t>songs </a:t>
            </a:r>
            <a:r>
              <a:rPr lang="en-US" altLang="zh-TW" sz="3600" dirty="0" smtClean="0"/>
              <a:t>to test</a:t>
            </a:r>
            <a:endParaRPr lang="en-US" altLang="zh-TW" sz="4800" dirty="0"/>
          </a:p>
          <a:p>
            <a:pPr lvl="1"/>
            <a:r>
              <a:rPr lang="en-US" altLang="zh-TW" sz="3600" dirty="0"/>
              <a:t>Voting</a:t>
            </a:r>
          </a:p>
          <a:p>
            <a:pPr lvl="2"/>
            <a:r>
              <a:rPr lang="en-US" altLang="zh-TW" sz="3200" dirty="0"/>
              <a:t>C(10,2</a:t>
            </a:r>
            <a:r>
              <a:rPr lang="en-US" altLang="zh-TW" sz="3200" dirty="0" smtClean="0"/>
              <a:t>)</a:t>
            </a:r>
          </a:p>
          <a:p>
            <a:pPr lvl="2"/>
            <a:r>
              <a:rPr lang="en-US" altLang="zh-TW" sz="3200" dirty="0" smtClean="0"/>
              <a:t>Determine the possible style</a:t>
            </a:r>
          </a:p>
        </p:txBody>
      </p:sp>
    </p:spTree>
    <p:extLst>
      <p:ext uri="{BB962C8B-B14F-4D97-AF65-F5344CB8AC3E}">
        <p14:creationId xmlns:p14="http://schemas.microsoft.com/office/powerpoint/2010/main" val="386966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70" y="3070746"/>
            <a:ext cx="10740788" cy="1610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George </a:t>
            </a:r>
            <a:r>
              <a:rPr lang="en-US" altLang="zh-TW" sz="3200" dirty="0" err="1" smtClean="0"/>
              <a:t>Tzanetakis</a:t>
            </a:r>
            <a:r>
              <a:rPr lang="en-US" altLang="zh-TW" sz="3200" dirty="0" smtClean="0"/>
              <a:t> , “Musical </a:t>
            </a:r>
            <a:r>
              <a:rPr lang="en-US" altLang="zh-TW" sz="3200" dirty="0"/>
              <a:t>Genre Classification of Audio </a:t>
            </a:r>
            <a:r>
              <a:rPr lang="en-US" altLang="zh-TW" sz="3200" dirty="0" smtClean="0"/>
              <a:t>Signals”, Student </a:t>
            </a:r>
            <a:r>
              <a:rPr lang="en-US" altLang="zh-TW" sz="3200" dirty="0"/>
              <a:t>Member, IEEE, and Perry Cook, Member, IEEE</a:t>
            </a:r>
            <a:endParaRPr lang="en-US" altLang="zh-TW" sz="3200" dirty="0" smtClean="0"/>
          </a:p>
        </p:txBody>
      </p:sp>
    </p:spTree>
    <p:extLst>
      <p:ext uri="{BB962C8B-B14F-4D97-AF65-F5344CB8AC3E}">
        <p14:creationId xmlns:p14="http://schemas.microsoft.com/office/powerpoint/2010/main" val="273120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974314" y="1544381"/>
            <a:ext cx="5631202" cy="3035808"/>
          </a:xfrm>
        </p:spPr>
        <p:txBody>
          <a:bodyPr/>
          <a:lstStyle/>
          <a:p>
            <a:r>
              <a:rPr lang="en-US" altLang="zh-TW" dirty="0" smtClean="0"/>
              <a:t>Demo time</a:t>
            </a:r>
            <a:endParaRPr lang="zh-TW" alt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48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TC103090434[[fn=木頭類型]]</Template>
  <TotalTime>62</TotalTime>
  <Words>110</Words>
  <Application>Microsoft Office PowerPoint</Application>
  <PresentationFormat>寬螢幕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Rockwell</vt:lpstr>
      <vt:lpstr>Rockwell Condensed</vt:lpstr>
      <vt:lpstr>Wingdings</vt:lpstr>
      <vt:lpstr>木刻字型</vt:lpstr>
      <vt:lpstr>Multimedia  Genre Classification</vt:lpstr>
      <vt:lpstr>Introduction</vt:lpstr>
      <vt:lpstr>FEATURES</vt:lpstr>
      <vt:lpstr>METHOD</vt:lpstr>
      <vt:lpstr>method</vt:lpstr>
      <vt:lpstr>Reference</vt:lpstr>
      <vt:lpstr>Demo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 final Project</dc:title>
  <dc:creator>yachi</dc:creator>
  <cp:lastModifiedBy>yachi</cp:lastModifiedBy>
  <cp:revision>12</cp:revision>
  <dcterms:created xsi:type="dcterms:W3CDTF">2014-06-22T13:07:55Z</dcterms:created>
  <dcterms:modified xsi:type="dcterms:W3CDTF">2014-06-22T14:10:09Z</dcterms:modified>
</cp:coreProperties>
</file>