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879" autoAdjust="0"/>
  </p:normalViewPr>
  <p:slideViewPr>
    <p:cSldViewPr>
      <p:cViewPr varScale="1">
        <p:scale>
          <a:sx n="70" d="100"/>
          <a:sy n="70" d="100"/>
        </p:scale>
        <p:origin x="-108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FA47D-CE21-4329-B0A7-EADDB2486DFD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9CBB9-7A3B-49C6-9D64-77FE01D66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CBB9-7A3B-49C6-9D64-77FE01D6651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CBB9-7A3B-49C6-9D64-77FE01D6651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CBB9-7A3B-49C6-9D64-77FE01D6651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CBB9-7A3B-49C6-9D64-77FE01D6651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CBB9-7A3B-49C6-9D64-77FE01D6651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CBB9-7A3B-49C6-9D64-77FE01D6651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CBB9-7A3B-49C6-9D64-77FE01D6651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CBB9-7A3B-49C6-9D64-77FE01D6651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CBB9-7A3B-49C6-9D64-77FE01D6651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CBB9-7A3B-49C6-9D64-77FE01D6651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EC10-47D3-4696-AFF9-1F5225A10007}" type="datetimeFigureOut">
              <a:rPr lang="zh-CN" altLang="en-US" smtClean="0"/>
              <a:t>2010/3/26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797F-1B01-4267-84E9-D44E43B61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AR Finder UI</a:t>
            </a:r>
            <a:r>
              <a:rPr lang="zh-CN" altLang="en-US" dirty="0" smtClean="0"/>
              <a:t>修改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sz="2400" dirty="0" smtClean="0"/>
              <a:t>2010-3-26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/>
          </a:bodyPr>
          <a:lstStyle/>
          <a:p>
            <a:pPr lvl="0" algn="just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600" kern="100" dirty="0" smtClean="0">
                <a:cs typeface="Times New Roman"/>
              </a:rPr>
              <a:t>每个类别的点的图标不同，更新点的图标。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GUI</a:t>
            </a:r>
            <a:r>
              <a:rPr lang="zh-CN" altLang="en-US" sz="3600" dirty="0" smtClean="0"/>
              <a:t>说明</a:t>
            </a:r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33794" name="Picture 2" descr="E:\06 HID\ar\AR Finder\GUI\326\GUI update_0326\实景导航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357430"/>
            <a:ext cx="2428892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800" b="1" kern="100" dirty="0">
                <a:cs typeface="Times New Roman"/>
              </a:rPr>
              <a:t>请优先修改</a:t>
            </a:r>
            <a:r>
              <a:rPr lang="en-US" sz="2800" b="1" kern="100" dirty="0">
                <a:ea typeface="宋体"/>
                <a:cs typeface="Times New Roman"/>
              </a:rPr>
              <a:t>UI</a:t>
            </a:r>
            <a:r>
              <a:rPr lang="zh-CN" altLang="en-US" sz="2800" b="1" kern="100" dirty="0">
                <a:cs typeface="Times New Roman"/>
              </a:rPr>
              <a:t>部分，</a:t>
            </a:r>
            <a:r>
              <a:rPr lang="en-US" sz="2800" b="1" kern="100" dirty="0">
                <a:ea typeface="宋体"/>
                <a:cs typeface="Times New Roman"/>
              </a:rPr>
              <a:t>GUI</a:t>
            </a:r>
            <a:r>
              <a:rPr lang="zh-CN" altLang="en-US" sz="2800" b="1" kern="100" dirty="0">
                <a:cs typeface="Times New Roman"/>
              </a:rPr>
              <a:t>部分优先级较低</a:t>
            </a:r>
            <a:r>
              <a:rPr lang="zh-CN" altLang="en-US" sz="2800" b="1" kern="100" dirty="0" smtClean="0">
                <a:cs typeface="Times New Roman"/>
              </a:rPr>
              <a:t>。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buNone/>
            </a:pPr>
            <a:r>
              <a:rPr lang="en-US" sz="1200" kern="100" dirty="0">
                <a:ea typeface="宋体"/>
                <a:cs typeface="Times New Roman"/>
              </a:rPr>
              <a:t>UI</a:t>
            </a:r>
            <a:r>
              <a:rPr lang="zh-CN" altLang="en-US" sz="1200" kern="100" dirty="0">
                <a:cs typeface="Times New Roman"/>
              </a:rPr>
              <a:t>：</a:t>
            </a:r>
          </a:p>
          <a:p>
            <a:pPr lvl="0" algn="just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200" kern="100" dirty="0">
                <a:cs typeface="Times New Roman"/>
              </a:rPr>
              <a:t>多个信息点重叠时，提示数字太远了，应该将数字压在最上层点的右上角。点击散开时，屏幕压黑</a:t>
            </a:r>
            <a:r>
              <a:rPr lang="en-US" sz="1200" kern="100" dirty="0">
                <a:ea typeface="宋体"/>
                <a:cs typeface="Times New Roman"/>
              </a:rPr>
              <a:t>60%</a:t>
            </a:r>
            <a:r>
              <a:rPr lang="zh-CN" altLang="en-US" sz="1200" kern="100" dirty="0">
                <a:cs typeface="Times New Roman"/>
              </a:rPr>
              <a:t>，散开的点显示各点的</a:t>
            </a:r>
            <a:r>
              <a:rPr lang="zh-CN" altLang="en-US" sz="1200" kern="100" dirty="0" smtClean="0">
                <a:cs typeface="Times New Roman"/>
              </a:rPr>
              <a:t>名称。</a:t>
            </a:r>
            <a:endParaRPr lang="zh-CN" altLang="en-US" sz="1200" kern="100" dirty="0">
              <a:cs typeface="Times New Roman"/>
            </a:endParaRPr>
          </a:p>
          <a:p>
            <a:pPr lvl="0" algn="just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200" kern="100" dirty="0">
                <a:cs typeface="Times New Roman"/>
              </a:rPr>
              <a:t>锁定场景中场景小图排布顺序为：新的在最右侧，旧的在左侧，目前的顺序不对。保存按钮替换。</a:t>
            </a:r>
          </a:p>
          <a:p>
            <a:pPr lvl="0" algn="just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200" kern="100" dirty="0">
                <a:cs typeface="Times New Roman"/>
              </a:rPr>
              <a:t>实景导航，信息点和信息提示牌一直存在，信息提示牌上实时显示当前需要的转向及到下一个目标点的距离。信息点超出界面时有特殊显示</a:t>
            </a:r>
            <a:r>
              <a:rPr lang="zh-CN" altLang="en-US" sz="1200" kern="100" dirty="0" smtClean="0">
                <a:cs typeface="Times New Roman"/>
              </a:rPr>
              <a:t>。</a:t>
            </a:r>
            <a:endParaRPr lang="en-US" altLang="zh-CN" sz="1200" kern="100" dirty="0" smtClean="0">
              <a:cs typeface="Times New Roman"/>
            </a:endParaRPr>
          </a:p>
          <a:p>
            <a:pPr algn="just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200" dirty="0" smtClean="0"/>
              <a:t>地图导航中，圆形罗盘整体转动。</a:t>
            </a:r>
            <a:endParaRPr lang="en-US" altLang="zh-CN" sz="1200" dirty="0" smtClean="0"/>
          </a:p>
          <a:p>
            <a:pPr algn="just">
              <a:lnSpc>
                <a:spcPct val="140000"/>
              </a:lnSpc>
              <a:spcAft>
                <a:spcPts val="0"/>
              </a:spcAft>
              <a:buNone/>
            </a:pPr>
            <a:endParaRPr lang="zh-CN" altLang="en-US" sz="1200" kern="100" dirty="0"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buNone/>
            </a:pPr>
            <a:r>
              <a:rPr lang="en-US" sz="1200" kern="100" dirty="0">
                <a:ea typeface="宋体"/>
                <a:cs typeface="Times New Roman"/>
              </a:rPr>
              <a:t>GUI:</a:t>
            </a:r>
            <a:endParaRPr lang="zh-CN" altLang="en-US" sz="1200" kern="100" dirty="0">
              <a:cs typeface="Times New Roman"/>
            </a:endParaRPr>
          </a:p>
          <a:p>
            <a:pPr lvl="0" algn="just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200" kern="100" dirty="0" smtClean="0">
                <a:cs typeface="Times New Roman"/>
              </a:rPr>
              <a:t>当前</a:t>
            </a:r>
            <a:r>
              <a:rPr lang="zh-CN" altLang="en-US" sz="1200" kern="100" dirty="0">
                <a:cs typeface="Times New Roman"/>
              </a:rPr>
              <a:t>实景界面罗盘西和北之间的线长于其他，罗盘需要更新。</a:t>
            </a:r>
          </a:p>
          <a:p>
            <a:pPr lvl="0" algn="just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200" kern="100" dirty="0" smtClean="0">
                <a:cs typeface="Times New Roman"/>
              </a:rPr>
              <a:t>更换“未</a:t>
            </a:r>
            <a:r>
              <a:rPr lang="zh-CN" altLang="en-US" sz="1200" kern="100" dirty="0">
                <a:cs typeface="Times New Roman"/>
              </a:rPr>
              <a:t>找到</a:t>
            </a:r>
            <a:r>
              <a:rPr lang="en-US" sz="1200" kern="100" dirty="0">
                <a:ea typeface="宋体"/>
                <a:cs typeface="Times New Roman"/>
              </a:rPr>
              <a:t>GPS</a:t>
            </a:r>
            <a:r>
              <a:rPr lang="zh-CN" altLang="en-US" sz="1200" kern="100" dirty="0" smtClean="0">
                <a:cs typeface="Times New Roman"/>
              </a:rPr>
              <a:t>信息</a:t>
            </a:r>
            <a:r>
              <a:rPr lang="zh-CN" altLang="en-US" sz="1200" kern="100" dirty="0">
                <a:cs typeface="Times New Roman"/>
              </a:rPr>
              <a:t>”</a:t>
            </a:r>
            <a:r>
              <a:rPr lang="zh-CN" altLang="en-US" sz="1200" kern="100" dirty="0" smtClean="0">
                <a:cs typeface="Times New Roman"/>
              </a:rPr>
              <a:t>的</a:t>
            </a:r>
            <a:r>
              <a:rPr lang="zh-CN" altLang="en-US" sz="1200" kern="100" dirty="0">
                <a:cs typeface="Times New Roman"/>
              </a:rPr>
              <a:t>提示框切图。</a:t>
            </a:r>
          </a:p>
          <a:p>
            <a:pPr lvl="0" algn="just">
              <a:lnSpc>
                <a:spcPct val="140000"/>
              </a:lnSpc>
              <a:buFont typeface="+mj-lt"/>
              <a:buAutoNum type="arabicPeriod"/>
            </a:pPr>
            <a:r>
              <a:rPr lang="en-US" sz="1200" kern="100" dirty="0" smtClean="0">
                <a:ea typeface="宋体"/>
                <a:cs typeface="Times New Roman"/>
              </a:rPr>
              <a:t>menu</a:t>
            </a:r>
            <a:r>
              <a:rPr lang="zh-CN" altLang="en-US" sz="1200" kern="100" dirty="0">
                <a:cs typeface="Times New Roman"/>
              </a:rPr>
              <a:t>弹出菜单底图颜色异常，更换</a:t>
            </a:r>
            <a:r>
              <a:rPr lang="zh-CN" altLang="en-US" sz="1200" kern="100" dirty="0" smtClean="0">
                <a:cs typeface="Times New Roman"/>
              </a:rPr>
              <a:t>按钮切图。</a:t>
            </a:r>
            <a:endParaRPr lang="zh-CN" altLang="en-US" sz="1200" kern="100" dirty="0">
              <a:cs typeface="Times New Roman"/>
            </a:endParaRPr>
          </a:p>
          <a:p>
            <a:pPr lvl="0" algn="just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200" kern="100" dirty="0" smtClean="0">
                <a:cs typeface="Times New Roman"/>
              </a:rPr>
              <a:t>类别</a:t>
            </a:r>
            <a:r>
              <a:rPr lang="zh-CN" altLang="en-US" sz="1200" kern="100" dirty="0">
                <a:cs typeface="Times New Roman"/>
              </a:rPr>
              <a:t>的选项底图颜色为深色，或按钮为浅色，应该有当前状态，每个项目要</a:t>
            </a:r>
            <a:r>
              <a:rPr lang="zh-CN" altLang="en-US" sz="1200" kern="100" dirty="0" smtClean="0">
                <a:cs typeface="Times New Roman"/>
              </a:rPr>
              <a:t>对齐。</a:t>
            </a:r>
            <a:endParaRPr lang="zh-CN" altLang="en-US" sz="1200" kern="100" dirty="0">
              <a:cs typeface="Times New Roman"/>
            </a:endParaRPr>
          </a:p>
          <a:p>
            <a:pPr lvl="0" algn="just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200" kern="100" dirty="0" smtClean="0">
                <a:cs typeface="Times New Roman"/>
              </a:rPr>
              <a:t>每个</a:t>
            </a:r>
            <a:r>
              <a:rPr lang="zh-CN" altLang="en-US" sz="1200" kern="100" dirty="0">
                <a:cs typeface="Times New Roman"/>
              </a:rPr>
              <a:t>类别的点的图标不同，更新点的</a:t>
            </a:r>
            <a:r>
              <a:rPr lang="zh-CN" altLang="en-US" sz="1200" kern="100" dirty="0" smtClean="0">
                <a:cs typeface="Times New Roman"/>
              </a:rPr>
              <a:t>图标。</a:t>
            </a:r>
            <a:endParaRPr lang="zh-CN" altLang="en-US" sz="1200" kern="100" dirty="0">
              <a:cs typeface="Times New Roman"/>
            </a:endParaRPr>
          </a:p>
          <a:p>
            <a:pPr lvl="0" algn="just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200" kern="100" dirty="0" smtClean="0">
                <a:cs typeface="Times New Roman"/>
              </a:rPr>
              <a:t>所有</a:t>
            </a:r>
            <a:r>
              <a:rPr lang="zh-CN" altLang="en-US" sz="1200" kern="100" dirty="0">
                <a:cs typeface="Times New Roman"/>
              </a:rPr>
              <a:t>的返回按钮替换为关闭</a:t>
            </a:r>
            <a:r>
              <a:rPr lang="zh-CN" altLang="en-US" sz="1200" kern="100" dirty="0" smtClean="0">
                <a:cs typeface="Times New Roman"/>
              </a:rPr>
              <a:t>按钮。</a:t>
            </a:r>
            <a:endParaRPr lang="en-US" altLang="zh-CN" sz="1200" kern="100" dirty="0" smtClean="0">
              <a:cs typeface="Times New Roman"/>
            </a:endParaRPr>
          </a:p>
          <a:p>
            <a:pPr lvl="0" algn="just">
              <a:lnSpc>
                <a:spcPct val="140000"/>
              </a:lnSpc>
              <a:buFont typeface="+mj-lt"/>
              <a:buAutoNum type="arabicPeriod"/>
            </a:pPr>
            <a:endParaRPr lang="en-US" altLang="zh-CN" sz="1200" kern="100" dirty="0">
              <a:cs typeface="Times New Roman"/>
            </a:endParaRPr>
          </a:p>
          <a:p>
            <a:pPr lvl="0" algn="just">
              <a:lnSpc>
                <a:spcPct val="140000"/>
              </a:lnSpc>
              <a:buNone/>
            </a:pPr>
            <a:r>
              <a:rPr lang="en-US" altLang="zh-CN" sz="1200" kern="100" dirty="0" smtClean="0">
                <a:cs typeface="Times New Roman"/>
              </a:rPr>
              <a:t>GUI</a:t>
            </a:r>
            <a:r>
              <a:rPr lang="zh-CN" altLang="en-US" sz="1200" kern="100" dirty="0" smtClean="0">
                <a:cs typeface="Times New Roman"/>
              </a:rPr>
              <a:t>更新文档见压缩包</a:t>
            </a:r>
            <a:r>
              <a:rPr lang="en-US" altLang="zh-CN" sz="1200" kern="100" dirty="0" smtClean="0">
                <a:cs typeface="Times New Roman"/>
              </a:rPr>
              <a:t>GUI update_0326.rar</a:t>
            </a:r>
            <a:endParaRPr lang="zh-CN" altLang="en-US" sz="1200" kern="100" dirty="0">
              <a:cs typeface="Times New Roman"/>
            </a:endParaRPr>
          </a:p>
          <a:p>
            <a:pPr>
              <a:lnSpc>
                <a:spcPct val="140000"/>
              </a:lnSpc>
              <a:buNone/>
            </a:pPr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UI-1</a:t>
            </a:r>
            <a:r>
              <a:rPr lang="zh-CN" altLang="en-US" sz="3600" dirty="0" smtClean="0"/>
              <a:t> 信息点重叠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>
            <a:normAutofit/>
          </a:bodyPr>
          <a:lstStyle/>
          <a:p>
            <a:pPr lvl="0" algn="just">
              <a:buFont typeface="+mj-lt"/>
              <a:buAutoNum type="arabicPeriod"/>
            </a:pPr>
            <a:r>
              <a:rPr lang="zh-CN" altLang="en-US" sz="1600" kern="100" dirty="0">
                <a:cs typeface="Times New Roman"/>
              </a:rPr>
              <a:t>多点重叠提示数字太远了，应该将数字压在最上层点的右上角</a:t>
            </a:r>
            <a:r>
              <a:rPr lang="zh-CN" altLang="en-US" sz="1600" kern="100" dirty="0" smtClean="0">
                <a:cs typeface="Times New Roman"/>
              </a:rPr>
              <a:t>。</a:t>
            </a:r>
            <a:endParaRPr lang="en-US" altLang="zh-CN" sz="1600" kern="100" dirty="0" smtClean="0">
              <a:cs typeface="Times New Roman"/>
            </a:endParaRPr>
          </a:p>
          <a:p>
            <a:pPr lvl="0" algn="just">
              <a:buFont typeface="+mj-lt"/>
              <a:buAutoNum type="arabicPeriod"/>
            </a:pPr>
            <a:r>
              <a:rPr lang="zh-CN" altLang="en-US" sz="1600" dirty="0" smtClean="0">
                <a:cs typeface="Times New Roman"/>
              </a:rPr>
              <a:t>点击</a:t>
            </a:r>
            <a:r>
              <a:rPr lang="zh-CN" altLang="en-US" sz="1600" dirty="0">
                <a:cs typeface="Times New Roman"/>
              </a:rPr>
              <a:t>散开时，屏幕压</a:t>
            </a:r>
            <a:r>
              <a:rPr lang="zh-CN" altLang="en-US" sz="1600" dirty="0" smtClean="0">
                <a:cs typeface="Times New Roman"/>
              </a:rPr>
              <a:t>黑</a:t>
            </a:r>
            <a:r>
              <a:rPr lang="en-US" altLang="zh-CN" sz="1600" dirty="0" smtClean="0">
                <a:cs typeface="Times New Roman"/>
              </a:rPr>
              <a:t>7</a:t>
            </a:r>
            <a:r>
              <a:rPr lang="en-US" sz="1600" dirty="0" smtClean="0">
                <a:ea typeface="宋体"/>
                <a:cs typeface="Times New Roman"/>
              </a:rPr>
              <a:t>0</a:t>
            </a:r>
            <a:r>
              <a:rPr lang="en-US" sz="1600" dirty="0">
                <a:ea typeface="宋体"/>
                <a:cs typeface="Times New Roman"/>
              </a:rPr>
              <a:t>%</a:t>
            </a:r>
            <a:r>
              <a:rPr lang="zh-CN" altLang="en-US" sz="1600" dirty="0">
                <a:cs typeface="Times New Roman"/>
              </a:rPr>
              <a:t>，散开的</a:t>
            </a:r>
            <a:r>
              <a:rPr lang="zh-CN" altLang="en-US" sz="1600" dirty="0" smtClean="0">
                <a:cs typeface="Times New Roman"/>
              </a:rPr>
              <a:t>点在点的下方显示</a:t>
            </a:r>
            <a:r>
              <a:rPr lang="zh-CN" altLang="en-US" sz="1600" dirty="0">
                <a:cs typeface="Times New Roman"/>
              </a:rPr>
              <a:t>各点的名称（如图所示）</a:t>
            </a:r>
            <a:endParaRPr lang="zh-CN" altLang="en-US" sz="1600" dirty="0"/>
          </a:p>
        </p:txBody>
      </p:sp>
      <p:pic>
        <p:nvPicPr>
          <p:cNvPr id="4" name="图片 3" descr="C:\Users\cassie\Desktop\未命名１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571744"/>
            <a:ext cx="2044406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" name="Picture 1" descr="C:\Users\cassie\Desktop\未标题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2571743"/>
            <a:ext cx="2071702" cy="30645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UI-2 </a:t>
            </a:r>
            <a:r>
              <a:rPr lang="zh-CN" altLang="en-US" sz="3600" dirty="0" smtClean="0"/>
              <a:t>锁定场景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3829064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zh-CN" altLang="en-US" sz="1600" kern="100" dirty="0" smtClean="0">
                <a:cs typeface="Times New Roman"/>
              </a:rPr>
              <a:t>当</a:t>
            </a:r>
            <a:r>
              <a:rPr lang="zh-CN" altLang="en-US" sz="1600" kern="100" dirty="0">
                <a:cs typeface="Times New Roman"/>
              </a:rPr>
              <a:t>按住实景界面，触发锁定场景时（没有向下拉动手机），点和背景都要定住。松开手点和背景激活</a:t>
            </a:r>
            <a:r>
              <a:rPr lang="zh-CN" altLang="en-US" sz="1600" kern="100" dirty="0" smtClean="0">
                <a:cs typeface="Times New Roman"/>
              </a:rPr>
              <a:t>。</a:t>
            </a:r>
            <a:endParaRPr lang="en-US" altLang="zh-CN" sz="1600" kern="100" dirty="0" smtClean="0">
              <a:cs typeface="Times New Roman"/>
            </a:endParaRPr>
          </a:p>
          <a:p>
            <a:pPr algn="just">
              <a:buFont typeface="+mj-lt"/>
              <a:buAutoNum type="arabicPeriod"/>
            </a:pPr>
            <a:r>
              <a:rPr lang="zh-CN" altLang="en-US" sz="1600" dirty="0" smtClean="0"/>
              <a:t>进入</a:t>
            </a:r>
            <a:r>
              <a:rPr lang="zh-CN" altLang="en-US" sz="1600" dirty="0"/>
              <a:t>锁定场景，场景小图排布顺序为：新的场景在最右侧，旧的在左侧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滑动</a:t>
            </a:r>
            <a:r>
              <a:rPr lang="zh-CN" altLang="en-US" sz="1600" dirty="0" smtClean="0"/>
              <a:t>时，最新</a:t>
            </a:r>
            <a:r>
              <a:rPr lang="zh-CN" altLang="en-US" sz="1600" dirty="0"/>
              <a:t>的未保存场景也会随整个场景栏移动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>
              <a:buFont typeface="+mj-lt"/>
              <a:buAutoNum type="arabicPeriod"/>
            </a:pPr>
            <a:r>
              <a:rPr lang="zh-CN" altLang="en-US" sz="1600" dirty="0" smtClean="0"/>
              <a:t>未</a:t>
            </a:r>
            <a:r>
              <a:rPr lang="zh-CN" altLang="en-US" sz="1600" dirty="0"/>
              <a:t>保存场景图像不透明度较低，</a:t>
            </a:r>
            <a:r>
              <a:rPr lang="en-US" sz="1600" dirty="0"/>
              <a:t>30%</a:t>
            </a:r>
            <a:r>
              <a:rPr lang="zh-CN" altLang="en-US" sz="1600" dirty="0"/>
              <a:t>。保存后变成正常图片。缩略图是大图缩小后取中段（去掉上下超出部分），成正方形。</a:t>
            </a:r>
          </a:p>
        </p:txBody>
      </p:sp>
      <p:pic>
        <p:nvPicPr>
          <p:cNvPr id="5" name="图片 4" descr="E:\06 HID\ar\AR Finder\GUI\GUI update_0326\说明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1428736"/>
            <a:ext cx="4767259" cy="408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UI-3 </a:t>
            </a:r>
            <a:r>
              <a:rPr lang="zh-CN" altLang="en-US" sz="3600" dirty="0" smtClean="0"/>
              <a:t>实景导航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38290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600" b="1" dirty="0" smtClean="0"/>
              <a:t>实景导航中，开始</a:t>
            </a:r>
            <a:r>
              <a:rPr lang="zh-CN" altLang="en-US" sz="1600" b="1" dirty="0"/>
              <a:t>导航后，信息点和信息提示牌实时存在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457200" y="2143116"/>
            <a:ext cx="8229600" cy="154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信息提示牌显示信息包括两部分：</a:t>
            </a:r>
            <a:endParaRPr kumimoji="0" lang="zh-CN" altLang="en-US" sz="1600" b="0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6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方向提示，</a:t>
            </a: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实时检测用户当前方向</a:t>
            </a:r>
            <a:r>
              <a:rPr kumimoji="0" lang="zh-CN" altLang="en-US" sz="16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，结合阶段目标点的位置，显示当前的转向，直行、左转、右转或掉头。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6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距离提示，显示文字“距离下个目标点</a:t>
            </a:r>
            <a:r>
              <a:rPr kumimoji="0" lang="en-US" sz="16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Times New Roman"/>
              </a:rPr>
              <a:t>XXXX</a:t>
            </a:r>
            <a:r>
              <a:rPr kumimoji="0" lang="zh-CN" altLang="en-US" sz="16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米”或“距离终点</a:t>
            </a:r>
            <a:r>
              <a:rPr kumimoji="0" lang="en-US" sz="16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Times New Roman"/>
              </a:rPr>
              <a:t>XXXX</a:t>
            </a:r>
            <a:r>
              <a:rPr kumimoji="0" lang="zh-CN" altLang="en-US" sz="16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米”，距离实时更新。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 descr="E:\06 HID\ar\AR Finder\UI\实景导航-shuoming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500438"/>
            <a:ext cx="1944618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E:\06 HID\ar\AR Finder\UI\实景导航-shuoming2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3500438"/>
            <a:ext cx="1944618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>
          <a:xfrm>
            <a:off x="5000628" y="4500570"/>
            <a:ext cx="1714512" cy="1588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568799" y="6000768"/>
            <a:ext cx="1146341" cy="128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5140" y="4429132"/>
            <a:ext cx="185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信息提示牌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 方向提示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信息提示牌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距离提示</a:t>
            </a:r>
            <a:endParaRPr lang="en-US" altLang="zh-CN" sz="12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715140" y="5681979"/>
            <a:ext cx="1214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 smtClean="0"/>
          </a:p>
          <a:p>
            <a:r>
              <a:rPr lang="zh-CN" altLang="en-US" sz="1200" dirty="0" smtClean="0"/>
              <a:t>信息点</a:t>
            </a:r>
            <a:endParaRPr lang="zh-CN" altLang="en-US" sz="12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991750" y="5139763"/>
            <a:ext cx="1714512" cy="1588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42910" y="1285860"/>
          <a:ext cx="8072494" cy="5223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5067"/>
                <a:gridCol w="1299775"/>
                <a:gridCol w="3857652"/>
              </a:tblGrid>
              <a:tr h="128588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在视野内，信息点实时显示。信息提示牌显示直行</a:t>
                      </a:r>
                      <a:endParaRPr lang="en-US" altLang="zh-CN" sz="1600" kern="100" dirty="0" smtClean="0">
                        <a:cs typeface="Times New Roman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8588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超出视野，信息点在屏幕左侧外，在屏幕左边缘显示向左转的信息点图标。</a:t>
                      </a:r>
                      <a:endParaRPr lang="en-US" altLang="zh-CN" sz="1600" kern="100" dirty="0" smtClean="0">
                        <a:cs typeface="Times New Roman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信息提示牌显示左转</a:t>
                      </a:r>
                      <a:endParaRPr lang="en-US" altLang="zh-CN" sz="1600" kern="100" dirty="0" smtClean="0">
                        <a:cs typeface="Times New Roman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8588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超出视野，信息点在屏幕右侧外，在屏幕右边缘显示向右转的信息点图标。</a:t>
                      </a:r>
                      <a:endParaRPr lang="en-US" altLang="zh-CN" sz="1600" kern="100" dirty="0" smtClean="0">
                        <a:cs typeface="Times New Roman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信息提示牌显示右转</a:t>
                      </a:r>
                      <a:endParaRPr lang="en-US" altLang="zh-CN" sz="1600" kern="100" dirty="0" smtClean="0">
                        <a:cs typeface="Times New Roman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00" dirty="0" smtClean="0"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8588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到达终点标示，进入终点区域后显示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UI-3 </a:t>
            </a:r>
            <a:r>
              <a:rPr lang="zh-CN" altLang="en-US" sz="3600" dirty="0" smtClean="0"/>
              <a:t>实景导航</a:t>
            </a:r>
            <a:endParaRPr lang="zh-CN" altLang="en-US" sz="3600" dirty="0"/>
          </a:p>
        </p:txBody>
      </p:sp>
      <p:pic>
        <p:nvPicPr>
          <p:cNvPr id="2050" name="Picture 2" descr="E:\06 HID\ar\AR Finder\GUI\GUI update_0326\navi\BT-cicr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928802"/>
            <a:ext cx="357190" cy="357190"/>
          </a:xfrm>
          <a:prstGeom prst="rect">
            <a:avLst/>
          </a:prstGeom>
          <a:noFill/>
        </p:spPr>
      </p:pic>
      <p:pic>
        <p:nvPicPr>
          <p:cNvPr id="2051" name="Picture 3" descr="E:\06 HID\ar\AR Finder\GUI\GUI update_0326\navi\bt-lef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3143248"/>
            <a:ext cx="468812" cy="357190"/>
          </a:xfrm>
          <a:prstGeom prst="rect">
            <a:avLst/>
          </a:prstGeom>
          <a:noFill/>
        </p:spPr>
      </p:pic>
      <p:pic>
        <p:nvPicPr>
          <p:cNvPr id="2052" name="Picture 4" descr="E:\06 HID\ar\AR Finder\GUI\GUI update_0326\navi\bt-righ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4357694"/>
            <a:ext cx="468812" cy="357190"/>
          </a:xfrm>
          <a:prstGeom prst="rect">
            <a:avLst/>
          </a:prstGeom>
          <a:noFill/>
        </p:spPr>
      </p:pic>
      <p:pic>
        <p:nvPicPr>
          <p:cNvPr id="2053" name="Picture 5" descr="E:\06 HID\ar\AR Finder\GUI\GUI update_0326\未标题-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5357826"/>
            <a:ext cx="442023" cy="642942"/>
          </a:xfrm>
          <a:prstGeom prst="rect">
            <a:avLst/>
          </a:prstGeom>
          <a:noFill/>
        </p:spPr>
      </p:pic>
      <p:pic>
        <p:nvPicPr>
          <p:cNvPr id="10" name="图片 9" descr="E:\06 HID\ar\AR Finder\UI\实景导航-shuoming1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9190" y="1178787"/>
            <a:ext cx="1032314" cy="154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E:\06 HID\ar\AR Finder\UI\实景导航-shuoming2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5797" y="3786190"/>
            <a:ext cx="100091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 descr="E:\06 HID\ar\AR Finder\UI\实景导航-shuoming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29322" y="2500306"/>
            <a:ext cx="952507" cy="1428760"/>
          </a:xfrm>
          <a:prstGeom prst="rect">
            <a:avLst/>
          </a:prstGeom>
          <a:noFill/>
        </p:spPr>
      </p:pic>
      <p:pic>
        <p:nvPicPr>
          <p:cNvPr id="30724" name="Picture 4" descr="E:\06 HID\ar\AR Finder\GUI\GUI update_0326\navi14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91493" y="5143512"/>
            <a:ext cx="923911" cy="13858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4280" y="1468850"/>
          <a:ext cx="8429688" cy="504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422"/>
                <a:gridCol w="2107422"/>
                <a:gridCol w="2107422"/>
                <a:gridCol w="2107422"/>
              </a:tblGrid>
              <a:tr h="15231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  </a:t>
                      </a:r>
                      <a:r>
                        <a:rPr lang="zh-CN" altLang="en-US" sz="1200" dirty="0" smtClean="0"/>
                        <a:t>开始导航，目标点在正前方。正常显示信息点，信息牌显示直行</a:t>
                      </a:r>
                    </a:p>
                    <a:p>
                      <a:r>
                        <a:rPr lang="zh-CN" altLang="en-US" sz="1200" b="1" dirty="0" smtClean="0"/>
                        <a:t>此时点击信息点或信息牌显示导航路径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面板</a:t>
                      </a:r>
                      <a:r>
                        <a:rPr lang="zh-CN" altLang="en-US" sz="1200" b="1" dirty="0" smtClean="0"/>
                        <a:t>。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进入阶段目标区域，目标点切换到下一个，信息点在右侧屏幕范围外，信息牌显示右转及到下一个目标点的距离，震动提示。</a:t>
                      </a:r>
                    </a:p>
                    <a:p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此时点击信息点或信息牌显示导航路径面板。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在导航过程中，用户偏离路径（如图）。实时显示当前目标点在左侧区域外，信息牌显示左转及距离，震动提示。</a:t>
                      </a:r>
                    </a:p>
                    <a:p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此时点击信息点或信息牌显示导航路径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面板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 </a:t>
                      </a:r>
                      <a:r>
                        <a:rPr lang="zh-CN" altLang="en-US" sz="1200" dirty="0" smtClean="0"/>
                        <a:t>进入终点区域，显示终点图标，信息牌文字及标示如图所示。</a:t>
                      </a:r>
                    </a:p>
                    <a:p>
                      <a:r>
                        <a:rPr lang="zh-CN" altLang="en-US" sz="1200" b="1" dirty="0" smtClean="0"/>
                        <a:t>此时点击屏幕结束导航。恢复正常的实景界面。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</a:tr>
              <a:tr h="1540602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1953041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UI-3 </a:t>
            </a:r>
            <a:r>
              <a:rPr lang="zh-CN" altLang="en-US" sz="3600" dirty="0" smtClean="0"/>
              <a:t>实景导航</a:t>
            </a:r>
            <a:r>
              <a:rPr lang="zh-CN" altLang="en-US" sz="3600" dirty="0"/>
              <a:t>举例</a:t>
            </a:r>
          </a:p>
        </p:txBody>
      </p:sp>
      <p:pic>
        <p:nvPicPr>
          <p:cNvPr id="4104" name="图片 15" descr="navi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060067"/>
            <a:ext cx="1428760" cy="1434892"/>
          </a:xfrm>
          <a:prstGeom prst="rect">
            <a:avLst/>
          </a:prstGeom>
          <a:noFill/>
        </p:spPr>
      </p:pic>
      <p:pic>
        <p:nvPicPr>
          <p:cNvPr id="4103" name="图片 19" descr="navi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4643446"/>
            <a:ext cx="1214446" cy="1818994"/>
          </a:xfrm>
          <a:prstGeom prst="rect">
            <a:avLst/>
          </a:prstGeom>
          <a:noFill/>
        </p:spPr>
      </p:pic>
      <p:pic>
        <p:nvPicPr>
          <p:cNvPr id="4102" name="图片 16" descr="navi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3059760"/>
            <a:ext cx="1500198" cy="1512248"/>
          </a:xfrm>
          <a:prstGeom prst="rect">
            <a:avLst/>
          </a:prstGeom>
          <a:noFill/>
        </p:spPr>
      </p:pic>
      <p:pic>
        <p:nvPicPr>
          <p:cNvPr id="4101" name="图片 20" descr="navi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14612" y="4643446"/>
            <a:ext cx="1214446" cy="1821669"/>
          </a:xfrm>
          <a:prstGeom prst="rect">
            <a:avLst/>
          </a:prstGeom>
          <a:noFill/>
        </p:spPr>
      </p:pic>
      <p:pic>
        <p:nvPicPr>
          <p:cNvPr id="4100" name="图片 17" descr="navi0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4876" y="3059760"/>
            <a:ext cx="1428760" cy="1440236"/>
          </a:xfrm>
          <a:prstGeom prst="rect">
            <a:avLst/>
          </a:prstGeom>
          <a:noFill/>
        </p:spPr>
      </p:pic>
      <p:pic>
        <p:nvPicPr>
          <p:cNvPr id="4099" name="图片 21" descr="navi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29190" y="4638478"/>
            <a:ext cx="1227384" cy="1835645"/>
          </a:xfrm>
          <a:prstGeom prst="rect">
            <a:avLst/>
          </a:prstGeom>
          <a:noFill/>
        </p:spPr>
      </p:pic>
      <p:pic>
        <p:nvPicPr>
          <p:cNvPr id="4098" name="图片 18" descr="navi0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29454" y="3131198"/>
            <a:ext cx="1375242" cy="1381119"/>
          </a:xfrm>
          <a:prstGeom prst="rect">
            <a:avLst/>
          </a:prstGeom>
          <a:noFill/>
        </p:spPr>
      </p:pic>
      <p:pic>
        <p:nvPicPr>
          <p:cNvPr id="4097" name="图片 22" descr="navi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72330" y="4643446"/>
            <a:ext cx="1214446" cy="1816389"/>
          </a:xfrm>
          <a:prstGeom prst="rect">
            <a:avLst/>
          </a:prstGeom>
          <a:noFill/>
        </p:spPr>
      </p:pic>
      <p:pic>
        <p:nvPicPr>
          <p:cNvPr id="17" name="Picture 7" descr="E:\06 HID\ar\AR Finder\UI\实景导航-开始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43702" y="71413"/>
            <a:ext cx="905892" cy="135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7574340" y="92867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导航路径面板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1400" dirty="0" smtClean="0"/>
              <a:t>地图导航中，圆形罗盘整体转动。</a:t>
            </a:r>
            <a:endParaRPr lang="en-US" altLang="zh-CN" sz="1400" dirty="0" smtClean="0"/>
          </a:p>
          <a:p>
            <a:pPr marL="514350" indent="-514350">
              <a:buAutoNum type="arabicPeriod"/>
            </a:pPr>
            <a:r>
              <a:rPr lang="zh-CN" altLang="en-US" sz="1400" dirty="0" smtClean="0"/>
              <a:t>当前位置点位于屏幕左右居中，屏幕下方</a:t>
            </a:r>
            <a:r>
              <a:rPr lang="en-US" altLang="zh-CN" sz="1400" dirty="0" smtClean="0"/>
              <a:t>1/3</a:t>
            </a:r>
            <a:r>
              <a:rPr lang="zh-CN" altLang="en-US" sz="1400" dirty="0" smtClean="0"/>
              <a:t>处不动，地图随人的运动移动、转动。</a:t>
            </a:r>
            <a:endParaRPr lang="en-US" altLang="zh-CN" sz="1400" dirty="0" smtClean="0"/>
          </a:p>
          <a:p>
            <a:pPr marL="514350" indent="-514350">
              <a:buAutoNum type="arabicPeriod"/>
            </a:pPr>
            <a:r>
              <a:rPr lang="zh-CN" altLang="en-US" sz="1400" dirty="0" smtClean="0"/>
              <a:t>开始导航后，屏幕上只显示当前位置、导航路径、阶段目标点、终点。走过的路径显示红色</a:t>
            </a:r>
            <a:endParaRPr lang="zh-CN" altLang="en-US" sz="1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UI-4 </a:t>
            </a:r>
            <a:r>
              <a:rPr lang="zh-CN" altLang="en-US" sz="3600" dirty="0" smtClean="0"/>
              <a:t>地图导航</a:t>
            </a:r>
            <a:endParaRPr lang="zh-CN" altLang="en-US" sz="3600" dirty="0"/>
          </a:p>
        </p:txBody>
      </p:sp>
      <p:pic>
        <p:nvPicPr>
          <p:cNvPr id="31746" name="Picture 2" descr="E:\06 HID\ar\AR Finder\GUI\GUI update_0326\n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000108"/>
            <a:ext cx="850900" cy="850900"/>
          </a:xfrm>
          <a:prstGeom prst="rect">
            <a:avLst/>
          </a:prstGeom>
          <a:noFill/>
        </p:spPr>
      </p:pic>
      <p:pic>
        <p:nvPicPr>
          <p:cNvPr id="6" name="Picture 2" descr="E:\06 HID\ar\AR Finder\GUI\GUI update_0326\n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4500000">
            <a:off x="5554505" y="1026741"/>
            <a:ext cx="850900" cy="850900"/>
          </a:xfrm>
          <a:prstGeom prst="rect">
            <a:avLst/>
          </a:prstGeom>
          <a:noFill/>
        </p:spPr>
      </p:pic>
      <p:pic>
        <p:nvPicPr>
          <p:cNvPr id="8" name="Picture 6" descr="E:\06 HID\ar\AR Finder\UI\地图导航-开始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214686"/>
            <a:ext cx="1621863" cy="242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E:\06 HID\ar\AR Finder\UI\地图导航-结束导航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3214686"/>
            <a:ext cx="1625263" cy="243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 descr="E:\06 HID\ar\AR Finder\UI\8 地图导航-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214687"/>
            <a:ext cx="1666887" cy="2500330"/>
          </a:xfrm>
          <a:prstGeom prst="rect">
            <a:avLst/>
          </a:prstGeom>
          <a:noFill/>
        </p:spPr>
      </p:pic>
      <p:pic>
        <p:nvPicPr>
          <p:cNvPr id="31748" name="Picture 4" descr="E:\06 HID\ar\AR Finder\UI\地图导航-终点副本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78" y="3214686"/>
            <a:ext cx="1655747" cy="248362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85786" y="578645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导航路径            </a:t>
            </a:r>
            <a:endParaRPr lang="zh-CN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68374" y="578645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开始导航            </a:t>
            </a:r>
            <a:endParaRPr lang="zh-CN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5786454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已</a:t>
            </a:r>
            <a:r>
              <a:rPr lang="zh-CN" altLang="en-US" sz="1400" b="1" dirty="0" smtClean="0"/>
              <a:t>走路段颜色变化            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15206" y="5786454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终点提示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/>
          </a:bodyPr>
          <a:lstStyle/>
          <a:p>
            <a:pPr lvl="0" algn="just">
              <a:lnSpc>
                <a:spcPct val="140000"/>
              </a:lnSpc>
              <a:buNone/>
            </a:pPr>
            <a:r>
              <a:rPr lang="en-US" sz="1600" kern="100" dirty="0" smtClean="0">
                <a:ea typeface="宋体"/>
                <a:cs typeface="Times New Roman"/>
              </a:rPr>
              <a:t>3. menu</a:t>
            </a:r>
            <a:r>
              <a:rPr lang="zh-CN" altLang="en-US" sz="1600" kern="100" dirty="0" smtClean="0">
                <a:cs typeface="Times New Roman"/>
              </a:rPr>
              <a:t>弹出菜单底图颜色异常，更换按钮切图。</a:t>
            </a:r>
            <a:endParaRPr lang="en-US" altLang="zh-CN" sz="1600" kern="100" dirty="0" smtClean="0">
              <a:cs typeface="Times New Roman"/>
            </a:endParaRPr>
          </a:p>
          <a:p>
            <a:pPr lvl="0" algn="just">
              <a:lnSpc>
                <a:spcPct val="140000"/>
              </a:lnSpc>
              <a:buNone/>
            </a:pPr>
            <a:r>
              <a:rPr lang="en-US" altLang="zh-CN" sz="1600" kern="100" dirty="0" smtClean="0">
                <a:cs typeface="Times New Roman"/>
              </a:rPr>
              <a:t>4. </a:t>
            </a:r>
            <a:r>
              <a:rPr lang="zh-CN" altLang="en-US" sz="1600" kern="100" dirty="0" smtClean="0">
                <a:cs typeface="Times New Roman"/>
              </a:rPr>
              <a:t>类别的选项底图颜色为深色，或按钮为浅色，应该有当前状态，每个项目要对齐。</a:t>
            </a:r>
          </a:p>
          <a:p>
            <a:endParaRPr lang="zh-CN" altLang="en-US" sz="1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GUI</a:t>
            </a:r>
            <a:r>
              <a:rPr lang="zh-CN" altLang="en-US" sz="3600" dirty="0" smtClean="0"/>
              <a:t>说明</a:t>
            </a:r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pic>
        <p:nvPicPr>
          <p:cNvPr id="32770" name="Picture 2" descr="E:\06 HID\ar\AR Finder\GUI\326\GUI update_0326\弹出菜单 当前选择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643182"/>
            <a:ext cx="2244714" cy="3367071"/>
          </a:xfrm>
          <a:prstGeom prst="rect">
            <a:avLst/>
          </a:prstGeom>
          <a:noFill/>
        </p:spPr>
      </p:pic>
      <p:pic>
        <p:nvPicPr>
          <p:cNvPr id="32771" name="Picture 3" descr="E:\06 HID\ar\AR Finder\GUI\326\GUI update_0326\弹出菜单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643182"/>
            <a:ext cx="2273300" cy="3409950"/>
          </a:xfrm>
          <a:prstGeom prst="rect">
            <a:avLst/>
          </a:prstGeom>
          <a:noFill/>
        </p:spPr>
      </p:pic>
      <p:cxnSp>
        <p:nvCxnSpPr>
          <p:cNvPr id="8" name="直接箭头连接符 7"/>
          <p:cNvCxnSpPr/>
          <p:nvPr/>
        </p:nvCxnSpPr>
        <p:spPr>
          <a:xfrm>
            <a:off x="2143108" y="3500438"/>
            <a:ext cx="150019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637953" y="3884261"/>
            <a:ext cx="150019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1868" y="3214686"/>
            <a:ext cx="1143008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当前状态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选中状态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894</Words>
  <Application>Microsoft Office PowerPoint</Application>
  <PresentationFormat>全屏显示(4:3)</PresentationFormat>
  <Paragraphs>77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AR Finder UI修改 2010-3-26</vt:lpstr>
      <vt:lpstr>请优先修改UI部分，GUI部分优先级较低。</vt:lpstr>
      <vt:lpstr>UI-1 信息点重叠</vt:lpstr>
      <vt:lpstr>UI-2 锁定场景</vt:lpstr>
      <vt:lpstr>UI-3 实景导航</vt:lpstr>
      <vt:lpstr>UI-3 实景导航</vt:lpstr>
      <vt:lpstr>UI-3 实景导航举例</vt:lpstr>
      <vt:lpstr>UI-4 地图导航</vt:lpstr>
      <vt:lpstr>GUI说明1</vt:lpstr>
      <vt:lpstr>GUI说明2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Finder UI修改意见 2010-3-26</dc:title>
  <dc:creator>cassie</dc:creator>
  <cp:lastModifiedBy>cassie</cp:lastModifiedBy>
  <cp:revision>15</cp:revision>
  <dcterms:created xsi:type="dcterms:W3CDTF">2010-03-26T07:44:46Z</dcterms:created>
  <dcterms:modified xsi:type="dcterms:W3CDTF">2010-03-26T09:02:08Z</dcterms:modified>
</cp:coreProperties>
</file>