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79" autoAdjust="0"/>
  </p:normalViewPr>
  <p:slideViewPr>
    <p:cSldViewPr>
      <p:cViewPr varScale="1">
        <p:scale>
          <a:sx n="86" d="100"/>
          <a:sy n="86" d="100"/>
        </p:scale>
        <p:origin x="-4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0CEAA7F-0108-4F85-A32A-00D7C7335AF8}" type="datetimeFigureOut">
              <a:rPr lang="zh-CN" altLang="en-US"/>
              <a:pPr>
                <a:defRPr/>
              </a:pPr>
              <a:t>2010-3-26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6F3141F-E082-4815-8C91-414E514FE2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B1429A-3318-4828-A3E3-4725DE4024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A2F827-1B1B-4FC9-84F1-35CFD74F8E1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49BC41-E68D-4561-AC93-5097E4ADDFA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BC52FC-57E6-452A-AB0E-9ACE929DF18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BB82A1-544C-4C71-AD4A-36D8135796F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E3A2EB-14B7-499A-8710-F6E5E120703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4569A9-9601-4EA8-B9D5-5D20CD3D12C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0DAF87-4C95-45C1-AF8D-D23B7BEDB15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28B1EF-BD2D-42BA-AA9E-A87F94BA9D5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73BEDE-7C24-44FC-A518-D3F073118AD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D6840-0CDC-4FD3-BB85-433D9D2B952D}" type="datetimeFigureOut">
              <a:rPr lang="zh-CN" altLang="en-US"/>
              <a:pPr>
                <a:defRPr/>
              </a:pPr>
              <a:t>2010-3-26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4BD8F-BC67-4CD7-BD33-81CDD1FE5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68163-2D4D-4658-A8FD-64E242725CED}" type="datetimeFigureOut">
              <a:rPr lang="zh-CN" altLang="en-US"/>
              <a:pPr>
                <a:defRPr/>
              </a:pPr>
              <a:t>2010-3-26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703F0-4FCE-4436-A254-0A826351E8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A0F82-841F-4B1F-A6FF-0598F81709FF}" type="datetimeFigureOut">
              <a:rPr lang="zh-CN" altLang="en-US"/>
              <a:pPr>
                <a:defRPr/>
              </a:pPr>
              <a:t>2010-3-26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5C591-B770-43B8-ABC5-BCB6FC1394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51AD6-03B0-404C-A3BD-8DF990ABEB42}" type="datetimeFigureOut">
              <a:rPr lang="zh-CN" altLang="en-US"/>
              <a:pPr>
                <a:defRPr/>
              </a:pPr>
              <a:t>2010-3-26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1501A-DE16-4EAA-BF48-4727637AC0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AE4C6-8742-46C2-8BEC-63771B95124A}" type="datetimeFigureOut">
              <a:rPr lang="zh-CN" altLang="en-US"/>
              <a:pPr>
                <a:defRPr/>
              </a:pPr>
              <a:t>2010-3-26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4E56E-A475-41FC-B139-DCB77111A0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5EB86-6E3E-4933-90E4-56751D45F4AC}" type="datetimeFigureOut">
              <a:rPr lang="zh-CN" altLang="en-US"/>
              <a:pPr>
                <a:defRPr/>
              </a:pPr>
              <a:t>2010-3-26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64C4C-79B5-4B4E-9659-8E1533C826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BA6AB-E907-431D-9FAC-65EF488551B3}" type="datetimeFigureOut">
              <a:rPr lang="zh-CN" altLang="en-US"/>
              <a:pPr>
                <a:defRPr/>
              </a:pPr>
              <a:t>2010-3-26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7C410-79B6-4BB3-8DBB-E15A858EEF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86F04-BD92-4D85-AD97-6ABAC6E6809B}" type="datetimeFigureOut">
              <a:rPr lang="zh-CN" altLang="en-US"/>
              <a:pPr>
                <a:defRPr/>
              </a:pPr>
              <a:t>2010-3-26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1D432-4DDE-4CC7-85DD-73DF6D1DF2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1285B-4CFD-4932-8A78-A20E0FB11A2D}" type="datetimeFigureOut">
              <a:rPr lang="zh-CN" altLang="en-US"/>
              <a:pPr>
                <a:defRPr/>
              </a:pPr>
              <a:t>2010-3-26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8C79D-34D1-4716-8026-1C31AC225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658C3-97CD-4CA5-91DF-B3D1580177BE}" type="datetimeFigureOut">
              <a:rPr lang="zh-CN" altLang="en-US"/>
              <a:pPr>
                <a:defRPr/>
              </a:pPr>
              <a:t>2010-3-26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AEE3C-0F47-45EE-B8CE-76FB2C804B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6F9A4-94A1-4EE9-A56A-4A08993837EF}" type="datetimeFigureOut">
              <a:rPr lang="zh-CN" altLang="en-US"/>
              <a:pPr>
                <a:defRPr/>
              </a:pPr>
              <a:t>2010-3-26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60D72-DD71-4562-BA6C-8655937E4F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032800-1679-4330-A84B-091472013B22}" type="datetimeFigureOut">
              <a:rPr lang="zh-CN" altLang="en-US"/>
              <a:pPr>
                <a:defRPr/>
              </a:pPr>
              <a:t>2010-3-26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5B00B3-FA66-4094-80E3-45DBFE5C8A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AR Finder UI</a:t>
            </a:r>
            <a:r>
              <a:rPr lang="zh-CN" altLang="en-US" smtClean="0"/>
              <a:t>修改</a:t>
            </a:r>
            <a:br>
              <a:rPr lang="zh-CN" altLang="en-US" smtClean="0"/>
            </a:br>
            <a:r>
              <a:rPr lang="en-US" altLang="zh-CN" sz="2400" smtClean="0"/>
              <a:t>2010-3-26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42988"/>
          </a:xfrm>
        </p:spPr>
        <p:txBody>
          <a:bodyPr rtlCol="0">
            <a:normAutofit/>
          </a:bodyPr>
          <a:lstStyle/>
          <a:p>
            <a:pPr algn="just" fontAlgn="auto">
              <a:lnSpc>
                <a:spcPct val="14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kern="100" dirty="0" smtClean="0">
                <a:cs typeface="Times New Roman"/>
              </a:rPr>
              <a:t>每个类别的点的图标不同，更新点的图标。</a:t>
            </a:r>
          </a:p>
        </p:txBody>
      </p:sp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smtClean="0"/>
              <a:t>GUI</a:t>
            </a:r>
            <a:r>
              <a:rPr lang="zh-CN" altLang="en-US" sz="3600" smtClean="0"/>
              <a:t>说明</a:t>
            </a:r>
            <a:r>
              <a:rPr lang="en-US" altLang="zh-CN" sz="3600" smtClean="0"/>
              <a:t>2</a:t>
            </a:r>
            <a:endParaRPr lang="zh-CN" altLang="en-US" sz="3600" smtClean="0"/>
          </a:p>
        </p:txBody>
      </p:sp>
      <p:pic>
        <p:nvPicPr>
          <p:cNvPr id="32771" name="Picture 2" descr="E:\06 HID\ar\AR Finder\GUI\326\GUI update_0326\实景导航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2357438"/>
            <a:ext cx="242887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sz="2800" b="1" kern="100" dirty="0">
                <a:cs typeface="Times New Roman"/>
              </a:rPr>
              <a:t>请优先修改</a:t>
            </a:r>
            <a:r>
              <a:rPr lang="en-US" sz="2800" b="1" kern="100" dirty="0">
                <a:ea typeface="宋体"/>
                <a:cs typeface="Times New Roman"/>
              </a:rPr>
              <a:t>UI</a:t>
            </a:r>
            <a:r>
              <a:rPr lang="zh-CN" altLang="en-US" sz="2800" b="1" kern="100" dirty="0">
                <a:cs typeface="Times New Roman"/>
              </a:rPr>
              <a:t>部分，</a:t>
            </a:r>
            <a:r>
              <a:rPr lang="en-US" sz="2800" b="1" kern="100" dirty="0">
                <a:ea typeface="宋体"/>
                <a:cs typeface="Times New Roman"/>
              </a:rPr>
              <a:t>GUI</a:t>
            </a:r>
            <a:r>
              <a:rPr lang="zh-CN" altLang="en-US" sz="2800" b="1" kern="100" dirty="0">
                <a:cs typeface="Times New Roman"/>
              </a:rPr>
              <a:t>部分优先级较低</a:t>
            </a:r>
            <a:r>
              <a:rPr lang="zh-CN" altLang="en-US" sz="2800" b="1" kern="100" dirty="0" smtClean="0">
                <a:cs typeface="Times New Roman"/>
              </a:rPr>
              <a:t>。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>
            <a:noAutofit/>
          </a:bodyPr>
          <a:lstStyle/>
          <a:p>
            <a:pPr algn="just">
              <a:lnSpc>
                <a:spcPct val="140000"/>
              </a:lnSpc>
              <a:buFont typeface="Arial" charset="0"/>
              <a:buNone/>
            </a:pPr>
            <a:r>
              <a:rPr lang="en-US" altLang="zh-CN" sz="1200" smtClean="0">
                <a:cs typeface="Times New Roman" pitchFamily="18" charset="0"/>
              </a:rPr>
              <a:t>UI</a:t>
            </a:r>
            <a:r>
              <a:rPr lang="zh-CN" altLang="en-US" sz="1200" smtClean="0">
                <a:cs typeface="Times New Roman" pitchFamily="18" charset="0"/>
              </a:rPr>
              <a:t>：</a:t>
            </a:r>
          </a:p>
          <a:p>
            <a:pPr algn="just">
              <a:lnSpc>
                <a:spcPct val="140000"/>
              </a:lnSpc>
              <a:buFont typeface="Calibri" pitchFamily="34" charset="0"/>
              <a:buAutoNum type="arabicPeriod"/>
            </a:pPr>
            <a:r>
              <a:rPr lang="zh-CN" altLang="en-US" sz="1200" smtClean="0">
                <a:cs typeface="Times New Roman" pitchFamily="18" charset="0"/>
              </a:rPr>
              <a:t>多个信息点重叠时，提示数字太远了，应该将数字压在最上层点的右上角。点击散开时，屏幕压黑</a:t>
            </a:r>
            <a:r>
              <a:rPr lang="en-US" altLang="zh-CN" sz="1200" smtClean="0">
                <a:cs typeface="Times New Roman" pitchFamily="18" charset="0"/>
              </a:rPr>
              <a:t>70%</a:t>
            </a:r>
            <a:r>
              <a:rPr lang="zh-CN" altLang="en-US" sz="1200" smtClean="0">
                <a:cs typeface="Times New Roman" pitchFamily="18" charset="0"/>
              </a:rPr>
              <a:t>，散开的点显示各点的名称。</a:t>
            </a:r>
          </a:p>
          <a:p>
            <a:pPr algn="just">
              <a:lnSpc>
                <a:spcPct val="140000"/>
              </a:lnSpc>
              <a:buFont typeface="Calibri" pitchFamily="34" charset="0"/>
              <a:buAutoNum type="arabicPeriod"/>
            </a:pPr>
            <a:r>
              <a:rPr lang="zh-CN" altLang="en-US" sz="1200" smtClean="0">
                <a:cs typeface="Times New Roman" pitchFamily="18" charset="0"/>
              </a:rPr>
              <a:t>锁定场景中场景小图排布顺序为：新的在最右侧，旧的在左侧，目前的顺序不对。保存按钮替换。</a:t>
            </a:r>
          </a:p>
          <a:p>
            <a:pPr algn="just">
              <a:lnSpc>
                <a:spcPct val="140000"/>
              </a:lnSpc>
              <a:buFont typeface="Calibri" pitchFamily="34" charset="0"/>
              <a:buAutoNum type="arabicPeriod"/>
            </a:pPr>
            <a:r>
              <a:rPr lang="zh-CN" altLang="en-US" sz="1200" smtClean="0">
                <a:cs typeface="Times New Roman" pitchFamily="18" charset="0"/>
              </a:rPr>
              <a:t>实景导航，信息点和信息提示牌一直存在，信息提示牌上实时显示当前需要的转向及到下一个目标点的距离。信息点超出界面时有特殊显示。</a:t>
            </a:r>
            <a:endParaRPr lang="en-US" altLang="zh-CN" sz="1200" smtClean="0">
              <a:cs typeface="Times New Roman" pitchFamily="18" charset="0"/>
            </a:endParaRPr>
          </a:p>
          <a:p>
            <a:pPr algn="just">
              <a:lnSpc>
                <a:spcPct val="140000"/>
              </a:lnSpc>
              <a:buFont typeface="Calibri" pitchFamily="34" charset="0"/>
              <a:buAutoNum type="arabicPeriod"/>
            </a:pPr>
            <a:r>
              <a:rPr lang="zh-CN" altLang="en-US" sz="1200" smtClean="0"/>
              <a:t>地图导航中，圆形罗盘整体转动。</a:t>
            </a:r>
            <a:endParaRPr lang="en-US" altLang="zh-CN" sz="1200" smtClean="0"/>
          </a:p>
          <a:p>
            <a:pPr algn="just">
              <a:lnSpc>
                <a:spcPct val="140000"/>
              </a:lnSpc>
              <a:buFont typeface="Arial" charset="0"/>
              <a:buNone/>
            </a:pPr>
            <a:endParaRPr lang="zh-CN" altLang="en-US" sz="1200" smtClean="0">
              <a:cs typeface="Times New Roman" pitchFamily="18" charset="0"/>
            </a:endParaRPr>
          </a:p>
          <a:p>
            <a:pPr algn="just">
              <a:lnSpc>
                <a:spcPct val="140000"/>
              </a:lnSpc>
              <a:buFont typeface="Arial" charset="0"/>
              <a:buNone/>
            </a:pPr>
            <a:r>
              <a:rPr lang="en-US" altLang="zh-CN" sz="1200" smtClean="0">
                <a:cs typeface="Times New Roman" pitchFamily="18" charset="0"/>
              </a:rPr>
              <a:t>GUI:</a:t>
            </a:r>
            <a:endParaRPr lang="zh-CN" altLang="en-US" sz="1200" smtClean="0">
              <a:cs typeface="Times New Roman" pitchFamily="18" charset="0"/>
            </a:endParaRPr>
          </a:p>
          <a:p>
            <a:pPr algn="just">
              <a:lnSpc>
                <a:spcPct val="140000"/>
              </a:lnSpc>
              <a:buFont typeface="Calibri" pitchFamily="34" charset="0"/>
              <a:buAutoNum type="arabicPeriod"/>
            </a:pPr>
            <a:r>
              <a:rPr lang="zh-CN" altLang="en-US" sz="1200" smtClean="0">
                <a:cs typeface="Times New Roman" pitchFamily="18" charset="0"/>
              </a:rPr>
              <a:t>当前实景界面罗盘西和北之间的线长于其他，罗盘需要更新。</a:t>
            </a:r>
          </a:p>
          <a:p>
            <a:pPr algn="just">
              <a:lnSpc>
                <a:spcPct val="140000"/>
              </a:lnSpc>
              <a:buFont typeface="Calibri" pitchFamily="34" charset="0"/>
              <a:buAutoNum type="arabicPeriod"/>
            </a:pPr>
            <a:r>
              <a:rPr lang="zh-CN" altLang="en-US" sz="1200" smtClean="0">
                <a:cs typeface="Times New Roman" pitchFamily="18" charset="0"/>
              </a:rPr>
              <a:t>更换“未找到</a:t>
            </a:r>
            <a:r>
              <a:rPr lang="en-US" altLang="zh-CN" sz="1200" smtClean="0">
                <a:cs typeface="Times New Roman" pitchFamily="18" charset="0"/>
              </a:rPr>
              <a:t>GPS</a:t>
            </a:r>
            <a:r>
              <a:rPr lang="zh-CN" altLang="en-US" sz="1200" smtClean="0">
                <a:cs typeface="Times New Roman" pitchFamily="18" charset="0"/>
              </a:rPr>
              <a:t>信息”的提示框切图。</a:t>
            </a:r>
          </a:p>
          <a:p>
            <a:pPr algn="just">
              <a:lnSpc>
                <a:spcPct val="140000"/>
              </a:lnSpc>
              <a:buFont typeface="Calibri" pitchFamily="34" charset="0"/>
              <a:buAutoNum type="arabicPeriod"/>
            </a:pPr>
            <a:r>
              <a:rPr lang="en-US" altLang="zh-CN" sz="1200" smtClean="0">
                <a:cs typeface="Times New Roman" pitchFamily="18" charset="0"/>
              </a:rPr>
              <a:t>menu</a:t>
            </a:r>
            <a:r>
              <a:rPr lang="zh-CN" altLang="en-US" sz="1200" smtClean="0">
                <a:cs typeface="Times New Roman" pitchFamily="18" charset="0"/>
              </a:rPr>
              <a:t>弹出菜单底图颜色异常，更换按钮切图。</a:t>
            </a:r>
          </a:p>
          <a:p>
            <a:pPr algn="just">
              <a:lnSpc>
                <a:spcPct val="140000"/>
              </a:lnSpc>
              <a:buFont typeface="Calibri" pitchFamily="34" charset="0"/>
              <a:buAutoNum type="arabicPeriod"/>
            </a:pPr>
            <a:r>
              <a:rPr lang="zh-CN" altLang="en-US" sz="1200" smtClean="0">
                <a:cs typeface="Times New Roman" pitchFamily="18" charset="0"/>
              </a:rPr>
              <a:t>类别的选项底图颜色为深色，或按钮为浅色，应该有当前状态，每个项目要对齐。</a:t>
            </a:r>
          </a:p>
          <a:p>
            <a:pPr algn="just">
              <a:lnSpc>
                <a:spcPct val="140000"/>
              </a:lnSpc>
              <a:buFont typeface="Calibri" pitchFamily="34" charset="0"/>
              <a:buAutoNum type="arabicPeriod"/>
            </a:pPr>
            <a:r>
              <a:rPr lang="zh-CN" altLang="en-US" sz="1200" smtClean="0">
                <a:cs typeface="Times New Roman" pitchFamily="18" charset="0"/>
              </a:rPr>
              <a:t>每个类别的点的图标不同，更新点的图标。</a:t>
            </a:r>
          </a:p>
          <a:p>
            <a:pPr algn="just">
              <a:lnSpc>
                <a:spcPct val="140000"/>
              </a:lnSpc>
              <a:buFont typeface="Calibri" pitchFamily="34" charset="0"/>
              <a:buAutoNum type="arabicPeriod"/>
            </a:pPr>
            <a:r>
              <a:rPr lang="zh-CN" altLang="en-US" sz="1200" smtClean="0">
                <a:cs typeface="Times New Roman" pitchFamily="18" charset="0"/>
              </a:rPr>
              <a:t>所有的返回按钮替换为关闭按钮。</a:t>
            </a:r>
            <a:endParaRPr lang="en-US" altLang="zh-CN" sz="1200" smtClean="0">
              <a:cs typeface="Times New Roman" pitchFamily="18" charset="0"/>
            </a:endParaRPr>
          </a:p>
          <a:p>
            <a:pPr algn="just">
              <a:lnSpc>
                <a:spcPct val="140000"/>
              </a:lnSpc>
              <a:buFont typeface="Calibri" pitchFamily="34" charset="0"/>
              <a:buAutoNum type="arabicPeriod"/>
            </a:pPr>
            <a:endParaRPr lang="en-US" altLang="zh-CN" sz="1200" smtClean="0">
              <a:cs typeface="Times New Roman" pitchFamily="18" charset="0"/>
            </a:endParaRPr>
          </a:p>
          <a:p>
            <a:pPr algn="just">
              <a:lnSpc>
                <a:spcPct val="140000"/>
              </a:lnSpc>
              <a:buFont typeface="Arial" charset="0"/>
              <a:buNone/>
            </a:pPr>
            <a:r>
              <a:rPr lang="en-US" altLang="zh-CN" sz="1200" smtClean="0">
                <a:cs typeface="Times New Roman" pitchFamily="18" charset="0"/>
              </a:rPr>
              <a:t>GUI</a:t>
            </a:r>
            <a:r>
              <a:rPr lang="zh-CN" altLang="en-US" sz="1200" smtClean="0">
                <a:cs typeface="Times New Roman" pitchFamily="18" charset="0"/>
              </a:rPr>
              <a:t>更新文档见压缩包</a:t>
            </a:r>
            <a:r>
              <a:rPr lang="en-US" altLang="zh-CN" sz="1200" smtClean="0">
                <a:cs typeface="Times New Roman" pitchFamily="18" charset="0"/>
              </a:rPr>
              <a:t>GUI update_0326.rar</a:t>
            </a:r>
            <a:endParaRPr lang="zh-CN" altLang="en-US" sz="1200" smtClean="0">
              <a:cs typeface="Times New Roman" pitchFamily="18" charset="0"/>
            </a:endParaRPr>
          </a:p>
          <a:p>
            <a:pPr>
              <a:lnSpc>
                <a:spcPct val="140000"/>
              </a:lnSpc>
              <a:buFont typeface="Arial" charset="0"/>
              <a:buNone/>
            </a:pPr>
            <a:endParaRPr lang="zh-CN" altLang="en-US" sz="12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smtClean="0"/>
              <a:t>UI-1</a:t>
            </a:r>
            <a:r>
              <a:rPr lang="zh-CN" altLang="en-US" sz="3600" smtClean="0"/>
              <a:t> 信息点重叠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8675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kern="100" dirty="0">
                <a:cs typeface="Times New Roman"/>
              </a:rPr>
              <a:t>多点重叠提示数字太远了，应该将数字压在最上层点的右上角</a:t>
            </a:r>
            <a:r>
              <a:rPr lang="zh-CN" altLang="en-US" sz="1600" kern="100" dirty="0" smtClean="0">
                <a:cs typeface="Times New Roman"/>
              </a:rPr>
              <a:t>。</a:t>
            </a:r>
            <a:endParaRPr lang="en-US" altLang="zh-CN" sz="1600" kern="100" dirty="0" smtClean="0">
              <a:cs typeface="Times New Roman"/>
            </a:endParaRPr>
          </a:p>
          <a:p>
            <a:pPr algn="just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dirty="0" smtClean="0">
                <a:cs typeface="Times New Roman"/>
              </a:rPr>
              <a:t>点击</a:t>
            </a:r>
            <a:r>
              <a:rPr lang="zh-CN" altLang="en-US" sz="1600" dirty="0">
                <a:cs typeface="Times New Roman"/>
              </a:rPr>
              <a:t>散开时，屏幕压</a:t>
            </a:r>
            <a:r>
              <a:rPr lang="zh-CN" altLang="en-US" sz="1600" dirty="0" smtClean="0">
                <a:cs typeface="Times New Roman"/>
              </a:rPr>
              <a:t>黑</a:t>
            </a:r>
            <a:r>
              <a:rPr lang="en-US" altLang="zh-CN" sz="1600" dirty="0" smtClean="0">
                <a:cs typeface="Times New Roman"/>
              </a:rPr>
              <a:t>7</a:t>
            </a:r>
            <a:r>
              <a:rPr lang="en-US" sz="1600" dirty="0" smtClean="0">
                <a:ea typeface="宋体"/>
                <a:cs typeface="Times New Roman"/>
              </a:rPr>
              <a:t>0</a:t>
            </a:r>
            <a:r>
              <a:rPr lang="en-US" sz="1600" dirty="0">
                <a:ea typeface="宋体"/>
                <a:cs typeface="Times New Roman"/>
              </a:rPr>
              <a:t>%</a:t>
            </a:r>
            <a:r>
              <a:rPr lang="zh-CN" altLang="en-US" sz="1600" dirty="0">
                <a:cs typeface="Times New Roman"/>
              </a:rPr>
              <a:t>，散开的</a:t>
            </a:r>
            <a:r>
              <a:rPr lang="zh-CN" altLang="en-US" sz="1600" dirty="0" smtClean="0">
                <a:cs typeface="Times New Roman"/>
              </a:rPr>
              <a:t>点在点的下方显示</a:t>
            </a:r>
            <a:r>
              <a:rPr lang="zh-CN" altLang="en-US" sz="1600" dirty="0">
                <a:cs typeface="Times New Roman"/>
              </a:rPr>
              <a:t>各点的名称（如图所示）</a:t>
            </a:r>
            <a:endParaRPr lang="zh-CN" altLang="en-US" sz="1600" dirty="0"/>
          </a:p>
        </p:txBody>
      </p:sp>
      <p:pic>
        <p:nvPicPr>
          <p:cNvPr id="18435" name="图片 3" descr="C:\Users\cassie\Desktop\未命名１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2571750"/>
            <a:ext cx="20447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1" descr="C:\Users\cassie\Desktop\未标题-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63" y="2571750"/>
            <a:ext cx="2071687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smtClean="0"/>
              <a:t>UI-2 </a:t>
            </a:r>
            <a:r>
              <a:rPr lang="zh-CN" altLang="en-US" sz="3600" smtClean="0"/>
              <a:t>锁定场景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186113" cy="3829050"/>
          </a:xfrm>
        </p:spPr>
        <p:txBody>
          <a:bodyPr rtlCol="0">
            <a:noAutofit/>
          </a:bodyPr>
          <a:lstStyle/>
          <a:p>
            <a:pPr algn="just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kern="100" dirty="0" smtClean="0">
                <a:cs typeface="Times New Roman"/>
              </a:rPr>
              <a:t>当</a:t>
            </a:r>
            <a:r>
              <a:rPr lang="zh-CN" altLang="en-US" sz="1600" kern="100" dirty="0">
                <a:cs typeface="Times New Roman"/>
              </a:rPr>
              <a:t>按住实景界面，触发锁定场景时（没有向下拉动手机），点和背景都要定住。松开手点和背景激活</a:t>
            </a:r>
            <a:r>
              <a:rPr lang="zh-CN" altLang="en-US" sz="1600" kern="100" dirty="0" smtClean="0">
                <a:cs typeface="Times New Roman"/>
              </a:rPr>
              <a:t>。</a:t>
            </a:r>
            <a:endParaRPr lang="en-US" altLang="zh-CN" sz="1600" kern="100" dirty="0" smtClean="0">
              <a:cs typeface="Times New Roman"/>
            </a:endParaRPr>
          </a:p>
          <a:p>
            <a:pPr algn="just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dirty="0" smtClean="0"/>
              <a:t>进入</a:t>
            </a:r>
            <a:r>
              <a:rPr lang="zh-CN" altLang="en-US" sz="1600" dirty="0"/>
              <a:t>锁定场景，场景小图排布顺序为：新的场景在最右侧，旧的在左侧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滑动</a:t>
            </a:r>
            <a:r>
              <a:rPr lang="zh-CN" altLang="en-US" sz="1600" dirty="0" smtClean="0"/>
              <a:t>时，最新</a:t>
            </a:r>
            <a:r>
              <a:rPr lang="zh-CN" altLang="en-US" sz="1600" dirty="0"/>
              <a:t>的未保存场景也会随整个场景栏移动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just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dirty="0" smtClean="0"/>
              <a:t>未</a:t>
            </a:r>
            <a:r>
              <a:rPr lang="zh-CN" altLang="en-US" sz="1600" dirty="0"/>
              <a:t>保存场景图像不透明度较低，</a:t>
            </a:r>
            <a:r>
              <a:rPr lang="en-US" sz="1600" dirty="0"/>
              <a:t>30%</a:t>
            </a:r>
            <a:r>
              <a:rPr lang="zh-CN" altLang="en-US" sz="1600" dirty="0"/>
              <a:t>。保存后变成正常图片。缩略图是大图缩小后取中段（去掉上下超出部分），成正方形。</a:t>
            </a:r>
          </a:p>
        </p:txBody>
      </p:sp>
      <p:pic>
        <p:nvPicPr>
          <p:cNvPr id="20483" name="图片 4" descr="E:\06 HID\ar\AR Finder\GUI\GUI update_0326\说明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8" y="1428750"/>
            <a:ext cx="4767262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smtClean="0"/>
              <a:t>UI-3 </a:t>
            </a:r>
            <a:r>
              <a:rPr lang="zh-CN" altLang="en-US" sz="3600" smtClean="0"/>
              <a:t>实景导航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488" cy="38290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1600" b="1" smtClean="0"/>
              <a:t>实景导航中，开始导航后，信息点和信息提示牌实时存在。</a:t>
            </a:r>
            <a:endParaRPr lang="en-US" altLang="zh-CN" sz="1600" b="1" smtClean="0"/>
          </a:p>
          <a:p>
            <a:endParaRPr lang="zh-CN" altLang="en-US" sz="1600" smtClean="0"/>
          </a:p>
          <a:p>
            <a:endParaRPr lang="zh-CN" altLang="en-US" sz="160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457200" y="2143125"/>
            <a:ext cx="8229600" cy="1543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b="1" kern="100" dirty="0">
                <a:latin typeface="+mn-lt"/>
                <a:ea typeface="+mn-ea"/>
                <a:cs typeface="Times New Roman"/>
              </a:rPr>
              <a:t>信息提示牌显示信息包括两部分：</a:t>
            </a:r>
            <a:endParaRPr lang="zh-CN" altLang="en-US" sz="1600" kern="100" dirty="0">
              <a:latin typeface="+mn-lt"/>
              <a:ea typeface="+mn-ea"/>
              <a:cs typeface="Times New Roman"/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kern="100" dirty="0">
                <a:latin typeface="+mn-lt"/>
                <a:ea typeface="+mn-ea"/>
                <a:cs typeface="Times New Roman"/>
              </a:rPr>
              <a:t>方向提示，</a:t>
            </a:r>
            <a:r>
              <a:rPr lang="zh-CN" altLang="en-US" sz="1600" b="1" kern="100" dirty="0">
                <a:solidFill>
                  <a:schemeClr val="accent2"/>
                </a:solidFill>
                <a:latin typeface="+mn-lt"/>
                <a:ea typeface="+mn-ea"/>
                <a:cs typeface="Times New Roman"/>
              </a:rPr>
              <a:t>实时检测用户当前方向</a:t>
            </a:r>
            <a:r>
              <a:rPr lang="zh-CN" altLang="en-US" sz="1600" kern="100" dirty="0">
                <a:latin typeface="+mn-lt"/>
                <a:ea typeface="+mn-ea"/>
                <a:cs typeface="Times New Roman"/>
              </a:rPr>
              <a:t>，结合阶段目标点的位置，显示当前的转向，直行、左转、右转或掉头。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kern="100" dirty="0">
                <a:latin typeface="+mn-lt"/>
                <a:ea typeface="+mn-ea"/>
                <a:cs typeface="Times New Roman"/>
              </a:rPr>
              <a:t>距离提示，显示文字“距离下个目标点</a:t>
            </a:r>
            <a:r>
              <a:rPr lang="en-US" sz="1600" kern="100" dirty="0">
                <a:latin typeface="+mn-lt"/>
                <a:ea typeface="宋体"/>
                <a:cs typeface="Times New Roman"/>
              </a:rPr>
              <a:t>XXXX</a:t>
            </a:r>
            <a:r>
              <a:rPr lang="zh-CN" altLang="en-US" sz="1600" kern="100" dirty="0">
                <a:latin typeface="+mn-lt"/>
                <a:ea typeface="+mn-ea"/>
                <a:cs typeface="Times New Roman"/>
              </a:rPr>
              <a:t>米”或“距离终点</a:t>
            </a:r>
            <a:r>
              <a:rPr lang="en-US" sz="1600" kern="100" dirty="0">
                <a:latin typeface="+mn-lt"/>
                <a:ea typeface="宋体"/>
                <a:cs typeface="Times New Roman"/>
              </a:rPr>
              <a:t>XXXX</a:t>
            </a:r>
            <a:r>
              <a:rPr lang="zh-CN" altLang="en-US" sz="1600" kern="100" dirty="0">
                <a:latin typeface="+mn-lt"/>
                <a:ea typeface="+mn-ea"/>
                <a:cs typeface="Times New Roman"/>
              </a:rPr>
              <a:t>米”，距离实时更新。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sz="3200" dirty="0">
              <a:latin typeface="+mn-lt"/>
              <a:ea typeface="+mn-ea"/>
            </a:endParaRPr>
          </a:p>
        </p:txBody>
      </p:sp>
      <p:pic>
        <p:nvPicPr>
          <p:cNvPr id="22532" name="图片 9" descr="E:\06 HID\ar\AR Finder\UI\实景导航-shuoming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3500438"/>
            <a:ext cx="1944688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图片 10" descr="E:\06 HID\ar\AR Finder\UI\实景导航-shuoming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50" y="3500438"/>
            <a:ext cx="1944688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箭头连接符 12"/>
          <p:cNvCxnSpPr/>
          <p:nvPr/>
        </p:nvCxnSpPr>
        <p:spPr>
          <a:xfrm>
            <a:off x="5000625" y="4500563"/>
            <a:ext cx="1714500" cy="1587"/>
          </a:xfrm>
          <a:prstGeom prst="straightConnector1">
            <a:avLst/>
          </a:prstGeom>
          <a:ln w="190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568950" y="6000750"/>
            <a:ext cx="114617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TextBox 15"/>
          <p:cNvSpPr txBox="1">
            <a:spLocks noChangeArrowheads="1"/>
          </p:cNvSpPr>
          <p:nvPr/>
        </p:nvSpPr>
        <p:spPr bwMode="auto">
          <a:xfrm>
            <a:off x="6715125" y="4429125"/>
            <a:ext cx="18573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Calibri" pitchFamily="34" charset="0"/>
              </a:rPr>
              <a:t>信息提示牌</a:t>
            </a:r>
            <a:r>
              <a:rPr lang="en-US" altLang="zh-CN" sz="1200">
                <a:latin typeface="Calibri" pitchFamily="34" charset="0"/>
              </a:rPr>
              <a:t>-</a:t>
            </a:r>
            <a:r>
              <a:rPr lang="zh-CN" altLang="en-US" sz="1200">
                <a:latin typeface="Calibri" pitchFamily="34" charset="0"/>
              </a:rPr>
              <a:t> 方向提示</a:t>
            </a:r>
            <a:endParaRPr lang="en-US" altLang="zh-CN" sz="1200">
              <a:latin typeface="Calibri" pitchFamily="34" charset="0"/>
            </a:endParaRPr>
          </a:p>
          <a:p>
            <a:endParaRPr lang="en-US" altLang="zh-CN" sz="1200">
              <a:latin typeface="Calibri" pitchFamily="34" charset="0"/>
            </a:endParaRPr>
          </a:p>
          <a:p>
            <a:endParaRPr lang="en-US" altLang="zh-CN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信息提示牌</a:t>
            </a:r>
            <a:r>
              <a:rPr lang="en-US" altLang="zh-CN" sz="1200">
                <a:latin typeface="Calibri" pitchFamily="34" charset="0"/>
              </a:rPr>
              <a:t>-</a:t>
            </a:r>
            <a:r>
              <a:rPr lang="zh-CN" altLang="en-US" sz="1200">
                <a:latin typeface="Calibri" pitchFamily="34" charset="0"/>
              </a:rPr>
              <a:t>距离提示</a:t>
            </a:r>
            <a:endParaRPr lang="en-US" altLang="zh-CN" sz="1200">
              <a:latin typeface="Calibri" pitchFamily="34" charset="0"/>
            </a:endParaRPr>
          </a:p>
        </p:txBody>
      </p:sp>
      <p:sp>
        <p:nvSpPr>
          <p:cNvPr id="22537" name="矩形 16"/>
          <p:cNvSpPr>
            <a:spLocks noChangeArrowheads="1"/>
          </p:cNvSpPr>
          <p:nvPr/>
        </p:nvSpPr>
        <p:spPr bwMode="auto">
          <a:xfrm>
            <a:off x="6715125" y="5681663"/>
            <a:ext cx="1214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信息点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991100" y="5140325"/>
            <a:ext cx="1714500" cy="1588"/>
          </a:xfrm>
          <a:prstGeom prst="straightConnector1">
            <a:avLst/>
          </a:prstGeom>
          <a:ln w="190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42938" y="1285875"/>
          <a:ext cx="8072437" cy="5222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5067"/>
                <a:gridCol w="1299775"/>
                <a:gridCol w="3857652"/>
              </a:tblGrid>
              <a:tr h="128588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cs typeface="Times New Roman"/>
                        </a:rPr>
                        <a:t>在视野内，信息点实时显示。信息提示牌显示直行</a:t>
                      </a:r>
                      <a:endParaRPr lang="en-US" altLang="zh-CN" sz="1600" kern="100" dirty="0" smtClean="0">
                        <a:cs typeface="Times New Roman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8588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cs typeface="Times New Roman"/>
                        </a:rPr>
                        <a:t>超出视野，信息点在屏幕左侧外，在屏幕左边缘显示向左转的信息点图标。</a:t>
                      </a:r>
                      <a:endParaRPr lang="en-US" altLang="zh-CN" sz="1600" kern="100" dirty="0" smtClean="0">
                        <a:cs typeface="Times New Roman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cs typeface="Times New Roman"/>
                        </a:rPr>
                        <a:t>信息提示牌显示左转</a:t>
                      </a:r>
                      <a:endParaRPr lang="en-US" altLang="zh-CN" sz="1600" kern="100" dirty="0" smtClean="0">
                        <a:cs typeface="Times New Roman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28588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cs typeface="Times New Roman"/>
                        </a:rPr>
                        <a:t>超出视野，信息点在屏幕右侧外，在屏幕右边缘显示向右转的信息点图标。</a:t>
                      </a:r>
                      <a:endParaRPr lang="en-US" altLang="zh-CN" sz="1600" kern="100" dirty="0" smtClean="0">
                        <a:cs typeface="Times New Roman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cs typeface="Times New Roman"/>
                        </a:rPr>
                        <a:t>信息提示牌显示右转</a:t>
                      </a:r>
                      <a:endParaRPr lang="en-US" altLang="zh-CN" sz="1600" kern="100" dirty="0" smtClean="0">
                        <a:cs typeface="Times New Roman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00" dirty="0" smtClean="0"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28588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cs typeface="Times New Roman"/>
                        </a:rPr>
                        <a:t>到达终点标示，进入终点区域后显示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smtClean="0"/>
              <a:t>UI-3 </a:t>
            </a:r>
            <a:r>
              <a:rPr lang="zh-CN" altLang="en-US" sz="3600" smtClean="0"/>
              <a:t>实景导航</a:t>
            </a:r>
          </a:p>
        </p:txBody>
      </p:sp>
      <p:pic>
        <p:nvPicPr>
          <p:cNvPr id="24600" name="Picture 2" descr="E:\06 HID\ar\AR Finder\GUI\GUI update_0326\navi\BT-cicr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63" y="1928813"/>
            <a:ext cx="357187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1" name="Picture 3" descr="E:\06 HID\ar\AR Finder\GUI\GUI update_0326\navi\bt-lef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63" y="3143250"/>
            <a:ext cx="4683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2" name="Picture 4" descr="E:\06 HID\ar\AR Finder\GUI\GUI update_0326\navi\bt-righ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63" y="4357688"/>
            <a:ext cx="46831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3" name="Picture 5" descr="E:\06 HID\ar\AR Finder\GUI\GUI update_0326\未标题-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500" y="5357813"/>
            <a:ext cx="4413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4" name="图片 9" descr="E:\06 HID\ar\AR Finder\UI\实景导航-shuoming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29188" y="1179513"/>
            <a:ext cx="1031875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5" name="图片 10" descr="E:\06 HID\ar\AR Finder\UI\实景导航-shuoming2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6563" y="3786188"/>
            <a:ext cx="100012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6" name="Picture 3" descr="E:\06 HID\ar\AR Finder\UI\实景导航-shuoming3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29313" y="2500313"/>
            <a:ext cx="95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7" name="Picture 4" descr="E:\06 HID\ar\AR Finder\GUI\GUI update_0326\navi14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91450" y="5143500"/>
            <a:ext cx="92392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4313" y="1468438"/>
          <a:ext cx="8429625" cy="5048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422"/>
                <a:gridCol w="2107422"/>
                <a:gridCol w="2107422"/>
                <a:gridCol w="2107422"/>
              </a:tblGrid>
              <a:tr h="152315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  </a:t>
                      </a:r>
                      <a:r>
                        <a:rPr lang="zh-CN" altLang="en-US" sz="1200" dirty="0" smtClean="0"/>
                        <a:t>开始导航，目标点在正前方。正常显示信息点，信息牌显示直行</a:t>
                      </a:r>
                    </a:p>
                    <a:p>
                      <a:r>
                        <a:rPr lang="zh-CN" altLang="en-US" sz="1200" b="1" dirty="0" smtClean="0"/>
                        <a:t>此时点击信息点或信息牌显示导航路径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面板</a:t>
                      </a:r>
                      <a:r>
                        <a:rPr lang="zh-CN" altLang="en-US" sz="1200" b="1" dirty="0" smtClean="0"/>
                        <a:t>。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进入阶段目标区域，目标点切换到下一个，信息点在右侧屏幕范围外，信息牌显示右转及到下一个目标点的距离，震动提示。</a:t>
                      </a:r>
                    </a:p>
                    <a:p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此时点击信息点或信息牌显示导航路径面板。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在导航过程中，用户偏离路径（如图）。实时显示当前目标点在左侧区域外，信息牌显示左转及距离，震动提示。</a:t>
                      </a:r>
                    </a:p>
                    <a:p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此时点击信息点或信息牌显示导航路径面板。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 </a:t>
                      </a:r>
                      <a:r>
                        <a:rPr lang="zh-CN" altLang="en-US" sz="1200" dirty="0" smtClean="0"/>
                        <a:t>进入终点区域，显示终点图标，信息牌文字及标示如图所示。</a:t>
                      </a:r>
                    </a:p>
                    <a:p>
                      <a:r>
                        <a:rPr lang="zh-CN" altLang="en-US" sz="1200" b="1" dirty="0" smtClean="0"/>
                        <a:t>此时点击屏幕结束导航。恢复正常的实景界面。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</a:tr>
              <a:tr h="1540602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1953041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6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smtClean="0"/>
              <a:t>UI-3 </a:t>
            </a:r>
            <a:r>
              <a:rPr lang="zh-CN" altLang="en-US" sz="3600" smtClean="0"/>
              <a:t>实景导航举例</a:t>
            </a:r>
          </a:p>
        </p:txBody>
      </p:sp>
      <p:pic>
        <p:nvPicPr>
          <p:cNvPr id="26648" name="图片 15" descr="navi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3060700"/>
            <a:ext cx="142875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9" name="图片 19" descr="navi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" y="4643438"/>
            <a:ext cx="121443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0" name="图片 16" descr="navi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750" y="3059113"/>
            <a:ext cx="15001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1" name="图片 20" descr="navi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14625" y="4643438"/>
            <a:ext cx="1214438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2" name="图片 17" descr="navi0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5" y="3059113"/>
            <a:ext cx="142875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3" name="图片 21" descr="navi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29188" y="4638675"/>
            <a:ext cx="1227137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4" name="图片 18" descr="navi0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29438" y="3130550"/>
            <a:ext cx="13747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5" name="图片 22" descr="navi1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72313" y="4643438"/>
            <a:ext cx="121443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6" name="Picture 7" descr="E:\06 HID\ar\AR Finder\UI\实景导航-开始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643688" y="71438"/>
            <a:ext cx="9064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57" name="矩形 17"/>
          <p:cNvSpPr>
            <a:spLocks noChangeArrowheads="1"/>
          </p:cNvSpPr>
          <p:nvPr/>
        </p:nvSpPr>
        <p:spPr bwMode="auto">
          <a:xfrm>
            <a:off x="7573963" y="928688"/>
            <a:ext cx="1262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Calibri" pitchFamily="34" charset="0"/>
              </a:rPr>
              <a:t>导航路径面板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42988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zh-CN" altLang="en-US" sz="1400" smtClean="0"/>
              <a:t>地图导航中，圆形罗盘整体转动。</a:t>
            </a:r>
            <a:endParaRPr lang="en-US" altLang="zh-CN" sz="1400" smtClean="0"/>
          </a:p>
          <a:p>
            <a:pPr marL="514350" indent="-514350">
              <a:buFont typeface="Arial" charset="0"/>
              <a:buAutoNum type="arabicPeriod"/>
            </a:pPr>
            <a:r>
              <a:rPr lang="zh-CN" altLang="en-US" sz="1400" smtClean="0"/>
              <a:t>当前位置点位于屏幕左右居中，屏幕下方</a:t>
            </a:r>
            <a:r>
              <a:rPr lang="en-US" altLang="zh-CN" sz="1400" smtClean="0"/>
              <a:t>1/3</a:t>
            </a:r>
            <a:r>
              <a:rPr lang="zh-CN" altLang="en-US" sz="1400" smtClean="0"/>
              <a:t>处不动，地图随人的运动移动、转动。</a:t>
            </a:r>
            <a:endParaRPr lang="en-US" altLang="zh-CN" sz="1400" smtClean="0"/>
          </a:p>
          <a:p>
            <a:pPr marL="514350" indent="-514350">
              <a:buFont typeface="Arial" charset="0"/>
              <a:buAutoNum type="arabicPeriod"/>
            </a:pPr>
            <a:r>
              <a:rPr lang="zh-CN" altLang="en-US" sz="1400" smtClean="0"/>
              <a:t>开始导航后，屏幕上只显示当前位置、导航路径、阶段目标点、终点。走过的路径显示红色</a:t>
            </a:r>
          </a:p>
        </p:txBody>
      </p:sp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smtClean="0"/>
              <a:t>UI-4 </a:t>
            </a:r>
            <a:r>
              <a:rPr lang="zh-CN" altLang="en-US" sz="3600" smtClean="0"/>
              <a:t>地图导航</a:t>
            </a:r>
          </a:p>
        </p:txBody>
      </p:sp>
      <p:pic>
        <p:nvPicPr>
          <p:cNvPr id="28675" name="Picture 2" descr="E:\06 HID\ar\AR Finder\GUI\GUI update_0326\n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8" y="1000125"/>
            <a:ext cx="8509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2" descr="E:\06 HID\ar\AR Finder\GUI\GUI update_0326\n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4500000">
            <a:off x="5554663" y="1027113"/>
            <a:ext cx="8509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6" descr="E:\06 HID\ar\AR Finder\UI\地图导航-开始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5" y="3214688"/>
            <a:ext cx="16224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5" descr="E:\06 HID\ar\AR Finder\UI\地图导航-结束导航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75" y="3214688"/>
            <a:ext cx="1625600" cy="24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3" descr="E:\06 HID\ar\AR Finder\UI\8 地图导航-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3214688"/>
            <a:ext cx="1666875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4" descr="E:\06 HID\ar\AR Finder\UI\地图导航-终点副本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6563" y="3214688"/>
            <a:ext cx="1655762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Box 11"/>
          <p:cNvSpPr txBox="1">
            <a:spLocks noChangeArrowheads="1"/>
          </p:cNvSpPr>
          <p:nvPr/>
        </p:nvSpPr>
        <p:spPr bwMode="auto">
          <a:xfrm>
            <a:off x="785813" y="5786438"/>
            <a:ext cx="1285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Calibri" pitchFamily="34" charset="0"/>
              </a:rPr>
              <a:t>导航路径            </a:t>
            </a:r>
          </a:p>
        </p:txBody>
      </p:sp>
      <p:sp>
        <p:nvSpPr>
          <p:cNvPr id="28682" name="TextBox 12"/>
          <p:cNvSpPr txBox="1">
            <a:spLocks noChangeArrowheads="1"/>
          </p:cNvSpPr>
          <p:nvPr/>
        </p:nvSpPr>
        <p:spPr bwMode="auto">
          <a:xfrm>
            <a:off x="2668588" y="5786438"/>
            <a:ext cx="1285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Calibri" pitchFamily="34" charset="0"/>
              </a:rPr>
              <a:t>开始导航            </a:t>
            </a:r>
          </a:p>
        </p:txBody>
      </p:sp>
      <p:sp>
        <p:nvSpPr>
          <p:cNvPr id="28683" name="TextBox 13"/>
          <p:cNvSpPr txBox="1">
            <a:spLocks noChangeArrowheads="1"/>
          </p:cNvSpPr>
          <p:nvPr/>
        </p:nvSpPr>
        <p:spPr bwMode="auto">
          <a:xfrm>
            <a:off x="4572000" y="5786438"/>
            <a:ext cx="1643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Calibri" pitchFamily="34" charset="0"/>
              </a:rPr>
              <a:t>已走路段颜色变化            </a:t>
            </a:r>
          </a:p>
        </p:txBody>
      </p:sp>
      <p:sp>
        <p:nvSpPr>
          <p:cNvPr id="28684" name="TextBox 14"/>
          <p:cNvSpPr txBox="1">
            <a:spLocks noChangeArrowheads="1"/>
          </p:cNvSpPr>
          <p:nvPr/>
        </p:nvSpPr>
        <p:spPr bwMode="auto">
          <a:xfrm>
            <a:off x="7215188" y="5786438"/>
            <a:ext cx="1643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Calibri" pitchFamily="34" charset="0"/>
              </a:rPr>
              <a:t>终点提示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42988"/>
          </a:xfrm>
        </p:spPr>
        <p:txBody>
          <a:bodyPr rtlCol="0">
            <a:normAutofit/>
          </a:bodyPr>
          <a:lstStyle/>
          <a:p>
            <a:pPr algn="just" fontAlgn="auto">
              <a:lnSpc>
                <a:spcPct val="14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kern="100" dirty="0" smtClean="0">
                <a:ea typeface="宋体"/>
                <a:cs typeface="Times New Roman"/>
              </a:rPr>
              <a:t>3. menu</a:t>
            </a:r>
            <a:r>
              <a:rPr lang="zh-CN" altLang="en-US" sz="1600" kern="100" dirty="0" smtClean="0">
                <a:cs typeface="Times New Roman"/>
              </a:rPr>
              <a:t>弹出菜单底图颜色异常，更换按钮切图。</a:t>
            </a:r>
            <a:endParaRPr lang="en-US" altLang="zh-CN" sz="1600" kern="100" dirty="0" smtClean="0">
              <a:cs typeface="Times New Roman"/>
            </a:endParaRPr>
          </a:p>
          <a:p>
            <a:pPr algn="just" fontAlgn="auto">
              <a:lnSpc>
                <a:spcPct val="14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kern="100" dirty="0" smtClean="0">
                <a:cs typeface="Times New Roman"/>
              </a:rPr>
              <a:t>4. </a:t>
            </a:r>
            <a:r>
              <a:rPr lang="zh-CN" altLang="en-US" sz="1600" kern="100" dirty="0" smtClean="0">
                <a:cs typeface="Times New Roman"/>
              </a:rPr>
              <a:t>类别的选项底图颜色为深色，或按钮为浅色，应该有当前状态，每个项目要对齐。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sz="1600" dirty="0"/>
          </a:p>
        </p:txBody>
      </p:sp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smtClean="0"/>
              <a:t>GUI</a:t>
            </a:r>
            <a:r>
              <a:rPr lang="zh-CN" altLang="en-US" sz="3600" smtClean="0"/>
              <a:t>说明</a:t>
            </a:r>
            <a:r>
              <a:rPr lang="en-US" altLang="zh-CN" sz="3600" smtClean="0"/>
              <a:t>1</a:t>
            </a:r>
            <a:endParaRPr lang="zh-CN" altLang="en-US" sz="3600" smtClean="0"/>
          </a:p>
        </p:txBody>
      </p:sp>
      <p:pic>
        <p:nvPicPr>
          <p:cNvPr id="30723" name="Picture 2" descr="E:\06 HID\ar\AR Finder\GUI\326\GUI update_0326\弹出菜单 当前选择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2643188"/>
            <a:ext cx="2244725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3" descr="E:\06 HID\ar\AR Finder\GUI\326\GUI update_0326\弹出菜单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0" y="2643188"/>
            <a:ext cx="22733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>
          <a:xfrm>
            <a:off x="2143125" y="3500438"/>
            <a:ext cx="1500188" cy="1587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638675" y="3884613"/>
            <a:ext cx="1500188" cy="1587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7" name="TextBox 9"/>
          <p:cNvSpPr txBox="1">
            <a:spLocks noChangeArrowheads="1"/>
          </p:cNvSpPr>
          <p:nvPr/>
        </p:nvSpPr>
        <p:spPr bwMode="auto">
          <a:xfrm>
            <a:off x="3571875" y="3214688"/>
            <a:ext cx="1143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alibri" pitchFamily="34" charset="0"/>
              </a:rPr>
              <a:t>当前状态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alibri" pitchFamily="34" charset="0"/>
              </a:rPr>
              <a:t>选中状态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1201</Words>
  <Application>Microsoft Office PowerPoint</Application>
  <PresentationFormat>全屏显示(4:3)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宋体</vt:lpstr>
      <vt:lpstr>Arial</vt:lpstr>
      <vt:lpstr>Times New Roman</vt:lpstr>
      <vt:lpstr>Office 主题</vt:lpstr>
      <vt:lpstr>AR Finder UI修改 2010-3-26</vt:lpstr>
      <vt:lpstr>请优先修改UI部分，GUI部分优先级较低。</vt:lpstr>
      <vt:lpstr>UI-1 信息点重叠</vt:lpstr>
      <vt:lpstr>UI-2 锁定场景</vt:lpstr>
      <vt:lpstr>UI-3 实景导航</vt:lpstr>
      <vt:lpstr>UI-3 实景导航</vt:lpstr>
      <vt:lpstr>UI-3 实景导航举例</vt:lpstr>
      <vt:lpstr>UI-4 地图导航</vt:lpstr>
      <vt:lpstr>GUI说明1</vt:lpstr>
      <vt:lpstr>GUI说明2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Finder UI修改意见 2010-3-26</dc:title>
  <dc:creator>cassie</dc:creator>
  <cp:lastModifiedBy>Yacht</cp:lastModifiedBy>
  <cp:revision>16</cp:revision>
  <dcterms:created xsi:type="dcterms:W3CDTF">2010-03-26T07:44:46Z</dcterms:created>
  <dcterms:modified xsi:type="dcterms:W3CDTF">2010-03-26T10:35:30Z</dcterms:modified>
</cp:coreProperties>
</file>