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39F50-74B5-46E3-BCCB-5A97118C7698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C928E-41AF-4CD8-AFD9-AACB8EBE5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CBA5-5441-4DA6-B2B9-4FBD54E133F5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D900-716D-4714-8175-AD23D6734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21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AD900-716D-4714-8175-AD23D67340D6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</p:spTree>
    <p:extLst>
      <p:ext uri="{BB962C8B-B14F-4D97-AF65-F5344CB8AC3E}">
        <p14:creationId xmlns:p14="http://schemas.microsoft.com/office/powerpoint/2010/main" val="368959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1D8EE-C7DD-49D8-B626-8BD1E933B845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FF5B-A5E8-41E3-9902-76D43CA46F71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D12B-8ECD-45C7-87E3-0BC2A518DBAC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44EE-D76F-40AA-B3D3-50D155738A95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5EB4-3AA2-46F8-B602-FE0F410D0465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A2C3-EE53-402B-B4CD-AAD44B1D15ED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A119-718C-4873-A891-A0C965BB38E4}" type="datetime1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3C0-E1EF-4B35-B649-F2529829703B}" type="datetime1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9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785-C755-43FD-B259-7F95E6309B57}" type="datetime1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B96D-7283-4A78-9753-1B46F968CFB4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D2F-74E7-4862-96E7-CB4125F6F3D6}" type="datetime1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2071 - Lab 1 - Group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8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16B0B-998A-49E0-B092-8ECE4C7B3A47}" type="datetime1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2071 - Lab 1 - Group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917E-6FDE-4FD9-8F37-399456B7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7863"/>
            <a:ext cx="9144000" cy="1582737"/>
          </a:xfrm>
        </p:spPr>
        <p:txBody>
          <a:bodyPr anchor="ctr" anchorCtr="1">
            <a:normAutofit fontScale="90000"/>
          </a:bodyPr>
          <a:lstStyle/>
          <a:p>
            <a:pPr algn="l"/>
            <a:r>
              <a:rPr lang="en-US" sz="5400" dirty="0"/>
              <a:t>Comp 2000, Data Structures</a:t>
            </a:r>
            <a:br>
              <a:rPr lang="en-US" sz="5400" dirty="0"/>
            </a:br>
            <a:r>
              <a:rPr lang="en-US" sz="5400" dirty="0"/>
              <a:t>Application 1:  Bag</a:t>
            </a:r>
            <a:br>
              <a:rPr lang="en-US" sz="5400" dirty="0"/>
            </a:br>
            <a:r>
              <a:rPr lang="en-US" sz="5400" dirty="0"/>
              <a:t>Spell Checker / Grocery Bagger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04819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1: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  <a:br>
              <a:rPr lang="en-US" sz="4000" dirty="0"/>
            </a:br>
            <a:r>
              <a:rPr lang="en-US" sz="4000" dirty="0"/>
              <a:t>name - role</a:t>
            </a:r>
          </a:p>
        </p:txBody>
      </p:sp>
    </p:spTree>
    <p:extLst>
      <p:ext uri="{BB962C8B-B14F-4D97-AF65-F5344CB8AC3E}">
        <p14:creationId xmlns:p14="http://schemas.microsoft.com/office/powerpoint/2010/main" val="34448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 2071 - Application 1: Bag - Group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917E-6FDE-4FD9-8F37-399456B75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3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 2000, Data Structures Application 1:  Bag Spell Checker / Grocery Bagger</vt:lpstr>
      <vt:lpstr>Application</vt:lpstr>
      <vt:lpstr>Issues and Solutions</vt:lpstr>
      <vt:lpstr>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2071 - Data Structures Lab 1  -  Bags/Spell Checker</dc:title>
  <dc:creator>David M Rosenberg</dc:creator>
  <cp:lastModifiedBy>David M Rosenberg</cp:lastModifiedBy>
  <cp:revision>6</cp:revision>
  <dcterms:created xsi:type="dcterms:W3CDTF">2016-01-19T12:34:25Z</dcterms:created>
  <dcterms:modified xsi:type="dcterms:W3CDTF">2017-09-13T11:36:10Z</dcterms:modified>
</cp:coreProperties>
</file>