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2"/>
  </p:notesMasterIdLst>
  <p:sldIdLst>
    <p:sldId id="256" r:id="rId3"/>
    <p:sldId id="257" r:id="rId4"/>
    <p:sldId id="264" r:id="rId5"/>
    <p:sldId id="258" r:id="rId6"/>
    <p:sldId id="265" r:id="rId7"/>
    <p:sldId id="259" r:id="rId8"/>
    <p:sldId id="261" r:id="rId9"/>
    <p:sldId id="262" r:id="rId10"/>
    <p:sldId id="263"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Century Gothic" panose="020B0502020202020204" pitchFamily="34" charset="0"/>
      <p:regular r:id="rId17"/>
      <p:bold r:id="rId18"/>
      <p:italic r:id="rId19"/>
      <p:boldItalic r:id="rId20"/>
    </p:embeddedFont>
    <p:embeddedFont>
      <p:font typeface="Garamond" panose="02020404030301010803" pitchFamily="18" charset="0"/>
      <p:regular r:id="rId21"/>
      <p:bold r:id="rId22"/>
      <p:italic r:id="rId23"/>
    </p:embeddedFont>
    <p:embeddedFont>
      <p:font typeface="IBM Plex Sans" panose="020B0503050203000203"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JGgYOdVLbn4Yb7dDliOJgtGZah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cine BENCHEHID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2212EA-7BA7-48A5-8782-D607E9D0937A}">
  <a:tblStyle styleId="{9C2212EA-7BA7-48A5-8782-D607E9D0937A}" styleName="Table_0">
    <a:wholeTbl>
      <a:tcTxStyle b="off" i="off">
        <a:font>
          <a:latin typeface="Century Gothic"/>
          <a:ea typeface="Century Gothic"/>
          <a:cs typeface="Century Gothic"/>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F3F7E7"/>
          </a:solidFill>
        </a:fill>
      </a:tcStyle>
    </a:wholeTbl>
    <a:band1H>
      <a:tcTxStyle/>
      <a:tcStyle>
        <a:tcBdr/>
        <a:fill>
          <a:solidFill>
            <a:srgbClr val="E6EECC"/>
          </a:solidFill>
        </a:fill>
      </a:tcStyle>
    </a:band1H>
    <a:band2H>
      <a:tcTxStyle/>
      <a:tcStyle>
        <a:tcBdr/>
      </a:tcStyle>
    </a:band2H>
    <a:band1V>
      <a:tcTxStyle/>
      <a:tcStyle>
        <a:tcBdr/>
        <a:fill>
          <a:solidFill>
            <a:srgbClr val="E6EECC"/>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6"/>
              </a:solidFill>
              <a:prstDash val="solid"/>
              <a:round/>
              <a:headEnd type="none" w="sm" len="sm"/>
              <a:tailEnd type="none" w="sm" len="sm"/>
            </a:ln>
          </a:top>
        </a:tcBdr>
        <a:fill>
          <a:solidFill>
            <a:srgbClr val="F3F7E7"/>
          </a:solidFill>
        </a:fill>
      </a:tcStyle>
    </a:lastRow>
    <a:seCell>
      <a:tcTxStyle/>
      <a:tcStyle>
        <a:tcBdr/>
      </a:tcStyle>
    </a:seCell>
    <a:swCell>
      <a:tcTxStyle/>
      <a:tcStyle>
        <a:tcBdr/>
      </a:tcStyle>
    </a:swCell>
    <a:firstRow>
      <a:tcTxStyle b="on" i="off"/>
      <a:tcStyle>
        <a:tcBdr/>
        <a:fill>
          <a:solidFill>
            <a:srgbClr val="F3F7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90" autoAdjust="0"/>
  </p:normalViewPr>
  <p:slideViewPr>
    <p:cSldViewPr snapToGrid="0">
      <p:cViewPr varScale="1">
        <p:scale>
          <a:sx n="97" d="100"/>
          <a:sy n="97" d="100"/>
        </p:scale>
        <p:origin x="10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customschemas.google.com/relationships/presentationmetadata" Target="meta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fr-FR" dirty="0"/>
              <a:t>Envoyer des charges utiles dans les ballons à hélium qui peuvent atteindre 30 km d'altitude -&gt; lorsqu'ils éclatent, il faut les suivre avec précision pour les récupérer. Le but du projet : évaluer une solution à bas coût de modules RTK (Real-time </a:t>
            </a:r>
            <a:r>
              <a:rPr lang="fr-FR" dirty="0" err="1"/>
              <a:t>Kinematic</a:t>
            </a:r>
            <a:r>
              <a:rPr lang="fr-FR" dirty="0"/>
              <a:t>)</a:t>
            </a:r>
          </a:p>
          <a:p>
            <a:pPr marL="0" lvl="0" indent="0" algn="l" rtl="0">
              <a:spcBef>
                <a:spcPts val="0"/>
              </a:spcBef>
              <a:spcAft>
                <a:spcPts val="0"/>
              </a:spcAft>
              <a:buClr>
                <a:schemeClr val="dk1"/>
              </a:buClr>
              <a:buSzPts val="1200"/>
              <a:buFont typeface="Calibri"/>
              <a:buNone/>
            </a:pPr>
            <a:endParaRPr lang="fr-FR" dirty="0"/>
          </a:p>
          <a:p>
            <a:pPr marL="0" lvl="0" indent="0" algn="l" rtl="0">
              <a:spcBef>
                <a:spcPts val="0"/>
              </a:spcBef>
              <a:spcAft>
                <a:spcPts val="0"/>
              </a:spcAft>
              <a:buClr>
                <a:schemeClr val="dk1"/>
              </a:buClr>
              <a:buSzPts val="1200"/>
              <a:buFont typeface="Calibri"/>
              <a:buNone/>
            </a:pPr>
            <a:r>
              <a:rPr lang="fr-FR" dirty="0"/>
              <a:t>Plus précis que le GPS Le positionnement cinématique en temps réel utilise des satellites avec au moins 2 récepteurs GPS : une base et un ou plusieurs </a:t>
            </a:r>
            <a:r>
              <a:rPr lang="fr-FR" dirty="0" err="1"/>
              <a:t>rovers</a:t>
            </a:r>
            <a:r>
              <a:rPr lang="fr-FR" dirty="0"/>
              <a:t>. Le RTK se compose d'une station de base, d'un ou plusieurs utilisateurs de </a:t>
            </a:r>
            <a:r>
              <a:rPr lang="fr-FR" dirty="0" err="1"/>
              <a:t>rovers</a:t>
            </a:r>
            <a:r>
              <a:rPr lang="fr-FR" dirty="0"/>
              <a:t> et d'un canal de communication par lequel la base diffuse des informations aux utilisateurs en temps réel. </a:t>
            </a:r>
          </a:p>
          <a:p>
            <a:pPr marL="0" lvl="0" indent="0" algn="l" rtl="0">
              <a:spcBef>
                <a:spcPts val="0"/>
              </a:spcBef>
              <a:spcAft>
                <a:spcPts val="0"/>
              </a:spcAft>
              <a:buClr>
                <a:schemeClr val="dk1"/>
              </a:buClr>
              <a:buSzPts val="1200"/>
              <a:buFont typeface="Calibri"/>
              <a:buNone/>
            </a:pPr>
            <a:endParaRPr lang="fr-FR" dirty="0"/>
          </a:p>
          <a:p>
            <a:pPr marL="0" lvl="0" indent="0" algn="l" rtl="0">
              <a:spcBef>
                <a:spcPts val="0"/>
              </a:spcBef>
              <a:spcAft>
                <a:spcPts val="0"/>
              </a:spcAft>
              <a:buClr>
                <a:schemeClr val="dk1"/>
              </a:buClr>
              <a:buSzPts val="1200"/>
              <a:buFont typeface="Calibri"/>
              <a:buNone/>
            </a:pPr>
            <a:r>
              <a:rPr lang="fr-FR" sz="1800" b="0" i="1" u="none" strike="noStrike" dirty="0">
                <a:solidFill>
                  <a:srgbClr val="444444"/>
                </a:solidFill>
                <a:effectLst/>
                <a:latin typeface="Montserrat" panose="00000500000000000000" pitchFamily="2" charset="0"/>
              </a:rPr>
              <a:t>La distance qui sépare le GPS mobile de la Station de Référence devient la </a:t>
            </a:r>
            <a:r>
              <a:rPr lang="fr-FR" sz="1800" b="0" i="1" u="sng" dirty="0">
                <a:solidFill>
                  <a:srgbClr val="444444"/>
                </a:solidFill>
                <a:effectLst/>
                <a:latin typeface="Montserrat" panose="00000500000000000000" pitchFamily="2" charset="0"/>
              </a:rPr>
              <a:t>ligne de base</a:t>
            </a:r>
            <a:r>
              <a:rPr lang="fr-FR" sz="1800" b="0" i="1" u="none" strike="noStrike" dirty="0">
                <a:solidFill>
                  <a:srgbClr val="444444"/>
                </a:solidFill>
                <a:effectLst/>
                <a:latin typeface="Montserrat" panose="00000500000000000000" pitchFamily="2" charset="0"/>
              </a:rPr>
              <a:t> et la précision de la correction devient alors dépendante de sa longueur. Plus on s’éloigne de la station de base, plus la précision se dégrade. </a:t>
            </a:r>
          </a:p>
          <a:p>
            <a:pPr marL="0" lvl="0" indent="0" algn="l" rtl="0">
              <a:spcBef>
                <a:spcPts val="0"/>
              </a:spcBef>
              <a:spcAft>
                <a:spcPts val="0"/>
              </a:spcAft>
              <a:buClr>
                <a:schemeClr val="dk1"/>
              </a:buClr>
              <a:buSzPts val="1200"/>
              <a:buFont typeface="Calibri"/>
              <a:buNone/>
            </a:pPr>
            <a:endParaRPr lang="fr-FR" sz="1800" b="0" i="1" u="none" strike="noStrike" dirty="0">
              <a:solidFill>
                <a:srgbClr val="444444"/>
              </a:solidFill>
              <a:effectLst/>
              <a:latin typeface="Montserrat"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fr-FR" sz="1800" b="0" i="1" u="none" strike="noStrike" dirty="0">
                <a:solidFill>
                  <a:srgbClr val="444444"/>
                </a:solidFill>
                <a:effectLst/>
                <a:latin typeface="Montserrat" panose="00000500000000000000" pitchFamily="2" charset="0"/>
              </a:rPr>
              <a:t>Ce mode présente beaucoup d’intérêts car il permet une mise en route très rapide (temps d’initialisation réduit) et un investissement modéré mais reste fragile en cas d’arrêt de la station de base.</a:t>
            </a:r>
            <a:endParaRPr lang="fr-FR" sz="2800" dirty="0">
              <a:effectLst/>
            </a:endParaRPr>
          </a:p>
          <a:p>
            <a:pPr marL="0" lvl="0" indent="0" algn="l" rtl="0">
              <a:spcBef>
                <a:spcPts val="0"/>
              </a:spcBef>
              <a:spcAft>
                <a:spcPts val="0"/>
              </a:spcAft>
              <a:buClr>
                <a:schemeClr val="dk1"/>
              </a:buClr>
              <a:buSzPts val="1200"/>
              <a:buFont typeface="Calibri"/>
              <a:buNone/>
            </a:pPr>
            <a:endParaRPr lang="fr-FR" sz="1800" b="0" i="1" u="none" strike="noStrike" dirty="0">
              <a:solidFill>
                <a:srgbClr val="444444"/>
              </a:solidFill>
              <a:effectLst/>
              <a:latin typeface="Montserrat" panose="00000500000000000000" pitchFamily="2" charset="0"/>
            </a:endParaRPr>
          </a:p>
        </p:txBody>
      </p:sp>
      <p:sp>
        <p:nvSpPr>
          <p:cNvPr id="150" name="Google Shape;15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9" name="Google Shape;159;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fr-F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8" name="Google Shape;18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type="title">
  <p:cSld name="TITLE">
    <p:spTree>
      <p:nvGrpSpPr>
        <p:cNvPr id="1" name="Shape 18"/>
        <p:cNvGrpSpPr/>
        <p:nvPr/>
      </p:nvGrpSpPr>
      <p:grpSpPr>
        <a:xfrm>
          <a:off x="0" y="0"/>
          <a:ext cx="0" cy="0"/>
          <a:chOff x="0" y="0"/>
          <a:chExt cx="0" cy="0"/>
        </a:xfrm>
      </p:grpSpPr>
      <p:sp>
        <p:nvSpPr>
          <p:cNvPr id="19" name="Google Shape;19;p18"/>
          <p:cNvSpPr/>
          <p:nvPr/>
        </p:nvSpPr>
        <p:spPr>
          <a:xfrm>
            <a:off x="0" y="0"/>
            <a:ext cx="12192000" cy="685800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 name="Google Shape;20;p18"/>
          <p:cNvSpPr/>
          <p:nvPr/>
        </p:nvSpPr>
        <p:spPr>
          <a:xfrm>
            <a:off x="1307870" y="1267730"/>
            <a:ext cx="9576262" cy="4307950"/>
          </a:xfrm>
          <a:prstGeom prst="rect">
            <a:avLst/>
          </a:prstGeom>
          <a:solidFill>
            <a:schemeClr val="dk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8"/>
          <p:cNvSpPr/>
          <p:nvPr/>
        </p:nvSpPr>
        <p:spPr>
          <a:xfrm>
            <a:off x="1447801" y="1411615"/>
            <a:ext cx="9296400" cy="4034770"/>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8"/>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18"/>
          <p:cNvGrpSpPr/>
          <p:nvPr/>
        </p:nvGrpSpPr>
        <p:grpSpPr>
          <a:xfrm>
            <a:off x="5250180" y="1267730"/>
            <a:ext cx="1691640" cy="615934"/>
            <a:chOff x="5250180" y="1267730"/>
            <a:chExt cx="1691640" cy="615934"/>
          </a:xfrm>
        </p:grpSpPr>
        <p:cxnSp>
          <p:nvCxnSpPr>
            <p:cNvPr id="24" name="Google Shape;24;p18"/>
            <p:cNvCxnSpPr/>
            <p:nvPr/>
          </p:nvCxnSpPr>
          <p:spPr>
            <a:xfrm>
              <a:off x="525018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5" name="Google Shape;25;p18"/>
            <p:cNvCxnSpPr/>
            <p:nvPr/>
          </p:nvCxnSpPr>
          <p:spPr>
            <a:xfrm>
              <a:off x="694182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6" name="Google Shape;26;p18"/>
            <p:cNvCxnSpPr/>
            <p:nvPr/>
          </p:nvCxnSpPr>
          <p:spPr>
            <a:xfrm>
              <a:off x="5250180" y="1883664"/>
              <a:ext cx="1691640" cy="0"/>
            </a:xfrm>
            <a:prstGeom prst="straightConnector1">
              <a:avLst/>
            </a:prstGeom>
            <a:solidFill>
              <a:srgbClr val="FEFEFE"/>
            </a:solidFill>
            <a:ln w="9525" cap="flat" cmpd="sng">
              <a:solidFill>
                <a:srgbClr val="FFFFFF"/>
              </a:solidFill>
              <a:prstDash val="solid"/>
              <a:miter lim="800000"/>
              <a:headEnd type="none" w="sm" len="sm"/>
              <a:tailEnd type="none" w="sm" len="sm"/>
            </a:ln>
          </p:spPr>
        </p:cxnSp>
      </p:grpSp>
      <p:sp>
        <p:nvSpPr>
          <p:cNvPr id="27" name="Google Shape;27;p18"/>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FEFEFE"/>
              </a:buClr>
              <a:buSzPts val="6800"/>
              <a:buFont typeface="Century Gothic"/>
              <a:buNone/>
              <a:defRPr sz="6800" b="0"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8"/>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9" name="Google Shape;29;p18"/>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b="0" i="0" u="none" strike="noStrike" cap="none">
                <a:solidFill>
                  <a:srgbClr val="FEFEFE"/>
                </a:solidFill>
                <a:latin typeface="Century Gothic"/>
                <a:ea typeface="Century Gothic"/>
                <a:cs typeface="Century Gothic"/>
                <a:sym typeface="Century Gothic"/>
              </a:defRPr>
            </a:lvl1pPr>
            <a:lvl2pPr marL="0" marR="0" lvl="1" indent="0" algn="r">
              <a:spcBef>
                <a:spcPts val="0"/>
              </a:spcBef>
              <a:buNone/>
              <a:defRPr sz="800" b="0" i="0" u="none" strike="noStrike" cap="none">
                <a:solidFill>
                  <a:srgbClr val="FEFEFE"/>
                </a:solidFill>
                <a:latin typeface="Century Gothic"/>
                <a:ea typeface="Century Gothic"/>
                <a:cs typeface="Century Gothic"/>
                <a:sym typeface="Century Gothic"/>
              </a:defRPr>
            </a:lvl2pPr>
            <a:lvl3pPr marL="0" marR="0" lvl="2" indent="0" algn="r">
              <a:spcBef>
                <a:spcPts val="0"/>
              </a:spcBef>
              <a:buNone/>
              <a:defRPr sz="800" b="0" i="0" u="none" strike="noStrike" cap="none">
                <a:solidFill>
                  <a:srgbClr val="FEFEFE"/>
                </a:solidFill>
                <a:latin typeface="Century Gothic"/>
                <a:ea typeface="Century Gothic"/>
                <a:cs typeface="Century Gothic"/>
                <a:sym typeface="Century Gothic"/>
              </a:defRPr>
            </a:lvl3pPr>
            <a:lvl4pPr marL="0" marR="0" lvl="3" indent="0" algn="r">
              <a:spcBef>
                <a:spcPts val="0"/>
              </a:spcBef>
              <a:buNone/>
              <a:defRPr sz="800" b="0" i="0" u="none" strike="noStrike" cap="none">
                <a:solidFill>
                  <a:srgbClr val="FEFEFE"/>
                </a:solidFill>
                <a:latin typeface="Century Gothic"/>
                <a:ea typeface="Century Gothic"/>
                <a:cs typeface="Century Gothic"/>
                <a:sym typeface="Century Gothic"/>
              </a:defRPr>
            </a:lvl4pPr>
            <a:lvl5pPr marL="0" marR="0" lvl="4" indent="0" algn="r">
              <a:spcBef>
                <a:spcPts val="0"/>
              </a:spcBef>
              <a:buNone/>
              <a:defRPr sz="800" b="0" i="0" u="none" strike="noStrike" cap="none">
                <a:solidFill>
                  <a:srgbClr val="FEFEFE"/>
                </a:solidFill>
                <a:latin typeface="Century Gothic"/>
                <a:ea typeface="Century Gothic"/>
                <a:cs typeface="Century Gothic"/>
                <a:sym typeface="Century Gothic"/>
              </a:defRPr>
            </a:lvl5pPr>
            <a:lvl6pPr marL="0" marR="0" lvl="5" indent="0" algn="r">
              <a:spcBef>
                <a:spcPts val="0"/>
              </a:spcBef>
              <a:buNone/>
              <a:defRPr sz="800" b="0" i="0" u="none" strike="noStrike" cap="none">
                <a:solidFill>
                  <a:srgbClr val="FEFEFE"/>
                </a:solidFill>
                <a:latin typeface="Century Gothic"/>
                <a:ea typeface="Century Gothic"/>
                <a:cs typeface="Century Gothic"/>
                <a:sym typeface="Century Gothic"/>
              </a:defRPr>
            </a:lvl6pPr>
            <a:lvl7pPr marL="0" marR="0" lvl="6" indent="0" algn="r">
              <a:spcBef>
                <a:spcPts val="0"/>
              </a:spcBef>
              <a:buNone/>
              <a:defRPr sz="800" b="0" i="0" u="none" strike="noStrike" cap="none">
                <a:solidFill>
                  <a:srgbClr val="FEFEFE"/>
                </a:solidFill>
                <a:latin typeface="Century Gothic"/>
                <a:ea typeface="Century Gothic"/>
                <a:cs typeface="Century Gothic"/>
                <a:sym typeface="Century Gothic"/>
              </a:defRPr>
            </a:lvl7pPr>
            <a:lvl8pPr marL="0" marR="0" lvl="7" indent="0" algn="r">
              <a:spcBef>
                <a:spcPts val="0"/>
              </a:spcBef>
              <a:buNone/>
              <a:defRPr sz="800" b="0" i="0" u="none" strike="noStrike" cap="none">
                <a:solidFill>
                  <a:srgbClr val="FEFEFE"/>
                </a:solidFill>
                <a:latin typeface="Century Gothic"/>
                <a:ea typeface="Century Gothic"/>
                <a:cs typeface="Century Gothic"/>
                <a:sym typeface="Century Gothic"/>
              </a:defRPr>
            </a:lvl8pPr>
            <a:lvl9pPr marL="0" marR="0" lvl="8" indent="0" algn="r">
              <a:spcBef>
                <a:spcPts val="0"/>
              </a:spcBef>
              <a:buNone/>
              <a:defRPr sz="800" b="0" i="0" u="none" strike="noStrike" cap="none">
                <a:solidFill>
                  <a:srgbClr val="FEFEFE"/>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44" name="Google Shape;44;p19"/>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0"/>
          <p:cNvSpPr txBox="1">
            <a:spLocks noGrp="1"/>
          </p:cNvSpPr>
          <p:nvPr>
            <p:ph type="body" idx="1"/>
          </p:nvPr>
        </p:nvSpPr>
        <p:spPr>
          <a:xfrm>
            <a:off x="106680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0" name="Google Shape;50;p20"/>
          <p:cNvSpPr txBox="1">
            <a:spLocks noGrp="1"/>
          </p:cNvSpPr>
          <p:nvPr>
            <p:ph type="body" idx="2"/>
          </p:nvPr>
        </p:nvSpPr>
        <p:spPr>
          <a:xfrm>
            <a:off x="646176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1" name="Google Shape;51;p20"/>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apositive de titre" type="title">
  <p:cSld name="TITLE">
    <p:spTree>
      <p:nvGrpSpPr>
        <p:cNvPr id="1" name="Shape 76"/>
        <p:cNvGrpSpPr/>
        <p:nvPr/>
      </p:nvGrpSpPr>
      <p:grpSpPr>
        <a:xfrm>
          <a:off x="0" y="0"/>
          <a:ext cx="0" cy="0"/>
          <a:chOff x="0" y="0"/>
          <a:chExt cx="0" cy="0"/>
        </a:xfrm>
      </p:grpSpPr>
      <p:sp>
        <p:nvSpPr>
          <p:cNvPr id="77" name="Google Shape;77;p17"/>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78" name="Google Shape;78;p17"/>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7"/>
          <p:cNvGrpSpPr/>
          <p:nvPr/>
        </p:nvGrpSpPr>
        <p:grpSpPr>
          <a:xfrm>
            <a:off x="5250180" y="1267730"/>
            <a:ext cx="1691640" cy="615934"/>
            <a:chOff x="5250180" y="1267730"/>
            <a:chExt cx="1691640" cy="615934"/>
          </a:xfrm>
        </p:grpSpPr>
        <p:cxnSp>
          <p:nvCxnSpPr>
            <p:cNvPr id="82" name="Google Shape;82;p17"/>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83" name="Google Shape;83;p17"/>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84" name="Google Shape;84;p17"/>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85" name="Google Shape;85;p17"/>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Century Gothic"/>
              <a:buNone/>
              <a:defRPr sz="6800" b="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7"/>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87" name="Google Shape;87;p17"/>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b="0" i="0" u="none" strike="noStrike" cap="none">
                <a:solidFill>
                  <a:srgbClr val="262626"/>
                </a:solidFill>
                <a:latin typeface="Century Gothic"/>
                <a:ea typeface="Century Gothic"/>
                <a:cs typeface="Century Gothic"/>
                <a:sym typeface="Century Gothic"/>
              </a:defRPr>
            </a:lvl1pPr>
            <a:lvl2pPr marL="0" marR="0" lvl="1" indent="0" algn="r">
              <a:spcBef>
                <a:spcPts val="0"/>
              </a:spcBef>
              <a:buNone/>
              <a:defRPr sz="800" b="0" i="0" u="none" strike="noStrike" cap="none">
                <a:solidFill>
                  <a:srgbClr val="262626"/>
                </a:solidFill>
                <a:latin typeface="Century Gothic"/>
                <a:ea typeface="Century Gothic"/>
                <a:cs typeface="Century Gothic"/>
                <a:sym typeface="Century Gothic"/>
              </a:defRPr>
            </a:lvl2pPr>
            <a:lvl3pPr marL="0" marR="0" lvl="2" indent="0" algn="r">
              <a:spcBef>
                <a:spcPts val="0"/>
              </a:spcBef>
              <a:buNone/>
              <a:defRPr sz="800" b="0" i="0" u="none" strike="noStrike" cap="none">
                <a:solidFill>
                  <a:srgbClr val="262626"/>
                </a:solidFill>
                <a:latin typeface="Century Gothic"/>
                <a:ea typeface="Century Gothic"/>
                <a:cs typeface="Century Gothic"/>
                <a:sym typeface="Century Gothic"/>
              </a:defRPr>
            </a:lvl3pPr>
            <a:lvl4pPr marL="0" marR="0" lvl="3" indent="0" algn="r">
              <a:spcBef>
                <a:spcPts val="0"/>
              </a:spcBef>
              <a:buNone/>
              <a:defRPr sz="800" b="0" i="0" u="none" strike="noStrike" cap="none">
                <a:solidFill>
                  <a:srgbClr val="262626"/>
                </a:solidFill>
                <a:latin typeface="Century Gothic"/>
                <a:ea typeface="Century Gothic"/>
                <a:cs typeface="Century Gothic"/>
                <a:sym typeface="Century Gothic"/>
              </a:defRPr>
            </a:lvl4pPr>
            <a:lvl5pPr marL="0" marR="0" lvl="4" indent="0" algn="r">
              <a:spcBef>
                <a:spcPts val="0"/>
              </a:spcBef>
              <a:buNone/>
              <a:defRPr sz="800" b="0" i="0" u="none" strike="noStrike" cap="none">
                <a:solidFill>
                  <a:srgbClr val="262626"/>
                </a:solidFill>
                <a:latin typeface="Century Gothic"/>
                <a:ea typeface="Century Gothic"/>
                <a:cs typeface="Century Gothic"/>
                <a:sym typeface="Century Gothic"/>
              </a:defRPr>
            </a:lvl5pPr>
            <a:lvl6pPr marL="0" marR="0" lvl="5" indent="0" algn="r">
              <a:spcBef>
                <a:spcPts val="0"/>
              </a:spcBef>
              <a:buNone/>
              <a:defRPr sz="800" b="0" i="0" u="none" strike="noStrike" cap="none">
                <a:solidFill>
                  <a:srgbClr val="262626"/>
                </a:solidFill>
                <a:latin typeface="Century Gothic"/>
                <a:ea typeface="Century Gothic"/>
                <a:cs typeface="Century Gothic"/>
                <a:sym typeface="Century Gothic"/>
              </a:defRPr>
            </a:lvl6pPr>
            <a:lvl7pPr marL="0" marR="0" lvl="6" indent="0" algn="r">
              <a:spcBef>
                <a:spcPts val="0"/>
              </a:spcBef>
              <a:buNone/>
              <a:defRPr sz="800" b="0" i="0" u="none" strike="noStrike" cap="none">
                <a:solidFill>
                  <a:srgbClr val="262626"/>
                </a:solidFill>
                <a:latin typeface="Century Gothic"/>
                <a:ea typeface="Century Gothic"/>
                <a:cs typeface="Century Gothic"/>
                <a:sym typeface="Century Gothic"/>
              </a:defRPr>
            </a:lvl7pPr>
            <a:lvl8pPr marL="0" marR="0" lvl="7" indent="0" algn="r">
              <a:spcBef>
                <a:spcPts val="0"/>
              </a:spcBef>
              <a:buNone/>
              <a:defRPr sz="800" b="0" i="0" u="none" strike="noStrike" cap="none">
                <a:solidFill>
                  <a:srgbClr val="262626"/>
                </a:solidFill>
                <a:latin typeface="Century Gothic"/>
                <a:ea typeface="Century Gothic"/>
                <a:cs typeface="Century Gothic"/>
                <a:sym typeface="Century Gothic"/>
              </a:defRPr>
            </a:lvl8pPr>
            <a:lvl9pPr marL="0" marR="0" lvl="8" indent="0" algn="r">
              <a:spcBef>
                <a:spcPts val="0"/>
              </a:spcBef>
              <a:buNone/>
              <a:defRPr sz="800" b="0" i="0" u="none" strike="noStrike" cap="none">
                <a:solidFill>
                  <a:srgbClr val="262626"/>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En-tête de section" type="secHead">
  <p:cSld name="SECTION_HEADER">
    <p:spTree>
      <p:nvGrpSpPr>
        <p:cNvPr id="1" name="Shape 90"/>
        <p:cNvGrpSpPr/>
        <p:nvPr/>
      </p:nvGrpSpPr>
      <p:grpSpPr>
        <a:xfrm>
          <a:off x="0" y="0"/>
          <a:ext cx="0" cy="0"/>
          <a:chOff x="0" y="0"/>
          <a:chExt cx="0" cy="0"/>
        </a:xfrm>
      </p:grpSpPr>
      <p:sp>
        <p:nvSpPr>
          <p:cNvPr id="91" name="Google Shape;91;p24"/>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2" name="Google Shape;92;p24"/>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4"/>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4"/>
          <p:cNvSpPr/>
          <p:nvPr/>
        </p:nvSpPr>
        <p:spPr>
          <a:xfrm>
            <a:off x="5135880" y="1267730"/>
            <a:ext cx="1920240" cy="7315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4"/>
          <p:cNvSpPr txBox="1">
            <a:spLocks noGrp="1"/>
          </p:cNvSpPr>
          <p:nvPr>
            <p:ph type="title"/>
          </p:nvPr>
        </p:nvSpPr>
        <p:spPr>
          <a:xfrm>
            <a:off x="1629156" y="2275165"/>
            <a:ext cx="8933688" cy="2406895"/>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Century Gothic"/>
              <a:buNone/>
              <a:defRPr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96" name="Google Shape;96;p24"/>
          <p:cNvGrpSpPr/>
          <p:nvPr/>
        </p:nvGrpSpPr>
        <p:grpSpPr>
          <a:xfrm>
            <a:off x="5250180" y="1267730"/>
            <a:ext cx="1691640" cy="615934"/>
            <a:chOff x="5250180" y="1267730"/>
            <a:chExt cx="1691640" cy="615934"/>
          </a:xfrm>
        </p:grpSpPr>
        <p:cxnSp>
          <p:nvCxnSpPr>
            <p:cNvPr id="97" name="Google Shape;97;p24"/>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98" name="Google Shape;98;p24"/>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99" name="Google Shape;99;p24"/>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100" name="Google Shape;100;p24"/>
          <p:cNvSpPr txBox="1">
            <a:spLocks noGrp="1"/>
          </p:cNvSpPr>
          <p:nvPr>
            <p:ph type="body" idx="1"/>
          </p:nvPr>
        </p:nvSpPr>
        <p:spPr>
          <a:xfrm>
            <a:off x="1629156" y="4682062"/>
            <a:ext cx="8939784"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900"/>
              </a:spcBef>
              <a:spcAft>
                <a:spcPts val="0"/>
              </a:spcAft>
              <a:buSzPts val="1800"/>
              <a:buNone/>
              <a:defRPr sz="1800">
                <a:solidFill>
                  <a:srgbClr val="0C0C0C"/>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101" name="Google Shape;101;p24"/>
          <p:cNvSpPr txBox="1">
            <a:spLocks noGrp="1"/>
          </p:cNvSpPr>
          <p:nvPr>
            <p:ph type="dt" idx="10"/>
          </p:nvPr>
        </p:nvSpPr>
        <p:spPr>
          <a:xfrm>
            <a:off x="5318760" y="1344502"/>
            <a:ext cx="1554480" cy="49878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4"/>
          <p:cNvSpPr txBox="1">
            <a:spLocks noGrp="1"/>
          </p:cNvSpPr>
          <p:nvPr>
            <p:ph type="ftr" idx="11"/>
          </p:nvPr>
        </p:nvSpPr>
        <p:spPr>
          <a:xfrm>
            <a:off x="1629157" y="5177408"/>
            <a:ext cx="566013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4"/>
          <p:cNvSpPr txBox="1">
            <a:spLocks noGrp="1"/>
          </p:cNvSpPr>
          <p:nvPr>
            <p:ph type="sldNum" idx="12"/>
          </p:nvPr>
        </p:nvSpPr>
        <p:spPr>
          <a:xfrm>
            <a:off x="8604504" y="5177408"/>
            <a:ext cx="1958339" cy="228600"/>
          </a:xfrm>
          <a:prstGeom prst="rect">
            <a:avLst/>
          </a:prstGeom>
          <a:noFill/>
          <a:ln>
            <a:noFill/>
          </a:ln>
        </p:spPr>
        <p:txBody>
          <a:bodyPr spcFirstLastPara="1" wrap="square" lIns="91425" tIns="45700" rIns="91425" bIns="45700" anchor="b" anchorCtr="0">
            <a:noAutofit/>
          </a:bodyPr>
          <a:lstStyle>
            <a:lvl1pPr marL="0" marR="0" lvl="0" indent="0" algn="r">
              <a:spcBef>
                <a:spcPts val="0"/>
              </a:spcBef>
              <a:buNone/>
              <a:defRPr sz="800">
                <a:solidFill>
                  <a:srgbClr val="262626"/>
                </a:solidFill>
                <a:latin typeface="Century Gothic"/>
                <a:ea typeface="Century Gothic"/>
                <a:cs typeface="Century Gothic"/>
                <a:sym typeface="Century Gothic"/>
              </a:defRPr>
            </a:lvl1pPr>
            <a:lvl2pPr marL="0" marR="0" lvl="1" indent="0" algn="r">
              <a:spcBef>
                <a:spcPts val="0"/>
              </a:spcBef>
              <a:buNone/>
              <a:defRPr sz="800">
                <a:solidFill>
                  <a:srgbClr val="262626"/>
                </a:solidFill>
                <a:latin typeface="Century Gothic"/>
                <a:ea typeface="Century Gothic"/>
                <a:cs typeface="Century Gothic"/>
                <a:sym typeface="Century Gothic"/>
              </a:defRPr>
            </a:lvl2pPr>
            <a:lvl3pPr marL="0" marR="0" lvl="2" indent="0" algn="r">
              <a:spcBef>
                <a:spcPts val="0"/>
              </a:spcBef>
              <a:buNone/>
              <a:defRPr sz="800">
                <a:solidFill>
                  <a:srgbClr val="262626"/>
                </a:solidFill>
                <a:latin typeface="Century Gothic"/>
                <a:ea typeface="Century Gothic"/>
                <a:cs typeface="Century Gothic"/>
                <a:sym typeface="Century Gothic"/>
              </a:defRPr>
            </a:lvl3pPr>
            <a:lvl4pPr marL="0" marR="0" lvl="3" indent="0" algn="r">
              <a:spcBef>
                <a:spcPts val="0"/>
              </a:spcBef>
              <a:buNone/>
              <a:defRPr sz="800">
                <a:solidFill>
                  <a:srgbClr val="262626"/>
                </a:solidFill>
                <a:latin typeface="Century Gothic"/>
                <a:ea typeface="Century Gothic"/>
                <a:cs typeface="Century Gothic"/>
                <a:sym typeface="Century Gothic"/>
              </a:defRPr>
            </a:lvl4pPr>
            <a:lvl5pPr marL="0" marR="0" lvl="4" indent="0" algn="r">
              <a:spcBef>
                <a:spcPts val="0"/>
              </a:spcBef>
              <a:buNone/>
              <a:defRPr sz="800">
                <a:solidFill>
                  <a:srgbClr val="262626"/>
                </a:solidFill>
                <a:latin typeface="Century Gothic"/>
                <a:ea typeface="Century Gothic"/>
                <a:cs typeface="Century Gothic"/>
                <a:sym typeface="Century Gothic"/>
              </a:defRPr>
            </a:lvl5pPr>
            <a:lvl6pPr marL="0" marR="0" lvl="5" indent="0" algn="r">
              <a:spcBef>
                <a:spcPts val="0"/>
              </a:spcBef>
              <a:buNone/>
              <a:defRPr sz="800">
                <a:solidFill>
                  <a:srgbClr val="262626"/>
                </a:solidFill>
                <a:latin typeface="Century Gothic"/>
                <a:ea typeface="Century Gothic"/>
                <a:cs typeface="Century Gothic"/>
                <a:sym typeface="Century Gothic"/>
              </a:defRPr>
            </a:lvl6pPr>
            <a:lvl7pPr marL="0" marR="0" lvl="6" indent="0" algn="r">
              <a:spcBef>
                <a:spcPts val="0"/>
              </a:spcBef>
              <a:buNone/>
              <a:defRPr sz="800">
                <a:solidFill>
                  <a:srgbClr val="262626"/>
                </a:solidFill>
                <a:latin typeface="Century Gothic"/>
                <a:ea typeface="Century Gothic"/>
                <a:cs typeface="Century Gothic"/>
                <a:sym typeface="Century Gothic"/>
              </a:defRPr>
            </a:lvl7pPr>
            <a:lvl8pPr marL="0" marR="0" lvl="7" indent="0" algn="r">
              <a:spcBef>
                <a:spcPts val="0"/>
              </a:spcBef>
              <a:buNone/>
              <a:defRPr sz="800">
                <a:solidFill>
                  <a:srgbClr val="262626"/>
                </a:solidFill>
                <a:latin typeface="Century Gothic"/>
                <a:ea typeface="Century Gothic"/>
                <a:cs typeface="Century Gothic"/>
                <a:sym typeface="Century Gothic"/>
              </a:defRPr>
            </a:lvl8pPr>
            <a:lvl9pPr marL="0" marR="0" lvl="8" indent="0" algn="r">
              <a:spcBef>
                <a:spcPts val="0"/>
              </a:spcBef>
              <a:buNone/>
              <a:defRPr sz="800">
                <a:solidFill>
                  <a:srgbClr val="262626"/>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1069848"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i="0">
                <a:solidFill>
                  <a:schemeClr val="dk1"/>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107" name="Google Shape;107;p25"/>
          <p:cNvSpPr txBox="1">
            <a:spLocks noGrp="1"/>
          </p:cNvSpPr>
          <p:nvPr>
            <p:ph type="body" idx="2"/>
          </p:nvPr>
        </p:nvSpPr>
        <p:spPr>
          <a:xfrm>
            <a:off x="1069848" y="2792472"/>
            <a:ext cx="4663440" cy="316382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108" name="Google Shape;108;p25"/>
          <p:cNvSpPr txBox="1">
            <a:spLocks noGrp="1"/>
          </p:cNvSpPr>
          <p:nvPr>
            <p:ph type="body" idx="3"/>
          </p:nvPr>
        </p:nvSpPr>
        <p:spPr>
          <a:xfrm>
            <a:off x="6458712"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a:solidFill>
                  <a:schemeClr val="dk1"/>
                </a:solidFill>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109" name="Google Shape;109;p25"/>
          <p:cNvSpPr txBox="1">
            <a:spLocks noGrp="1"/>
          </p:cNvSpPr>
          <p:nvPr>
            <p:ph type="body" idx="4"/>
          </p:nvPr>
        </p:nvSpPr>
        <p:spPr>
          <a:xfrm>
            <a:off x="6458712" y="2792471"/>
            <a:ext cx="4663440" cy="3164509"/>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110" name="Google Shape;110;p25"/>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5"/>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5"/>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re uniquement" type="titleOnly">
  <p:cSld name="TITLE_ONLY">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6"/>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6"/>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6"/>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27"/>
          <p:cNvSpPr txBox="1">
            <a:spLocks noGrp="1"/>
          </p:cNvSpPr>
          <p:nvPr>
            <p:ph type="body" idx="1"/>
          </p:nvPr>
        </p:nvSpPr>
        <p:spPr>
          <a:xfrm rot="5400000">
            <a:off x="4171188" y="-1001268"/>
            <a:ext cx="3849624"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21" name="Google Shape;121;p27"/>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7"/>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7"/>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28"/>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27" name="Google Shape;127;p28"/>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8"/>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8"/>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1" name="Google Shape;11;p16"/>
          <p:cNvSpPr/>
          <p:nvPr/>
        </p:nvSpPr>
        <p:spPr>
          <a:xfrm>
            <a:off x="234696" y="237744"/>
            <a:ext cx="11722608" cy="6382512"/>
          </a:xfrm>
          <a:prstGeom prst="rect">
            <a:avLst/>
          </a:prstGeom>
          <a:solidFill>
            <a:schemeClr val="dk1">
              <a:alpha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6"/>
          <p:cNvSpPr/>
          <p:nvPr/>
        </p:nvSpPr>
        <p:spPr>
          <a:xfrm>
            <a:off x="371856" y="374904"/>
            <a:ext cx="11448288" cy="6108192"/>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EFEFE"/>
              </a:buClr>
              <a:buSzPts val="4000"/>
              <a:buFont typeface="Century Gothic"/>
              <a:buNone/>
              <a:defRPr sz="4000" b="0" i="0" u="none" strike="noStrike"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6"/>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FEFEFE"/>
              </a:buClr>
              <a:buSzPts val="1500"/>
              <a:buFont typeface="Garamond"/>
              <a:buChar char="◦"/>
              <a:defRPr sz="1500" b="0" i="0" u="none" strike="noStrike" cap="none">
                <a:solidFill>
                  <a:schemeClr val="lt1"/>
                </a:solidFill>
                <a:latin typeface="Century Gothic"/>
                <a:ea typeface="Century Gothic"/>
                <a:cs typeface="Century Gothic"/>
                <a:sym typeface="Century Gothic"/>
              </a:defRPr>
            </a:lvl1pPr>
            <a:lvl2pPr marL="914400" marR="0" lvl="1" indent="-311150" algn="l" rtl="0">
              <a:lnSpc>
                <a:spcPct val="100000"/>
              </a:lnSpc>
              <a:spcBef>
                <a:spcPts val="500"/>
              </a:spcBef>
              <a:spcAft>
                <a:spcPts val="0"/>
              </a:spcAft>
              <a:buClr>
                <a:srgbClr val="FEFEFE"/>
              </a:buClr>
              <a:buSzPts val="1300"/>
              <a:buFont typeface="Garamond"/>
              <a:buChar char="◦"/>
              <a:defRPr sz="1300" b="0" i="0" u="none" strike="noStrike" cap="none">
                <a:solidFill>
                  <a:schemeClr val="lt1"/>
                </a:solidFill>
                <a:latin typeface="Century Gothic"/>
                <a:ea typeface="Century Gothic"/>
                <a:cs typeface="Century Gothic"/>
                <a:sym typeface="Century Gothic"/>
              </a:defRPr>
            </a:lvl2pPr>
            <a:lvl3pPr marL="1371600" marR="0" lvl="2"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3pPr>
            <a:lvl4pPr marL="1828800" marR="0" lvl="3"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6"/>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6"/>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7" name="Google Shape;17;p16"/>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FEFEFE"/>
                </a:solidFill>
                <a:latin typeface="Century Gothic"/>
                <a:ea typeface="Century Gothic"/>
                <a:cs typeface="Century Gothic"/>
                <a:sym typeface="Century Gothic"/>
              </a:defRPr>
            </a:lvl1pPr>
            <a:lvl2pPr marL="0" marR="0" lvl="1" indent="0" algn="r" rtl="0">
              <a:spcBef>
                <a:spcPts val="0"/>
              </a:spcBef>
              <a:buNone/>
              <a:defRPr sz="800" b="0" i="0" u="none" strike="noStrike" cap="none">
                <a:solidFill>
                  <a:srgbClr val="FEFEFE"/>
                </a:solidFill>
                <a:latin typeface="Century Gothic"/>
                <a:ea typeface="Century Gothic"/>
                <a:cs typeface="Century Gothic"/>
                <a:sym typeface="Century Gothic"/>
              </a:defRPr>
            </a:lvl2pPr>
            <a:lvl3pPr marL="0" marR="0" lvl="2" indent="0" algn="r" rtl="0">
              <a:spcBef>
                <a:spcPts val="0"/>
              </a:spcBef>
              <a:buNone/>
              <a:defRPr sz="800" b="0" i="0" u="none" strike="noStrike" cap="none">
                <a:solidFill>
                  <a:srgbClr val="FEFEFE"/>
                </a:solidFill>
                <a:latin typeface="Century Gothic"/>
                <a:ea typeface="Century Gothic"/>
                <a:cs typeface="Century Gothic"/>
                <a:sym typeface="Century Gothic"/>
              </a:defRPr>
            </a:lvl3pPr>
            <a:lvl4pPr marL="0" marR="0" lvl="3" indent="0" algn="r" rtl="0">
              <a:spcBef>
                <a:spcPts val="0"/>
              </a:spcBef>
              <a:buNone/>
              <a:defRPr sz="800" b="0" i="0" u="none" strike="noStrike" cap="none">
                <a:solidFill>
                  <a:srgbClr val="FEFEFE"/>
                </a:solidFill>
                <a:latin typeface="Century Gothic"/>
                <a:ea typeface="Century Gothic"/>
                <a:cs typeface="Century Gothic"/>
                <a:sym typeface="Century Gothic"/>
              </a:defRPr>
            </a:lvl4pPr>
            <a:lvl5pPr marL="0" marR="0" lvl="4" indent="0" algn="r" rtl="0">
              <a:spcBef>
                <a:spcPts val="0"/>
              </a:spcBef>
              <a:buNone/>
              <a:defRPr sz="800" b="0" i="0" u="none" strike="noStrike" cap="none">
                <a:solidFill>
                  <a:srgbClr val="FEFEFE"/>
                </a:solidFill>
                <a:latin typeface="Century Gothic"/>
                <a:ea typeface="Century Gothic"/>
                <a:cs typeface="Century Gothic"/>
                <a:sym typeface="Century Gothic"/>
              </a:defRPr>
            </a:lvl5pPr>
            <a:lvl6pPr marL="0" marR="0" lvl="5" indent="0" algn="r" rtl="0">
              <a:spcBef>
                <a:spcPts val="0"/>
              </a:spcBef>
              <a:buNone/>
              <a:defRPr sz="800" b="0" i="0" u="none" strike="noStrike" cap="none">
                <a:solidFill>
                  <a:srgbClr val="FEFEFE"/>
                </a:solidFill>
                <a:latin typeface="Century Gothic"/>
                <a:ea typeface="Century Gothic"/>
                <a:cs typeface="Century Gothic"/>
                <a:sym typeface="Century Gothic"/>
              </a:defRPr>
            </a:lvl6pPr>
            <a:lvl7pPr marL="0" marR="0" lvl="6" indent="0" algn="r" rtl="0">
              <a:spcBef>
                <a:spcPts val="0"/>
              </a:spcBef>
              <a:buNone/>
              <a:defRPr sz="800" b="0" i="0" u="none" strike="noStrike" cap="none">
                <a:solidFill>
                  <a:srgbClr val="FEFEFE"/>
                </a:solidFill>
                <a:latin typeface="Century Gothic"/>
                <a:ea typeface="Century Gothic"/>
                <a:cs typeface="Century Gothic"/>
                <a:sym typeface="Century Gothic"/>
              </a:defRPr>
            </a:lvl7pPr>
            <a:lvl8pPr marL="0" marR="0" lvl="7" indent="0" algn="r" rtl="0">
              <a:spcBef>
                <a:spcPts val="0"/>
              </a:spcBef>
              <a:buNone/>
              <a:defRPr sz="800" b="0" i="0" u="none" strike="noStrike" cap="none">
                <a:solidFill>
                  <a:srgbClr val="FEFEFE"/>
                </a:solidFill>
                <a:latin typeface="Century Gothic"/>
                <a:ea typeface="Century Gothic"/>
                <a:cs typeface="Century Gothic"/>
                <a:sym typeface="Century Gothic"/>
              </a:defRPr>
            </a:lvl8pPr>
            <a:lvl9pPr marL="0" marR="0" lvl="8" indent="0" algn="r" rtl="0">
              <a:spcBef>
                <a:spcPts val="0"/>
              </a:spcBef>
              <a:buNone/>
              <a:defRPr sz="800" b="0" i="0" u="none" strike="noStrike" cap="none">
                <a:solidFill>
                  <a:srgbClr val="FEFEFE"/>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sp>
        <p:nvSpPr>
          <p:cNvPr id="33" name="Google Shape;33;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15"/>
          <p:cNvSpPr/>
          <p:nvPr/>
        </p:nvSpPr>
        <p:spPr>
          <a:xfrm>
            <a:off x="234696" y="237744"/>
            <a:ext cx="11722608" cy="6382512"/>
          </a:xfrm>
          <a:prstGeom prst="rect">
            <a:avLst/>
          </a:prstGeom>
          <a:solidFill>
            <a:srgbClr val="BFBFBF">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5"/>
          <p:cNvSpPr/>
          <p:nvPr/>
        </p:nvSpPr>
        <p:spPr>
          <a:xfrm>
            <a:off x="371856" y="374904"/>
            <a:ext cx="11448288" cy="6108192"/>
          </a:xfrm>
          <a:prstGeom prst="rect">
            <a:avLst/>
          </a:prstGeom>
          <a:noFill/>
          <a:ln w="9525" cap="sq" cmpd="sng">
            <a:solidFill>
              <a:srgbClr val="26262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000"/>
              <a:buFont typeface="Century Gothic"/>
              <a:buNone/>
              <a:defRPr sz="40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15"/>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262626"/>
              </a:buClr>
              <a:buSzPts val="1500"/>
              <a:buFont typeface="Garamond"/>
              <a:buChar char="◦"/>
              <a:defRPr sz="1500" b="0" i="0" u="none" strike="noStrike" cap="none">
                <a:solidFill>
                  <a:schemeClr val="dk1"/>
                </a:solidFill>
                <a:latin typeface="Century Gothic"/>
                <a:ea typeface="Century Gothic"/>
                <a:cs typeface="Century Gothic"/>
                <a:sym typeface="Century Gothic"/>
              </a:defRPr>
            </a:lvl1pPr>
            <a:lvl2pPr marL="914400" marR="0" lvl="1" indent="-311150" algn="l" rtl="0">
              <a:lnSpc>
                <a:spcPct val="100000"/>
              </a:lnSpc>
              <a:spcBef>
                <a:spcPts val="500"/>
              </a:spcBef>
              <a:spcAft>
                <a:spcPts val="0"/>
              </a:spcAft>
              <a:buClr>
                <a:srgbClr val="262626"/>
              </a:buClr>
              <a:buSzPts val="1300"/>
              <a:buFont typeface="Garamond"/>
              <a:buChar char="◦"/>
              <a:defRPr sz="1300" b="0" i="0" u="none" strike="noStrike" cap="none">
                <a:solidFill>
                  <a:schemeClr val="dk1"/>
                </a:solidFill>
                <a:latin typeface="Century Gothic"/>
                <a:ea typeface="Century Gothic"/>
                <a:cs typeface="Century Gothic"/>
                <a:sym typeface="Century Gothic"/>
              </a:defRPr>
            </a:lvl2pPr>
            <a:lvl3pPr marL="1371600" marR="0" lvl="2"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4pPr>
            <a:lvl5pPr marL="2286000" marR="0" lvl="4"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38" name="Google Shape;38;p15"/>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9" name="Google Shape;39;p15"/>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5"/>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8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8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8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8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8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8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8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8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6" r:id="rId3"/>
    <p:sldLayoutId id="2147483657" r:id="rId4"/>
    <p:sldLayoutId id="2147483658" r:id="rId5"/>
    <p:sldLayoutId id="2147483659" r:id="rId6"/>
    <p:sldLayoutId id="2147483660" r:id="rId7"/>
    <p:sldLayoutId id="214748366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p1" descr="Zoom sur un logo&#10;&#10;Description générée automatiquement"/>
          <p:cNvPicPr preferRelativeResize="0"/>
          <p:nvPr/>
        </p:nvPicPr>
        <p:blipFill rotWithShape="1">
          <a:blip r:embed="rId3">
            <a:alphaModFix/>
          </a:blip>
          <a:srcRect r="-1"/>
          <a:stretch/>
        </p:blipFill>
        <p:spPr>
          <a:xfrm>
            <a:off x="20" y="10"/>
            <a:ext cx="12191979" cy="6857990"/>
          </a:xfrm>
          <a:prstGeom prst="rect">
            <a:avLst/>
          </a:prstGeom>
          <a:noFill/>
          <a:ln>
            <a:noFill/>
          </a:ln>
        </p:spPr>
      </p:pic>
      <p:sp>
        <p:nvSpPr>
          <p:cNvPr id="135" name="Google Shape;135;p1"/>
          <p:cNvSpPr/>
          <p:nvPr/>
        </p:nvSpPr>
        <p:spPr>
          <a:xfrm>
            <a:off x="5701904" y="1799699"/>
            <a:ext cx="5452527" cy="3240936"/>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5861010" y="1975104"/>
            <a:ext cx="5120640" cy="2907792"/>
          </a:xfrm>
          <a:prstGeom prst="rect">
            <a:avLst/>
          </a:prstGeom>
          <a:noFill/>
          <a:ln w="9525" cap="sq"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txBox="1">
            <a:spLocks noGrp="1"/>
          </p:cNvSpPr>
          <p:nvPr>
            <p:ph type="ctrTitle"/>
          </p:nvPr>
        </p:nvSpPr>
        <p:spPr>
          <a:xfrm>
            <a:off x="6033791" y="1954342"/>
            <a:ext cx="5113802" cy="1630907"/>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chemeClr val="lt1"/>
              </a:buClr>
              <a:buSzPts val="4400"/>
              <a:buFont typeface="Century Gothic"/>
              <a:buNone/>
            </a:pPr>
            <a:r>
              <a:rPr lang="fr-FR" sz="4400" dirty="0">
                <a:solidFill>
                  <a:schemeClr val="lt1"/>
                </a:solidFill>
              </a:rPr>
              <a:t>RTK -</a:t>
            </a:r>
            <a:r>
              <a:rPr lang="fr-FR" sz="3600" i="1" dirty="0">
                <a:solidFill>
                  <a:schemeClr val="lt1"/>
                </a:solidFill>
              </a:rPr>
              <a:t>You are not </a:t>
            </a:r>
            <a:r>
              <a:rPr lang="fr-FR" sz="3600" i="1" dirty="0" err="1">
                <a:solidFill>
                  <a:schemeClr val="lt1"/>
                </a:solidFill>
              </a:rPr>
              <a:t>lost</a:t>
            </a:r>
            <a:endParaRPr i="1" dirty="0"/>
          </a:p>
        </p:txBody>
      </p:sp>
      <p:sp>
        <p:nvSpPr>
          <p:cNvPr id="138" name="Google Shape;138;p1"/>
          <p:cNvSpPr txBox="1">
            <a:spLocks noGrp="1"/>
          </p:cNvSpPr>
          <p:nvPr>
            <p:ph type="subTitle" idx="1"/>
          </p:nvPr>
        </p:nvSpPr>
        <p:spPr>
          <a:xfrm>
            <a:off x="6040631" y="3421431"/>
            <a:ext cx="4775075" cy="559656"/>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110000"/>
              </a:lnSpc>
              <a:spcBef>
                <a:spcPts val="0"/>
              </a:spcBef>
              <a:spcAft>
                <a:spcPts val="0"/>
              </a:spcAft>
              <a:buSzPct val="100000"/>
              <a:buNone/>
            </a:pPr>
            <a:r>
              <a:rPr lang="fr-FR" dirty="0" err="1">
                <a:solidFill>
                  <a:schemeClr val="lt1"/>
                </a:solidFill>
              </a:rPr>
              <a:t>Presentation</a:t>
            </a:r>
            <a:r>
              <a:rPr lang="fr-FR" dirty="0">
                <a:solidFill>
                  <a:schemeClr val="lt1"/>
                </a:solidFill>
              </a:rPr>
              <a:t> 2021-2022</a:t>
            </a:r>
          </a:p>
          <a:p>
            <a:pPr marL="0" lvl="0" indent="0" algn="ctr" rtl="0">
              <a:lnSpc>
                <a:spcPct val="110000"/>
              </a:lnSpc>
              <a:spcBef>
                <a:spcPts val="0"/>
              </a:spcBef>
              <a:spcAft>
                <a:spcPts val="0"/>
              </a:spcAft>
              <a:buSzPct val="100000"/>
              <a:buNone/>
            </a:pPr>
            <a:r>
              <a:rPr lang="fr-FR" dirty="0" err="1"/>
              <a:t>November</a:t>
            </a:r>
            <a:endParaRPr dirty="0"/>
          </a:p>
        </p:txBody>
      </p:sp>
      <p:pic>
        <p:nvPicPr>
          <p:cNvPr id="139" name="Google Shape;139;p1"/>
          <p:cNvPicPr preferRelativeResize="0"/>
          <p:nvPr/>
        </p:nvPicPr>
        <p:blipFill rotWithShape="1">
          <a:blip r:embed="rId4">
            <a:alphaModFix/>
          </a:blip>
          <a:srcRect/>
          <a:stretch/>
        </p:blipFill>
        <p:spPr>
          <a:xfrm>
            <a:off x="394335" y="240347"/>
            <a:ext cx="4640580" cy="1005205"/>
          </a:xfrm>
          <a:prstGeom prst="rect">
            <a:avLst/>
          </a:prstGeom>
          <a:solidFill>
            <a:schemeClr val="lt1"/>
          </a:solidFill>
          <a:ln>
            <a:noFill/>
          </a:ln>
        </p:spPr>
      </p:pic>
      <p:sp>
        <p:nvSpPr>
          <p:cNvPr id="140" name="Google Shape;140;p1"/>
          <p:cNvSpPr txBox="1"/>
          <p:nvPr/>
        </p:nvSpPr>
        <p:spPr>
          <a:xfrm>
            <a:off x="6219382" y="4075765"/>
            <a:ext cx="4775075" cy="559656"/>
          </a:xfrm>
          <a:prstGeom prst="rect">
            <a:avLst/>
          </a:prstGeom>
          <a:noFill/>
          <a:ln>
            <a:noFill/>
          </a:ln>
        </p:spPr>
        <p:txBody>
          <a:bodyPr spcFirstLastPara="1" wrap="square" lIns="91425" tIns="45700" rIns="91425" bIns="45700" anchor="t" anchorCtr="0">
            <a:normAutofit/>
          </a:bodyPr>
          <a:lstStyle/>
          <a:p>
            <a:pPr marL="0" marR="0" lvl="0" indent="0" algn="ctr" rtl="0">
              <a:lnSpc>
                <a:spcPct val="110000"/>
              </a:lnSpc>
              <a:spcBef>
                <a:spcPts val="0"/>
              </a:spcBef>
              <a:spcAft>
                <a:spcPts val="0"/>
              </a:spcAft>
              <a:buClr>
                <a:srgbClr val="FEFEFE"/>
              </a:buClr>
              <a:buSzPct val="100000"/>
              <a:buFont typeface="Garamond"/>
              <a:buNone/>
            </a:pPr>
            <a:r>
              <a:rPr lang="fr-FR" sz="1800" b="0" i="0" u="none" strike="noStrike" cap="none" dirty="0">
                <a:solidFill>
                  <a:schemeClr val="lt1"/>
                </a:solidFill>
                <a:latin typeface="Century Gothic"/>
                <a:ea typeface="Century Gothic"/>
                <a:cs typeface="Century Gothic"/>
                <a:sym typeface="Century Gothic"/>
              </a:rPr>
              <a:t>   </a:t>
            </a:r>
            <a:endParaRPr dirty="0"/>
          </a:p>
        </p:txBody>
      </p:sp>
      <p:sp>
        <p:nvSpPr>
          <p:cNvPr id="2" name="Espace réservé du numéro de diapositive 1">
            <a:extLst>
              <a:ext uri="{FF2B5EF4-FFF2-40B4-BE49-F238E27FC236}">
                <a16:creationId xmlns:a16="http://schemas.microsoft.com/office/drawing/2014/main" id="{BEE7C9CA-3D1F-47C3-8BBD-43F6D29915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a:t>
            </a:fld>
            <a:endParaRPr lang="fr-FR" dirty="0"/>
          </a:p>
        </p:txBody>
      </p:sp>
      <p:sp>
        <p:nvSpPr>
          <p:cNvPr id="3" name="ZoneTexte 2">
            <a:extLst>
              <a:ext uri="{FF2B5EF4-FFF2-40B4-BE49-F238E27FC236}">
                <a16:creationId xmlns:a16="http://schemas.microsoft.com/office/drawing/2014/main" id="{D51A6283-FD2B-4FD7-9EBC-7B3398254130}"/>
              </a:ext>
            </a:extLst>
          </p:cNvPr>
          <p:cNvSpPr txBox="1"/>
          <p:nvPr/>
        </p:nvSpPr>
        <p:spPr>
          <a:xfrm>
            <a:off x="394335" y="6400800"/>
            <a:ext cx="868802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sz="1800" dirty="0"/>
              <a:t>Yacine BENCHEHIDA – Assia NGUYEN – Hugo LE BELGUET – Agathe LIEVRE</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a:spLocks noGrp="1"/>
          </p:cNvSpPr>
          <p:nvPr>
            <p:ph type="title"/>
          </p:nvPr>
        </p:nvSpPr>
        <p:spPr>
          <a:xfrm>
            <a:off x="1066800" y="457200"/>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Century Gothic"/>
              <a:buNone/>
            </a:pPr>
            <a:r>
              <a:rPr lang="fr-FR"/>
              <a:t>Contents </a:t>
            </a:r>
            <a:endParaRPr/>
          </a:p>
        </p:txBody>
      </p:sp>
      <p:sp>
        <p:nvSpPr>
          <p:cNvPr id="147" name="Google Shape;147;p2"/>
          <p:cNvSpPr txBox="1"/>
          <p:nvPr/>
        </p:nvSpPr>
        <p:spPr>
          <a:xfrm>
            <a:off x="1066800" y="1607819"/>
            <a:ext cx="10058400" cy="4160521"/>
          </a:xfrm>
          <a:prstGeom prst="rect">
            <a:avLst/>
          </a:prstGeom>
          <a:noFill/>
          <a:ln>
            <a:noFill/>
          </a:ln>
        </p:spPr>
        <p:txBody>
          <a:bodyPr spcFirstLastPara="1" wrap="square" lIns="91425" tIns="45700" rIns="91425" bIns="45700" anchor="ctr" anchorCtr="0">
            <a:normAutofit fontScale="77500" lnSpcReduction="20000"/>
          </a:bodyPr>
          <a:lstStyle/>
          <a:p>
            <a:pPr marL="0" marR="0" lvl="0" indent="0" algn="l" rtl="0">
              <a:lnSpc>
                <a:spcPct val="90000"/>
              </a:lnSpc>
              <a:spcBef>
                <a:spcPts val="0"/>
              </a:spcBef>
              <a:spcAft>
                <a:spcPts val="0"/>
              </a:spcAft>
              <a:buClr>
                <a:srgbClr val="262626"/>
              </a:buClr>
              <a:buSzPct val="100000"/>
              <a:buFont typeface="Century Gothic"/>
              <a:buNone/>
            </a:pPr>
            <a:r>
              <a:rPr lang="fr-FR" sz="3200" b="0" i="0" u="none" strike="noStrike" cap="none" dirty="0">
                <a:solidFill>
                  <a:srgbClr val="262626"/>
                </a:solidFill>
                <a:latin typeface="Century Gothic"/>
                <a:ea typeface="Century Gothic"/>
                <a:cs typeface="Century Gothic"/>
                <a:sym typeface="Century Gothic"/>
              </a:rPr>
              <a:t>I- Project </a:t>
            </a:r>
            <a:r>
              <a:rPr lang="fr-FR" sz="3200" b="0" i="0" u="none" strike="noStrike" cap="none" dirty="0" err="1">
                <a:solidFill>
                  <a:srgbClr val="262626"/>
                </a:solidFill>
                <a:latin typeface="Century Gothic"/>
                <a:ea typeface="Century Gothic"/>
                <a:cs typeface="Century Gothic"/>
                <a:sym typeface="Century Gothic"/>
              </a:rPr>
              <a:t>Context</a:t>
            </a:r>
            <a:r>
              <a:rPr lang="fr-FR" sz="3200" b="0" i="0" u="none" strike="noStrike" cap="none" dirty="0">
                <a:solidFill>
                  <a:srgbClr val="262626"/>
                </a:solidFill>
                <a:latin typeface="Century Gothic"/>
                <a:ea typeface="Century Gothic"/>
                <a:cs typeface="Century Gothic"/>
                <a:sym typeface="Century Gothic"/>
              </a:rPr>
              <a:t> </a:t>
            </a:r>
          </a:p>
          <a:p>
            <a:pPr marL="0" marR="0" lvl="0" indent="0" algn="l" rtl="0">
              <a:lnSpc>
                <a:spcPct val="90000"/>
              </a:lnSpc>
              <a:spcBef>
                <a:spcPts val="0"/>
              </a:spcBef>
              <a:spcAft>
                <a:spcPts val="0"/>
              </a:spcAft>
              <a:buClr>
                <a:srgbClr val="262626"/>
              </a:buClr>
              <a:buSzPct val="100000"/>
              <a:buFont typeface="Century Gothic"/>
              <a:buNone/>
            </a:pPr>
            <a:endParaRPr lang="fr-FR" sz="3200" b="0" i="0" u="none" strike="noStrike" cap="none" dirty="0">
              <a:solidFill>
                <a:srgbClr val="262626"/>
              </a:solidFill>
              <a:latin typeface="Century Gothic"/>
              <a:ea typeface="Century Gothic"/>
              <a:cs typeface="Century Gothic"/>
              <a:sym typeface="Century Gothic"/>
            </a:endParaRPr>
          </a:p>
          <a:p>
            <a:pPr marL="0" marR="0" lvl="0" indent="0" algn="l" rtl="0">
              <a:lnSpc>
                <a:spcPct val="90000"/>
              </a:lnSpc>
              <a:spcBef>
                <a:spcPts val="0"/>
              </a:spcBef>
              <a:spcAft>
                <a:spcPts val="0"/>
              </a:spcAft>
              <a:buClr>
                <a:srgbClr val="262626"/>
              </a:buClr>
              <a:buSzPct val="100000"/>
              <a:buFont typeface="Century Gothic"/>
              <a:buNone/>
            </a:pPr>
            <a:r>
              <a:rPr lang="fr-FR" sz="3200" dirty="0">
                <a:solidFill>
                  <a:srgbClr val="262626"/>
                </a:solidFill>
                <a:latin typeface="Century Gothic"/>
                <a:sym typeface="Century Gothic"/>
              </a:rPr>
              <a:t>II- Stakeholder and </a:t>
            </a:r>
            <a:r>
              <a:rPr lang="fr-FR" sz="3200" dirty="0" err="1">
                <a:solidFill>
                  <a:srgbClr val="262626"/>
                </a:solidFill>
                <a:latin typeface="Century Gothic"/>
                <a:sym typeface="Century Gothic"/>
              </a:rPr>
              <a:t>resources</a:t>
            </a:r>
            <a:endParaRPr dirty="0"/>
          </a:p>
          <a:p>
            <a:pPr marL="0" marR="0" lvl="0" indent="0" algn="l" rtl="0">
              <a:lnSpc>
                <a:spcPct val="90000"/>
              </a:lnSpc>
              <a:spcBef>
                <a:spcPts val="0"/>
              </a:spcBef>
              <a:spcAft>
                <a:spcPts val="0"/>
              </a:spcAft>
              <a:buClr>
                <a:srgbClr val="262626"/>
              </a:buClr>
              <a:buSzPct val="100000"/>
              <a:buFont typeface="Century Gothic"/>
              <a:buNone/>
            </a:pPr>
            <a:endParaRPr sz="3200" b="0" i="0" u="none" strike="noStrike" cap="none" dirty="0">
              <a:solidFill>
                <a:srgbClr val="262626"/>
              </a:solidFill>
              <a:latin typeface="Century Gothic"/>
              <a:ea typeface="Century Gothic"/>
              <a:cs typeface="Century Gothic"/>
              <a:sym typeface="Century Gothic"/>
            </a:endParaRPr>
          </a:p>
          <a:p>
            <a:pPr marL="0" marR="0" lvl="0" indent="0" algn="l" rtl="0">
              <a:lnSpc>
                <a:spcPct val="90000"/>
              </a:lnSpc>
              <a:spcBef>
                <a:spcPts val="0"/>
              </a:spcBef>
              <a:spcAft>
                <a:spcPts val="0"/>
              </a:spcAft>
              <a:buClr>
                <a:srgbClr val="262626"/>
              </a:buClr>
              <a:buSzPct val="100000"/>
              <a:buFont typeface="Century Gothic"/>
              <a:buNone/>
            </a:pPr>
            <a:r>
              <a:rPr lang="fr-FR" sz="3200" b="0" i="0" u="none" strike="noStrike" cap="none" dirty="0">
                <a:solidFill>
                  <a:srgbClr val="262626"/>
                </a:solidFill>
                <a:latin typeface="Century Gothic"/>
                <a:ea typeface="Century Gothic"/>
                <a:cs typeface="Century Gothic"/>
                <a:sym typeface="Century Gothic"/>
              </a:rPr>
              <a:t>III- </a:t>
            </a:r>
            <a:r>
              <a:rPr lang="fr-FR" sz="3200" dirty="0">
                <a:solidFill>
                  <a:srgbClr val="262626"/>
                </a:solidFill>
                <a:latin typeface="Century Gothic"/>
                <a:ea typeface="Century Gothic"/>
                <a:cs typeface="Century Gothic"/>
                <a:sym typeface="Century Gothic"/>
              </a:rPr>
              <a:t>Issue / </a:t>
            </a:r>
            <a:r>
              <a:rPr lang="fr-FR" sz="3200" dirty="0" err="1">
                <a:solidFill>
                  <a:srgbClr val="262626"/>
                </a:solidFill>
                <a:latin typeface="Century Gothic"/>
                <a:ea typeface="Century Gothic"/>
                <a:cs typeface="Century Gothic"/>
                <a:sym typeface="Century Gothic"/>
              </a:rPr>
              <a:t>Problem</a:t>
            </a:r>
            <a:endParaRPr dirty="0"/>
          </a:p>
          <a:p>
            <a:pPr marL="0" marR="0" lvl="0" indent="0" algn="l" rtl="0">
              <a:lnSpc>
                <a:spcPct val="90000"/>
              </a:lnSpc>
              <a:spcBef>
                <a:spcPts val="0"/>
              </a:spcBef>
              <a:spcAft>
                <a:spcPts val="0"/>
              </a:spcAft>
              <a:buClr>
                <a:srgbClr val="262626"/>
              </a:buClr>
              <a:buSzPct val="100000"/>
              <a:buFont typeface="Century Gothic"/>
              <a:buNone/>
            </a:pPr>
            <a:endParaRPr sz="3200" b="0" i="0" u="none" strike="noStrike" cap="none" dirty="0">
              <a:solidFill>
                <a:srgbClr val="262626"/>
              </a:solidFill>
              <a:latin typeface="Century Gothic"/>
              <a:ea typeface="Century Gothic"/>
              <a:cs typeface="Century Gothic"/>
              <a:sym typeface="Century Gothic"/>
            </a:endParaRPr>
          </a:p>
          <a:p>
            <a:pPr marL="0" marR="0" lvl="0" indent="0" algn="l" rtl="0">
              <a:lnSpc>
                <a:spcPct val="90000"/>
              </a:lnSpc>
              <a:spcBef>
                <a:spcPts val="0"/>
              </a:spcBef>
              <a:spcAft>
                <a:spcPts val="0"/>
              </a:spcAft>
              <a:buClr>
                <a:srgbClr val="262626"/>
              </a:buClr>
              <a:buSzPct val="100000"/>
              <a:buFont typeface="Century Gothic"/>
              <a:buNone/>
            </a:pPr>
            <a:r>
              <a:rPr lang="fr-FR" sz="3200" b="0" i="0" u="none" strike="noStrike" cap="none" dirty="0">
                <a:solidFill>
                  <a:srgbClr val="262626"/>
                </a:solidFill>
                <a:latin typeface="Century Gothic"/>
                <a:ea typeface="Century Gothic"/>
                <a:cs typeface="Century Gothic"/>
                <a:sym typeface="Century Gothic"/>
              </a:rPr>
              <a:t>IV- </a:t>
            </a:r>
            <a:r>
              <a:rPr lang="fr-FR" sz="3200" dirty="0" err="1">
                <a:solidFill>
                  <a:srgbClr val="262626"/>
                </a:solidFill>
                <a:latin typeface="Century Gothic"/>
                <a:ea typeface="Century Gothic"/>
                <a:cs typeface="Century Gothic"/>
                <a:sym typeface="Century Gothic"/>
              </a:rPr>
              <a:t>Expected</a:t>
            </a:r>
            <a:r>
              <a:rPr lang="fr-FR" sz="3200" dirty="0">
                <a:solidFill>
                  <a:srgbClr val="262626"/>
                </a:solidFill>
                <a:latin typeface="Century Gothic"/>
                <a:ea typeface="Century Gothic"/>
                <a:cs typeface="Century Gothic"/>
                <a:sym typeface="Century Gothic"/>
              </a:rPr>
              <a:t> </a:t>
            </a:r>
            <a:r>
              <a:rPr lang="fr-FR" sz="3200" dirty="0" err="1">
                <a:solidFill>
                  <a:srgbClr val="262626"/>
                </a:solidFill>
                <a:latin typeface="Century Gothic"/>
                <a:ea typeface="Century Gothic"/>
                <a:cs typeface="Century Gothic"/>
                <a:sym typeface="Century Gothic"/>
              </a:rPr>
              <a:t>Results</a:t>
            </a:r>
            <a:endParaRPr dirty="0"/>
          </a:p>
          <a:p>
            <a:pPr marL="0" marR="0" lvl="0" indent="0" algn="l" rtl="0">
              <a:lnSpc>
                <a:spcPct val="90000"/>
              </a:lnSpc>
              <a:spcBef>
                <a:spcPts val="0"/>
              </a:spcBef>
              <a:spcAft>
                <a:spcPts val="0"/>
              </a:spcAft>
              <a:buClr>
                <a:srgbClr val="262626"/>
              </a:buClr>
              <a:buSzPct val="100000"/>
              <a:buFont typeface="Century Gothic"/>
              <a:buNone/>
            </a:pPr>
            <a:endParaRPr sz="3200" b="0" i="0" u="none" strike="noStrike" cap="none" dirty="0">
              <a:solidFill>
                <a:srgbClr val="262626"/>
              </a:solidFill>
              <a:latin typeface="Century Gothic"/>
              <a:ea typeface="Century Gothic"/>
              <a:cs typeface="Century Gothic"/>
              <a:sym typeface="Century Gothic"/>
            </a:endParaRPr>
          </a:p>
          <a:p>
            <a:pPr marL="0" marR="0" lvl="0" indent="0" algn="l" rtl="0">
              <a:lnSpc>
                <a:spcPct val="90000"/>
              </a:lnSpc>
              <a:spcBef>
                <a:spcPts val="0"/>
              </a:spcBef>
              <a:spcAft>
                <a:spcPts val="0"/>
              </a:spcAft>
              <a:buClr>
                <a:srgbClr val="262626"/>
              </a:buClr>
              <a:buSzPct val="100000"/>
              <a:buFont typeface="Century Gothic"/>
              <a:buNone/>
            </a:pPr>
            <a:r>
              <a:rPr lang="fr-FR" sz="3200" b="0" i="0" u="none" strike="noStrike" cap="none" dirty="0">
                <a:solidFill>
                  <a:srgbClr val="262626"/>
                </a:solidFill>
                <a:latin typeface="Century Gothic"/>
                <a:ea typeface="Century Gothic"/>
                <a:cs typeface="Century Gothic"/>
                <a:sym typeface="Century Gothic"/>
              </a:rPr>
              <a:t>V- Meth</a:t>
            </a:r>
            <a:r>
              <a:rPr lang="fr-FR" sz="3200" dirty="0">
                <a:solidFill>
                  <a:srgbClr val="262626"/>
                </a:solidFill>
                <a:latin typeface="Century Gothic"/>
                <a:ea typeface="Century Gothic"/>
                <a:cs typeface="Century Gothic"/>
                <a:sym typeface="Century Gothic"/>
              </a:rPr>
              <a:t>od </a:t>
            </a:r>
            <a:r>
              <a:rPr lang="fr-FR" sz="3200" dirty="0" err="1">
                <a:solidFill>
                  <a:srgbClr val="262626"/>
                </a:solidFill>
                <a:latin typeface="Century Gothic"/>
                <a:ea typeface="Century Gothic"/>
                <a:cs typeface="Century Gothic"/>
                <a:sym typeface="Century Gothic"/>
              </a:rPr>
              <a:t>Resolution</a:t>
            </a:r>
            <a:r>
              <a:rPr lang="fr-FR" sz="3200" dirty="0">
                <a:solidFill>
                  <a:srgbClr val="262626"/>
                </a:solidFill>
                <a:latin typeface="Century Gothic"/>
                <a:ea typeface="Century Gothic"/>
                <a:cs typeface="Century Gothic"/>
                <a:sym typeface="Century Gothic"/>
              </a:rPr>
              <a:t> </a:t>
            </a:r>
            <a:endParaRPr sz="3200" b="0" i="0" u="none" strike="noStrike" cap="none" dirty="0">
              <a:solidFill>
                <a:srgbClr val="262626"/>
              </a:solidFill>
              <a:latin typeface="Century Gothic"/>
              <a:ea typeface="Century Gothic"/>
              <a:cs typeface="Century Gothic"/>
              <a:sym typeface="Century Gothic"/>
            </a:endParaRPr>
          </a:p>
          <a:p>
            <a:pPr marL="0" marR="0" lvl="0" indent="0" algn="l" rtl="0">
              <a:lnSpc>
                <a:spcPct val="90000"/>
              </a:lnSpc>
              <a:spcBef>
                <a:spcPts val="0"/>
              </a:spcBef>
              <a:spcAft>
                <a:spcPts val="0"/>
              </a:spcAft>
              <a:buClr>
                <a:srgbClr val="262626"/>
              </a:buClr>
              <a:buSzPct val="100000"/>
              <a:buFont typeface="Century Gothic"/>
              <a:buNone/>
            </a:pPr>
            <a:r>
              <a:rPr lang="fr-FR" sz="3200" b="0" i="0" u="none" strike="noStrike" cap="none" dirty="0">
                <a:solidFill>
                  <a:srgbClr val="262626"/>
                </a:solidFill>
                <a:latin typeface="Century Gothic"/>
                <a:ea typeface="Century Gothic"/>
                <a:cs typeface="Century Gothic"/>
                <a:sym typeface="Century Gothic"/>
              </a:rPr>
              <a:t> </a:t>
            </a:r>
            <a:endParaRPr dirty="0"/>
          </a:p>
          <a:p>
            <a:pPr marL="0" marR="0" lvl="0" indent="0" algn="l" rtl="0">
              <a:lnSpc>
                <a:spcPct val="90000"/>
              </a:lnSpc>
              <a:spcBef>
                <a:spcPts val="0"/>
              </a:spcBef>
              <a:spcAft>
                <a:spcPts val="0"/>
              </a:spcAft>
              <a:buClr>
                <a:srgbClr val="262626"/>
              </a:buClr>
              <a:buSzPct val="100000"/>
              <a:buFont typeface="Century Gothic"/>
              <a:buNone/>
            </a:pPr>
            <a:r>
              <a:rPr lang="fr-FR" sz="3200" b="0" i="0" u="none" strike="noStrike" cap="none" dirty="0">
                <a:solidFill>
                  <a:srgbClr val="262626"/>
                </a:solidFill>
                <a:latin typeface="Century Gothic"/>
                <a:ea typeface="Century Gothic"/>
                <a:cs typeface="Century Gothic"/>
                <a:sym typeface="Century Gothic"/>
              </a:rPr>
              <a:t>VI- </a:t>
            </a:r>
            <a:r>
              <a:rPr lang="fr-FR" sz="3200" dirty="0">
                <a:solidFill>
                  <a:srgbClr val="262626"/>
                </a:solidFill>
                <a:latin typeface="Century Gothic"/>
                <a:ea typeface="Century Gothic"/>
                <a:cs typeface="Century Gothic"/>
                <a:sym typeface="Century Gothic"/>
              </a:rPr>
              <a:t>Planning</a:t>
            </a:r>
            <a:endParaRPr dirty="0"/>
          </a:p>
          <a:p>
            <a:pPr marL="0" marR="0" lvl="0" indent="0" algn="l" rtl="0">
              <a:lnSpc>
                <a:spcPct val="90000"/>
              </a:lnSpc>
              <a:spcBef>
                <a:spcPts val="0"/>
              </a:spcBef>
              <a:spcAft>
                <a:spcPts val="0"/>
              </a:spcAft>
              <a:buClr>
                <a:srgbClr val="262626"/>
              </a:buClr>
              <a:buSzPct val="100000"/>
              <a:buFont typeface="Century Gothic"/>
              <a:buNone/>
            </a:pPr>
            <a:endParaRPr sz="3200" b="0" i="0" u="none" strike="noStrike" cap="none" dirty="0">
              <a:solidFill>
                <a:srgbClr val="262626"/>
              </a:solidFill>
              <a:latin typeface="Century Gothic"/>
              <a:ea typeface="Century Gothic"/>
              <a:cs typeface="Century Gothic"/>
              <a:sym typeface="Century Gothic"/>
            </a:endParaRPr>
          </a:p>
          <a:p>
            <a:pPr marL="0" marR="0" lvl="0" indent="0" algn="l" rtl="0">
              <a:lnSpc>
                <a:spcPct val="90000"/>
              </a:lnSpc>
              <a:spcBef>
                <a:spcPts val="0"/>
              </a:spcBef>
              <a:spcAft>
                <a:spcPts val="0"/>
              </a:spcAft>
              <a:buClr>
                <a:srgbClr val="262626"/>
              </a:buClr>
              <a:buSzPct val="100000"/>
              <a:buFont typeface="Century Gothic"/>
              <a:buNone/>
            </a:pPr>
            <a:r>
              <a:rPr lang="fr-FR" sz="3200" b="0" i="0" u="none" strike="noStrike" cap="none" dirty="0">
                <a:solidFill>
                  <a:srgbClr val="262626"/>
                </a:solidFill>
                <a:latin typeface="Century Gothic"/>
                <a:ea typeface="Century Gothic"/>
                <a:cs typeface="Century Gothic"/>
                <a:sym typeface="Century Gothic"/>
              </a:rPr>
              <a:t>VII – Risk </a:t>
            </a:r>
            <a:r>
              <a:rPr lang="fr-FR" sz="3200" b="0" i="0" u="none" strike="noStrike" cap="none" dirty="0" err="1">
                <a:solidFill>
                  <a:srgbClr val="262626"/>
                </a:solidFill>
                <a:latin typeface="Century Gothic"/>
                <a:ea typeface="Century Gothic"/>
                <a:cs typeface="Century Gothic"/>
                <a:sym typeface="Century Gothic"/>
              </a:rPr>
              <a:t>Assessment</a:t>
            </a:r>
            <a:r>
              <a:rPr lang="fr-FR" sz="3200" b="0" i="0" u="none" strike="noStrike" cap="none" dirty="0">
                <a:solidFill>
                  <a:srgbClr val="262626"/>
                </a:solidFill>
                <a:latin typeface="Century Gothic"/>
                <a:ea typeface="Century Gothic"/>
                <a:cs typeface="Century Gothic"/>
                <a:sym typeface="Century Gothic"/>
              </a:rPr>
              <a:t> </a:t>
            </a:r>
            <a:endParaRPr dirty="0"/>
          </a:p>
          <a:p>
            <a:pPr marL="0" marR="0" lvl="0" indent="0" algn="l" rtl="0">
              <a:lnSpc>
                <a:spcPct val="90000"/>
              </a:lnSpc>
              <a:spcBef>
                <a:spcPts val="0"/>
              </a:spcBef>
              <a:spcAft>
                <a:spcPts val="0"/>
              </a:spcAft>
              <a:buClr>
                <a:srgbClr val="262626"/>
              </a:buClr>
              <a:buSzPct val="100000"/>
              <a:buFont typeface="Century Gothic"/>
              <a:buNone/>
            </a:pPr>
            <a:r>
              <a:rPr lang="fr-FR" sz="4000" b="0" i="0" u="none" strike="noStrike" cap="none" dirty="0">
                <a:solidFill>
                  <a:srgbClr val="262626"/>
                </a:solidFill>
                <a:latin typeface="Century Gothic"/>
                <a:ea typeface="Century Gothic"/>
                <a:cs typeface="Century Gothic"/>
                <a:sym typeface="Century Gothic"/>
              </a:rPr>
              <a:t> </a:t>
            </a:r>
            <a:endParaRPr dirty="0"/>
          </a:p>
        </p:txBody>
      </p:sp>
      <p:sp>
        <p:nvSpPr>
          <p:cNvPr id="2" name="Espace réservé du numéro de diapositive 1">
            <a:extLst>
              <a:ext uri="{FF2B5EF4-FFF2-40B4-BE49-F238E27FC236}">
                <a16:creationId xmlns:a16="http://schemas.microsoft.com/office/drawing/2014/main" id="{3623BCEE-0B75-4B6F-AD57-CD72292961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B9D6F-C3A3-4341-BC57-7707E2FBC9CC}"/>
              </a:ext>
            </a:extLst>
          </p:cNvPr>
          <p:cNvSpPr>
            <a:spLocks noGrp="1"/>
          </p:cNvSpPr>
          <p:nvPr>
            <p:ph type="title"/>
          </p:nvPr>
        </p:nvSpPr>
        <p:spPr>
          <a:xfrm>
            <a:off x="5676900" y="149435"/>
            <a:ext cx="10058400" cy="1371600"/>
          </a:xfrm>
        </p:spPr>
        <p:txBody>
          <a:bodyPr/>
          <a:lstStyle/>
          <a:p>
            <a:pPr algn="ctr"/>
            <a:r>
              <a:rPr lang="fr-FR" dirty="0"/>
              <a:t>TEAM</a:t>
            </a:r>
          </a:p>
        </p:txBody>
      </p:sp>
      <p:sp>
        <p:nvSpPr>
          <p:cNvPr id="5" name="Espace réservé du numéro de diapositive 4">
            <a:extLst>
              <a:ext uri="{FF2B5EF4-FFF2-40B4-BE49-F238E27FC236}">
                <a16:creationId xmlns:a16="http://schemas.microsoft.com/office/drawing/2014/main" id="{A0D831CC-3871-465E-814F-0328C2DD79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a:p>
        </p:txBody>
      </p:sp>
      <p:pic>
        <p:nvPicPr>
          <p:cNvPr id="7" name="Image 6" descr="Une image contenant extérieur, arbre, personne, homme&#10;&#10;Description générée automatiquement">
            <a:extLst>
              <a:ext uri="{FF2B5EF4-FFF2-40B4-BE49-F238E27FC236}">
                <a16:creationId xmlns:a16="http://schemas.microsoft.com/office/drawing/2014/main" id="{D6DFD89E-CA81-4921-981D-B011D75A0EA4}"/>
              </a:ext>
            </a:extLst>
          </p:cNvPr>
          <p:cNvPicPr>
            <a:picLocks noChangeAspect="1"/>
          </p:cNvPicPr>
          <p:nvPr/>
        </p:nvPicPr>
        <p:blipFill>
          <a:blip r:embed="rId2"/>
          <a:stretch>
            <a:fillRect/>
          </a:stretch>
        </p:blipFill>
        <p:spPr>
          <a:xfrm>
            <a:off x="587618" y="554803"/>
            <a:ext cx="2357115" cy="4380901"/>
          </a:xfrm>
          <a:prstGeom prst="rect">
            <a:avLst/>
          </a:prstGeom>
          <a:ln>
            <a:noFill/>
          </a:ln>
          <a:effectLst>
            <a:outerShdw blurRad="292100" dist="139700" dir="2700000" algn="tl" rotWithShape="0">
              <a:srgbClr val="333333">
                <a:alpha val="65000"/>
              </a:srgbClr>
            </a:outerShdw>
          </a:effectLst>
        </p:spPr>
      </p:pic>
      <p:pic>
        <p:nvPicPr>
          <p:cNvPr id="9" name="Image 8" descr="Une image contenant personne, terrain, homme, extérieur&#10;&#10;Description générée automatiquement">
            <a:extLst>
              <a:ext uri="{FF2B5EF4-FFF2-40B4-BE49-F238E27FC236}">
                <a16:creationId xmlns:a16="http://schemas.microsoft.com/office/drawing/2014/main" id="{F4B7F7E8-2784-4762-BAF6-CB3415469908}"/>
              </a:ext>
            </a:extLst>
          </p:cNvPr>
          <p:cNvPicPr>
            <a:picLocks noChangeAspect="1"/>
          </p:cNvPicPr>
          <p:nvPr/>
        </p:nvPicPr>
        <p:blipFill>
          <a:blip r:embed="rId3"/>
          <a:stretch>
            <a:fillRect/>
          </a:stretch>
        </p:blipFill>
        <p:spPr>
          <a:xfrm>
            <a:off x="3143818" y="2512686"/>
            <a:ext cx="2931571" cy="3665549"/>
          </a:xfrm>
          <a:prstGeom prst="rect">
            <a:avLst/>
          </a:prstGeom>
          <a:ln>
            <a:noFill/>
          </a:ln>
          <a:effectLst>
            <a:outerShdw blurRad="292100" dist="139700" dir="2700000" algn="tl" rotWithShape="0">
              <a:srgbClr val="333333">
                <a:alpha val="65000"/>
              </a:srgbClr>
            </a:outerShdw>
          </a:effectLst>
        </p:spPr>
      </p:pic>
      <p:pic>
        <p:nvPicPr>
          <p:cNvPr id="11" name="Image 10" descr="Une image contenant personne, mur, femme, habits&#10;&#10;Description générée automatiquement">
            <a:extLst>
              <a:ext uri="{FF2B5EF4-FFF2-40B4-BE49-F238E27FC236}">
                <a16:creationId xmlns:a16="http://schemas.microsoft.com/office/drawing/2014/main" id="{D0828D1B-E799-41D3-8497-D46E2313C5DB}"/>
              </a:ext>
            </a:extLst>
          </p:cNvPr>
          <p:cNvPicPr>
            <a:picLocks noChangeAspect="1"/>
          </p:cNvPicPr>
          <p:nvPr/>
        </p:nvPicPr>
        <p:blipFill>
          <a:blip r:embed="rId4"/>
          <a:stretch>
            <a:fillRect/>
          </a:stretch>
        </p:blipFill>
        <p:spPr>
          <a:xfrm>
            <a:off x="6159914" y="554803"/>
            <a:ext cx="3334650" cy="2641455"/>
          </a:xfrm>
          <a:prstGeom prst="rect">
            <a:avLst/>
          </a:prstGeom>
          <a:ln>
            <a:noFill/>
          </a:ln>
          <a:effectLst>
            <a:outerShdw blurRad="292100" dist="139700" dir="2700000" algn="tl" rotWithShape="0">
              <a:srgbClr val="333333">
                <a:alpha val="65000"/>
              </a:srgbClr>
            </a:outerShdw>
          </a:effectLst>
        </p:spPr>
      </p:pic>
      <p:pic>
        <p:nvPicPr>
          <p:cNvPr id="13" name="Image 12" descr="Une image contenant personne, debout&#10;&#10;Description générée automatiquement">
            <a:extLst>
              <a:ext uri="{FF2B5EF4-FFF2-40B4-BE49-F238E27FC236}">
                <a16:creationId xmlns:a16="http://schemas.microsoft.com/office/drawing/2014/main" id="{A4D9135C-B6DD-4445-961C-6CB91D75943E}"/>
              </a:ext>
            </a:extLst>
          </p:cNvPr>
          <p:cNvPicPr>
            <a:picLocks noChangeAspect="1"/>
          </p:cNvPicPr>
          <p:nvPr/>
        </p:nvPicPr>
        <p:blipFill>
          <a:blip r:embed="rId5"/>
          <a:stretch>
            <a:fillRect/>
          </a:stretch>
        </p:blipFill>
        <p:spPr>
          <a:xfrm>
            <a:off x="9010437" y="3395222"/>
            <a:ext cx="2783014" cy="2783014"/>
          </a:xfrm>
          <a:prstGeom prst="rect">
            <a:avLst/>
          </a:prstGeom>
          <a:ln>
            <a:noFill/>
          </a:ln>
          <a:effectLst>
            <a:outerShdw blurRad="292100" dist="139700" dir="2700000" algn="tl" rotWithShape="0">
              <a:srgbClr val="333333">
                <a:alpha val="65000"/>
              </a:srgbClr>
            </a:outerShdw>
          </a:effectLst>
        </p:spPr>
      </p:pic>
      <p:sp>
        <p:nvSpPr>
          <p:cNvPr id="14" name="Google Shape;162;p4">
            <a:extLst>
              <a:ext uri="{FF2B5EF4-FFF2-40B4-BE49-F238E27FC236}">
                <a16:creationId xmlns:a16="http://schemas.microsoft.com/office/drawing/2014/main" id="{D371B6D2-5B4C-44C5-BC38-57FD99A9EAB3}"/>
              </a:ext>
            </a:extLst>
          </p:cNvPr>
          <p:cNvSpPr txBox="1">
            <a:spLocks noGrp="1"/>
          </p:cNvSpPr>
          <p:nvPr>
            <p:ph type="body" idx="1"/>
          </p:nvPr>
        </p:nvSpPr>
        <p:spPr>
          <a:xfrm>
            <a:off x="284787" y="5116530"/>
            <a:ext cx="2783014" cy="719191"/>
          </a:xfrm>
          <a:prstGeom prst="rect">
            <a:avLst/>
          </a:prstGeom>
          <a:noFill/>
          <a:ln>
            <a:noFill/>
          </a:ln>
        </p:spPr>
        <p:txBody>
          <a:bodyPr spcFirstLastPara="1" wrap="square" lIns="91425" tIns="45700" rIns="91425" bIns="45700" anchor="t" anchorCtr="0">
            <a:noAutofit/>
          </a:bodyPr>
          <a:lstStyle/>
          <a:p>
            <a:pPr marL="125540" lvl="0" indent="0" algn="l" rtl="0">
              <a:lnSpc>
                <a:spcPct val="95000"/>
              </a:lnSpc>
              <a:spcBef>
                <a:spcPts val="0"/>
              </a:spcBef>
              <a:spcAft>
                <a:spcPts val="0"/>
              </a:spcAft>
              <a:buSzPts val="1623"/>
              <a:buNone/>
            </a:pPr>
            <a:endParaRPr lang="fr-FR" sz="1623" dirty="0">
              <a:latin typeface="Arial"/>
              <a:ea typeface="Arial"/>
              <a:cs typeface="Arial"/>
              <a:sym typeface="Arial"/>
            </a:endParaRPr>
          </a:p>
          <a:p>
            <a:pPr marL="457200" lvl="0" indent="-331660" algn="l" rtl="0">
              <a:lnSpc>
                <a:spcPct val="95000"/>
              </a:lnSpc>
              <a:spcBef>
                <a:spcPts val="0"/>
              </a:spcBef>
              <a:spcAft>
                <a:spcPts val="0"/>
              </a:spcAft>
              <a:buSzPts val="1623"/>
              <a:buFont typeface="Arial"/>
              <a:buChar char="●"/>
            </a:pPr>
            <a:r>
              <a:rPr lang="en-US" sz="1623" dirty="0">
                <a:latin typeface="Arial"/>
                <a:ea typeface="Arial"/>
                <a:cs typeface="Arial"/>
                <a:sym typeface="Arial"/>
              </a:rPr>
              <a:t>Network Student</a:t>
            </a:r>
          </a:p>
          <a:p>
            <a:pPr marL="457200" lvl="0" indent="-331660" algn="l" rtl="0">
              <a:lnSpc>
                <a:spcPct val="95000"/>
              </a:lnSpc>
              <a:spcBef>
                <a:spcPts val="0"/>
              </a:spcBef>
              <a:spcAft>
                <a:spcPts val="0"/>
              </a:spcAft>
              <a:buSzPts val="1623"/>
              <a:buFont typeface="Arial"/>
              <a:buChar char="●"/>
            </a:pPr>
            <a:endParaRPr lang="en-US" sz="1623" dirty="0">
              <a:latin typeface="Arial"/>
              <a:ea typeface="Arial"/>
              <a:cs typeface="Arial"/>
              <a:sym typeface="Arial"/>
            </a:endParaRPr>
          </a:p>
          <a:p>
            <a:pPr marL="457200" lvl="0" indent="-331660" algn="l" rtl="0">
              <a:lnSpc>
                <a:spcPct val="95000"/>
              </a:lnSpc>
              <a:spcBef>
                <a:spcPts val="0"/>
              </a:spcBef>
              <a:spcAft>
                <a:spcPts val="0"/>
              </a:spcAft>
              <a:buSzPts val="1623"/>
              <a:buFont typeface="Arial"/>
              <a:buChar char="●"/>
            </a:pPr>
            <a:endParaRPr lang="fr-FR" sz="1623" dirty="0">
              <a:latin typeface="Arial"/>
              <a:ea typeface="Arial"/>
              <a:cs typeface="Arial"/>
              <a:sym typeface="Arial"/>
            </a:endParaRPr>
          </a:p>
          <a:p>
            <a:pPr marL="457200" lvl="0" indent="-331660" algn="l" rtl="0">
              <a:lnSpc>
                <a:spcPct val="95000"/>
              </a:lnSpc>
              <a:spcBef>
                <a:spcPts val="0"/>
              </a:spcBef>
              <a:spcAft>
                <a:spcPts val="0"/>
              </a:spcAft>
              <a:buSzPts val="1623"/>
              <a:buFont typeface="Arial"/>
              <a:buChar char="●"/>
            </a:pPr>
            <a:endParaRPr lang="fr-FR" sz="1623" dirty="0">
              <a:latin typeface="Arial"/>
              <a:ea typeface="Arial"/>
              <a:cs typeface="Arial"/>
              <a:sym typeface="Arial"/>
            </a:endParaRPr>
          </a:p>
          <a:p>
            <a:pPr marL="457200" lvl="0" indent="-331660" algn="l" rtl="0">
              <a:lnSpc>
                <a:spcPct val="95000"/>
              </a:lnSpc>
              <a:spcBef>
                <a:spcPts val="0"/>
              </a:spcBef>
              <a:spcAft>
                <a:spcPts val="0"/>
              </a:spcAft>
              <a:buSzPts val="1623"/>
              <a:buFont typeface="Arial"/>
              <a:buChar char="●"/>
            </a:pPr>
            <a:endParaRPr lang="fr-FR" sz="1623" dirty="0">
              <a:latin typeface="Arial"/>
              <a:ea typeface="Arial"/>
              <a:cs typeface="Arial"/>
              <a:sym typeface="Arial"/>
            </a:endParaRPr>
          </a:p>
          <a:p>
            <a:pPr marL="457200" lvl="0" indent="-331660" algn="l" rtl="0">
              <a:lnSpc>
                <a:spcPct val="95000"/>
              </a:lnSpc>
              <a:spcBef>
                <a:spcPts val="0"/>
              </a:spcBef>
              <a:spcAft>
                <a:spcPts val="0"/>
              </a:spcAft>
              <a:buSzPts val="1623"/>
              <a:buFont typeface="Arial"/>
              <a:buChar char="●"/>
            </a:pPr>
            <a:endParaRPr lang="fr-FR" sz="1260" dirty="0">
              <a:latin typeface="Arial"/>
              <a:ea typeface="Arial"/>
              <a:cs typeface="Arial"/>
              <a:sym typeface="Arial"/>
            </a:endParaRPr>
          </a:p>
          <a:p>
            <a:pPr marL="0" lvl="0" indent="0" algn="l" rtl="0">
              <a:lnSpc>
                <a:spcPct val="95000"/>
              </a:lnSpc>
              <a:spcBef>
                <a:spcPts val="0"/>
              </a:spcBef>
              <a:spcAft>
                <a:spcPts val="0"/>
              </a:spcAft>
              <a:buClr>
                <a:schemeClr val="dk1"/>
              </a:buClr>
              <a:buSzPts val="770"/>
              <a:buFont typeface="Arial"/>
              <a:buNone/>
            </a:pPr>
            <a:endParaRPr sz="1260" dirty="0">
              <a:latin typeface="Arial"/>
              <a:ea typeface="Arial"/>
              <a:cs typeface="Arial"/>
              <a:sym typeface="Arial"/>
            </a:endParaRPr>
          </a:p>
          <a:p>
            <a:pPr marL="0" lvl="0" indent="0" algn="l" rtl="0">
              <a:lnSpc>
                <a:spcPct val="90000"/>
              </a:lnSpc>
              <a:spcBef>
                <a:spcPts val="900"/>
              </a:spcBef>
              <a:spcAft>
                <a:spcPts val="0"/>
              </a:spcAft>
              <a:buSzPts val="770"/>
              <a:buNone/>
            </a:pPr>
            <a:endParaRPr sz="1050" dirty="0"/>
          </a:p>
        </p:txBody>
      </p:sp>
      <p:sp>
        <p:nvSpPr>
          <p:cNvPr id="15" name="Google Shape;162;p4">
            <a:extLst>
              <a:ext uri="{FF2B5EF4-FFF2-40B4-BE49-F238E27FC236}">
                <a16:creationId xmlns:a16="http://schemas.microsoft.com/office/drawing/2014/main" id="{B8008C0D-0832-49CF-A506-BD36240B27FD}"/>
              </a:ext>
            </a:extLst>
          </p:cNvPr>
          <p:cNvSpPr txBox="1">
            <a:spLocks/>
          </p:cNvSpPr>
          <p:nvPr/>
        </p:nvSpPr>
        <p:spPr>
          <a:xfrm>
            <a:off x="3135393" y="1802935"/>
            <a:ext cx="2783014" cy="7191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900"/>
              </a:spcBef>
              <a:spcAft>
                <a:spcPts val="0"/>
              </a:spcAft>
              <a:buClr>
                <a:srgbClr val="262626"/>
              </a:buClr>
              <a:buSzPts val="1800"/>
              <a:buFont typeface="Garamond"/>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pPr marL="125540" indent="0">
              <a:lnSpc>
                <a:spcPct val="95000"/>
              </a:lnSpc>
              <a:spcBef>
                <a:spcPts val="0"/>
              </a:spcBef>
              <a:buSzPts val="1623"/>
              <a:buFont typeface="Garamond"/>
              <a:buNone/>
            </a:pPr>
            <a:endParaRPr lang="fr-FR" sz="1623">
              <a:latin typeface="Arial"/>
              <a:ea typeface="Arial"/>
              <a:cs typeface="Arial"/>
              <a:sym typeface="Arial"/>
            </a:endParaRPr>
          </a:p>
          <a:p>
            <a:pPr indent="-331660">
              <a:lnSpc>
                <a:spcPct val="95000"/>
              </a:lnSpc>
              <a:spcBef>
                <a:spcPts val="0"/>
              </a:spcBef>
              <a:buSzPts val="1623"/>
              <a:buFont typeface="Arial"/>
              <a:buChar char="●"/>
            </a:pPr>
            <a:r>
              <a:rPr lang="fr-FR" sz="1623">
                <a:latin typeface="Arial"/>
                <a:ea typeface="Arial"/>
                <a:cs typeface="Arial"/>
                <a:sym typeface="Arial"/>
              </a:rPr>
              <a:t>Network Student</a:t>
            </a:r>
          </a:p>
          <a:p>
            <a:pPr indent="-331660">
              <a:lnSpc>
                <a:spcPct val="95000"/>
              </a:lnSpc>
              <a:spcBef>
                <a:spcPts val="0"/>
              </a:spcBef>
              <a:buSzPts val="1623"/>
              <a:buFont typeface="Arial"/>
              <a:buChar char="●"/>
            </a:pPr>
            <a:endParaRPr lang="fr-FR" sz="1623">
              <a:latin typeface="Arial"/>
              <a:ea typeface="Arial"/>
              <a:cs typeface="Arial"/>
              <a:sym typeface="Arial"/>
            </a:endParaRPr>
          </a:p>
          <a:p>
            <a:pPr indent="-331660">
              <a:lnSpc>
                <a:spcPct val="95000"/>
              </a:lnSpc>
              <a:spcBef>
                <a:spcPts val="0"/>
              </a:spcBef>
              <a:buSzPts val="1623"/>
              <a:buFont typeface="Arial"/>
              <a:buChar char="●"/>
            </a:pPr>
            <a:endParaRPr lang="fr-FR" sz="1623">
              <a:latin typeface="Arial"/>
              <a:ea typeface="Arial"/>
              <a:cs typeface="Arial"/>
              <a:sym typeface="Arial"/>
            </a:endParaRPr>
          </a:p>
          <a:p>
            <a:pPr indent="-331660">
              <a:lnSpc>
                <a:spcPct val="95000"/>
              </a:lnSpc>
              <a:spcBef>
                <a:spcPts val="0"/>
              </a:spcBef>
              <a:buSzPts val="1623"/>
              <a:buFont typeface="Arial"/>
              <a:buChar char="●"/>
            </a:pPr>
            <a:endParaRPr lang="fr-FR" sz="1623">
              <a:latin typeface="Arial"/>
              <a:ea typeface="Arial"/>
              <a:cs typeface="Arial"/>
              <a:sym typeface="Arial"/>
            </a:endParaRPr>
          </a:p>
          <a:p>
            <a:pPr indent="-331660">
              <a:lnSpc>
                <a:spcPct val="95000"/>
              </a:lnSpc>
              <a:spcBef>
                <a:spcPts val="0"/>
              </a:spcBef>
              <a:buSzPts val="1623"/>
              <a:buFont typeface="Arial"/>
              <a:buChar char="●"/>
            </a:pPr>
            <a:endParaRPr lang="fr-FR" sz="1623">
              <a:latin typeface="Arial"/>
              <a:ea typeface="Arial"/>
              <a:cs typeface="Arial"/>
              <a:sym typeface="Arial"/>
            </a:endParaRPr>
          </a:p>
          <a:p>
            <a:pPr indent="-331660">
              <a:lnSpc>
                <a:spcPct val="95000"/>
              </a:lnSpc>
              <a:spcBef>
                <a:spcPts val="0"/>
              </a:spcBef>
              <a:buSzPts val="1623"/>
              <a:buFont typeface="Arial"/>
              <a:buChar char="●"/>
            </a:pPr>
            <a:endParaRPr lang="fr-FR" sz="1260">
              <a:latin typeface="Arial"/>
              <a:ea typeface="Arial"/>
              <a:cs typeface="Arial"/>
              <a:sym typeface="Arial"/>
            </a:endParaRPr>
          </a:p>
          <a:p>
            <a:pPr marL="0" indent="0">
              <a:lnSpc>
                <a:spcPct val="95000"/>
              </a:lnSpc>
              <a:spcBef>
                <a:spcPts val="0"/>
              </a:spcBef>
              <a:buClr>
                <a:schemeClr val="dk1"/>
              </a:buClr>
              <a:buSzPts val="770"/>
              <a:buFont typeface="Arial"/>
              <a:buNone/>
            </a:pPr>
            <a:endParaRPr lang="fr-FR" sz="1260">
              <a:latin typeface="Arial"/>
              <a:ea typeface="Arial"/>
              <a:cs typeface="Arial"/>
              <a:sym typeface="Arial"/>
            </a:endParaRPr>
          </a:p>
          <a:p>
            <a:pPr marL="0" indent="0">
              <a:lnSpc>
                <a:spcPct val="90000"/>
              </a:lnSpc>
              <a:buSzPts val="770"/>
              <a:buFont typeface="Garamond"/>
              <a:buNone/>
            </a:pPr>
            <a:endParaRPr lang="fr-FR" sz="1050" dirty="0"/>
          </a:p>
        </p:txBody>
      </p:sp>
      <p:sp>
        <p:nvSpPr>
          <p:cNvPr id="16" name="Google Shape;162;p4">
            <a:extLst>
              <a:ext uri="{FF2B5EF4-FFF2-40B4-BE49-F238E27FC236}">
                <a16:creationId xmlns:a16="http://schemas.microsoft.com/office/drawing/2014/main" id="{55631C51-50E2-4315-BC5F-672C7DEE87AC}"/>
              </a:ext>
            </a:extLst>
          </p:cNvPr>
          <p:cNvSpPr txBox="1">
            <a:spLocks/>
          </p:cNvSpPr>
          <p:nvPr/>
        </p:nvSpPr>
        <p:spPr>
          <a:xfrm>
            <a:off x="6274474" y="3395222"/>
            <a:ext cx="2783014" cy="7191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900"/>
              </a:spcBef>
              <a:spcAft>
                <a:spcPts val="0"/>
              </a:spcAft>
              <a:buClr>
                <a:srgbClr val="262626"/>
              </a:buClr>
              <a:buSzPts val="1800"/>
              <a:buFont typeface="Garamond"/>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pPr marL="125540" indent="0">
              <a:lnSpc>
                <a:spcPct val="95000"/>
              </a:lnSpc>
              <a:spcBef>
                <a:spcPts val="0"/>
              </a:spcBef>
              <a:buSzPts val="1623"/>
              <a:buFont typeface="Garamond"/>
              <a:buNone/>
            </a:pPr>
            <a:endParaRPr lang="fr-FR" sz="1623" dirty="0">
              <a:latin typeface="Arial"/>
              <a:ea typeface="Arial"/>
              <a:cs typeface="Arial"/>
              <a:sym typeface="Arial"/>
            </a:endParaRPr>
          </a:p>
          <a:p>
            <a:pPr indent="-331660">
              <a:lnSpc>
                <a:spcPct val="95000"/>
              </a:lnSpc>
              <a:spcBef>
                <a:spcPts val="0"/>
              </a:spcBef>
              <a:buSzPts val="1623"/>
              <a:buFont typeface="Arial"/>
              <a:buChar char="●"/>
            </a:pPr>
            <a:r>
              <a:rPr lang="fr-FR" sz="1623" dirty="0">
                <a:latin typeface="Arial"/>
                <a:ea typeface="Arial"/>
                <a:cs typeface="Arial"/>
                <a:sym typeface="Arial"/>
              </a:rPr>
              <a:t>Embedded </a:t>
            </a:r>
            <a:r>
              <a:rPr lang="fr-FR" sz="1623" dirty="0" err="1">
                <a:latin typeface="Arial"/>
                <a:ea typeface="Arial"/>
                <a:cs typeface="Arial"/>
                <a:sym typeface="Arial"/>
              </a:rPr>
              <a:t>systems</a:t>
            </a:r>
            <a:r>
              <a:rPr lang="fr-FR" sz="1623" dirty="0">
                <a:latin typeface="Arial"/>
                <a:ea typeface="Arial"/>
                <a:cs typeface="Arial"/>
                <a:sym typeface="Arial"/>
              </a:rPr>
              <a:t> </a:t>
            </a:r>
            <a:r>
              <a:rPr lang="fr-FR" sz="1623" dirty="0" err="1">
                <a:latin typeface="Arial"/>
                <a:ea typeface="Arial"/>
                <a:cs typeface="Arial"/>
                <a:sym typeface="Arial"/>
              </a:rPr>
              <a:t>Student</a:t>
            </a:r>
            <a:r>
              <a:rPr lang="fr-FR" sz="1623" dirty="0">
                <a:latin typeface="Arial"/>
                <a:ea typeface="Arial"/>
                <a:cs typeface="Arial"/>
                <a:sym typeface="Arial"/>
              </a:rPr>
              <a:t> </a:t>
            </a:r>
          </a:p>
          <a:p>
            <a:pPr indent="-331660">
              <a:lnSpc>
                <a:spcPct val="95000"/>
              </a:lnSpc>
              <a:spcBef>
                <a:spcPts val="0"/>
              </a:spcBef>
              <a:buSzPts val="1623"/>
              <a:buFont typeface="Arial"/>
              <a:buChar char="●"/>
            </a:pPr>
            <a:endParaRPr lang="fr-FR" sz="1623" dirty="0">
              <a:latin typeface="Arial"/>
              <a:ea typeface="Arial"/>
              <a:cs typeface="Arial"/>
              <a:sym typeface="Arial"/>
            </a:endParaRPr>
          </a:p>
          <a:p>
            <a:pPr indent="-331660">
              <a:lnSpc>
                <a:spcPct val="95000"/>
              </a:lnSpc>
              <a:spcBef>
                <a:spcPts val="0"/>
              </a:spcBef>
              <a:buSzPts val="1623"/>
              <a:buFont typeface="Arial"/>
              <a:buChar char="●"/>
            </a:pPr>
            <a:endParaRPr lang="fr-FR" sz="1623" dirty="0">
              <a:latin typeface="Arial"/>
              <a:ea typeface="Arial"/>
              <a:cs typeface="Arial"/>
              <a:sym typeface="Arial"/>
            </a:endParaRPr>
          </a:p>
          <a:p>
            <a:pPr indent="-331660">
              <a:lnSpc>
                <a:spcPct val="95000"/>
              </a:lnSpc>
              <a:spcBef>
                <a:spcPts val="0"/>
              </a:spcBef>
              <a:buSzPts val="1623"/>
              <a:buFont typeface="Arial"/>
              <a:buChar char="●"/>
            </a:pPr>
            <a:endParaRPr lang="fr-FR" sz="1623" dirty="0">
              <a:latin typeface="Arial"/>
              <a:ea typeface="Arial"/>
              <a:cs typeface="Arial"/>
              <a:sym typeface="Arial"/>
            </a:endParaRPr>
          </a:p>
          <a:p>
            <a:pPr indent="-331660">
              <a:lnSpc>
                <a:spcPct val="95000"/>
              </a:lnSpc>
              <a:spcBef>
                <a:spcPts val="0"/>
              </a:spcBef>
              <a:buSzPts val="1623"/>
              <a:buFont typeface="Arial"/>
              <a:buChar char="●"/>
            </a:pPr>
            <a:endParaRPr lang="fr-FR" sz="1623" dirty="0">
              <a:latin typeface="Arial"/>
              <a:ea typeface="Arial"/>
              <a:cs typeface="Arial"/>
              <a:sym typeface="Arial"/>
            </a:endParaRPr>
          </a:p>
          <a:p>
            <a:pPr indent="-331660">
              <a:lnSpc>
                <a:spcPct val="95000"/>
              </a:lnSpc>
              <a:spcBef>
                <a:spcPts val="0"/>
              </a:spcBef>
              <a:buSzPts val="1623"/>
              <a:buFont typeface="Arial"/>
              <a:buChar char="●"/>
            </a:pPr>
            <a:endParaRPr lang="fr-FR" sz="1260" dirty="0">
              <a:latin typeface="Arial"/>
              <a:ea typeface="Arial"/>
              <a:cs typeface="Arial"/>
              <a:sym typeface="Arial"/>
            </a:endParaRPr>
          </a:p>
          <a:p>
            <a:pPr marL="0" indent="0">
              <a:lnSpc>
                <a:spcPct val="95000"/>
              </a:lnSpc>
              <a:spcBef>
                <a:spcPts val="0"/>
              </a:spcBef>
              <a:buClr>
                <a:schemeClr val="dk1"/>
              </a:buClr>
              <a:buSzPts val="770"/>
              <a:buFont typeface="Arial"/>
              <a:buNone/>
            </a:pPr>
            <a:endParaRPr lang="fr-FR" sz="1260" dirty="0">
              <a:latin typeface="Arial"/>
              <a:ea typeface="Arial"/>
              <a:cs typeface="Arial"/>
              <a:sym typeface="Arial"/>
            </a:endParaRPr>
          </a:p>
          <a:p>
            <a:pPr marL="0" indent="0">
              <a:lnSpc>
                <a:spcPct val="90000"/>
              </a:lnSpc>
              <a:buSzPts val="770"/>
              <a:buFont typeface="Garamond"/>
              <a:buNone/>
            </a:pPr>
            <a:endParaRPr lang="fr-FR" sz="1050" dirty="0"/>
          </a:p>
        </p:txBody>
      </p:sp>
      <p:sp>
        <p:nvSpPr>
          <p:cNvPr id="17" name="Google Shape;162;p4">
            <a:extLst>
              <a:ext uri="{FF2B5EF4-FFF2-40B4-BE49-F238E27FC236}">
                <a16:creationId xmlns:a16="http://schemas.microsoft.com/office/drawing/2014/main" id="{C5F1CA4E-A0F2-4728-9EEB-73A389A6704F}"/>
              </a:ext>
            </a:extLst>
          </p:cNvPr>
          <p:cNvSpPr txBox="1">
            <a:spLocks/>
          </p:cNvSpPr>
          <p:nvPr/>
        </p:nvSpPr>
        <p:spPr>
          <a:xfrm>
            <a:off x="9408986" y="2477067"/>
            <a:ext cx="2783014" cy="7191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900"/>
              </a:spcBef>
              <a:spcAft>
                <a:spcPts val="0"/>
              </a:spcAft>
              <a:buClr>
                <a:srgbClr val="262626"/>
              </a:buClr>
              <a:buSzPts val="1800"/>
              <a:buFont typeface="Garamond"/>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pPr marL="125540" indent="0">
              <a:lnSpc>
                <a:spcPct val="95000"/>
              </a:lnSpc>
              <a:spcBef>
                <a:spcPts val="0"/>
              </a:spcBef>
              <a:buSzPts val="1623"/>
              <a:buFont typeface="Garamond"/>
              <a:buNone/>
            </a:pPr>
            <a:endParaRPr lang="fr-FR" sz="1623" dirty="0">
              <a:latin typeface="Arial"/>
              <a:ea typeface="Arial"/>
              <a:cs typeface="Arial"/>
              <a:sym typeface="Arial"/>
            </a:endParaRPr>
          </a:p>
          <a:p>
            <a:pPr indent="-331660">
              <a:lnSpc>
                <a:spcPct val="95000"/>
              </a:lnSpc>
              <a:spcBef>
                <a:spcPts val="0"/>
              </a:spcBef>
              <a:buSzPts val="1623"/>
              <a:buFont typeface="Arial"/>
              <a:buChar char="●"/>
            </a:pPr>
            <a:r>
              <a:rPr lang="fr-FR" sz="1623" dirty="0">
                <a:latin typeface="Arial"/>
                <a:ea typeface="Arial"/>
                <a:cs typeface="Arial"/>
                <a:sym typeface="Arial"/>
              </a:rPr>
              <a:t>Embedded </a:t>
            </a:r>
            <a:r>
              <a:rPr lang="fr-FR" sz="1623" dirty="0" err="1">
                <a:latin typeface="Arial"/>
                <a:ea typeface="Arial"/>
                <a:cs typeface="Arial"/>
                <a:sym typeface="Arial"/>
              </a:rPr>
              <a:t>systems</a:t>
            </a:r>
            <a:r>
              <a:rPr lang="fr-FR" sz="1623" dirty="0">
                <a:latin typeface="Arial"/>
                <a:ea typeface="Arial"/>
                <a:cs typeface="Arial"/>
                <a:sym typeface="Arial"/>
              </a:rPr>
              <a:t> </a:t>
            </a:r>
            <a:r>
              <a:rPr lang="fr-FR" sz="1623" dirty="0" err="1">
                <a:latin typeface="Arial"/>
                <a:ea typeface="Arial"/>
                <a:cs typeface="Arial"/>
                <a:sym typeface="Arial"/>
              </a:rPr>
              <a:t>Student</a:t>
            </a:r>
            <a:r>
              <a:rPr lang="fr-FR" sz="1623" dirty="0">
                <a:latin typeface="Arial"/>
                <a:ea typeface="Arial"/>
                <a:cs typeface="Arial"/>
                <a:sym typeface="Arial"/>
              </a:rPr>
              <a:t> </a:t>
            </a:r>
          </a:p>
          <a:p>
            <a:pPr indent="-331660">
              <a:lnSpc>
                <a:spcPct val="95000"/>
              </a:lnSpc>
              <a:spcBef>
                <a:spcPts val="0"/>
              </a:spcBef>
              <a:buSzPts val="1623"/>
              <a:buFont typeface="Arial"/>
              <a:buChar char="●"/>
            </a:pPr>
            <a:endParaRPr lang="fr-FR" sz="1623" dirty="0">
              <a:latin typeface="Arial"/>
              <a:ea typeface="Arial"/>
              <a:cs typeface="Arial"/>
              <a:sym typeface="Arial"/>
            </a:endParaRPr>
          </a:p>
          <a:p>
            <a:pPr indent="-331660">
              <a:lnSpc>
                <a:spcPct val="95000"/>
              </a:lnSpc>
              <a:spcBef>
                <a:spcPts val="0"/>
              </a:spcBef>
              <a:buSzPts val="1623"/>
              <a:buFont typeface="Arial"/>
              <a:buChar char="●"/>
            </a:pPr>
            <a:endParaRPr lang="fr-FR" sz="1623" dirty="0">
              <a:latin typeface="Arial"/>
              <a:ea typeface="Arial"/>
              <a:cs typeface="Arial"/>
              <a:sym typeface="Arial"/>
            </a:endParaRPr>
          </a:p>
          <a:p>
            <a:pPr indent="-331660">
              <a:lnSpc>
                <a:spcPct val="95000"/>
              </a:lnSpc>
              <a:spcBef>
                <a:spcPts val="0"/>
              </a:spcBef>
              <a:buSzPts val="1623"/>
              <a:buFont typeface="Arial"/>
              <a:buChar char="●"/>
            </a:pPr>
            <a:endParaRPr lang="fr-FR" sz="1623" dirty="0">
              <a:latin typeface="Arial"/>
              <a:ea typeface="Arial"/>
              <a:cs typeface="Arial"/>
              <a:sym typeface="Arial"/>
            </a:endParaRPr>
          </a:p>
          <a:p>
            <a:pPr indent="-331660">
              <a:lnSpc>
                <a:spcPct val="95000"/>
              </a:lnSpc>
              <a:spcBef>
                <a:spcPts val="0"/>
              </a:spcBef>
              <a:buSzPts val="1623"/>
              <a:buFont typeface="Arial"/>
              <a:buChar char="●"/>
            </a:pPr>
            <a:endParaRPr lang="fr-FR" sz="1623" dirty="0">
              <a:latin typeface="Arial"/>
              <a:ea typeface="Arial"/>
              <a:cs typeface="Arial"/>
              <a:sym typeface="Arial"/>
            </a:endParaRPr>
          </a:p>
          <a:p>
            <a:pPr indent="-331660">
              <a:lnSpc>
                <a:spcPct val="95000"/>
              </a:lnSpc>
              <a:spcBef>
                <a:spcPts val="0"/>
              </a:spcBef>
              <a:buSzPts val="1623"/>
              <a:buFont typeface="Arial"/>
              <a:buChar char="●"/>
            </a:pPr>
            <a:endParaRPr lang="fr-FR" sz="1260" dirty="0">
              <a:latin typeface="Arial"/>
              <a:ea typeface="Arial"/>
              <a:cs typeface="Arial"/>
              <a:sym typeface="Arial"/>
            </a:endParaRPr>
          </a:p>
          <a:p>
            <a:pPr marL="0" indent="0">
              <a:lnSpc>
                <a:spcPct val="95000"/>
              </a:lnSpc>
              <a:spcBef>
                <a:spcPts val="0"/>
              </a:spcBef>
              <a:buClr>
                <a:schemeClr val="dk1"/>
              </a:buClr>
              <a:buSzPts val="770"/>
              <a:buFont typeface="Arial"/>
              <a:buNone/>
            </a:pPr>
            <a:endParaRPr lang="fr-FR" sz="1260" dirty="0">
              <a:latin typeface="Arial"/>
              <a:ea typeface="Arial"/>
              <a:cs typeface="Arial"/>
              <a:sym typeface="Arial"/>
            </a:endParaRPr>
          </a:p>
          <a:p>
            <a:pPr marL="0" indent="0">
              <a:lnSpc>
                <a:spcPct val="90000"/>
              </a:lnSpc>
              <a:buSzPts val="770"/>
              <a:buFont typeface="Garamond"/>
              <a:buNone/>
            </a:pPr>
            <a:endParaRPr lang="fr-FR" sz="1050" dirty="0"/>
          </a:p>
        </p:txBody>
      </p:sp>
    </p:spTree>
    <p:extLst>
      <p:ext uri="{BB962C8B-B14F-4D97-AF65-F5344CB8AC3E}">
        <p14:creationId xmlns:p14="http://schemas.microsoft.com/office/powerpoint/2010/main" val="248847076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
          <p:cNvSpPr txBox="1">
            <a:spLocks noGrp="1"/>
          </p:cNvSpPr>
          <p:nvPr>
            <p:ph type="title"/>
          </p:nvPr>
        </p:nvSpPr>
        <p:spPr>
          <a:xfrm>
            <a:off x="547644" y="791982"/>
            <a:ext cx="3584825" cy="433044"/>
          </a:xfrm>
          <a:prstGeom prst="rect">
            <a:avLst/>
          </a:prstGeom>
          <a:noFill/>
          <a:ln>
            <a:noFill/>
          </a:ln>
        </p:spPr>
        <p:txBody>
          <a:bodyPr spcFirstLastPara="1" wrap="square" lIns="91425" tIns="45700" rIns="91425" bIns="45700" anchor="ctr" anchorCtr="0">
            <a:noAutofit/>
          </a:bodyPr>
          <a:lstStyle/>
          <a:p>
            <a:pPr>
              <a:buSzPts val="2400"/>
            </a:pPr>
            <a:r>
              <a:rPr lang="fr-FR" sz="2400" dirty="0"/>
              <a:t>I- </a:t>
            </a:r>
            <a:r>
              <a:rPr lang="fr-FR" sz="2400" b="0" i="0" u="none" strike="noStrike" cap="none" dirty="0">
                <a:solidFill>
                  <a:srgbClr val="262626"/>
                </a:solidFill>
                <a:latin typeface="Century Gothic"/>
                <a:ea typeface="Century Gothic"/>
                <a:cs typeface="Century Gothic"/>
                <a:sym typeface="Century Gothic"/>
              </a:rPr>
              <a:t>Project </a:t>
            </a:r>
            <a:r>
              <a:rPr lang="fr-FR" sz="2400" b="0" i="0" u="none" strike="noStrike" cap="none" dirty="0" err="1">
                <a:solidFill>
                  <a:srgbClr val="262626"/>
                </a:solidFill>
                <a:latin typeface="Century Gothic"/>
                <a:ea typeface="Century Gothic"/>
                <a:cs typeface="Century Gothic"/>
                <a:sym typeface="Century Gothic"/>
              </a:rPr>
              <a:t>Context</a:t>
            </a:r>
            <a:r>
              <a:rPr lang="fr-FR" sz="2400" b="0" i="0" u="none" strike="noStrike" cap="none" dirty="0">
                <a:solidFill>
                  <a:srgbClr val="262626"/>
                </a:solidFill>
                <a:latin typeface="Century Gothic"/>
                <a:ea typeface="Century Gothic"/>
                <a:cs typeface="Century Gothic"/>
                <a:sym typeface="Century Gothic"/>
              </a:rPr>
              <a:t> </a:t>
            </a:r>
            <a:br>
              <a:rPr lang="fr-FR" sz="1000" dirty="0"/>
            </a:br>
            <a:endParaRPr dirty="0"/>
          </a:p>
        </p:txBody>
      </p:sp>
      <p:sp>
        <p:nvSpPr>
          <p:cNvPr id="155" name="Google Shape;155;p3"/>
          <p:cNvSpPr txBox="1"/>
          <p:nvPr/>
        </p:nvSpPr>
        <p:spPr>
          <a:xfrm>
            <a:off x="359596" y="1225026"/>
            <a:ext cx="4989548" cy="4847451"/>
          </a:xfrm>
          <a:prstGeom prst="rect">
            <a:avLst/>
          </a:prstGeom>
          <a:noFill/>
          <a:ln>
            <a:noFill/>
          </a:ln>
        </p:spPr>
        <p:txBody>
          <a:bodyPr spcFirstLastPara="1" wrap="square" lIns="91425" tIns="91425" rIns="91425" bIns="91425" anchor="t" anchorCtr="0">
            <a:spAutoFit/>
          </a:bodyPr>
          <a:lstStyle/>
          <a:p>
            <a:pPr marL="457200" marR="0" lvl="0" indent="-323850" algn="l" rtl="0">
              <a:spcBef>
                <a:spcPts val="0"/>
              </a:spcBef>
              <a:spcAft>
                <a:spcPts val="0"/>
              </a:spcAft>
              <a:buClr>
                <a:schemeClr val="dk1"/>
              </a:buClr>
              <a:buSzPts val="1500"/>
              <a:buFont typeface="Century Gothic"/>
              <a:buChar char="●"/>
            </a:pPr>
            <a:endParaRPr lang="en-US" sz="1500" b="0" i="0" u="none" strike="noStrike" cap="none" dirty="0">
              <a:solidFill>
                <a:schemeClr val="dk1"/>
              </a:solidFill>
              <a:latin typeface="Century Gothic"/>
              <a:ea typeface="Century Gothic"/>
              <a:cs typeface="Century Gothic"/>
              <a:sym typeface="Century Gothic"/>
            </a:endParaRPr>
          </a:p>
          <a:p>
            <a:pPr marL="457200" indent="-323850">
              <a:buClr>
                <a:schemeClr val="dk1"/>
              </a:buClr>
              <a:buSzPts val="1500"/>
              <a:buFont typeface="Century Gothic"/>
              <a:buChar char="●"/>
            </a:pPr>
            <a:r>
              <a:rPr lang="en-US" sz="1500" dirty="0">
                <a:solidFill>
                  <a:schemeClr val="dk1"/>
                </a:solidFill>
                <a:latin typeface="Century Gothic"/>
                <a:ea typeface="Century Gothic"/>
                <a:cs typeface="Century Gothic"/>
                <a:sym typeface="Century Gothic"/>
              </a:rPr>
              <a:t>Send payloads in the helium balloons that are up to 30 km in altitude -&gt; when they burst, we need to precisely track them to pick them up</a:t>
            </a:r>
          </a:p>
          <a:p>
            <a:pPr marL="457200" marR="0" lvl="0" indent="-323850" algn="l" rtl="0">
              <a:spcBef>
                <a:spcPts val="0"/>
              </a:spcBef>
              <a:spcAft>
                <a:spcPts val="0"/>
              </a:spcAft>
              <a:buClr>
                <a:schemeClr val="dk1"/>
              </a:buClr>
              <a:buSzPts val="1500"/>
              <a:buFont typeface="Century Gothic"/>
              <a:buChar char="●"/>
            </a:pPr>
            <a:endParaRPr lang="en-US" sz="1500" b="0" i="0" u="none" strike="noStrike" cap="none" dirty="0">
              <a:solidFill>
                <a:schemeClr val="dk1"/>
              </a:solidFill>
              <a:latin typeface="Century Gothic"/>
              <a:ea typeface="Century Gothic"/>
              <a:cs typeface="Century Gothic"/>
              <a:sym typeface="Century Gothic"/>
            </a:endParaRPr>
          </a:p>
          <a:p>
            <a:pPr marL="457200" marR="0" lvl="0" indent="-323850" algn="l" rtl="0">
              <a:spcBef>
                <a:spcPts val="0"/>
              </a:spcBef>
              <a:spcAft>
                <a:spcPts val="0"/>
              </a:spcAft>
              <a:buClr>
                <a:schemeClr val="dk1"/>
              </a:buClr>
              <a:buSzPts val="1500"/>
              <a:buFont typeface="Century Gothic"/>
              <a:buChar char="●"/>
            </a:pPr>
            <a:r>
              <a:rPr lang="en-US" sz="1500" b="0" i="0" u="none" strike="noStrike" cap="none" dirty="0">
                <a:solidFill>
                  <a:schemeClr val="dk1"/>
                </a:solidFill>
                <a:latin typeface="Century Gothic"/>
                <a:ea typeface="Century Gothic"/>
                <a:cs typeface="Century Gothic"/>
                <a:sym typeface="Century Gothic"/>
              </a:rPr>
              <a:t>The aim of the project: assess a low-cost solution of RTK (Real-time Kinematic) modules</a:t>
            </a:r>
          </a:p>
          <a:p>
            <a:pPr marL="457200" marR="0" lvl="0" indent="-323850" algn="l" rtl="0">
              <a:spcBef>
                <a:spcPts val="0"/>
              </a:spcBef>
              <a:spcAft>
                <a:spcPts val="0"/>
              </a:spcAft>
              <a:buClr>
                <a:schemeClr val="dk1"/>
              </a:buClr>
              <a:buSzPts val="1500"/>
              <a:buFont typeface="Century Gothic"/>
              <a:buChar char="●"/>
            </a:pPr>
            <a:endParaRPr lang="en-US" sz="1500" b="0" i="0" u="none" strike="noStrike" cap="none" dirty="0">
              <a:solidFill>
                <a:schemeClr val="dk1"/>
              </a:solidFill>
              <a:latin typeface="Century Gothic"/>
              <a:ea typeface="Century Gothic"/>
              <a:cs typeface="Century Gothic"/>
              <a:sym typeface="Century Gothic"/>
            </a:endParaRPr>
          </a:p>
          <a:p>
            <a:pPr marL="457200" marR="0" lvl="0" indent="-323850" algn="l" rtl="0">
              <a:spcBef>
                <a:spcPts val="0"/>
              </a:spcBef>
              <a:spcAft>
                <a:spcPts val="0"/>
              </a:spcAft>
              <a:buClr>
                <a:schemeClr val="dk1"/>
              </a:buClr>
              <a:buSzPts val="1500"/>
              <a:buFont typeface="Century Gothic"/>
              <a:buChar char="●"/>
            </a:pPr>
            <a:r>
              <a:rPr lang="en-US" sz="1500" dirty="0">
                <a:solidFill>
                  <a:schemeClr val="dk1"/>
                </a:solidFill>
                <a:latin typeface="Century Gothic"/>
                <a:ea typeface="Century Gothic"/>
                <a:cs typeface="Century Gothic"/>
                <a:sym typeface="Century Gothic"/>
              </a:rPr>
              <a:t>More precise than GPS </a:t>
            </a:r>
          </a:p>
          <a:p>
            <a:pPr marL="457200" marR="0" lvl="0" indent="-323850" algn="l" rtl="0">
              <a:spcBef>
                <a:spcPts val="0"/>
              </a:spcBef>
              <a:spcAft>
                <a:spcPts val="0"/>
              </a:spcAft>
              <a:buClr>
                <a:schemeClr val="dk1"/>
              </a:buClr>
              <a:buSzPts val="1500"/>
              <a:buFont typeface="Century Gothic"/>
              <a:buChar char="●"/>
            </a:pPr>
            <a:endParaRPr lang="en-US" sz="1500" dirty="0">
              <a:solidFill>
                <a:schemeClr val="dk1"/>
              </a:solidFill>
              <a:latin typeface="Century Gothic"/>
              <a:ea typeface="Century Gothic"/>
              <a:cs typeface="Century Gothic"/>
              <a:sym typeface="Century Gothic"/>
            </a:endParaRPr>
          </a:p>
          <a:p>
            <a:pPr marL="457200" marR="0" lvl="0" indent="-323850" algn="l" rtl="0">
              <a:spcBef>
                <a:spcPts val="0"/>
              </a:spcBef>
              <a:spcAft>
                <a:spcPts val="0"/>
              </a:spcAft>
              <a:buClr>
                <a:schemeClr val="dk1"/>
              </a:buClr>
              <a:buSzPts val="1500"/>
              <a:buFont typeface="Century Gothic"/>
              <a:buChar char="●"/>
            </a:pPr>
            <a:r>
              <a:rPr lang="en-US" sz="1500" b="0" i="0" u="none" strike="noStrike" cap="none" dirty="0">
                <a:solidFill>
                  <a:schemeClr val="dk1"/>
                </a:solidFill>
                <a:latin typeface="Century Gothic"/>
                <a:ea typeface="Century Gothic"/>
                <a:cs typeface="Century Gothic"/>
                <a:sym typeface="Century Gothic"/>
              </a:rPr>
              <a:t>Real-time Kinematic positioning uses satellites with at least 2 GPS receivers: one base and one or more rovers.</a:t>
            </a:r>
          </a:p>
          <a:p>
            <a:pPr marL="133350" marR="0" lvl="0" algn="l" rtl="0">
              <a:spcBef>
                <a:spcPts val="0"/>
              </a:spcBef>
              <a:spcAft>
                <a:spcPts val="0"/>
              </a:spcAft>
              <a:buClr>
                <a:schemeClr val="dk1"/>
              </a:buClr>
              <a:buSzPts val="1500"/>
            </a:pPr>
            <a:endParaRPr lang="en-US" sz="1500" dirty="0">
              <a:solidFill>
                <a:schemeClr val="dk1"/>
              </a:solidFill>
              <a:latin typeface="Century Gothic"/>
              <a:ea typeface="Century Gothic"/>
              <a:cs typeface="Century Gothic"/>
              <a:sym typeface="Century Gothic"/>
            </a:endParaRPr>
          </a:p>
          <a:p>
            <a:pPr marL="457200" marR="0" lvl="0" indent="-323850" algn="l" rtl="0">
              <a:spcBef>
                <a:spcPts val="0"/>
              </a:spcBef>
              <a:spcAft>
                <a:spcPts val="0"/>
              </a:spcAft>
              <a:buClr>
                <a:schemeClr val="dk1"/>
              </a:buClr>
              <a:buSzPts val="1500"/>
              <a:buFont typeface="Century Gothic"/>
              <a:buChar char="●"/>
            </a:pPr>
            <a:r>
              <a:rPr lang="en-US" sz="1500" b="0" i="0" u="none" strike="noStrike" cap="none" dirty="0">
                <a:solidFill>
                  <a:schemeClr val="dk1"/>
                </a:solidFill>
                <a:latin typeface="Century Gothic"/>
                <a:ea typeface="Century Gothic"/>
                <a:cs typeface="Century Gothic"/>
                <a:sym typeface="Century Gothic"/>
              </a:rPr>
              <a:t>RTK consists of a base station, one or several rover users, and a communication channel with which the base broadcasts information to the users at real time.</a:t>
            </a:r>
          </a:p>
          <a:p>
            <a:pPr marL="457200" marR="0" lvl="0" indent="0" algn="l" rtl="0">
              <a:spcBef>
                <a:spcPts val="0"/>
              </a:spcBef>
              <a:spcAft>
                <a:spcPts val="0"/>
              </a:spcAft>
              <a:buClr>
                <a:schemeClr val="dk1"/>
              </a:buClr>
              <a:buSzPts val="1500"/>
              <a:buFont typeface="Century Gothic"/>
              <a:buNone/>
            </a:pPr>
            <a:endParaRPr lang="en-US" sz="1500" b="0" i="0" u="none" strike="noStrike" cap="none"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Clr>
                <a:schemeClr val="dk1"/>
              </a:buClr>
              <a:buSzPts val="1800"/>
              <a:buFont typeface="Century Gothic"/>
              <a:buNone/>
            </a:pPr>
            <a:endParaRPr sz="1800" b="0" i="0" u="none" strike="noStrike" cap="none" dirty="0">
              <a:solidFill>
                <a:schemeClr val="dk1"/>
              </a:solidFill>
              <a:latin typeface="Century Gothic"/>
              <a:ea typeface="Century Gothic"/>
              <a:cs typeface="Century Gothic"/>
              <a:sym typeface="Century Gothic"/>
            </a:endParaRPr>
          </a:p>
        </p:txBody>
      </p:sp>
      <p:sp>
        <p:nvSpPr>
          <p:cNvPr id="2" name="Espace réservé du numéro de diapositive 1">
            <a:extLst>
              <a:ext uri="{FF2B5EF4-FFF2-40B4-BE49-F238E27FC236}">
                <a16:creationId xmlns:a16="http://schemas.microsoft.com/office/drawing/2014/main" id="{B3A7CC77-E9FA-4F04-8206-FCF4EAFCA9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a:p>
        </p:txBody>
      </p:sp>
      <p:pic>
        <p:nvPicPr>
          <p:cNvPr id="4" name="Image 3">
            <a:extLst>
              <a:ext uri="{FF2B5EF4-FFF2-40B4-BE49-F238E27FC236}">
                <a16:creationId xmlns:a16="http://schemas.microsoft.com/office/drawing/2014/main" id="{43A29DCF-3EF9-4900-BF89-235C7ABA768C}"/>
              </a:ext>
            </a:extLst>
          </p:cNvPr>
          <p:cNvPicPr>
            <a:picLocks noChangeAspect="1"/>
          </p:cNvPicPr>
          <p:nvPr/>
        </p:nvPicPr>
        <p:blipFill>
          <a:blip r:embed="rId3"/>
          <a:stretch>
            <a:fillRect/>
          </a:stretch>
        </p:blipFill>
        <p:spPr>
          <a:xfrm>
            <a:off x="5349144" y="1450293"/>
            <a:ext cx="6239106" cy="3509497"/>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84438E-D25D-4453-BF29-50ED4E2629E4}"/>
              </a:ext>
            </a:extLst>
          </p:cNvPr>
          <p:cNvSpPr>
            <a:spLocks noGrp="1"/>
          </p:cNvSpPr>
          <p:nvPr>
            <p:ph type="title"/>
          </p:nvPr>
        </p:nvSpPr>
        <p:spPr>
          <a:xfrm>
            <a:off x="501722" y="230189"/>
            <a:ext cx="10058400" cy="1371600"/>
          </a:xfrm>
        </p:spPr>
        <p:txBody>
          <a:bodyPr>
            <a:normAutofit/>
          </a:bodyPr>
          <a:lstStyle/>
          <a:p>
            <a:r>
              <a:rPr lang="fr-FR" sz="2400" dirty="0"/>
              <a:t>II - Stakeholder and </a:t>
            </a:r>
            <a:r>
              <a:rPr lang="fr-FR" sz="2400" dirty="0" err="1"/>
              <a:t>resources</a:t>
            </a:r>
            <a:endParaRPr lang="fr-FR" sz="2400" dirty="0"/>
          </a:p>
        </p:txBody>
      </p:sp>
      <p:sp>
        <p:nvSpPr>
          <p:cNvPr id="3" name="Espace réservé du texte 2">
            <a:extLst>
              <a:ext uri="{FF2B5EF4-FFF2-40B4-BE49-F238E27FC236}">
                <a16:creationId xmlns:a16="http://schemas.microsoft.com/office/drawing/2014/main" id="{0D58E80F-2754-45E9-877E-395074C94305}"/>
              </a:ext>
            </a:extLst>
          </p:cNvPr>
          <p:cNvSpPr>
            <a:spLocks noGrp="1"/>
          </p:cNvSpPr>
          <p:nvPr>
            <p:ph type="body" idx="1"/>
          </p:nvPr>
        </p:nvSpPr>
        <p:spPr>
          <a:xfrm>
            <a:off x="582716" y="2230701"/>
            <a:ext cx="4663440" cy="2294219"/>
          </a:xfrm>
        </p:spPr>
        <p:txBody>
          <a:bodyPr/>
          <a:lstStyle/>
          <a:p>
            <a:r>
              <a:rPr lang="fr-FR" sz="1623" i="1" dirty="0">
                <a:latin typeface="Arial"/>
                <a:cs typeface="Arial"/>
              </a:rPr>
              <a:t>Team</a:t>
            </a:r>
            <a:r>
              <a:rPr lang="fr-FR" sz="1623" dirty="0">
                <a:latin typeface="Arial"/>
                <a:cs typeface="Arial"/>
              </a:rPr>
              <a:t> : 2 </a:t>
            </a:r>
            <a:r>
              <a:rPr lang="fr-FR" sz="1623" dirty="0" err="1">
                <a:latin typeface="Arial"/>
                <a:cs typeface="Arial"/>
              </a:rPr>
              <a:t>students</a:t>
            </a:r>
            <a:r>
              <a:rPr lang="fr-FR" sz="1623" dirty="0">
                <a:latin typeface="Arial"/>
                <a:cs typeface="Arial"/>
              </a:rPr>
              <a:t> </a:t>
            </a:r>
            <a:r>
              <a:rPr lang="fr-FR" sz="1623" dirty="0" err="1">
                <a:latin typeface="Arial"/>
                <a:cs typeface="Arial"/>
              </a:rPr>
              <a:t>from</a:t>
            </a:r>
            <a:r>
              <a:rPr lang="fr-FR" sz="1623" dirty="0">
                <a:latin typeface="Arial"/>
                <a:cs typeface="Arial"/>
              </a:rPr>
              <a:t> </a:t>
            </a:r>
            <a:r>
              <a:rPr lang="fr-FR" sz="1623" dirty="0" err="1">
                <a:latin typeface="Arial"/>
                <a:cs typeface="Arial"/>
              </a:rPr>
              <a:t>electronics</a:t>
            </a:r>
            <a:r>
              <a:rPr lang="fr-FR" sz="1623" dirty="0">
                <a:latin typeface="Arial"/>
                <a:cs typeface="Arial"/>
              </a:rPr>
              <a:t> and </a:t>
            </a:r>
            <a:r>
              <a:rPr lang="fr-FR" sz="1623" dirty="0" err="1">
                <a:latin typeface="Arial"/>
                <a:cs typeface="Arial"/>
              </a:rPr>
              <a:t>embedded</a:t>
            </a:r>
            <a:r>
              <a:rPr lang="fr-FR" sz="1623" dirty="0">
                <a:latin typeface="Arial"/>
                <a:cs typeface="Arial"/>
              </a:rPr>
              <a:t> </a:t>
            </a:r>
            <a:r>
              <a:rPr lang="fr-FR" sz="1623" dirty="0" err="1">
                <a:latin typeface="Arial"/>
                <a:cs typeface="Arial"/>
              </a:rPr>
              <a:t>systems</a:t>
            </a:r>
            <a:r>
              <a:rPr lang="fr-FR" sz="1623" dirty="0">
                <a:latin typeface="Arial"/>
                <a:cs typeface="Arial"/>
              </a:rPr>
              <a:t> and 2 </a:t>
            </a:r>
            <a:r>
              <a:rPr lang="fr-FR" sz="1623" dirty="0" err="1">
                <a:latin typeface="Arial"/>
                <a:cs typeface="Arial"/>
              </a:rPr>
              <a:t>students</a:t>
            </a:r>
            <a:r>
              <a:rPr lang="fr-FR" sz="1623" dirty="0">
                <a:latin typeface="Arial"/>
                <a:cs typeface="Arial"/>
              </a:rPr>
              <a:t> </a:t>
            </a:r>
            <a:r>
              <a:rPr lang="fr-FR" sz="1623" dirty="0" err="1">
                <a:latin typeface="Arial"/>
                <a:cs typeface="Arial"/>
              </a:rPr>
              <a:t>from</a:t>
            </a:r>
            <a:r>
              <a:rPr lang="fr-FR" sz="1623" dirty="0">
                <a:latin typeface="Arial"/>
                <a:cs typeface="Arial"/>
              </a:rPr>
              <a:t> networks and computer science</a:t>
            </a:r>
          </a:p>
          <a:p>
            <a:r>
              <a:rPr lang="fr-FR" sz="1623" i="1" dirty="0" err="1">
                <a:latin typeface="Arial"/>
                <a:cs typeface="Arial"/>
              </a:rPr>
              <a:t>Tutor</a:t>
            </a:r>
            <a:r>
              <a:rPr lang="fr-FR" sz="1623" i="1" dirty="0">
                <a:latin typeface="Arial"/>
                <a:cs typeface="Arial"/>
              </a:rPr>
              <a:t> and client </a:t>
            </a:r>
            <a:r>
              <a:rPr lang="fr-FR" sz="1623" dirty="0">
                <a:latin typeface="Arial"/>
                <a:cs typeface="Arial"/>
              </a:rPr>
              <a:t>: Mr. Guillaume AURIOL</a:t>
            </a:r>
          </a:p>
          <a:p>
            <a:r>
              <a:rPr lang="fr-FR" sz="1623" i="1" dirty="0">
                <a:latin typeface="Arial"/>
                <a:cs typeface="Arial"/>
              </a:rPr>
              <a:t>In collaboration </a:t>
            </a:r>
            <a:r>
              <a:rPr lang="fr-FR" sz="1623" dirty="0">
                <a:latin typeface="Arial"/>
                <a:cs typeface="Arial"/>
              </a:rPr>
              <a:t>with the </a:t>
            </a:r>
            <a:r>
              <a:rPr lang="fr-FR" sz="1623" dirty="0" err="1">
                <a:latin typeface="Arial"/>
                <a:cs typeface="Arial"/>
              </a:rPr>
              <a:t>University</a:t>
            </a:r>
            <a:r>
              <a:rPr lang="fr-FR" sz="1623" dirty="0">
                <a:latin typeface="Arial"/>
                <a:cs typeface="Arial"/>
              </a:rPr>
              <a:t> Paul Sabatier</a:t>
            </a:r>
          </a:p>
        </p:txBody>
      </p:sp>
      <p:sp>
        <p:nvSpPr>
          <p:cNvPr id="4" name="Espace réservé du texte 3">
            <a:extLst>
              <a:ext uri="{FF2B5EF4-FFF2-40B4-BE49-F238E27FC236}">
                <a16:creationId xmlns:a16="http://schemas.microsoft.com/office/drawing/2014/main" id="{C0459685-D580-4408-88EA-8E0043C23C5D}"/>
              </a:ext>
            </a:extLst>
          </p:cNvPr>
          <p:cNvSpPr>
            <a:spLocks noGrp="1"/>
          </p:cNvSpPr>
          <p:nvPr>
            <p:ph type="body" idx="2"/>
          </p:nvPr>
        </p:nvSpPr>
        <p:spPr>
          <a:xfrm>
            <a:off x="5896682" y="1237521"/>
            <a:ext cx="4663440" cy="3749040"/>
          </a:xfrm>
        </p:spPr>
        <p:txBody>
          <a:bodyPr/>
          <a:lstStyle/>
          <a:p>
            <a:r>
              <a:rPr lang="fr-FR" sz="1623" i="1" dirty="0" err="1">
                <a:latin typeface="Arial"/>
                <a:cs typeface="Arial"/>
              </a:rPr>
              <a:t>Resources</a:t>
            </a:r>
            <a:r>
              <a:rPr lang="fr-FR" sz="1623" i="1" dirty="0">
                <a:latin typeface="Arial"/>
                <a:cs typeface="Arial"/>
              </a:rPr>
              <a:t> :</a:t>
            </a:r>
          </a:p>
        </p:txBody>
      </p:sp>
      <p:sp>
        <p:nvSpPr>
          <p:cNvPr id="5" name="Espace réservé du numéro de diapositive 4">
            <a:extLst>
              <a:ext uri="{FF2B5EF4-FFF2-40B4-BE49-F238E27FC236}">
                <a16:creationId xmlns:a16="http://schemas.microsoft.com/office/drawing/2014/main" id="{D8589BA9-FC18-4FD3-BE35-A9BEAC8265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pic>
        <p:nvPicPr>
          <p:cNvPr id="6" name="Image 5" descr="Une image contenant texte&#10;&#10;Description générée automatiquement">
            <a:extLst>
              <a:ext uri="{FF2B5EF4-FFF2-40B4-BE49-F238E27FC236}">
                <a16:creationId xmlns:a16="http://schemas.microsoft.com/office/drawing/2014/main" id="{9290FF4C-C459-4AF3-A2BF-4F246F6B3371}"/>
              </a:ext>
            </a:extLst>
          </p:cNvPr>
          <p:cNvPicPr>
            <a:picLocks noChangeAspect="1"/>
          </p:cNvPicPr>
          <p:nvPr/>
        </p:nvPicPr>
        <p:blipFill>
          <a:blip r:embed="rId2"/>
          <a:stretch>
            <a:fillRect/>
          </a:stretch>
        </p:blipFill>
        <p:spPr>
          <a:xfrm>
            <a:off x="5875001" y="1838207"/>
            <a:ext cx="3402563" cy="1701281"/>
          </a:xfrm>
          <a:prstGeom prst="rect">
            <a:avLst/>
          </a:prstGeom>
        </p:spPr>
      </p:pic>
      <p:sp>
        <p:nvSpPr>
          <p:cNvPr id="7" name="ZoneTexte 6">
            <a:extLst>
              <a:ext uri="{FF2B5EF4-FFF2-40B4-BE49-F238E27FC236}">
                <a16:creationId xmlns:a16="http://schemas.microsoft.com/office/drawing/2014/main" id="{0712B9AE-6EC9-4976-B47D-1E5EC10C563A}"/>
              </a:ext>
            </a:extLst>
          </p:cNvPr>
          <p:cNvSpPr txBox="1"/>
          <p:nvPr/>
        </p:nvSpPr>
        <p:spPr>
          <a:xfrm>
            <a:off x="9378863" y="2520771"/>
            <a:ext cx="2013829" cy="307777"/>
          </a:xfrm>
          <a:prstGeom prst="rect">
            <a:avLst/>
          </a:prstGeom>
          <a:noFill/>
        </p:spPr>
        <p:txBody>
          <a:bodyPr wrap="square" rtlCol="0">
            <a:spAutoFit/>
          </a:bodyPr>
          <a:lstStyle/>
          <a:p>
            <a:r>
              <a:rPr lang="fr-FR" dirty="0" err="1"/>
              <a:t>Development</a:t>
            </a:r>
            <a:r>
              <a:rPr lang="fr-FR" dirty="0"/>
              <a:t> kit RTK</a:t>
            </a:r>
          </a:p>
        </p:txBody>
      </p:sp>
      <p:pic>
        <p:nvPicPr>
          <p:cNvPr id="1026" name="Picture 2" descr="u-center 2">
            <a:extLst>
              <a:ext uri="{FF2B5EF4-FFF2-40B4-BE49-F238E27FC236}">
                <a16:creationId xmlns:a16="http://schemas.microsoft.com/office/drawing/2014/main" id="{DAE3CCF4-2416-4AC9-AD9D-A9BBBECA3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058" y="3764281"/>
            <a:ext cx="2955925" cy="2229612"/>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F3E16AAC-ECC6-4EF0-A7A1-E450CEA1C96D}"/>
              </a:ext>
            </a:extLst>
          </p:cNvPr>
          <p:cNvSpPr txBox="1"/>
          <p:nvPr/>
        </p:nvSpPr>
        <p:spPr>
          <a:xfrm>
            <a:off x="9109728" y="4044890"/>
            <a:ext cx="2354541" cy="307777"/>
          </a:xfrm>
          <a:prstGeom prst="rect">
            <a:avLst/>
          </a:prstGeom>
          <a:noFill/>
        </p:spPr>
        <p:txBody>
          <a:bodyPr wrap="square" rtlCol="0">
            <a:spAutoFit/>
          </a:bodyPr>
          <a:lstStyle/>
          <a:p>
            <a:r>
              <a:rPr lang="fr-FR" dirty="0"/>
              <a:t>App : u-center 2  by u-</a:t>
            </a:r>
            <a:r>
              <a:rPr lang="fr-FR" dirty="0" err="1"/>
              <a:t>blox</a:t>
            </a:r>
            <a:endParaRPr lang="fr-FR" dirty="0"/>
          </a:p>
        </p:txBody>
      </p:sp>
      <p:sp>
        <p:nvSpPr>
          <p:cNvPr id="11" name="ZoneTexte 10">
            <a:extLst>
              <a:ext uri="{FF2B5EF4-FFF2-40B4-BE49-F238E27FC236}">
                <a16:creationId xmlns:a16="http://schemas.microsoft.com/office/drawing/2014/main" id="{8444C7C0-C08D-4BA6-8D98-D02B68277993}"/>
              </a:ext>
            </a:extLst>
          </p:cNvPr>
          <p:cNvSpPr txBox="1"/>
          <p:nvPr/>
        </p:nvSpPr>
        <p:spPr>
          <a:xfrm>
            <a:off x="9109729" y="4524920"/>
            <a:ext cx="2354541" cy="523220"/>
          </a:xfrm>
          <a:prstGeom prst="rect">
            <a:avLst/>
          </a:prstGeom>
          <a:noFill/>
        </p:spPr>
        <p:txBody>
          <a:bodyPr wrap="square" rtlCol="0">
            <a:spAutoFit/>
          </a:bodyPr>
          <a:lstStyle/>
          <a:p>
            <a:r>
              <a:rPr lang="fr-FR" dirty="0" err="1"/>
              <a:t>Documention</a:t>
            </a:r>
            <a:r>
              <a:rPr lang="fr-FR" dirty="0"/>
              <a:t> and </a:t>
            </a:r>
            <a:r>
              <a:rPr lang="fr-FR" dirty="0" err="1"/>
              <a:t>scientific</a:t>
            </a:r>
            <a:r>
              <a:rPr lang="fr-FR" dirty="0"/>
              <a:t> articles online</a:t>
            </a:r>
          </a:p>
        </p:txBody>
      </p:sp>
      <p:sp>
        <p:nvSpPr>
          <p:cNvPr id="13" name="ZoneTexte 12">
            <a:extLst>
              <a:ext uri="{FF2B5EF4-FFF2-40B4-BE49-F238E27FC236}">
                <a16:creationId xmlns:a16="http://schemas.microsoft.com/office/drawing/2014/main" id="{19102341-6EDF-49F5-8D78-F02BF129A478}"/>
              </a:ext>
            </a:extLst>
          </p:cNvPr>
          <p:cNvSpPr txBox="1"/>
          <p:nvPr/>
        </p:nvSpPr>
        <p:spPr>
          <a:xfrm>
            <a:off x="9109728" y="5211553"/>
            <a:ext cx="2123472" cy="307777"/>
          </a:xfrm>
          <a:prstGeom prst="rect">
            <a:avLst/>
          </a:prstGeom>
          <a:noFill/>
        </p:spPr>
        <p:txBody>
          <a:bodyPr wrap="square">
            <a:spAutoFit/>
          </a:bodyPr>
          <a:lstStyle/>
          <a:p>
            <a:r>
              <a:rPr lang="it-IT" dirty="0">
                <a:solidFill>
                  <a:schemeClr val="tx1"/>
                </a:solidFill>
              </a:rPr>
              <a:t>Software : Arduino IDE </a:t>
            </a:r>
            <a:endParaRPr lang="fr-FR" dirty="0">
              <a:solidFill>
                <a:schemeClr val="tx1"/>
              </a:solidFill>
            </a:endParaRPr>
          </a:p>
        </p:txBody>
      </p:sp>
    </p:spTree>
    <p:extLst>
      <p:ext uri="{BB962C8B-B14F-4D97-AF65-F5344CB8AC3E}">
        <p14:creationId xmlns:p14="http://schemas.microsoft.com/office/powerpoint/2010/main" val="20371713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txBox="1">
            <a:spLocks noGrp="1"/>
          </p:cNvSpPr>
          <p:nvPr>
            <p:ph type="title"/>
          </p:nvPr>
        </p:nvSpPr>
        <p:spPr>
          <a:xfrm>
            <a:off x="702435" y="698643"/>
            <a:ext cx="8071695" cy="495074"/>
          </a:xfrm>
          <a:prstGeom prst="rect">
            <a:avLst/>
          </a:prstGeom>
          <a:noFill/>
          <a:ln>
            <a:noFill/>
          </a:ln>
        </p:spPr>
        <p:txBody>
          <a:bodyPr spcFirstLastPara="1" wrap="square" lIns="91425" tIns="45700" rIns="91425" bIns="45700" anchor="ctr" anchorCtr="0">
            <a:noAutofit/>
          </a:bodyPr>
          <a:lstStyle/>
          <a:p>
            <a:pPr>
              <a:buSzPts val="4000"/>
            </a:pPr>
            <a:r>
              <a:rPr lang="fr-FR" sz="2400" dirty="0"/>
              <a:t>II &amp; III- </a:t>
            </a:r>
            <a:r>
              <a:rPr lang="fr-FR" sz="2400" dirty="0">
                <a:solidFill>
                  <a:srgbClr val="262626"/>
                </a:solidFill>
                <a:latin typeface="Century Gothic"/>
                <a:ea typeface="Century Gothic"/>
                <a:cs typeface="Century Gothic"/>
                <a:sym typeface="Century Gothic"/>
              </a:rPr>
              <a:t>Issue / </a:t>
            </a:r>
            <a:r>
              <a:rPr lang="fr-FR" sz="2400" dirty="0" err="1">
                <a:solidFill>
                  <a:srgbClr val="262626"/>
                </a:solidFill>
                <a:latin typeface="Century Gothic"/>
                <a:ea typeface="Century Gothic"/>
                <a:cs typeface="Century Gothic"/>
                <a:sym typeface="Century Gothic"/>
              </a:rPr>
              <a:t>Problem</a:t>
            </a:r>
            <a:r>
              <a:rPr lang="fr-FR" sz="2400" dirty="0">
                <a:solidFill>
                  <a:srgbClr val="262626"/>
                </a:solidFill>
                <a:latin typeface="Century Gothic"/>
                <a:ea typeface="Century Gothic"/>
                <a:cs typeface="Century Gothic"/>
                <a:sym typeface="Century Gothic"/>
              </a:rPr>
              <a:t> – </a:t>
            </a:r>
            <a:r>
              <a:rPr lang="fr-FR" sz="2400" dirty="0" err="1">
                <a:solidFill>
                  <a:srgbClr val="262626"/>
                </a:solidFill>
                <a:latin typeface="Century Gothic"/>
                <a:ea typeface="Century Gothic"/>
                <a:cs typeface="Century Gothic"/>
                <a:sym typeface="Century Gothic"/>
              </a:rPr>
              <a:t>expected</a:t>
            </a:r>
            <a:r>
              <a:rPr lang="fr-FR" sz="2400" dirty="0">
                <a:solidFill>
                  <a:srgbClr val="262626"/>
                </a:solidFill>
                <a:latin typeface="Century Gothic"/>
                <a:ea typeface="Century Gothic"/>
                <a:cs typeface="Century Gothic"/>
                <a:sym typeface="Century Gothic"/>
              </a:rPr>
              <a:t> </a:t>
            </a:r>
            <a:r>
              <a:rPr lang="fr-FR" sz="2400" dirty="0" err="1">
                <a:solidFill>
                  <a:srgbClr val="262626"/>
                </a:solidFill>
                <a:latin typeface="Century Gothic"/>
                <a:ea typeface="Century Gothic"/>
                <a:cs typeface="Century Gothic"/>
                <a:sym typeface="Century Gothic"/>
              </a:rPr>
              <a:t>results</a:t>
            </a:r>
            <a:br>
              <a:rPr lang="fr-FR" sz="1050" dirty="0"/>
            </a:br>
            <a:endParaRPr sz="2800" dirty="0"/>
          </a:p>
        </p:txBody>
      </p:sp>
      <p:sp>
        <p:nvSpPr>
          <p:cNvPr id="162" name="Google Shape;162;p4"/>
          <p:cNvSpPr txBox="1">
            <a:spLocks noGrp="1"/>
          </p:cNvSpPr>
          <p:nvPr>
            <p:ph type="body" idx="1"/>
          </p:nvPr>
        </p:nvSpPr>
        <p:spPr>
          <a:xfrm>
            <a:off x="5686748" y="1257569"/>
            <a:ext cx="5907641" cy="4146186"/>
          </a:xfrm>
          <a:prstGeom prst="rect">
            <a:avLst/>
          </a:prstGeom>
          <a:noFill/>
          <a:ln>
            <a:noFill/>
          </a:ln>
        </p:spPr>
        <p:txBody>
          <a:bodyPr spcFirstLastPara="1" wrap="square" lIns="91425" tIns="45700" rIns="91425" bIns="45700" anchor="t" anchorCtr="0">
            <a:noAutofit/>
          </a:bodyPr>
          <a:lstStyle/>
          <a:p>
            <a:pPr marL="125540" lvl="0" indent="0" algn="l" rtl="0">
              <a:lnSpc>
                <a:spcPct val="95000"/>
              </a:lnSpc>
              <a:spcBef>
                <a:spcPts val="0"/>
              </a:spcBef>
              <a:spcAft>
                <a:spcPts val="0"/>
              </a:spcAft>
              <a:buSzPts val="1623"/>
              <a:buNone/>
            </a:pPr>
            <a:endParaRPr lang="fr-FR" sz="1623" dirty="0">
              <a:latin typeface="Arial"/>
              <a:ea typeface="Arial"/>
              <a:cs typeface="Arial"/>
              <a:sym typeface="Arial"/>
            </a:endParaRPr>
          </a:p>
          <a:p>
            <a:pPr marL="457200" lvl="0" indent="-331660" algn="l" rtl="0">
              <a:lnSpc>
                <a:spcPct val="95000"/>
              </a:lnSpc>
              <a:spcBef>
                <a:spcPts val="0"/>
              </a:spcBef>
              <a:spcAft>
                <a:spcPts val="0"/>
              </a:spcAft>
              <a:buSzPts val="1623"/>
              <a:buFont typeface="Arial"/>
              <a:buChar char="●"/>
            </a:pPr>
            <a:r>
              <a:rPr lang="en-US" sz="1623" i="1" dirty="0">
                <a:latin typeface="Arial"/>
                <a:ea typeface="Arial"/>
                <a:cs typeface="Arial"/>
                <a:sym typeface="Arial"/>
              </a:rPr>
              <a:t>Problem </a:t>
            </a:r>
            <a:r>
              <a:rPr lang="en-US" sz="1623" dirty="0">
                <a:latin typeface="Arial"/>
                <a:ea typeface="Arial"/>
                <a:cs typeface="Arial"/>
                <a:sym typeface="Arial"/>
              </a:rPr>
              <a:t>: </a:t>
            </a:r>
          </a:p>
          <a:p>
            <a:pPr marL="457200" lvl="0" indent="-331660" algn="l" rtl="0">
              <a:lnSpc>
                <a:spcPct val="95000"/>
              </a:lnSpc>
              <a:spcBef>
                <a:spcPts val="0"/>
              </a:spcBef>
              <a:spcAft>
                <a:spcPts val="0"/>
              </a:spcAft>
              <a:buSzPts val="1623"/>
              <a:buFont typeface="Arial"/>
              <a:buChar char="●"/>
            </a:pPr>
            <a:endParaRPr lang="en-US" sz="1623" dirty="0">
              <a:latin typeface="Arial"/>
              <a:ea typeface="Arial"/>
              <a:cs typeface="Arial"/>
              <a:sym typeface="Arial"/>
            </a:endParaRPr>
          </a:p>
          <a:p>
            <a:pPr marL="125540" indent="0">
              <a:lnSpc>
                <a:spcPct val="95000"/>
              </a:lnSpc>
              <a:spcBef>
                <a:spcPts val="0"/>
              </a:spcBef>
              <a:buSzPts val="1623"/>
              <a:buNone/>
            </a:pPr>
            <a:r>
              <a:rPr lang="en-US" sz="1623" dirty="0">
                <a:latin typeface="Arial"/>
                <a:ea typeface="Arial"/>
                <a:cs typeface="Arial"/>
                <a:sym typeface="Arial"/>
              </a:rPr>
              <a:t>The GPS solution is not accurate enough (few meters)</a:t>
            </a:r>
          </a:p>
          <a:p>
            <a:pPr marL="125540" lvl="0" indent="0" algn="l" rtl="0">
              <a:lnSpc>
                <a:spcPct val="95000"/>
              </a:lnSpc>
              <a:spcBef>
                <a:spcPts val="0"/>
              </a:spcBef>
              <a:spcAft>
                <a:spcPts val="0"/>
              </a:spcAft>
              <a:buSzPts val="1623"/>
              <a:buNone/>
            </a:pPr>
            <a:endParaRPr lang="en-US" sz="1623" dirty="0">
              <a:latin typeface="Arial"/>
              <a:ea typeface="Arial"/>
              <a:cs typeface="Arial"/>
              <a:sym typeface="Arial"/>
            </a:endParaRPr>
          </a:p>
          <a:p>
            <a:pPr marL="457200" lvl="0" indent="-331660" algn="l" rtl="0">
              <a:lnSpc>
                <a:spcPct val="95000"/>
              </a:lnSpc>
              <a:spcBef>
                <a:spcPts val="0"/>
              </a:spcBef>
              <a:spcAft>
                <a:spcPts val="0"/>
              </a:spcAft>
              <a:buSzPts val="1623"/>
              <a:buFont typeface="Arial"/>
              <a:buChar char="●"/>
            </a:pPr>
            <a:r>
              <a:rPr lang="en-US" sz="1623" i="1" dirty="0">
                <a:latin typeface="Arial"/>
                <a:ea typeface="Arial"/>
                <a:cs typeface="Arial"/>
                <a:sym typeface="Arial"/>
              </a:rPr>
              <a:t>Expected results:</a:t>
            </a:r>
          </a:p>
          <a:p>
            <a:pPr marL="125540" indent="0">
              <a:lnSpc>
                <a:spcPct val="95000"/>
              </a:lnSpc>
              <a:spcBef>
                <a:spcPts val="0"/>
              </a:spcBef>
              <a:buSzPts val="1623"/>
              <a:buNone/>
            </a:pPr>
            <a:endParaRPr lang="en-US" sz="1623" dirty="0">
              <a:latin typeface="Arial"/>
              <a:ea typeface="Arial"/>
              <a:cs typeface="Arial"/>
              <a:sym typeface="Arial"/>
            </a:endParaRPr>
          </a:p>
          <a:p>
            <a:pPr marL="125540" indent="0">
              <a:lnSpc>
                <a:spcPct val="95000"/>
              </a:lnSpc>
              <a:spcBef>
                <a:spcPts val="0"/>
              </a:spcBef>
              <a:buSzPts val="1623"/>
              <a:buNone/>
            </a:pPr>
            <a:r>
              <a:rPr lang="en-US" sz="1623" dirty="0">
                <a:latin typeface="Arial"/>
                <a:ea typeface="Arial"/>
                <a:cs typeface="Arial"/>
                <a:sym typeface="Arial"/>
              </a:rPr>
              <a:t>We expect a solution with accuracy of a few centimeters</a:t>
            </a:r>
          </a:p>
          <a:p>
            <a:pPr marL="125540" lvl="0" indent="0" algn="l" rtl="0">
              <a:lnSpc>
                <a:spcPct val="95000"/>
              </a:lnSpc>
              <a:spcBef>
                <a:spcPts val="0"/>
              </a:spcBef>
              <a:spcAft>
                <a:spcPts val="0"/>
              </a:spcAft>
              <a:buSzPts val="1623"/>
              <a:buNone/>
            </a:pPr>
            <a:endParaRPr lang="en-US" sz="1623" dirty="0">
              <a:latin typeface="Arial"/>
              <a:ea typeface="Arial"/>
              <a:cs typeface="Arial"/>
              <a:sym typeface="Arial"/>
            </a:endParaRPr>
          </a:p>
          <a:p>
            <a:pPr marL="457200" lvl="0" indent="-331660" algn="l" rtl="0">
              <a:lnSpc>
                <a:spcPct val="95000"/>
              </a:lnSpc>
              <a:spcBef>
                <a:spcPts val="0"/>
              </a:spcBef>
              <a:spcAft>
                <a:spcPts val="0"/>
              </a:spcAft>
              <a:buSzPts val="1623"/>
              <a:buFont typeface="Arial"/>
              <a:buChar char="●"/>
            </a:pPr>
            <a:r>
              <a:rPr lang="en-US" sz="1623" i="1" dirty="0">
                <a:latin typeface="Arial"/>
                <a:ea typeface="Arial"/>
                <a:cs typeface="Arial"/>
                <a:sym typeface="Arial"/>
              </a:rPr>
              <a:t>Main tasks</a:t>
            </a:r>
            <a:r>
              <a:rPr lang="en-US" sz="1623" dirty="0">
                <a:latin typeface="Arial"/>
                <a:ea typeface="Arial"/>
                <a:cs typeface="Arial"/>
                <a:sym typeface="Arial"/>
              </a:rPr>
              <a:t>: </a:t>
            </a:r>
          </a:p>
          <a:p>
            <a:pPr marL="125540" lvl="0" indent="0" algn="l" rtl="0">
              <a:lnSpc>
                <a:spcPct val="95000"/>
              </a:lnSpc>
              <a:spcBef>
                <a:spcPts val="0"/>
              </a:spcBef>
              <a:spcAft>
                <a:spcPts val="0"/>
              </a:spcAft>
              <a:buSzPts val="1623"/>
              <a:buNone/>
            </a:pPr>
            <a:endParaRPr lang="en-US" sz="1623" dirty="0">
              <a:latin typeface="Arial"/>
              <a:ea typeface="Arial"/>
              <a:cs typeface="Arial"/>
              <a:sym typeface="Arial"/>
            </a:endParaRPr>
          </a:p>
          <a:p>
            <a:pPr marL="125540" lvl="0" indent="0" algn="l" rtl="0">
              <a:lnSpc>
                <a:spcPct val="95000"/>
              </a:lnSpc>
              <a:spcBef>
                <a:spcPts val="0"/>
              </a:spcBef>
              <a:spcAft>
                <a:spcPts val="0"/>
              </a:spcAft>
              <a:buSzPts val="1623"/>
              <a:buNone/>
            </a:pPr>
            <a:r>
              <a:rPr lang="en-US" sz="1623" dirty="0">
                <a:latin typeface="Arial"/>
                <a:ea typeface="Arial"/>
                <a:cs typeface="Arial"/>
                <a:sym typeface="Arial"/>
              </a:rPr>
              <a:t>1) Evaluate the performances by mapping the INSA campus</a:t>
            </a:r>
          </a:p>
          <a:p>
            <a:pPr marL="457200" lvl="0" indent="-331660" algn="l" rtl="0">
              <a:lnSpc>
                <a:spcPct val="95000"/>
              </a:lnSpc>
              <a:spcBef>
                <a:spcPts val="0"/>
              </a:spcBef>
              <a:spcAft>
                <a:spcPts val="0"/>
              </a:spcAft>
              <a:buSzPts val="1623"/>
              <a:buFont typeface="Arial"/>
              <a:buChar char="●"/>
            </a:pPr>
            <a:endParaRPr lang="en-US" sz="1623" dirty="0">
              <a:latin typeface="Arial"/>
              <a:ea typeface="Arial"/>
              <a:cs typeface="Arial"/>
              <a:sym typeface="Arial"/>
            </a:endParaRPr>
          </a:p>
          <a:p>
            <a:pPr marL="125540" lvl="0" indent="0" algn="l" rtl="0">
              <a:lnSpc>
                <a:spcPct val="95000"/>
              </a:lnSpc>
              <a:spcBef>
                <a:spcPts val="0"/>
              </a:spcBef>
              <a:spcAft>
                <a:spcPts val="0"/>
              </a:spcAft>
              <a:buSzPts val="1623"/>
              <a:buNone/>
            </a:pPr>
            <a:r>
              <a:rPr lang="en-US" sz="1623" dirty="0">
                <a:latin typeface="Arial"/>
                <a:ea typeface="Arial"/>
                <a:cs typeface="Arial"/>
                <a:sym typeface="Arial"/>
              </a:rPr>
              <a:t>2) Replace the </a:t>
            </a:r>
            <a:r>
              <a:rPr lang="en-US" sz="1623" dirty="0" err="1">
                <a:latin typeface="Arial"/>
                <a:ea typeface="Arial"/>
                <a:cs typeface="Arial"/>
                <a:sym typeface="Arial"/>
              </a:rPr>
              <a:t>xbee</a:t>
            </a:r>
            <a:r>
              <a:rPr lang="en-US" sz="1623" dirty="0">
                <a:latin typeface="Arial"/>
                <a:ea typeface="Arial"/>
                <a:cs typeface="Arial"/>
                <a:sym typeface="Arial"/>
              </a:rPr>
              <a:t> module with a LoRa one</a:t>
            </a:r>
          </a:p>
          <a:p>
            <a:pPr marL="457200" lvl="0" indent="-331660" algn="l" rtl="0">
              <a:lnSpc>
                <a:spcPct val="95000"/>
              </a:lnSpc>
              <a:spcBef>
                <a:spcPts val="0"/>
              </a:spcBef>
              <a:spcAft>
                <a:spcPts val="0"/>
              </a:spcAft>
              <a:buSzPts val="1623"/>
              <a:buFont typeface="Arial"/>
              <a:buChar char="●"/>
            </a:pPr>
            <a:endParaRPr lang="en-US" sz="1623" dirty="0">
              <a:latin typeface="Arial"/>
              <a:ea typeface="Arial"/>
              <a:cs typeface="Arial"/>
              <a:sym typeface="Arial"/>
            </a:endParaRPr>
          </a:p>
          <a:p>
            <a:pPr marL="125540" lvl="0" indent="0" algn="l" rtl="0">
              <a:lnSpc>
                <a:spcPct val="95000"/>
              </a:lnSpc>
              <a:spcBef>
                <a:spcPts val="0"/>
              </a:spcBef>
              <a:spcAft>
                <a:spcPts val="0"/>
              </a:spcAft>
              <a:buSzPts val="1623"/>
              <a:buNone/>
            </a:pPr>
            <a:r>
              <a:rPr lang="en-US" sz="1623" dirty="0">
                <a:latin typeface="Arial"/>
                <a:ea typeface="Arial"/>
                <a:cs typeface="Arial"/>
                <a:sym typeface="Arial"/>
              </a:rPr>
              <a:t>3) Deploy a roaming system (one rover and several bases to cover more distance)</a:t>
            </a:r>
          </a:p>
          <a:p>
            <a:pPr marL="457200" lvl="0" indent="-331660" algn="l" rtl="0">
              <a:lnSpc>
                <a:spcPct val="95000"/>
              </a:lnSpc>
              <a:spcBef>
                <a:spcPts val="0"/>
              </a:spcBef>
              <a:spcAft>
                <a:spcPts val="0"/>
              </a:spcAft>
              <a:buSzPts val="1623"/>
              <a:buFont typeface="Arial"/>
              <a:buChar char="●"/>
            </a:pPr>
            <a:endParaRPr lang="en-US" sz="1623" dirty="0">
              <a:latin typeface="Arial"/>
              <a:ea typeface="Arial"/>
              <a:cs typeface="Arial"/>
              <a:sym typeface="Arial"/>
            </a:endParaRPr>
          </a:p>
          <a:p>
            <a:pPr marL="457200" lvl="0" indent="-331660" algn="l" rtl="0">
              <a:lnSpc>
                <a:spcPct val="95000"/>
              </a:lnSpc>
              <a:spcBef>
                <a:spcPts val="0"/>
              </a:spcBef>
              <a:spcAft>
                <a:spcPts val="0"/>
              </a:spcAft>
              <a:buSzPts val="1623"/>
              <a:buFont typeface="Arial"/>
              <a:buChar char="●"/>
            </a:pPr>
            <a:endParaRPr lang="fr-FR" sz="1623" dirty="0">
              <a:latin typeface="Arial"/>
              <a:ea typeface="Arial"/>
              <a:cs typeface="Arial"/>
              <a:sym typeface="Arial"/>
            </a:endParaRPr>
          </a:p>
          <a:p>
            <a:pPr marL="457200" lvl="0" indent="-331660" algn="l" rtl="0">
              <a:lnSpc>
                <a:spcPct val="95000"/>
              </a:lnSpc>
              <a:spcBef>
                <a:spcPts val="0"/>
              </a:spcBef>
              <a:spcAft>
                <a:spcPts val="0"/>
              </a:spcAft>
              <a:buSzPts val="1623"/>
              <a:buFont typeface="Arial"/>
              <a:buChar char="●"/>
            </a:pPr>
            <a:endParaRPr lang="fr-FR" sz="1623" dirty="0">
              <a:latin typeface="Arial"/>
              <a:ea typeface="Arial"/>
              <a:cs typeface="Arial"/>
              <a:sym typeface="Arial"/>
            </a:endParaRPr>
          </a:p>
          <a:p>
            <a:pPr marL="457200" lvl="0" indent="-331660" algn="l" rtl="0">
              <a:lnSpc>
                <a:spcPct val="95000"/>
              </a:lnSpc>
              <a:spcBef>
                <a:spcPts val="0"/>
              </a:spcBef>
              <a:spcAft>
                <a:spcPts val="0"/>
              </a:spcAft>
              <a:buSzPts val="1623"/>
              <a:buFont typeface="Arial"/>
              <a:buChar char="●"/>
            </a:pPr>
            <a:endParaRPr lang="fr-FR" sz="1623" dirty="0">
              <a:latin typeface="Arial"/>
              <a:ea typeface="Arial"/>
              <a:cs typeface="Arial"/>
              <a:sym typeface="Arial"/>
            </a:endParaRPr>
          </a:p>
          <a:p>
            <a:pPr marL="457200" lvl="0" indent="-331660" algn="l" rtl="0">
              <a:lnSpc>
                <a:spcPct val="95000"/>
              </a:lnSpc>
              <a:spcBef>
                <a:spcPts val="0"/>
              </a:spcBef>
              <a:spcAft>
                <a:spcPts val="0"/>
              </a:spcAft>
              <a:buSzPts val="1623"/>
              <a:buFont typeface="Arial"/>
              <a:buChar char="●"/>
            </a:pPr>
            <a:endParaRPr lang="fr-FR" sz="1260" dirty="0">
              <a:latin typeface="Arial"/>
              <a:ea typeface="Arial"/>
              <a:cs typeface="Arial"/>
              <a:sym typeface="Arial"/>
            </a:endParaRPr>
          </a:p>
          <a:p>
            <a:pPr marL="0" lvl="0" indent="0" algn="l" rtl="0">
              <a:lnSpc>
                <a:spcPct val="95000"/>
              </a:lnSpc>
              <a:spcBef>
                <a:spcPts val="0"/>
              </a:spcBef>
              <a:spcAft>
                <a:spcPts val="0"/>
              </a:spcAft>
              <a:buClr>
                <a:schemeClr val="dk1"/>
              </a:buClr>
              <a:buSzPts val="770"/>
              <a:buFont typeface="Arial"/>
              <a:buNone/>
            </a:pPr>
            <a:endParaRPr sz="1260" dirty="0">
              <a:latin typeface="Arial"/>
              <a:ea typeface="Arial"/>
              <a:cs typeface="Arial"/>
              <a:sym typeface="Arial"/>
            </a:endParaRPr>
          </a:p>
          <a:p>
            <a:pPr marL="0" lvl="0" indent="0" algn="l" rtl="0">
              <a:lnSpc>
                <a:spcPct val="90000"/>
              </a:lnSpc>
              <a:spcBef>
                <a:spcPts val="900"/>
              </a:spcBef>
              <a:spcAft>
                <a:spcPts val="0"/>
              </a:spcAft>
              <a:buSzPts val="770"/>
              <a:buNone/>
            </a:pPr>
            <a:endParaRPr sz="1050" dirty="0"/>
          </a:p>
        </p:txBody>
      </p:sp>
      <p:sp>
        <p:nvSpPr>
          <p:cNvPr id="2" name="Espace réservé du numéro de diapositive 1">
            <a:extLst>
              <a:ext uri="{FF2B5EF4-FFF2-40B4-BE49-F238E27FC236}">
                <a16:creationId xmlns:a16="http://schemas.microsoft.com/office/drawing/2014/main" id="{8D1B96CC-760F-4F66-87A2-F2B44890AD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pic>
        <p:nvPicPr>
          <p:cNvPr id="4" name="Image 3">
            <a:extLst>
              <a:ext uri="{FF2B5EF4-FFF2-40B4-BE49-F238E27FC236}">
                <a16:creationId xmlns:a16="http://schemas.microsoft.com/office/drawing/2014/main" id="{F856723C-319A-40A1-A723-3A3CD21A8114}"/>
              </a:ext>
            </a:extLst>
          </p:cNvPr>
          <p:cNvPicPr>
            <a:picLocks noChangeAspect="1"/>
          </p:cNvPicPr>
          <p:nvPr/>
        </p:nvPicPr>
        <p:blipFill>
          <a:blip r:embed="rId3"/>
          <a:stretch>
            <a:fillRect/>
          </a:stretch>
        </p:blipFill>
        <p:spPr>
          <a:xfrm>
            <a:off x="597611" y="1648439"/>
            <a:ext cx="4986889" cy="3730194"/>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81000" y="620040"/>
            <a:ext cx="7745858" cy="433044"/>
          </a:xfrm>
          <a:prstGeom prst="rect">
            <a:avLst/>
          </a:prstGeom>
          <a:noFill/>
          <a:ln>
            <a:noFill/>
          </a:ln>
        </p:spPr>
        <p:txBody>
          <a:bodyPr spcFirstLastPara="1" wrap="square" lIns="91425" tIns="45700" rIns="91425" bIns="45700" anchor="ctr" anchorCtr="0">
            <a:noAutofit/>
          </a:bodyPr>
          <a:lstStyle/>
          <a:p>
            <a:pPr>
              <a:buSzPts val="2400"/>
            </a:pPr>
            <a:r>
              <a:rPr lang="fr-FR" sz="2400" dirty="0"/>
              <a:t>IV- </a:t>
            </a:r>
            <a:r>
              <a:rPr lang="fr-FR" sz="2400" b="0" i="0" u="none" strike="noStrike" cap="none" dirty="0">
                <a:solidFill>
                  <a:srgbClr val="262626"/>
                </a:solidFill>
                <a:latin typeface="Century Gothic"/>
                <a:ea typeface="Century Gothic"/>
                <a:cs typeface="Century Gothic"/>
                <a:sym typeface="Century Gothic"/>
              </a:rPr>
              <a:t>Meth</a:t>
            </a:r>
            <a:r>
              <a:rPr lang="fr-FR" sz="2400" dirty="0">
                <a:solidFill>
                  <a:srgbClr val="262626"/>
                </a:solidFill>
                <a:latin typeface="Century Gothic"/>
                <a:ea typeface="Century Gothic"/>
                <a:cs typeface="Century Gothic"/>
                <a:sym typeface="Century Gothic"/>
              </a:rPr>
              <a:t>od </a:t>
            </a:r>
            <a:r>
              <a:rPr lang="fr-FR" sz="2400" dirty="0" err="1">
                <a:solidFill>
                  <a:srgbClr val="262626"/>
                </a:solidFill>
                <a:latin typeface="Century Gothic"/>
                <a:ea typeface="Century Gothic"/>
                <a:cs typeface="Century Gothic"/>
                <a:sym typeface="Century Gothic"/>
              </a:rPr>
              <a:t>Resolution</a:t>
            </a:r>
            <a:r>
              <a:rPr lang="fr-FR" sz="2400" dirty="0">
                <a:solidFill>
                  <a:srgbClr val="262626"/>
                </a:solidFill>
                <a:latin typeface="Century Gothic"/>
                <a:ea typeface="Century Gothic"/>
                <a:cs typeface="Century Gothic"/>
                <a:sym typeface="Century Gothic"/>
              </a:rPr>
              <a:t> &amp; planning</a:t>
            </a:r>
            <a:br>
              <a:rPr lang="fr-FR" sz="2400" b="0" i="0" u="none" strike="noStrike" cap="none" dirty="0">
                <a:solidFill>
                  <a:srgbClr val="262626"/>
                </a:solidFill>
                <a:latin typeface="Century Gothic"/>
                <a:ea typeface="Century Gothic"/>
                <a:cs typeface="Century Gothic"/>
                <a:sym typeface="Century Gothic"/>
              </a:rPr>
            </a:br>
            <a:endParaRPr dirty="0"/>
          </a:p>
        </p:txBody>
      </p:sp>
      <p:sp>
        <p:nvSpPr>
          <p:cNvPr id="2" name="Espace réservé du numéro de diapositive 1">
            <a:extLst>
              <a:ext uri="{FF2B5EF4-FFF2-40B4-BE49-F238E27FC236}">
                <a16:creationId xmlns:a16="http://schemas.microsoft.com/office/drawing/2014/main" id="{77754C4A-F9E1-4643-AF55-6957CB9BFC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pic>
        <p:nvPicPr>
          <p:cNvPr id="4" name="Image 3">
            <a:extLst>
              <a:ext uri="{FF2B5EF4-FFF2-40B4-BE49-F238E27FC236}">
                <a16:creationId xmlns:a16="http://schemas.microsoft.com/office/drawing/2014/main" id="{926243FF-AF89-4F3A-ACBC-F17EDCABE059}"/>
              </a:ext>
            </a:extLst>
          </p:cNvPr>
          <p:cNvPicPr>
            <a:picLocks noChangeAspect="1"/>
          </p:cNvPicPr>
          <p:nvPr/>
        </p:nvPicPr>
        <p:blipFill>
          <a:blip r:embed="rId3"/>
          <a:stretch>
            <a:fillRect/>
          </a:stretch>
        </p:blipFill>
        <p:spPr>
          <a:xfrm>
            <a:off x="381000" y="1703287"/>
            <a:ext cx="11580612" cy="3973185"/>
          </a:xfrm>
          <a:prstGeom prst="rect">
            <a:avLst/>
          </a:prstGeom>
        </p:spPr>
      </p:pic>
      <p:sp>
        <p:nvSpPr>
          <p:cNvPr id="5" name="ZoneTexte 4">
            <a:extLst>
              <a:ext uri="{FF2B5EF4-FFF2-40B4-BE49-F238E27FC236}">
                <a16:creationId xmlns:a16="http://schemas.microsoft.com/office/drawing/2014/main" id="{228DCD3B-D10C-49A8-AF20-71B2B3A36517}"/>
              </a:ext>
            </a:extLst>
          </p:cNvPr>
          <p:cNvSpPr txBox="1"/>
          <p:nvPr/>
        </p:nvSpPr>
        <p:spPr>
          <a:xfrm>
            <a:off x="523982" y="1181528"/>
            <a:ext cx="7325474" cy="307777"/>
          </a:xfrm>
          <a:prstGeom prst="rect">
            <a:avLst/>
          </a:prstGeom>
          <a:noFill/>
        </p:spPr>
        <p:txBody>
          <a:bodyPr wrap="square" rtlCol="0">
            <a:spAutoFit/>
          </a:bodyPr>
          <a:lstStyle/>
          <a:p>
            <a:r>
              <a:rPr lang="fr-FR" i="1" dirty="0"/>
              <a:t>Method </a:t>
            </a:r>
            <a:r>
              <a:rPr lang="fr-FR" i="1" dirty="0" err="1"/>
              <a:t>resolution</a:t>
            </a:r>
            <a:r>
              <a:rPr lang="fr-FR" i="1" dirty="0"/>
              <a:t> </a:t>
            </a:r>
            <a:r>
              <a:rPr lang="fr-FR" dirty="0"/>
              <a:t>: agile </a:t>
            </a:r>
            <a:r>
              <a:rPr lang="fr-FR" dirty="0" err="1"/>
              <a:t>method</a:t>
            </a:r>
            <a:r>
              <a:rPr lang="fr-FR" dirty="0"/>
              <a:t> with </a:t>
            </a:r>
            <a:r>
              <a:rPr lang="fr-FR" dirty="0" err="1"/>
              <a:t>weekly</a:t>
            </a:r>
            <a:r>
              <a:rPr lang="fr-FR" dirty="0"/>
              <a:t> revues with the client</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3" name="Google Shape;193;p7"/>
          <p:cNvSpPr txBox="1">
            <a:spLocks noGrp="1"/>
          </p:cNvSpPr>
          <p:nvPr>
            <p:ph type="title"/>
          </p:nvPr>
        </p:nvSpPr>
        <p:spPr>
          <a:xfrm>
            <a:off x="381000" y="390525"/>
            <a:ext cx="2999763" cy="43304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2400"/>
              <a:buFont typeface="Century Gothic"/>
              <a:buNone/>
            </a:pPr>
            <a:r>
              <a:rPr lang="fr-FR" sz="2400" dirty="0"/>
              <a:t>VI- Risk </a:t>
            </a:r>
            <a:r>
              <a:rPr lang="en-US" sz="2400" dirty="0"/>
              <a:t>assessment</a:t>
            </a:r>
            <a:endParaRPr lang="en-US" dirty="0"/>
          </a:p>
        </p:txBody>
      </p:sp>
      <p:sp>
        <p:nvSpPr>
          <p:cNvPr id="194" name="Google Shape;194;p7"/>
          <p:cNvSpPr txBox="1"/>
          <p:nvPr/>
        </p:nvSpPr>
        <p:spPr>
          <a:xfrm>
            <a:off x="609600" y="4001757"/>
            <a:ext cx="10972800" cy="1267434"/>
          </a:xfrm>
          <a:prstGeom prst="rect">
            <a:avLst/>
          </a:prstGeom>
          <a:noFill/>
          <a:ln>
            <a:noFill/>
          </a:ln>
        </p:spPr>
        <p:txBody>
          <a:bodyPr spcFirstLastPara="1" wrap="square" lIns="91425" tIns="45700" rIns="91425" bIns="45700" anchor="t" anchorCtr="0">
            <a:normAutofit/>
          </a:bodyPr>
          <a:lstStyle/>
          <a:p>
            <a:pPr marL="10287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 name="Espace réservé du numéro de diapositive 1">
            <a:extLst>
              <a:ext uri="{FF2B5EF4-FFF2-40B4-BE49-F238E27FC236}">
                <a16:creationId xmlns:a16="http://schemas.microsoft.com/office/drawing/2014/main" id="{350D092C-C2CA-41A5-8DE8-FAFF99BE25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graphicFrame>
        <p:nvGraphicFramePr>
          <p:cNvPr id="6" name="Tableau 5">
            <a:extLst>
              <a:ext uri="{FF2B5EF4-FFF2-40B4-BE49-F238E27FC236}">
                <a16:creationId xmlns:a16="http://schemas.microsoft.com/office/drawing/2014/main" id="{C2F9E438-3379-4BF3-A1C1-982B1AB4CF8B}"/>
              </a:ext>
            </a:extLst>
          </p:cNvPr>
          <p:cNvGraphicFramePr>
            <a:graphicFrameLocks noGrp="1"/>
          </p:cNvGraphicFramePr>
          <p:nvPr>
            <p:extLst>
              <p:ext uri="{D42A27DB-BD31-4B8C-83A1-F6EECF244321}">
                <p14:modId xmlns:p14="http://schemas.microsoft.com/office/powerpoint/2010/main" val="2666275727"/>
              </p:ext>
            </p:extLst>
          </p:nvPr>
        </p:nvGraphicFramePr>
        <p:xfrm>
          <a:off x="609600" y="1251450"/>
          <a:ext cx="10266512" cy="4355100"/>
        </p:xfrm>
        <a:graphic>
          <a:graphicData uri="http://schemas.openxmlformats.org/drawingml/2006/table">
            <a:tbl>
              <a:tblPr/>
              <a:tblGrid>
                <a:gridCol w="1660760">
                  <a:extLst>
                    <a:ext uri="{9D8B030D-6E8A-4147-A177-3AD203B41FA5}">
                      <a16:colId xmlns:a16="http://schemas.microsoft.com/office/drawing/2014/main" val="305057884"/>
                    </a:ext>
                  </a:extLst>
                </a:gridCol>
                <a:gridCol w="1103301">
                  <a:extLst>
                    <a:ext uri="{9D8B030D-6E8A-4147-A177-3AD203B41FA5}">
                      <a16:colId xmlns:a16="http://schemas.microsoft.com/office/drawing/2014/main" val="3926492741"/>
                    </a:ext>
                  </a:extLst>
                </a:gridCol>
                <a:gridCol w="1382030">
                  <a:extLst>
                    <a:ext uri="{9D8B030D-6E8A-4147-A177-3AD203B41FA5}">
                      <a16:colId xmlns:a16="http://schemas.microsoft.com/office/drawing/2014/main" val="3691661640"/>
                    </a:ext>
                  </a:extLst>
                </a:gridCol>
                <a:gridCol w="1382030">
                  <a:extLst>
                    <a:ext uri="{9D8B030D-6E8A-4147-A177-3AD203B41FA5}">
                      <a16:colId xmlns:a16="http://schemas.microsoft.com/office/drawing/2014/main" val="3188616224"/>
                    </a:ext>
                  </a:extLst>
                </a:gridCol>
                <a:gridCol w="1382030">
                  <a:extLst>
                    <a:ext uri="{9D8B030D-6E8A-4147-A177-3AD203B41FA5}">
                      <a16:colId xmlns:a16="http://schemas.microsoft.com/office/drawing/2014/main" val="1596911993"/>
                    </a:ext>
                  </a:extLst>
                </a:gridCol>
                <a:gridCol w="1695601">
                  <a:extLst>
                    <a:ext uri="{9D8B030D-6E8A-4147-A177-3AD203B41FA5}">
                      <a16:colId xmlns:a16="http://schemas.microsoft.com/office/drawing/2014/main" val="294213022"/>
                    </a:ext>
                  </a:extLst>
                </a:gridCol>
                <a:gridCol w="1660760">
                  <a:extLst>
                    <a:ext uri="{9D8B030D-6E8A-4147-A177-3AD203B41FA5}">
                      <a16:colId xmlns:a16="http://schemas.microsoft.com/office/drawing/2014/main" val="3172075392"/>
                    </a:ext>
                  </a:extLst>
                </a:gridCol>
              </a:tblGrid>
              <a:tr h="299381">
                <a:tc rowSpan="2" gridSpan="2">
                  <a:txBody>
                    <a:bodyPr/>
                    <a:lstStyle/>
                    <a:p>
                      <a:pPr algn="ctr" rtl="0" fontAlgn="ctr">
                        <a:spcBef>
                          <a:spcPts val="0"/>
                        </a:spcBef>
                        <a:spcAft>
                          <a:spcPts val="0"/>
                        </a:spcAft>
                      </a:pPr>
                      <a:r>
                        <a:rPr lang="fr-FR" sz="1100" b="1" i="0" u="none" strike="noStrike">
                          <a:solidFill>
                            <a:srgbClr val="000000"/>
                          </a:solidFill>
                          <a:effectLst/>
                          <a:latin typeface="Arial" panose="020B0604020202020204" pitchFamily="34" charset="0"/>
                        </a:rPr>
                        <a:t>Risk Management Matrix</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FFF"/>
                    </a:solidFill>
                  </a:tcPr>
                </a:tc>
                <a:tc rowSpan="2" hMerge="1">
                  <a:txBody>
                    <a:bodyPr/>
                    <a:lstStyle/>
                    <a:p>
                      <a:endParaRPr lang="fr-FR"/>
                    </a:p>
                  </a:txBody>
                  <a:tcPr/>
                </a:tc>
                <a:tc gridSpan="5">
                  <a:txBody>
                    <a:bodyPr/>
                    <a:lstStyle/>
                    <a:p>
                      <a:pPr algn="ctr" rtl="0" fontAlgn="ctr">
                        <a:spcBef>
                          <a:spcPts val="0"/>
                        </a:spcBef>
                        <a:spcAft>
                          <a:spcPts val="0"/>
                        </a:spcAft>
                      </a:pPr>
                      <a:r>
                        <a:rPr lang="fr-FR" sz="1100" b="1" i="0" u="none" strike="noStrike">
                          <a:solidFill>
                            <a:srgbClr val="000000"/>
                          </a:solidFill>
                          <a:effectLst/>
                          <a:latin typeface="Arial" panose="020B0604020202020204" pitchFamily="34" charset="0"/>
                        </a:rPr>
                        <a:t>Impact</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809677422"/>
                  </a:ext>
                </a:extLst>
              </a:tr>
              <a:tr h="487667">
                <a:tc gridSpan="2" vMerge="1">
                  <a:txBody>
                    <a:bodyPr/>
                    <a:lstStyle/>
                    <a:p>
                      <a:endParaRPr lang="fr-FR"/>
                    </a:p>
                  </a:txBody>
                  <a:tcPr/>
                </a:tc>
                <a:tc hMerge="1" vMerge="1">
                  <a:txBody>
                    <a:bodyPr/>
                    <a:lstStyle/>
                    <a:p>
                      <a:endParaRPr lang="fr-FR"/>
                    </a:p>
                  </a:txBody>
                  <a:tcPr/>
                </a:tc>
                <a:tc>
                  <a:txBody>
                    <a:bodyPr/>
                    <a:lstStyle/>
                    <a:p>
                      <a:pPr algn="ctr" rtl="0" fontAlgn="ctr">
                        <a:spcBef>
                          <a:spcPts val="0"/>
                        </a:spcBef>
                        <a:spcAft>
                          <a:spcPts val="0"/>
                        </a:spcAft>
                      </a:pPr>
                      <a:r>
                        <a:rPr lang="fr-FR" sz="1100" b="0" i="0" u="none" strike="noStrike">
                          <a:solidFill>
                            <a:srgbClr val="000000"/>
                          </a:solidFill>
                          <a:effectLst/>
                          <a:latin typeface="Arial" panose="020B0604020202020204" pitchFamily="34" charset="0"/>
                        </a:rPr>
                        <a:t>Negligible</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fr-FR" sz="1100" b="0" i="0" u="none" strike="noStrike">
                          <a:solidFill>
                            <a:srgbClr val="000000"/>
                          </a:solidFill>
                          <a:effectLst/>
                          <a:latin typeface="Arial" panose="020B0604020202020204" pitchFamily="34" charset="0"/>
                        </a:rPr>
                        <a:t>Marginal</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fr-FR" sz="1100" b="0" i="0" u="none" strike="noStrike">
                          <a:solidFill>
                            <a:srgbClr val="000000"/>
                          </a:solidFill>
                          <a:effectLst/>
                          <a:latin typeface="Arial" panose="020B0604020202020204" pitchFamily="34" charset="0"/>
                        </a:rPr>
                        <a:t>Moderate </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fr-FR" sz="1100" b="0" i="0" u="none" strike="noStrike">
                          <a:solidFill>
                            <a:srgbClr val="000000"/>
                          </a:solidFill>
                          <a:effectLst/>
                          <a:latin typeface="Arial" panose="020B0604020202020204" pitchFamily="34" charset="0"/>
                        </a:rPr>
                        <a:t>Critical</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fr-FR" sz="1100" b="0" i="0" u="none" strike="noStrike">
                          <a:solidFill>
                            <a:srgbClr val="000000"/>
                          </a:solidFill>
                          <a:effectLst/>
                          <a:latin typeface="Arial" panose="020B0604020202020204" pitchFamily="34" charset="0"/>
                        </a:rPr>
                        <a:t>Catastrophic</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285254938"/>
                  </a:ext>
                </a:extLst>
              </a:tr>
              <a:tr h="864239">
                <a:tc rowSpan="5">
                  <a:txBody>
                    <a:bodyPr/>
                    <a:lstStyle/>
                    <a:p>
                      <a:pPr algn="ctr" rtl="0" fontAlgn="ctr">
                        <a:spcBef>
                          <a:spcPts val="0"/>
                        </a:spcBef>
                        <a:spcAft>
                          <a:spcPts val="0"/>
                        </a:spcAft>
                      </a:pPr>
                      <a:br>
                        <a:rPr lang="fr-FR" sz="1100" b="1" i="0" u="none" strike="noStrike">
                          <a:solidFill>
                            <a:srgbClr val="000000"/>
                          </a:solidFill>
                          <a:effectLst/>
                          <a:latin typeface="Arial" panose="020B0604020202020204" pitchFamily="34" charset="0"/>
                        </a:rPr>
                      </a:br>
                      <a:br>
                        <a:rPr lang="fr-FR" sz="1100" b="1" i="0" u="none" strike="noStrike">
                          <a:solidFill>
                            <a:srgbClr val="000000"/>
                          </a:solidFill>
                          <a:effectLst/>
                          <a:latin typeface="Arial" panose="020B0604020202020204" pitchFamily="34" charset="0"/>
                        </a:rPr>
                      </a:br>
                      <a:br>
                        <a:rPr lang="fr-FR" sz="1100" b="1" i="0" u="none" strike="noStrike">
                          <a:solidFill>
                            <a:srgbClr val="000000"/>
                          </a:solidFill>
                          <a:effectLst/>
                          <a:latin typeface="Arial" panose="020B0604020202020204" pitchFamily="34" charset="0"/>
                        </a:rPr>
                      </a:br>
                      <a:br>
                        <a:rPr lang="fr-FR" sz="1100" b="1" i="0" u="none" strike="noStrike">
                          <a:solidFill>
                            <a:srgbClr val="000000"/>
                          </a:solidFill>
                          <a:effectLst/>
                          <a:latin typeface="Arial" panose="020B0604020202020204" pitchFamily="34" charset="0"/>
                        </a:rPr>
                      </a:br>
                      <a:r>
                        <a:rPr lang="fr-FR" sz="1100" b="1" i="0" u="none" strike="noStrike">
                          <a:solidFill>
                            <a:srgbClr val="000000"/>
                          </a:solidFill>
                          <a:effectLst/>
                          <a:latin typeface="Arial" panose="020B0604020202020204" pitchFamily="34" charset="0"/>
                        </a:rPr>
                        <a:t>Probability</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fr-FR" sz="1100" b="0" i="0" u="none" strike="noStrike">
                          <a:solidFill>
                            <a:srgbClr val="000000"/>
                          </a:solidFill>
                          <a:effectLst/>
                          <a:latin typeface="Arial" panose="020B0604020202020204" pitchFamily="34" charset="0"/>
                        </a:rPr>
                        <a:t>Almost Certain</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FFF"/>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D966"/>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6B26B"/>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E06666"/>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E06666"/>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E06666"/>
                    </a:solidFill>
                  </a:tcPr>
                </a:tc>
                <a:extLst>
                  <a:ext uri="{0D108BD9-81ED-4DB2-BD59-A6C34878D82A}">
                    <a16:rowId xmlns:a16="http://schemas.microsoft.com/office/drawing/2014/main" val="2964204078"/>
                  </a:ext>
                </a:extLst>
              </a:tr>
              <a:tr h="1052526">
                <a:tc vMerge="1">
                  <a:txBody>
                    <a:bodyPr/>
                    <a:lstStyle/>
                    <a:p>
                      <a:endParaRPr lang="fr-FR"/>
                    </a:p>
                  </a:txBody>
                  <a:tcPr/>
                </a:tc>
                <a:tc>
                  <a:txBody>
                    <a:bodyPr/>
                    <a:lstStyle/>
                    <a:p>
                      <a:pPr algn="ctr" rtl="0" fontAlgn="ctr">
                        <a:spcBef>
                          <a:spcPts val="0"/>
                        </a:spcBef>
                        <a:spcAft>
                          <a:spcPts val="0"/>
                        </a:spcAft>
                      </a:pPr>
                      <a:r>
                        <a:rPr lang="fr-FR" sz="1100" b="0" i="0" u="none" strike="noStrike">
                          <a:solidFill>
                            <a:srgbClr val="000000"/>
                          </a:solidFill>
                          <a:effectLst/>
                          <a:latin typeface="Arial" panose="020B0604020202020204" pitchFamily="34" charset="0"/>
                        </a:rPr>
                        <a:t>Likely</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FFF"/>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3C47D"/>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D966"/>
                    </a:solidFill>
                  </a:tcPr>
                </a:tc>
                <a:tc>
                  <a:txBody>
                    <a:bodyPr/>
                    <a:lstStyle/>
                    <a:p>
                      <a:pPr algn="ctr" rtl="0" fontAlgn="ctr">
                        <a:spcBef>
                          <a:spcPts val="0"/>
                        </a:spcBef>
                        <a:spcAft>
                          <a:spcPts val="0"/>
                        </a:spcAft>
                      </a:pPr>
                      <a:r>
                        <a:rPr lang="en-US" sz="1100" b="0" i="0" u="none" strike="noStrike">
                          <a:solidFill>
                            <a:srgbClr val="000000"/>
                          </a:solidFill>
                          <a:effectLst/>
                          <a:latin typeface="Arial" panose="020B0604020202020204" pitchFamily="34" charset="0"/>
                        </a:rPr>
                        <a:t>LoRa not compatible with RTK </a:t>
                      </a:r>
                      <a:endParaRPr lang="en-US"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6B26B"/>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E06666"/>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E06666"/>
                    </a:solidFill>
                  </a:tcPr>
                </a:tc>
                <a:extLst>
                  <a:ext uri="{0D108BD9-81ED-4DB2-BD59-A6C34878D82A}">
                    <a16:rowId xmlns:a16="http://schemas.microsoft.com/office/drawing/2014/main" val="3064089755"/>
                  </a:ext>
                </a:extLst>
              </a:tr>
              <a:tr h="675953">
                <a:tc vMerge="1">
                  <a:txBody>
                    <a:bodyPr/>
                    <a:lstStyle/>
                    <a:p>
                      <a:endParaRPr lang="fr-FR"/>
                    </a:p>
                  </a:txBody>
                  <a:tcPr/>
                </a:tc>
                <a:tc>
                  <a:txBody>
                    <a:bodyPr/>
                    <a:lstStyle/>
                    <a:p>
                      <a:pPr algn="ctr" rtl="0" fontAlgn="ctr">
                        <a:spcBef>
                          <a:spcPts val="0"/>
                        </a:spcBef>
                        <a:spcAft>
                          <a:spcPts val="0"/>
                        </a:spcAft>
                      </a:pPr>
                      <a:r>
                        <a:rPr lang="fr-FR" sz="1100" b="0" i="0" u="none" strike="noStrike">
                          <a:solidFill>
                            <a:srgbClr val="000000"/>
                          </a:solidFill>
                          <a:effectLst/>
                          <a:latin typeface="Arial" panose="020B0604020202020204" pitchFamily="34" charset="0"/>
                        </a:rPr>
                        <a:t>Possible</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FFF"/>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3C47D"/>
                    </a:solidFill>
                  </a:tcPr>
                </a:tc>
                <a:tc>
                  <a:txBody>
                    <a:bodyPr/>
                    <a:lstStyle/>
                    <a:p>
                      <a:pPr fontAlgn="ctr"/>
                      <a:r>
                        <a:rPr lang="fr-FR" sz="1100" dirty="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D966"/>
                    </a:solidFill>
                  </a:tcPr>
                </a:tc>
                <a:tc>
                  <a:txBody>
                    <a:bodyPr/>
                    <a:lstStyle/>
                    <a:p>
                      <a:pPr algn="ctr" rtl="0" fontAlgn="ctr">
                        <a:spcBef>
                          <a:spcPts val="0"/>
                        </a:spcBef>
                        <a:spcAft>
                          <a:spcPts val="0"/>
                        </a:spcAft>
                      </a:pPr>
                      <a:r>
                        <a:rPr lang="fr-FR" sz="1100" b="0" i="0" u="none" strike="noStrike">
                          <a:solidFill>
                            <a:srgbClr val="000000"/>
                          </a:solidFill>
                          <a:effectLst/>
                          <a:latin typeface="Arial" panose="020B0604020202020204" pitchFamily="34" charset="0"/>
                        </a:rPr>
                        <a:t>Deadline Issues </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D966"/>
                    </a:solidFill>
                  </a:tcPr>
                </a:tc>
                <a:tc>
                  <a:txBody>
                    <a:bodyPr/>
                    <a:lstStyle/>
                    <a:p>
                      <a:pPr algn="ctr" rtl="0" fontAlgn="ctr">
                        <a:spcBef>
                          <a:spcPts val="0"/>
                        </a:spcBef>
                        <a:spcAft>
                          <a:spcPts val="0"/>
                        </a:spcAft>
                      </a:pPr>
                      <a:r>
                        <a:rPr lang="fr-FR" sz="1100" b="0" i="0" u="none" strike="noStrike">
                          <a:solidFill>
                            <a:srgbClr val="000000"/>
                          </a:solidFill>
                          <a:effectLst/>
                          <a:latin typeface="Arial" panose="020B0604020202020204" pitchFamily="34" charset="0"/>
                        </a:rPr>
                        <a:t>Positioning not accurate </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6B26B"/>
                    </a:solidFill>
                  </a:tcPr>
                </a:tc>
                <a:tc>
                  <a:txBody>
                    <a:bodyPr/>
                    <a:lstStyle/>
                    <a:p>
                      <a:pPr fontAlgn="ctr"/>
                      <a:r>
                        <a:rPr lang="fr-FR" sz="1100" dirty="0">
                          <a:effectLst/>
                        </a:rPr>
                        <a:t> Not </a:t>
                      </a:r>
                      <a:r>
                        <a:rPr lang="fr-FR" sz="1100" dirty="0" err="1">
                          <a:effectLst/>
                        </a:rPr>
                        <a:t>finding</a:t>
                      </a:r>
                      <a:r>
                        <a:rPr lang="fr-FR" sz="1100" dirty="0">
                          <a:effectLst/>
                        </a:rPr>
                        <a:t> the source code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E06666"/>
                    </a:solidFill>
                  </a:tcPr>
                </a:tc>
                <a:extLst>
                  <a:ext uri="{0D108BD9-81ED-4DB2-BD59-A6C34878D82A}">
                    <a16:rowId xmlns:a16="http://schemas.microsoft.com/office/drawing/2014/main" val="902352659"/>
                  </a:ext>
                </a:extLst>
              </a:tr>
              <a:tr h="675953">
                <a:tc vMerge="1">
                  <a:txBody>
                    <a:bodyPr/>
                    <a:lstStyle/>
                    <a:p>
                      <a:endParaRPr lang="fr-FR"/>
                    </a:p>
                  </a:txBody>
                  <a:tcPr/>
                </a:tc>
                <a:tc>
                  <a:txBody>
                    <a:bodyPr/>
                    <a:lstStyle/>
                    <a:p>
                      <a:pPr algn="ctr" rtl="0" fontAlgn="ctr">
                        <a:spcBef>
                          <a:spcPts val="0"/>
                        </a:spcBef>
                        <a:spcAft>
                          <a:spcPts val="0"/>
                        </a:spcAft>
                      </a:pPr>
                      <a:r>
                        <a:rPr lang="fr-FR" sz="1100" b="0" i="0" u="none" strike="noStrike">
                          <a:solidFill>
                            <a:srgbClr val="000000"/>
                          </a:solidFill>
                          <a:effectLst/>
                          <a:latin typeface="Arial" panose="020B0604020202020204" pitchFamily="34" charset="0"/>
                        </a:rPr>
                        <a:t>Unlikely</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FFF"/>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3C47D"/>
                    </a:solidFill>
                  </a:tcPr>
                </a:tc>
                <a:tc>
                  <a:txBody>
                    <a:bodyPr/>
                    <a:lstStyle/>
                    <a:p>
                      <a:pPr algn="ctr" rtl="0" fontAlgn="ctr">
                        <a:spcBef>
                          <a:spcPts val="0"/>
                        </a:spcBef>
                        <a:spcAft>
                          <a:spcPts val="0"/>
                        </a:spcAft>
                      </a:pPr>
                      <a:r>
                        <a:rPr lang="fr-FR" sz="1100" b="0" i="0" u="none" strike="noStrike">
                          <a:solidFill>
                            <a:srgbClr val="000000"/>
                          </a:solidFill>
                          <a:effectLst/>
                          <a:latin typeface="Arial" panose="020B0604020202020204" pitchFamily="34" charset="0"/>
                        </a:rPr>
                        <a:t>Code Issues </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3C47D"/>
                    </a:solidFill>
                  </a:tcPr>
                </a:tc>
                <a:tc>
                  <a:txBody>
                    <a:bodyPr/>
                    <a:lstStyle/>
                    <a:p>
                      <a:pPr algn="ctr" rtl="0" fontAlgn="ctr">
                        <a:spcBef>
                          <a:spcPts val="0"/>
                        </a:spcBef>
                        <a:spcAft>
                          <a:spcPts val="0"/>
                        </a:spcAft>
                      </a:pPr>
                      <a:r>
                        <a:rPr lang="fr-FR" sz="1100" b="0" i="0" u="none" strike="noStrike">
                          <a:solidFill>
                            <a:srgbClr val="000000"/>
                          </a:solidFill>
                          <a:effectLst/>
                          <a:latin typeface="Arial" panose="020B0604020202020204" pitchFamily="34" charset="0"/>
                        </a:rPr>
                        <a:t>Dividing the tasks </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D966"/>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D966"/>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6B26B"/>
                    </a:solidFill>
                  </a:tcPr>
                </a:tc>
                <a:extLst>
                  <a:ext uri="{0D108BD9-81ED-4DB2-BD59-A6C34878D82A}">
                    <a16:rowId xmlns:a16="http://schemas.microsoft.com/office/drawing/2014/main" val="4208364639"/>
                  </a:ext>
                </a:extLst>
              </a:tr>
              <a:tr h="299381">
                <a:tc vMerge="1">
                  <a:txBody>
                    <a:bodyPr/>
                    <a:lstStyle/>
                    <a:p>
                      <a:endParaRPr lang="fr-FR"/>
                    </a:p>
                  </a:txBody>
                  <a:tcPr/>
                </a:tc>
                <a:tc>
                  <a:txBody>
                    <a:bodyPr/>
                    <a:lstStyle/>
                    <a:p>
                      <a:pPr algn="ctr" rtl="0" fontAlgn="ctr">
                        <a:spcBef>
                          <a:spcPts val="0"/>
                        </a:spcBef>
                        <a:spcAft>
                          <a:spcPts val="0"/>
                        </a:spcAft>
                      </a:pPr>
                      <a:r>
                        <a:rPr lang="fr-FR" sz="1100" b="0" i="0" u="none" strike="noStrike">
                          <a:solidFill>
                            <a:srgbClr val="000000"/>
                          </a:solidFill>
                          <a:effectLst/>
                          <a:latin typeface="Arial" panose="020B0604020202020204" pitchFamily="34" charset="0"/>
                        </a:rPr>
                        <a:t>Rare</a:t>
                      </a:r>
                      <a:endParaRPr lang="fr-FR" sz="1100">
                        <a:effectLst/>
                      </a:endParaRP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FFFF"/>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3C47D"/>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3C47D"/>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3C47D"/>
                    </a:solidFill>
                  </a:tcPr>
                </a:tc>
                <a:tc>
                  <a:txBody>
                    <a:bodyPr/>
                    <a:lstStyle/>
                    <a:p>
                      <a:pPr fontAlgn="ctr"/>
                      <a:r>
                        <a:rPr lang="fr-FR" sz="110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93C47D"/>
                    </a:solidFill>
                  </a:tcPr>
                </a:tc>
                <a:tc>
                  <a:txBody>
                    <a:bodyPr/>
                    <a:lstStyle/>
                    <a:p>
                      <a:pPr fontAlgn="ctr"/>
                      <a:r>
                        <a:rPr lang="fr-FR" sz="1100" dirty="0">
                          <a:effectLst/>
                        </a:rPr>
                        <a:t> </a:t>
                      </a:r>
                    </a:p>
                  </a:txBody>
                  <a:tcPr marL="49456" marR="49456" marT="49456" marB="49456"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FFD966"/>
                    </a:solidFill>
                  </a:tcPr>
                </a:tc>
                <a:extLst>
                  <a:ext uri="{0D108BD9-81ED-4DB2-BD59-A6C34878D82A}">
                    <a16:rowId xmlns:a16="http://schemas.microsoft.com/office/drawing/2014/main" val="3992040970"/>
                  </a:ext>
                </a:extLst>
              </a:tr>
            </a:tbl>
          </a:graphicData>
        </a:graphic>
      </p:graphicFrame>
      <p:sp>
        <p:nvSpPr>
          <p:cNvPr id="7" name="Rectangle 1">
            <a:extLst>
              <a:ext uri="{FF2B5EF4-FFF2-40B4-BE49-F238E27FC236}">
                <a16:creationId xmlns:a16="http://schemas.microsoft.com/office/drawing/2014/main" id="{CC687C54-9121-4F7F-B1FC-67EF726EB633}"/>
              </a:ext>
            </a:extLst>
          </p:cNvPr>
          <p:cNvSpPr>
            <a:spLocks noChangeArrowheads="1"/>
          </p:cNvSpPr>
          <p:nvPr/>
        </p:nvSpPr>
        <p:spPr bwMode="auto">
          <a:xfrm>
            <a:off x="-3797738" y="1063519"/>
            <a:ext cx="28630104" cy="112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0" i="0" u="none" strike="noStrike" cap="none" normalizeH="0" baseline="0">
                <a:ln>
                  <a:noFill/>
                </a:ln>
                <a:solidFill>
                  <a:srgbClr val="000000"/>
                </a:solidFill>
                <a:effectLst/>
                <a:latin typeface="IBM Plex Sans" panose="020B0604020202020204" pitchFamily="34" charset="0"/>
              </a:rPr>
              <a:t>13</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45ED19-F029-4B3C-86A9-B3ED3EE63E08}"/>
              </a:ext>
            </a:extLst>
          </p:cNvPr>
          <p:cNvSpPr>
            <a:spLocks noGrp="1"/>
          </p:cNvSpPr>
          <p:nvPr>
            <p:ph type="title"/>
          </p:nvPr>
        </p:nvSpPr>
        <p:spPr>
          <a:xfrm>
            <a:off x="943511" y="2337830"/>
            <a:ext cx="10058400" cy="1371600"/>
          </a:xfrm>
        </p:spPr>
        <p:txBody>
          <a:bodyPr/>
          <a:lstStyle/>
          <a:p>
            <a:pPr algn="ctr"/>
            <a:r>
              <a:rPr lang="fr-FR" dirty="0" err="1"/>
              <a:t>Thank</a:t>
            </a:r>
            <a:r>
              <a:rPr lang="fr-FR" dirty="0"/>
              <a:t> </a:t>
            </a:r>
            <a:r>
              <a:rPr lang="fr-FR" dirty="0" err="1"/>
              <a:t>you</a:t>
            </a:r>
            <a:r>
              <a:rPr lang="fr-FR" dirty="0"/>
              <a:t> ! </a:t>
            </a:r>
          </a:p>
        </p:txBody>
      </p:sp>
      <p:sp>
        <p:nvSpPr>
          <p:cNvPr id="5" name="Espace réservé du numéro de diapositive 4">
            <a:extLst>
              <a:ext uri="{FF2B5EF4-FFF2-40B4-BE49-F238E27FC236}">
                <a16:creationId xmlns:a16="http://schemas.microsoft.com/office/drawing/2014/main" id="{81BE6EFB-85CF-4CC3-81B2-19F139382E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Tree>
    <p:extLst>
      <p:ext uri="{BB962C8B-B14F-4D97-AF65-F5344CB8AC3E}">
        <p14:creationId xmlns:p14="http://schemas.microsoft.com/office/powerpoint/2010/main" val="3183930900"/>
      </p:ext>
    </p:extLst>
  </p:cSld>
  <p:clrMapOvr>
    <a:masterClrMapping/>
  </p:clrMapOvr>
  <p:transition spd="slow">
    <p:push dir="u"/>
  </p:transition>
</p:sld>
</file>

<file path=ppt/theme/theme1.xml><?xml version="1.0" encoding="utf-8"?>
<a:theme xmlns:a="http://schemas.openxmlformats.org/drawingml/2006/main"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580</Words>
  <Application>Microsoft Office PowerPoint</Application>
  <PresentationFormat>Grand écran</PresentationFormat>
  <Paragraphs>152</Paragraphs>
  <Slides>9</Slides>
  <Notes>6</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9</vt:i4>
      </vt:variant>
    </vt:vector>
  </HeadingPairs>
  <TitlesOfParts>
    <vt:vector size="17" baseType="lpstr">
      <vt:lpstr>Arial</vt:lpstr>
      <vt:lpstr>Garamond</vt:lpstr>
      <vt:lpstr>Montserrat</vt:lpstr>
      <vt:lpstr>Century Gothic</vt:lpstr>
      <vt:lpstr>Calibri</vt:lpstr>
      <vt:lpstr>IBM Plex Sans</vt:lpstr>
      <vt:lpstr>SavonVTI</vt:lpstr>
      <vt:lpstr>SavonVTI</vt:lpstr>
      <vt:lpstr>RTK -You are not lost</vt:lpstr>
      <vt:lpstr>Contents </vt:lpstr>
      <vt:lpstr>TEAM</vt:lpstr>
      <vt:lpstr>I- Project Context  </vt:lpstr>
      <vt:lpstr>II - Stakeholder and resources</vt:lpstr>
      <vt:lpstr>II &amp; III- Issue / Problem – expected results </vt:lpstr>
      <vt:lpstr>IV- Method Resolution &amp; planning </vt:lpstr>
      <vt:lpstr>VI- Risk assessment</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NB-IOT</dc:title>
  <dc:creator>Yacine BENCHEHIDA</dc:creator>
  <cp:lastModifiedBy>Yacine BENCHEHIDA</cp:lastModifiedBy>
  <cp:revision>39</cp:revision>
  <dcterms:created xsi:type="dcterms:W3CDTF">2021-10-14T06:29:16Z</dcterms:created>
  <dcterms:modified xsi:type="dcterms:W3CDTF">2021-12-03T11:39:02Z</dcterms:modified>
</cp:coreProperties>
</file>