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  <p:sldMasterId id="2147483671" r:id="rId2"/>
  </p:sldMasterIdLst>
  <p:notesMasterIdLst>
    <p:notesMasterId r:id="rId27"/>
  </p:notesMasterIdLst>
  <p:sldIdLst>
    <p:sldId id="256" r:id="rId3"/>
    <p:sldId id="307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51"/>
  </p:normalViewPr>
  <p:slideViewPr>
    <p:cSldViewPr snapToGrid="0">
      <p:cViewPr varScale="1">
        <p:scale>
          <a:sx n="190" d="100"/>
          <a:sy n="190" d="100"/>
        </p:scale>
        <p:origin x="208" y="3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629081a65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629081a65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629081a65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629081a65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629081a65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629081a65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df58a157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df58a157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0fca7ed1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0fca7ed1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0fca7ed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0fca7ed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df58a157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7df58a157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0fca7ed1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0fca7ed1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df58a157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7df58a157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0fca7ed1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0fca7ed1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629081a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629081a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84414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0fca7ed1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0fca7ed1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0fca7ed1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0fca7ed1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0fca7ed1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0fca7ed1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df58a157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df58a157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df58a157c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7df58a157c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df58a157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df58a157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629081a65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629081a65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629081a65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629081a65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629081a65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629081a65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629081a65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629081a65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df58a157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df58a157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69" name="Google Shape;69;p16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  <p:sp>
        <p:nvSpPr>
          <p:cNvPr id="70" name="Google Shape;70;p16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  <a:latin typeface="Georgia"/>
                <a:ea typeface="Georgia"/>
                <a:cs typeface="Georgia"/>
                <a:sym typeface="Georgia"/>
              </a:rPr>
              <a:t>Apache Spark</a:t>
            </a:r>
            <a:endParaRPr>
              <a:solidFill>
                <a:srgbClr val="4A86E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Apache </a:t>
            </a:r>
            <a:r>
              <a:rPr lang="fr" dirty="0" err="1"/>
              <a:t>Spark</a:t>
            </a:r>
            <a:r>
              <a:rPr lang="fr" dirty="0"/>
              <a:t> Streaming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Core Concepts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20" name="Google Shape;220;p41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Input Sources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Structured Streaming supporte plusieurs “input sources” pour les read en streaming.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En spark 2.2 les inputs sources supportées sont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Apache Kafka 0.10 et plus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File in a distributed File System comme HDFS ou Amazon S3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A socket tool for testing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1" name="Google Shape;221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Core Concepts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27" name="Google Shape;227;p42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Sinks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Sinks spécifient la destination pour le “result set de stream”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En spark 2.2 les </a:t>
            </a:r>
            <a:r>
              <a:rPr lang="fr" b="1">
                <a:solidFill>
                  <a:schemeClr val="dk1"/>
                </a:solidFill>
              </a:rPr>
              <a:t>sinks</a:t>
            </a:r>
            <a:r>
              <a:rPr lang="fr">
                <a:solidFill>
                  <a:schemeClr val="dk1"/>
                </a:solidFill>
              </a:rPr>
              <a:t> supportés sont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Apache Kafka 0.10 et plus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Pratiquement tout format de fichiers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un récepteur foreach pour exécuter des calculs arbitraires sur les enregistrements de sortie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un sink “console” pour les tests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un sink “memory” pour le debugging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8" name="Google Shape;22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Core Concepts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34" name="Google Shape;234;p43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Output modes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Définir la destination Sinks pour vos stream ne suffit pas, il faut aussi définir comment spark écrit la data dans les sinks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En spark 2.2 les </a:t>
            </a:r>
            <a:r>
              <a:rPr lang="fr" b="1">
                <a:solidFill>
                  <a:schemeClr val="dk1"/>
                </a:solidFill>
              </a:rPr>
              <a:t>outputs</a:t>
            </a:r>
            <a:r>
              <a:rPr lang="fr">
                <a:solidFill>
                  <a:schemeClr val="dk1"/>
                </a:solidFill>
              </a:rPr>
              <a:t> mode supportés sont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Append ( ajout uniquement les nouveaux enregistrement à l’output sink)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Update (update les enregistrement changés sur place)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Complete (réécrire la sortie complète)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5" name="Google Shape;23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Core Concepts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41" name="Google Shape;241;p44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1600"/>
              </a:spcAft>
              <a:buSzPts val="1800"/>
              <a:buChar char="➢"/>
            </a:pPr>
            <a:r>
              <a:rPr lang="fr">
                <a:solidFill>
                  <a:srgbClr val="38761D"/>
                </a:solidFill>
              </a:rPr>
              <a:t>Un détail important:</a:t>
            </a:r>
            <a:r>
              <a:rPr lang="fr">
                <a:solidFill>
                  <a:schemeClr val="dk1"/>
                </a:solidFill>
              </a:rPr>
              <a:t> certaines requêtes et certains sinks ne supportent que certains output mode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2" name="Google Shape;242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Core Concepts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48" name="Google Shape;248;p45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Triggers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Les triggers définissent quand la data est en sortie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Par défaut, Structured Streaming cherche les nouveaux enregistrements input dès qu’il finit le processing du dernier groupe de “input data” </a:t>
            </a:r>
            <a:br>
              <a:rPr lang="f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Cela peut impliquer l'écriture de beaucoup de petits fichier quand le sinks est de type file</a:t>
            </a:r>
            <a:br>
              <a:rPr lang="f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Spark supporte aussi les triggers basé sur le processing time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9" name="Google Shape;249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Core Concepts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55" name="Google Shape;255;p46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Event-Time Processing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>
                <a:solidFill>
                  <a:schemeClr val="dk1"/>
                </a:solidFill>
              </a:rPr>
              <a:t>Structured Streaming supporte aussi l’event-time processing (i.e. processing de données en se basant sur un timestamps inclu dans l'enregistrement qui peut arriver en hors service)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6" name="Google Shape;256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Core Concepts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62" name="Google Shape;262;p47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Event-Time data</a:t>
            </a:r>
            <a:endParaRPr>
              <a:solidFill>
                <a:srgbClr val="38761D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C’est les “time fields” qui sont embarqués dans la donnée</a:t>
            </a:r>
            <a:br>
              <a:rPr lang="f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Au lieu de traiter les données en se basant sur le temps où elles arrivent dans votre système, elles sont processées selon le temps qui a été généré, même si la donnée arrivent en retard (du à des latences réseaux ou autre problèmes)</a:t>
            </a:r>
            <a:br>
              <a:rPr lang="f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En Structured Streaming, l’event time est juste une colonne en plus ( Les stream étant considéré comme des tables)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63" name="Google Shape;263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Core Concepts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69" name="Google Shape;269;p48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Watermarks</a:t>
            </a:r>
            <a:r>
              <a:rPr lang="f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Les Watermarks sont une fonctionnalité des systèmes de Streaming qui permet de spécifier à quel retard on peut s’attendre pour voir la donnée en event time</a:t>
            </a:r>
            <a:br>
              <a:rPr lang="f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Par exemple dans une application qui process des logs depuis des téléphones mobiles, on peut s’attendre à des logs avec un retard allant jusqu’à 30 minutes du aux latences lors du chargement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0" name="Google Shape;270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Core Concepts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76" name="Google Shape;276;p49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Watermarks</a:t>
            </a:r>
            <a:r>
              <a:rPr lang="f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Vous pouvez déclarer les watermarks pour limiter combien de temps on doit se souvenir de la donnée</a:t>
            </a:r>
            <a:br>
              <a:rPr lang="f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Watermarks peuvent être utilisés aussi pour savoir quand envoyer les résultats en sortie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7" name="Google Shape;277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Streaming in action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83" name="Google Shape;283;p50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Streaming DataFrame sont similaire aux structured DataFrame sauf que :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>
                <a:solidFill>
                  <a:schemeClr val="dk1"/>
                </a:solidFill>
              </a:rPr>
              <a:t>Streaming DataFrame ne permet pas d’inférer le </a:t>
            </a:r>
            <a:r>
              <a:rPr lang="fr"/>
              <a:t>schéma</a:t>
            </a:r>
            <a:r>
              <a:rPr lang="fr">
                <a:solidFill>
                  <a:schemeClr val="dk1"/>
                </a:solidFill>
              </a:rPr>
              <a:t> automatiquement depuis le fichier input sans que vous le spécifiez explicitement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fr"/>
              <a:t>La raison est que en streaming, le schéma des données peut changer à tout moment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Pour inférer le schéma automatiquement il faut changer le paramètre: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spark.sql.streaming.schemaInference </a:t>
            </a:r>
            <a:r>
              <a:rPr lang="fr" i="1"/>
              <a:t>à</a:t>
            </a:r>
            <a:r>
              <a:rPr lang="fr"/>
              <a:t> true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Dans ce cas on lit le schéma d’un seul fichier, et on présume que le sch”ma reste le même.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pour inferer le schema on passe le paramètre : </a:t>
            </a:r>
            <a:r>
              <a:rPr lang="fr" i="1">
                <a:solidFill>
                  <a:srgbClr val="274E13"/>
                </a:solidFill>
              </a:rPr>
              <a:t>dataSchema</a:t>
            </a:r>
            <a:r>
              <a:rPr lang="fr"/>
              <a:t> à  la lecture du stream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Ce paramètre est à éviter en production car la donnée peut changer (accidentellement)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4" name="Google Shape;284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>
                <a:solidFill>
                  <a:srgbClr val="4A86E8"/>
                </a:solidFill>
              </a:rPr>
              <a:t>Structured</a:t>
            </a:r>
            <a:r>
              <a:rPr lang="fr-FR" dirty="0">
                <a:solidFill>
                  <a:srgbClr val="4A86E8"/>
                </a:solidFill>
              </a:rPr>
              <a:t> Streaming Introduction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19" name="Google Shape;119;p27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>
              <a:buNone/>
            </a:pP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purchaseByCustomerPerHour.writeStream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.format(</a:t>
            </a:r>
            <a:r>
              <a:rPr lang="fr-F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"memory"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// memory = store in-memory table 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queryName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customer_purchases</a:t>
            </a:r>
            <a:r>
              <a:rPr lang="fr-F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// the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of the in-memory table 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outputMode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lang="fr-F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//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all the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the table 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11430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" name="Google Shape;12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5633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Streaming in action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90" name="Google Shape;290;p51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Lire un stream depuis un fichier json</a:t>
            </a:r>
            <a:endParaRPr>
              <a:solidFill>
                <a:schemeClr val="dk1"/>
              </a:solidFill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400" b="1">
                <a:solidFill>
                  <a:srgbClr val="000080"/>
                </a:solidFill>
                <a:highlight>
                  <a:srgbClr val="FFFFFF"/>
                </a:highlight>
              </a:rPr>
              <a:t>val </a:t>
            </a:r>
            <a:r>
              <a:rPr lang="fr" sz="1400">
                <a:solidFill>
                  <a:schemeClr val="dk1"/>
                </a:solidFill>
                <a:highlight>
                  <a:srgbClr val="FFFFFF"/>
                </a:highlight>
              </a:rPr>
              <a:t>streaming = spark.readStream.schema(dataSchema).option()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1" name="Google Shape;291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Conclusion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97" name="Google Shape;297;p52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Apache Spark offre plusieurs APIs qui couvrent beaucoup de use case de Data Engineering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Apache Spark est une technologie qui évolue vite, des fonctionnalités et librairies sont souvent ajoutées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>
                <a:solidFill>
                  <a:schemeClr val="dk1"/>
                </a:solidFill>
              </a:rPr>
              <a:t>Maintenir et optimiser des applications Spark en production reste un challenge mais en appliquant les Bests practices, Spark permet de construire des application Scalable, résiliente et consistante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8" name="Google Shape;298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Resources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304" name="Google Shape;304;p53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Livre: Apache Spark The Definitive Guide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>
                <a:solidFill>
                  <a:schemeClr val="dk1"/>
                </a:solidFill>
              </a:rPr>
              <a:t>Écrit par les créateur de Spark, Il couvre toutes les fonctionnalités de Spark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5" name="Google Shape;305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Resources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311" name="Google Shape;311;p54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6AA84F"/>
                </a:solidFill>
              </a:rPr>
              <a:t>RECAP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312" name="Google Shape;312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Resources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318" name="Google Shape;318;p55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6AA84F"/>
                </a:solidFill>
              </a:rPr>
              <a:t>QUIZ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319" name="Google Shape;319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-1"/>
            <a:ext cx="8520600" cy="961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>
                <a:solidFill>
                  <a:srgbClr val="4A86E8"/>
                </a:solidFill>
              </a:rPr>
              <a:t>Évolution du moteur de traitement Apache </a:t>
            </a:r>
            <a:r>
              <a:rPr lang="fr-FR" dirty="0" err="1">
                <a:solidFill>
                  <a:srgbClr val="4A86E8"/>
                </a:solidFill>
              </a:rPr>
              <a:t>Spark</a:t>
            </a:r>
            <a:r>
              <a:rPr lang="fr-FR" dirty="0">
                <a:solidFill>
                  <a:srgbClr val="4A86E8"/>
                </a:solidFill>
              </a:rPr>
              <a:t> Stream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38761D"/>
                </a:solidFill>
              </a:rPr>
              <a:t>The </a:t>
            </a:r>
            <a:r>
              <a:rPr lang="fr" dirty="0" err="1">
                <a:solidFill>
                  <a:srgbClr val="38761D"/>
                </a:solidFill>
              </a:rPr>
              <a:t>DStream</a:t>
            </a:r>
            <a:r>
              <a:rPr lang="fr" dirty="0">
                <a:solidFill>
                  <a:srgbClr val="38761D"/>
                </a:solidFill>
              </a:rPr>
              <a:t> API</a:t>
            </a:r>
            <a:endParaRPr dirty="0">
              <a:solidFill>
                <a:srgbClr val="38761D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L'API </a:t>
            </a:r>
            <a:r>
              <a:rPr lang="fr" dirty="0" err="1">
                <a:solidFill>
                  <a:schemeClr val="dk1"/>
                </a:solidFill>
              </a:rPr>
              <a:t>DStream</a:t>
            </a:r>
            <a:r>
              <a:rPr lang="fr" dirty="0">
                <a:solidFill>
                  <a:schemeClr val="dk1"/>
                </a:solidFill>
              </a:rPr>
              <a:t> originale de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a été largement utilisée depuis la première version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 err="1">
                <a:solidFill>
                  <a:schemeClr val="dk1"/>
                </a:solidFill>
              </a:rPr>
              <a:t>DStream</a:t>
            </a:r>
            <a:r>
              <a:rPr lang="fr" dirty="0">
                <a:solidFill>
                  <a:schemeClr val="dk1"/>
                </a:solidFill>
              </a:rPr>
              <a:t> API supporte une interaction avec les RDD </a:t>
            </a:r>
            <a:endParaRPr dirty="0"/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Spark Streaming APIs 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77" name="Google Shape;177;p35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Limitation DStream </a:t>
            </a:r>
            <a:endParaRPr>
              <a:solidFill>
                <a:srgbClr val="38761D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Basé essentiellement et purement sur Java/Python objects et fonctions en opposition au structured tables en DataFrame et Datasets</a:t>
            </a:r>
            <a:br>
              <a:rPr lang="f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Cela limite le moteur d’optimisation </a:t>
            </a:r>
            <a:br>
              <a:rPr lang="f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L’API est purement basée sur le “processing time” </a:t>
            </a:r>
            <a:br>
              <a:rPr lang="f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DStreams fonctionne uniquement en microbatch processing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8" name="Google Shape;17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Spark Streaming APIs 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84" name="Google Shape;184;p36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Structured Streaming </a:t>
            </a:r>
            <a:endParaRPr>
              <a:solidFill>
                <a:srgbClr val="38761D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Structured Streaming est une “high level” streaming APIs basée sur les high-level structured API de Spark </a:t>
            </a:r>
            <a:br>
              <a:rPr lang="f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Structured Streaming peut faire une meilleur optimisation de typage</a:t>
            </a:r>
            <a:br>
              <a:rPr lang="f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Il supporte nativement les “event-time”</a:t>
            </a:r>
            <a:br>
              <a:rPr lang="f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Jusqu'à Spark 2.2 le système fonctionne uniquement en micro-batch processing </a:t>
            </a:r>
            <a:endParaRPr>
              <a:solidFill>
                <a:schemeClr val="dk1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fr"/>
              <a:t>Databricks annonce qu’il travaille sur continuous processing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5" name="Google Shape;18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4A86E8"/>
                </a:solidFill>
              </a:rPr>
              <a:t>Spark Streaming APIs 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91" name="Google Shape;191;p37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Structured Streaming </a:t>
            </a:r>
            <a:endParaRPr>
              <a:solidFill>
                <a:srgbClr val="38761D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l’idée principale en Structured Streaming est le traitement de chaque stream de donnée comme une table à qui la donnée est ajoutée de manière continue</a:t>
            </a:r>
            <a:br>
              <a:rPr lang="f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 Le job vérifie périodiquement les nouvelles données en input</a:t>
            </a:r>
            <a:br>
              <a:rPr lang="f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Il la traite et si besoin mis à jour un “internal state” qui se trouve dans le “state store”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2" name="Google Shape;19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Structured Streaming Basics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98" name="Google Shape;198;p38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Structured Streaming </a:t>
            </a:r>
            <a:endParaRPr>
              <a:solidFill>
                <a:srgbClr val="38761D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Structured Streaming utilise les Structured APIs existantes en Spark (Datasets, DataFrames et SQL)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9" name="Google Shape;199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  <p:pic>
        <p:nvPicPr>
          <p:cNvPr id="200" name="Google Shape;20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963" y="1918550"/>
            <a:ext cx="5534073" cy="25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Core Concepts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06" name="Google Shape;206;p39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Transformations</a:t>
            </a:r>
            <a:endParaRPr>
              <a:solidFill>
                <a:srgbClr val="38761D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Structured Streaming utilise les mêmes transformation que les High Level APIs avec quelques restrictions</a:t>
            </a:r>
            <a:br>
              <a:rPr lang="f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Les restrictions sont souvent dû à de certains types de requêtes que le “moteur spark” n’a pas encore incrémentés</a:t>
            </a:r>
            <a:br>
              <a:rPr lang="f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  <p:sp>
        <p:nvSpPr>
          <p:cNvPr id="207" name="Google Shape;207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Core Concepts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13" name="Google Shape;213;p40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Actions</a:t>
            </a:r>
            <a:endParaRPr>
              <a:solidFill>
                <a:srgbClr val="38761D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Généralement il y a uniquement une seule </a:t>
            </a:r>
            <a:r>
              <a:rPr lang="fr" b="1">
                <a:solidFill>
                  <a:srgbClr val="38761D"/>
                </a:solidFill>
              </a:rPr>
              <a:t>action</a:t>
            </a:r>
            <a:r>
              <a:rPr lang="fr">
                <a:solidFill>
                  <a:schemeClr val="dk1"/>
                </a:solidFill>
              </a:rPr>
              <a:t> disponible en Spark Streaming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fr"/>
              <a:t>L’action pour démarrer le stream, qui ensuite est exécuté de manière continue et envoi des résultats en Output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4" name="Google Shape;21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1077</Words>
  <Application>Microsoft Macintosh PowerPoint</Application>
  <PresentationFormat>Affichage à l'écran (16:9)</PresentationFormat>
  <Paragraphs>204</Paragraphs>
  <Slides>24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Courier New</vt:lpstr>
      <vt:lpstr>Georgia</vt:lpstr>
      <vt:lpstr>Simple Light</vt:lpstr>
      <vt:lpstr>Simple Light</vt:lpstr>
      <vt:lpstr>Apache Spark</vt:lpstr>
      <vt:lpstr>Structured Streaming Introduction      </vt:lpstr>
      <vt:lpstr>Évolution du moteur de traitement Apache Spark Stream     </vt:lpstr>
      <vt:lpstr>Spark Streaming APIs      </vt:lpstr>
      <vt:lpstr>Spark Streaming APIs      </vt:lpstr>
      <vt:lpstr>Spark Streaming APIs       </vt:lpstr>
      <vt:lpstr>Structured Streaming Basics     </vt:lpstr>
      <vt:lpstr>Core Concepts     </vt:lpstr>
      <vt:lpstr>Core Concepts     </vt:lpstr>
      <vt:lpstr>Core Concepts     </vt:lpstr>
      <vt:lpstr>Core Concepts     </vt:lpstr>
      <vt:lpstr>Core Concepts     </vt:lpstr>
      <vt:lpstr>Core Concepts     </vt:lpstr>
      <vt:lpstr>Core Concepts     </vt:lpstr>
      <vt:lpstr>Core Concepts     </vt:lpstr>
      <vt:lpstr>Core Concepts     </vt:lpstr>
      <vt:lpstr>Core Concepts     </vt:lpstr>
      <vt:lpstr>Core Concepts     </vt:lpstr>
      <vt:lpstr>Streaming in action     </vt:lpstr>
      <vt:lpstr>Streaming in action     </vt:lpstr>
      <vt:lpstr>Conclusion     </vt:lpstr>
      <vt:lpstr>Resources     </vt:lpstr>
      <vt:lpstr>Resources     </vt:lpstr>
      <vt:lpstr>Resources    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</dc:title>
  <cp:lastModifiedBy>Microsoft Office User</cp:lastModifiedBy>
  <cp:revision>103</cp:revision>
  <dcterms:modified xsi:type="dcterms:W3CDTF">2021-04-13T11:03:05Z</dcterms:modified>
</cp:coreProperties>
</file>