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01" r:id="rId4"/>
    <p:sldId id="318" r:id="rId5"/>
    <p:sldId id="319" r:id="rId6"/>
    <p:sldId id="302" r:id="rId7"/>
    <p:sldId id="297" r:id="rId8"/>
    <p:sldId id="317" r:id="rId9"/>
    <p:sldId id="321" r:id="rId10"/>
    <p:sldId id="322" r:id="rId11"/>
    <p:sldId id="323" r:id="rId12"/>
    <p:sldId id="298" r:id="rId13"/>
    <p:sldId id="320" r:id="rId14"/>
    <p:sldId id="324" r:id="rId15"/>
    <p:sldId id="315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9955AFD-B508-4418-90B5-D1DD5EAAA0C2}">
  <a:tblStyle styleId="{39955AFD-B508-4418-90B5-D1DD5EAAA0C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9" autoAdjust="0"/>
  </p:normalViewPr>
  <p:slideViewPr>
    <p:cSldViewPr>
      <p:cViewPr>
        <p:scale>
          <a:sx n="66" d="100"/>
          <a:sy n="66" d="100"/>
        </p:scale>
        <p:origin x="-1192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 smtClean="0"/>
              <a:t>26/07/2015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53BAAD-7F2A-4463-8BB9-B9340F5907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377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68050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esourceful.c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3568" y="1124744"/>
            <a:ext cx="5216699" cy="18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err="1" smtClean="0">
                <a:latin typeface="Impact" pitchFamily="34" charset="0"/>
                <a:cs typeface="David" pitchFamily="34" charset="-79"/>
              </a:rPr>
              <a:t>ReSourceFul</a:t>
            </a:r>
            <a:r>
              <a:rPr lang="en-US" dirty="0" smtClean="0">
                <a:latin typeface="Impact" pitchFamily="34" charset="0"/>
                <a:cs typeface="David" pitchFamily="34" charset="-79"/>
              </a:rPr>
              <a:t/>
            </a:r>
            <a:br>
              <a:rPr lang="en-US" dirty="0" smtClean="0">
                <a:latin typeface="Impact" pitchFamily="34" charset="0"/>
                <a:cs typeface="David" pitchFamily="34" charset="-79"/>
              </a:rPr>
            </a:br>
            <a:r>
              <a:rPr lang="en-US" sz="3200" dirty="0" smtClean="0">
                <a:latin typeface="Impact" pitchFamily="34" charset="0"/>
                <a:cs typeface="David" pitchFamily="34" charset="-79"/>
              </a:rPr>
              <a:t>A friendly web app for managing external resources</a:t>
            </a:r>
            <a:r>
              <a:rPr lang="en-US" dirty="0" smtClean="0">
                <a:latin typeface="Impact" pitchFamily="34" charset="0"/>
                <a:cs typeface="David" pitchFamily="34" charset="-79"/>
              </a:rPr>
              <a:t/>
            </a:r>
            <a:br>
              <a:rPr lang="en-US" dirty="0" smtClean="0">
                <a:latin typeface="Impact" pitchFamily="34" charset="0"/>
                <a:cs typeface="David" pitchFamily="34" charset="-79"/>
              </a:rPr>
            </a:br>
            <a:endParaRPr lang="en" dirty="0">
              <a:latin typeface="Impact" pitchFamily="34" charset="0"/>
              <a:cs typeface="David" pitchFamily="34" charset="-79"/>
            </a:endParaRPr>
          </a:p>
        </p:txBody>
      </p:sp>
      <p:sp>
        <p:nvSpPr>
          <p:cNvPr id="3" name="Shape 107"/>
          <p:cNvSpPr txBox="1">
            <a:spLocks/>
          </p:cNvSpPr>
          <p:nvPr/>
        </p:nvSpPr>
        <p:spPr>
          <a:xfrm>
            <a:off x="903717" y="3933056"/>
            <a:ext cx="6462600" cy="15255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52450" lvl="0" indent="-514350" algn="l">
              <a:buClr>
                <a:srgbClr val="677480"/>
              </a:buClr>
              <a:buSzPct val="100000"/>
              <a:buFont typeface="+mj-lt"/>
              <a:buAutoNum type="arabicPeriod"/>
            </a:pPr>
            <a:endParaRPr lang="en" sz="3000" dirty="0">
              <a:solidFill>
                <a:srgbClr val="677480"/>
              </a:solidFill>
              <a:latin typeface="David" pitchFamily="34" charset="-79"/>
              <a:cs typeface="David" pitchFamily="34" charset="-79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6457890"/>
            <a:ext cx="195821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rgbClr val="677480"/>
                </a:solidFill>
                <a:latin typeface="David" pitchFamily="34" charset="-79"/>
                <a:cs typeface="David" pitchFamily="34" charset="-79"/>
                <a:sym typeface="Lato"/>
              </a:rPr>
              <a:t>July 2017</a:t>
            </a:r>
            <a:endParaRPr lang="he-IL" sz="2000" i="1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2" descr="http://www.softsciencewebmedia.com/images/animationPages/analyticsIllustration_700x456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5256584" cy="34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2"/>
          <p:cNvSpPr txBox="1">
            <a:spLocks/>
          </p:cNvSpPr>
          <p:nvPr/>
        </p:nvSpPr>
        <p:spPr>
          <a:xfrm>
            <a:off x="107504" y="127985"/>
            <a:ext cx="8568952" cy="1068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40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Brevity When Possible</a:t>
            </a:r>
          </a:p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(T</a:t>
            </a:r>
            <a:r>
              <a:rPr lang="en" sz="2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 wonders of ES6)</a:t>
            </a:r>
            <a:endParaRPr lang="en"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16662" r="35561" b="38423"/>
          <a:stretch/>
        </p:blipFill>
        <p:spPr bwMode="auto">
          <a:xfrm>
            <a:off x="899592" y="1638508"/>
            <a:ext cx="7609242" cy="423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538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2">
            <a:hlinkClick r:id="rId3"/>
          </p:cNvPr>
          <p:cNvSpPr txBox="1">
            <a:spLocks/>
          </p:cNvSpPr>
          <p:nvPr/>
        </p:nvSpPr>
        <p:spPr>
          <a:xfrm>
            <a:off x="467544" y="2636912"/>
            <a:ext cx="8568952" cy="1068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www.beresourceful.co</a:t>
            </a:r>
            <a:endParaRPr lang="en"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57182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052736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  <a:t>3</a:t>
            </a:r>
            <a:b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</a:br>
            <a:r>
              <a:rPr lang="en-US" b="1" dirty="0" smtClean="0">
                <a:latin typeface="David" pitchFamily="34" charset="-79"/>
                <a:cs typeface="David" pitchFamily="34" charset="-79"/>
              </a:rPr>
              <a:t>The Future</a:t>
            </a:r>
            <a:endParaRPr lang="en" b="1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39150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251520" y="476672"/>
            <a:ext cx="8568952" cy="6480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Functionality:</a:t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Search, Suggest Subject, Retrieve Password</a:t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UX:</a:t>
            </a: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More modern comment experience, nested comments</a:t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User Accessibility:</a:t>
            </a: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Login via original learning platform</a:t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err="1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 Accessibility</a:t>
            </a: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API guide, administrative roles</a:t>
            </a: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30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30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18551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שבי לוד בוגרי מבוא לפסיכולוגיה מטעם אוניברסיטה בעם.JPG (400×3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96596" cy="41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3568" y="1124744"/>
            <a:ext cx="7344816" cy="18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latin typeface="Impact" pitchFamily="34" charset="0"/>
                <a:cs typeface="David" pitchFamily="34" charset="-79"/>
              </a:rPr>
              <a:t>Questions</a:t>
            </a:r>
            <a:br>
              <a:rPr lang="en-US" dirty="0" smtClean="0">
                <a:latin typeface="Impact" pitchFamily="34" charset="0"/>
                <a:cs typeface="David" pitchFamily="34" charset="-79"/>
              </a:rPr>
            </a:br>
            <a:r>
              <a:rPr lang="en-US" dirty="0">
                <a:latin typeface="Impact" pitchFamily="34" charset="0"/>
                <a:cs typeface="David" pitchFamily="34" charset="-79"/>
              </a:rPr>
              <a:t>?</a:t>
            </a:r>
            <a:endParaRPr lang="en" dirty="0">
              <a:latin typeface="Impact" pitchFamily="34" charset="0"/>
              <a:cs typeface="David" pitchFamily="34" charset="-79"/>
            </a:endParaRPr>
          </a:p>
        </p:txBody>
      </p:sp>
      <p:sp>
        <p:nvSpPr>
          <p:cNvPr id="3" name="Shape 107"/>
          <p:cNvSpPr txBox="1">
            <a:spLocks/>
          </p:cNvSpPr>
          <p:nvPr/>
        </p:nvSpPr>
        <p:spPr>
          <a:xfrm>
            <a:off x="903717" y="3933056"/>
            <a:ext cx="6462600" cy="15255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52450" lvl="0" indent="-514350" algn="l">
              <a:buClr>
                <a:srgbClr val="677480"/>
              </a:buClr>
              <a:buSzPct val="100000"/>
              <a:buFont typeface="+mj-lt"/>
              <a:buAutoNum type="arabicPeriod"/>
            </a:pPr>
            <a:endParaRPr lang="en" sz="3000" dirty="0">
              <a:solidFill>
                <a:srgbClr val="677480"/>
              </a:solidFill>
              <a:latin typeface="David" pitchFamily="34" charset="-79"/>
              <a:cs typeface="David" pitchFamily="34" charset="-79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6457890"/>
            <a:ext cx="195821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rgbClr val="677480"/>
                </a:solidFill>
                <a:latin typeface="David" pitchFamily="34" charset="-79"/>
                <a:cs typeface="David" pitchFamily="34" charset="-79"/>
                <a:sym typeface="Lato"/>
              </a:rPr>
              <a:t>July 2017</a:t>
            </a:r>
            <a:endParaRPr lang="he-IL" sz="2000" i="1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7048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980728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  <a:t>1</a:t>
            </a:r>
            <a:b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</a:br>
            <a:r>
              <a:rPr lang="en-US" b="1" dirty="0" smtClean="0">
                <a:latin typeface="David" pitchFamily="34" charset="-79"/>
                <a:cs typeface="David" pitchFamily="34" charset="-79"/>
              </a:rPr>
              <a:t>The Idea</a:t>
            </a:r>
            <a:endParaRPr lang="en" b="1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Shape 192"/>
          <p:cNvSpPr txBox="1">
            <a:spLocks/>
          </p:cNvSpPr>
          <p:nvPr/>
        </p:nvSpPr>
        <p:spPr>
          <a:xfrm>
            <a:off x="1201793" y="2924944"/>
            <a:ext cx="7056784" cy="165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2000" b="1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Open Source culture,  Ecosystems, Collaborative communities…</a:t>
            </a:r>
          </a:p>
          <a:p>
            <a:endParaRPr lang="en-US" sz="2000" b="1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Imagine what you’re doing inherently depends on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“the intelligence of the masses”.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251520" y="980728"/>
            <a:ext cx="8568952" cy="4464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 ask people to share their findings, right?</a:t>
            </a:r>
            <a:r>
              <a:rPr lang="en-US" sz="5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5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5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do you smartly complement the resources in your learning material? </a:t>
            </a:r>
            <a:endParaRPr lang="en" sz="5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0"/>
          <p:cNvSpPr/>
          <p:nvPr/>
        </p:nvSpPr>
        <p:spPr>
          <a:xfrm rot="5400000">
            <a:off x="3707904" y="54868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60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698206" cy="433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959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 b="94133"/>
          <a:stretch/>
        </p:blipFill>
        <p:spPr bwMode="auto">
          <a:xfrm>
            <a:off x="899592" y="2564904"/>
            <a:ext cx="718562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6607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251520" y="1484784"/>
            <a:ext cx="8568952" cy="4464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Possible solution:</a:t>
            </a:r>
            <a:r>
              <a:rPr lang="en-US" sz="7200" b="1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7200" b="1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7200" b="1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Put it all in one place. Make that place nice and simple.</a:t>
            </a:r>
            <a:endParaRPr lang="en" sz="7200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803410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666476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  <a:t>2</a:t>
            </a:r>
            <a:br>
              <a:rPr lang="en" sz="7200" b="1" dirty="0" smtClean="0">
                <a:solidFill>
                  <a:srgbClr val="7ECEFD"/>
                </a:solidFill>
                <a:latin typeface="David" pitchFamily="34" charset="-79"/>
                <a:cs typeface="David" pitchFamily="34" charset="-79"/>
              </a:rPr>
            </a:br>
            <a:r>
              <a:rPr lang="en-US" b="1" dirty="0" smtClean="0">
                <a:latin typeface="David" pitchFamily="34" charset="-79"/>
                <a:cs typeface="David" pitchFamily="34" charset="-79"/>
              </a:rPr>
              <a:t>The Implementation</a:t>
            </a:r>
            <a:endParaRPr lang="en" b="1" i="1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1975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1" b="14014"/>
          <a:stretch/>
        </p:blipFill>
        <p:spPr bwMode="auto">
          <a:xfrm>
            <a:off x="0" y="1268760"/>
            <a:ext cx="8863630" cy="36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hape 192"/>
          <p:cNvSpPr txBox="1">
            <a:spLocks/>
          </p:cNvSpPr>
          <p:nvPr/>
        </p:nvSpPr>
        <p:spPr>
          <a:xfrm>
            <a:off x="107504" y="127985"/>
            <a:ext cx="8568952" cy="1068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40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Keep it simple</a:t>
            </a:r>
            <a:endParaRPr lang="en" sz="4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3134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2"/>
          <p:cNvSpPr txBox="1">
            <a:spLocks/>
          </p:cNvSpPr>
          <p:nvPr/>
        </p:nvSpPr>
        <p:spPr>
          <a:xfrm>
            <a:off x="107504" y="127985"/>
            <a:ext cx="8568952" cy="1068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 baseline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40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Powerful Framework Combos!</a:t>
            </a:r>
            <a:endParaRPr lang="en" sz="4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8" name="Picture 2" descr="bulma-logo.png (64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392488" cy="10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.png (400×4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216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68747470733a2f2f692e636c6f756475702e636f6d2f7a6659366c4c376546612d3330303078333030302e706e67 (465×14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4291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95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68</Words>
  <Application>Microsoft Office PowerPoint</Application>
  <PresentationFormat>On-screen Show (4:3)</PresentationFormat>
  <Paragraphs>21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Antonio template</vt:lpstr>
      <vt:lpstr>ReSourceFul A friendly web app for managing external resources </vt:lpstr>
      <vt:lpstr>1 The Idea</vt:lpstr>
      <vt:lpstr>You ask people to share their findings, right? How do you smartly complement the resources in your learning material? </vt:lpstr>
      <vt:lpstr>PowerPoint Presentation</vt:lpstr>
      <vt:lpstr>PowerPoint Presentation</vt:lpstr>
      <vt:lpstr>Possible solution: Put it all in one place. Make that place nice and simple.</vt:lpstr>
      <vt:lpstr>2 The Implementation</vt:lpstr>
      <vt:lpstr>PowerPoint Presentation</vt:lpstr>
      <vt:lpstr>PowerPoint Presentation</vt:lpstr>
      <vt:lpstr>PowerPoint Presentation</vt:lpstr>
      <vt:lpstr>PowerPoint Presentation</vt:lpstr>
      <vt:lpstr>3 The Future</vt:lpstr>
      <vt:lpstr>Functionality: Search, Suggest Subject, Retrieve Password  UX: More modern comment experience, nested comments  User Accessibility: Login via original learning platform  Dev Accessibility: API guide, administrative roles      </vt:lpstr>
      <vt:lpstr>PowerPoint Presentation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Tesco PLC סקירה</dc:title>
  <dc:creator>MICH</dc:creator>
  <cp:lastModifiedBy>Michael</cp:lastModifiedBy>
  <cp:revision>209</cp:revision>
  <dcterms:modified xsi:type="dcterms:W3CDTF">2017-08-25T20:43:09Z</dcterms:modified>
</cp:coreProperties>
</file>