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5"/>
  </p:notesMasterIdLst>
  <p:sldIdLst>
    <p:sldId id="256" r:id="rId2"/>
    <p:sldId id="259" r:id="rId3"/>
    <p:sldId id="301" r:id="rId4"/>
    <p:sldId id="267" r:id="rId5"/>
    <p:sldId id="302" r:id="rId6"/>
    <p:sldId id="303" r:id="rId7"/>
    <p:sldId id="304" r:id="rId8"/>
    <p:sldId id="263" r:id="rId9"/>
    <p:sldId id="312" r:id="rId10"/>
    <p:sldId id="313" r:id="rId11"/>
    <p:sldId id="311" r:id="rId12"/>
    <p:sldId id="310" r:id="rId13"/>
    <p:sldId id="275" r:id="rId14"/>
    <p:sldId id="305" r:id="rId15"/>
    <p:sldId id="306" r:id="rId16"/>
    <p:sldId id="307" r:id="rId17"/>
    <p:sldId id="266" r:id="rId18"/>
    <p:sldId id="314" r:id="rId19"/>
    <p:sldId id="308" r:id="rId20"/>
    <p:sldId id="315" r:id="rId21"/>
    <p:sldId id="276" r:id="rId22"/>
    <p:sldId id="309" r:id="rId23"/>
    <p:sldId id="279" r:id="rId24"/>
  </p:sldIdLst>
  <p:sldSz cx="9144000" cy="5143500" type="screen16x9"/>
  <p:notesSz cx="6858000" cy="9144000"/>
  <p:embeddedFontLst>
    <p:embeddedFont>
      <p:font typeface="Segoe UI" panose="020B0502040204020203" pitchFamily="34" charset="0"/>
      <p:regular r:id="rId26"/>
      <p:bold r:id="rId27"/>
      <p:italic r:id="rId28"/>
      <p:boldItalic r:id="rId29"/>
    </p:embeddedFont>
    <p:embeddedFont>
      <p:font typeface="Titillium Web" panose="020B0604020202020204" charset="0"/>
      <p:regular r:id="rId30"/>
      <p:bold r:id="rId31"/>
      <p:italic r:id="rId32"/>
      <p:boldItalic r:id="rId33"/>
    </p:embeddedFont>
    <p:embeddedFont>
      <p:font typeface="Mulish" panose="020B0604020202020204" charset="0"/>
      <p:regular r:id="rId34"/>
      <p:bold r:id="rId35"/>
      <p:italic r:id="rId36"/>
      <p:boldItalic r:id="rId37"/>
    </p:embeddedFont>
    <p:embeddedFont>
      <p:font typeface="Darker Grotesque Medium" panose="020B0604020202020204" charset="0"/>
      <p:regular r:id="rId38"/>
      <p:bold r:id="rId39"/>
    </p:embeddedFont>
    <p:embeddedFont>
      <p:font typeface="Adamina" panose="020B0604020202020204" charset="0"/>
      <p:regular r:id="rId40"/>
    </p:embeddedFont>
    <p:embeddedFont>
      <p:font typeface="PT Sans" panose="020B0604020202020204" charset="0"/>
      <p:regular r:id="rId41"/>
      <p:bold r:id="rId42"/>
      <p:italic r:id="rId43"/>
      <p:boldItalic r:id="rId44"/>
    </p:embeddedFont>
    <p:embeddedFont>
      <p:font typeface="Calibri" panose="020F0502020204030204" pitchFamily="34" charset="0"/>
      <p:regular r:id="rId45"/>
      <p:bold r:id="rId46"/>
      <p:italic r:id="rId47"/>
      <p:boldItalic r:id="rId48"/>
    </p:embeddedFont>
    <p:embeddedFont>
      <p:font typeface="Bebas Neue" panose="020B0604020202020204" charset="0"/>
      <p:regular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guide id="3" orient="horz" pos="58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7672"/>
    <a:srgbClr val="655C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328920-ABA3-4EA6-8947-452DD099DD75}">
  <a:tblStyle styleId="{11328920-ABA3-4EA6-8947-452DD099DD7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7" d="100"/>
          <a:sy n="127" d="100"/>
        </p:scale>
        <p:origin x="216" y="96"/>
      </p:cViewPr>
      <p:guideLst>
        <p:guide orient="horz" pos="1620"/>
        <p:guide pos="2880"/>
        <p:guide orient="horz" pos="58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font" Target="fonts/font22.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font" Target="fonts/font2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font" Target="fonts/font23.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10687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11fb104b9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11fb104b9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1333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11ad10e9eea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11ad10e9eea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1660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11ad10e9eea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11ad10e9eea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2322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11ad10e9eea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11ad10e9eea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1862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8"/>
        <p:cNvGrpSpPr/>
        <p:nvPr/>
      </p:nvGrpSpPr>
      <p:grpSpPr>
        <a:xfrm>
          <a:off x="0" y="0"/>
          <a:ext cx="0" cy="0"/>
          <a:chOff x="0" y="0"/>
          <a:chExt cx="0" cy="0"/>
        </a:xfrm>
      </p:grpSpPr>
      <p:sp>
        <p:nvSpPr>
          <p:cNvPr id="1799" name="Google Shape;1799;g11ad10e9eea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0" name="Google Shape;1800;g11ad10e9eea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3210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8"/>
        <p:cNvGrpSpPr/>
        <p:nvPr/>
      </p:nvGrpSpPr>
      <p:grpSpPr>
        <a:xfrm>
          <a:off x="0" y="0"/>
          <a:ext cx="0" cy="0"/>
          <a:chOff x="0" y="0"/>
          <a:chExt cx="0" cy="0"/>
        </a:xfrm>
      </p:grpSpPr>
      <p:sp>
        <p:nvSpPr>
          <p:cNvPr id="1799" name="Google Shape;1799;g11ad10e9eea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0" name="Google Shape;1800;g11ad10e9eea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89391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8"/>
        <p:cNvGrpSpPr/>
        <p:nvPr/>
      </p:nvGrpSpPr>
      <p:grpSpPr>
        <a:xfrm>
          <a:off x="0" y="0"/>
          <a:ext cx="0" cy="0"/>
          <a:chOff x="0" y="0"/>
          <a:chExt cx="0" cy="0"/>
        </a:xfrm>
      </p:grpSpPr>
      <p:sp>
        <p:nvSpPr>
          <p:cNvPr id="1799" name="Google Shape;1799;g11ad10e9eea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0" name="Google Shape;1800;g11ad10e9eea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9377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8"/>
        <p:cNvGrpSpPr/>
        <p:nvPr/>
      </p:nvGrpSpPr>
      <p:grpSpPr>
        <a:xfrm>
          <a:off x="0" y="0"/>
          <a:ext cx="0" cy="0"/>
          <a:chOff x="0" y="0"/>
          <a:chExt cx="0" cy="0"/>
        </a:xfrm>
      </p:grpSpPr>
      <p:sp>
        <p:nvSpPr>
          <p:cNvPr id="1799" name="Google Shape;1799;g11ad10e9eea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0" name="Google Shape;1800;g11ad10e9eea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21714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9"/>
        <p:cNvGrpSpPr/>
        <p:nvPr/>
      </p:nvGrpSpPr>
      <p:grpSpPr>
        <a:xfrm>
          <a:off x="0" y="0"/>
          <a:ext cx="0" cy="0"/>
          <a:chOff x="0" y="0"/>
          <a:chExt cx="0" cy="0"/>
        </a:xfrm>
      </p:grpSpPr>
      <p:sp>
        <p:nvSpPr>
          <p:cNvPr id="1310" name="Google Shape;131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1" name="Google Shape;131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346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9"/>
        <p:cNvGrpSpPr/>
        <p:nvPr/>
      </p:nvGrpSpPr>
      <p:grpSpPr>
        <a:xfrm>
          <a:off x="0" y="0"/>
          <a:ext cx="0" cy="0"/>
          <a:chOff x="0" y="0"/>
          <a:chExt cx="0" cy="0"/>
        </a:xfrm>
      </p:grpSpPr>
      <p:sp>
        <p:nvSpPr>
          <p:cNvPr id="1310" name="Google Shape;131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1" name="Google Shape;131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12904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9"/>
        <p:cNvGrpSpPr/>
        <p:nvPr/>
      </p:nvGrpSpPr>
      <p:grpSpPr>
        <a:xfrm>
          <a:off x="0" y="0"/>
          <a:ext cx="0" cy="0"/>
          <a:chOff x="0" y="0"/>
          <a:chExt cx="0" cy="0"/>
        </a:xfrm>
      </p:grpSpPr>
      <p:sp>
        <p:nvSpPr>
          <p:cNvPr id="1310" name="Google Shape;131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1" name="Google Shape;131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5024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11ad10e9ee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11ad10e9ee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1806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9"/>
        <p:cNvGrpSpPr/>
        <p:nvPr/>
      </p:nvGrpSpPr>
      <p:grpSpPr>
        <a:xfrm>
          <a:off x="0" y="0"/>
          <a:ext cx="0" cy="0"/>
          <a:chOff x="0" y="0"/>
          <a:chExt cx="0" cy="0"/>
        </a:xfrm>
      </p:grpSpPr>
      <p:sp>
        <p:nvSpPr>
          <p:cNvPr id="1310" name="Google Shape;131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1" name="Google Shape;131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31586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5"/>
        <p:cNvGrpSpPr/>
        <p:nvPr/>
      </p:nvGrpSpPr>
      <p:grpSpPr>
        <a:xfrm>
          <a:off x="0" y="0"/>
          <a:ext cx="0" cy="0"/>
          <a:chOff x="0" y="0"/>
          <a:chExt cx="0" cy="0"/>
        </a:xfrm>
      </p:grpSpPr>
      <p:sp>
        <p:nvSpPr>
          <p:cNvPr id="1856" name="Google Shape;1856;g11ad10e9eea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7" name="Google Shape;1857;g11ad10e9eea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35609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5"/>
        <p:cNvGrpSpPr/>
        <p:nvPr/>
      </p:nvGrpSpPr>
      <p:grpSpPr>
        <a:xfrm>
          <a:off x="0" y="0"/>
          <a:ext cx="0" cy="0"/>
          <a:chOff x="0" y="0"/>
          <a:chExt cx="0" cy="0"/>
        </a:xfrm>
      </p:grpSpPr>
      <p:sp>
        <p:nvSpPr>
          <p:cNvPr id="1856" name="Google Shape;1856;g11ad10e9eea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7" name="Google Shape;1857;g11ad10e9eea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2110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7"/>
        <p:cNvGrpSpPr/>
        <p:nvPr/>
      </p:nvGrpSpPr>
      <p:grpSpPr>
        <a:xfrm>
          <a:off x="0" y="0"/>
          <a:ext cx="0" cy="0"/>
          <a:chOff x="0" y="0"/>
          <a:chExt cx="0" cy="0"/>
        </a:xfrm>
      </p:grpSpPr>
      <p:sp>
        <p:nvSpPr>
          <p:cNvPr id="2038" name="Google Shape;2038;g11ad10e9eea_0_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9" name="Google Shape;2039;g11ad10e9eea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9894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11ad10e9ee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11ad10e9ee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5430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11ad10e9eea_0_4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11ad10e9eea_0_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4219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11ad10e9eea_0_4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11ad10e9eea_0_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5473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11ad10e9eea_0_4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11ad10e9eea_0_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4320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11ad10e9eea_0_4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11ad10e9eea_0_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9613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11ad10e9eea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11ad10e9eea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8208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11ad10e9eea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11ad10e9eea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3301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06550" y="573525"/>
            <a:ext cx="5130900" cy="838800"/>
          </a:xfrm>
          <a:prstGeom prst="rect">
            <a:avLst/>
          </a:prstGeom>
          <a:noFill/>
        </p:spPr>
        <p:txBody>
          <a:bodyPr spcFirstLastPara="1" wrap="square" lIns="91425" tIns="91425" rIns="91425" bIns="91425" anchor="ctr" anchorCtr="0">
            <a:noAutofit/>
          </a:bodyPr>
          <a:lstStyle>
            <a:lvl1pPr lvl="0">
              <a:spcBef>
                <a:spcPts val="0"/>
              </a:spcBef>
              <a:spcAft>
                <a:spcPts val="0"/>
              </a:spcAft>
              <a:buSzPts val="4500"/>
              <a:buFont typeface="Loved by the King"/>
              <a:buNone/>
              <a:defRPr sz="50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2007150" y="1530050"/>
            <a:ext cx="5129700" cy="3657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1400"/>
              <a:buFont typeface="Darker Grotesque Medium"/>
              <a:buNone/>
              <a:defRPr sz="1700">
                <a:solidFill>
                  <a:schemeClr val="lt1"/>
                </a:solidFill>
                <a:latin typeface="Darker Grotesque Medium"/>
                <a:ea typeface="Darker Grotesque Medium"/>
                <a:cs typeface="Darker Grotesque Medium"/>
                <a:sym typeface="Darker Grotesque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143200" y="2391747"/>
            <a:ext cx="1138550" cy="3112118"/>
            <a:chOff x="-143200" y="2391747"/>
            <a:chExt cx="1138550" cy="3112118"/>
          </a:xfrm>
        </p:grpSpPr>
        <p:sp>
          <p:nvSpPr>
            <p:cNvPr id="12" name="Google Shape;12;p2"/>
            <p:cNvSpPr/>
            <p:nvPr/>
          </p:nvSpPr>
          <p:spPr>
            <a:xfrm>
              <a:off x="251497" y="4035291"/>
              <a:ext cx="588806" cy="990120"/>
            </a:xfrm>
            <a:custGeom>
              <a:avLst/>
              <a:gdLst/>
              <a:ahLst/>
              <a:cxnLst/>
              <a:rect l="l" t="t" r="r" b="b"/>
              <a:pathLst>
                <a:path w="13686" h="23014" extrusionOk="0">
                  <a:moveTo>
                    <a:pt x="13280" y="0"/>
                  </a:moveTo>
                  <a:lnTo>
                    <a:pt x="13165" y="19"/>
                  </a:lnTo>
                  <a:lnTo>
                    <a:pt x="13049" y="77"/>
                  </a:lnTo>
                  <a:lnTo>
                    <a:pt x="12606" y="405"/>
                  </a:lnTo>
                  <a:lnTo>
                    <a:pt x="12163" y="732"/>
                  </a:lnTo>
                  <a:lnTo>
                    <a:pt x="11739" y="1060"/>
                  </a:lnTo>
                  <a:lnTo>
                    <a:pt x="11315" y="1407"/>
                  </a:lnTo>
                  <a:lnTo>
                    <a:pt x="10910" y="1773"/>
                  </a:lnTo>
                  <a:lnTo>
                    <a:pt x="10505" y="2140"/>
                  </a:lnTo>
                  <a:lnTo>
                    <a:pt x="9734" y="2891"/>
                  </a:lnTo>
                  <a:lnTo>
                    <a:pt x="8982" y="3681"/>
                  </a:lnTo>
                  <a:lnTo>
                    <a:pt x="8269" y="4491"/>
                  </a:lnTo>
                  <a:lnTo>
                    <a:pt x="7595" y="5320"/>
                  </a:lnTo>
                  <a:lnTo>
                    <a:pt x="6939" y="6149"/>
                  </a:lnTo>
                  <a:lnTo>
                    <a:pt x="6342" y="7016"/>
                  </a:lnTo>
                  <a:lnTo>
                    <a:pt x="5764" y="7883"/>
                  </a:lnTo>
                  <a:lnTo>
                    <a:pt x="5205" y="8751"/>
                  </a:lnTo>
                  <a:lnTo>
                    <a:pt x="4684" y="9618"/>
                  </a:lnTo>
                  <a:lnTo>
                    <a:pt x="4202" y="10485"/>
                  </a:lnTo>
                  <a:lnTo>
                    <a:pt x="3740" y="11333"/>
                  </a:lnTo>
                  <a:lnTo>
                    <a:pt x="3316" y="12181"/>
                  </a:lnTo>
                  <a:lnTo>
                    <a:pt x="2911" y="13010"/>
                  </a:lnTo>
                  <a:lnTo>
                    <a:pt x="2545" y="13820"/>
                  </a:lnTo>
                  <a:lnTo>
                    <a:pt x="2198" y="14610"/>
                  </a:lnTo>
                  <a:lnTo>
                    <a:pt x="1870" y="15362"/>
                  </a:lnTo>
                  <a:lnTo>
                    <a:pt x="1581" y="16094"/>
                  </a:lnTo>
                  <a:lnTo>
                    <a:pt x="1080" y="17443"/>
                  </a:lnTo>
                  <a:lnTo>
                    <a:pt x="675" y="18619"/>
                  </a:lnTo>
                  <a:lnTo>
                    <a:pt x="367" y="19583"/>
                  </a:lnTo>
                  <a:lnTo>
                    <a:pt x="155" y="20315"/>
                  </a:lnTo>
                  <a:lnTo>
                    <a:pt x="1" y="20932"/>
                  </a:lnTo>
                  <a:lnTo>
                    <a:pt x="2757" y="23014"/>
                  </a:lnTo>
                  <a:lnTo>
                    <a:pt x="3547" y="22031"/>
                  </a:lnTo>
                  <a:lnTo>
                    <a:pt x="4318" y="21067"/>
                  </a:lnTo>
                  <a:lnTo>
                    <a:pt x="5031" y="20084"/>
                  </a:lnTo>
                  <a:lnTo>
                    <a:pt x="5725" y="19139"/>
                  </a:lnTo>
                  <a:lnTo>
                    <a:pt x="6380" y="18195"/>
                  </a:lnTo>
                  <a:lnTo>
                    <a:pt x="6978" y="17270"/>
                  </a:lnTo>
                  <a:lnTo>
                    <a:pt x="7556" y="16345"/>
                  </a:lnTo>
                  <a:lnTo>
                    <a:pt x="8115" y="15439"/>
                  </a:lnTo>
                  <a:lnTo>
                    <a:pt x="8616" y="14552"/>
                  </a:lnTo>
                  <a:lnTo>
                    <a:pt x="9098" y="13685"/>
                  </a:lnTo>
                  <a:lnTo>
                    <a:pt x="9541" y="12837"/>
                  </a:lnTo>
                  <a:lnTo>
                    <a:pt x="9965" y="11989"/>
                  </a:lnTo>
                  <a:lnTo>
                    <a:pt x="10370" y="11179"/>
                  </a:lnTo>
                  <a:lnTo>
                    <a:pt x="10717" y="10370"/>
                  </a:lnTo>
                  <a:lnTo>
                    <a:pt x="11064" y="9599"/>
                  </a:lnTo>
                  <a:lnTo>
                    <a:pt x="11372" y="8847"/>
                  </a:lnTo>
                  <a:lnTo>
                    <a:pt x="11661" y="8115"/>
                  </a:lnTo>
                  <a:lnTo>
                    <a:pt x="11931" y="7401"/>
                  </a:lnTo>
                  <a:lnTo>
                    <a:pt x="12163" y="6708"/>
                  </a:lnTo>
                  <a:lnTo>
                    <a:pt x="12375" y="6052"/>
                  </a:lnTo>
                  <a:lnTo>
                    <a:pt x="12760" y="4819"/>
                  </a:lnTo>
                  <a:lnTo>
                    <a:pt x="13068" y="3701"/>
                  </a:lnTo>
                  <a:lnTo>
                    <a:pt x="13300" y="2679"/>
                  </a:lnTo>
                  <a:lnTo>
                    <a:pt x="13473" y="1812"/>
                  </a:lnTo>
                  <a:lnTo>
                    <a:pt x="13608" y="1060"/>
                  </a:lnTo>
                  <a:lnTo>
                    <a:pt x="13685" y="463"/>
                  </a:lnTo>
                  <a:lnTo>
                    <a:pt x="13685" y="347"/>
                  </a:lnTo>
                  <a:lnTo>
                    <a:pt x="13647" y="231"/>
                  </a:lnTo>
                  <a:lnTo>
                    <a:pt x="13589" y="135"/>
                  </a:lnTo>
                  <a:lnTo>
                    <a:pt x="13493" y="77"/>
                  </a:lnTo>
                  <a:lnTo>
                    <a:pt x="13396" y="19"/>
                  </a:lnTo>
                  <a:lnTo>
                    <a:pt x="132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65939" y="4192839"/>
              <a:ext cx="381481" cy="609500"/>
            </a:xfrm>
            <a:custGeom>
              <a:avLst/>
              <a:gdLst/>
              <a:ahLst/>
              <a:cxnLst/>
              <a:rect l="l" t="t" r="r" b="b"/>
              <a:pathLst>
                <a:path w="8867" h="14167" extrusionOk="0">
                  <a:moveTo>
                    <a:pt x="8770" y="0"/>
                  </a:moveTo>
                  <a:lnTo>
                    <a:pt x="8732" y="19"/>
                  </a:lnTo>
                  <a:lnTo>
                    <a:pt x="8712" y="39"/>
                  </a:lnTo>
                  <a:lnTo>
                    <a:pt x="4433" y="6900"/>
                  </a:lnTo>
                  <a:lnTo>
                    <a:pt x="1485" y="11661"/>
                  </a:lnTo>
                  <a:lnTo>
                    <a:pt x="0" y="14013"/>
                  </a:lnTo>
                  <a:lnTo>
                    <a:pt x="0" y="14051"/>
                  </a:lnTo>
                  <a:lnTo>
                    <a:pt x="0" y="14090"/>
                  </a:lnTo>
                  <a:lnTo>
                    <a:pt x="0" y="14128"/>
                  </a:lnTo>
                  <a:lnTo>
                    <a:pt x="39" y="14148"/>
                  </a:lnTo>
                  <a:lnTo>
                    <a:pt x="77" y="14167"/>
                  </a:lnTo>
                  <a:lnTo>
                    <a:pt x="135" y="14148"/>
                  </a:lnTo>
                  <a:lnTo>
                    <a:pt x="155" y="14128"/>
                  </a:lnTo>
                  <a:lnTo>
                    <a:pt x="1600" y="11815"/>
                  </a:lnTo>
                  <a:lnTo>
                    <a:pt x="4491" y="7170"/>
                  </a:lnTo>
                  <a:lnTo>
                    <a:pt x="8867" y="135"/>
                  </a:lnTo>
                  <a:lnTo>
                    <a:pt x="8867" y="97"/>
                  </a:lnTo>
                  <a:lnTo>
                    <a:pt x="8867" y="77"/>
                  </a:lnTo>
                  <a:lnTo>
                    <a:pt x="8867" y="39"/>
                  </a:lnTo>
                  <a:lnTo>
                    <a:pt x="8828" y="19"/>
                  </a:lnTo>
                  <a:lnTo>
                    <a:pt x="87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43200" y="2391747"/>
              <a:ext cx="332521" cy="1966128"/>
            </a:xfrm>
            <a:custGeom>
              <a:avLst/>
              <a:gdLst/>
              <a:ahLst/>
              <a:cxnLst/>
              <a:rect l="l" t="t" r="r" b="b"/>
              <a:pathLst>
                <a:path w="7729" h="45700" extrusionOk="0">
                  <a:moveTo>
                    <a:pt x="6129" y="0"/>
                  </a:moveTo>
                  <a:lnTo>
                    <a:pt x="5994" y="39"/>
                  </a:lnTo>
                  <a:lnTo>
                    <a:pt x="5917" y="58"/>
                  </a:lnTo>
                  <a:lnTo>
                    <a:pt x="5859" y="116"/>
                  </a:lnTo>
                  <a:lnTo>
                    <a:pt x="5802" y="174"/>
                  </a:lnTo>
                  <a:lnTo>
                    <a:pt x="5744" y="251"/>
                  </a:lnTo>
                  <a:lnTo>
                    <a:pt x="5358" y="906"/>
                  </a:lnTo>
                  <a:lnTo>
                    <a:pt x="4992" y="1581"/>
                  </a:lnTo>
                  <a:lnTo>
                    <a:pt x="4626" y="2275"/>
                  </a:lnTo>
                  <a:lnTo>
                    <a:pt x="4298" y="3007"/>
                  </a:lnTo>
                  <a:lnTo>
                    <a:pt x="3970" y="3740"/>
                  </a:lnTo>
                  <a:lnTo>
                    <a:pt x="3662" y="4511"/>
                  </a:lnTo>
                  <a:lnTo>
                    <a:pt x="3373" y="5282"/>
                  </a:lnTo>
                  <a:lnTo>
                    <a:pt x="3084" y="6072"/>
                  </a:lnTo>
                  <a:lnTo>
                    <a:pt x="2833" y="6881"/>
                  </a:lnTo>
                  <a:lnTo>
                    <a:pt x="2583" y="7710"/>
                  </a:lnTo>
                  <a:lnTo>
                    <a:pt x="2351" y="8558"/>
                  </a:lnTo>
                  <a:lnTo>
                    <a:pt x="2120" y="9406"/>
                  </a:lnTo>
                  <a:lnTo>
                    <a:pt x="1927" y="10274"/>
                  </a:lnTo>
                  <a:lnTo>
                    <a:pt x="1715" y="11141"/>
                  </a:lnTo>
                  <a:lnTo>
                    <a:pt x="1542" y="12028"/>
                  </a:lnTo>
                  <a:lnTo>
                    <a:pt x="1368" y="12914"/>
                  </a:lnTo>
                  <a:lnTo>
                    <a:pt x="1214" y="13820"/>
                  </a:lnTo>
                  <a:lnTo>
                    <a:pt x="1060" y="14726"/>
                  </a:lnTo>
                  <a:lnTo>
                    <a:pt x="810" y="16557"/>
                  </a:lnTo>
                  <a:lnTo>
                    <a:pt x="598" y="18388"/>
                  </a:lnTo>
                  <a:lnTo>
                    <a:pt x="405" y="20219"/>
                  </a:lnTo>
                  <a:lnTo>
                    <a:pt x="270" y="22050"/>
                  </a:lnTo>
                  <a:lnTo>
                    <a:pt x="154" y="23881"/>
                  </a:lnTo>
                  <a:lnTo>
                    <a:pt x="77" y="25674"/>
                  </a:lnTo>
                  <a:lnTo>
                    <a:pt x="39" y="27447"/>
                  </a:lnTo>
                  <a:lnTo>
                    <a:pt x="0" y="29162"/>
                  </a:lnTo>
                  <a:lnTo>
                    <a:pt x="0" y="30839"/>
                  </a:lnTo>
                  <a:lnTo>
                    <a:pt x="19" y="32458"/>
                  </a:lnTo>
                  <a:lnTo>
                    <a:pt x="58" y="34000"/>
                  </a:lnTo>
                  <a:lnTo>
                    <a:pt x="96" y="35484"/>
                  </a:lnTo>
                  <a:lnTo>
                    <a:pt x="154" y="36872"/>
                  </a:lnTo>
                  <a:lnTo>
                    <a:pt x="289" y="39378"/>
                  </a:lnTo>
                  <a:lnTo>
                    <a:pt x="443" y="41459"/>
                  </a:lnTo>
                  <a:lnTo>
                    <a:pt x="559" y="43021"/>
                  </a:lnTo>
                  <a:lnTo>
                    <a:pt x="694" y="44351"/>
                  </a:lnTo>
                  <a:lnTo>
                    <a:pt x="3026" y="45700"/>
                  </a:lnTo>
                  <a:lnTo>
                    <a:pt x="3508" y="43984"/>
                  </a:lnTo>
                  <a:lnTo>
                    <a:pt x="3951" y="42250"/>
                  </a:lnTo>
                  <a:lnTo>
                    <a:pt x="4375" y="40496"/>
                  </a:lnTo>
                  <a:lnTo>
                    <a:pt x="4761" y="38703"/>
                  </a:lnTo>
                  <a:lnTo>
                    <a:pt x="5127" y="36911"/>
                  </a:lnTo>
                  <a:lnTo>
                    <a:pt x="5474" y="35099"/>
                  </a:lnTo>
                  <a:lnTo>
                    <a:pt x="5782" y="33287"/>
                  </a:lnTo>
                  <a:lnTo>
                    <a:pt x="6071" y="31475"/>
                  </a:lnTo>
                  <a:lnTo>
                    <a:pt x="6341" y="29683"/>
                  </a:lnTo>
                  <a:lnTo>
                    <a:pt x="6573" y="27871"/>
                  </a:lnTo>
                  <a:lnTo>
                    <a:pt x="6785" y="26098"/>
                  </a:lnTo>
                  <a:lnTo>
                    <a:pt x="6977" y="24325"/>
                  </a:lnTo>
                  <a:lnTo>
                    <a:pt x="7151" y="22590"/>
                  </a:lnTo>
                  <a:lnTo>
                    <a:pt x="7286" y="20874"/>
                  </a:lnTo>
                  <a:lnTo>
                    <a:pt x="7421" y="19198"/>
                  </a:lnTo>
                  <a:lnTo>
                    <a:pt x="7517" y="17559"/>
                  </a:lnTo>
                  <a:lnTo>
                    <a:pt x="7594" y="15960"/>
                  </a:lnTo>
                  <a:lnTo>
                    <a:pt x="7652" y="14418"/>
                  </a:lnTo>
                  <a:lnTo>
                    <a:pt x="7690" y="12914"/>
                  </a:lnTo>
                  <a:lnTo>
                    <a:pt x="7729" y="11488"/>
                  </a:lnTo>
                  <a:lnTo>
                    <a:pt x="7729" y="10100"/>
                  </a:lnTo>
                  <a:lnTo>
                    <a:pt x="7710" y="8790"/>
                  </a:lnTo>
                  <a:lnTo>
                    <a:pt x="7690" y="7556"/>
                  </a:lnTo>
                  <a:lnTo>
                    <a:pt x="7652" y="6380"/>
                  </a:lnTo>
                  <a:lnTo>
                    <a:pt x="7575" y="5301"/>
                  </a:lnTo>
                  <a:lnTo>
                    <a:pt x="7498" y="4299"/>
                  </a:lnTo>
                  <a:lnTo>
                    <a:pt x="7421" y="3393"/>
                  </a:lnTo>
                  <a:lnTo>
                    <a:pt x="7305" y="2583"/>
                  </a:lnTo>
                  <a:lnTo>
                    <a:pt x="7189" y="1870"/>
                  </a:lnTo>
                  <a:lnTo>
                    <a:pt x="7074" y="1273"/>
                  </a:lnTo>
                  <a:lnTo>
                    <a:pt x="6919" y="771"/>
                  </a:lnTo>
                  <a:lnTo>
                    <a:pt x="6842" y="559"/>
                  </a:lnTo>
                  <a:lnTo>
                    <a:pt x="6765" y="386"/>
                  </a:lnTo>
                  <a:lnTo>
                    <a:pt x="6669" y="232"/>
                  </a:lnTo>
                  <a:lnTo>
                    <a:pt x="6553" y="116"/>
                  </a:lnTo>
                  <a:lnTo>
                    <a:pt x="6418" y="39"/>
                  </a:lnTo>
                  <a:lnTo>
                    <a:pt x="62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5303" y="2589909"/>
              <a:ext cx="155096" cy="1490170"/>
            </a:xfrm>
            <a:custGeom>
              <a:avLst/>
              <a:gdLst/>
              <a:ahLst/>
              <a:cxnLst/>
              <a:rect l="l" t="t" r="r" b="b"/>
              <a:pathLst>
                <a:path w="3605" h="34637" extrusionOk="0">
                  <a:moveTo>
                    <a:pt x="3489" y="1"/>
                  </a:moveTo>
                  <a:lnTo>
                    <a:pt x="3450" y="20"/>
                  </a:lnTo>
                  <a:lnTo>
                    <a:pt x="3431" y="59"/>
                  </a:lnTo>
                  <a:lnTo>
                    <a:pt x="3412" y="78"/>
                  </a:lnTo>
                  <a:lnTo>
                    <a:pt x="2833" y="5803"/>
                  </a:lnTo>
                  <a:lnTo>
                    <a:pt x="1658" y="17174"/>
                  </a:lnTo>
                  <a:lnTo>
                    <a:pt x="1041" y="23246"/>
                  </a:lnTo>
                  <a:lnTo>
                    <a:pt x="520" y="28643"/>
                  </a:lnTo>
                  <a:lnTo>
                    <a:pt x="135" y="32632"/>
                  </a:lnTo>
                  <a:lnTo>
                    <a:pt x="39" y="33904"/>
                  </a:lnTo>
                  <a:lnTo>
                    <a:pt x="0" y="34541"/>
                  </a:lnTo>
                  <a:lnTo>
                    <a:pt x="0" y="34579"/>
                  </a:lnTo>
                  <a:lnTo>
                    <a:pt x="19" y="34618"/>
                  </a:lnTo>
                  <a:lnTo>
                    <a:pt x="58" y="34637"/>
                  </a:lnTo>
                  <a:lnTo>
                    <a:pt x="135" y="34637"/>
                  </a:lnTo>
                  <a:lnTo>
                    <a:pt x="154" y="34618"/>
                  </a:lnTo>
                  <a:lnTo>
                    <a:pt x="174" y="34579"/>
                  </a:lnTo>
                  <a:lnTo>
                    <a:pt x="193" y="34541"/>
                  </a:lnTo>
                  <a:lnTo>
                    <a:pt x="231" y="33885"/>
                  </a:lnTo>
                  <a:lnTo>
                    <a:pt x="328" y="32594"/>
                  </a:lnTo>
                  <a:lnTo>
                    <a:pt x="713" y="28508"/>
                  </a:lnTo>
                  <a:lnTo>
                    <a:pt x="1253" y="22995"/>
                  </a:lnTo>
                  <a:lnTo>
                    <a:pt x="1889" y="16808"/>
                  </a:lnTo>
                  <a:lnTo>
                    <a:pt x="3045" y="5379"/>
                  </a:lnTo>
                  <a:lnTo>
                    <a:pt x="3604" y="97"/>
                  </a:lnTo>
                  <a:lnTo>
                    <a:pt x="3604" y="59"/>
                  </a:lnTo>
                  <a:lnTo>
                    <a:pt x="3585" y="40"/>
                  </a:lnTo>
                  <a:lnTo>
                    <a:pt x="3547" y="20"/>
                  </a:lnTo>
                  <a:lnTo>
                    <a:pt x="3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536" y="3228448"/>
              <a:ext cx="686639" cy="2275417"/>
            </a:xfrm>
            <a:custGeom>
              <a:avLst/>
              <a:gdLst/>
              <a:ahLst/>
              <a:cxnLst/>
              <a:rect l="l" t="t" r="r" b="b"/>
              <a:pathLst>
                <a:path w="15960" h="52889" extrusionOk="0">
                  <a:moveTo>
                    <a:pt x="13203" y="0"/>
                  </a:moveTo>
                  <a:lnTo>
                    <a:pt x="13049" y="19"/>
                  </a:lnTo>
                  <a:lnTo>
                    <a:pt x="12895" y="58"/>
                  </a:lnTo>
                  <a:lnTo>
                    <a:pt x="12760" y="135"/>
                  </a:lnTo>
                  <a:lnTo>
                    <a:pt x="12625" y="212"/>
                  </a:lnTo>
                  <a:lnTo>
                    <a:pt x="12509" y="328"/>
                  </a:lnTo>
                  <a:lnTo>
                    <a:pt x="12394" y="444"/>
                  </a:lnTo>
                  <a:lnTo>
                    <a:pt x="11623" y="1504"/>
                  </a:lnTo>
                  <a:lnTo>
                    <a:pt x="10910" y="2564"/>
                  </a:lnTo>
                  <a:lnTo>
                    <a:pt x="10216" y="3643"/>
                  </a:lnTo>
                  <a:lnTo>
                    <a:pt x="9541" y="4722"/>
                  </a:lnTo>
                  <a:lnTo>
                    <a:pt x="8905" y="5821"/>
                  </a:lnTo>
                  <a:lnTo>
                    <a:pt x="8288" y="6920"/>
                  </a:lnTo>
                  <a:lnTo>
                    <a:pt x="7710" y="8018"/>
                  </a:lnTo>
                  <a:lnTo>
                    <a:pt x="7151" y="9117"/>
                  </a:lnTo>
                  <a:lnTo>
                    <a:pt x="6611" y="10216"/>
                  </a:lnTo>
                  <a:lnTo>
                    <a:pt x="6110" y="11333"/>
                  </a:lnTo>
                  <a:lnTo>
                    <a:pt x="5628" y="12451"/>
                  </a:lnTo>
                  <a:lnTo>
                    <a:pt x="5166" y="13550"/>
                  </a:lnTo>
                  <a:lnTo>
                    <a:pt x="4742" y="14668"/>
                  </a:lnTo>
                  <a:lnTo>
                    <a:pt x="4337" y="15786"/>
                  </a:lnTo>
                  <a:lnTo>
                    <a:pt x="3952" y="16884"/>
                  </a:lnTo>
                  <a:lnTo>
                    <a:pt x="3585" y="18002"/>
                  </a:lnTo>
                  <a:lnTo>
                    <a:pt x="3238" y="19101"/>
                  </a:lnTo>
                  <a:lnTo>
                    <a:pt x="2930" y="20219"/>
                  </a:lnTo>
                  <a:lnTo>
                    <a:pt x="2622" y="21298"/>
                  </a:lnTo>
                  <a:lnTo>
                    <a:pt x="2352" y="22397"/>
                  </a:lnTo>
                  <a:lnTo>
                    <a:pt x="2082" y="23476"/>
                  </a:lnTo>
                  <a:lnTo>
                    <a:pt x="1851" y="24556"/>
                  </a:lnTo>
                  <a:lnTo>
                    <a:pt x="1619" y="25635"/>
                  </a:lnTo>
                  <a:lnTo>
                    <a:pt x="1427" y="26695"/>
                  </a:lnTo>
                  <a:lnTo>
                    <a:pt x="1234" y="27736"/>
                  </a:lnTo>
                  <a:lnTo>
                    <a:pt x="1060" y="28777"/>
                  </a:lnTo>
                  <a:lnTo>
                    <a:pt x="906" y="29818"/>
                  </a:lnTo>
                  <a:lnTo>
                    <a:pt x="752" y="30820"/>
                  </a:lnTo>
                  <a:lnTo>
                    <a:pt x="636" y="31822"/>
                  </a:lnTo>
                  <a:lnTo>
                    <a:pt x="521" y="32824"/>
                  </a:lnTo>
                  <a:lnTo>
                    <a:pt x="328" y="34752"/>
                  </a:lnTo>
                  <a:lnTo>
                    <a:pt x="193" y="36621"/>
                  </a:lnTo>
                  <a:lnTo>
                    <a:pt x="97" y="38414"/>
                  </a:lnTo>
                  <a:lnTo>
                    <a:pt x="39" y="40129"/>
                  </a:lnTo>
                  <a:lnTo>
                    <a:pt x="0" y="41768"/>
                  </a:lnTo>
                  <a:lnTo>
                    <a:pt x="20" y="43290"/>
                  </a:lnTo>
                  <a:lnTo>
                    <a:pt x="39" y="44736"/>
                  </a:lnTo>
                  <a:lnTo>
                    <a:pt x="97" y="46066"/>
                  </a:lnTo>
                  <a:lnTo>
                    <a:pt x="155" y="47299"/>
                  </a:lnTo>
                  <a:lnTo>
                    <a:pt x="232" y="48398"/>
                  </a:lnTo>
                  <a:lnTo>
                    <a:pt x="309" y="49381"/>
                  </a:lnTo>
                  <a:lnTo>
                    <a:pt x="482" y="50923"/>
                  </a:lnTo>
                  <a:lnTo>
                    <a:pt x="598" y="51887"/>
                  </a:lnTo>
                  <a:lnTo>
                    <a:pt x="656" y="52233"/>
                  </a:lnTo>
                  <a:lnTo>
                    <a:pt x="2313" y="52889"/>
                  </a:lnTo>
                  <a:lnTo>
                    <a:pt x="3123" y="51655"/>
                  </a:lnTo>
                  <a:lnTo>
                    <a:pt x="3894" y="50441"/>
                  </a:lnTo>
                  <a:lnTo>
                    <a:pt x="4626" y="49227"/>
                  </a:lnTo>
                  <a:lnTo>
                    <a:pt x="5339" y="48032"/>
                  </a:lnTo>
                  <a:lnTo>
                    <a:pt x="6033" y="46837"/>
                  </a:lnTo>
                  <a:lnTo>
                    <a:pt x="6689" y="45661"/>
                  </a:lnTo>
                  <a:lnTo>
                    <a:pt x="7305" y="44485"/>
                  </a:lnTo>
                  <a:lnTo>
                    <a:pt x="7922" y="43329"/>
                  </a:lnTo>
                  <a:lnTo>
                    <a:pt x="8481" y="42192"/>
                  </a:lnTo>
                  <a:lnTo>
                    <a:pt x="9040" y="41054"/>
                  </a:lnTo>
                  <a:lnTo>
                    <a:pt x="9560" y="39937"/>
                  </a:lnTo>
                  <a:lnTo>
                    <a:pt x="10062" y="38819"/>
                  </a:lnTo>
                  <a:lnTo>
                    <a:pt x="10524" y="37720"/>
                  </a:lnTo>
                  <a:lnTo>
                    <a:pt x="10987" y="36641"/>
                  </a:lnTo>
                  <a:lnTo>
                    <a:pt x="11411" y="35561"/>
                  </a:lnTo>
                  <a:lnTo>
                    <a:pt x="11816" y="34501"/>
                  </a:lnTo>
                  <a:lnTo>
                    <a:pt x="12201" y="33441"/>
                  </a:lnTo>
                  <a:lnTo>
                    <a:pt x="12548" y="32400"/>
                  </a:lnTo>
                  <a:lnTo>
                    <a:pt x="12895" y="31379"/>
                  </a:lnTo>
                  <a:lnTo>
                    <a:pt x="13203" y="30357"/>
                  </a:lnTo>
                  <a:lnTo>
                    <a:pt x="13492" y="29374"/>
                  </a:lnTo>
                  <a:lnTo>
                    <a:pt x="13781" y="28372"/>
                  </a:lnTo>
                  <a:lnTo>
                    <a:pt x="14032" y="27408"/>
                  </a:lnTo>
                  <a:lnTo>
                    <a:pt x="14283" y="26445"/>
                  </a:lnTo>
                  <a:lnTo>
                    <a:pt x="14495" y="25500"/>
                  </a:lnTo>
                  <a:lnTo>
                    <a:pt x="14687" y="24556"/>
                  </a:lnTo>
                  <a:lnTo>
                    <a:pt x="14880" y="23650"/>
                  </a:lnTo>
                  <a:lnTo>
                    <a:pt x="15054" y="22744"/>
                  </a:lnTo>
                  <a:lnTo>
                    <a:pt x="15208" y="21857"/>
                  </a:lnTo>
                  <a:lnTo>
                    <a:pt x="15343" y="20971"/>
                  </a:lnTo>
                  <a:lnTo>
                    <a:pt x="15458" y="20103"/>
                  </a:lnTo>
                  <a:lnTo>
                    <a:pt x="15574" y="19255"/>
                  </a:lnTo>
                  <a:lnTo>
                    <a:pt x="15651" y="18426"/>
                  </a:lnTo>
                  <a:lnTo>
                    <a:pt x="15747" y="17617"/>
                  </a:lnTo>
                  <a:lnTo>
                    <a:pt x="15863" y="16017"/>
                  </a:lnTo>
                  <a:lnTo>
                    <a:pt x="15940" y="14494"/>
                  </a:lnTo>
                  <a:lnTo>
                    <a:pt x="15959" y="13030"/>
                  </a:lnTo>
                  <a:lnTo>
                    <a:pt x="15940" y="11623"/>
                  </a:lnTo>
                  <a:lnTo>
                    <a:pt x="15902" y="10293"/>
                  </a:lnTo>
                  <a:lnTo>
                    <a:pt x="15825" y="9021"/>
                  </a:lnTo>
                  <a:lnTo>
                    <a:pt x="15709" y="7826"/>
                  </a:lnTo>
                  <a:lnTo>
                    <a:pt x="15593" y="6688"/>
                  </a:lnTo>
                  <a:lnTo>
                    <a:pt x="15439" y="5628"/>
                  </a:lnTo>
                  <a:lnTo>
                    <a:pt x="15285" y="4645"/>
                  </a:lnTo>
                  <a:lnTo>
                    <a:pt x="15111" y="3720"/>
                  </a:lnTo>
                  <a:lnTo>
                    <a:pt x="14919" y="2872"/>
                  </a:lnTo>
                  <a:lnTo>
                    <a:pt x="14745" y="2101"/>
                  </a:lnTo>
                  <a:lnTo>
                    <a:pt x="14552" y="1407"/>
                  </a:lnTo>
                  <a:lnTo>
                    <a:pt x="14379" y="790"/>
                  </a:lnTo>
                  <a:lnTo>
                    <a:pt x="14321" y="636"/>
                  </a:lnTo>
                  <a:lnTo>
                    <a:pt x="14244" y="501"/>
                  </a:lnTo>
                  <a:lnTo>
                    <a:pt x="14148" y="366"/>
                  </a:lnTo>
                  <a:lnTo>
                    <a:pt x="14032" y="270"/>
                  </a:lnTo>
                  <a:lnTo>
                    <a:pt x="13916" y="174"/>
                  </a:lnTo>
                  <a:lnTo>
                    <a:pt x="13781" y="97"/>
                  </a:lnTo>
                  <a:lnTo>
                    <a:pt x="13647" y="39"/>
                  </a:lnTo>
                  <a:lnTo>
                    <a:pt x="134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1573" y="3537736"/>
              <a:ext cx="369047" cy="1605428"/>
            </a:xfrm>
            <a:custGeom>
              <a:avLst/>
              <a:gdLst/>
              <a:ahLst/>
              <a:cxnLst/>
              <a:rect l="l" t="t" r="r" b="b"/>
              <a:pathLst>
                <a:path w="8578" h="37316" extrusionOk="0">
                  <a:moveTo>
                    <a:pt x="8461" y="1"/>
                  </a:moveTo>
                  <a:lnTo>
                    <a:pt x="8423" y="20"/>
                  </a:lnTo>
                  <a:lnTo>
                    <a:pt x="8404" y="39"/>
                  </a:lnTo>
                  <a:lnTo>
                    <a:pt x="8384" y="78"/>
                  </a:lnTo>
                  <a:lnTo>
                    <a:pt x="5994" y="11083"/>
                  </a:lnTo>
                  <a:lnTo>
                    <a:pt x="4664" y="17174"/>
                  </a:lnTo>
                  <a:lnTo>
                    <a:pt x="3334" y="23110"/>
                  </a:lnTo>
                  <a:lnTo>
                    <a:pt x="2139" y="28469"/>
                  </a:lnTo>
                  <a:lnTo>
                    <a:pt x="1118" y="32882"/>
                  </a:lnTo>
                  <a:lnTo>
                    <a:pt x="713" y="34579"/>
                  </a:lnTo>
                  <a:lnTo>
                    <a:pt x="386" y="35908"/>
                  </a:lnTo>
                  <a:lnTo>
                    <a:pt x="154" y="36776"/>
                  </a:lnTo>
                  <a:lnTo>
                    <a:pt x="77" y="37026"/>
                  </a:lnTo>
                  <a:lnTo>
                    <a:pt x="19" y="37142"/>
                  </a:lnTo>
                  <a:lnTo>
                    <a:pt x="0" y="37181"/>
                  </a:lnTo>
                  <a:lnTo>
                    <a:pt x="0" y="37219"/>
                  </a:lnTo>
                  <a:lnTo>
                    <a:pt x="0" y="37258"/>
                  </a:lnTo>
                  <a:lnTo>
                    <a:pt x="19" y="37277"/>
                  </a:lnTo>
                  <a:lnTo>
                    <a:pt x="58" y="37296"/>
                  </a:lnTo>
                  <a:lnTo>
                    <a:pt x="96" y="37316"/>
                  </a:lnTo>
                  <a:lnTo>
                    <a:pt x="135" y="37296"/>
                  </a:lnTo>
                  <a:lnTo>
                    <a:pt x="154" y="37277"/>
                  </a:lnTo>
                  <a:lnTo>
                    <a:pt x="231" y="37142"/>
                  </a:lnTo>
                  <a:lnTo>
                    <a:pt x="328" y="36834"/>
                  </a:lnTo>
                  <a:lnTo>
                    <a:pt x="617" y="35696"/>
                  </a:lnTo>
                  <a:lnTo>
                    <a:pt x="1041" y="34000"/>
                  </a:lnTo>
                  <a:lnTo>
                    <a:pt x="1561" y="31803"/>
                  </a:lnTo>
                  <a:lnTo>
                    <a:pt x="2814" y="26310"/>
                  </a:lnTo>
                  <a:lnTo>
                    <a:pt x="4240" y="19930"/>
                  </a:lnTo>
                  <a:lnTo>
                    <a:pt x="5686" y="13396"/>
                  </a:lnTo>
                  <a:lnTo>
                    <a:pt x="6977" y="7440"/>
                  </a:lnTo>
                  <a:lnTo>
                    <a:pt x="8577" y="116"/>
                  </a:lnTo>
                  <a:lnTo>
                    <a:pt x="8577" y="78"/>
                  </a:lnTo>
                  <a:lnTo>
                    <a:pt x="8558" y="39"/>
                  </a:lnTo>
                  <a:lnTo>
                    <a:pt x="8539" y="20"/>
                  </a:lnTo>
                  <a:lnTo>
                    <a:pt x="85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3011" y="4369446"/>
              <a:ext cx="1008361" cy="1121166"/>
            </a:xfrm>
            <a:custGeom>
              <a:avLst/>
              <a:gdLst/>
              <a:ahLst/>
              <a:cxnLst/>
              <a:rect l="l" t="t" r="r" b="b"/>
              <a:pathLst>
                <a:path w="23438" h="26060" extrusionOk="0">
                  <a:moveTo>
                    <a:pt x="22570" y="1"/>
                  </a:moveTo>
                  <a:lnTo>
                    <a:pt x="22474" y="20"/>
                  </a:lnTo>
                  <a:lnTo>
                    <a:pt x="22377" y="39"/>
                  </a:lnTo>
                  <a:lnTo>
                    <a:pt x="21606" y="290"/>
                  </a:lnTo>
                  <a:lnTo>
                    <a:pt x="20874" y="560"/>
                  </a:lnTo>
                  <a:lnTo>
                    <a:pt x="20142" y="849"/>
                  </a:lnTo>
                  <a:lnTo>
                    <a:pt x="19428" y="1157"/>
                  </a:lnTo>
                  <a:lnTo>
                    <a:pt x="18735" y="1485"/>
                  </a:lnTo>
                  <a:lnTo>
                    <a:pt x="18041" y="1832"/>
                  </a:lnTo>
                  <a:lnTo>
                    <a:pt x="17366" y="2198"/>
                  </a:lnTo>
                  <a:lnTo>
                    <a:pt x="16711" y="2583"/>
                  </a:lnTo>
                  <a:lnTo>
                    <a:pt x="16075" y="2969"/>
                  </a:lnTo>
                  <a:lnTo>
                    <a:pt x="15458" y="3393"/>
                  </a:lnTo>
                  <a:lnTo>
                    <a:pt x="14841" y="3798"/>
                  </a:lnTo>
                  <a:lnTo>
                    <a:pt x="14244" y="4241"/>
                  </a:lnTo>
                  <a:lnTo>
                    <a:pt x="13665" y="4684"/>
                  </a:lnTo>
                  <a:lnTo>
                    <a:pt x="13087" y="5147"/>
                  </a:lnTo>
                  <a:lnTo>
                    <a:pt x="12528" y="5609"/>
                  </a:lnTo>
                  <a:lnTo>
                    <a:pt x="11989" y="6091"/>
                  </a:lnTo>
                  <a:lnTo>
                    <a:pt x="11449" y="6573"/>
                  </a:lnTo>
                  <a:lnTo>
                    <a:pt x="10929" y="7074"/>
                  </a:lnTo>
                  <a:lnTo>
                    <a:pt x="10427" y="7575"/>
                  </a:lnTo>
                  <a:lnTo>
                    <a:pt x="9946" y="8077"/>
                  </a:lnTo>
                  <a:lnTo>
                    <a:pt x="9464" y="8597"/>
                  </a:lnTo>
                  <a:lnTo>
                    <a:pt x="9001" y="9117"/>
                  </a:lnTo>
                  <a:lnTo>
                    <a:pt x="8558" y="9638"/>
                  </a:lnTo>
                  <a:lnTo>
                    <a:pt x="8115" y="10158"/>
                  </a:lnTo>
                  <a:lnTo>
                    <a:pt x="7266" y="11218"/>
                  </a:lnTo>
                  <a:lnTo>
                    <a:pt x="6495" y="12278"/>
                  </a:lnTo>
                  <a:lnTo>
                    <a:pt x="5744" y="13338"/>
                  </a:lnTo>
                  <a:lnTo>
                    <a:pt x="5050" y="14379"/>
                  </a:lnTo>
                  <a:lnTo>
                    <a:pt x="4414" y="15420"/>
                  </a:lnTo>
                  <a:lnTo>
                    <a:pt x="3816" y="16422"/>
                  </a:lnTo>
                  <a:lnTo>
                    <a:pt x="3277" y="17405"/>
                  </a:lnTo>
                  <a:lnTo>
                    <a:pt x="2776" y="18369"/>
                  </a:lnTo>
                  <a:lnTo>
                    <a:pt x="2313" y="19275"/>
                  </a:lnTo>
                  <a:lnTo>
                    <a:pt x="1889" y="20142"/>
                  </a:lnTo>
                  <a:lnTo>
                    <a:pt x="1523" y="20952"/>
                  </a:lnTo>
                  <a:lnTo>
                    <a:pt x="1195" y="21703"/>
                  </a:lnTo>
                  <a:lnTo>
                    <a:pt x="906" y="22397"/>
                  </a:lnTo>
                  <a:lnTo>
                    <a:pt x="655" y="23014"/>
                  </a:lnTo>
                  <a:lnTo>
                    <a:pt x="289" y="23997"/>
                  </a:lnTo>
                  <a:lnTo>
                    <a:pt x="58" y="24633"/>
                  </a:lnTo>
                  <a:lnTo>
                    <a:pt x="0" y="24864"/>
                  </a:lnTo>
                  <a:lnTo>
                    <a:pt x="771" y="26059"/>
                  </a:lnTo>
                  <a:lnTo>
                    <a:pt x="1600" y="25732"/>
                  </a:lnTo>
                  <a:lnTo>
                    <a:pt x="2409" y="25385"/>
                  </a:lnTo>
                  <a:lnTo>
                    <a:pt x="3219" y="25038"/>
                  </a:lnTo>
                  <a:lnTo>
                    <a:pt x="3990" y="24672"/>
                  </a:lnTo>
                  <a:lnTo>
                    <a:pt x="4742" y="24305"/>
                  </a:lnTo>
                  <a:lnTo>
                    <a:pt x="5474" y="23939"/>
                  </a:lnTo>
                  <a:lnTo>
                    <a:pt x="6187" y="23554"/>
                  </a:lnTo>
                  <a:lnTo>
                    <a:pt x="6881" y="23168"/>
                  </a:lnTo>
                  <a:lnTo>
                    <a:pt x="7556" y="22764"/>
                  </a:lnTo>
                  <a:lnTo>
                    <a:pt x="8230" y="22378"/>
                  </a:lnTo>
                  <a:lnTo>
                    <a:pt x="8866" y="21954"/>
                  </a:lnTo>
                  <a:lnTo>
                    <a:pt x="9483" y="21549"/>
                  </a:lnTo>
                  <a:lnTo>
                    <a:pt x="10100" y="21125"/>
                  </a:lnTo>
                  <a:lnTo>
                    <a:pt x="10678" y="20720"/>
                  </a:lnTo>
                  <a:lnTo>
                    <a:pt x="11256" y="20277"/>
                  </a:lnTo>
                  <a:lnTo>
                    <a:pt x="11796" y="19853"/>
                  </a:lnTo>
                  <a:lnTo>
                    <a:pt x="12336" y="19429"/>
                  </a:lnTo>
                  <a:lnTo>
                    <a:pt x="12856" y="18986"/>
                  </a:lnTo>
                  <a:lnTo>
                    <a:pt x="13357" y="18542"/>
                  </a:lnTo>
                  <a:lnTo>
                    <a:pt x="13858" y="18099"/>
                  </a:lnTo>
                  <a:lnTo>
                    <a:pt x="14321" y="17656"/>
                  </a:lnTo>
                  <a:lnTo>
                    <a:pt x="14783" y="17213"/>
                  </a:lnTo>
                  <a:lnTo>
                    <a:pt x="15227" y="16750"/>
                  </a:lnTo>
                  <a:lnTo>
                    <a:pt x="15651" y="16307"/>
                  </a:lnTo>
                  <a:lnTo>
                    <a:pt x="16460" y="15401"/>
                  </a:lnTo>
                  <a:lnTo>
                    <a:pt x="17212" y="14495"/>
                  </a:lnTo>
                  <a:lnTo>
                    <a:pt x="17906" y="13608"/>
                  </a:lnTo>
                  <a:lnTo>
                    <a:pt x="18561" y="12702"/>
                  </a:lnTo>
                  <a:lnTo>
                    <a:pt x="19159" y="11816"/>
                  </a:lnTo>
                  <a:lnTo>
                    <a:pt x="19698" y="10929"/>
                  </a:lnTo>
                  <a:lnTo>
                    <a:pt x="20199" y="10062"/>
                  </a:lnTo>
                  <a:lnTo>
                    <a:pt x="20662" y="9214"/>
                  </a:lnTo>
                  <a:lnTo>
                    <a:pt x="21067" y="8385"/>
                  </a:lnTo>
                  <a:lnTo>
                    <a:pt x="21452" y="7575"/>
                  </a:lnTo>
                  <a:lnTo>
                    <a:pt x="21780" y="6785"/>
                  </a:lnTo>
                  <a:lnTo>
                    <a:pt x="22088" y="6014"/>
                  </a:lnTo>
                  <a:lnTo>
                    <a:pt x="22358" y="5282"/>
                  </a:lnTo>
                  <a:lnTo>
                    <a:pt x="22589" y="4588"/>
                  </a:lnTo>
                  <a:lnTo>
                    <a:pt x="22782" y="3913"/>
                  </a:lnTo>
                  <a:lnTo>
                    <a:pt x="22956" y="3297"/>
                  </a:lnTo>
                  <a:lnTo>
                    <a:pt x="23110" y="2718"/>
                  </a:lnTo>
                  <a:lnTo>
                    <a:pt x="23226" y="2159"/>
                  </a:lnTo>
                  <a:lnTo>
                    <a:pt x="23418" y="1215"/>
                  </a:lnTo>
                  <a:lnTo>
                    <a:pt x="23438" y="1099"/>
                  </a:lnTo>
                  <a:lnTo>
                    <a:pt x="23438" y="964"/>
                  </a:lnTo>
                  <a:lnTo>
                    <a:pt x="23418" y="849"/>
                  </a:lnTo>
                  <a:lnTo>
                    <a:pt x="23380" y="733"/>
                  </a:lnTo>
                  <a:lnTo>
                    <a:pt x="23341" y="617"/>
                  </a:lnTo>
                  <a:lnTo>
                    <a:pt x="23283" y="502"/>
                  </a:lnTo>
                  <a:lnTo>
                    <a:pt x="23226" y="405"/>
                  </a:lnTo>
                  <a:lnTo>
                    <a:pt x="23148" y="309"/>
                  </a:lnTo>
                  <a:lnTo>
                    <a:pt x="23052" y="232"/>
                  </a:lnTo>
                  <a:lnTo>
                    <a:pt x="22975" y="155"/>
                  </a:lnTo>
                  <a:lnTo>
                    <a:pt x="22879" y="97"/>
                  </a:lnTo>
                  <a:lnTo>
                    <a:pt x="22782" y="58"/>
                  </a:lnTo>
                  <a:lnTo>
                    <a:pt x="22686" y="20"/>
                  </a:lnTo>
                  <a:lnTo>
                    <a:pt x="22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58609" y="4560165"/>
              <a:ext cx="695760" cy="736416"/>
            </a:xfrm>
            <a:custGeom>
              <a:avLst/>
              <a:gdLst/>
              <a:ahLst/>
              <a:cxnLst/>
              <a:rect l="l" t="t" r="r" b="b"/>
              <a:pathLst>
                <a:path w="16172" h="17117" extrusionOk="0">
                  <a:moveTo>
                    <a:pt x="16076" y="1"/>
                  </a:moveTo>
                  <a:lnTo>
                    <a:pt x="16056" y="20"/>
                  </a:lnTo>
                  <a:lnTo>
                    <a:pt x="16018" y="39"/>
                  </a:lnTo>
                  <a:lnTo>
                    <a:pt x="13878" y="2391"/>
                  </a:lnTo>
                  <a:lnTo>
                    <a:pt x="11469" y="5070"/>
                  </a:lnTo>
                  <a:lnTo>
                    <a:pt x="8925" y="7845"/>
                  </a:lnTo>
                  <a:lnTo>
                    <a:pt x="6419" y="10544"/>
                  </a:lnTo>
                  <a:lnTo>
                    <a:pt x="4126" y="12992"/>
                  </a:lnTo>
                  <a:lnTo>
                    <a:pt x="3104" y="14071"/>
                  </a:lnTo>
                  <a:lnTo>
                    <a:pt x="2179" y="14996"/>
                  </a:lnTo>
                  <a:lnTo>
                    <a:pt x="1408" y="15786"/>
                  </a:lnTo>
                  <a:lnTo>
                    <a:pt x="772" y="16365"/>
                  </a:lnTo>
                  <a:lnTo>
                    <a:pt x="328" y="16769"/>
                  </a:lnTo>
                  <a:lnTo>
                    <a:pt x="174" y="16885"/>
                  </a:lnTo>
                  <a:lnTo>
                    <a:pt x="59" y="16943"/>
                  </a:lnTo>
                  <a:lnTo>
                    <a:pt x="39" y="16943"/>
                  </a:lnTo>
                  <a:lnTo>
                    <a:pt x="1" y="16981"/>
                  </a:lnTo>
                  <a:lnTo>
                    <a:pt x="1" y="17020"/>
                  </a:lnTo>
                  <a:lnTo>
                    <a:pt x="1" y="17058"/>
                  </a:lnTo>
                  <a:lnTo>
                    <a:pt x="39" y="17097"/>
                  </a:lnTo>
                  <a:lnTo>
                    <a:pt x="97" y="17116"/>
                  </a:lnTo>
                  <a:lnTo>
                    <a:pt x="116" y="17116"/>
                  </a:lnTo>
                  <a:lnTo>
                    <a:pt x="251" y="17039"/>
                  </a:lnTo>
                  <a:lnTo>
                    <a:pt x="463" y="16885"/>
                  </a:lnTo>
                  <a:lnTo>
                    <a:pt x="753" y="16634"/>
                  </a:lnTo>
                  <a:lnTo>
                    <a:pt x="1099" y="16326"/>
                  </a:lnTo>
                  <a:lnTo>
                    <a:pt x="1948" y="15497"/>
                  </a:lnTo>
                  <a:lnTo>
                    <a:pt x="3008" y="14418"/>
                  </a:lnTo>
                  <a:lnTo>
                    <a:pt x="4203" y="13184"/>
                  </a:lnTo>
                  <a:lnTo>
                    <a:pt x="5513" y="11797"/>
                  </a:lnTo>
                  <a:lnTo>
                    <a:pt x="8327" y="8770"/>
                  </a:lnTo>
                  <a:lnTo>
                    <a:pt x="11103" y="5744"/>
                  </a:lnTo>
                  <a:lnTo>
                    <a:pt x="13551" y="3046"/>
                  </a:lnTo>
                  <a:lnTo>
                    <a:pt x="16153" y="155"/>
                  </a:lnTo>
                  <a:lnTo>
                    <a:pt x="16172" y="116"/>
                  </a:lnTo>
                  <a:lnTo>
                    <a:pt x="16172" y="97"/>
                  </a:lnTo>
                  <a:lnTo>
                    <a:pt x="16172" y="59"/>
                  </a:lnTo>
                  <a:lnTo>
                    <a:pt x="16153" y="20"/>
                  </a:lnTo>
                  <a:lnTo>
                    <a:pt x="161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8612552" y="2501250"/>
            <a:ext cx="1151024" cy="3259523"/>
            <a:chOff x="8612552" y="2501250"/>
            <a:chExt cx="1151024" cy="3259523"/>
          </a:xfrm>
        </p:grpSpPr>
        <p:sp>
          <p:nvSpPr>
            <p:cNvPr id="21" name="Google Shape;21;p2"/>
            <p:cNvSpPr/>
            <p:nvPr/>
          </p:nvSpPr>
          <p:spPr>
            <a:xfrm>
              <a:off x="9012818" y="2959678"/>
              <a:ext cx="232573" cy="1090395"/>
            </a:xfrm>
            <a:custGeom>
              <a:avLst/>
              <a:gdLst/>
              <a:ahLst/>
              <a:cxnLst/>
              <a:rect l="l" t="t" r="r" b="b"/>
              <a:pathLst>
                <a:path w="5398" h="25308" extrusionOk="0">
                  <a:moveTo>
                    <a:pt x="3624" y="0"/>
                  </a:moveTo>
                  <a:lnTo>
                    <a:pt x="3374" y="559"/>
                  </a:lnTo>
                  <a:lnTo>
                    <a:pt x="3085" y="1234"/>
                  </a:lnTo>
                  <a:lnTo>
                    <a:pt x="2738" y="2101"/>
                  </a:lnTo>
                  <a:lnTo>
                    <a:pt x="2314" y="3200"/>
                  </a:lnTo>
                  <a:lnTo>
                    <a:pt x="1890" y="4472"/>
                  </a:lnTo>
                  <a:lnTo>
                    <a:pt x="1658" y="5166"/>
                  </a:lnTo>
                  <a:lnTo>
                    <a:pt x="1446" y="5898"/>
                  </a:lnTo>
                  <a:lnTo>
                    <a:pt x="1234" y="6650"/>
                  </a:lnTo>
                  <a:lnTo>
                    <a:pt x="1022" y="7459"/>
                  </a:lnTo>
                  <a:lnTo>
                    <a:pt x="830" y="8288"/>
                  </a:lnTo>
                  <a:lnTo>
                    <a:pt x="656" y="9136"/>
                  </a:lnTo>
                  <a:lnTo>
                    <a:pt x="483" y="10003"/>
                  </a:lnTo>
                  <a:lnTo>
                    <a:pt x="348" y="10890"/>
                  </a:lnTo>
                  <a:lnTo>
                    <a:pt x="213" y="11796"/>
                  </a:lnTo>
                  <a:lnTo>
                    <a:pt x="116" y="12721"/>
                  </a:lnTo>
                  <a:lnTo>
                    <a:pt x="59" y="13666"/>
                  </a:lnTo>
                  <a:lnTo>
                    <a:pt x="20" y="14610"/>
                  </a:lnTo>
                  <a:lnTo>
                    <a:pt x="1" y="15554"/>
                  </a:lnTo>
                  <a:lnTo>
                    <a:pt x="39" y="16518"/>
                  </a:lnTo>
                  <a:lnTo>
                    <a:pt x="116" y="17463"/>
                  </a:lnTo>
                  <a:lnTo>
                    <a:pt x="232" y="18407"/>
                  </a:lnTo>
                  <a:lnTo>
                    <a:pt x="309" y="18889"/>
                  </a:lnTo>
                  <a:lnTo>
                    <a:pt x="386" y="19351"/>
                  </a:lnTo>
                  <a:lnTo>
                    <a:pt x="502" y="19833"/>
                  </a:lnTo>
                  <a:lnTo>
                    <a:pt x="598" y="20296"/>
                  </a:lnTo>
                  <a:lnTo>
                    <a:pt x="733" y="20758"/>
                  </a:lnTo>
                  <a:lnTo>
                    <a:pt x="868" y="21221"/>
                  </a:lnTo>
                  <a:lnTo>
                    <a:pt x="1022" y="21684"/>
                  </a:lnTo>
                  <a:lnTo>
                    <a:pt x="1177" y="22127"/>
                  </a:lnTo>
                  <a:lnTo>
                    <a:pt x="3624" y="25307"/>
                  </a:lnTo>
                  <a:lnTo>
                    <a:pt x="5398" y="6688"/>
                  </a:lnTo>
                  <a:lnTo>
                    <a:pt x="36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612552" y="4549956"/>
              <a:ext cx="800562" cy="1210818"/>
            </a:xfrm>
            <a:custGeom>
              <a:avLst/>
              <a:gdLst/>
              <a:ahLst/>
              <a:cxnLst/>
              <a:rect l="l" t="t" r="r" b="b"/>
              <a:pathLst>
                <a:path w="18581" h="28103" extrusionOk="0">
                  <a:moveTo>
                    <a:pt x="637" y="0"/>
                  </a:moveTo>
                  <a:lnTo>
                    <a:pt x="540" y="20"/>
                  </a:lnTo>
                  <a:lnTo>
                    <a:pt x="463" y="39"/>
                  </a:lnTo>
                  <a:lnTo>
                    <a:pt x="367" y="77"/>
                  </a:lnTo>
                  <a:lnTo>
                    <a:pt x="290" y="135"/>
                  </a:lnTo>
                  <a:lnTo>
                    <a:pt x="232" y="193"/>
                  </a:lnTo>
                  <a:lnTo>
                    <a:pt x="155" y="251"/>
                  </a:lnTo>
                  <a:lnTo>
                    <a:pt x="97" y="328"/>
                  </a:lnTo>
                  <a:lnTo>
                    <a:pt x="58" y="405"/>
                  </a:lnTo>
                  <a:lnTo>
                    <a:pt x="20" y="501"/>
                  </a:lnTo>
                  <a:lnTo>
                    <a:pt x="1" y="598"/>
                  </a:lnTo>
                  <a:lnTo>
                    <a:pt x="1" y="694"/>
                  </a:lnTo>
                  <a:lnTo>
                    <a:pt x="20" y="791"/>
                  </a:lnTo>
                  <a:lnTo>
                    <a:pt x="155" y="1581"/>
                  </a:lnTo>
                  <a:lnTo>
                    <a:pt x="309" y="2352"/>
                  </a:lnTo>
                  <a:lnTo>
                    <a:pt x="463" y="3123"/>
                  </a:lnTo>
                  <a:lnTo>
                    <a:pt x="656" y="3874"/>
                  </a:lnTo>
                  <a:lnTo>
                    <a:pt x="868" y="4626"/>
                  </a:lnTo>
                  <a:lnTo>
                    <a:pt x="1080" y="5359"/>
                  </a:lnTo>
                  <a:lnTo>
                    <a:pt x="1311" y="6091"/>
                  </a:lnTo>
                  <a:lnTo>
                    <a:pt x="1543" y="6804"/>
                  </a:lnTo>
                  <a:lnTo>
                    <a:pt x="1812" y="7498"/>
                  </a:lnTo>
                  <a:lnTo>
                    <a:pt x="2082" y="8192"/>
                  </a:lnTo>
                  <a:lnTo>
                    <a:pt x="2352" y="8886"/>
                  </a:lnTo>
                  <a:lnTo>
                    <a:pt x="2641" y="9560"/>
                  </a:lnTo>
                  <a:lnTo>
                    <a:pt x="2950" y="10235"/>
                  </a:lnTo>
                  <a:lnTo>
                    <a:pt x="3258" y="10890"/>
                  </a:lnTo>
                  <a:lnTo>
                    <a:pt x="3586" y="11526"/>
                  </a:lnTo>
                  <a:lnTo>
                    <a:pt x="3913" y="12162"/>
                  </a:lnTo>
                  <a:lnTo>
                    <a:pt x="4241" y="12779"/>
                  </a:lnTo>
                  <a:lnTo>
                    <a:pt x="4588" y="13396"/>
                  </a:lnTo>
                  <a:lnTo>
                    <a:pt x="5301" y="14591"/>
                  </a:lnTo>
                  <a:lnTo>
                    <a:pt x="6014" y="15728"/>
                  </a:lnTo>
                  <a:lnTo>
                    <a:pt x="6766" y="16827"/>
                  </a:lnTo>
                  <a:lnTo>
                    <a:pt x="7518" y="17887"/>
                  </a:lnTo>
                  <a:lnTo>
                    <a:pt x="8289" y="18889"/>
                  </a:lnTo>
                  <a:lnTo>
                    <a:pt x="9060" y="19853"/>
                  </a:lnTo>
                  <a:lnTo>
                    <a:pt x="9811" y="20759"/>
                  </a:lnTo>
                  <a:lnTo>
                    <a:pt x="10582" y="21626"/>
                  </a:lnTo>
                  <a:lnTo>
                    <a:pt x="11315" y="22436"/>
                  </a:lnTo>
                  <a:lnTo>
                    <a:pt x="12047" y="23187"/>
                  </a:lnTo>
                  <a:lnTo>
                    <a:pt x="12741" y="23900"/>
                  </a:lnTo>
                  <a:lnTo>
                    <a:pt x="13416" y="24556"/>
                  </a:lnTo>
                  <a:lnTo>
                    <a:pt x="14052" y="25153"/>
                  </a:lnTo>
                  <a:lnTo>
                    <a:pt x="14668" y="25712"/>
                  </a:lnTo>
                  <a:lnTo>
                    <a:pt x="15227" y="26194"/>
                  </a:lnTo>
                  <a:lnTo>
                    <a:pt x="16191" y="27023"/>
                  </a:lnTo>
                  <a:lnTo>
                    <a:pt x="16943" y="27620"/>
                  </a:lnTo>
                  <a:lnTo>
                    <a:pt x="17425" y="27987"/>
                  </a:lnTo>
                  <a:lnTo>
                    <a:pt x="17579" y="28102"/>
                  </a:lnTo>
                  <a:lnTo>
                    <a:pt x="18581" y="27659"/>
                  </a:lnTo>
                  <a:lnTo>
                    <a:pt x="18388" y="26772"/>
                  </a:lnTo>
                  <a:lnTo>
                    <a:pt x="18196" y="25924"/>
                  </a:lnTo>
                  <a:lnTo>
                    <a:pt x="17984" y="25076"/>
                  </a:lnTo>
                  <a:lnTo>
                    <a:pt x="17771" y="24247"/>
                  </a:lnTo>
                  <a:lnTo>
                    <a:pt x="17540" y="23438"/>
                  </a:lnTo>
                  <a:lnTo>
                    <a:pt x="17309" y="22648"/>
                  </a:lnTo>
                  <a:lnTo>
                    <a:pt x="17058" y="21877"/>
                  </a:lnTo>
                  <a:lnTo>
                    <a:pt x="16808" y="21125"/>
                  </a:lnTo>
                  <a:lnTo>
                    <a:pt x="16307" y="19660"/>
                  </a:lnTo>
                  <a:lnTo>
                    <a:pt x="15767" y="18253"/>
                  </a:lnTo>
                  <a:lnTo>
                    <a:pt x="15208" y="16904"/>
                  </a:lnTo>
                  <a:lnTo>
                    <a:pt x="14630" y="15632"/>
                  </a:lnTo>
                  <a:lnTo>
                    <a:pt x="14032" y="14417"/>
                  </a:lnTo>
                  <a:lnTo>
                    <a:pt x="13416" y="13261"/>
                  </a:lnTo>
                  <a:lnTo>
                    <a:pt x="12799" y="12162"/>
                  </a:lnTo>
                  <a:lnTo>
                    <a:pt x="12163" y="11102"/>
                  </a:lnTo>
                  <a:lnTo>
                    <a:pt x="11527" y="10119"/>
                  </a:lnTo>
                  <a:lnTo>
                    <a:pt x="10891" y="9194"/>
                  </a:lnTo>
                  <a:lnTo>
                    <a:pt x="10235" y="8308"/>
                  </a:lnTo>
                  <a:lnTo>
                    <a:pt x="9580" y="7479"/>
                  </a:lnTo>
                  <a:lnTo>
                    <a:pt x="8944" y="6688"/>
                  </a:lnTo>
                  <a:lnTo>
                    <a:pt x="8289" y="5956"/>
                  </a:lnTo>
                  <a:lnTo>
                    <a:pt x="7653" y="5262"/>
                  </a:lnTo>
                  <a:lnTo>
                    <a:pt x="7036" y="4626"/>
                  </a:lnTo>
                  <a:lnTo>
                    <a:pt x="6419" y="4029"/>
                  </a:lnTo>
                  <a:lnTo>
                    <a:pt x="5821" y="3489"/>
                  </a:lnTo>
                  <a:lnTo>
                    <a:pt x="5224" y="2969"/>
                  </a:lnTo>
                  <a:lnTo>
                    <a:pt x="4665" y="2506"/>
                  </a:lnTo>
                  <a:lnTo>
                    <a:pt x="4106" y="2082"/>
                  </a:lnTo>
                  <a:lnTo>
                    <a:pt x="3586" y="1677"/>
                  </a:lnTo>
                  <a:lnTo>
                    <a:pt x="3085" y="1330"/>
                  </a:lnTo>
                  <a:lnTo>
                    <a:pt x="2603" y="1022"/>
                  </a:lnTo>
                  <a:lnTo>
                    <a:pt x="2159" y="733"/>
                  </a:lnTo>
                  <a:lnTo>
                    <a:pt x="1735" y="482"/>
                  </a:lnTo>
                  <a:lnTo>
                    <a:pt x="1022" y="77"/>
                  </a:lnTo>
                  <a:lnTo>
                    <a:pt x="926" y="39"/>
                  </a:lnTo>
                  <a:lnTo>
                    <a:pt x="8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796915" y="4809028"/>
              <a:ext cx="509911" cy="777340"/>
            </a:xfrm>
            <a:custGeom>
              <a:avLst/>
              <a:gdLst/>
              <a:ahLst/>
              <a:cxnLst/>
              <a:rect l="l" t="t" r="r" b="b"/>
              <a:pathLst>
                <a:path w="11835" h="18042" extrusionOk="0">
                  <a:moveTo>
                    <a:pt x="78" y="1"/>
                  </a:moveTo>
                  <a:lnTo>
                    <a:pt x="39" y="20"/>
                  </a:lnTo>
                  <a:lnTo>
                    <a:pt x="20" y="39"/>
                  </a:lnTo>
                  <a:lnTo>
                    <a:pt x="1" y="78"/>
                  </a:lnTo>
                  <a:lnTo>
                    <a:pt x="1" y="117"/>
                  </a:lnTo>
                  <a:lnTo>
                    <a:pt x="20" y="155"/>
                  </a:lnTo>
                  <a:lnTo>
                    <a:pt x="1793" y="2969"/>
                  </a:lnTo>
                  <a:lnTo>
                    <a:pt x="3470" y="5648"/>
                  </a:lnTo>
                  <a:lnTo>
                    <a:pt x="5417" y="8694"/>
                  </a:lnTo>
                  <a:lnTo>
                    <a:pt x="7421" y="11797"/>
                  </a:lnTo>
                  <a:lnTo>
                    <a:pt x="9252" y="14611"/>
                  </a:lnTo>
                  <a:lnTo>
                    <a:pt x="10062" y="15806"/>
                  </a:lnTo>
                  <a:lnTo>
                    <a:pt x="10756" y="16789"/>
                  </a:lnTo>
                  <a:lnTo>
                    <a:pt x="11295" y="17540"/>
                  </a:lnTo>
                  <a:lnTo>
                    <a:pt x="11507" y="17830"/>
                  </a:lnTo>
                  <a:lnTo>
                    <a:pt x="11681" y="18022"/>
                  </a:lnTo>
                  <a:lnTo>
                    <a:pt x="11700" y="18042"/>
                  </a:lnTo>
                  <a:lnTo>
                    <a:pt x="11777" y="18042"/>
                  </a:lnTo>
                  <a:lnTo>
                    <a:pt x="11796" y="18022"/>
                  </a:lnTo>
                  <a:lnTo>
                    <a:pt x="11835" y="18003"/>
                  </a:lnTo>
                  <a:lnTo>
                    <a:pt x="11835" y="17965"/>
                  </a:lnTo>
                  <a:lnTo>
                    <a:pt x="11835" y="17926"/>
                  </a:lnTo>
                  <a:lnTo>
                    <a:pt x="11816" y="17887"/>
                  </a:lnTo>
                  <a:lnTo>
                    <a:pt x="11642" y="17695"/>
                  </a:lnTo>
                  <a:lnTo>
                    <a:pt x="11430" y="17425"/>
                  </a:lnTo>
                  <a:lnTo>
                    <a:pt x="10871" y="16654"/>
                  </a:lnTo>
                  <a:lnTo>
                    <a:pt x="10177" y="15632"/>
                  </a:lnTo>
                  <a:lnTo>
                    <a:pt x="9368" y="14418"/>
                  </a:lnTo>
                  <a:lnTo>
                    <a:pt x="7479" y="11546"/>
                  </a:lnTo>
                  <a:lnTo>
                    <a:pt x="5455" y="8404"/>
                  </a:lnTo>
                  <a:lnTo>
                    <a:pt x="3489" y="5321"/>
                  </a:lnTo>
                  <a:lnTo>
                    <a:pt x="1812" y="2661"/>
                  </a:lnTo>
                  <a:lnTo>
                    <a:pt x="174" y="39"/>
                  </a:lnTo>
                  <a:lnTo>
                    <a:pt x="155" y="20"/>
                  </a:lnTo>
                  <a:lnTo>
                    <a:pt x="1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723023" y="3433013"/>
              <a:ext cx="657736" cy="2273768"/>
            </a:xfrm>
            <a:custGeom>
              <a:avLst/>
              <a:gdLst/>
              <a:ahLst/>
              <a:cxnLst/>
              <a:rect l="l" t="t" r="r" b="b"/>
              <a:pathLst>
                <a:path w="15266" h="52774" extrusionOk="0">
                  <a:moveTo>
                    <a:pt x="2062" y="0"/>
                  </a:moveTo>
                  <a:lnTo>
                    <a:pt x="1928" y="39"/>
                  </a:lnTo>
                  <a:lnTo>
                    <a:pt x="1773" y="78"/>
                  </a:lnTo>
                  <a:lnTo>
                    <a:pt x="1638" y="155"/>
                  </a:lnTo>
                  <a:lnTo>
                    <a:pt x="1523" y="232"/>
                  </a:lnTo>
                  <a:lnTo>
                    <a:pt x="1407" y="328"/>
                  </a:lnTo>
                  <a:lnTo>
                    <a:pt x="1291" y="444"/>
                  </a:lnTo>
                  <a:lnTo>
                    <a:pt x="1214" y="579"/>
                  </a:lnTo>
                  <a:lnTo>
                    <a:pt x="1157" y="733"/>
                  </a:lnTo>
                  <a:lnTo>
                    <a:pt x="1099" y="906"/>
                  </a:lnTo>
                  <a:lnTo>
                    <a:pt x="867" y="2178"/>
                  </a:lnTo>
                  <a:lnTo>
                    <a:pt x="655" y="3451"/>
                  </a:lnTo>
                  <a:lnTo>
                    <a:pt x="482" y="4723"/>
                  </a:lnTo>
                  <a:lnTo>
                    <a:pt x="328" y="5975"/>
                  </a:lnTo>
                  <a:lnTo>
                    <a:pt x="212" y="7248"/>
                  </a:lnTo>
                  <a:lnTo>
                    <a:pt x="116" y="8481"/>
                  </a:lnTo>
                  <a:lnTo>
                    <a:pt x="58" y="9734"/>
                  </a:lnTo>
                  <a:lnTo>
                    <a:pt x="19" y="10967"/>
                  </a:lnTo>
                  <a:lnTo>
                    <a:pt x="0" y="12201"/>
                  </a:lnTo>
                  <a:lnTo>
                    <a:pt x="19" y="13415"/>
                  </a:lnTo>
                  <a:lnTo>
                    <a:pt x="58" y="14630"/>
                  </a:lnTo>
                  <a:lnTo>
                    <a:pt x="116" y="15825"/>
                  </a:lnTo>
                  <a:lnTo>
                    <a:pt x="193" y="17020"/>
                  </a:lnTo>
                  <a:lnTo>
                    <a:pt x="289" y="18195"/>
                  </a:lnTo>
                  <a:lnTo>
                    <a:pt x="424" y="19371"/>
                  </a:lnTo>
                  <a:lnTo>
                    <a:pt x="559" y="20528"/>
                  </a:lnTo>
                  <a:lnTo>
                    <a:pt x="713" y="21665"/>
                  </a:lnTo>
                  <a:lnTo>
                    <a:pt x="906" y="22802"/>
                  </a:lnTo>
                  <a:lnTo>
                    <a:pt x="1099" y="23920"/>
                  </a:lnTo>
                  <a:lnTo>
                    <a:pt x="1291" y="25038"/>
                  </a:lnTo>
                  <a:lnTo>
                    <a:pt x="1523" y="26117"/>
                  </a:lnTo>
                  <a:lnTo>
                    <a:pt x="1754" y="27196"/>
                  </a:lnTo>
                  <a:lnTo>
                    <a:pt x="2005" y="28276"/>
                  </a:lnTo>
                  <a:lnTo>
                    <a:pt x="2274" y="29317"/>
                  </a:lnTo>
                  <a:lnTo>
                    <a:pt x="2544" y="30357"/>
                  </a:lnTo>
                  <a:lnTo>
                    <a:pt x="2833" y="31360"/>
                  </a:lnTo>
                  <a:lnTo>
                    <a:pt x="3123" y="32362"/>
                  </a:lnTo>
                  <a:lnTo>
                    <a:pt x="3431" y="33345"/>
                  </a:lnTo>
                  <a:lnTo>
                    <a:pt x="3739" y="34309"/>
                  </a:lnTo>
                  <a:lnTo>
                    <a:pt x="4048" y="35253"/>
                  </a:lnTo>
                  <a:lnTo>
                    <a:pt x="4703" y="37084"/>
                  </a:lnTo>
                  <a:lnTo>
                    <a:pt x="5358" y="38838"/>
                  </a:lnTo>
                  <a:lnTo>
                    <a:pt x="6033" y="40496"/>
                  </a:lnTo>
                  <a:lnTo>
                    <a:pt x="6708" y="42076"/>
                  </a:lnTo>
                  <a:lnTo>
                    <a:pt x="7382" y="43560"/>
                  </a:lnTo>
                  <a:lnTo>
                    <a:pt x="8037" y="44948"/>
                  </a:lnTo>
                  <a:lnTo>
                    <a:pt x="8674" y="46239"/>
                  </a:lnTo>
                  <a:lnTo>
                    <a:pt x="9271" y="47434"/>
                  </a:lnTo>
                  <a:lnTo>
                    <a:pt x="9849" y="48514"/>
                  </a:lnTo>
                  <a:lnTo>
                    <a:pt x="10389" y="49477"/>
                  </a:lnTo>
                  <a:lnTo>
                    <a:pt x="10871" y="50326"/>
                  </a:lnTo>
                  <a:lnTo>
                    <a:pt x="11680" y="51675"/>
                  </a:lnTo>
                  <a:lnTo>
                    <a:pt x="12201" y="52504"/>
                  </a:lnTo>
                  <a:lnTo>
                    <a:pt x="12393" y="52773"/>
                  </a:lnTo>
                  <a:lnTo>
                    <a:pt x="14186" y="52658"/>
                  </a:lnTo>
                  <a:lnTo>
                    <a:pt x="14379" y="51212"/>
                  </a:lnTo>
                  <a:lnTo>
                    <a:pt x="14571" y="49786"/>
                  </a:lnTo>
                  <a:lnTo>
                    <a:pt x="14726" y="48360"/>
                  </a:lnTo>
                  <a:lnTo>
                    <a:pt x="14861" y="46972"/>
                  </a:lnTo>
                  <a:lnTo>
                    <a:pt x="14976" y="45623"/>
                  </a:lnTo>
                  <a:lnTo>
                    <a:pt x="15073" y="44273"/>
                  </a:lnTo>
                  <a:lnTo>
                    <a:pt x="15150" y="42944"/>
                  </a:lnTo>
                  <a:lnTo>
                    <a:pt x="15207" y="41652"/>
                  </a:lnTo>
                  <a:lnTo>
                    <a:pt x="15246" y="40361"/>
                  </a:lnTo>
                  <a:lnTo>
                    <a:pt x="15265" y="39108"/>
                  </a:lnTo>
                  <a:lnTo>
                    <a:pt x="15246" y="37855"/>
                  </a:lnTo>
                  <a:lnTo>
                    <a:pt x="15227" y="36641"/>
                  </a:lnTo>
                  <a:lnTo>
                    <a:pt x="15207" y="35446"/>
                  </a:lnTo>
                  <a:lnTo>
                    <a:pt x="15150" y="34270"/>
                  </a:lnTo>
                  <a:lnTo>
                    <a:pt x="15073" y="33114"/>
                  </a:lnTo>
                  <a:lnTo>
                    <a:pt x="14995" y="31976"/>
                  </a:lnTo>
                  <a:lnTo>
                    <a:pt x="14899" y="30878"/>
                  </a:lnTo>
                  <a:lnTo>
                    <a:pt x="14783" y="29779"/>
                  </a:lnTo>
                  <a:lnTo>
                    <a:pt x="14649" y="28700"/>
                  </a:lnTo>
                  <a:lnTo>
                    <a:pt x="14514" y="27659"/>
                  </a:lnTo>
                  <a:lnTo>
                    <a:pt x="14359" y="26618"/>
                  </a:lnTo>
                  <a:lnTo>
                    <a:pt x="14186" y="25616"/>
                  </a:lnTo>
                  <a:lnTo>
                    <a:pt x="14012" y="24614"/>
                  </a:lnTo>
                  <a:lnTo>
                    <a:pt x="13820" y="23650"/>
                  </a:lnTo>
                  <a:lnTo>
                    <a:pt x="13608" y="22706"/>
                  </a:lnTo>
                  <a:lnTo>
                    <a:pt x="13396" y="21761"/>
                  </a:lnTo>
                  <a:lnTo>
                    <a:pt x="13184" y="20855"/>
                  </a:lnTo>
                  <a:lnTo>
                    <a:pt x="12952" y="19969"/>
                  </a:lnTo>
                  <a:lnTo>
                    <a:pt x="12721" y="19101"/>
                  </a:lnTo>
                  <a:lnTo>
                    <a:pt x="12471" y="18253"/>
                  </a:lnTo>
                  <a:lnTo>
                    <a:pt x="12201" y="17405"/>
                  </a:lnTo>
                  <a:lnTo>
                    <a:pt x="11950" y="16596"/>
                  </a:lnTo>
                  <a:lnTo>
                    <a:pt x="11680" y="15805"/>
                  </a:lnTo>
                  <a:lnTo>
                    <a:pt x="11410" y="15034"/>
                  </a:lnTo>
                  <a:lnTo>
                    <a:pt x="10832" y="13531"/>
                  </a:lnTo>
                  <a:lnTo>
                    <a:pt x="10254" y="12124"/>
                  </a:lnTo>
                  <a:lnTo>
                    <a:pt x="9657" y="10794"/>
                  </a:lnTo>
                  <a:lnTo>
                    <a:pt x="9059" y="9522"/>
                  </a:lnTo>
                  <a:lnTo>
                    <a:pt x="8462" y="8327"/>
                  </a:lnTo>
                  <a:lnTo>
                    <a:pt x="7845" y="7209"/>
                  </a:lnTo>
                  <a:lnTo>
                    <a:pt x="7247" y="6168"/>
                  </a:lnTo>
                  <a:lnTo>
                    <a:pt x="6650" y="5204"/>
                  </a:lnTo>
                  <a:lnTo>
                    <a:pt x="6052" y="4299"/>
                  </a:lnTo>
                  <a:lnTo>
                    <a:pt x="5493" y="3470"/>
                  </a:lnTo>
                  <a:lnTo>
                    <a:pt x="4954" y="2718"/>
                  </a:lnTo>
                  <a:lnTo>
                    <a:pt x="4433" y="2024"/>
                  </a:lnTo>
                  <a:lnTo>
                    <a:pt x="3932" y="1407"/>
                  </a:lnTo>
                  <a:lnTo>
                    <a:pt x="3469" y="848"/>
                  </a:lnTo>
                  <a:lnTo>
                    <a:pt x="3065" y="367"/>
                  </a:lnTo>
                  <a:lnTo>
                    <a:pt x="2930" y="251"/>
                  </a:lnTo>
                  <a:lnTo>
                    <a:pt x="2814" y="155"/>
                  </a:lnTo>
                  <a:lnTo>
                    <a:pt x="2660" y="78"/>
                  </a:lnTo>
                  <a:lnTo>
                    <a:pt x="2525" y="39"/>
                  </a:lnTo>
                  <a:lnTo>
                    <a:pt x="23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877486" y="3749388"/>
              <a:ext cx="348816" cy="1627708"/>
            </a:xfrm>
            <a:custGeom>
              <a:avLst/>
              <a:gdLst/>
              <a:ahLst/>
              <a:cxnLst/>
              <a:rect l="l" t="t" r="r" b="b"/>
              <a:pathLst>
                <a:path w="8096" h="37779" extrusionOk="0">
                  <a:moveTo>
                    <a:pt x="58" y="1"/>
                  </a:moveTo>
                  <a:lnTo>
                    <a:pt x="39" y="20"/>
                  </a:lnTo>
                  <a:lnTo>
                    <a:pt x="0" y="39"/>
                  </a:lnTo>
                  <a:lnTo>
                    <a:pt x="0" y="78"/>
                  </a:lnTo>
                  <a:lnTo>
                    <a:pt x="0" y="117"/>
                  </a:lnTo>
                  <a:lnTo>
                    <a:pt x="1195" y="5629"/>
                  </a:lnTo>
                  <a:lnTo>
                    <a:pt x="3816" y="17714"/>
                  </a:lnTo>
                  <a:lnTo>
                    <a:pt x="5223" y="24344"/>
                  </a:lnTo>
                  <a:lnTo>
                    <a:pt x="6496" y="30377"/>
                  </a:lnTo>
                  <a:lnTo>
                    <a:pt x="7016" y="32941"/>
                  </a:lnTo>
                  <a:lnTo>
                    <a:pt x="7440" y="35080"/>
                  </a:lnTo>
                  <a:lnTo>
                    <a:pt x="7748" y="36699"/>
                  </a:lnTo>
                  <a:lnTo>
                    <a:pt x="7903" y="37701"/>
                  </a:lnTo>
                  <a:lnTo>
                    <a:pt x="7922" y="37721"/>
                  </a:lnTo>
                  <a:lnTo>
                    <a:pt x="7941" y="37759"/>
                  </a:lnTo>
                  <a:lnTo>
                    <a:pt x="7980" y="37759"/>
                  </a:lnTo>
                  <a:lnTo>
                    <a:pt x="7999" y="37779"/>
                  </a:lnTo>
                  <a:lnTo>
                    <a:pt x="8018" y="37779"/>
                  </a:lnTo>
                  <a:lnTo>
                    <a:pt x="8057" y="37759"/>
                  </a:lnTo>
                  <a:lnTo>
                    <a:pt x="8076" y="37740"/>
                  </a:lnTo>
                  <a:lnTo>
                    <a:pt x="8095" y="37701"/>
                  </a:lnTo>
                  <a:lnTo>
                    <a:pt x="8095" y="37663"/>
                  </a:lnTo>
                  <a:lnTo>
                    <a:pt x="7941" y="36661"/>
                  </a:lnTo>
                  <a:lnTo>
                    <a:pt x="7633" y="35061"/>
                  </a:lnTo>
                  <a:lnTo>
                    <a:pt x="7209" y="32921"/>
                  </a:lnTo>
                  <a:lnTo>
                    <a:pt x="6669" y="30358"/>
                  </a:lnTo>
                  <a:lnTo>
                    <a:pt x="5416" y="24306"/>
                  </a:lnTo>
                  <a:lnTo>
                    <a:pt x="3990" y="17675"/>
                  </a:lnTo>
                  <a:lnTo>
                    <a:pt x="1388" y="5590"/>
                  </a:lnTo>
                  <a:lnTo>
                    <a:pt x="174" y="78"/>
                  </a:lnTo>
                  <a:lnTo>
                    <a:pt x="154" y="39"/>
                  </a:lnTo>
                  <a:lnTo>
                    <a:pt x="135" y="20"/>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9063487" y="2501250"/>
              <a:ext cx="700088" cy="1675016"/>
            </a:xfrm>
            <a:custGeom>
              <a:avLst/>
              <a:gdLst/>
              <a:ahLst/>
              <a:cxnLst/>
              <a:rect l="l" t="t" r="r" b="b"/>
              <a:pathLst>
                <a:path w="16249" h="38877" extrusionOk="0">
                  <a:moveTo>
                    <a:pt x="579" y="1"/>
                  </a:moveTo>
                  <a:lnTo>
                    <a:pt x="444" y="39"/>
                  </a:lnTo>
                  <a:lnTo>
                    <a:pt x="309" y="97"/>
                  </a:lnTo>
                  <a:lnTo>
                    <a:pt x="213" y="174"/>
                  </a:lnTo>
                  <a:lnTo>
                    <a:pt x="135" y="309"/>
                  </a:lnTo>
                  <a:lnTo>
                    <a:pt x="97" y="444"/>
                  </a:lnTo>
                  <a:lnTo>
                    <a:pt x="58" y="1138"/>
                  </a:lnTo>
                  <a:lnTo>
                    <a:pt x="20" y="1851"/>
                  </a:lnTo>
                  <a:lnTo>
                    <a:pt x="1" y="2564"/>
                  </a:lnTo>
                  <a:lnTo>
                    <a:pt x="20" y="3297"/>
                  </a:lnTo>
                  <a:lnTo>
                    <a:pt x="58" y="4048"/>
                  </a:lnTo>
                  <a:lnTo>
                    <a:pt x="116" y="4800"/>
                  </a:lnTo>
                  <a:lnTo>
                    <a:pt x="193" y="5552"/>
                  </a:lnTo>
                  <a:lnTo>
                    <a:pt x="290" y="6323"/>
                  </a:lnTo>
                  <a:lnTo>
                    <a:pt x="386" y="7094"/>
                  </a:lnTo>
                  <a:lnTo>
                    <a:pt x="521" y="7865"/>
                  </a:lnTo>
                  <a:lnTo>
                    <a:pt x="675" y="8655"/>
                  </a:lnTo>
                  <a:lnTo>
                    <a:pt x="829" y="9445"/>
                  </a:lnTo>
                  <a:lnTo>
                    <a:pt x="1022" y="10235"/>
                  </a:lnTo>
                  <a:lnTo>
                    <a:pt x="1215" y="11026"/>
                  </a:lnTo>
                  <a:lnTo>
                    <a:pt x="1408" y="11835"/>
                  </a:lnTo>
                  <a:lnTo>
                    <a:pt x="1639" y="12625"/>
                  </a:lnTo>
                  <a:lnTo>
                    <a:pt x="2121" y="14225"/>
                  </a:lnTo>
                  <a:lnTo>
                    <a:pt x="2641" y="15825"/>
                  </a:lnTo>
                  <a:lnTo>
                    <a:pt x="3200" y="17425"/>
                  </a:lnTo>
                  <a:lnTo>
                    <a:pt x="3798" y="19005"/>
                  </a:lnTo>
                  <a:lnTo>
                    <a:pt x="4434" y="20566"/>
                  </a:lnTo>
                  <a:lnTo>
                    <a:pt x="5070" y="22108"/>
                  </a:lnTo>
                  <a:lnTo>
                    <a:pt x="5744" y="23612"/>
                  </a:lnTo>
                  <a:lnTo>
                    <a:pt x="6400" y="25077"/>
                  </a:lnTo>
                  <a:lnTo>
                    <a:pt x="7074" y="26503"/>
                  </a:lnTo>
                  <a:lnTo>
                    <a:pt x="7749" y="27891"/>
                  </a:lnTo>
                  <a:lnTo>
                    <a:pt x="8423" y="29220"/>
                  </a:lnTo>
                  <a:lnTo>
                    <a:pt x="9079" y="30473"/>
                  </a:lnTo>
                  <a:lnTo>
                    <a:pt x="9715" y="31668"/>
                  </a:lnTo>
                  <a:lnTo>
                    <a:pt x="10332" y="32786"/>
                  </a:lnTo>
                  <a:lnTo>
                    <a:pt x="11449" y="34791"/>
                  </a:lnTo>
                  <a:lnTo>
                    <a:pt x="12394" y="36429"/>
                  </a:lnTo>
                  <a:lnTo>
                    <a:pt x="13146" y="37663"/>
                  </a:lnTo>
                  <a:lnTo>
                    <a:pt x="13782" y="38703"/>
                  </a:lnTo>
                  <a:lnTo>
                    <a:pt x="16249" y="38877"/>
                  </a:lnTo>
                  <a:lnTo>
                    <a:pt x="16249" y="38877"/>
                  </a:lnTo>
                  <a:lnTo>
                    <a:pt x="15940" y="37277"/>
                  </a:lnTo>
                  <a:lnTo>
                    <a:pt x="15613" y="35658"/>
                  </a:lnTo>
                  <a:lnTo>
                    <a:pt x="15246" y="34039"/>
                  </a:lnTo>
                  <a:lnTo>
                    <a:pt x="14842" y="32420"/>
                  </a:lnTo>
                  <a:lnTo>
                    <a:pt x="14418" y="30801"/>
                  </a:lnTo>
                  <a:lnTo>
                    <a:pt x="13974" y="29182"/>
                  </a:lnTo>
                  <a:lnTo>
                    <a:pt x="13493" y="27563"/>
                  </a:lnTo>
                  <a:lnTo>
                    <a:pt x="12991" y="25963"/>
                  </a:lnTo>
                  <a:lnTo>
                    <a:pt x="12490" y="24383"/>
                  </a:lnTo>
                  <a:lnTo>
                    <a:pt x="11951" y="22802"/>
                  </a:lnTo>
                  <a:lnTo>
                    <a:pt x="11411" y="21260"/>
                  </a:lnTo>
                  <a:lnTo>
                    <a:pt x="10852" y="19738"/>
                  </a:lnTo>
                  <a:lnTo>
                    <a:pt x="10293" y="18234"/>
                  </a:lnTo>
                  <a:lnTo>
                    <a:pt x="9715" y="16769"/>
                  </a:lnTo>
                  <a:lnTo>
                    <a:pt x="9137" y="15343"/>
                  </a:lnTo>
                  <a:lnTo>
                    <a:pt x="8558" y="13955"/>
                  </a:lnTo>
                  <a:lnTo>
                    <a:pt x="7980" y="12606"/>
                  </a:lnTo>
                  <a:lnTo>
                    <a:pt x="7402" y="11315"/>
                  </a:lnTo>
                  <a:lnTo>
                    <a:pt x="6824" y="10062"/>
                  </a:lnTo>
                  <a:lnTo>
                    <a:pt x="6265" y="8886"/>
                  </a:lnTo>
                  <a:lnTo>
                    <a:pt x="5706" y="7749"/>
                  </a:lnTo>
                  <a:lnTo>
                    <a:pt x="5166" y="6670"/>
                  </a:lnTo>
                  <a:lnTo>
                    <a:pt x="4646" y="5667"/>
                  </a:lnTo>
                  <a:lnTo>
                    <a:pt x="4145" y="4723"/>
                  </a:lnTo>
                  <a:lnTo>
                    <a:pt x="3663" y="3856"/>
                  </a:lnTo>
                  <a:lnTo>
                    <a:pt x="3181" y="3085"/>
                  </a:lnTo>
                  <a:lnTo>
                    <a:pt x="2757" y="2371"/>
                  </a:lnTo>
                  <a:lnTo>
                    <a:pt x="2333" y="1735"/>
                  </a:lnTo>
                  <a:lnTo>
                    <a:pt x="1947" y="1196"/>
                  </a:lnTo>
                  <a:lnTo>
                    <a:pt x="1600" y="752"/>
                  </a:lnTo>
                  <a:lnTo>
                    <a:pt x="1273" y="405"/>
                  </a:lnTo>
                  <a:lnTo>
                    <a:pt x="1138" y="271"/>
                  </a:lnTo>
                  <a:lnTo>
                    <a:pt x="1003" y="155"/>
                  </a:lnTo>
                  <a:lnTo>
                    <a:pt x="868" y="78"/>
                  </a:lnTo>
                  <a:lnTo>
                    <a:pt x="714" y="20"/>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9164825" y="2775316"/>
              <a:ext cx="309781" cy="798063"/>
            </a:xfrm>
            <a:custGeom>
              <a:avLst/>
              <a:gdLst/>
              <a:ahLst/>
              <a:cxnLst/>
              <a:rect l="l" t="t" r="r" b="b"/>
              <a:pathLst>
                <a:path w="7190" h="18523" extrusionOk="0">
                  <a:moveTo>
                    <a:pt x="58" y="0"/>
                  </a:moveTo>
                  <a:lnTo>
                    <a:pt x="39" y="19"/>
                  </a:lnTo>
                  <a:lnTo>
                    <a:pt x="19" y="58"/>
                  </a:lnTo>
                  <a:lnTo>
                    <a:pt x="0" y="97"/>
                  </a:lnTo>
                  <a:lnTo>
                    <a:pt x="19" y="135"/>
                  </a:lnTo>
                  <a:lnTo>
                    <a:pt x="3296" y="8712"/>
                  </a:lnTo>
                  <a:lnTo>
                    <a:pt x="5667" y="14899"/>
                  </a:lnTo>
                  <a:lnTo>
                    <a:pt x="6997" y="18446"/>
                  </a:lnTo>
                  <a:lnTo>
                    <a:pt x="7035" y="18503"/>
                  </a:lnTo>
                  <a:lnTo>
                    <a:pt x="7093" y="18523"/>
                  </a:lnTo>
                  <a:lnTo>
                    <a:pt x="7112" y="18503"/>
                  </a:lnTo>
                  <a:lnTo>
                    <a:pt x="7151" y="18484"/>
                  </a:lnTo>
                  <a:lnTo>
                    <a:pt x="7170" y="18465"/>
                  </a:lnTo>
                  <a:lnTo>
                    <a:pt x="7189" y="18426"/>
                  </a:lnTo>
                  <a:lnTo>
                    <a:pt x="7170" y="18388"/>
                  </a:lnTo>
                  <a:lnTo>
                    <a:pt x="5840" y="14841"/>
                  </a:lnTo>
                  <a:lnTo>
                    <a:pt x="3469" y="8654"/>
                  </a:lnTo>
                  <a:lnTo>
                    <a:pt x="193" y="58"/>
                  </a:lnTo>
                  <a:lnTo>
                    <a:pt x="173" y="39"/>
                  </a:lnTo>
                  <a:lnTo>
                    <a:pt x="1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a:off x="351925" y="2184563"/>
            <a:ext cx="211116" cy="211078"/>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99369" y="2488464"/>
            <a:ext cx="116239" cy="116232"/>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10800000" flipH="1">
            <a:off x="8809119" y="2782863"/>
            <a:ext cx="116239" cy="116232"/>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10800000" flipH="1">
            <a:off x="8761675" y="2991918"/>
            <a:ext cx="211116" cy="211078"/>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89"/>
        <p:cNvGrpSpPr/>
        <p:nvPr/>
      </p:nvGrpSpPr>
      <p:grpSpPr>
        <a:xfrm>
          <a:off x="0" y="0"/>
          <a:ext cx="0" cy="0"/>
          <a:chOff x="0" y="0"/>
          <a:chExt cx="0" cy="0"/>
        </a:xfrm>
      </p:grpSpPr>
      <p:sp>
        <p:nvSpPr>
          <p:cNvPr id="490" name="Google Shape;490;p22"/>
          <p:cNvSpPr/>
          <p:nvPr/>
        </p:nvSpPr>
        <p:spPr>
          <a:xfrm>
            <a:off x="524433" y="247239"/>
            <a:ext cx="8095135" cy="4649022"/>
          </a:xfrm>
          <a:custGeom>
            <a:avLst/>
            <a:gdLst/>
            <a:ahLst/>
            <a:cxnLst/>
            <a:rect l="l" t="t" r="r" b="b"/>
            <a:pathLst>
              <a:path w="50876" h="29218" extrusionOk="0">
                <a:moveTo>
                  <a:pt x="18486" y="1"/>
                </a:moveTo>
                <a:lnTo>
                  <a:pt x="17566" y="40"/>
                </a:lnTo>
                <a:lnTo>
                  <a:pt x="16645" y="79"/>
                </a:lnTo>
                <a:lnTo>
                  <a:pt x="15725" y="158"/>
                </a:lnTo>
                <a:lnTo>
                  <a:pt x="15098" y="216"/>
                </a:lnTo>
                <a:lnTo>
                  <a:pt x="14452" y="314"/>
                </a:lnTo>
                <a:lnTo>
                  <a:pt x="13806" y="412"/>
                </a:lnTo>
                <a:lnTo>
                  <a:pt x="13160" y="530"/>
                </a:lnTo>
                <a:lnTo>
                  <a:pt x="12513" y="667"/>
                </a:lnTo>
                <a:lnTo>
                  <a:pt x="11867" y="804"/>
                </a:lnTo>
                <a:lnTo>
                  <a:pt x="11221" y="980"/>
                </a:lnTo>
                <a:lnTo>
                  <a:pt x="10594" y="1176"/>
                </a:lnTo>
                <a:lnTo>
                  <a:pt x="9968" y="1391"/>
                </a:lnTo>
                <a:lnTo>
                  <a:pt x="9361" y="1607"/>
                </a:lnTo>
                <a:lnTo>
                  <a:pt x="8754" y="1861"/>
                </a:lnTo>
                <a:lnTo>
                  <a:pt x="8147" y="2135"/>
                </a:lnTo>
                <a:lnTo>
                  <a:pt x="7559" y="2429"/>
                </a:lnTo>
                <a:lnTo>
                  <a:pt x="6991" y="2742"/>
                </a:lnTo>
                <a:lnTo>
                  <a:pt x="6423" y="3075"/>
                </a:lnTo>
                <a:lnTo>
                  <a:pt x="5875" y="3428"/>
                </a:lnTo>
                <a:lnTo>
                  <a:pt x="5483" y="3722"/>
                </a:lnTo>
                <a:lnTo>
                  <a:pt x="5092" y="3996"/>
                </a:lnTo>
                <a:lnTo>
                  <a:pt x="4739" y="4309"/>
                </a:lnTo>
                <a:lnTo>
                  <a:pt x="4406" y="4603"/>
                </a:lnTo>
                <a:lnTo>
                  <a:pt x="4074" y="4936"/>
                </a:lnTo>
                <a:lnTo>
                  <a:pt x="3780" y="5249"/>
                </a:lnTo>
                <a:lnTo>
                  <a:pt x="3486" y="5582"/>
                </a:lnTo>
                <a:lnTo>
                  <a:pt x="3212" y="5934"/>
                </a:lnTo>
                <a:lnTo>
                  <a:pt x="2938" y="6287"/>
                </a:lnTo>
                <a:lnTo>
                  <a:pt x="2703" y="6659"/>
                </a:lnTo>
                <a:lnTo>
                  <a:pt x="2468" y="7050"/>
                </a:lnTo>
                <a:lnTo>
                  <a:pt x="2233" y="7442"/>
                </a:lnTo>
                <a:lnTo>
                  <a:pt x="2037" y="7834"/>
                </a:lnTo>
                <a:lnTo>
                  <a:pt x="1841" y="8245"/>
                </a:lnTo>
                <a:lnTo>
                  <a:pt x="1665" y="8656"/>
                </a:lnTo>
                <a:lnTo>
                  <a:pt x="1489" y="9067"/>
                </a:lnTo>
                <a:lnTo>
                  <a:pt x="1352" y="9518"/>
                </a:lnTo>
                <a:lnTo>
                  <a:pt x="1195" y="9949"/>
                </a:lnTo>
                <a:lnTo>
                  <a:pt x="1077" y="10399"/>
                </a:lnTo>
                <a:lnTo>
                  <a:pt x="960" y="10849"/>
                </a:lnTo>
                <a:lnTo>
                  <a:pt x="745" y="11789"/>
                </a:lnTo>
                <a:lnTo>
                  <a:pt x="588" y="12749"/>
                </a:lnTo>
                <a:lnTo>
                  <a:pt x="431" y="13767"/>
                </a:lnTo>
                <a:lnTo>
                  <a:pt x="314" y="14805"/>
                </a:lnTo>
                <a:lnTo>
                  <a:pt x="196" y="15843"/>
                </a:lnTo>
                <a:lnTo>
                  <a:pt x="118" y="16881"/>
                </a:lnTo>
                <a:lnTo>
                  <a:pt x="59" y="17899"/>
                </a:lnTo>
                <a:lnTo>
                  <a:pt x="20" y="18937"/>
                </a:lnTo>
                <a:lnTo>
                  <a:pt x="0" y="19975"/>
                </a:lnTo>
                <a:lnTo>
                  <a:pt x="0" y="21032"/>
                </a:lnTo>
                <a:lnTo>
                  <a:pt x="0" y="21855"/>
                </a:lnTo>
                <a:lnTo>
                  <a:pt x="20" y="22716"/>
                </a:lnTo>
                <a:lnTo>
                  <a:pt x="40" y="23147"/>
                </a:lnTo>
                <a:lnTo>
                  <a:pt x="79" y="23578"/>
                </a:lnTo>
                <a:lnTo>
                  <a:pt x="118" y="24028"/>
                </a:lnTo>
                <a:lnTo>
                  <a:pt x="196" y="24459"/>
                </a:lnTo>
                <a:lnTo>
                  <a:pt x="275" y="24870"/>
                </a:lnTo>
                <a:lnTo>
                  <a:pt x="392" y="25301"/>
                </a:lnTo>
                <a:lnTo>
                  <a:pt x="529" y="25693"/>
                </a:lnTo>
                <a:lnTo>
                  <a:pt x="686" y="26084"/>
                </a:lnTo>
                <a:lnTo>
                  <a:pt x="882" y="26476"/>
                </a:lnTo>
                <a:lnTo>
                  <a:pt x="1097" y="26829"/>
                </a:lnTo>
                <a:lnTo>
                  <a:pt x="1371" y="27162"/>
                </a:lnTo>
                <a:lnTo>
                  <a:pt x="1665" y="27475"/>
                </a:lnTo>
                <a:lnTo>
                  <a:pt x="1841" y="27612"/>
                </a:lnTo>
                <a:lnTo>
                  <a:pt x="2017" y="27769"/>
                </a:lnTo>
                <a:lnTo>
                  <a:pt x="2194" y="27886"/>
                </a:lnTo>
                <a:lnTo>
                  <a:pt x="2389" y="28004"/>
                </a:lnTo>
                <a:lnTo>
                  <a:pt x="2781" y="28219"/>
                </a:lnTo>
                <a:lnTo>
                  <a:pt x="3212" y="28395"/>
                </a:lnTo>
                <a:lnTo>
                  <a:pt x="3643" y="28532"/>
                </a:lnTo>
                <a:lnTo>
                  <a:pt x="4074" y="28669"/>
                </a:lnTo>
                <a:lnTo>
                  <a:pt x="4524" y="28767"/>
                </a:lnTo>
                <a:lnTo>
                  <a:pt x="4974" y="28846"/>
                </a:lnTo>
                <a:lnTo>
                  <a:pt x="5699" y="28983"/>
                </a:lnTo>
                <a:lnTo>
                  <a:pt x="6404" y="29081"/>
                </a:lnTo>
                <a:lnTo>
                  <a:pt x="7128" y="29159"/>
                </a:lnTo>
                <a:lnTo>
                  <a:pt x="7853" y="29218"/>
                </a:lnTo>
                <a:lnTo>
                  <a:pt x="19524" y="29218"/>
                </a:lnTo>
                <a:lnTo>
                  <a:pt x="22970" y="29178"/>
                </a:lnTo>
                <a:lnTo>
                  <a:pt x="26436" y="29159"/>
                </a:lnTo>
                <a:lnTo>
                  <a:pt x="29903" y="29159"/>
                </a:lnTo>
                <a:lnTo>
                  <a:pt x="31626" y="29198"/>
                </a:lnTo>
                <a:lnTo>
                  <a:pt x="33349" y="29218"/>
                </a:lnTo>
                <a:lnTo>
                  <a:pt x="43336" y="29218"/>
                </a:lnTo>
                <a:lnTo>
                  <a:pt x="43963" y="29081"/>
                </a:lnTo>
                <a:lnTo>
                  <a:pt x="44570" y="28904"/>
                </a:lnTo>
                <a:lnTo>
                  <a:pt x="44981" y="28767"/>
                </a:lnTo>
                <a:lnTo>
                  <a:pt x="45372" y="28591"/>
                </a:lnTo>
                <a:lnTo>
                  <a:pt x="45764" y="28395"/>
                </a:lnTo>
                <a:lnTo>
                  <a:pt x="46136" y="28180"/>
                </a:lnTo>
                <a:lnTo>
                  <a:pt x="46508" y="27945"/>
                </a:lnTo>
                <a:lnTo>
                  <a:pt x="46841" y="27671"/>
                </a:lnTo>
                <a:lnTo>
                  <a:pt x="47174" y="27396"/>
                </a:lnTo>
                <a:lnTo>
                  <a:pt x="47487" y="27103"/>
                </a:lnTo>
                <a:lnTo>
                  <a:pt x="47762" y="26789"/>
                </a:lnTo>
                <a:lnTo>
                  <a:pt x="48036" y="26457"/>
                </a:lnTo>
                <a:lnTo>
                  <a:pt x="48271" y="26104"/>
                </a:lnTo>
                <a:lnTo>
                  <a:pt x="48486" y="25732"/>
                </a:lnTo>
                <a:lnTo>
                  <a:pt x="48662" y="25340"/>
                </a:lnTo>
                <a:lnTo>
                  <a:pt x="48819" y="24929"/>
                </a:lnTo>
                <a:lnTo>
                  <a:pt x="48936" y="24518"/>
                </a:lnTo>
                <a:lnTo>
                  <a:pt x="49015" y="24068"/>
                </a:lnTo>
                <a:lnTo>
                  <a:pt x="49093" y="23617"/>
                </a:lnTo>
                <a:lnTo>
                  <a:pt x="49191" y="23147"/>
                </a:lnTo>
                <a:lnTo>
                  <a:pt x="49426" y="22227"/>
                </a:lnTo>
                <a:lnTo>
                  <a:pt x="49681" y="21306"/>
                </a:lnTo>
                <a:lnTo>
                  <a:pt x="49955" y="20366"/>
                </a:lnTo>
                <a:lnTo>
                  <a:pt x="50229" y="19446"/>
                </a:lnTo>
                <a:lnTo>
                  <a:pt x="50464" y="18506"/>
                </a:lnTo>
                <a:lnTo>
                  <a:pt x="50562" y="18036"/>
                </a:lnTo>
                <a:lnTo>
                  <a:pt x="50660" y="17566"/>
                </a:lnTo>
                <a:lnTo>
                  <a:pt x="50738" y="17077"/>
                </a:lnTo>
                <a:lnTo>
                  <a:pt x="50797" y="16587"/>
                </a:lnTo>
                <a:lnTo>
                  <a:pt x="50856" y="15686"/>
                </a:lnTo>
                <a:lnTo>
                  <a:pt x="50875" y="14746"/>
                </a:lnTo>
                <a:lnTo>
                  <a:pt x="50856" y="13826"/>
                </a:lnTo>
                <a:lnTo>
                  <a:pt x="50797" y="12886"/>
                </a:lnTo>
                <a:lnTo>
                  <a:pt x="50699" y="11966"/>
                </a:lnTo>
                <a:lnTo>
                  <a:pt x="50562" y="11045"/>
                </a:lnTo>
                <a:lnTo>
                  <a:pt x="50464" y="10595"/>
                </a:lnTo>
                <a:lnTo>
                  <a:pt x="50366" y="10144"/>
                </a:lnTo>
                <a:lnTo>
                  <a:pt x="50268" y="9714"/>
                </a:lnTo>
                <a:lnTo>
                  <a:pt x="50131" y="9263"/>
                </a:lnTo>
                <a:lnTo>
                  <a:pt x="50013" y="8832"/>
                </a:lnTo>
                <a:lnTo>
                  <a:pt x="49857" y="8402"/>
                </a:lnTo>
                <a:lnTo>
                  <a:pt x="49700" y="7990"/>
                </a:lnTo>
                <a:lnTo>
                  <a:pt x="49524" y="7579"/>
                </a:lnTo>
                <a:lnTo>
                  <a:pt x="49348" y="7168"/>
                </a:lnTo>
                <a:lnTo>
                  <a:pt x="49152" y="6776"/>
                </a:lnTo>
                <a:lnTo>
                  <a:pt x="48956" y="6385"/>
                </a:lnTo>
                <a:lnTo>
                  <a:pt x="48741" y="6013"/>
                </a:lnTo>
                <a:lnTo>
                  <a:pt x="48506" y="5641"/>
                </a:lnTo>
                <a:lnTo>
                  <a:pt x="48251" y="5288"/>
                </a:lnTo>
                <a:lnTo>
                  <a:pt x="47997" y="4955"/>
                </a:lnTo>
                <a:lnTo>
                  <a:pt x="47742" y="4622"/>
                </a:lnTo>
                <a:lnTo>
                  <a:pt x="47448" y="4289"/>
                </a:lnTo>
                <a:lnTo>
                  <a:pt x="47154" y="3996"/>
                </a:lnTo>
                <a:lnTo>
                  <a:pt x="46861" y="3702"/>
                </a:lnTo>
                <a:lnTo>
                  <a:pt x="46528" y="3428"/>
                </a:lnTo>
                <a:lnTo>
                  <a:pt x="46195" y="3154"/>
                </a:lnTo>
                <a:lnTo>
                  <a:pt x="45842" y="2899"/>
                </a:lnTo>
                <a:lnTo>
                  <a:pt x="45490" y="2664"/>
                </a:lnTo>
                <a:lnTo>
                  <a:pt x="45118" y="2449"/>
                </a:lnTo>
                <a:lnTo>
                  <a:pt x="44746" y="2253"/>
                </a:lnTo>
                <a:lnTo>
                  <a:pt x="44374" y="2057"/>
                </a:lnTo>
                <a:lnTo>
                  <a:pt x="44002" y="1900"/>
                </a:lnTo>
                <a:lnTo>
                  <a:pt x="43610" y="1744"/>
                </a:lnTo>
                <a:lnTo>
                  <a:pt x="43218" y="1607"/>
                </a:lnTo>
                <a:lnTo>
                  <a:pt x="42827" y="1489"/>
                </a:lnTo>
                <a:lnTo>
                  <a:pt x="42416" y="1372"/>
                </a:lnTo>
                <a:lnTo>
                  <a:pt x="42024" y="1274"/>
                </a:lnTo>
                <a:lnTo>
                  <a:pt x="41201" y="1117"/>
                </a:lnTo>
                <a:lnTo>
                  <a:pt x="40359" y="1000"/>
                </a:lnTo>
                <a:lnTo>
                  <a:pt x="39517" y="902"/>
                </a:lnTo>
                <a:lnTo>
                  <a:pt x="38656" y="843"/>
                </a:lnTo>
                <a:lnTo>
                  <a:pt x="37814" y="823"/>
                </a:lnTo>
                <a:lnTo>
                  <a:pt x="36952" y="804"/>
                </a:lnTo>
                <a:lnTo>
                  <a:pt x="33525" y="804"/>
                </a:lnTo>
                <a:lnTo>
                  <a:pt x="32742" y="784"/>
                </a:lnTo>
                <a:lnTo>
                  <a:pt x="31959" y="765"/>
                </a:lnTo>
                <a:lnTo>
                  <a:pt x="30392" y="686"/>
                </a:lnTo>
                <a:lnTo>
                  <a:pt x="28571" y="549"/>
                </a:lnTo>
                <a:lnTo>
                  <a:pt x="26730" y="412"/>
                </a:lnTo>
                <a:lnTo>
                  <a:pt x="24909" y="255"/>
                </a:lnTo>
                <a:lnTo>
                  <a:pt x="23068" y="138"/>
                </a:lnTo>
                <a:lnTo>
                  <a:pt x="22148" y="79"/>
                </a:lnTo>
                <a:lnTo>
                  <a:pt x="21228" y="40"/>
                </a:lnTo>
                <a:lnTo>
                  <a:pt x="20307" y="20"/>
                </a:lnTo>
                <a:lnTo>
                  <a:pt x="194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22"/>
          <p:cNvGrpSpPr/>
          <p:nvPr/>
        </p:nvGrpSpPr>
        <p:grpSpPr>
          <a:xfrm>
            <a:off x="-143200" y="2391747"/>
            <a:ext cx="1138550" cy="3112118"/>
            <a:chOff x="-143200" y="2391747"/>
            <a:chExt cx="1138550" cy="3112118"/>
          </a:xfrm>
        </p:grpSpPr>
        <p:sp>
          <p:nvSpPr>
            <p:cNvPr id="492" name="Google Shape;492;p22"/>
            <p:cNvSpPr/>
            <p:nvPr/>
          </p:nvSpPr>
          <p:spPr>
            <a:xfrm>
              <a:off x="251497" y="4035291"/>
              <a:ext cx="588806" cy="990120"/>
            </a:xfrm>
            <a:custGeom>
              <a:avLst/>
              <a:gdLst/>
              <a:ahLst/>
              <a:cxnLst/>
              <a:rect l="l" t="t" r="r" b="b"/>
              <a:pathLst>
                <a:path w="13686" h="23014" extrusionOk="0">
                  <a:moveTo>
                    <a:pt x="13280" y="0"/>
                  </a:moveTo>
                  <a:lnTo>
                    <a:pt x="13165" y="19"/>
                  </a:lnTo>
                  <a:lnTo>
                    <a:pt x="13049" y="77"/>
                  </a:lnTo>
                  <a:lnTo>
                    <a:pt x="12606" y="405"/>
                  </a:lnTo>
                  <a:lnTo>
                    <a:pt x="12163" y="732"/>
                  </a:lnTo>
                  <a:lnTo>
                    <a:pt x="11739" y="1060"/>
                  </a:lnTo>
                  <a:lnTo>
                    <a:pt x="11315" y="1407"/>
                  </a:lnTo>
                  <a:lnTo>
                    <a:pt x="10910" y="1773"/>
                  </a:lnTo>
                  <a:lnTo>
                    <a:pt x="10505" y="2140"/>
                  </a:lnTo>
                  <a:lnTo>
                    <a:pt x="9734" y="2891"/>
                  </a:lnTo>
                  <a:lnTo>
                    <a:pt x="8982" y="3681"/>
                  </a:lnTo>
                  <a:lnTo>
                    <a:pt x="8269" y="4491"/>
                  </a:lnTo>
                  <a:lnTo>
                    <a:pt x="7595" y="5320"/>
                  </a:lnTo>
                  <a:lnTo>
                    <a:pt x="6939" y="6149"/>
                  </a:lnTo>
                  <a:lnTo>
                    <a:pt x="6342" y="7016"/>
                  </a:lnTo>
                  <a:lnTo>
                    <a:pt x="5764" y="7883"/>
                  </a:lnTo>
                  <a:lnTo>
                    <a:pt x="5205" y="8751"/>
                  </a:lnTo>
                  <a:lnTo>
                    <a:pt x="4684" y="9618"/>
                  </a:lnTo>
                  <a:lnTo>
                    <a:pt x="4202" y="10485"/>
                  </a:lnTo>
                  <a:lnTo>
                    <a:pt x="3740" y="11333"/>
                  </a:lnTo>
                  <a:lnTo>
                    <a:pt x="3316" y="12181"/>
                  </a:lnTo>
                  <a:lnTo>
                    <a:pt x="2911" y="13010"/>
                  </a:lnTo>
                  <a:lnTo>
                    <a:pt x="2545" y="13820"/>
                  </a:lnTo>
                  <a:lnTo>
                    <a:pt x="2198" y="14610"/>
                  </a:lnTo>
                  <a:lnTo>
                    <a:pt x="1870" y="15362"/>
                  </a:lnTo>
                  <a:lnTo>
                    <a:pt x="1581" y="16094"/>
                  </a:lnTo>
                  <a:lnTo>
                    <a:pt x="1080" y="17443"/>
                  </a:lnTo>
                  <a:lnTo>
                    <a:pt x="675" y="18619"/>
                  </a:lnTo>
                  <a:lnTo>
                    <a:pt x="367" y="19583"/>
                  </a:lnTo>
                  <a:lnTo>
                    <a:pt x="155" y="20315"/>
                  </a:lnTo>
                  <a:lnTo>
                    <a:pt x="1" y="20932"/>
                  </a:lnTo>
                  <a:lnTo>
                    <a:pt x="2757" y="23014"/>
                  </a:lnTo>
                  <a:lnTo>
                    <a:pt x="3547" y="22031"/>
                  </a:lnTo>
                  <a:lnTo>
                    <a:pt x="4318" y="21067"/>
                  </a:lnTo>
                  <a:lnTo>
                    <a:pt x="5031" y="20084"/>
                  </a:lnTo>
                  <a:lnTo>
                    <a:pt x="5725" y="19139"/>
                  </a:lnTo>
                  <a:lnTo>
                    <a:pt x="6380" y="18195"/>
                  </a:lnTo>
                  <a:lnTo>
                    <a:pt x="6978" y="17270"/>
                  </a:lnTo>
                  <a:lnTo>
                    <a:pt x="7556" y="16345"/>
                  </a:lnTo>
                  <a:lnTo>
                    <a:pt x="8115" y="15439"/>
                  </a:lnTo>
                  <a:lnTo>
                    <a:pt x="8616" y="14552"/>
                  </a:lnTo>
                  <a:lnTo>
                    <a:pt x="9098" y="13685"/>
                  </a:lnTo>
                  <a:lnTo>
                    <a:pt x="9541" y="12837"/>
                  </a:lnTo>
                  <a:lnTo>
                    <a:pt x="9965" y="11989"/>
                  </a:lnTo>
                  <a:lnTo>
                    <a:pt x="10370" y="11179"/>
                  </a:lnTo>
                  <a:lnTo>
                    <a:pt x="10717" y="10370"/>
                  </a:lnTo>
                  <a:lnTo>
                    <a:pt x="11064" y="9599"/>
                  </a:lnTo>
                  <a:lnTo>
                    <a:pt x="11372" y="8847"/>
                  </a:lnTo>
                  <a:lnTo>
                    <a:pt x="11661" y="8115"/>
                  </a:lnTo>
                  <a:lnTo>
                    <a:pt x="11931" y="7401"/>
                  </a:lnTo>
                  <a:lnTo>
                    <a:pt x="12163" y="6708"/>
                  </a:lnTo>
                  <a:lnTo>
                    <a:pt x="12375" y="6052"/>
                  </a:lnTo>
                  <a:lnTo>
                    <a:pt x="12760" y="4819"/>
                  </a:lnTo>
                  <a:lnTo>
                    <a:pt x="13068" y="3701"/>
                  </a:lnTo>
                  <a:lnTo>
                    <a:pt x="13300" y="2679"/>
                  </a:lnTo>
                  <a:lnTo>
                    <a:pt x="13473" y="1812"/>
                  </a:lnTo>
                  <a:lnTo>
                    <a:pt x="13608" y="1060"/>
                  </a:lnTo>
                  <a:lnTo>
                    <a:pt x="13685" y="463"/>
                  </a:lnTo>
                  <a:lnTo>
                    <a:pt x="13685" y="347"/>
                  </a:lnTo>
                  <a:lnTo>
                    <a:pt x="13647" y="231"/>
                  </a:lnTo>
                  <a:lnTo>
                    <a:pt x="13589" y="135"/>
                  </a:lnTo>
                  <a:lnTo>
                    <a:pt x="13493" y="77"/>
                  </a:lnTo>
                  <a:lnTo>
                    <a:pt x="13396" y="19"/>
                  </a:lnTo>
                  <a:lnTo>
                    <a:pt x="132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2"/>
            <p:cNvSpPr/>
            <p:nvPr/>
          </p:nvSpPr>
          <p:spPr>
            <a:xfrm>
              <a:off x="365939" y="4192839"/>
              <a:ext cx="381481" cy="609500"/>
            </a:xfrm>
            <a:custGeom>
              <a:avLst/>
              <a:gdLst/>
              <a:ahLst/>
              <a:cxnLst/>
              <a:rect l="l" t="t" r="r" b="b"/>
              <a:pathLst>
                <a:path w="8867" h="14167" extrusionOk="0">
                  <a:moveTo>
                    <a:pt x="8770" y="0"/>
                  </a:moveTo>
                  <a:lnTo>
                    <a:pt x="8732" y="19"/>
                  </a:lnTo>
                  <a:lnTo>
                    <a:pt x="8712" y="39"/>
                  </a:lnTo>
                  <a:lnTo>
                    <a:pt x="4433" y="6900"/>
                  </a:lnTo>
                  <a:lnTo>
                    <a:pt x="1485" y="11661"/>
                  </a:lnTo>
                  <a:lnTo>
                    <a:pt x="0" y="14013"/>
                  </a:lnTo>
                  <a:lnTo>
                    <a:pt x="0" y="14051"/>
                  </a:lnTo>
                  <a:lnTo>
                    <a:pt x="0" y="14090"/>
                  </a:lnTo>
                  <a:lnTo>
                    <a:pt x="0" y="14128"/>
                  </a:lnTo>
                  <a:lnTo>
                    <a:pt x="39" y="14148"/>
                  </a:lnTo>
                  <a:lnTo>
                    <a:pt x="77" y="14167"/>
                  </a:lnTo>
                  <a:lnTo>
                    <a:pt x="135" y="14148"/>
                  </a:lnTo>
                  <a:lnTo>
                    <a:pt x="155" y="14128"/>
                  </a:lnTo>
                  <a:lnTo>
                    <a:pt x="1600" y="11815"/>
                  </a:lnTo>
                  <a:lnTo>
                    <a:pt x="4491" y="7170"/>
                  </a:lnTo>
                  <a:lnTo>
                    <a:pt x="8867" y="135"/>
                  </a:lnTo>
                  <a:lnTo>
                    <a:pt x="8867" y="97"/>
                  </a:lnTo>
                  <a:lnTo>
                    <a:pt x="8867" y="77"/>
                  </a:lnTo>
                  <a:lnTo>
                    <a:pt x="8867" y="39"/>
                  </a:lnTo>
                  <a:lnTo>
                    <a:pt x="8828" y="19"/>
                  </a:lnTo>
                  <a:lnTo>
                    <a:pt x="87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2"/>
            <p:cNvSpPr/>
            <p:nvPr/>
          </p:nvSpPr>
          <p:spPr>
            <a:xfrm>
              <a:off x="-143200" y="2391747"/>
              <a:ext cx="332521" cy="1966128"/>
            </a:xfrm>
            <a:custGeom>
              <a:avLst/>
              <a:gdLst/>
              <a:ahLst/>
              <a:cxnLst/>
              <a:rect l="l" t="t" r="r" b="b"/>
              <a:pathLst>
                <a:path w="7729" h="45700" extrusionOk="0">
                  <a:moveTo>
                    <a:pt x="6129" y="0"/>
                  </a:moveTo>
                  <a:lnTo>
                    <a:pt x="5994" y="39"/>
                  </a:lnTo>
                  <a:lnTo>
                    <a:pt x="5917" y="58"/>
                  </a:lnTo>
                  <a:lnTo>
                    <a:pt x="5859" y="116"/>
                  </a:lnTo>
                  <a:lnTo>
                    <a:pt x="5802" y="174"/>
                  </a:lnTo>
                  <a:lnTo>
                    <a:pt x="5744" y="251"/>
                  </a:lnTo>
                  <a:lnTo>
                    <a:pt x="5358" y="906"/>
                  </a:lnTo>
                  <a:lnTo>
                    <a:pt x="4992" y="1581"/>
                  </a:lnTo>
                  <a:lnTo>
                    <a:pt x="4626" y="2275"/>
                  </a:lnTo>
                  <a:lnTo>
                    <a:pt x="4298" y="3007"/>
                  </a:lnTo>
                  <a:lnTo>
                    <a:pt x="3970" y="3740"/>
                  </a:lnTo>
                  <a:lnTo>
                    <a:pt x="3662" y="4511"/>
                  </a:lnTo>
                  <a:lnTo>
                    <a:pt x="3373" y="5282"/>
                  </a:lnTo>
                  <a:lnTo>
                    <a:pt x="3084" y="6072"/>
                  </a:lnTo>
                  <a:lnTo>
                    <a:pt x="2833" y="6881"/>
                  </a:lnTo>
                  <a:lnTo>
                    <a:pt x="2583" y="7710"/>
                  </a:lnTo>
                  <a:lnTo>
                    <a:pt x="2351" y="8558"/>
                  </a:lnTo>
                  <a:lnTo>
                    <a:pt x="2120" y="9406"/>
                  </a:lnTo>
                  <a:lnTo>
                    <a:pt x="1927" y="10274"/>
                  </a:lnTo>
                  <a:lnTo>
                    <a:pt x="1715" y="11141"/>
                  </a:lnTo>
                  <a:lnTo>
                    <a:pt x="1542" y="12028"/>
                  </a:lnTo>
                  <a:lnTo>
                    <a:pt x="1368" y="12914"/>
                  </a:lnTo>
                  <a:lnTo>
                    <a:pt x="1214" y="13820"/>
                  </a:lnTo>
                  <a:lnTo>
                    <a:pt x="1060" y="14726"/>
                  </a:lnTo>
                  <a:lnTo>
                    <a:pt x="810" y="16557"/>
                  </a:lnTo>
                  <a:lnTo>
                    <a:pt x="598" y="18388"/>
                  </a:lnTo>
                  <a:lnTo>
                    <a:pt x="405" y="20219"/>
                  </a:lnTo>
                  <a:lnTo>
                    <a:pt x="270" y="22050"/>
                  </a:lnTo>
                  <a:lnTo>
                    <a:pt x="154" y="23881"/>
                  </a:lnTo>
                  <a:lnTo>
                    <a:pt x="77" y="25674"/>
                  </a:lnTo>
                  <a:lnTo>
                    <a:pt x="39" y="27447"/>
                  </a:lnTo>
                  <a:lnTo>
                    <a:pt x="0" y="29162"/>
                  </a:lnTo>
                  <a:lnTo>
                    <a:pt x="0" y="30839"/>
                  </a:lnTo>
                  <a:lnTo>
                    <a:pt x="19" y="32458"/>
                  </a:lnTo>
                  <a:lnTo>
                    <a:pt x="58" y="34000"/>
                  </a:lnTo>
                  <a:lnTo>
                    <a:pt x="96" y="35484"/>
                  </a:lnTo>
                  <a:lnTo>
                    <a:pt x="154" y="36872"/>
                  </a:lnTo>
                  <a:lnTo>
                    <a:pt x="289" y="39378"/>
                  </a:lnTo>
                  <a:lnTo>
                    <a:pt x="443" y="41459"/>
                  </a:lnTo>
                  <a:lnTo>
                    <a:pt x="559" y="43021"/>
                  </a:lnTo>
                  <a:lnTo>
                    <a:pt x="694" y="44351"/>
                  </a:lnTo>
                  <a:lnTo>
                    <a:pt x="3026" y="45700"/>
                  </a:lnTo>
                  <a:lnTo>
                    <a:pt x="3508" y="43984"/>
                  </a:lnTo>
                  <a:lnTo>
                    <a:pt x="3951" y="42250"/>
                  </a:lnTo>
                  <a:lnTo>
                    <a:pt x="4375" y="40496"/>
                  </a:lnTo>
                  <a:lnTo>
                    <a:pt x="4761" y="38703"/>
                  </a:lnTo>
                  <a:lnTo>
                    <a:pt x="5127" y="36911"/>
                  </a:lnTo>
                  <a:lnTo>
                    <a:pt x="5474" y="35099"/>
                  </a:lnTo>
                  <a:lnTo>
                    <a:pt x="5782" y="33287"/>
                  </a:lnTo>
                  <a:lnTo>
                    <a:pt x="6071" y="31475"/>
                  </a:lnTo>
                  <a:lnTo>
                    <a:pt x="6341" y="29683"/>
                  </a:lnTo>
                  <a:lnTo>
                    <a:pt x="6573" y="27871"/>
                  </a:lnTo>
                  <a:lnTo>
                    <a:pt x="6785" y="26098"/>
                  </a:lnTo>
                  <a:lnTo>
                    <a:pt x="6977" y="24325"/>
                  </a:lnTo>
                  <a:lnTo>
                    <a:pt x="7151" y="22590"/>
                  </a:lnTo>
                  <a:lnTo>
                    <a:pt x="7286" y="20874"/>
                  </a:lnTo>
                  <a:lnTo>
                    <a:pt x="7421" y="19198"/>
                  </a:lnTo>
                  <a:lnTo>
                    <a:pt x="7517" y="17559"/>
                  </a:lnTo>
                  <a:lnTo>
                    <a:pt x="7594" y="15960"/>
                  </a:lnTo>
                  <a:lnTo>
                    <a:pt x="7652" y="14418"/>
                  </a:lnTo>
                  <a:lnTo>
                    <a:pt x="7690" y="12914"/>
                  </a:lnTo>
                  <a:lnTo>
                    <a:pt x="7729" y="11488"/>
                  </a:lnTo>
                  <a:lnTo>
                    <a:pt x="7729" y="10100"/>
                  </a:lnTo>
                  <a:lnTo>
                    <a:pt x="7710" y="8790"/>
                  </a:lnTo>
                  <a:lnTo>
                    <a:pt x="7690" y="7556"/>
                  </a:lnTo>
                  <a:lnTo>
                    <a:pt x="7652" y="6380"/>
                  </a:lnTo>
                  <a:lnTo>
                    <a:pt x="7575" y="5301"/>
                  </a:lnTo>
                  <a:lnTo>
                    <a:pt x="7498" y="4299"/>
                  </a:lnTo>
                  <a:lnTo>
                    <a:pt x="7421" y="3393"/>
                  </a:lnTo>
                  <a:lnTo>
                    <a:pt x="7305" y="2583"/>
                  </a:lnTo>
                  <a:lnTo>
                    <a:pt x="7189" y="1870"/>
                  </a:lnTo>
                  <a:lnTo>
                    <a:pt x="7074" y="1273"/>
                  </a:lnTo>
                  <a:lnTo>
                    <a:pt x="6919" y="771"/>
                  </a:lnTo>
                  <a:lnTo>
                    <a:pt x="6842" y="559"/>
                  </a:lnTo>
                  <a:lnTo>
                    <a:pt x="6765" y="386"/>
                  </a:lnTo>
                  <a:lnTo>
                    <a:pt x="6669" y="232"/>
                  </a:lnTo>
                  <a:lnTo>
                    <a:pt x="6553" y="116"/>
                  </a:lnTo>
                  <a:lnTo>
                    <a:pt x="6418" y="39"/>
                  </a:lnTo>
                  <a:lnTo>
                    <a:pt x="62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2"/>
            <p:cNvSpPr/>
            <p:nvPr/>
          </p:nvSpPr>
          <p:spPr>
            <a:xfrm>
              <a:off x="-55303" y="2589909"/>
              <a:ext cx="155096" cy="1490170"/>
            </a:xfrm>
            <a:custGeom>
              <a:avLst/>
              <a:gdLst/>
              <a:ahLst/>
              <a:cxnLst/>
              <a:rect l="l" t="t" r="r" b="b"/>
              <a:pathLst>
                <a:path w="3605" h="34637" extrusionOk="0">
                  <a:moveTo>
                    <a:pt x="3489" y="1"/>
                  </a:moveTo>
                  <a:lnTo>
                    <a:pt x="3450" y="20"/>
                  </a:lnTo>
                  <a:lnTo>
                    <a:pt x="3431" y="59"/>
                  </a:lnTo>
                  <a:lnTo>
                    <a:pt x="3412" y="78"/>
                  </a:lnTo>
                  <a:lnTo>
                    <a:pt x="2833" y="5803"/>
                  </a:lnTo>
                  <a:lnTo>
                    <a:pt x="1658" y="17174"/>
                  </a:lnTo>
                  <a:lnTo>
                    <a:pt x="1041" y="23246"/>
                  </a:lnTo>
                  <a:lnTo>
                    <a:pt x="520" y="28643"/>
                  </a:lnTo>
                  <a:lnTo>
                    <a:pt x="135" y="32632"/>
                  </a:lnTo>
                  <a:lnTo>
                    <a:pt x="39" y="33904"/>
                  </a:lnTo>
                  <a:lnTo>
                    <a:pt x="0" y="34541"/>
                  </a:lnTo>
                  <a:lnTo>
                    <a:pt x="0" y="34579"/>
                  </a:lnTo>
                  <a:lnTo>
                    <a:pt x="19" y="34618"/>
                  </a:lnTo>
                  <a:lnTo>
                    <a:pt x="58" y="34637"/>
                  </a:lnTo>
                  <a:lnTo>
                    <a:pt x="135" y="34637"/>
                  </a:lnTo>
                  <a:lnTo>
                    <a:pt x="154" y="34618"/>
                  </a:lnTo>
                  <a:lnTo>
                    <a:pt x="174" y="34579"/>
                  </a:lnTo>
                  <a:lnTo>
                    <a:pt x="193" y="34541"/>
                  </a:lnTo>
                  <a:lnTo>
                    <a:pt x="231" y="33885"/>
                  </a:lnTo>
                  <a:lnTo>
                    <a:pt x="328" y="32594"/>
                  </a:lnTo>
                  <a:lnTo>
                    <a:pt x="713" y="28508"/>
                  </a:lnTo>
                  <a:lnTo>
                    <a:pt x="1253" y="22995"/>
                  </a:lnTo>
                  <a:lnTo>
                    <a:pt x="1889" y="16808"/>
                  </a:lnTo>
                  <a:lnTo>
                    <a:pt x="3045" y="5379"/>
                  </a:lnTo>
                  <a:lnTo>
                    <a:pt x="3604" y="97"/>
                  </a:lnTo>
                  <a:lnTo>
                    <a:pt x="3604" y="59"/>
                  </a:lnTo>
                  <a:lnTo>
                    <a:pt x="3585" y="40"/>
                  </a:lnTo>
                  <a:lnTo>
                    <a:pt x="3547" y="20"/>
                  </a:lnTo>
                  <a:lnTo>
                    <a:pt x="3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2"/>
            <p:cNvSpPr/>
            <p:nvPr/>
          </p:nvSpPr>
          <p:spPr>
            <a:xfrm>
              <a:off x="-78536" y="3228448"/>
              <a:ext cx="686639" cy="2275417"/>
            </a:xfrm>
            <a:custGeom>
              <a:avLst/>
              <a:gdLst/>
              <a:ahLst/>
              <a:cxnLst/>
              <a:rect l="l" t="t" r="r" b="b"/>
              <a:pathLst>
                <a:path w="15960" h="52889" extrusionOk="0">
                  <a:moveTo>
                    <a:pt x="13203" y="0"/>
                  </a:moveTo>
                  <a:lnTo>
                    <a:pt x="13049" y="19"/>
                  </a:lnTo>
                  <a:lnTo>
                    <a:pt x="12895" y="58"/>
                  </a:lnTo>
                  <a:lnTo>
                    <a:pt x="12760" y="135"/>
                  </a:lnTo>
                  <a:lnTo>
                    <a:pt x="12625" y="212"/>
                  </a:lnTo>
                  <a:lnTo>
                    <a:pt x="12509" y="328"/>
                  </a:lnTo>
                  <a:lnTo>
                    <a:pt x="12394" y="444"/>
                  </a:lnTo>
                  <a:lnTo>
                    <a:pt x="11623" y="1504"/>
                  </a:lnTo>
                  <a:lnTo>
                    <a:pt x="10910" y="2564"/>
                  </a:lnTo>
                  <a:lnTo>
                    <a:pt x="10216" y="3643"/>
                  </a:lnTo>
                  <a:lnTo>
                    <a:pt x="9541" y="4722"/>
                  </a:lnTo>
                  <a:lnTo>
                    <a:pt x="8905" y="5821"/>
                  </a:lnTo>
                  <a:lnTo>
                    <a:pt x="8288" y="6920"/>
                  </a:lnTo>
                  <a:lnTo>
                    <a:pt x="7710" y="8018"/>
                  </a:lnTo>
                  <a:lnTo>
                    <a:pt x="7151" y="9117"/>
                  </a:lnTo>
                  <a:lnTo>
                    <a:pt x="6611" y="10216"/>
                  </a:lnTo>
                  <a:lnTo>
                    <a:pt x="6110" y="11333"/>
                  </a:lnTo>
                  <a:lnTo>
                    <a:pt x="5628" y="12451"/>
                  </a:lnTo>
                  <a:lnTo>
                    <a:pt x="5166" y="13550"/>
                  </a:lnTo>
                  <a:lnTo>
                    <a:pt x="4742" y="14668"/>
                  </a:lnTo>
                  <a:lnTo>
                    <a:pt x="4337" y="15786"/>
                  </a:lnTo>
                  <a:lnTo>
                    <a:pt x="3952" y="16884"/>
                  </a:lnTo>
                  <a:lnTo>
                    <a:pt x="3585" y="18002"/>
                  </a:lnTo>
                  <a:lnTo>
                    <a:pt x="3238" y="19101"/>
                  </a:lnTo>
                  <a:lnTo>
                    <a:pt x="2930" y="20219"/>
                  </a:lnTo>
                  <a:lnTo>
                    <a:pt x="2622" y="21298"/>
                  </a:lnTo>
                  <a:lnTo>
                    <a:pt x="2352" y="22397"/>
                  </a:lnTo>
                  <a:lnTo>
                    <a:pt x="2082" y="23476"/>
                  </a:lnTo>
                  <a:lnTo>
                    <a:pt x="1851" y="24556"/>
                  </a:lnTo>
                  <a:lnTo>
                    <a:pt x="1619" y="25635"/>
                  </a:lnTo>
                  <a:lnTo>
                    <a:pt x="1427" y="26695"/>
                  </a:lnTo>
                  <a:lnTo>
                    <a:pt x="1234" y="27736"/>
                  </a:lnTo>
                  <a:lnTo>
                    <a:pt x="1060" y="28777"/>
                  </a:lnTo>
                  <a:lnTo>
                    <a:pt x="906" y="29818"/>
                  </a:lnTo>
                  <a:lnTo>
                    <a:pt x="752" y="30820"/>
                  </a:lnTo>
                  <a:lnTo>
                    <a:pt x="636" y="31822"/>
                  </a:lnTo>
                  <a:lnTo>
                    <a:pt x="521" y="32824"/>
                  </a:lnTo>
                  <a:lnTo>
                    <a:pt x="328" y="34752"/>
                  </a:lnTo>
                  <a:lnTo>
                    <a:pt x="193" y="36621"/>
                  </a:lnTo>
                  <a:lnTo>
                    <a:pt x="97" y="38414"/>
                  </a:lnTo>
                  <a:lnTo>
                    <a:pt x="39" y="40129"/>
                  </a:lnTo>
                  <a:lnTo>
                    <a:pt x="0" y="41768"/>
                  </a:lnTo>
                  <a:lnTo>
                    <a:pt x="20" y="43290"/>
                  </a:lnTo>
                  <a:lnTo>
                    <a:pt x="39" y="44736"/>
                  </a:lnTo>
                  <a:lnTo>
                    <a:pt x="97" y="46066"/>
                  </a:lnTo>
                  <a:lnTo>
                    <a:pt x="155" y="47299"/>
                  </a:lnTo>
                  <a:lnTo>
                    <a:pt x="232" y="48398"/>
                  </a:lnTo>
                  <a:lnTo>
                    <a:pt x="309" y="49381"/>
                  </a:lnTo>
                  <a:lnTo>
                    <a:pt x="482" y="50923"/>
                  </a:lnTo>
                  <a:lnTo>
                    <a:pt x="598" y="51887"/>
                  </a:lnTo>
                  <a:lnTo>
                    <a:pt x="656" y="52233"/>
                  </a:lnTo>
                  <a:lnTo>
                    <a:pt x="2313" y="52889"/>
                  </a:lnTo>
                  <a:lnTo>
                    <a:pt x="3123" y="51655"/>
                  </a:lnTo>
                  <a:lnTo>
                    <a:pt x="3894" y="50441"/>
                  </a:lnTo>
                  <a:lnTo>
                    <a:pt x="4626" y="49227"/>
                  </a:lnTo>
                  <a:lnTo>
                    <a:pt x="5339" y="48032"/>
                  </a:lnTo>
                  <a:lnTo>
                    <a:pt x="6033" y="46837"/>
                  </a:lnTo>
                  <a:lnTo>
                    <a:pt x="6689" y="45661"/>
                  </a:lnTo>
                  <a:lnTo>
                    <a:pt x="7305" y="44485"/>
                  </a:lnTo>
                  <a:lnTo>
                    <a:pt x="7922" y="43329"/>
                  </a:lnTo>
                  <a:lnTo>
                    <a:pt x="8481" y="42192"/>
                  </a:lnTo>
                  <a:lnTo>
                    <a:pt x="9040" y="41054"/>
                  </a:lnTo>
                  <a:lnTo>
                    <a:pt x="9560" y="39937"/>
                  </a:lnTo>
                  <a:lnTo>
                    <a:pt x="10062" y="38819"/>
                  </a:lnTo>
                  <a:lnTo>
                    <a:pt x="10524" y="37720"/>
                  </a:lnTo>
                  <a:lnTo>
                    <a:pt x="10987" y="36641"/>
                  </a:lnTo>
                  <a:lnTo>
                    <a:pt x="11411" y="35561"/>
                  </a:lnTo>
                  <a:lnTo>
                    <a:pt x="11816" y="34501"/>
                  </a:lnTo>
                  <a:lnTo>
                    <a:pt x="12201" y="33441"/>
                  </a:lnTo>
                  <a:lnTo>
                    <a:pt x="12548" y="32400"/>
                  </a:lnTo>
                  <a:lnTo>
                    <a:pt x="12895" y="31379"/>
                  </a:lnTo>
                  <a:lnTo>
                    <a:pt x="13203" y="30357"/>
                  </a:lnTo>
                  <a:lnTo>
                    <a:pt x="13492" y="29374"/>
                  </a:lnTo>
                  <a:lnTo>
                    <a:pt x="13781" y="28372"/>
                  </a:lnTo>
                  <a:lnTo>
                    <a:pt x="14032" y="27408"/>
                  </a:lnTo>
                  <a:lnTo>
                    <a:pt x="14283" y="26445"/>
                  </a:lnTo>
                  <a:lnTo>
                    <a:pt x="14495" y="25500"/>
                  </a:lnTo>
                  <a:lnTo>
                    <a:pt x="14687" y="24556"/>
                  </a:lnTo>
                  <a:lnTo>
                    <a:pt x="14880" y="23650"/>
                  </a:lnTo>
                  <a:lnTo>
                    <a:pt x="15054" y="22744"/>
                  </a:lnTo>
                  <a:lnTo>
                    <a:pt x="15208" y="21857"/>
                  </a:lnTo>
                  <a:lnTo>
                    <a:pt x="15343" y="20971"/>
                  </a:lnTo>
                  <a:lnTo>
                    <a:pt x="15458" y="20103"/>
                  </a:lnTo>
                  <a:lnTo>
                    <a:pt x="15574" y="19255"/>
                  </a:lnTo>
                  <a:lnTo>
                    <a:pt x="15651" y="18426"/>
                  </a:lnTo>
                  <a:lnTo>
                    <a:pt x="15747" y="17617"/>
                  </a:lnTo>
                  <a:lnTo>
                    <a:pt x="15863" y="16017"/>
                  </a:lnTo>
                  <a:lnTo>
                    <a:pt x="15940" y="14494"/>
                  </a:lnTo>
                  <a:lnTo>
                    <a:pt x="15959" y="13030"/>
                  </a:lnTo>
                  <a:lnTo>
                    <a:pt x="15940" y="11623"/>
                  </a:lnTo>
                  <a:lnTo>
                    <a:pt x="15902" y="10293"/>
                  </a:lnTo>
                  <a:lnTo>
                    <a:pt x="15825" y="9021"/>
                  </a:lnTo>
                  <a:lnTo>
                    <a:pt x="15709" y="7826"/>
                  </a:lnTo>
                  <a:lnTo>
                    <a:pt x="15593" y="6688"/>
                  </a:lnTo>
                  <a:lnTo>
                    <a:pt x="15439" y="5628"/>
                  </a:lnTo>
                  <a:lnTo>
                    <a:pt x="15285" y="4645"/>
                  </a:lnTo>
                  <a:lnTo>
                    <a:pt x="15111" y="3720"/>
                  </a:lnTo>
                  <a:lnTo>
                    <a:pt x="14919" y="2872"/>
                  </a:lnTo>
                  <a:lnTo>
                    <a:pt x="14745" y="2101"/>
                  </a:lnTo>
                  <a:lnTo>
                    <a:pt x="14552" y="1407"/>
                  </a:lnTo>
                  <a:lnTo>
                    <a:pt x="14379" y="790"/>
                  </a:lnTo>
                  <a:lnTo>
                    <a:pt x="14321" y="636"/>
                  </a:lnTo>
                  <a:lnTo>
                    <a:pt x="14244" y="501"/>
                  </a:lnTo>
                  <a:lnTo>
                    <a:pt x="14148" y="366"/>
                  </a:lnTo>
                  <a:lnTo>
                    <a:pt x="14032" y="270"/>
                  </a:lnTo>
                  <a:lnTo>
                    <a:pt x="13916" y="174"/>
                  </a:lnTo>
                  <a:lnTo>
                    <a:pt x="13781" y="97"/>
                  </a:lnTo>
                  <a:lnTo>
                    <a:pt x="13647" y="39"/>
                  </a:lnTo>
                  <a:lnTo>
                    <a:pt x="134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2"/>
            <p:cNvSpPr/>
            <p:nvPr/>
          </p:nvSpPr>
          <p:spPr>
            <a:xfrm>
              <a:off x="71573" y="3537736"/>
              <a:ext cx="369047" cy="1605428"/>
            </a:xfrm>
            <a:custGeom>
              <a:avLst/>
              <a:gdLst/>
              <a:ahLst/>
              <a:cxnLst/>
              <a:rect l="l" t="t" r="r" b="b"/>
              <a:pathLst>
                <a:path w="8578" h="37316" extrusionOk="0">
                  <a:moveTo>
                    <a:pt x="8461" y="1"/>
                  </a:moveTo>
                  <a:lnTo>
                    <a:pt x="8423" y="20"/>
                  </a:lnTo>
                  <a:lnTo>
                    <a:pt x="8404" y="39"/>
                  </a:lnTo>
                  <a:lnTo>
                    <a:pt x="8384" y="78"/>
                  </a:lnTo>
                  <a:lnTo>
                    <a:pt x="5994" y="11083"/>
                  </a:lnTo>
                  <a:lnTo>
                    <a:pt x="4664" y="17174"/>
                  </a:lnTo>
                  <a:lnTo>
                    <a:pt x="3334" y="23110"/>
                  </a:lnTo>
                  <a:lnTo>
                    <a:pt x="2139" y="28469"/>
                  </a:lnTo>
                  <a:lnTo>
                    <a:pt x="1118" y="32882"/>
                  </a:lnTo>
                  <a:lnTo>
                    <a:pt x="713" y="34579"/>
                  </a:lnTo>
                  <a:lnTo>
                    <a:pt x="386" y="35908"/>
                  </a:lnTo>
                  <a:lnTo>
                    <a:pt x="154" y="36776"/>
                  </a:lnTo>
                  <a:lnTo>
                    <a:pt x="77" y="37026"/>
                  </a:lnTo>
                  <a:lnTo>
                    <a:pt x="19" y="37142"/>
                  </a:lnTo>
                  <a:lnTo>
                    <a:pt x="0" y="37181"/>
                  </a:lnTo>
                  <a:lnTo>
                    <a:pt x="0" y="37219"/>
                  </a:lnTo>
                  <a:lnTo>
                    <a:pt x="0" y="37258"/>
                  </a:lnTo>
                  <a:lnTo>
                    <a:pt x="19" y="37277"/>
                  </a:lnTo>
                  <a:lnTo>
                    <a:pt x="58" y="37296"/>
                  </a:lnTo>
                  <a:lnTo>
                    <a:pt x="96" y="37316"/>
                  </a:lnTo>
                  <a:lnTo>
                    <a:pt x="135" y="37296"/>
                  </a:lnTo>
                  <a:lnTo>
                    <a:pt x="154" y="37277"/>
                  </a:lnTo>
                  <a:lnTo>
                    <a:pt x="231" y="37142"/>
                  </a:lnTo>
                  <a:lnTo>
                    <a:pt x="328" y="36834"/>
                  </a:lnTo>
                  <a:lnTo>
                    <a:pt x="617" y="35696"/>
                  </a:lnTo>
                  <a:lnTo>
                    <a:pt x="1041" y="34000"/>
                  </a:lnTo>
                  <a:lnTo>
                    <a:pt x="1561" y="31803"/>
                  </a:lnTo>
                  <a:lnTo>
                    <a:pt x="2814" y="26310"/>
                  </a:lnTo>
                  <a:lnTo>
                    <a:pt x="4240" y="19930"/>
                  </a:lnTo>
                  <a:lnTo>
                    <a:pt x="5686" y="13396"/>
                  </a:lnTo>
                  <a:lnTo>
                    <a:pt x="6977" y="7440"/>
                  </a:lnTo>
                  <a:lnTo>
                    <a:pt x="8577" y="116"/>
                  </a:lnTo>
                  <a:lnTo>
                    <a:pt x="8577" y="78"/>
                  </a:lnTo>
                  <a:lnTo>
                    <a:pt x="8558" y="39"/>
                  </a:lnTo>
                  <a:lnTo>
                    <a:pt x="8539" y="20"/>
                  </a:lnTo>
                  <a:lnTo>
                    <a:pt x="85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2"/>
            <p:cNvSpPr/>
            <p:nvPr/>
          </p:nvSpPr>
          <p:spPr>
            <a:xfrm>
              <a:off x="-13011" y="4369446"/>
              <a:ext cx="1008361" cy="1121166"/>
            </a:xfrm>
            <a:custGeom>
              <a:avLst/>
              <a:gdLst/>
              <a:ahLst/>
              <a:cxnLst/>
              <a:rect l="l" t="t" r="r" b="b"/>
              <a:pathLst>
                <a:path w="23438" h="26060" extrusionOk="0">
                  <a:moveTo>
                    <a:pt x="22570" y="1"/>
                  </a:moveTo>
                  <a:lnTo>
                    <a:pt x="22474" y="20"/>
                  </a:lnTo>
                  <a:lnTo>
                    <a:pt x="22377" y="39"/>
                  </a:lnTo>
                  <a:lnTo>
                    <a:pt x="21606" y="290"/>
                  </a:lnTo>
                  <a:lnTo>
                    <a:pt x="20874" y="560"/>
                  </a:lnTo>
                  <a:lnTo>
                    <a:pt x="20142" y="849"/>
                  </a:lnTo>
                  <a:lnTo>
                    <a:pt x="19428" y="1157"/>
                  </a:lnTo>
                  <a:lnTo>
                    <a:pt x="18735" y="1485"/>
                  </a:lnTo>
                  <a:lnTo>
                    <a:pt x="18041" y="1832"/>
                  </a:lnTo>
                  <a:lnTo>
                    <a:pt x="17366" y="2198"/>
                  </a:lnTo>
                  <a:lnTo>
                    <a:pt x="16711" y="2583"/>
                  </a:lnTo>
                  <a:lnTo>
                    <a:pt x="16075" y="2969"/>
                  </a:lnTo>
                  <a:lnTo>
                    <a:pt x="15458" y="3393"/>
                  </a:lnTo>
                  <a:lnTo>
                    <a:pt x="14841" y="3798"/>
                  </a:lnTo>
                  <a:lnTo>
                    <a:pt x="14244" y="4241"/>
                  </a:lnTo>
                  <a:lnTo>
                    <a:pt x="13665" y="4684"/>
                  </a:lnTo>
                  <a:lnTo>
                    <a:pt x="13087" y="5147"/>
                  </a:lnTo>
                  <a:lnTo>
                    <a:pt x="12528" y="5609"/>
                  </a:lnTo>
                  <a:lnTo>
                    <a:pt x="11989" y="6091"/>
                  </a:lnTo>
                  <a:lnTo>
                    <a:pt x="11449" y="6573"/>
                  </a:lnTo>
                  <a:lnTo>
                    <a:pt x="10929" y="7074"/>
                  </a:lnTo>
                  <a:lnTo>
                    <a:pt x="10427" y="7575"/>
                  </a:lnTo>
                  <a:lnTo>
                    <a:pt x="9946" y="8077"/>
                  </a:lnTo>
                  <a:lnTo>
                    <a:pt x="9464" y="8597"/>
                  </a:lnTo>
                  <a:lnTo>
                    <a:pt x="9001" y="9117"/>
                  </a:lnTo>
                  <a:lnTo>
                    <a:pt x="8558" y="9638"/>
                  </a:lnTo>
                  <a:lnTo>
                    <a:pt x="8115" y="10158"/>
                  </a:lnTo>
                  <a:lnTo>
                    <a:pt x="7266" y="11218"/>
                  </a:lnTo>
                  <a:lnTo>
                    <a:pt x="6495" y="12278"/>
                  </a:lnTo>
                  <a:lnTo>
                    <a:pt x="5744" y="13338"/>
                  </a:lnTo>
                  <a:lnTo>
                    <a:pt x="5050" y="14379"/>
                  </a:lnTo>
                  <a:lnTo>
                    <a:pt x="4414" y="15420"/>
                  </a:lnTo>
                  <a:lnTo>
                    <a:pt x="3816" y="16422"/>
                  </a:lnTo>
                  <a:lnTo>
                    <a:pt x="3277" y="17405"/>
                  </a:lnTo>
                  <a:lnTo>
                    <a:pt x="2776" y="18369"/>
                  </a:lnTo>
                  <a:lnTo>
                    <a:pt x="2313" y="19275"/>
                  </a:lnTo>
                  <a:lnTo>
                    <a:pt x="1889" y="20142"/>
                  </a:lnTo>
                  <a:lnTo>
                    <a:pt x="1523" y="20952"/>
                  </a:lnTo>
                  <a:lnTo>
                    <a:pt x="1195" y="21703"/>
                  </a:lnTo>
                  <a:lnTo>
                    <a:pt x="906" y="22397"/>
                  </a:lnTo>
                  <a:lnTo>
                    <a:pt x="655" y="23014"/>
                  </a:lnTo>
                  <a:lnTo>
                    <a:pt x="289" y="23997"/>
                  </a:lnTo>
                  <a:lnTo>
                    <a:pt x="58" y="24633"/>
                  </a:lnTo>
                  <a:lnTo>
                    <a:pt x="0" y="24864"/>
                  </a:lnTo>
                  <a:lnTo>
                    <a:pt x="771" y="26059"/>
                  </a:lnTo>
                  <a:lnTo>
                    <a:pt x="1600" y="25732"/>
                  </a:lnTo>
                  <a:lnTo>
                    <a:pt x="2409" y="25385"/>
                  </a:lnTo>
                  <a:lnTo>
                    <a:pt x="3219" y="25038"/>
                  </a:lnTo>
                  <a:lnTo>
                    <a:pt x="3990" y="24672"/>
                  </a:lnTo>
                  <a:lnTo>
                    <a:pt x="4742" y="24305"/>
                  </a:lnTo>
                  <a:lnTo>
                    <a:pt x="5474" y="23939"/>
                  </a:lnTo>
                  <a:lnTo>
                    <a:pt x="6187" y="23554"/>
                  </a:lnTo>
                  <a:lnTo>
                    <a:pt x="6881" y="23168"/>
                  </a:lnTo>
                  <a:lnTo>
                    <a:pt x="7556" y="22764"/>
                  </a:lnTo>
                  <a:lnTo>
                    <a:pt x="8230" y="22378"/>
                  </a:lnTo>
                  <a:lnTo>
                    <a:pt x="8866" y="21954"/>
                  </a:lnTo>
                  <a:lnTo>
                    <a:pt x="9483" y="21549"/>
                  </a:lnTo>
                  <a:lnTo>
                    <a:pt x="10100" y="21125"/>
                  </a:lnTo>
                  <a:lnTo>
                    <a:pt x="10678" y="20720"/>
                  </a:lnTo>
                  <a:lnTo>
                    <a:pt x="11256" y="20277"/>
                  </a:lnTo>
                  <a:lnTo>
                    <a:pt x="11796" y="19853"/>
                  </a:lnTo>
                  <a:lnTo>
                    <a:pt x="12336" y="19429"/>
                  </a:lnTo>
                  <a:lnTo>
                    <a:pt x="12856" y="18986"/>
                  </a:lnTo>
                  <a:lnTo>
                    <a:pt x="13357" y="18542"/>
                  </a:lnTo>
                  <a:lnTo>
                    <a:pt x="13858" y="18099"/>
                  </a:lnTo>
                  <a:lnTo>
                    <a:pt x="14321" y="17656"/>
                  </a:lnTo>
                  <a:lnTo>
                    <a:pt x="14783" y="17213"/>
                  </a:lnTo>
                  <a:lnTo>
                    <a:pt x="15227" y="16750"/>
                  </a:lnTo>
                  <a:lnTo>
                    <a:pt x="15651" y="16307"/>
                  </a:lnTo>
                  <a:lnTo>
                    <a:pt x="16460" y="15401"/>
                  </a:lnTo>
                  <a:lnTo>
                    <a:pt x="17212" y="14495"/>
                  </a:lnTo>
                  <a:lnTo>
                    <a:pt x="17906" y="13608"/>
                  </a:lnTo>
                  <a:lnTo>
                    <a:pt x="18561" y="12702"/>
                  </a:lnTo>
                  <a:lnTo>
                    <a:pt x="19159" y="11816"/>
                  </a:lnTo>
                  <a:lnTo>
                    <a:pt x="19698" y="10929"/>
                  </a:lnTo>
                  <a:lnTo>
                    <a:pt x="20199" y="10062"/>
                  </a:lnTo>
                  <a:lnTo>
                    <a:pt x="20662" y="9214"/>
                  </a:lnTo>
                  <a:lnTo>
                    <a:pt x="21067" y="8385"/>
                  </a:lnTo>
                  <a:lnTo>
                    <a:pt x="21452" y="7575"/>
                  </a:lnTo>
                  <a:lnTo>
                    <a:pt x="21780" y="6785"/>
                  </a:lnTo>
                  <a:lnTo>
                    <a:pt x="22088" y="6014"/>
                  </a:lnTo>
                  <a:lnTo>
                    <a:pt x="22358" y="5282"/>
                  </a:lnTo>
                  <a:lnTo>
                    <a:pt x="22589" y="4588"/>
                  </a:lnTo>
                  <a:lnTo>
                    <a:pt x="22782" y="3913"/>
                  </a:lnTo>
                  <a:lnTo>
                    <a:pt x="22956" y="3297"/>
                  </a:lnTo>
                  <a:lnTo>
                    <a:pt x="23110" y="2718"/>
                  </a:lnTo>
                  <a:lnTo>
                    <a:pt x="23226" y="2159"/>
                  </a:lnTo>
                  <a:lnTo>
                    <a:pt x="23418" y="1215"/>
                  </a:lnTo>
                  <a:lnTo>
                    <a:pt x="23438" y="1099"/>
                  </a:lnTo>
                  <a:lnTo>
                    <a:pt x="23438" y="964"/>
                  </a:lnTo>
                  <a:lnTo>
                    <a:pt x="23418" y="849"/>
                  </a:lnTo>
                  <a:lnTo>
                    <a:pt x="23380" y="733"/>
                  </a:lnTo>
                  <a:lnTo>
                    <a:pt x="23341" y="617"/>
                  </a:lnTo>
                  <a:lnTo>
                    <a:pt x="23283" y="502"/>
                  </a:lnTo>
                  <a:lnTo>
                    <a:pt x="23226" y="405"/>
                  </a:lnTo>
                  <a:lnTo>
                    <a:pt x="23148" y="309"/>
                  </a:lnTo>
                  <a:lnTo>
                    <a:pt x="23052" y="232"/>
                  </a:lnTo>
                  <a:lnTo>
                    <a:pt x="22975" y="155"/>
                  </a:lnTo>
                  <a:lnTo>
                    <a:pt x="22879" y="97"/>
                  </a:lnTo>
                  <a:lnTo>
                    <a:pt x="22782" y="58"/>
                  </a:lnTo>
                  <a:lnTo>
                    <a:pt x="22686" y="20"/>
                  </a:lnTo>
                  <a:lnTo>
                    <a:pt x="22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2"/>
            <p:cNvSpPr/>
            <p:nvPr/>
          </p:nvSpPr>
          <p:spPr>
            <a:xfrm>
              <a:off x="158609" y="4560165"/>
              <a:ext cx="695760" cy="736416"/>
            </a:xfrm>
            <a:custGeom>
              <a:avLst/>
              <a:gdLst/>
              <a:ahLst/>
              <a:cxnLst/>
              <a:rect l="l" t="t" r="r" b="b"/>
              <a:pathLst>
                <a:path w="16172" h="17117" extrusionOk="0">
                  <a:moveTo>
                    <a:pt x="16076" y="1"/>
                  </a:moveTo>
                  <a:lnTo>
                    <a:pt x="16056" y="20"/>
                  </a:lnTo>
                  <a:lnTo>
                    <a:pt x="16018" y="39"/>
                  </a:lnTo>
                  <a:lnTo>
                    <a:pt x="13878" y="2391"/>
                  </a:lnTo>
                  <a:lnTo>
                    <a:pt x="11469" y="5070"/>
                  </a:lnTo>
                  <a:lnTo>
                    <a:pt x="8925" y="7845"/>
                  </a:lnTo>
                  <a:lnTo>
                    <a:pt x="6419" y="10544"/>
                  </a:lnTo>
                  <a:lnTo>
                    <a:pt x="4126" y="12992"/>
                  </a:lnTo>
                  <a:lnTo>
                    <a:pt x="3104" y="14071"/>
                  </a:lnTo>
                  <a:lnTo>
                    <a:pt x="2179" y="14996"/>
                  </a:lnTo>
                  <a:lnTo>
                    <a:pt x="1408" y="15786"/>
                  </a:lnTo>
                  <a:lnTo>
                    <a:pt x="772" y="16365"/>
                  </a:lnTo>
                  <a:lnTo>
                    <a:pt x="328" y="16769"/>
                  </a:lnTo>
                  <a:lnTo>
                    <a:pt x="174" y="16885"/>
                  </a:lnTo>
                  <a:lnTo>
                    <a:pt x="59" y="16943"/>
                  </a:lnTo>
                  <a:lnTo>
                    <a:pt x="39" y="16943"/>
                  </a:lnTo>
                  <a:lnTo>
                    <a:pt x="1" y="16981"/>
                  </a:lnTo>
                  <a:lnTo>
                    <a:pt x="1" y="17020"/>
                  </a:lnTo>
                  <a:lnTo>
                    <a:pt x="1" y="17058"/>
                  </a:lnTo>
                  <a:lnTo>
                    <a:pt x="39" y="17097"/>
                  </a:lnTo>
                  <a:lnTo>
                    <a:pt x="97" y="17116"/>
                  </a:lnTo>
                  <a:lnTo>
                    <a:pt x="116" y="17116"/>
                  </a:lnTo>
                  <a:lnTo>
                    <a:pt x="251" y="17039"/>
                  </a:lnTo>
                  <a:lnTo>
                    <a:pt x="463" y="16885"/>
                  </a:lnTo>
                  <a:lnTo>
                    <a:pt x="753" y="16634"/>
                  </a:lnTo>
                  <a:lnTo>
                    <a:pt x="1099" y="16326"/>
                  </a:lnTo>
                  <a:lnTo>
                    <a:pt x="1948" y="15497"/>
                  </a:lnTo>
                  <a:lnTo>
                    <a:pt x="3008" y="14418"/>
                  </a:lnTo>
                  <a:lnTo>
                    <a:pt x="4203" y="13184"/>
                  </a:lnTo>
                  <a:lnTo>
                    <a:pt x="5513" y="11797"/>
                  </a:lnTo>
                  <a:lnTo>
                    <a:pt x="8327" y="8770"/>
                  </a:lnTo>
                  <a:lnTo>
                    <a:pt x="11103" y="5744"/>
                  </a:lnTo>
                  <a:lnTo>
                    <a:pt x="13551" y="3046"/>
                  </a:lnTo>
                  <a:lnTo>
                    <a:pt x="16153" y="155"/>
                  </a:lnTo>
                  <a:lnTo>
                    <a:pt x="16172" y="116"/>
                  </a:lnTo>
                  <a:lnTo>
                    <a:pt x="16172" y="97"/>
                  </a:lnTo>
                  <a:lnTo>
                    <a:pt x="16172" y="59"/>
                  </a:lnTo>
                  <a:lnTo>
                    <a:pt x="16153" y="20"/>
                  </a:lnTo>
                  <a:lnTo>
                    <a:pt x="161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0" name="Google Shape;500;p22"/>
          <p:cNvGrpSpPr/>
          <p:nvPr/>
        </p:nvGrpSpPr>
        <p:grpSpPr>
          <a:xfrm>
            <a:off x="8612552" y="2501250"/>
            <a:ext cx="1151024" cy="3259523"/>
            <a:chOff x="8612552" y="2501250"/>
            <a:chExt cx="1151024" cy="3259523"/>
          </a:xfrm>
        </p:grpSpPr>
        <p:sp>
          <p:nvSpPr>
            <p:cNvPr id="501" name="Google Shape;501;p22"/>
            <p:cNvSpPr/>
            <p:nvPr/>
          </p:nvSpPr>
          <p:spPr>
            <a:xfrm>
              <a:off x="9012818" y="2959678"/>
              <a:ext cx="232573" cy="1090395"/>
            </a:xfrm>
            <a:custGeom>
              <a:avLst/>
              <a:gdLst/>
              <a:ahLst/>
              <a:cxnLst/>
              <a:rect l="l" t="t" r="r" b="b"/>
              <a:pathLst>
                <a:path w="5398" h="25308" extrusionOk="0">
                  <a:moveTo>
                    <a:pt x="3624" y="0"/>
                  </a:moveTo>
                  <a:lnTo>
                    <a:pt x="3374" y="559"/>
                  </a:lnTo>
                  <a:lnTo>
                    <a:pt x="3085" y="1234"/>
                  </a:lnTo>
                  <a:lnTo>
                    <a:pt x="2738" y="2101"/>
                  </a:lnTo>
                  <a:lnTo>
                    <a:pt x="2314" y="3200"/>
                  </a:lnTo>
                  <a:lnTo>
                    <a:pt x="1890" y="4472"/>
                  </a:lnTo>
                  <a:lnTo>
                    <a:pt x="1658" y="5166"/>
                  </a:lnTo>
                  <a:lnTo>
                    <a:pt x="1446" y="5898"/>
                  </a:lnTo>
                  <a:lnTo>
                    <a:pt x="1234" y="6650"/>
                  </a:lnTo>
                  <a:lnTo>
                    <a:pt x="1022" y="7459"/>
                  </a:lnTo>
                  <a:lnTo>
                    <a:pt x="830" y="8288"/>
                  </a:lnTo>
                  <a:lnTo>
                    <a:pt x="656" y="9136"/>
                  </a:lnTo>
                  <a:lnTo>
                    <a:pt x="483" y="10003"/>
                  </a:lnTo>
                  <a:lnTo>
                    <a:pt x="348" y="10890"/>
                  </a:lnTo>
                  <a:lnTo>
                    <a:pt x="213" y="11796"/>
                  </a:lnTo>
                  <a:lnTo>
                    <a:pt x="116" y="12721"/>
                  </a:lnTo>
                  <a:lnTo>
                    <a:pt x="59" y="13666"/>
                  </a:lnTo>
                  <a:lnTo>
                    <a:pt x="20" y="14610"/>
                  </a:lnTo>
                  <a:lnTo>
                    <a:pt x="1" y="15554"/>
                  </a:lnTo>
                  <a:lnTo>
                    <a:pt x="39" y="16518"/>
                  </a:lnTo>
                  <a:lnTo>
                    <a:pt x="116" y="17463"/>
                  </a:lnTo>
                  <a:lnTo>
                    <a:pt x="232" y="18407"/>
                  </a:lnTo>
                  <a:lnTo>
                    <a:pt x="309" y="18889"/>
                  </a:lnTo>
                  <a:lnTo>
                    <a:pt x="386" y="19351"/>
                  </a:lnTo>
                  <a:lnTo>
                    <a:pt x="502" y="19833"/>
                  </a:lnTo>
                  <a:lnTo>
                    <a:pt x="598" y="20296"/>
                  </a:lnTo>
                  <a:lnTo>
                    <a:pt x="733" y="20758"/>
                  </a:lnTo>
                  <a:lnTo>
                    <a:pt x="868" y="21221"/>
                  </a:lnTo>
                  <a:lnTo>
                    <a:pt x="1022" y="21684"/>
                  </a:lnTo>
                  <a:lnTo>
                    <a:pt x="1177" y="22127"/>
                  </a:lnTo>
                  <a:lnTo>
                    <a:pt x="3624" y="25307"/>
                  </a:lnTo>
                  <a:lnTo>
                    <a:pt x="5398" y="6688"/>
                  </a:lnTo>
                  <a:lnTo>
                    <a:pt x="36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2"/>
            <p:cNvSpPr/>
            <p:nvPr/>
          </p:nvSpPr>
          <p:spPr>
            <a:xfrm>
              <a:off x="8612552" y="4549956"/>
              <a:ext cx="800562" cy="1210818"/>
            </a:xfrm>
            <a:custGeom>
              <a:avLst/>
              <a:gdLst/>
              <a:ahLst/>
              <a:cxnLst/>
              <a:rect l="l" t="t" r="r" b="b"/>
              <a:pathLst>
                <a:path w="18581" h="28103" extrusionOk="0">
                  <a:moveTo>
                    <a:pt x="637" y="0"/>
                  </a:moveTo>
                  <a:lnTo>
                    <a:pt x="540" y="20"/>
                  </a:lnTo>
                  <a:lnTo>
                    <a:pt x="463" y="39"/>
                  </a:lnTo>
                  <a:lnTo>
                    <a:pt x="367" y="77"/>
                  </a:lnTo>
                  <a:lnTo>
                    <a:pt x="290" y="135"/>
                  </a:lnTo>
                  <a:lnTo>
                    <a:pt x="232" y="193"/>
                  </a:lnTo>
                  <a:lnTo>
                    <a:pt x="155" y="251"/>
                  </a:lnTo>
                  <a:lnTo>
                    <a:pt x="97" y="328"/>
                  </a:lnTo>
                  <a:lnTo>
                    <a:pt x="58" y="405"/>
                  </a:lnTo>
                  <a:lnTo>
                    <a:pt x="20" y="501"/>
                  </a:lnTo>
                  <a:lnTo>
                    <a:pt x="1" y="598"/>
                  </a:lnTo>
                  <a:lnTo>
                    <a:pt x="1" y="694"/>
                  </a:lnTo>
                  <a:lnTo>
                    <a:pt x="20" y="791"/>
                  </a:lnTo>
                  <a:lnTo>
                    <a:pt x="155" y="1581"/>
                  </a:lnTo>
                  <a:lnTo>
                    <a:pt x="309" y="2352"/>
                  </a:lnTo>
                  <a:lnTo>
                    <a:pt x="463" y="3123"/>
                  </a:lnTo>
                  <a:lnTo>
                    <a:pt x="656" y="3874"/>
                  </a:lnTo>
                  <a:lnTo>
                    <a:pt x="868" y="4626"/>
                  </a:lnTo>
                  <a:lnTo>
                    <a:pt x="1080" y="5359"/>
                  </a:lnTo>
                  <a:lnTo>
                    <a:pt x="1311" y="6091"/>
                  </a:lnTo>
                  <a:lnTo>
                    <a:pt x="1543" y="6804"/>
                  </a:lnTo>
                  <a:lnTo>
                    <a:pt x="1812" y="7498"/>
                  </a:lnTo>
                  <a:lnTo>
                    <a:pt x="2082" y="8192"/>
                  </a:lnTo>
                  <a:lnTo>
                    <a:pt x="2352" y="8886"/>
                  </a:lnTo>
                  <a:lnTo>
                    <a:pt x="2641" y="9560"/>
                  </a:lnTo>
                  <a:lnTo>
                    <a:pt x="2950" y="10235"/>
                  </a:lnTo>
                  <a:lnTo>
                    <a:pt x="3258" y="10890"/>
                  </a:lnTo>
                  <a:lnTo>
                    <a:pt x="3586" y="11526"/>
                  </a:lnTo>
                  <a:lnTo>
                    <a:pt x="3913" y="12162"/>
                  </a:lnTo>
                  <a:lnTo>
                    <a:pt x="4241" y="12779"/>
                  </a:lnTo>
                  <a:lnTo>
                    <a:pt x="4588" y="13396"/>
                  </a:lnTo>
                  <a:lnTo>
                    <a:pt x="5301" y="14591"/>
                  </a:lnTo>
                  <a:lnTo>
                    <a:pt x="6014" y="15728"/>
                  </a:lnTo>
                  <a:lnTo>
                    <a:pt x="6766" y="16827"/>
                  </a:lnTo>
                  <a:lnTo>
                    <a:pt x="7518" y="17887"/>
                  </a:lnTo>
                  <a:lnTo>
                    <a:pt x="8289" y="18889"/>
                  </a:lnTo>
                  <a:lnTo>
                    <a:pt x="9060" y="19853"/>
                  </a:lnTo>
                  <a:lnTo>
                    <a:pt x="9811" y="20759"/>
                  </a:lnTo>
                  <a:lnTo>
                    <a:pt x="10582" y="21626"/>
                  </a:lnTo>
                  <a:lnTo>
                    <a:pt x="11315" y="22436"/>
                  </a:lnTo>
                  <a:lnTo>
                    <a:pt x="12047" y="23187"/>
                  </a:lnTo>
                  <a:lnTo>
                    <a:pt x="12741" y="23900"/>
                  </a:lnTo>
                  <a:lnTo>
                    <a:pt x="13416" y="24556"/>
                  </a:lnTo>
                  <a:lnTo>
                    <a:pt x="14052" y="25153"/>
                  </a:lnTo>
                  <a:lnTo>
                    <a:pt x="14668" y="25712"/>
                  </a:lnTo>
                  <a:lnTo>
                    <a:pt x="15227" y="26194"/>
                  </a:lnTo>
                  <a:lnTo>
                    <a:pt x="16191" y="27023"/>
                  </a:lnTo>
                  <a:lnTo>
                    <a:pt x="16943" y="27620"/>
                  </a:lnTo>
                  <a:lnTo>
                    <a:pt x="17425" y="27987"/>
                  </a:lnTo>
                  <a:lnTo>
                    <a:pt x="17579" y="28102"/>
                  </a:lnTo>
                  <a:lnTo>
                    <a:pt x="18581" y="27659"/>
                  </a:lnTo>
                  <a:lnTo>
                    <a:pt x="18388" y="26772"/>
                  </a:lnTo>
                  <a:lnTo>
                    <a:pt x="18196" y="25924"/>
                  </a:lnTo>
                  <a:lnTo>
                    <a:pt x="17984" y="25076"/>
                  </a:lnTo>
                  <a:lnTo>
                    <a:pt x="17771" y="24247"/>
                  </a:lnTo>
                  <a:lnTo>
                    <a:pt x="17540" y="23438"/>
                  </a:lnTo>
                  <a:lnTo>
                    <a:pt x="17309" y="22648"/>
                  </a:lnTo>
                  <a:lnTo>
                    <a:pt x="17058" y="21877"/>
                  </a:lnTo>
                  <a:lnTo>
                    <a:pt x="16808" y="21125"/>
                  </a:lnTo>
                  <a:lnTo>
                    <a:pt x="16307" y="19660"/>
                  </a:lnTo>
                  <a:lnTo>
                    <a:pt x="15767" y="18253"/>
                  </a:lnTo>
                  <a:lnTo>
                    <a:pt x="15208" y="16904"/>
                  </a:lnTo>
                  <a:lnTo>
                    <a:pt x="14630" y="15632"/>
                  </a:lnTo>
                  <a:lnTo>
                    <a:pt x="14032" y="14417"/>
                  </a:lnTo>
                  <a:lnTo>
                    <a:pt x="13416" y="13261"/>
                  </a:lnTo>
                  <a:lnTo>
                    <a:pt x="12799" y="12162"/>
                  </a:lnTo>
                  <a:lnTo>
                    <a:pt x="12163" y="11102"/>
                  </a:lnTo>
                  <a:lnTo>
                    <a:pt x="11527" y="10119"/>
                  </a:lnTo>
                  <a:lnTo>
                    <a:pt x="10891" y="9194"/>
                  </a:lnTo>
                  <a:lnTo>
                    <a:pt x="10235" y="8308"/>
                  </a:lnTo>
                  <a:lnTo>
                    <a:pt x="9580" y="7479"/>
                  </a:lnTo>
                  <a:lnTo>
                    <a:pt x="8944" y="6688"/>
                  </a:lnTo>
                  <a:lnTo>
                    <a:pt x="8289" y="5956"/>
                  </a:lnTo>
                  <a:lnTo>
                    <a:pt x="7653" y="5262"/>
                  </a:lnTo>
                  <a:lnTo>
                    <a:pt x="7036" y="4626"/>
                  </a:lnTo>
                  <a:lnTo>
                    <a:pt x="6419" y="4029"/>
                  </a:lnTo>
                  <a:lnTo>
                    <a:pt x="5821" y="3489"/>
                  </a:lnTo>
                  <a:lnTo>
                    <a:pt x="5224" y="2969"/>
                  </a:lnTo>
                  <a:lnTo>
                    <a:pt x="4665" y="2506"/>
                  </a:lnTo>
                  <a:lnTo>
                    <a:pt x="4106" y="2082"/>
                  </a:lnTo>
                  <a:lnTo>
                    <a:pt x="3586" y="1677"/>
                  </a:lnTo>
                  <a:lnTo>
                    <a:pt x="3085" y="1330"/>
                  </a:lnTo>
                  <a:lnTo>
                    <a:pt x="2603" y="1022"/>
                  </a:lnTo>
                  <a:lnTo>
                    <a:pt x="2159" y="733"/>
                  </a:lnTo>
                  <a:lnTo>
                    <a:pt x="1735" y="482"/>
                  </a:lnTo>
                  <a:lnTo>
                    <a:pt x="1022" y="77"/>
                  </a:lnTo>
                  <a:lnTo>
                    <a:pt x="926" y="39"/>
                  </a:lnTo>
                  <a:lnTo>
                    <a:pt x="8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2"/>
            <p:cNvSpPr/>
            <p:nvPr/>
          </p:nvSpPr>
          <p:spPr>
            <a:xfrm>
              <a:off x="8796915" y="4809028"/>
              <a:ext cx="509911" cy="777340"/>
            </a:xfrm>
            <a:custGeom>
              <a:avLst/>
              <a:gdLst/>
              <a:ahLst/>
              <a:cxnLst/>
              <a:rect l="l" t="t" r="r" b="b"/>
              <a:pathLst>
                <a:path w="11835" h="18042" extrusionOk="0">
                  <a:moveTo>
                    <a:pt x="78" y="1"/>
                  </a:moveTo>
                  <a:lnTo>
                    <a:pt x="39" y="20"/>
                  </a:lnTo>
                  <a:lnTo>
                    <a:pt x="20" y="39"/>
                  </a:lnTo>
                  <a:lnTo>
                    <a:pt x="1" y="78"/>
                  </a:lnTo>
                  <a:lnTo>
                    <a:pt x="1" y="117"/>
                  </a:lnTo>
                  <a:lnTo>
                    <a:pt x="20" y="155"/>
                  </a:lnTo>
                  <a:lnTo>
                    <a:pt x="1793" y="2969"/>
                  </a:lnTo>
                  <a:lnTo>
                    <a:pt x="3470" y="5648"/>
                  </a:lnTo>
                  <a:lnTo>
                    <a:pt x="5417" y="8694"/>
                  </a:lnTo>
                  <a:lnTo>
                    <a:pt x="7421" y="11797"/>
                  </a:lnTo>
                  <a:lnTo>
                    <a:pt x="9252" y="14611"/>
                  </a:lnTo>
                  <a:lnTo>
                    <a:pt x="10062" y="15806"/>
                  </a:lnTo>
                  <a:lnTo>
                    <a:pt x="10756" y="16789"/>
                  </a:lnTo>
                  <a:lnTo>
                    <a:pt x="11295" y="17540"/>
                  </a:lnTo>
                  <a:lnTo>
                    <a:pt x="11507" y="17830"/>
                  </a:lnTo>
                  <a:lnTo>
                    <a:pt x="11681" y="18022"/>
                  </a:lnTo>
                  <a:lnTo>
                    <a:pt x="11700" y="18042"/>
                  </a:lnTo>
                  <a:lnTo>
                    <a:pt x="11777" y="18042"/>
                  </a:lnTo>
                  <a:lnTo>
                    <a:pt x="11796" y="18022"/>
                  </a:lnTo>
                  <a:lnTo>
                    <a:pt x="11835" y="18003"/>
                  </a:lnTo>
                  <a:lnTo>
                    <a:pt x="11835" y="17965"/>
                  </a:lnTo>
                  <a:lnTo>
                    <a:pt x="11835" y="17926"/>
                  </a:lnTo>
                  <a:lnTo>
                    <a:pt x="11816" y="17887"/>
                  </a:lnTo>
                  <a:lnTo>
                    <a:pt x="11642" y="17695"/>
                  </a:lnTo>
                  <a:lnTo>
                    <a:pt x="11430" y="17425"/>
                  </a:lnTo>
                  <a:lnTo>
                    <a:pt x="10871" y="16654"/>
                  </a:lnTo>
                  <a:lnTo>
                    <a:pt x="10177" y="15632"/>
                  </a:lnTo>
                  <a:lnTo>
                    <a:pt x="9368" y="14418"/>
                  </a:lnTo>
                  <a:lnTo>
                    <a:pt x="7479" y="11546"/>
                  </a:lnTo>
                  <a:lnTo>
                    <a:pt x="5455" y="8404"/>
                  </a:lnTo>
                  <a:lnTo>
                    <a:pt x="3489" y="5321"/>
                  </a:lnTo>
                  <a:lnTo>
                    <a:pt x="1812" y="2661"/>
                  </a:lnTo>
                  <a:lnTo>
                    <a:pt x="174" y="39"/>
                  </a:lnTo>
                  <a:lnTo>
                    <a:pt x="155" y="20"/>
                  </a:lnTo>
                  <a:lnTo>
                    <a:pt x="1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2"/>
            <p:cNvSpPr/>
            <p:nvPr/>
          </p:nvSpPr>
          <p:spPr>
            <a:xfrm>
              <a:off x="8723023" y="3433013"/>
              <a:ext cx="657736" cy="2273768"/>
            </a:xfrm>
            <a:custGeom>
              <a:avLst/>
              <a:gdLst/>
              <a:ahLst/>
              <a:cxnLst/>
              <a:rect l="l" t="t" r="r" b="b"/>
              <a:pathLst>
                <a:path w="15266" h="52774" extrusionOk="0">
                  <a:moveTo>
                    <a:pt x="2062" y="0"/>
                  </a:moveTo>
                  <a:lnTo>
                    <a:pt x="1928" y="39"/>
                  </a:lnTo>
                  <a:lnTo>
                    <a:pt x="1773" y="78"/>
                  </a:lnTo>
                  <a:lnTo>
                    <a:pt x="1638" y="155"/>
                  </a:lnTo>
                  <a:lnTo>
                    <a:pt x="1523" y="232"/>
                  </a:lnTo>
                  <a:lnTo>
                    <a:pt x="1407" y="328"/>
                  </a:lnTo>
                  <a:lnTo>
                    <a:pt x="1291" y="444"/>
                  </a:lnTo>
                  <a:lnTo>
                    <a:pt x="1214" y="579"/>
                  </a:lnTo>
                  <a:lnTo>
                    <a:pt x="1157" y="733"/>
                  </a:lnTo>
                  <a:lnTo>
                    <a:pt x="1099" y="906"/>
                  </a:lnTo>
                  <a:lnTo>
                    <a:pt x="867" y="2178"/>
                  </a:lnTo>
                  <a:lnTo>
                    <a:pt x="655" y="3451"/>
                  </a:lnTo>
                  <a:lnTo>
                    <a:pt x="482" y="4723"/>
                  </a:lnTo>
                  <a:lnTo>
                    <a:pt x="328" y="5975"/>
                  </a:lnTo>
                  <a:lnTo>
                    <a:pt x="212" y="7248"/>
                  </a:lnTo>
                  <a:lnTo>
                    <a:pt x="116" y="8481"/>
                  </a:lnTo>
                  <a:lnTo>
                    <a:pt x="58" y="9734"/>
                  </a:lnTo>
                  <a:lnTo>
                    <a:pt x="19" y="10967"/>
                  </a:lnTo>
                  <a:lnTo>
                    <a:pt x="0" y="12201"/>
                  </a:lnTo>
                  <a:lnTo>
                    <a:pt x="19" y="13415"/>
                  </a:lnTo>
                  <a:lnTo>
                    <a:pt x="58" y="14630"/>
                  </a:lnTo>
                  <a:lnTo>
                    <a:pt x="116" y="15825"/>
                  </a:lnTo>
                  <a:lnTo>
                    <a:pt x="193" y="17020"/>
                  </a:lnTo>
                  <a:lnTo>
                    <a:pt x="289" y="18195"/>
                  </a:lnTo>
                  <a:lnTo>
                    <a:pt x="424" y="19371"/>
                  </a:lnTo>
                  <a:lnTo>
                    <a:pt x="559" y="20528"/>
                  </a:lnTo>
                  <a:lnTo>
                    <a:pt x="713" y="21665"/>
                  </a:lnTo>
                  <a:lnTo>
                    <a:pt x="906" y="22802"/>
                  </a:lnTo>
                  <a:lnTo>
                    <a:pt x="1099" y="23920"/>
                  </a:lnTo>
                  <a:lnTo>
                    <a:pt x="1291" y="25038"/>
                  </a:lnTo>
                  <a:lnTo>
                    <a:pt x="1523" y="26117"/>
                  </a:lnTo>
                  <a:lnTo>
                    <a:pt x="1754" y="27196"/>
                  </a:lnTo>
                  <a:lnTo>
                    <a:pt x="2005" y="28276"/>
                  </a:lnTo>
                  <a:lnTo>
                    <a:pt x="2274" y="29317"/>
                  </a:lnTo>
                  <a:lnTo>
                    <a:pt x="2544" y="30357"/>
                  </a:lnTo>
                  <a:lnTo>
                    <a:pt x="2833" y="31360"/>
                  </a:lnTo>
                  <a:lnTo>
                    <a:pt x="3123" y="32362"/>
                  </a:lnTo>
                  <a:lnTo>
                    <a:pt x="3431" y="33345"/>
                  </a:lnTo>
                  <a:lnTo>
                    <a:pt x="3739" y="34309"/>
                  </a:lnTo>
                  <a:lnTo>
                    <a:pt x="4048" y="35253"/>
                  </a:lnTo>
                  <a:lnTo>
                    <a:pt x="4703" y="37084"/>
                  </a:lnTo>
                  <a:lnTo>
                    <a:pt x="5358" y="38838"/>
                  </a:lnTo>
                  <a:lnTo>
                    <a:pt x="6033" y="40496"/>
                  </a:lnTo>
                  <a:lnTo>
                    <a:pt x="6708" y="42076"/>
                  </a:lnTo>
                  <a:lnTo>
                    <a:pt x="7382" y="43560"/>
                  </a:lnTo>
                  <a:lnTo>
                    <a:pt x="8037" y="44948"/>
                  </a:lnTo>
                  <a:lnTo>
                    <a:pt x="8674" y="46239"/>
                  </a:lnTo>
                  <a:lnTo>
                    <a:pt x="9271" y="47434"/>
                  </a:lnTo>
                  <a:lnTo>
                    <a:pt x="9849" y="48514"/>
                  </a:lnTo>
                  <a:lnTo>
                    <a:pt x="10389" y="49477"/>
                  </a:lnTo>
                  <a:lnTo>
                    <a:pt x="10871" y="50326"/>
                  </a:lnTo>
                  <a:lnTo>
                    <a:pt x="11680" y="51675"/>
                  </a:lnTo>
                  <a:lnTo>
                    <a:pt x="12201" y="52504"/>
                  </a:lnTo>
                  <a:lnTo>
                    <a:pt x="12393" y="52773"/>
                  </a:lnTo>
                  <a:lnTo>
                    <a:pt x="14186" y="52658"/>
                  </a:lnTo>
                  <a:lnTo>
                    <a:pt x="14379" y="51212"/>
                  </a:lnTo>
                  <a:lnTo>
                    <a:pt x="14571" y="49786"/>
                  </a:lnTo>
                  <a:lnTo>
                    <a:pt x="14726" y="48360"/>
                  </a:lnTo>
                  <a:lnTo>
                    <a:pt x="14861" y="46972"/>
                  </a:lnTo>
                  <a:lnTo>
                    <a:pt x="14976" y="45623"/>
                  </a:lnTo>
                  <a:lnTo>
                    <a:pt x="15073" y="44273"/>
                  </a:lnTo>
                  <a:lnTo>
                    <a:pt x="15150" y="42944"/>
                  </a:lnTo>
                  <a:lnTo>
                    <a:pt x="15207" y="41652"/>
                  </a:lnTo>
                  <a:lnTo>
                    <a:pt x="15246" y="40361"/>
                  </a:lnTo>
                  <a:lnTo>
                    <a:pt x="15265" y="39108"/>
                  </a:lnTo>
                  <a:lnTo>
                    <a:pt x="15246" y="37855"/>
                  </a:lnTo>
                  <a:lnTo>
                    <a:pt x="15227" y="36641"/>
                  </a:lnTo>
                  <a:lnTo>
                    <a:pt x="15207" y="35446"/>
                  </a:lnTo>
                  <a:lnTo>
                    <a:pt x="15150" y="34270"/>
                  </a:lnTo>
                  <a:lnTo>
                    <a:pt x="15073" y="33114"/>
                  </a:lnTo>
                  <a:lnTo>
                    <a:pt x="14995" y="31976"/>
                  </a:lnTo>
                  <a:lnTo>
                    <a:pt x="14899" y="30878"/>
                  </a:lnTo>
                  <a:lnTo>
                    <a:pt x="14783" y="29779"/>
                  </a:lnTo>
                  <a:lnTo>
                    <a:pt x="14649" y="28700"/>
                  </a:lnTo>
                  <a:lnTo>
                    <a:pt x="14514" y="27659"/>
                  </a:lnTo>
                  <a:lnTo>
                    <a:pt x="14359" y="26618"/>
                  </a:lnTo>
                  <a:lnTo>
                    <a:pt x="14186" y="25616"/>
                  </a:lnTo>
                  <a:lnTo>
                    <a:pt x="14012" y="24614"/>
                  </a:lnTo>
                  <a:lnTo>
                    <a:pt x="13820" y="23650"/>
                  </a:lnTo>
                  <a:lnTo>
                    <a:pt x="13608" y="22706"/>
                  </a:lnTo>
                  <a:lnTo>
                    <a:pt x="13396" y="21761"/>
                  </a:lnTo>
                  <a:lnTo>
                    <a:pt x="13184" y="20855"/>
                  </a:lnTo>
                  <a:lnTo>
                    <a:pt x="12952" y="19969"/>
                  </a:lnTo>
                  <a:lnTo>
                    <a:pt x="12721" y="19101"/>
                  </a:lnTo>
                  <a:lnTo>
                    <a:pt x="12471" y="18253"/>
                  </a:lnTo>
                  <a:lnTo>
                    <a:pt x="12201" y="17405"/>
                  </a:lnTo>
                  <a:lnTo>
                    <a:pt x="11950" y="16596"/>
                  </a:lnTo>
                  <a:lnTo>
                    <a:pt x="11680" y="15805"/>
                  </a:lnTo>
                  <a:lnTo>
                    <a:pt x="11410" y="15034"/>
                  </a:lnTo>
                  <a:lnTo>
                    <a:pt x="10832" y="13531"/>
                  </a:lnTo>
                  <a:lnTo>
                    <a:pt x="10254" y="12124"/>
                  </a:lnTo>
                  <a:lnTo>
                    <a:pt x="9657" y="10794"/>
                  </a:lnTo>
                  <a:lnTo>
                    <a:pt x="9059" y="9522"/>
                  </a:lnTo>
                  <a:lnTo>
                    <a:pt x="8462" y="8327"/>
                  </a:lnTo>
                  <a:lnTo>
                    <a:pt x="7845" y="7209"/>
                  </a:lnTo>
                  <a:lnTo>
                    <a:pt x="7247" y="6168"/>
                  </a:lnTo>
                  <a:lnTo>
                    <a:pt x="6650" y="5204"/>
                  </a:lnTo>
                  <a:lnTo>
                    <a:pt x="6052" y="4299"/>
                  </a:lnTo>
                  <a:lnTo>
                    <a:pt x="5493" y="3470"/>
                  </a:lnTo>
                  <a:lnTo>
                    <a:pt x="4954" y="2718"/>
                  </a:lnTo>
                  <a:lnTo>
                    <a:pt x="4433" y="2024"/>
                  </a:lnTo>
                  <a:lnTo>
                    <a:pt x="3932" y="1407"/>
                  </a:lnTo>
                  <a:lnTo>
                    <a:pt x="3469" y="848"/>
                  </a:lnTo>
                  <a:lnTo>
                    <a:pt x="3065" y="367"/>
                  </a:lnTo>
                  <a:lnTo>
                    <a:pt x="2930" y="251"/>
                  </a:lnTo>
                  <a:lnTo>
                    <a:pt x="2814" y="155"/>
                  </a:lnTo>
                  <a:lnTo>
                    <a:pt x="2660" y="78"/>
                  </a:lnTo>
                  <a:lnTo>
                    <a:pt x="2525" y="39"/>
                  </a:lnTo>
                  <a:lnTo>
                    <a:pt x="23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2"/>
            <p:cNvSpPr/>
            <p:nvPr/>
          </p:nvSpPr>
          <p:spPr>
            <a:xfrm>
              <a:off x="8877486" y="3749388"/>
              <a:ext cx="348816" cy="1627708"/>
            </a:xfrm>
            <a:custGeom>
              <a:avLst/>
              <a:gdLst/>
              <a:ahLst/>
              <a:cxnLst/>
              <a:rect l="l" t="t" r="r" b="b"/>
              <a:pathLst>
                <a:path w="8096" h="37779" extrusionOk="0">
                  <a:moveTo>
                    <a:pt x="58" y="1"/>
                  </a:moveTo>
                  <a:lnTo>
                    <a:pt x="39" y="20"/>
                  </a:lnTo>
                  <a:lnTo>
                    <a:pt x="0" y="39"/>
                  </a:lnTo>
                  <a:lnTo>
                    <a:pt x="0" y="78"/>
                  </a:lnTo>
                  <a:lnTo>
                    <a:pt x="0" y="117"/>
                  </a:lnTo>
                  <a:lnTo>
                    <a:pt x="1195" y="5629"/>
                  </a:lnTo>
                  <a:lnTo>
                    <a:pt x="3816" y="17714"/>
                  </a:lnTo>
                  <a:lnTo>
                    <a:pt x="5223" y="24344"/>
                  </a:lnTo>
                  <a:lnTo>
                    <a:pt x="6496" y="30377"/>
                  </a:lnTo>
                  <a:lnTo>
                    <a:pt x="7016" y="32941"/>
                  </a:lnTo>
                  <a:lnTo>
                    <a:pt x="7440" y="35080"/>
                  </a:lnTo>
                  <a:lnTo>
                    <a:pt x="7748" y="36699"/>
                  </a:lnTo>
                  <a:lnTo>
                    <a:pt x="7903" y="37701"/>
                  </a:lnTo>
                  <a:lnTo>
                    <a:pt x="7922" y="37721"/>
                  </a:lnTo>
                  <a:lnTo>
                    <a:pt x="7941" y="37759"/>
                  </a:lnTo>
                  <a:lnTo>
                    <a:pt x="7980" y="37759"/>
                  </a:lnTo>
                  <a:lnTo>
                    <a:pt x="7999" y="37779"/>
                  </a:lnTo>
                  <a:lnTo>
                    <a:pt x="8018" y="37779"/>
                  </a:lnTo>
                  <a:lnTo>
                    <a:pt x="8057" y="37759"/>
                  </a:lnTo>
                  <a:lnTo>
                    <a:pt x="8076" y="37740"/>
                  </a:lnTo>
                  <a:lnTo>
                    <a:pt x="8095" y="37701"/>
                  </a:lnTo>
                  <a:lnTo>
                    <a:pt x="8095" y="37663"/>
                  </a:lnTo>
                  <a:lnTo>
                    <a:pt x="7941" y="36661"/>
                  </a:lnTo>
                  <a:lnTo>
                    <a:pt x="7633" y="35061"/>
                  </a:lnTo>
                  <a:lnTo>
                    <a:pt x="7209" y="32921"/>
                  </a:lnTo>
                  <a:lnTo>
                    <a:pt x="6669" y="30358"/>
                  </a:lnTo>
                  <a:lnTo>
                    <a:pt x="5416" y="24306"/>
                  </a:lnTo>
                  <a:lnTo>
                    <a:pt x="3990" y="17675"/>
                  </a:lnTo>
                  <a:lnTo>
                    <a:pt x="1388" y="5590"/>
                  </a:lnTo>
                  <a:lnTo>
                    <a:pt x="174" y="78"/>
                  </a:lnTo>
                  <a:lnTo>
                    <a:pt x="154" y="39"/>
                  </a:lnTo>
                  <a:lnTo>
                    <a:pt x="135" y="20"/>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2"/>
            <p:cNvSpPr/>
            <p:nvPr/>
          </p:nvSpPr>
          <p:spPr>
            <a:xfrm>
              <a:off x="9063487" y="2501250"/>
              <a:ext cx="700088" cy="1675016"/>
            </a:xfrm>
            <a:custGeom>
              <a:avLst/>
              <a:gdLst/>
              <a:ahLst/>
              <a:cxnLst/>
              <a:rect l="l" t="t" r="r" b="b"/>
              <a:pathLst>
                <a:path w="16249" h="38877" extrusionOk="0">
                  <a:moveTo>
                    <a:pt x="579" y="1"/>
                  </a:moveTo>
                  <a:lnTo>
                    <a:pt x="444" y="39"/>
                  </a:lnTo>
                  <a:lnTo>
                    <a:pt x="309" y="97"/>
                  </a:lnTo>
                  <a:lnTo>
                    <a:pt x="213" y="174"/>
                  </a:lnTo>
                  <a:lnTo>
                    <a:pt x="135" y="309"/>
                  </a:lnTo>
                  <a:lnTo>
                    <a:pt x="97" y="444"/>
                  </a:lnTo>
                  <a:lnTo>
                    <a:pt x="58" y="1138"/>
                  </a:lnTo>
                  <a:lnTo>
                    <a:pt x="20" y="1851"/>
                  </a:lnTo>
                  <a:lnTo>
                    <a:pt x="1" y="2564"/>
                  </a:lnTo>
                  <a:lnTo>
                    <a:pt x="20" y="3297"/>
                  </a:lnTo>
                  <a:lnTo>
                    <a:pt x="58" y="4048"/>
                  </a:lnTo>
                  <a:lnTo>
                    <a:pt x="116" y="4800"/>
                  </a:lnTo>
                  <a:lnTo>
                    <a:pt x="193" y="5552"/>
                  </a:lnTo>
                  <a:lnTo>
                    <a:pt x="290" y="6323"/>
                  </a:lnTo>
                  <a:lnTo>
                    <a:pt x="386" y="7094"/>
                  </a:lnTo>
                  <a:lnTo>
                    <a:pt x="521" y="7865"/>
                  </a:lnTo>
                  <a:lnTo>
                    <a:pt x="675" y="8655"/>
                  </a:lnTo>
                  <a:lnTo>
                    <a:pt x="829" y="9445"/>
                  </a:lnTo>
                  <a:lnTo>
                    <a:pt x="1022" y="10235"/>
                  </a:lnTo>
                  <a:lnTo>
                    <a:pt x="1215" y="11026"/>
                  </a:lnTo>
                  <a:lnTo>
                    <a:pt x="1408" y="11835"/>
                  </a:lnTo>
                  <a:lnTo>
                    <a:pt x="1639" y="12625"/>
                  </a:lnTo>
                  <a:lnTo>
                    <a:pt x="2121" y="14225"/>
                  </a:lnTo>
                  <a:lnTo>
                    <a:pt x="2641" y="15825"/>
                  </a:lnTo>
                  <a:lnTo>
                    <a:pt x="3200" y="17425"/>
                  </a:lnTo>
                  <a:lnTo>
                    <a:pt x="3798" y="19005"/>
                  </a:lnTo>
                  <a:lnTo>
                    <a:pt x="4434" y="20566"/>
                  </a:lnTo>
                  <a:lnTo>
                    <a:pt x="5070" y="22108"/>
                  </a:lnTo>
                  <a:lnTo>
                    <a:pt x="5744" y="23612"/>
                  </a:lnTo>
                  <a:lnTo>
                    <a:pt x="6400" y="25077"/>
                  </a:lnTo>
                  <a:lnTo>
                    <a:pt x="7074" y="26503"/>
                  </a:lnTo>
                  <a:lnTo>
                    <a:pt x="7749" y="27891"/>
                  </a:lnTo>
                  <a:lnTo>
                    <a:pt x="8423" y="29220"/>
                  </a:lnTo>
                  <a:lnTo>
                    <a:pt x="9079" y="30473"/>
                  </a:lnTo>
                  <a:lnTo>
                    <a:pt x="9715" y="31668"/>
                  </a:lnTo>
                  <a:lnTo>
                    <a:pt x="10332" y="32786"/>
                  </a:lnTo>
                  <a:lnTo>
                    <a:pt x="11449" y="34791"/>
                  </a:lnTo>
                  <a:lnTo>
                    <a:pt x="12394" y="36429"/>
                  </a:lnTo>
                  <a:lnTo>
                    <a:pt x="13146" y="37663"/>
                  </a:lnTo>
                  <a:lnTo>
                    <a:pt x="13782" y="38703"/>
                  </a:lnTo>
                  <a:lnTo>
                    <a:pt x="16249" y="38877"/>
                  </a:lnTo>
                  <a:lnTo>
                    <a:pt x="16249" y="38877"/>
                  </a:lnTo>
                  <a:lnTo>
                    <a:pt x="15940" y="37277"/>
                  </a:lnTo>
                  <a:lnTo>
                    <a:pt x="15613" y="35658"/>
                  </a:lnTo>
                  <a:lnTo>
                    <a:pt x="15246" y="34039"/>
                  </a:lnTo>
                  <a:lnTo>
                    <a:pt x="14842" y="32420"/>
                  </a:lnTo>
                  <a:lnTo>
                    <a:pt x="14418" y="30801"/>
                  </a:lnTo>
                  <a:lnTo>
                    <a:pt x="13974" y="29182"/>
                  </a:lnTo>
                  <a:lnTo>
                    <a:pt x="13493" y="27563"/>
                  </a:lnTo>
                  <a:lnTo>
                    <a:pt x="12991" y="25963"/>
                  </a:lnTo>
                  <a:lnTo>
                    <a:pt x="12490" y="24383"/>
                  </a:lnTo>
                  <a:lnTo>
                    <a:pt x="11951" y="22802"/>
                  </a:lnTo>
                  <a:lnTo>
                    <a:pt x="11411" y="21260"/>
                  </a:lnTo>
                  <a:lnTo>
                    <a:pt x="10852" y="19738"/>
                  </a:lnTo>
                  <a:lnTo>
                    <a:pt x="10293" y="18234"/>
                  </a:lnTo>
                  <a:lnTo>
                    <a:pt x="9715" y="16769"/>
                  </a:lnTo>
                  <a:lnTo>
                    <a:pt x="9137" y="15343"/>
                  </a:lnTo>
                  <a:lnTo>
                    <a:pt x="8558" y="13955"/>
                  </a:lnTo>
                  <a:lnTo>
                    <a:pt x="7980" y="12606"/>
                  </a:lnTo>
                  <a:lnTo>
                    <a:pt x="7402" y="11315"/>
                  </a:lnTo>
                  <a:lnTo>
                    <a:pt x="6824" y="10062"/>
                  </a:lnTo>
                  <a:lnTo>
                    <a:pt x="6265" y="8886"/>
                  </a:lnTo>
                  <a:lnTo>
                    <a:pt x="5706" y="7749"/>
                  </a:lnTo>
                  <a:lnTo>
                    <a:pt x="5166" y="6670"/>
                  </a:lnTo>
                  <a:lnTo>
                    <a:pt x="4646" y="5667"/>
                  </a:lnTo>
                  <a:lnTo>
                    <a:pt x="4145" y="4723"/>
                  </a:lnTo>
                  <a:lnTo>
                    <a:pt x="3663" y="3856"/>
                  </a:lnTo>
                  <a:lnTo>
                    <a:pt x="3181" y="3085"/>
                  </a:lnTo>
                  <a:lnTo>
                    <a:pt x="2757" y="2371"/>
                  </a:lnTo>
                  <a:lnTo>
                    <a:pt x="2333" y="1735"/>
                  </a:lnTo>
                  <a:lnTo>
                    <a:pt x="1947" y="1196"/>
                  </a:lnTo>
                  <a:lnTo>
                    <a:pt x="1600" y="752"/>
                  </a:lnTo>
                  <a:lnTo>
                    <a:pt x="1273" y="405"/>
                  </a:lnTo>
                  <a:lnTo>
                    <a:pt x="1138" y="271"/>
                  </a:lnTo>
                  <a:lnTo>
                    <a:pt x="1003" y="155"/>
                  </a:lnTo>
                  <a:lnTo>
                    <a:pt x="868" y="78"/>
                  </a:lnTo>
                  <a:lnTo>
                    <a:pt x="714" y="20"/>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2"/>
            <p:cNvSpPr/>
            <p:nvPr/>
          </p:nvSpPr>
          <p:spPr>
            <a:xfrm>
              <a:off x="9164825" y="2775316"/>
              <a:ext cx="309781" cy="798063"/>
            </a:xfrm>
            <a:custGeom>
              <a:avLst/>
              <a:gdLst/>
              <a:ahLst/>
              <a:cxnLst/>
              <a:rect l="l" t="t" r="r" b="b"/>
              <a:pathLst>
                <a:path w="7190" h="18523" extrusionOk="0">
                  <a:moveTo>
                    <a:pt x="58" y="0"/>
                  </a:moveTo>
                  <a:lnTo>
                    <a:pt x="39" y="19"/>
                  </a:lnTo>
                  <a:lnTo>
                    <a:pt x="19" y="58"/>
                  </a:lnTo>
                  <a:lnTo>
                    <a:pt x="0" y="97"/>
                  </a:lnTo>
                  <a:lnTo>
                    <a:pt x="19" y="135"/>
                  </a:lnTo>
                  <a:lnTo>
                    <a:pt x="3296" y="8712"/>
                  </a:lnTo>
                  <a:lnTo>
                    <a:pt x="5667" y="14899"/>
                  </a:lnTo>
                  <a:lnTo>
                    <a:pt x="6997" y="18446"/>
                  </a:lnTo>
                  <a:lnTo>
                    <a:pt x="7035" y="18503"/>
                  </a:lnTo>
                  <a:lnTo>
                    <a:pt x="7093" y="18523"/>
                  </a:lnTo>
                  <a:lnTo>
                    <a:pt x="7112" y="18503"/>
                  </a:lnTo>
                  <a:lnTo>
                    <a:pt x="7151" y="18484"/>
                  </a:lnTo>
                  <a:lnTo>
                    <a:pt x="7170" y="18465"/>
                  </a:lnTo>
                  <a:lnTo>
                    <a:pt x="7189" y="18426"/>
                  </a:lnTo>
                  <a:lnTo>
                    <a:pt x="7170" y="18388"/>
                  </a:lnTo>
                  <a:lnTo>
                    <a:pt x="5840" y="14841"/>
                  </a:lnTo>
                  <a:lnTo>
                    <a:pt x="3469" y="8654"/>
                  </a:lnTo>
                  <a:lnTo>
                    <a:pt x="193" y="58"/>
                  </a:lnTo>
                  <a:lnTo>
                    <a:pt x="173" y="39"/>
                  </a:lnTo>
                  <a:lnTo>
                    <a:pt x="1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 name="Google Shape;508;p22"/>
          <p:cNvGrpSpPr/>
          <p:nvPr/>
        </p:nvGrpSpPr>
        <p:grpSpPr>
          <a:xfrm flipH="1">
            <a:off x="3706651" y="-1995412"/>
            <a:ext cx="793625" cy="1995400"/>
            <a:chOff x="1211088" y="1995225"/>
            <a:chExt cx="793625" cy="1995400"/>
          </a:xfrm>
        </p:grpSpPr>
        <p:sp>
          <p:nvSpPr>
            <p:cNvPr id="509" name="Google Shape;509;p22"/>
            <p:cNvSpPr/>
            <p:nvPr/>
          </p:nvSpPr>
          <p:spPr>
            <a:xfrm>
              <a:off x="1418763" y="3334300"/>
              <a:ext cx="421150" cy="50625"/>
            </a:xfrm>
            <a:custGeom>
              <a:avLst/>
              <a:gdLst/>
              <a:ahLst/>
              <a:cxnLst/>
              <a:rect l="l" t="t" r="r" b="b"/>
              <a:pathLst>
                <a:path w="16846" h="2025" extrusionOk="0">
                  <a:moveTo>
                    <a:pt x="8423" y="1"/>
                  </a:moveTo>
                  <a:lnTo>
                    <a:pt x="6727" y="20"/>
                  </a:lnTo>
                  <a:lnTo>
                    <a:pt x="5146" y="78"/>
                  </a:lnTo>
                  <a:lnTo>
                    <a:pt x="3720" y="174"/>
                  </a:lnTo>
                  <a:lnTo>
                    <a:pt x="3065" y="232"/>
                  </a:lnTo>
                  <a:lnTo>
                    <a:pt x="2467" y="309"/>
                  </a:lnTo>
                  <a:lnTo>
                    <a:pt x="1928" y="367"/>
                  </a:lnTo>
                  <a:lnTo>
                    <a:pt x="1446" y="444"/>
                  </a:lnTo>
                  <a:lnTo>
                    <a:pt x="1022" y="540"/>
                  </a:lnTo>
                  <a:lnTo>
                    <a:pt x="656" y="618"/>
                  </a:lnTo>
                  <a:lnTo>
                    <a:pt x="386" y="714"/>
                  </a:lnTo>
                  <a:lnTo>
                    <a:pt x="174" y="810"/>
                  </a:lnTo>
                  <a:lnTo>
                    <a:pt x="97" y="868"/>
                  </a:lnTo>
                  <a:lnTo>
                    <a:pt x="39" y="907"/>
                  </a:lnTo>
                  <a:lnTo>
                    <a:pt x="19" y="964"/>
                  </a:lnTo>
                  <a:lnTo>
                    <a:pt x="0" y="1022"/>
                  </a:lnTo>
                  <a:lnTo>
                    <a:pt x="19" y="1061"/>
                  </a:lnTo>
                  <a:lnTo>
                    <a:pt x="39" y="1119"/>
                  </a:lnTo>
                  <a:lnTo>
                    <a:pt x="97" y="1157"/>
                  </a:lnTo>
                  <a:lnTo>
                    <a:pt x="174" y="1215"/>
                  </a:lnTo>
                  <a:lnTo>
                    <a:pt x="386" y="1311"/>
                  </a:lnTo>
                  <a:lnTo>
                    <a:pt x="656" y="1408"/>
                  </a:lnTo>
                  <a:lnTo>
                    <a:pt x="1022" y="1485"/>
                  </a:lnTo>
                  <a:lnTo>
                    <a:pt x="1446" y="1581"/>
                  </a:lnTo>
                  <a:lnTo>
                    <a:pt x="1928" y="1658"/>
                  </a:lnTo>
                  <a:lnTo>
                    <a:pt x="2467" y="1716"/>
                  </a:lnTo>
                  <a:lnTo>
                    <a:pt x="3065" y="1793"/>
                  </a:lnTo>
                  <a:lnTo>
                    <a:pt x="3720" y="1851"/>
                  </a:lnTo>
                  <a:lnTo>
                    <a:pt x="5146" y="1947"/>
                  </a:lnTo>
                  <a:lnTo>
                    <a:pt x="6727" y="2005"/>
                  </a:lnTo>
                  <a:lnTo>
                    <a:pt x="8423" y="2025"/>
                  </a:lnTo>
                  <a:lnTo>
                    <a:pt x="10119" y="2005"/>
                  </a:lnTo>
                  <a:lnTo>
                    <a:pt x="11700" y="1947"/>
                  </a:lnTo>
                  <a:lnTo>
                    <a:pt x="13126" y="1851"/>
                  </a:lnTo>
                  <a:lnTo>
                    <a:pt x="13781" y="1793"/>
                  </a:lnTo>
                  <a:lnTo>
                    <a:pt x="14379" y="1716"/>
                  </a:lnTo>
                  <a:lnTo>
                    <a:pt x="14918" y="1658"/>
                  </a:lnTo>
                  <a:lnTo>
                    <a:pt x="15400" y="1581"/>
                  </a:lnTo>
                  <a:lnTo>
                    <a:pt x="15824" y="1485"/>
                  </a:lnTo>
                  <a:lnTo>
                    <a:pt x="16171" y="1408"/>
                  </a:lnTo>
                  <a:lnTo>
                    <a:pt x="16460" y="1311"/>
                  </a:lnTo>
                  <a:lnTo>
                    <a:pt x="16672" y="1215"/>
                  </a:lnTo>
                  <a:lnTo>
                    <a:pt x="16750" y="1157"/>
                  </a:lnTo>
                  <a:lnTo>
                    <a:pt x="16788" y="1119"/>
                  </a:lnTo>
                  <a:lnTo>
                    <a:pt x="16827" y="1061"/>
                  </a:lnTo>
                  <a:lnTo>
                    <a:pt x="16846" y="1022"/>
                  </a:lnTo>
                  <a:lnTo>
                    <a:pt x="16827" y="964"/>
                  </a:lnTo>
                  <a:lnTo>
                    <a:pt x="16788" y="907"/>
                  </a:lnTo>
                  <a:lnTo>
                    <a:pt x="16750" y="868"/>
                  </a:lnTo>
                  <a:lnTo>
                    <a:pt x="16672" y="810"/>
                  </a:lnTo>
                  <a:lnTo>
                    <a:pt x="16460" y="714"/>
                  </a:lnTo>
                  <a:lnTo>
                    <a:pt x="16171" y="618"/>
                  </a:lnTo>
                  <a:lnTo>
                    <a:pt x="15824" y="540"/>
                  </a:lnTo>
                  <a:lnTo>
                    <a:pt x="15400" y="444"/>
                  </a:lnTo>
                  <a:lnTo>
                    <a:pt x="14918" y="367"/>
                  </a:lnTo>
                  <a:lnTo>
                    <a:pt x="14379" y="309"/>
                  </a:lnTo>
                  <a:lnTo>
                    <a:pt x="13781" y="232"/>
                  </a:lnTo>
                  <a:lnTo>
                    <a:pt x="13126" y="174"/>
                  </a:lnTo>
                  <a:lnTo>
                    <a:pt x="11700" y="78"/>
                  </a:lnTo>
                  <a:lnTo>
                    <a:pt x="10119" y="20"/>
                  </a:lnTo>
                  <a:lnTo>
                    <a:pt x="84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2"/>
            <p:cNvSpPr/>
            <p:nvPr/>
          </p:nvSpPr>
          <p:spPr>
            <a:xfrm>
              <a:off x="1327688" y="3887000"/>
              <a:ext cx="677025" cy="103625"/>
            </a:xfrm>
            <a:custGeom>
              <a:avLst/>
              <a:gdLst/>
              <a:ahLst/>
              <a:cxnLst/>
              <a:rect l="l" t="t" r="r" b="b"/>
              <a:pathLst>
                <a:path w="27081" h="4145" extrusionOk="0">
                  <a:moveTo>
                    <a:pt x="13531" y="0"/>
                  </a:moveTo>
                  <a:lnTo>
                    <a:pt x="12162" y="20"/>
                  </a:lnTo>
                  <a:lnTo>
                    <a:pt x="10813" y="39"/>
                  </a:lnTo>
                  <a:lnTo>
                    <a:pt x="9522" y="97"/>
                  </a:lnTo>
                  <a:lnTo>
                    <a:pt x="8269" y="174"/>
                  </a:lnTo>
                  <a:lnTo>
                    <a:pt x="7093" y="251"/>
                  </a:lnTo>
                  <a:lnTo>
                    <a:pt x="5975" y="367"/>
                  </a:lnTo>
                  <a:lnTo>
                    <a:pt x="4935" y="482"/>
                  </a:lnTo>
                  <a:lnTo>
                    <a:pt x="3971" y="617"/>
                  </a:lnTo>
                  <a:lnTo>
                    <a:pt x="3084" y="752"/>
                  </a:lnTo>
                  <a:lnTo>
                    <a:pt x="2313" y="906"/>
                  </a:lnTo>
                  <a:lnTo>
                    <a:pt x="1639" y="1080"/>
                  </a:lnTo>
                  <a:lnTo>
                    <a:pt x="1060" y="1272"/>
                  </a:lnTo>
                  <a:lnTo>
                    <a:pt x="829" y="1369"/>
                  </a:lnTo>
                  <a:lnTo>
                    <a:pt x="617" y="1465"/>
                  </a:lnTo>
                  <a:lnTo>
                    <a:pt x="424" y="1562"/>
                  </a:lnTo>
                  <a:lnTo>
                    <a:pt x="270" y="1658"/>
                  </a:lnTo>
                  <a:lnTo>
                    <a:pt x="155" y="1754"/>
                  </a:lnTo>
                  <a:lnTo>
                    <a:pt x="77" y="1851"/>
                  </a:lnTo>
                  <a:lnTo>
                    <a:pt x="20" y="1966"/>
                  </a:lnTo>
                  <a:lnTo>
                    <a:pt x="0" y="2063"/>
                  </a:lnTo>
                  <a:lnTo>
                    <a:pt x="20" y="2178"/>
                  </a:lnTo>
                  <a:lnTo>
                    <a:pt x="77" y="2275"/>
                  </a:lnTo>
                  <a:lnTo>
                    <a:pt x="155" y="2390"/>
                  </a:lnTo>
                  <a:lnTo>
                    <a:pt x="270" y="2487"/>
                  </a:lnTo>
                  <a:lnTo>
                    <a:pt x="424" y="2583"/>
                  </a:lnTo>
                  <a:lnTo>
                    <a:pt x="617" y="2679"/>
                  </a:lnTo>
                  <a:lnTo>
                    <a:pt x="829" y="2776"/>
                  </a:lnTo>
                  <a:lnTo>
                    <a:pt x="1060" y="2872"/>
                  </a:lnTo>
                  <a:lnTo>
                    <a:pt x="1639" y="3065"/>
                  </a:lnTo>
                  <a:lnTo>
                    <a:pt x="2313" y="3219"/>
                  </a:lnTo>
                  <a:lnTo>
                    <a:pt x="3084" y="3393"/>
                  </a:lnTo>
                  <a:lnTo>
                    <a:pt x="3971" y="3528"/>
                  </a:lnTo>
                  <a:lnTo>
                    <a:pt x="4935" y="3662"/>
                  </a:lnTo>
                  <a:lnTo>
                    <a:pt x="5975" y="3778"/>
                  </a:lnTo>
                  <a:lnTo>
                    <a:pt x="7093" y="3894"/>
                  </a:lnTo>
                  <a:lnTo>
                    <a:pt x="8269" y="3971"/>
                  </a:lnTo>
                  <a:lnTo>
                    <a:pt x="9522" y="4048"/>
                  </a:lnTo>
                  <a:lnTo>
                    <a:pt x="10813" y="4086"/>
                  </a:lnTo>
                  <a:lnTo>
                    <a:pt x="12162" y="4125"/>
                  </a:lnTo>
                  <a:lnTo>
                    <a:pt x="13531" y="4144"/>
                  </a:lnTo>
                  <a:lnTo>
                    <a:pt x="14919" y="4125"/>
                  </a:lnTo>
                  <a:lnTo>
                    <a:pt x="16268" y="4086"/>
                  </a:lnTo>
                  <a:lnTo>
                    <a:pt x="17559" y="4048"/>
                  </a:lnTo>
                  <a:lnTo>
                    <a:pt x="18812" y="3971"/>
                  </a:lnTo>
                  <a:lnTo>
                    <a:pt x="19988" y="3894"/>
                  </a:lnTo>
                  <a:lnTo>
                    <a:pt x="21106" y="3778"/>
                  </a:lnTo>
                  <a:lnTo>
                    <a:pt x="22146" y="3662"/>
                  </a:lnTo>
                  <a:lnTo>
                    <a:pt x="23110" y="3528"/>
                  </a:lnTo>
                  <a:lnTo>
                    <a:pt x="23978" y="3393"/>
                  </a:lnTo>
                  <a:lnTo>
                    <a:pt x="24768" y="3219"/>
                  </a:lnTo>
                  <a:lnTo>
                    <a:pt x="25442" y="3065"/>
                  </a:lnTo>
                  <a:lnTo>
                    <a:pt x="26021" y="2872"/>
                  </a:lnTo>
                  <a:lnTo>
                    <a:pt x="26252" y="2776"/>
                  </a:lnTo>
                  <a:lnTo>
                    <a:pt x="26464" y="2679"/>
                  </a:lnTo>
                  <a:lnTo>
                    <a:pt x="26657" y="2583"/>
                  </a:lnTo>
                  <a:lnTo>
                    <a:pt x="26811" y="2487"/>
                  </a:lnTo>
                  <a:lnTo>
                    <a:pt x="26926" y="2390"/>
                  </a:lnTo>
                  <a:lnTo>
                    <a:pt x="27004" y="2275"/>
                  </a:lnTo>
                  <a:lnTo>
                    <a:pt x="27061" y="2178"/>
                  </a:lnTo>
                  <a:lnTo>
                    <a:pt x="27081" y="2063"/>
                  </a:lnTo>
                  <a:lnTo>
                    <a:pt x="27061" y="1966"/>
                  </a:lnTo>
                  <a:lnTo>
                    <a:pt x="27004" y="1851"/>
                  </a:lnTo>
                  <a:lnTo>
                    <a:pt x="26926" y="1754"/>
                  </a:lnTo>
                  <a:lnTo>
                    <a:pt x="26811" y="1658"/>
                  </a:lnTo>
                  <a:lnTo>
                    <a:pt x="26657" y="1562"/>
                  </a:lnTo>
                  <a:lnTo>
                    <a:pt x="26464" y="1465"/>
                  </a:lnTo>
                  <a:lnTo>
                    <a:pt x="26252" y="1369"/>
                  </a:lnTo>
                  <a:lnTo>
                    <a:pt x="26021" y="1272"/>
                  </a:lnTo>
                  <a:lnTo>
                    <a:pt x="25442" y="1080"/>
                  </a:lnTo>
                  <a:lnTo>
                    <a:pt x="24768" y="906"/>
                  </a:lnTo>
                  <a:lnTo>
                    <a:pt x="23978" y="752"/>
                  </a:lnTo>
                  <a:lnTo>
                    <a:pt x="23110" y="617"/>
                  </a:lnTo>
                  <a:lnTo>
                    <a:pt x="22146" y="482"/>
                  </a:lnTo>
                  <a:lnTo>
                    <a:pt x="21106" y="367"/>
                  </a:lnTo>
                  <a:lnTo>
                    <a:pt x="19988" y="251"/>
                  </a:lnTo>
                  <a:lnTo>
                    <a:pt x="18812" y="174"/>
                  </a:lnTo>
                  <a:lnTo>
                    <a:pt x="17559" y="97"/>
                  </a:lnTo>
                  <a:lnTo>
                    <a:pt x="16268" y="39"/>
                  </a:lnTo>
                  <a:lnTo>
                    <a:pt x="14919" y="20"/>
                  </a:lnTo>
                  <a:lnTo>
                    <a:pt x="13531" y="0"/>
                  </a:lnTo>
                  <a:close/>
                </a:path>
              </a:pathLst>
            </a:custGeom>
            <a:solidFill>
              <a:srgbClr val="261E35">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2"/>
            <p:cNvSpPr/>
            <p:nvPr/>
          </p:nvSpPr>
          <p:spPr>
            <a:xfrm>
              <a:off x="1251063" y="1995225"/>
              <a:ext cx="438050" cy="1282725"/>
            </a:xfrm>
            <a:custGeom>
              <a:avLst/>
              <a:gdLst/>
              <a:ahLst/>
              <a:cxnLst/>
              <a:rect l="l" t="t" r="r" b="b"/>
              <a:pathLst>
                <a:path w="17522" h="51309" extrusionOk="0">
                  <a:moveTo>
                    <a:pt x="1562" y="1"/>
                  </a:moveTo>
                  <a:lnTo>
                    <a:pt x="1408" y="20"/>
                  </a:lnTo>
                  <a:lnTo>
                    <a:pt x="1273" y="39"/>
                  </a:lnTo>
                  <a:lnTo>
                    <a:pt x="1119" y="78"/>
                  </a:lnTo>
                  <a:lnTo>
                    <a:pt x="984" y="135"/>
                  </a:lnTo>
                  <a:lnTo>
                    <a:pt x="868" y="213"/>
                  </a:lnTo>
                  <a:lnTo>
                    <a:pt x="733" y="309"/>
                  </a:lnTo>
                  <a:lnTo>
                    <a:pt x="637" y="405"/>
                  </a:lnTo>
                  <a:lnTo>
                    <a:pt x="540" y="540"/>
                  </a:lnTo>
                  <a:lnTo>
                    <a:pt x="483" y="675"/>
                  </a:lnTo>
                  <a:lnTo>
                    <a:pt x="425" y="829"/>
                  </a:lnTo>
                  <a:lnTo>
                    <a:pt x="386" y="983"/>
                  </a:lnTo>
                  <a:lnTo>
                    <a:pt x="251" y="2275"/>
                  </a:lnTo>
                  <a:lnTo>
                    <a:pt x="136" y="3547"/>
                  </a:lnTo>
                  <a:lnTo>
                    <a:pt x="59" y="4800"/>
                  </a:lnTo>
                  <a:lnTo>
                    <a:pt x="20" y="6072"/>
                  </a:lnTo>
                  <a:lnTo>
                    <a:pt x="1" y="7325"/>
                  </a:lnTo>
                  <a:lnTo>
                    <a:pt x="1" y="8558"/>
                  </a:lnTo>
                  <a:lnTo>
                    <a:pt x="39" y="9792"/>
                  </a:lnTo>
                  <a:lnTo>
                    <a:pt x="97" y="11006"/>
                  </a:lnTo>
                  <a:lnTo>
                    <a:pt x="174" y="12220"/>
                  </a:lnTo>
                  <a:lnTo>
                    <a:pt x="290" y="13415"/>
                  </a:lnTo>
                  <a:lnTo>
                    <a:pt x="406" y="14610"/>
                  </a:lnTo>
                  <a:lnTo>
                    <a:pt x="560" y="15805"/>
                  </a:lnTo>
                  <a:lnTo>
                    <a:pt x="733" y="16962"/>
                  </a:lnTo>
                  <a:lnTo>
                    <a:pt x="926" y="18118"/>
                  </a:lnTo>
                  <a:lnTo>
                    <a:pt x="1138" y="19275"/>
                  </a:lnTo>
                  <a:lnTo>
                    <a:pt x="1369" y="20393"/>
                  </a:lnTo>
                  <a:lnTo>
                    <a:pt x="1601" y="21511"/>
                  </a:lnTo>
                  <a:lnTo>
                    <a:pt x="1870" y="22629"/>
                  </a:lnTo>
                  <a:lnTo>
                    <a:pt x="2140" y="23708"/>
                  </a:lnTo>
                  <a:lnTo>
                    <a:pt x="2429" y="24787"/>
                  </a:lnTo>
                  <a:lnTo>
                    <a:pt x="2738" y="25847"/>
                  </a:lnTo>
                  <a:lnTo>
                    <a:pt x="3065" y="26888"/>
                  </a:lnTo>
                  <a:lnTo>
                    <a:pt x="3393" y="27929"/>
                  </a:lnTo>
                  <a:lnTo>
                    <a:pt x="3721" y="28931"/>
                  </a:lnTo>
                  <a:lnTo>
                    <a:pt x="4068" y="29933"/>
                  </a:lnTo>
                  <a:lnTo>
                    <a:pt x="4434" y="30916"/>
                  </a:lnTo>
                  <a:lnTo>
                    <a:pt x="4800" y="31880"/>
                  </a:lnTo>
                  <a:lnTo>
                    <a:pt x="5166" y="32825"/>
                  </a:lnTo>
                  <a:lnTo>
                    <a:pt x="5552" y="33750"/>
                  </a:lnTo>
                  <a:lnTo>
                    <a:pt x="5937" y="34656"/>
                  </a:lnTo>
                  <a:lnTo>
                    <a:pt x="6708" y="36410"/>
                  </a:lnTo>
                  <a:lnTo>
                    <a:pt x="7498" y="38086"/>
                  </a:lnTo>
                  <a:lnTo>
                    <a:pt x="8289" y="39686"/>
                  </a:lnTo>
                  <a:lnTo>
                    <a:pt x="9079" y="41190"/>
                  </a:lnTo>
                  <a:lnTo>
                    <a:pt x="9850" y="42597"/>
                  </a:lnTo>
                  <a:lnTo>
                    <a:pt x="10602" y="43927"/>
                  </a:lnTo>
                  <a:lnTo>
                    <a:pt x="11334" y="45160"/>
                  </a:lnTo>
                  <a:lnTo>
                    <a:pt x="12028" y="46278"/>
                  </a:lnTo>
                  <a:lnTo>
                    <a:pt x="12683" y="47300"/>
                  </a:lnTo>
                  <a:lnTo>
                    <a:pt x="13281" y="48205"/>
                  </a:lnTo>
                  <a:lnTo>
                    <a:pt x="13820" y="49015"/>
                  </a:lnTo>
                  <a:lnTo>
                    <a:pt x="14726" y="50268"/>
                  </a:lnTo>
                  <a:lnTo>
                    <a:pt x="15305" y="51039"/>
                  </a:lnTo>
                  <a:lnTo>
                    <a:pt x="15497" y="51309"/>
                  </a:lnTo>
                  <a:lnTo>
                    <a:pt x="17271" y="51058"/>
                  </a:lnTo>
                  <a:lnTo>
                    <a:pt x="17348" y="49613"/>
                  </a:lnTo>
                  <a:lnTo>
                    <a:pt x="17425" y="48186"/>
                  </a:lnTo>
                  <a:lnTo>
                    <a:pt x="17483" y="46779"/>
                  </a:lnTo>
                  <a:lnTo>
                    <a:pt x="17502" y="45391"/>
                  </a:lnTo>
                  <a:lnTo>
                    <a:pt x="17521" y="44042"/>
                  </a:lnTo>
                  <a:lnTo>
                    <a:pt x="17502" y="42712"/>
                  </a:lnTo>
                  <a:lnTo>
                    <a:pt x="17483" y="41402"/>
                  </a:lnTo>
                  <a:lnTo>
                    <a:pt x="17425" y="40110"/>
                  </a:lnTo>
                  <a:lnTo>
                    <a:pt x="17367" y="38838"/>
                  </a:lnTo>
                  <a:lnTo>
                    <a:pt x="17290" y="37585"/>
                  </a:lnTo>
                  <a:lnTo>
                    <a:pt x="17193" y="36371"/>
                  </a:lnTo>
                  <a:lnTo>
                    <a:pt x="17078" y="35176"/>
                  </a:lnTo>
                  <a:lnTo>
                    <a:pt x="16943" y="34000"/>
                  </a:lnTo>
                  <a:lnTo>
                    <a:pt x="16808" y="32844"/>
                  </a:lnTo>
                  <a:lnTo>
                    <a:pt x="16654" y="31707"/>
                  </a:lnTo>
                  <a:lnTo>
                    <a:pt x="16480" y="30589"/>
                  </a:lnTo>
                  <a:lnTo>
                    <a:pt x="16288" y="29509"/>
                  </a:lnTo>
                  <a:lnTo>
                    <a:pt x="16095" y="28430"/>
                  </a:lnTo>
                  <a:lnTo>
                    <a:pt x="15883" y="27389"/>
                  </a:lnTo>
                  <a:lnTo>
                    <a:pt x="15671" y="26368"/>
                  </a:lnTo>
                  <a:lnTo>
                    <a:pt x="15439" y="25346"/>
                  </a:lnTo>
                  <a:lnTo>
                    <a:pt x="15189" y="24363"/>
                  </a:lnTo>
                  <a:lnTo>
                    <a:pt x="14938" y="23399"/>
                  </a:lnTo>
                  <a:lnTo>
                    <a:pt x="14668" y="22455"/>
                  </a:lnTo>
                  <a:lnTo>
                    <a:pt x="14399" y="21549"/>
                  </a:lnTo>
                  <a:lnTo>
                    <a:pt x="14129" y="20643"/>
                  </a:lnTo>
                  <a:lnTo>
                    <a:pt x="13840" y="19757"/>
                  </a:lnTo>
                  <a:lnTo>
                    <a:pt x="13531" y="18889"/>
                  </a:lnTo>
                  <a:lnTo>
                    <a:pt x="13242" y="18061"/>
                  </a:lnTo>
                  <a:lnTo>
                    <a:pt x="12934" y="17232"/>
                  </a:lnTo>
                  <a:lnTo>
                    <a:pt x="12606" y="16422"/>
                  </a:lnTo>
                  <a:lnTo>
                    <a:pt x="12298" y="15651"/>
                  </a:lnTo>
                  <a:lnTo>
                    <a:pt x="11970" y="14880"/>
                  </a:lnTo>
                  <a:lnTo>
                    <a:pt x="11642" y="14148"/>
                  </a:lnTo>
                  <a:lnTo>
                    <a:pt x="10968" y="12722"/>
                  </a:lnTo>
                  <a:lnTo>
                    <a:pt x="10274" y="11372"/>
                  </a:lnTo>
                  <a:lnTo>
                    <a:pt x="9599" y="10081"/>
                  </a:lnTo>
                  <a:lnTo>
                    <a:pt x="8905" y="8886"/>
                  </a:lnTo>
                  <a:lnTo>
                    <a:pt x="8212" y="7768"/>
                  </a:lnTo>
                  <a:lnTo>
                    <a:pt x="7518" y="6708"/>
                  </a:lnTo>
                  <a:lnTo>
                    <a:pt x="6843" y="5725"/>
                  </a:lnTo>
                  <a:lnTo>
                    <a:pt x="6188" y="4819"/>
                  </a:lnTo>
                  <a:lnTo>
                    <a:pt x="5532" y="3971"/>
                  </a:lnTo>
                  <a:lnTo>
                    <a:pt x="4916" y="3200"/>
                  </a:lnTo>
                  <a:lnTo>
                    <a:pt x="4318" y="2487"/>
                  </a:lnTo>
                  <a:lnTo>
                    <a:pt x="3759" y="1851"/>
                  </a:lnTo>
                  <a:lnTo>
                    <a:pt x="3220" y="1273"/>
                  </a:lnTo>
                  <a:lnTo>
                    <a:pt x="2718" y="771"/>
                  </a:lnTo>
                  <a:lnTo>
                    <a:pt x="2275" y="328"/>
                  </a:lnTo>
                  <a:lnTo>
                    <a:pt x="2140" y="213"/>
                  </a:lnTo>
                  <a:lnTo>
                    <a:pt x="2005" y="135"/>
                  </a:lnTo>
                  <a:lnTo>
                    <a:pt x="1870" y="58"/>
                  </a:lnTo>
                  <a:lnTo>
                    <a:pt x="1716" y="20"/>
                  </a:lnTo>
                  <a:lnTo>
                    <a:pt x="15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2"/>
            <p:cNvSpPr/>
            <p:nvPr/>
          </p:nvSpPr>
          <p:spPr>
            <a:xfrm>
              <a:off x="1348888" y="2225075"/>
              <a:ext cx="284325" cy="874600"/>
            </a:xfrm>
            <a:custGeom>
              <a:avLst/>
              <a:gdLst/>
              <a:ahLst/>
              <a:cxnLst/>
              <a:rect l="l" t="t" r="r" b="b"/>
              <a:pathLst>
                <a:path w="11373" h="34984" extrusionOk="0">
                  <a:moveTo>
                    <a:pt x="116" y="0"/>
                  </a:moveTo>
                  <a:lnTo>
                    <a:pt x="58" y="39"/>
                  </a:lnTo>
                  <a:lnTo>
                    <a:pt x="20" y="77"/>
                  </a:lnTo>
                  <a:lnTo>
                    <a:pt x="0" y="135"/>
                  </a:lnTo>
                  <a:lnTo>
                    <a:pt x="20" y="193"/>
                  </a:lnTo>
                  <a:lnTo>
                    <a:pt x="1350" y="4009"/>
                  </a:lnTo>
                  <a:lnTo>
                    <a:pt x="2737" y="8096"/>
                  </a:lnTo>
                  <a:lnTo>
                    <a:pt x="4414" y="13107"/>
                  </a:lnTo>
                  <a:lnTo>
                    <a:pt x="5301" y="15844"/>
                  </a:lnTo>
                  <a:lnTo>
                    <a:pt x="6226" y="18658"/>
                  </a:lnTo>
                  <a:lnTo>
                    <a:pt x="7151" y="21530"/>
                  </a:lnTo>
                  <a:lnTo>
                    <a:pt x="8038" y="24402"/>
                  </a:lnTo>
                  <a:lnTo>
                    <a:pt x="8905" y="27216"/>
                  </a:lnTo>
                  <a:lnTo>
                    <a:pt x="9715" y="29933"/>
                  </a:lnTo>
                  <a:lnTo>
                    <a:pt x="10428" y="32497"/>
                  </a:lnTo>
                  <a:lnTo>
                    <a:pt x="11064" y="34868"/>
                  </a:lnTo>
                  <a:lnTo>
                    <a:pt x="11083" y="34906"/>
                  </a:lnTo>
                  <a:lnTo>
                    <a:pt x="11122" y="34945"/>
                  </a:lnTo>
                  <a:lnTo>
                    <a:pt x="11160" y="34964"/>
                  </a:lnTo>
                  <a:lnTo>
                    <a:pt x="11218" y="34983"/>
                  </a:lnTo>
                  <a:lnTo>
                    <a:pt x="11257" y="34983"/>
                  </a:lnTo>
                  <a:lnTo>
                    <a:pt x="11314" y="34945"/>
                  </a:lnTo>
                  <a:lnTo>
                    <a:pt x="11353" y="34906"/>
                  </a:lnTo>
                  <a:lnTo>
                    <a:pt x="11372" y="34848"/>
                  </a:lnTo>
                  <a:lnTo>
                    <a:pt x="11353" y="34790"/>
                  </a:lnTo>
                  <a:lnTo>
                    <a:pt x="10717" y="32420"/>
                  </a:lnTo>
                  <a:lnTo>
                    <a:pt x="10004" y="29856"/>
                  </a:lnTo>
                  <a:lnTo>
                    <a:pt x="9194" y="27139"/>
                  </a:lnTo>
                  <a:lnTo>
                    <a:pt x="8327" y="24324"/>
                  </a:lnTo>
                  <a:lnTo>
                    <a:pt x="7440" y="21453"/>
                  </a:lnTo>
                  <a:lnTo>
                    <a:pt x="6515" y="18581"/>
                  </a:lnTo>
                  <a:lnTo>
                    <a:pt x="5590" y="15747"/>
                  </a:lnTo>
                  <a:lnTo>
                    <a:pt x="4703" y="13010"/>
                  </a:lnTo>
                  <a:lnTo>
                    <a:pt x="3007" y="7999"/>
                  </a:lnTo>
                  <a:lnTo>
                    <a:pt x="1619" y="3913"/>
                  </a:lnTo>
                  <a:lnTo>
                    <a:pt x="309" y="97"/>
                  </a:lnTo>
                  <a:lnTo>
                    <a:pt x="270" y="58"/>
                  </a:lnTo>
                  <a:lnTo>
                    <a:pt x="232" y="20"/>
                  </a:lnTo>
                  <a:lnTo>
                    <a:pt x="1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2"/>
            <p:cNvSpPr/>
            <p:nvPr/>
          </p:nvSpPr>
          <p:spPr>
            <a:xfrm>
              <a:off x="1211088" y="2587425"/>
              <a:ext cx="477050" cy="819175"/>
            </a:xfrm>
            <a:custGeom>
              <a:avLst/>
              <a:gdLst/>
              <a:ahLst/>
              <a:cxnLst/>
              <a:rect l="l" t="t" r="r" b="b"/>
              <a:pathLst>
                <a:path w="19082" h="32767" extrusionOk="0">
                  <a:moveTo>
                    <a:pt x="578" y="1"/>
                  </a:moveTo>
                  <a:lnTo>
                    <a:pt x="482" y="20"/>
                  </a:lnTo>
                  <a:lnTo>
                    <a:pt x="405" y="39"/>
                  </a:lnTo>
                  <a:lnTo>
                    <a:pt x="328" y="58"/>
                  </a:lnTo>
                  <a:lnTo>
                    <a:pt x="251" y="97"/>
                  </a:lnTo>
                  <a:lnTo>
                    <a:pt x="193" y="155"/>
                  </a:lnTo>
                  <a:lnTo>
                    <a:pt x="116" y="213"/>
                  </a:lnTo>
                  <a:lnTo>
                    <a:pt x="77" y="270"/>
                  </a:lnTo>
                  <a:lnTo>
                    <a:pt x="39" y="348"/>
                  </a:lnTo>
                  <a:lnTo>
                    <a:pt x="0" y="444"/>
                  </a:lnTo>
                  <a:lnTo>
                    <a:pt x="0" y="521"/>
                  </a:lnTo>
                  <a:lnTo>
                    <a:pt x="0" y="617"/>
                  </a:lnTo>
                  <a:lnTo>
                    <a:pt x="0" y="714"/>
                  </a:lnTo>
                  <a:lnTo>
                    <a:pt x="289" y="1832"/>
                  </a:lnTo>
                  <a:lnTo>
                    <a:pt x="655" y="3219"/>
                  </a:lnTo>
                  <a:lnTo>
                    <a:pt x="1118" y="4858"/>
                  </a:lnTo>
                  <a:lnTo>
                    <a:pt x="1677" y="6670"/>
                  </a:lnTo>
                  <a:lnTo>
                    <a:pt x="2332" y="8674"/>
                  </a:lnTo>
                  <a:lnTo>
                    <a:pt x="2698" y="9715"/>
                  </a:lnTo>
                  <a:lnTo>
                    <a:pt x="3084" y="10794"/>
                  </a:lnTo>
                  <a:lnTo>
                    <a:pt x="3489" y="11912"/>
                  </a:lnTo>
                  <a:lnTo>
                    <a:pt x="3932" y="13030"/>
                  </a:lnTo>
                  <a:lnTo>
                    <a:pt x="4395" y="14186"/>
                  </a:lnTo>
                  <a:lnTo>
                    <a:pt x="4876" y="15343"/>
                  </a:lnTo>
                  <a:lnTo>
                    <a:pt x="5397" y="16499"/>
                  </a:lnTo>
                  <a:lnTo>
                    <a:pt x="5936" y="17675"/>
                  </a:lnTo>
                  <a:lnTo>
                    <a:pt x="6495" y="18870"/>
                  </a:lnTo>
                  <a:lnTo>
                    <a:pt x="7093" y="20046"/>
                  </a:lnTo>
                  <a:lnTo>
                    <a:pt x="7710" y="21202"/>
                  </a:lnTo>
                  <a:lnTo>
                    <a:pt x="8346" y="22378"/>
                  </a:lnTo>
                  <a:lnTo>
                    <a:pt x="9020" y="23515"/>
                  </a:lnTo>
                  <a:lnTo>
                    <a:pt x="9734" y="24633"/>
                  </a:lnTo>
                  <a:lnTo>
                    <a:pt x="10447" y="25751"/>
                  </a:lnTo>
                  <a:lnTo>
                    <a:pt x="11218" y="26830"/>
                  </a:lnTo>
                  <a:lnTo>
                    <a:pt x="11989" y="27871"/>
                  </a:lnTo>
                  <a:lnTo>
                    <a:pt x="12798" y="28893"/>
                  </a:lnTo>
                  <a:lnTo>
                    <a:pt x="13222" y="29375"/>
                  </a:lnTo>
                  <a:lnTo>
                    <a:pt x="13646" y="29856"/>
                  </a:lnTo>
                  <a:lnTo>
                    <a:pt x="14089" y="30338"/>
                  </a:lnTo>
                  <a:lnTo>
                    <a:pt x="14514" y="30801"/>
                  </a:lnTo>
                  <a:lnTo>
                    <a:pt x="14957" y="31244"/>
                  </a:lnTo>
                  <a:lnTo>
                    <a:pt x="15419" y="31688"/>
                  </a:lnTo>
                  <a:lnTo>
                    <a:pt x="15882" y="32112"/>
                  </a:lnTo>
                  <a:lnTo>
                    <a:pt x="16345" y="32516"/>
                  </a:lnTo>
                  <a:lnTo>
                    <a:pt x="16557" y="32593"/>
                  </a:lnTo>
                  <a:lnTo>
                    <a:pt x="16826" y="32671"/>
                  </a:lnTo>
                  <a:lnTo>
                    <a:pt x="17154" y="32728"/>
                  </a:lnTo>
                  <a:lnTo>
                    <a:pt x="17559" y="32767"/>
                  </a:lnTo>
                  <a:lnTo>
                    <a:pt x="18021" y="32767"/>
                  </a:lnTo>
                  <a:lnTo>
                    <a:pt x="18272" y="32728"/>
                  </a:lnTo>
                  <a:lnTo>
                    <a:pt x="18542" y="32690"/>
                  </a:lnTo>
                  <a:lnTo>
                    <a:pt x="18812" y="32613"/>
                  </a:lnTo>
                  <a:lnTo>
                    <a:pt x="19082" y="32516"/>
                  </a:lnTo>
                  <a:lnTo>
                    <a:pt x="18812" y="31514"/>
                  </a:lnTo>
                  <a:lnTo>
                    <a:pt x="18465" y="30319"/>
                  </a:lnTo>
                  <a:lnTo>
                    <a:pt x="17964" y="28758"/>
                  </a:lnTo>
                  <a:lnTo>
                    <a:pt x="17347" y="26850"/>
                  </a:lnTo>
                  <a:lnTo>
                    <a:pt x="16961" y="25809"/>
                  </a:lnTo>
                  <a:lnTo>
                    <a:pt x="16557" y="24691"/>
                  </a:lnTo>
                  <a:lnTo>
                    <a:pt x="16133" y="23535"/>
                  </a:lnTo>
                  <a:lnTo>
                    <a:pt x="15651" y="22320"/>
                  </a:lnTo>
                  <a:lnTo>
                    <a:pt x="15150" y="21048"/>
                  </a:lnTo>
                  <a:lnTo>
                    <a:pt x="14591" y="19776"/>
                  </a:lnTo>
                  <a:lnTo>
                    <a:pt x="14012" y="18446"/>
                  </a:lnTo>
                  <a:lnTo>
                    <a:pt x="13396" y="17116"/>
                  </a:lnTo>
                  <a:lnTo>
                    <a:pt x="12740" y="15767"/>
                  </a:lnTo>
                  <a:lnTo>
                    <a:pt x="12046" y="14418"/>
                  </a:lnTo>
                  <a:lnTo>
                    <a:pt x="11314" y="13049"/>
                  </a:lnTo>
                  <a:lnTo>
                    <a:pt x="10562" y="11719"/>
                  </a:lnTo>
                  <a:lnTo>
                    <a:pt x="9753" y="10370"/>
                  </a:lnTo>
                  <a:lnTo>
                    <a:pt x="8924" y="9060"/>
                  </a:lnTo>
                  <a:lnTo>
                    <a:pt x="8500" y="8423"/>
                  </a:lnTo>
                  <a:lnTo>
                    <a:pt x="8057" y="7768"/>
                  </a:lnTo>
                  <a:lnTo>
                    <a:pt x="7594" y="7151"/>
                  </a:lnTo>
                  <a:lnTo>
                    <a:pt x="7151" y="6535"/>
                  </a:lnTo>
                  <a:lnTo>
                    <a:pt x="6669" y="5918"/>
                  </a:lnTo>
                  <a:lnTo>
                    <a:pt x="6206" y="5320"/>
                  </a:lnTo>
                  <a:lnTo>
                    <a:pt x="5705" y="4723"/>
                  </a:lnTo>
                  <a:lnTo>
                    <a:pt x="5223" y="4164"/>
                  </a:lnTo>
                  <a:lnTo>
                    <a:pt x="4703" y="3586"/>
                  </a:lnTo>
                  <a:lnTo>
                    <a:pt x="4202" y="3046"/>
                  </a:lnTo>
                  <a:lnTo>
                    <a:pt x="3681" y="2526"/>
                  </a:lnTo>
                  <a:lnTo>
                    <a:pt x="3142" y="2005"/>
                  </a:lnTo>
                  <a:lnTo>
                    <a:pt x="2602" y="1504"/>
                  </a:lnTo>
                  <a:lnTo>
                    <a:pt x="2043" y="1022"/>
                  </a:lnTo>
                  <a:lnTo>
                    <a:pt x="1484" y="560"/>
                  </a:lnTo>
                  <a:lnTo>
                    <a:pt x="925" y="136"/>
                  </a:lnTo>
                  <a:lnTo>
                    <a:pt x="829" y="78"/>
                  </a:lnTo>
                  <a:lnTo>
                    <a:pt x="752" y="39"/>
                  </a:lnTo>
                  <a:lnTo>
                    <a:pt x="655" y="20"/>
                  </a:lnTo>
                  <a:lnTo>
                    <a:pt x="5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2"/>
            <p:cNvSpPr/>
            <p:nvPr/>
          </p:nvSpPr>
          <p:spPr>
            <a:xfrm>
              <a:off x="1297813" y="2741625"/>
              <a:ext cx="318525" cy="591750"/>
            </a:xfrm>
            <a:custGeom>
              <a:avLst/>
              <a:gdLst/>
              <a:ahLst/>
              <a:cxnLst/>
              <a:rect l="l" t="t" r="r" b="b"/>
              <a:pathLst>
                <a:path w="12741" h="23670" extrusionOk="0">
                  <a:moveTo>
                    <a:pt x="155" y="0"/>
                  </a:moveTo>
                  <a:lnTo>
                    <a:pt x="97" y="20"/>
                  </a:lnTo>
                  <a:lnTo>
                    <a:pt x="39" y="58"/>
                  </a:lnTo>
                  <a:lnTo>
                    <a:pt x="20" y="116"/>
                  </a:lnTo>
                  <a:lnTo>
                    <a:pt x="0" y="174"/>
                  </a:lnTo>
                  <a:lnTo>
                    <a:pt x="20" y="232"/>
                  </a:lnTo>
                  <a:lnTo>
                    <a:pt x="5628" y="10736"/>
                  </a:lnTo>
                  <a:lnTo>
                    <a:pt x="12471" y="23592"/>
                  </a:lnTo>
                  <a:lnTo>
                    <a:pt x="12490" y="23631"/>
                  </a:lnTo>
                  <a:lnTo>
                    <a:pt x="12529" y="23650"/>
                  </a:lnTo>
                  <a:lnTo>
                    <a:pt x="12606" y="23669"/>
                  </a:lnTo>
                  <a:lnTo>
                    <a:pt x="12664" y="23669"/>
                  </a:lnTo>
                  <a:lnTo>
                    <a:pt x="12721" y="23631"/>
                  </a:lnTo>
                  <a:lnTo>
                    <a:pt x="12741" y="23573"/>
                  </a:lnTo>
                  <a:lnTo>
                    <a:pt x="12741" y="23515"/>
                  </a:lnTo>
                  <a:lnTo>
                    <a:pt x="12741" y="23457"/>
                  </a:lnTo>
                  <a:lnTo>
                    <a:pt x="5879" y="10582"/>
                  </a:lnTo>
                  <a:lnTo>
                    <a:pt x="289" y="77"/>
                  </a:lnTo>
                  <a:lnTo>
                    <a:pt x="251" y="39"/>
                  </a:lnTo>
                  <a:lnTo>
                    <a:pt x="212" y="20"/>
                  </a:lnTo>
                  <a:lnTo>
                    <a:pt x="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2"/>
            <p:cNvSpPr/>
            <p:nvPr/>
          </p:nvSpPr>
          <p:spPr>
            <a:xfrm>
              <a:off x="1213013" y="2993150"/>
              <a:ext cx="454875" cy="430325"/>
            </a:xfrm>
            <a:custGeom>
              <a:avLst/>
              <a:gdLst/>
              <a:ahLst/>
              <a:cxnLst/>
              <a:rect l="l" t="t" r="r" b="b"/>
              <a:pathLst>
                <a:path w="18195" h="17213" extrusionOk="0">
                  <a:moveTo>
                    <a:pt x="289" y="1"/>
                  </a:moveTo>
                  <a:lnTo>
                    <a:pt x="193" y="39"/>
                  </a:lnTo>
                  <a:lnTo>
                    <a:pt x="116" y="97"/>
                  </a:lnTo>
                  <a:lnTo>
                    <a:pt x="58" y="174"/>
                  </a:lnTo>
                  <a:lnTo>
                    <a:pt x="19" y="270"/>
                  </a:lnTo>
                  <a:lnTo>
                    <a:pt x="0" y="367"/>
                  </a:lnTo>
                  <a:lnTo>
                    <a:pt x="19" y="482"/>
                  </a:lnTo>
                  <a:lnTo>
                    <a:pt x="270" y="1041"/>
                  </a:lnTo>
                  <a:lnTo>
                    <a:pt x="559" y="1716"/>
                  </a:lnTo>
                  <a:lnTo>
                    <a:pt x="925" y="2506"/>
                  </a:lnTo>
                  <a:lnTo>
                    <a:pt x="1369" y="3374"/>
                  </a:lnTo>
                  <a:lnTo>
                    <a:pt x="1870" y="4337"/>
                  </a:lnTo>
                  <a:lnTo>
                    <a:pt x="2429" y="5359"/>
                  </a:lnTo>
                  <a:lnTo>
                    <a:pt x="3065" y="6438"/>
                  </a:lnTo>
                  <a:lnTo>
                    <a:pt x="3778" y="7556"/>
                  </a:lnTo>
                  <a:lnTo>
                    <a:pt x="4163" y="8134"/>
                  </a:lnTo>
                  <a:lnTo>
                    <a:pt x="4549" y="8713"/>
                  </a:lnTo>
                  <a:lnTo>
                    <a:pt x="4973" y="9310"/>
                  </a:lnTo>
                  <a:lnTo>
                    <a:pt x="5397" y="9888"/>
                  </a:lnTo>
                  <a:lnTo>
                    <a:pt x="5859" y="10466"/>
                  </a:lnTo>
                  <a:lnTo>
                    <a:pt x="6322" y="11064"/>
                  </a:lnTo>
                  <a:lnTo>
                    <a:pt x="6804" y="11642"/>
                  </a:lnTo>
                  <a:lnTo>
                    <a:pt x="7305" y="12220"/>
                  </a:lnTo>
                  <a:lnTo>
                    <a:pt x="7845" y="12799"/>
                  </a:lnTo>
                  <a:lnTo>
                    <a:pt x="8384" y="13377"/>
                  </a:lnTo>
                  <a:lnTo>
                    <a:pt x="8943" y="13936"/>
                  </a:lnTo>
                  <a:lnTo>
                    <a:pt x="9522" y="14495"/>
                  </a:lnTo>
                  <a:lnTo>
                    <a:pt x="10119" y="15034"/>
                  </a:lnTo>
                  <a:lnTo>
                    <a:pt x="10736" y="15555"/>
                  </a:lnTo>
                  <a:lnTo>
                    <a:pt x="11372" y="16075"/>
                  </a:lnTo>
                  <a:lnTo>
                    <a:pt x="12027" y="16576"/>
                  </a:lnTo>
                  <a:lnTo>
                    <a:pt x="12316" y="16634"/>
                  </a:lnTo>
                  <a:lnTo>
                    <a:pt x="13068" y="16769"/>
                  </a:lnTo>
                  <a:lnTo>
                    <a:pt x="14109" y="16962"/>
                  </a:lnTo>
                  <a:lnTo>
                    <a:pt x="14687" y="17039"/>
                  </a:lnTo>
                  <a:lnTo>
                    <a:pt x="15285" y="17116"/>
                  </a:lnTo>
                  <a:lnTo>
                    <a:pt x="15882" y="17174"/>
                  </a:lnTo>
                  <a:lnTo>
                    <a:pt x="16441" y="17212"/>
                  </a:lnTo>
                  <a:lnTo>
                    <a:pt x="16961" y="17212"/>
                  </a:lnTo>
                  <a:lnTo>
                    <a:pt x="17424" y="17174"/>
                  </a:lnTo>
                  <a:lnTo>
                    <a:pt x="17617" y="17155"/>
                  </a:lnTo>
                  <a:lnTo>
                    <a:pt x="17790" y="17116"/>
                  </a:lnTo>
                  <a:lnTo>
                    <a:pt x="17925" y="17058"/>
                  </a:lnTo>
                  <a:lnTo>
                    <a:pt x="18041" y="16981"/>
                  </a:lnTo>
                  <a:lnTo>
                    <a:pt x="18118" y="16904"/>
                  </a:lnTo>
                  <a:lnTo>
                    <a:pt x="18176" y="16808"/>
                  </a:lnTo>
                  <a:lnTo>
                    <a:pt x="18195" y="16711"/>
                  </a:lnTo>
                  <a:lnTo>
                    <a:pt x="18156" y="16576"/>
                  </a:lnTo>
                  <a:lnTo>
                    <a:pt x="18022" y="16191"/>
                  </a:lnTo>
                  <a:lnTo>
                    <a:pt x="17867" y="15825"/>
                  </a:lnTo>
                  <a:lnTo>
                    <a:pt x="17520" y="15092"/>
                  </a:lnTo>
                  <a:lnTo>
                    <a:pt x="17116" y="14360"/>
                  </a:lnTo>
                  <a:lnTo>
                    <a:pt x="16692" y="13627"/>
                  </a:lnTo>
                  <a:lnTo>
                    <a:pt x="16229" y="12914"/>
                  </a:lnTo>
                  <a:lnTo>
                    <a:pt x="15728" y="12220"/>
                  </a:lnTo>
                  <a:lnTo>
                    <a:pt x="15188" y="11527"/>
                  </a:lnTo>
                  <a:lnTo>
                    <a:pt x="14610" y="10852"/>
                  </a:lnTo>
                  <a:lnTo>
                    <a:pt x="14032" y="10197"/>
                  </a:lnTo>
                  <a:lnTo>
                    <a:pt x="13415" y="9541"/>
                  </a:lnTo>
                  <a:lnTo>
                    <a:pt x="12779" y="8905"/>
                  </a:lnTo>
                  <a:lnTo>
                    <a:pt x="12124" y="8288"/>
                  </a:lnTo>
                  <a:lnTo>
                    <a:pt x="11468" y="7672"/>
                  </a:lnTo>
                  <a:lnTo>
                    <a:pt x="10794" y="7093"/>
                  </a:lnTo>
                  <a:lnTo>
                    <a:pt x="10119" y="6515"/>
                  </a:lnTo>
                  <a:lnTo>
                    <a:pt x="9425" y="5956"/>
                  </a:lnTo>
                  <a:lnTo>
                    <a:pt x="8751" y="5417"/>
                  </a:lnTo>
                  <a:lnTo>
                    <a:pt x="8076" y="4896"/>
                  </a:lnTo>
                  <a:lnTo>
                    <a:pt x="7382" y="4414"/>
                  </a:lnTo>
                  <a:lnTo>
                    <a:pt x="6727" y="3933"/>
                  </a:lnTo>
                  <a:lnTo>
                    <a:pt x="5416" y="3046"/>
                  </a:lnTo>
                  <a:lnTo>
                    <a:pt x="4202" y="2236"/>
                  </a:lnTo>
                  <a:lnTo>
                    <a:pt x="3065" y="1542"/>
                  </a:lnTo>
                  <a:lnTo>
                    <a:pt x="2062" y="926"/>
                  </a:lnTo>
                  <a:lnTo>
                    <a:pt x="1195" y="425"/>
                  </a:lnTo>
                  <a:lnTo>
                    <a:pt x="501" y="58"/>
                  </a:lnTo>
                  <a:lnTo>
                    <a:pt x="405" y="20"/>
                  </a:lnTo>
                  <a:lnTo>
                    <a:pt x="2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2"/>
            <p:cNvSpPr/>
            <p:nvPr/>
          </p:nvSpPr>
          <p:spPr>
            <a:xfrm>
              <a:off x="1323838" y="3109275"/>
              <a:ext cx="271300" cy="290100"/>
            </a:xfrm>
            <a:custGeom>
              <a:avLst/>
              <a:gdLst/>
              <a:ahLst/>
              <a:cxnLst/>
              <a:rect l="l" t="t" r="r" b="b"/>
              <a:pathLst>
                <a:path w="10852" h="11604" extrusionOk="0">
                  <a:moveTo>
                    <a:pt x="97" y="1"/>
                  </a:moveTo>
                  <a:lnTo>
                    <a:pt x="58" y="39"/>
                  </a:lnTo>
                  <a:lnTo>
                    <a:pt x="19" y="97"/>
                  </a:lnTo>
                  <a:lnTo>
                    <a:pt x="0" y="136"/>
                  </a:lnTo>
                  <a:lnTo>
                    <a:pt x="19" y="193"/>
                  </a:lnTo>
                  <a:lnTo>
                    <a:pt x="39" y="251"/>
                  </a:lnTo>
                  <a:lnTo>
                    <a:pt x="1619" y="1986"/>
                  </a:lnTo>
                  <a:lnTo>
                    <a:pt x="4838" y="5494"/>
                  </a:lnTo>
                  <a:lnTo>
                    <a:pt x="6631" y="7441"/>
                  </a:lnTo>
                  <a:lnTo>
                    <a:pt x="8307" y="9233"/>
                  </a:lnTo>
                  <a:lnTo>
                    <a:pt x="9695" y="10679"/>
                  </a:lnTo>
                  <a:lnTo>
                    <a:pt x="10216" y="11199"/>
                  </a:lnTo>
                  <a:lnTo>
                    <a:pt x="10601" y="11565"/>
                  </a:lnTo>
                  <a:lnTo>
                    <a:pt x="10659" y="11604"/>
                  </a:lnTo>
                  <a:lnTo>
                    <a:pt x="10774" y="11604"/>
                  </a:lnTo>
                  <a:lnTo>
                    <a:pt x="10813" y="11565"/>
                  </a:lnTo>
                  <a:lnTo>
                    <a:pt x="10852" y="11507"/>
                  </a:lnTo>
                  <a:lnTo>
                    <a:pt x="10852" y="11450"/>
                  </a:lnTo>
                  <a:lnTo>
                    <a:pt x="10852" y="11392"/>
                  </a:lnTo>
                  <a:lnTo>
                    <a:pt x="10813" y="11353"/>
                  </a:lnTo>
                  <a:lnTo>
                    <a:pt x="10408" y="10968"/>
                  </a:lnTo>
                  <a:lnTo>
                    <a:pt x="9888" y="10447"/>
                  </a:lnTo>
                  <a:lnTo>
                    <a:pt x="8462" y="8963"/>
                  </a:lnTo>
                  <a:lnTo>
                    <a:pt x="6765" y="7151"/>
                  </a:lnTo>
                  <a:lnTo>
                    <a:pt x="4954" y="5185"/>
                  </a:lnTo>
                  <a:lnTo>
                    <a:pt x="1716" y="1639"/>
                  </a:lnTo>
                  <a:lnTo>
                    <a:pt x="270" y="58"/>
                  </a:lnTo>
                  <a:lnTo>
                    <a:pt x="212" y="20"/>
                  </a:lnTo>
                  <a:lnTo>
                    <a:pt x="1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2"/>
            <p:cNvSpPr/>
            <p:nvPr/>
          </p:nvSpPr>
          <p:spPr>
            <a:xfrm>
              <a:off x="1597038" y="2270850"/>
              <a:ext cx="260725" cy="1129500"/>
            </a:xfrm>
            <a:custGeom>
              <a:avLst/>
              <a:gdLst/>
              <a:ahLst/>
              <a:cxnLst/>
              <a:rect l="l" t="t" r="r" b="b"/>
              <a:pathLst>
                <a:path w="10429" h="45180" extrusionOk="0">
                  <a:moveTo>
                    <a:pt x="7132" y="0"/>
                  </a:moveTo>
                  <a:lnTo>
                    <a:pt x="7055" y="20"/>
                  </a:lnTo>
                  <a:lnTo>
                    <a:pt x="6959" y="39"/>
                  </a:lnTo>
                  <a:lnTo>
                    <a:pt x="6882" y="77"/>
                  </a:lnTo>
                  <a:lnTo>
                    <a:pt x="6785" y="135"/>
                  </a:lnTo>
                  <a:lnTo>
                    <a:pt x="6727" y="212"/>
                  </a:lnTo>
                  <a:lnTo>
                    <a:pt x="6650" y="290"/>
                  </a:lnTo>
                  <a:lnTo>
                    <a:pt x="6188" y="983"/>
                  </a:lnTo>
                  <a:lnTo>
                    <a:pt x="5744" y="1716"/>
                  </a:lnTo>
                  <a:lnTo>
                    <a:pt x="5320" y="2448"/>
                  </a:lnTo>
                  <a:lnTo>
                    <a:pt x="4916" y="3219"/>
                  </a:lnTo>
                  <a:lnTo>
                    <a:pt x="4530" y="4009"/>
                  </a:lnTo>
                  <a:lnTo>
                    <a:pt x="4164" y="4800"/>
                  </a:lnTo>
                  <a:lnTo>
                    <a:pt x="3817" y="5628"/>
                  </a:lnTo>
                  <a:lnTo>
                    <a:pt x="3489" y="6457"/>
                  </a:lnTo>
                  <a:lnTo>
                    <a:pt x="3181" y="7305"/>
                  </a:lnTo>
                  <a:lnTo>
                    <a:pt x="2873" y="8153"/>
                  </a:lnTo>
                  <a:lnTo>
                    <a:pt x="2603" y="9021"/>
                  </a:lnTo>
                  <a:lnTo>
                    <a:pt x="2352" y="9907"/>
                  </a:lnTo>
                  <a:lnTo>
                    <a:pt x="2102" y="10794"/>
                  </a:lnTo>
                  <a:lnTo>
                    <a:pt x="1870" y="11700"/>
                  </a:lnTo>
                  <a:lnTo>
                    <a:pt x="1658" y="12606"/>
                  </a:lnTo>
                  <a:lnTo>
                    <a:pt x="1466" y="13531"/>
                  </a:lnTo>
                  <a:lnTo>
                    <a:pt x="1292" y="14456"/>
                  </a:lnTo>
                  <a:lnTo>
                    <a:pt x="1119" y="15381"/>
                  </a:lnTo>
                  <a:lnTo>
                    <a:pt x="964" y="16306"/>
                  </a:lnTo>
                  <a:lnTo>
                    <a:pt x="829" y="17232"/>
                  </a:lnTo>
                  <a:lnTo>
                    <a:pt x="695" y="18176"/>
                  </a:lnTo>
                  <a:lnTo>
                    <a:pt x="579" y="19120"/>
                  </a:lnTo>
                  <a:lnTo>
                    <a:pt x="386" y="20971"/>
                  </a:lnTo>
                  <a:lnTo>
                    <a:pt x="232" y="22840"/>
                  </a:lnTo>
                  <a:lnTo>
                    <a:pt x="136" y="24671"/>
                  </a:lnTo>
                  <a:lnTo>
                    <a:pt x="59" y="26483"/>
                  </a:lnTo>
                  <a:lnTo>
                    <a:pt x="20" y="28276"/>
                  </a:lnTo>
                  <a:lnTo>
                    <a:pt x="1" y="30010"/>
                  </a:lnTo>
                  <a:lnTo>
                    <a:pt x="20" y="31687"/>
                  </a:lnTo>
                  <a:lnTo>
                    <a:pt x="59" y="33306"/>
                  </a:lnTo>
                  <a:lnTo>
                    <a:pt x="116" y="34868"/>
                  </a:lnTo>
                  <a:lnTo>
                    <a:pt x="193" y="36352"/>
                  </a:lnTo>
                  <a:lnTo>
                    <a:pt x="290" y="37739"/>
                  </a:lnTo>
                  <a:lnTo>
                    <a:pt x="367" y="39050"/>
                  </a:lnTo>
                  <a:lnTo>
                    <a:pt x="483" y="40245"/>
                  </a:lnTo>
                  <a:lnTo>
                    <a:pt x="675" y="42307"/>
                  </a:lnTo>
                  <a:lnTo>
                    <a:pt x="849" y="43869"/>
                  </a:lnTo>
                  <a:lnTo>
                    <a:pt x="984" y="44852"/>
                  </a:lnTo>
                  <a:lnTo>
                    <a:pt x="1041" y="45179"/>
                  </a:lnTo>
                  <a:lnTo>
                    <a:pt x="5783" y="44447"/>
                  </a:lnTo>
                  <a:lnTo>
                    <a:pt x="6149" y="43522"/>
                  </a:lnTo>
                  <a:lnTo>
                    <a:pt x="6496" y="42597"/>
                  </a:lnTo>
                  <a:lnTo>
                    <a:pt x="6843" y="41671"/>
                  </a:lnTo>
                  <a:lnTo>
                    <a:pt x="7151" y="40746"/>
                  </a:lnTo>
                  <a:lnTo>
                    <a:pt x="7460" y="39821"/>
                  </a:lnTo>
                  <a:lnTo>
                    <a:pt x="7730" y="38896"/>
                  </a:lnTo>
                  <a:lnTo>
                    <a:pt x="7999" y="37990"/>
                  </a:lnTo>
                  <a:lnTo>
                    <a:pt x="8250" y="37065"/>
                  </a:lnTo>
                  <a:lnTo>
                    <a:pt x="8481" y="36140"/>
                  </a:lnTo>
                  <a:lnTo>
                    <a:pt x="8693" y="35234"/>
                  </a:lnTo>
                  <a:lnTo>
                    <a:pt x="8905" y="34309"/>
                  </a:lnTo>
                  <a:lnTo>
                    <a:pt x="9098" y="33403"/>
                  </a:lnTo>
                  <a:lnTo>
                    <a:pt x="9272" y="32497"/>
                  </a:lnTo>
                  <a:lnTo>
                    <a:pt x="9426" y="31610"/>
                  </a:lnTo>
                  <a:lnTo>
                    <a:pt x="9580" y="30704"/>
                  </a:lnTo>
                  <a:lnTo>
                    <a:pt x="9715" y="29818"/>
                  </a:lnTo>
                  <a:lnTo>
                    <a:pt x="9831" y="28931"/>
                  </a:lnTo>
                  <a:lnTo>
                    <a:pt x="9946" y="28044"/>
                  </a:lnTo>
                  <a:lnTo>
                    <a:pt x="10120" y="26310"/>
                  </a:lnTo>
                  <a:lnTo>
                    <a:pt x="10255" y="24594"/>
                  </a:lnTo>
                  <a:lnTo>
                    <a:pt x="10351" y="22918"/>
                  </a:lnTo>
                  <a:lnTo>
                    <a:pt x="10409" y="21260"/>
                  </a:lnTo>
                  <a:lnTo>
                    <a:pt x="10428" y="19641"/>
                  </a:lnTo>
                  <a:lnTo>
                    <a:pt x="10409" y="18080"/>
                  </a:lnTo>
                  <a:lnTo>
                    <a:pt x="10370" y="16538"/>
                  </a:lnTo>
                  <a:lnTo>
                    <a:pt x="10293" y="15054"/>
                  </a:lnTo>
                  <a:lnTo>
                    <a:pt x="10197" y="13627"/>
                  </a:lnTo>
                  <a:lnTo>
                    <a:pt x="10081" y="12240"/>
                  </a:lnTo>
                  <a:lnTo>
                    <a:pt x="9946" y="10910"/>
                  </a:lnTo>
                  <a:lnTo>
                    <a:pt x="9792" y="9638"/>
                  </a:lnTo>
                  <a:lnTo>
                    <a:pt x="9619" y="8443"/>
                  </a:lnTo>
                  <a:lnTo>
                    <a:pt x="9445" y="7286"/>
                  </a:lnTo>
                  <a:lnTo>
                    <a:pt x="9272" y="6207"/>
                  </a:lnTo>
                  <a:lnTo>
                    <a:pt x="9079" y="5204"/>
                  </a:lnTo>
                  <a:lnTo>
                    <a:pt x="8886" y="4279"/>
                  </a:lnTo>
                  <a:lnTo>
                    <a:pt x="8713" y="3431"/>
                  </a:lnTo>
                  <a:lnTo>
                    <a:pt x="8520" y="2660"/>
                  </a:lnTo>
                  <a:lnTo>
                    <a:pt x="8346" y="1966"/>
                  </a:lnTo>
                  <a:lnTo>
                    <a:pt x="8192" y="1350"/>
                  </a:lnTo>
                  <a:lnTo>
                    <a:pt x="8038" y="848"/>
                  </a:lnTo>
                  <a:lnTo>
                    <a:pt x="7903" y="424"/>
                  </a:lnTo>
                  <a:lnTo>
                    <a:pt x="7865" y="328"/>
                  </a:lnTo>
                  <a:lnTo>
                    <a:pt x="7807" y="251"/>
                  </a:lnTo>
                  <a:lnTo>
                    <a:pt x="7749" y="193"/>
                  </a:lnTo>
                  <a:lnTo>
                    <a:pt x="7672" y="135"/>
                  </a:lnTo>
                  <a:lnTo>
                    <a:pt x="7595" y="77"/>
                  </a:lnTo>
                  <a:lnTo>
                    <a:pt x="7518" y="39"/>
                  </a:lnTo>
                  <a:lnTo>
                    <a:pt x="73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2"/>
            <p:cNvSpPr/>
            <p:nvPr/>
          </p:nvSpPr>
          <p:spPr>
            <a:xfrm>
              <a:off x="1681838" y="2460700"/>
              <a:ext cx="73275" cy="660650"/>
            </a:xfrm>
            <a:custGeom>
              <a:avLst/>
              <a:gdLst/>
              <a:ahLst/>
              <a:cxnLst/>
              <a:rect l="l" t="t" r="r" b="b"/>
              <a:pathLst>
                <a:path w="2931" h="26426" extrusionOk="0">
                  <a:moveTo>
                    <a:pt x="2738" y="0"/>
                  </a:moveTo>
                  <a:lnTo>
                    <a:pt x="2680" y="39"/>
                  </a:lnTo>
                  <a:lnTo>
                    <a:pt x="2661" y="78"/>
                  </a:lnTo>
                  <a:lnTo>
                    <a:pt x="2642" y="135"/>
                  </a:lnTo>
                  <a:lnTo>
                    <a:pt x="2237" y="3952"/>
                  </a:lnTo>
                  <a:lnTo>
                    <a:pt x="1350" y="12317"/>
                  </a:lnTo>
                  <a:lnTo>
                    <a:pt x="868" y="16923"/>
                  </a:lnTo>
                  <a:lnTo>
                    <a:pt x="464" y="21125"/>
                  </a:lnTo>
                  <a:lnTo>
                    <a:pt x="136" y="24421"/>
                  </a:lnTo>
                  <a:lnTo>
                    <a:pt x="40" y="25558"/>
                  </a:lnTo>
                  <a:lnTo>
                    <a:pt x="1" y="26271"/>
                  </a:lnTo>
                  <a:lnTo>
                    <a:pt x="1" y="26329"/>
                  </a:lnTo>
                  <a:lnTo>
                    <a:pt x="40" y="26387"/>
                  </a:lnTo>
                  <a:lnTo>
                    <a:pt x="78" y="26426"/>
                  </a:lnTo>
                  <a:lnTo>
                    <a:pt x="194" y="26426"/>
                  </a:lnTo>
                  <a:lnTo>
                    <a:pt x="252" y="26387"/>
                  </a:lnTo>
                  <a:lnTo>
                    <a:pt x="290" y="26348"/>
                  </a:lnTo>
                  <a:lnTo>
                    <a:pt x="290" y="26291"/>
                  </a:lnTo>
                  <a:lnTo>
                    <a:pt x="348" y="25577"/>
                  </a:lnTo>
                  <a:lnTo>
                    <a:pt x="444" y="24421"/>
                  </a:lnTo>
                  <a:lnTo>
                    <a:pt x="753" y="21144"/>
                  </a:lnTo>
                  <a:lnTo>
                    <a:pt x="1177" y="16943"/>
                  </a:lnTo>
                  <a:lnTo>
                    <a:pt x="1659" y="12336"/>
                  </a:lnTo>
                  <a:lnTo>
                    <a:pt x="2526" y="3971"/>
                  </a:lnTo>
                  <a:lnTo>
                    <a:pt x="2931" y="174"/>
                  </a:lnTo>
                  <a:lnTo>
                    <a:pt x="2931" y="97"/>
                  </a:lnTo>
                  <a:lnTo>
                    <a:pt x="2892" y="58"/>
                  </a:lnTo>
                  <a:lnTo>
                    <a:pt x="2854" y="20"/>
                  </a:lnTo>
                  <a:lnTo>
                    <a:pt x="27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2"/>
            <p:cNvSpPr/>
            <p:nvPr/>
          </p:nvSpPr>
          <p:spPr>
            <a:xfrm>
              <a:off x="1643788" y="2861125"/>
              <a:ext cx="163850" cy="546450"/>
            </a:xfrm>
            <a:custGeom>
              <a:avLst/>
              <a:gdLst/>
              <a:ahLst/>
              <a:cxnLst/>
              <a:rect l="l" t="t" r="r" b="b"/>
              <a:pathLst>
                <a:path w="6554" h="21858" extrusionOk="0">
                  <a:moveTo>
                    <a:pt x="5108" y="0"/>
                  </a:moveTo>
                  <a:lnTo>
                    <a:pt x="4973" y="20"/>
                  </a:lnTo>
                  <a:lnTo>
                    <a:pt x="4857" y="77"/>
                  </a:lnTo>
                  <a:lnTo>
                    <a:pt x="4761" y="155"/>
                  </a:lnTo>
                  <a:lnTo>
                    <a:pt x="4433" y="540"/>
                  </a:lnTo>
                  <a:lnTo>
                    <a:pt x="4125" y="945"/>
                  </a:lnTo>
                  <a:lnTo>
                    <a:pt x="3817" y="1330"/>
                  </a:lnTo>
                  <a:lnTo>
                    <a:pt x="3527" y="1735"/>
                  </a:lnTo>
                  <a:lnTo>
                    <a:pt x="3258" y="2140"/>
                  </a:lnTo>
                  <a:lnTo>
                    <a:pt x="3007" y="2545"/>
                  </a:lnTo>
                  <a:lnTo>
                    <a:pt x="2757" y="2949"/>
                  </a:lnTo>
                  <a:lnTo>
                    <a:pt x="2525" y="3373"/>
                  </a:lnTo>
                  <a:lnTo>
                    <a:pt x="2313" y="3797"/>
                  </a:lnTo>
                  <a:lnTo>
                    <a:pt x="2101" y="4221"/>
                  </a:lnTo>
                  <a:lnTo>
                    <a:pt x="1716" y="5070"/>
                  </a:lnTo>
                  <a:lnTo>
                    <a:pt x="1388" y="5918"/>
                  </a:lnTo>
                  <a:lnTo>
                    <a:pt x="1099" y="6766"/>
                  </a:lnTo>
                  <a:lnTo>
                    <a:pt x="848" y="7633"/>
                  </a:lnTo>
                  <a:lnTo>
                    <a:pt x="636" y="8481"/>
                  </a:lnTo>
                  <a:lnTo>
                    <a:pt x="463" y="9348"/>
                  </a:lnTo>
                  <a:lnTo>
                    <a:pt x="309" y="10177"/>
                  </a:lnTo>
                  <a:lnTo>
                    <a:pt x="193" y="11006"/>
                  </a:lnTo>
                  <a:lnTo>
                    <a:pt x="116" y="11816"/>
                  </a:lnTo>
                  <a:lnTo>
                    <a:pt x="58" y="12625"/>
                  </a:lnTo>
                  <a:lnTo>
                    <a:pt x="20" y="13396"/>
                  </a:lnTo>
                  <a:lnTo>
                    <a:pt x="0" y="14148"/>
                  </a:lnTo>
                  <a:lnTo>
                    <a:pt x="0" y="14880"/>
                  </a:lnTo>
                  <a:lnTo>
                    <a:pt x="20" y="15574"/>
                  </a:lnTo>
                  <a:lnTo>
                    <a:pt x="58" y="16229"/>
                  </a:lnTo>
                  <a:lnTo>
                    <a:pt x="97" y="16865"/>
                  </a:lnTo>
                  <a:lnTo>
                    <a:pt x="154" y="17444"/>
                  </a:lnTo>
                  <a:lnTo>
                    <a:pt x="289" y="18504"/>
                  </a:lnTo>
                  <a:lnTo>
                    <a:pt x="405" y="19352"/>
                  </a:lnTo>
                  <a:lnTo>
                    <a:pt x="521" y="19988"/>
                  </a:lnTo>
                  <a:lnTo>
                    <a:pt x="636" y="20528"/>
                  </a:lnTo>
                  <a:lnTo>
                    <a:pt x="925" y="21857"/>
                  </a:lnTo>
                  <a:lnTo>
                    <a:pt x="3759" y="21106"/>
                  </a:lnTo>
                  <a:lnTo>
                    <a:pt x="4144" y="20412"/>
                  </a:lnTo>
                  <a:lnTo>
                    <a:pt x="4510" y="19718"/>
                  </a:lnTo>
                  <a:lnTo>
                    <a:pt x="4838" y="19005"/>
                  </a:lnTo>
                  <a:lnTo>
                    <a:pt x="5127" y="18272"/>
                  </a:lnTo>
                  <a:lnTo>
                    <a:pt x="5378" y="17521"/>
                  </a:lnTo>
                  <a:lnTo>
                    <a:pt x="5609" y="16769"/>
                  </a:lnTo>
                  <a:lnTo>
                    <a:pt x="5821" y="16017"/>
                  </a:lnTo>
                  <a:lnTo>
                    <a:pt x="5995" y="15246"/>
                  </a:lnTo>
                  <a:lnTo>
                    <a:pt x="6129" y="14475"/>
                  </a:lnTo>
                  <a:lnTo>
                    <a:pt x="6264" y="13724"/>
                  </a:lnTo>
                  <a:lnTo>
                    <a:pt x="6361" y="12953"/>
                  </a:lnTo>
                  <a:lnTo>
                    <a:pt x="6438" y="12182"/>
                  </a:lnTo>
                  <a:lnTo>
                    <a:pt x="6496" y="11411"/>
                  </a:lnTo>
                  <a:lnTo>
                    <a:pt x="6534" y="10659"/>
                  </a:lnTo>
                  <a:lnTo>
                    <a:pt x="6554" y="9907"/>
                  </a:lnTo>
                  <a:lnTo>
                    <a:pt x="6554" y="9175"/>
                  </a:lnTo>
                  <a:lnTo>
                    <a:pt x="6554" y="8443"/>
                  </a:lnTo>
                  <a:lnTo>
                    <a:pt x="6534" y="7729"/>
                  </a:lnTo>
                  <a:lnTo>
                    <a:pt x="6496" y="7036"/>
                  </a:lnTo>
                  <a:lnTo>
                    <a:pt x="6438" y="6361"/>
                  </a:lnTo>
                  <a:lnTo>
                    <a:pt x="6322" y="5070"/>
                  </a:lnTo>
                  <a:lnTo>
                    <a:pt x="6187" y="3875"/>
                  </a:lnTo>
                  <a:lnTo>
                    <a:pt x="6014" y="2795"/>
                  </a:lnTo>
                  <a:lnTo>
                    <a:pt x="5860" y="1831"/>
                  </a:lnTo>
                  <a:lnTo>
                    <a:pt x="5705" y="1022"/>
                  </a:lnTo>
                  <a:lnTo>
                    <a:pt x="5551" y="367"/>
                  </a:lnTo>
                  <a:lnTo>
                    <a:pt x="5513" y="232"/>
                  </a:lnTo>
                  <a:lnTo>
                    <a:pt x="5436" y="135"/>
                  </a:lnTo>
                  <a:lnTo>
                    <a:pt x="5339" y="58"/>
                  </a:lnTo>
                  <a:lnTo>
                    <a:pt x="5224" y="20"/>
                  </a:lnTo>
                  <a:lnTo>
                    <a:pt x="5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2"/>
            <p:cNvSpPr/>
            <p:nvPr/>
          </p:nvSpPr>
          <p:spPr>
            <a:xfrm>
              <a:off x="1691488" y="2958450"/>
              <a:ext cx="66525" cy="400925"/>
            </a:xfrm>
            <a:custGeom>
              <a:avLst/>
              <a:gdLst/>
              <a:ahLst/>
              <a:cxnLst/>
              <a:rect l="l" t="t" r="r" b="b"/>
              <a:pathLst>
                <a:path w="2661" h="16037" extrusionOk="0">
                  <a:moveTo>
                    <a:pt x="2468" y="1"/>
                  </a:moveTo>
                  <a:lnTo>
                    <a:pt x="2410" y="39"/>
                  </a:lnTo>
                  <a:lnTo>
                    <a:pt x="2371" y="78"/>
                  </a:lnTo>
                  <a:lnTo>
                    <a:pt x="2352" y="136"/>
                  </a:lnTo>
                  <a:lnTo>
                    <a:pt x="0" y="15864"/>
                  </a:lnTo>
                  <a:lnTo>
                    <a:pt x="0" y="15921"/>
                  </a:lnTo>
                  <a:lnTo>
                    <a:pt x="20" y="15979"/>
                  </a:lnTo>
                  <a:lnTo>
                    <a:pt x="78" y="16018"/>
                  </a:lnTo>
                  <a:lnTo>
                    <a:pt x="135" y="16037"/>
                  </a:lnTo>
                  <a:lnTo>
                    <a:pt x="193" y="16037"/>
                  </a:lnTo>
                  <a:lnTo>
                    <a:pt x="251" y="15998"/>
                  </a:lnTo>
                  <a:lnTo>
                    <a:pt x="290" y="15960"/>
                  </a:lnTo>
                  <a:lnTo>
                    <a:pt x="290" y="15921"/>
                  </a:lnTo>
                  <a:lnTo>
                    <a:pt x="2660" y="174"/>
                  </a:lnTo>
                  <a:lnTo>
                    <a:pt x="2660" y="116"/>
                  </a:lnTo>
                  <a:lnTo>
                    <a:pt x="2622" y="59"/>
                  </a:lnTo>
                  <a:lnTo>
                    <a:pt x="2583" y="20"/>
                  </a:lnTo>
                  <a:lnTo>
                    <a:pt x="25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2"/>
            <p:cNvSpPr/>
            <p:nvPr/>
          </p:nvSpPr>
          <p:spPr>
            <a:xfrm>
              <a:off x="1418763" y="3359850"/>
              <a:ext cx="421150" cy="592225"/>
            </a:xfrm>
            <a:custGeom>
              <a:avLst/>
              <a:gdLst/>
              <a:ahLst/>
              <a:cxnLst/>
              <a:rect l="l" t="t" r="r" b="b"/>
              <a:pathLst>
                <a:path w="16846" h="23689" extrusionOk="0">
                  <a:moveTo>
                    <a:pt x="16846" y="0"/>
                  </a:moveTo>
                  <a:lnTo>
                    <a:pt x="16846" y="0"/>
                  </a:lnTo>
                  <a:lnTo>
                    <a:pt x="16846" y="0"/>
                  </a:lnTo>
                  <a:close/>
                  <a:moveTo>
                    <a:pt x="0" y="0"/>
                  </a:moveTo>
                  <a:lnTo>
                    <a:pt x="58" y="713"/>
                  </a:lnTo>
                  <a:lnTo>
                    <a:pt x="251" y="2660"/>
                  </a:lnTo>
                  <a:lnTo>
                    <a:pt x="386" y="4009"/>
                  </a:lnTo>
                  <a:lnTo>
                    <a:pt x="540" y="5551"/>
                  </a:lnTo>
                  <a:lnTo>
                    <a:pt x="752" y="7247"/>
                  </a:lnTo>
                  <a:lnTo>
                    <a:pt x="983" y="9078"/>
                  </a:lnTo>
                  <a:lnTo>
                    <a:pt x="1234" y="10967"/>
                  </a:lnTo>
                  <a:lnTo>
                    <a:pt x="1542" y="12895"/>
                  </a:lnTo>
                  <a:lnTo>
                    <a:pt x="1870" y="14841"/>
                  </a:lnTo>
                  <a:lnTo>
                    <a:pt x="2236" y="16750"/>
                  </a:lnTo>
                  <a:lnTo>
                    <a:pt x="2429" y="17675"/>
                  </a:lnTo>
                  <a:lnTo>
                    <a:pt x="2622" y="18561"/>
                  </a:lnTo>
                  <a:lnTo>
                    <a:pt x="2834" y="19448"/>
                  </a:lnTo>
                  <a:lnTo>
                    <a:pt x="3065" y="20296"/>
                  </a:lnTo>
                  <a:lnTo>
                    <a:pt x="3277" y="21086"/>
                  </a:lnTo>
                  <a:lnTo>
                    <a:pt x="3527" y="21857"/>
                  </a:lnTo>
                  <a:lnTo>
                    <a:pt x="3759" y="22570"/>
                  </a:lnTo>
                  <a:lnTo>
                    <a:pt x="4029" y="23226"/>
                  </a:lnTo>
                  <a:lnTo>
                    <a:pt x="4298" y="23284"/>
                  </a:lnTo>
                  <a:lnTo>
                    <a:pt x="5089" y="23380"/>
                  </a:lnTo>
                  <a:lnTo>
                    <a:pt x="6284" y="23496"/>
                  </a:lnTo>
                  <a:lnTo>
                    <a:pt x="7016" y="23553"/>
                  </a:lnTo>
                  <a:lnTo>
                    <a:pt x="7806" y="23611"/>
                  </a:lnTo>
                  <a:lnTo>
                    <a:pt x="8674" y="23650"/>
                  </a:lnTo>
                  <a:lnTo>
                    <a:pt x="9580" y="23669"/>
                  </a:lnTo>
                  <a:lnTo>
                    <a:pt x="10524" y="23688"/>
                  </a:lnTo>
                  <a:lnTo>
                    <a:pt x="11488" y="23650"/>
                  </a:lnTo>
                  <a:lnTo>
                    <a:pt x="12490" y="23611"/>
                  </a:lnTo>
                  <a:lnTo>
                    <a:pt x="13492" y="23515"/>
                  </a:lnTo>
                  <a:lnTo>
                    <a:pt x="14475" y="23399"/>
                  </a:lnTo>
                  <a:lnTo>
                    <a:pt x="14976" y="23322"/>
                  </a:lnTo>
                  <a:lnTo>
                    <a:pt x="15458" y="23226"/>
                  </a:lnTo>
                  <a:lnTo>
                    <a:pt x="16846" y="0"/>
                  </a:lnTo>
                  <a:lnTo>
                    <a:pt x="16827" y="39"/>
                  </a:lnTo>
                  <a:lnTo>
                    <a:pt x="16788" y="97"/>
                  </a:lnTo>
                  <a:lnTo>
                    <a:pt x="16750" y="135"/>
                  </a:lnTo>
                  <a:lnTo>
                    <a:pt x="16672" y="193"/>
                  </a:lnTo>
                  <a:lnTo>
                    <a:pt x="16460" y="289"/>
                  </a:lnTo>
                  <a:lnTo>
                    <a:pt x="16171" y="386"/>
                  </a:lnTo>
                  <a:lnTo>
                    <a:pt x="15824" y="463"/>
                  </a:lnTo>
                  <a:lnTo>
                    <a:pt x="15400" y="559"/>
                  </a:lnTo>
                  <a:lnTo>
                    <a:pt x="14918" y="636"/>
                  </a:lnTo>
                  <a:lnTo>
                    <a:pt x="14379" y="694"/>
                  </a:lnTo>
                  <a:lnTo>
                    <a:pt x="13781" y="771"/>
                  </a:lnTo>
                  <a:lnTo>
                    <a:pt x="13126" y="829"/>
                  </a:lnTo>
                  <a:lnTo>
                    <a:pt x="11700" y="925"/>
                  </a:lnTo>
                  <a:lnTo>
                    <a:pt x="10119" y="983"/>
                  </a:lnTo>
                  <a:lnTo>
                    <a:pt x="8423" y="1003"/>
                  </a:lnTo>
                  <a:lnTo>
                    <a:pt x="6727" y="983"/>
                  </a:lnTo>
                  <a:lnTo>
                    <a:pt x="5146" y="925"/>
                  </a:lnTo>
                  <a:lnTo>
                    <a:pt x="3720" y="829"/>
                  </a:lnTo>
                  <a:lnTo>
                    <a:pt x="3065" y="771"/>
                  </a:lnTo>
                  <a:lnTo>
                    <a:pt x="2467" y="694"/>
                  </a:lnTo>
                  <a:lnTo>
                    <a:pt x="1928" y="636"/>
                  </a:lnTo>
                  <a:lnTo>
                    <a:pt x="1446" y="559"/>
                  </a:lnTo>
                  <a:lnTo>
                    <a:pt x="1022" y="463"/>
                  </a:lnTo>
                  <a:lnTo>
                    <a:pt x="656" y="386"/>
                  </a:lnTo>
                  <a:lnTo>
                    <a:pt x="386" y="289"/>
                  </a:lnTo>
                  <a:lnTo>
                    <a:pt x="174" y="193"/>
                  </a:lnTo>
                  <a:lnTo>
                    <a:pt x="97" y="135"/>
                  </a:lnTo>
                  <a:lnTo>
                    <a:pt x="39" y="97"/>
                  </a:lnTo>
                  <a:lnTo>
                    <a:pt x="19" y="39"/>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22"/>
          <p:cNvGrpSpPr/>
          <p:nvPr/>
        </p:nvGrpSpPr>
        <p:grpSpPr>
          <a:xfrm>
            <a:off x="2910174" y="-1522491"/>
            <a:ext cx="560306" cy="1522503"/>
            <a:chOff x="6909776" y="2415188"/>
            <a:chExt cx="677025" cy="1839438"/>
          </a:xfrm>
        </p:grpSpPr>
        <p:sp>
          <p:nvSpPr>
            <p:cNvPr id="523" name="Google Shape;523;p22"/>
            <p:cNvSpPr/>
            <p:nvPr/>
          </p:nvSpPr>
          <p:spPr>
            <a:xfrm>
              <a:off x="6909776" y="4151001"/>
              <a:ext cx="677025" cy="103625"/>
            </a:xfrm>
            <a:custGeom>
              <a:avLst/>
              <a:gdLst/>
              <a:ahLst/>
              <a:cxnLst/>
              <a:rect l="l" t="t" r="r" b="b"/>
              <a:pathLst>
                <a:path w="27081" h="4145" extrusionOk="0">
                  <a:moveTo>
                    <a:pt x="13531" y="0"/>
                  </a:moveTo>
                  <a:lnTo>
                    <a:pt x="12162" y="20"/>
                  </a:lnTo>
                  <a:lnTo>
                    <a:pt x="10813" y="39"/>
                  </a:lnTo>
                  <a:lnTo>
                    <a:pt x="9522" y="97"/>
                  </a:lnTo>
                  <a:lnTo>
                    <a:pt x="8269" y="174"/>
                  </a:lnTo>
                  <a:lnTo>
                    <a:pt x="7093" y="251"/>
                  </a:lnTo>
                  <a:lnTo>
                    <a:pt x="5975" y="367"/>
                  </a:lnTo>
                  <a:lnTo>
                    <a:pt x="4935" y="482"/>
                  </a:lnTo>
                  <a:lnTo>
                    <a:pt x="3971" y="617"/>
                  </a:lnTo>
                  <a:lnTo>
                    <a:pt x="3084" y="752"/>
                  </a:lnTo>
                  <a:lnTo>
                    <a:pt x="2313" y="906"/>
                  </a:lnTo>
                  <a:lnTo>
                    <a:pt x="1639" y="1080"/>
                  </a:lnTo>
                  <a:lnTo>
                    <a:pt x="1060" y="1272"/>
                  </a:lnTo>
                  <a:lnTo>
                    <a:pt x="829" y="1369"/>
                  </a:lnTo>
                  <a:lnTo>
                    <a:pt x="617" y="1465"/>
                  </a:lnTo>
                  <a:lnTo>
                    <a:pt x="424" y="1562"/>
                  </a:lnTo>
                  <a:lnTo>
                    <a:pt x="270" y="1658"/>
                  </a:lnTo>
                  <a:lnTo>
                    <a:pt x="155" y="1754"/>
                  </a:lnTo>
                  <a:lnTo>
                    <a:pt x="77" y="1851"/>
                  </a:lnTo>
                  <a:lnTo>
                    <a:pt x="20" y="1966"/>
                  </a:lnTo>
                  <a:lnTo>
                    <a:pt x="0" y="2063"/>
                  </a:lnTo>
                  <a:lnTo>
                    <a:pt x="20" y="2178"/>
                  </a:lnTo>
                  <a:lnTo>
                    <a:pt x="77" y="2275"/>
                  </a:lnTo>
                  <a:lnTo>
                    <a:pt x="155" y="2390"/>
                  </a:lnTo>
                  <a:lnTo>
                    <a:pt x="270" y="2487"/>
                  </a:lnTo>
                  <a:lnTo>
                    <a:pt x="424" y="2583"/>
                  </a:lnTo>
                  <a:lnTo>
                    <a:pt x="617" y="2679"/>
                  </a:lnTo>
                  <a:lnTo>
                    <a:pt x="829" y="2776"/>
                  </a:lnTo>
                  <a:lnTo>
                    <a:pt x="1060" y="2872"/>
                  </a:lnTo>
                  <a:lnTo>
                    <a:pt x="1639" y="3065"/>
                  </a:lnTo>
                  <a:lnTo>
                    <a:pt x="2313" y="3219"/>
                  </a:lnTo>
                  <a:lnTo>
                    <a:pt x="3084" y="3393"/>
                  </a:lnTo>
                  <a:lnTo>
                    <a:pt x="3971" y="3528"/>
                  </a:lnTo>
                  <a:lnTo>
                    <a:pt x="4935" y="3662"/>
                  </a:lnTo>
                  <a:lnTo>
                    <a:pt x="5975" y="3778"/>
                  </a:lnTo>
                  <a:lnTo>
                    <a:pt x="7093" y="3894"/>
                  </a:lnTo>
                  <a:lnTo>
                    <a:pt x="8269" y="3971"/>
                  </a:lnTo>
                  <a:lnTo>
                    <a:pt x="9522" y="4048"/>
                  </a:lnTo>
                  <a:lnTo>
                    <a:pt x="10813" y="4086"/>
                  </a:lnTo>
                  <a:lnTo>
                    <a:pt x="12162" y="4125"/>
                  </a:lnTo>
                  <a:lnTo>
                    <a:pt x="13531" y="4144"/>
                  </a:lnTo>
                  <a:lnTo>
                    <a:pt x="14919" y="4125"/>
                  </a:lnTo>
                  <a:lnTo>
                    <a:pt x="16268" y="4086"/>
                  </a:lnTo>
                  <a:lnTo>
                    <a:pt x="17559" y="4048"/>
                  </a:lnTo>
                  <a:lnTo>
                    <a:pt x="18812" y="3971"/>
                  </a:lnTo>
                  <a:lnTo>
                    <a:pt x="19988" y="3894"/>
                  </a:lnTo>
                  <a:lnTo>
                    <a:pt x="21106" y="3778"/>
                  </a:lnTo>
                  <a:lnTo>
                    <a:pt x="22146" y="3662"/>
                  </a:lnTo>
                  <a:lnTo>
                    <a:pt x="23110" y="3528"/>
                  </a:lnTo>
                  <a:lnTo>
                    <a:pt x="23978" y="3393"/>
                  </a:lnTo>
                  <a:lnTo>
                    <a:pt x="24768" y="3219"/>
                  </a:lnTo>
                  <a:lnTo>
                    <a:pt x="25442" y="3065"/>
                  </a:lnTo>
                  <a:lnTo>
                    <a:pt x="26021" y="2872"/>
                  </a:lnTo>
                  <a:lnTo>
                    <a:pt x="26252" y="2776"/>
                  </a:lnTo>
                  <a:lnTo>
                    <a:pt x="26464" y="2679"/>
                  </a:lnTo>
                  <a:lnTo>
                    <a:pt x="26657" y="2583"/>
                  </a:lnTo>
                  <a:lnTo>
                    <a:pt x="26811" y="2487"/>
                  </a:lnTo>
                  <a:lnTo>
                    <a:pt x="26926" y="2390"/>
                  </a:lnTo>
                  <a:lnTo>
                    <a:pt x="27004" y="2275"/>
                  </a:lnTo>
                  <a:lnTo>
                    <a:pt x="27061" y="2178"/>
                  </a:lnTo>
                  <a:lnTo>
                    <a:pt x="27081" y="2063"/>
                  </a:lnTo>
                  <a:lnTo>
                    <a:pt x="27061" y="1966"/>
                  </a:lnTo>
                  <a:lnTo>
                    <a:pt x="27004" y="1851"/>
                  </a:lnTo>
                  <a:lnTo>
                    <a:pt x="26926" y="1754"/>
                  </a:lnTo>
                  <a:lnTo>
                    <a:pt x="26811" y="1658"/>
                  </a:lnTo>
                  <a:lnTo>
                    <a:pt x="26657" y="1562"/>
                  </a:lnTo>
                  <a:lnTo>
                    <a:pt x="26464" y="1465"/>
                  </a:lnTo>
                  <a:lnTo>
                    <a:pt x="26252" y="1369"/>
                  </a:lnTo>
                  <a:lnTo>
                    <a:pt x="26021" y="1272"/>
                  </a:lnTo>
                  <a:lnTo>
                    <a:pt x="25442" y="1080"/>
                  </a:lnTo>
                  <a:lnTo>
                    <a:pt x="24768" y="906"/>
                  </a:lnTo>
                  <a:lnTo>
                    <a:pt x="23978" y="752"/>
                  </a:lnTo>
                  <a:lnTo>
                    <a:pt x="23110" y="617"/>
                  </a:lnTo>
                  <a:lnTo>
                    <a:pt x="22146" y="482"/>
                  </a:lnTo>
                  <a:lnTo>
                    <a:pt x="21106" y="367"/>
                  </a:lnTo>
                  <a:lnTo>
                    <a:pt x="19988" y="251"/>
                  </a:lnTo>
                  <a:lnTo>
                    <a:pt x="18812" y="174"/>
                  </a:lnTo>
                  <a:lnTo>
                    <a:pt x="17559" y="97"/>
                  </a:lnTo>
                  <a:lnTo>
                    <a:pt x="16268" y="39"/>
                  </a:lnTo>
                  <a:lnTo>
                    <a:pt x="14919" y="20"/>
                  </a:lnTo>
                  <a:lnTo>
                    <a:pt x="13531" y="0"/>
                  </a:lnTo>
                  <a:close/>
                </a:path>
              </a:pathLst>
            </a:custGeom>
            <a:solidFill>
              <a:srgbClr val="261E35">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2"/>
            <p:cNvSpPr/>
            <p:nvPr/>
          </p:nvSpPr>
          <p:spPr>
            <a:xfrm>
              <a:off x="7045338" y="2415188"/>
              <a:ext cx="280950" cy="1180575"/>
            </a:xfrm>
            <a:custGeom>
              <a:avLst/>
              <a:gdLst/>
              <a:ahLst/>
              <a:cxnLst/>
              <a:rect l="l" t="t" r="r" b="b"/>
              <a:pathLst>
                <a:path w="11238" h="47223" extrusionOk="0">
                  <a:moveTo>
                    <a:pt x="4279" y="1"/>
                  </a:moveTo>
                  <a:lnTo>
                    <a:pt x="4164" y="20"/>
                  </a:lnTo>
                  <a:lnTo>
                    <a:pt x="4067" y="58"/>
                  </a:lnTo>
                  <a:lnTo>
                    <a:pt x="3952" y="97"/>
                  </a:lnTo>
                  <a:lnTo>
                    <a:pt x="3875" y="155"/>
                  </a:lnTo>
                  <a:lnTo>
                    <a:pt x="3778" y="232"/>
                  </a:lnTo>
                  <a:lnTo>
                    <a:pt x="3701" y="309"/>
                  </a:lnTo>
                  <a:lnTo>
                    <a:pt x="3643" y="405"/>
                  </a:lnTo>
                  <a:lnTo>
                    <a:pt x="3585" y="521"/>
                  </a:lnTo>
                  <a:lnTo>
                    <a:pt x="3161" y="1735"/>
                  </a:lnTo>
                  <a:lnTo>
                    <a:pt x="2930" y="2448"/>
                  </a:lnTo>
                  <a:lnTo>
                    <a:pt x="2679" y="3239"/>
                  </a:lnTo>
                  <a:lnTo>
                    <a:pt x="2410" y="4106"/>
                  </a:lnTo>
                  <a:lnTo>
                    <a:pt x="2159" y="5050"/>
                  </a:lnTo>
                  <a:lnTo>
                    <a:pt x="1889" y="6053"/>
                  </a:lnTo>
                  <a:lnTo>
                    <a:pt x="1639" y="7132"/>
                  </a:lnTo>
                  <a:lnTo>
                    <a:pt x="1388" y="8269"/>
                  </a:lnTo>
                  <a:lnTo>
                    <a:pt x="1138" y="9484"/>
                  </a:lnTo>
                  <a:lnTo>
                    <a:pt x="906" y="10736"/>
                  </a:lnTo>
                  <a:lnTo>
                    <a:pt x="714" y="12066"/>
                  </a:lnTo>
                  <a:lnTo>
                    <a:pt x="521" y="13435"/>
                  </a:lnTo>
                  <a:lnTo>
                    <a:pt x="347" y="14861"/>
                  </a:lnTo>
                  <a:lnTo>
                    <a:pt x="212" y="16345"/>
                  </a:lnTo>
                  <a:lnTo>
                    <a:pt x="116" y="17887"/>
                  </a:lnTo>
                  <a:lnTo>
                    <a:pt x="39" y="19468"/>
                  </a:lnTo>
                  <a:lnTo>
                    <a:pt x="0" y="21087"/>
                  </a:lnTo>
                  <a:lnTo>
                    <a:pt x="20" y="22744"/>
                  </a:lnTo>
                  <a:lnTo>
                    <a:pt x="39" y="23592"/>
                  </a:lnTo>
                  <a:lnTo>
                    <a:pt x="77" y="24460"/>
                  </a:lnTo>
                  <a:lnTo>
                    <a:pt x="135" y="25327"/>
                  </a:lnTo>
                  <a:lnTo>
                    <a:pt x="193" y="26194"/>
                  </a:lnTo>
                  <a:lnTo>
                    <a:pt x="270" y="27081"/>
                  </a:lnTo>
                  <a:lnTo>
                    <a:pt x="347" y="27968"/>
                  </a:lnTo>
                  <a:lnTo>
                    <a:pt x="444" y="28873"/>
                  </a:lnTo>
                  <a:lnTo>
                    <a:pt x="579" y="29779"/>
                  </a:lnTo>
                  <a:lnTo>
                    <a:pt x="694" y="30705"/>
                  </a:lnTo>
                  <a:lnTo>
                    <a:pt x="848" y="31630"/>
                  </a:lnTo>
                  <a:lnTo>
                    <a:pt x="1022" y="32555"/>
                  </a:lnTo>
                  <a:lnTo>
                    <a:pt x="1195" y="33499"/>
                  </a:lnTo>
                  <a:lnTo>
                    <a:pt x="1388" y="34444"/>
                  </a:lnTo>
                  <a:lnTo>
                    <a:pt x="1600" y="35388"/>
                  </a:lnTo>
                  <a:lnTo>
                    <a:pt x="1831" y="36352"/>
                  </a:lnTo>
                  <a:lnTo>
                    <a:pt x="2082" y="37316"/>
                  </a:lnTo>
                  <a:lnTo>
                    <a:pt x="2352" y="38299"/>
                  </a:lnTo>
                  <a:lnTo>
                    <a:pt x="2641" y="39262"/>
                  </a:lnTo>
                  <a:lnTo>
                    <a:pt x="2949" y="40245"/>
                  </a:lnTo>
                  <a:lnTo>
                    <a:pt x="3277" y="41228"/>
                  </a:lnTo>
                  <a:lnTo>
                    <a:pt x="3643" y="42231"/>
                  </a:lnTo>
                  <a:lnTo>
                    <a:pt x="4009" y="43214"/>
                  </a:lnTo>
                  <a:lnTo>
                    <a:pt x="4395" y="44216"/>
                  </a:lnTo>
                  <a:lnTo>
                    <a:pt x="4819" y="45218"/>
                  </a:lnTo>
                  <a:lnTo>
                    <a:pt x="5243" y="46220"/>
                  </a:lnTo>
                  <a:lnTo>
                    <a:pt x="5706" y="47223"/>
                  </a:lnTo>
                  <a:lnTo>
                    <a:pt x="9483" y="47223"/>
                  </a:lnTo>
                  <a:lnTo>
                    <a:pt x="9560" y="46914"/>
                  </a:lnTo>
                  <a:lnTo>
                    <a:pt x="9734" y="46008"/>
                  </a:lnTo>
                  <a:lnTo>
                    <a:pt x="9984" y="44582"/>
                  </a:lnTo>
                  <a:lnTo>
                    <a:pt x="10119" y="43676"/>
                  </a:lnTo>
                  <a:lnTo>
                    <a:pt x="10274" y="42655"/>
                  </a:lnTo>
                  <a:lnTo>
                    <a:pt x="10428" y="41517"/>
                  </a:lnTo>
                  <a:lnTo>
                    <a:pt x="10582" y="40303"/>
                  </a:lnTo>
                  <a:lnTo>
                    <a:pt x="10717" y="38973"/>
                  </a:lnTo>
                  <a:lnTo>
                    <a:pt x="10852" y="37547"/>
                  </a:lnTo>
                  <a:lnTo>
                    <a:pt x="10987" y="36063"/>
                  </a:lnTo>
                  <a:lnTo>
                    <a:pt x="11083" y="34482"/>
                  </a:lnTo>
                  <a:lnTo>
                    <a:pt x="11160" y="32844"/>
                  </a:lnTo>
                  <a:lnTo>
                    <a:pt x="11218" y="31129"/>
                  </a:lnTo>
                  <a:lnTo>
                    <a:pt x="11237" y="29375"/>
                  </a:lnTo>
                  <a:lnTo>
                    <a:pt x="11218" y="27544"/>
                  </a:lnTo>
                  <a:lnTo>
                    <a:pt x="11179" y="25693"/>
                  </a:lnTo>
                  <a:lnTo>
                    <a:pt x="11083" y="23785"/>
                  </a:lnTo>
                  <a:lnTo>
                    <a:pt x="11006" y="22841"/>
                  </a:lnTo>
                  <a:lnTo>
                    <a:pt x="10929" y="21858"/>
                  </a:lnTo>
                  <a:lnTo>
                    <a:pt x="10852" y="20894"/>
                  </a:lnTo>
                  <a:lnTo>
                    <a:pt x="10736" y="19911"/>
                  </a:lnTo>
                  <a:lnTo>
                    <a:pt x="10620" y="18928"/>
                  </a:lnTo>
                  <a:lnTo>
                    <a:pt x="10486" y="17945"/>
                  </a:lnTo>
                  <a:lnTo>
                    <a:pt x="10351" y="16943"/>
                  </a:lnTo>
                  <a:lnTo>
                    <a:pt x="10177" y="15960"/>
                  </a:lnTo>
                  <a:lnTo>
                    <a:pt x="10004" y="14957"/>
                  </a:lnTo>
                  <a:lnTo>
                    <a:pt x="9811" y="13955"/>
                  </a:lnTo>
                  <a:lnTo>
                    <a:pt x="9599" y="12972"/>
                  </a:lnTo>
                  <a:lnTo>
                    <a:pt x="9368" y="11970"/>
                  </a:lnTo>
                  <a:lnTo>
                    <a:pt x="9117" y="10987"/>
                  </a:lnTo>
                  <a:lnTo>
                    <a:pt x="8847" y="9985"/>
                  </a:lnTo>
                  <a:lnTo>
                    <a:pt x="8558" y="9002"/>
                  </a:lnTo>
                  <a:lnTo>
                    <a:pt x="8250" y="8019"/>
                  </a:lnTo>
                  <a:lnTo>
                    <a:pt x="7922" y="7055"/>
                  </a:lnTo>
                  <a:lnTo>
                    <a:pt x="7575" y="6072"/>
                  </a:lnTo>
                  <a:lnTo>
                    <a:pt x="7209" y="5108"/>
                  </a:lnTo>
                  <a:lnTo>
                    <a:pt x="6823" y="4164"/>
                  </a:lnTo>
                  <a:lnTo>
                    <a:pt x="6419" y="3200"/>
                  </a:lnTo>
                  <a:lnTo>
                    <a:pt x="5975" y="2275"/>
                  </a:lnTo>
                  <a:lnTo>
                    <a:pt x="5513" y="1331"/>
                  </a:lnTo>
                  <a:lnTo>
                    <a:pt x="5031" y="425"/>
                  </a:lnTo>
                  <a:lnTo>
                    <a:pt x="4973" y="309"/>
                  </a:lnTo>
                  <a:lnTo>
                    <a:pt x="4896" y="232"/>
                  </a:lnTo>
                  <a:lnTo>
                    <a:pt x="4800" y="155"/>
                  </a:lnTo>
                  <a:lnTo>
                    <a:pt x="4703" y="97"/>
                  </a:lnTo>
                  <a:lnTo>
                    <a:pt x="4607" y="39"/>
                  </a:lnTo>
                  <a:lnTo>
                    <a:pt x="4491" y="20"/>
                  </a:lnTo>
                  <a:lnTo>
                    <a:pt x="43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2"/>
            <p:cNvSpPr/>
            <p:nvPr/>
          </p:nvSpPr>
          <p:spPr>
            <a:xfrm>
              <a:off x="7156163" y="2642638"/>
              <a:ext cx="78075" cy="893375"/>
            </a:xfrm>
            <a:custGeom>
              <a:avLst/>
              <a:gdLst/>
              <a:ahLst/>
              <a:cxnLst/>
              <a:rect l="l" t="t" r="r" b="b"/>
              <a:pathLst>
                <a:path w="3123" h="35735" extrusionOk="0">
                  <a:moveTo>
                    <a:pt x="135" y="0"/>
                  </a:moveTo>
                  <a:lnTo>
                    <a:pt x="78" y="19"/>
                  </a:lnTo>
                  <a:lnTo>
                    <a:pt x="39" y="58"/>
                  </a:lnTo>
                  <a:lnTo>
                    <a:pt x="0" y="116"/>
                  </a:lnTo>
                  <a:lnTo>
                    <a:pt x="0" y="174"/>
                  </a:lnTo>
                  <a:lnTo>
                    <a:pt x="2834" y="35600"/>
                  </a:lnTo>
                  <a:lnTo>
                    <a:pt x="2853" y="35657"/>
                  </a:lnTo>
                  <a:lnTo>
                    <a:pt x="2872" y="35696"/>
                  </a:lnTo>
                  <a:lnTo>
                    <a:pt x="2930" y="35735"/>
                  </a:lnTo>
                  <a:lnTo>
                    <a:pt x="2988" y="35735"/>
                  </a:lnTo>
                  <a:lnTo>
                    <a:pt x="3046" y="35715"/>
                  </a:lnTo>
                  <a:lnTo>
                    <a:pt x="3104" y="35696"/>
                  </a:lnTo>
                  <a:lnTo>
                    <a:pt x="3123" y="35638"/>
                  </a:lnTo>
                  <a:lnTo>
                    <a:pt x="3123" y="35580"/>
                  </a:lnTo>
                  <a:lnTo>
                    <a:pt x="309" y="154"/>
                  </a:lnTo>
                  <a:lnTo>
                    <a:pt x="290" y="96"/>
                  </a:lnTo>
                  <a:lnTo>
                    <a:pt x="251" y="39"/>
                  </a:lnTo>
                  <a:lnTo>
                    <a:pt x="193" y="19"/>
                  </a:lnTo>
                  <a:lnTo>
                    <a:pt x="1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2"/>
            <p:cNvSpPr/>
            <p:nvPr/>
          </p:nvSpPr>
          <p:spPr>
            <a:xfrm>
              <a:off x="6966788" y="3478163"/>
              <a:ext cx="558975" cy="79050"/>
            </a:xfrm>
            <a:custGeom>
              <a:avLst/>
              <a:gdLst/>
              <a:ahLst/>
              <a:cxnLst/>
              <a:rect l="l" t="t" r="r" b="b"/>
              <a:pathLst>
                <a:path w="22359" h="3162" extrusionOk="0">
                  <a:moveTo>
                    <a:pt x="10043" y="1"/>
                  </a:moveTo>
                  <a:lnTo>
                    <a:pt x="8925" y="20"/>
                  </a:lnTo>
                  <a:lnTo>
                    <a:pt x="7865" y="58"/>
                  </a:lnTo>
                  <a:lnTo>
                    <a:pt x="6824" y="116"/>
                  </a:lnTo>
                  <a:lnTo>
                    <a:pt x="5860" y="193"/>
                  </a:lnTo>
                  <a:lnTo>
                    <a:pt x="4935" y="271"/>
                  </a:lnTo>
                  <a:lnTo>
                    <a:pt x="4068" y="348"/>
                  </a:lnTo>
                  <a:lnTo>
                    <a:pt x="3277" y="463"/>
                  </a:lnTo>
                  <a:lnTo>
                    <a:pt x="2545" y="579"/>
                  </a:lnTo>
                  <a:lnTo>
                    <a:pt x="1909" y="695"/>
                  </a:lnTo>
                  <a:lnTo>
                    <a:pt x="1350" y="829"/>
                  </a:lnTo>
                  <a:lnTo>
                    <a:pt x="887" y="964"/>
                  </a:lnTo>
                  <a:lnTo>
                    <a:pt x="502" y="1099"/>
                  </a:lnTo>
                  <a:lnTo>
                    <a:pt x="348" y="1176"/>
                  </a:lnTo>
                  <a:lnTo>
                    <a:pt x="232" y="1254"/>
                  </a:lnTo>
                  <a:lnTo>
                    <a:pt x="136" y="1331"/>
                  </a:lnTo>
                  <a:lnTo>
                    <a:pt x="59" y="1408"/>
                  </a:lnTo>
                  <a:lnTo>
                    <a:pt x="20" y="1485"/>
                  </a:lnTo>
                  <a:lnTo>
                    <a:pt x="1" y="1581"/>
                  </a:lnTo>
                  <a:lnTo>
                    <a:pt x="20" y="1658"/>
                  </a:lnTo>
                  <a:lnTo>
                    <a:pt x="59" y="1735"/>
                  </a:lnTo>
                  <a:lnTo>
                    <a:pt x="136" y="1812"/>
                  </a:lnTo>
                  <a:lnTo>
                    <a:pt x="232" y="1890"/>
                  </a:lnTo>
                  <a:lnTo>
                    <a:pt x="348" y="1967"/>
                  </a:lnTo>
                  <a:lnTo>
                    <a:pt x="502" y="2044"/>
                  </a:lnTo>
                  <a:lnTo>
                    <a:pt x="887" y="2198"/>
                  </a:lnTo>
                  <a:lnTo>
                    <a:pt x="1350" y="2333"/>
                  </a:lnTo>
                  <a:lnTo>
                    <a:pt x="1909" y="2449"/>
                  </a:lnTo>
                  <a:lnTo>
                    <a:pt x="2545" y="2583"/>
                  </a:lnTo>
                  <a:lnTo>
                    <a:pt x="3277" y="2699"/>
                  </a:lnTo>
                  <a:lnTo>
                    <a:pt x="4068" y="2795"/>
                  </a:lnTo>
                  <a:lnTo>
                    <a:pt x="4935" y="2892"/>
                  </a:lnTo>
                  <a:lnTo>
                    <a:pt x="5860" y="2969"/>
                  </a:lnTo>
                  <a:lnTo>
                    <a:pt x="6824" y="3027"/>
                  </a:lnTo>
                  <a:lnTo>
                    <a:pt x="7865" y="3085"/>
                  </a:lnTo>
                  <a:lnTo>
                    <a:pt x="8925" y="3123"/>
                  </a:lnTo>
                  <a:lnTo>
                    <a:pt x="10043" y="3142"/>
                  </a:lnTo>
                  <a:lnTo>
                    <a:pt x="11180" y="3162"/>
                  </a:lnTo>
                  <a:lnTo>
                    <a:pt x="12317" y="3142"/>
                  </a:lnTo>
                  <a:lnTo>
                    <a:pt x="13435" y="3123"/>
                  </a:lnTo>
                  <a:lnTo>
                    <a:pt x="14514" y="3085"/>
                  </a:lnTo>
                  <a:lnTo>
                    <a:pt x="15536" y="3027"/>
                  </a:lnTo>
                  <a:lnTo>
                    <a:pt x="16519" y="2969"/>
                  </a:lnTo>
                  <a:lnTo>
                    <a:pt x="17444" y="2892"/>
                  </a:lnTo>
                  <a:lnTo>
                    <a:pt x="18292" y="2795"/>
                  </a:lnTo>
                  <a:lnTo>
                    <a:pt x="19082" y="2699"/>
                  </a:lnTo>
                  <a:lnTo>
                    <a:pt x="19815" y="2583"/>
                  </a:lnTo>
                  <a:lnTo>
                    <a:pt x="20451" y="2449"/>
                  </a:lnTo>
                  <a:lnTo>
                    <a:pt x="21010" y="2333"/>
                  </a:lnTo>
                  <a:lnTo>
                    <a:pt x="21491" y="2198"/>
                  </a:lnTo>
                  <a:lnTo>
                    <a:pt x="21858" y="2044"/>
                  </a:lnTo>
                  <a:lnTo>
                    <a:pt x="22012" y="1967"/>
                  </a:lnTo>
                  <a:lnTo>
                    <a:pt x="22147" y="1890"/>
                  </a:lnTo>
                  <a:lnTo>
                    <a:pt x="22243" y="1812"/>
                  </a:lnTo>
                  <a:lnTo>
                    <a:pt x="22301" y="1735"/>
                  </a:lnTo>
                  <a:lnTo>
                    <a:pt x="22359" y="1658"/>
                  </a:lnTo>
                  <a:lnTo>
                    <a:pt x="22359" y="1581"/>
                  </a:lnTo>
                  <a:lnTo>
                    <a:pt x="22359" y="1485"/>
                  </a:lnTo>
                  <a:lnTo>
                    <a:pt x="22301" y="1408"/>
                  </a:lnTo>
                  <a:lnTo>
                    <a:pt x="22243" y="1331"/>
                  </a:lnTo>
                  <a:lnTo>
                    <a:pt x="22147" y="1254"/>
                  </a:lnTo>
                  <a:lnTo>
                    <a:pt x="22012" y="1176"/>
                  </a:lnTo>
                  <a:lnTo>
                    <a:pt x="21858" y="1099"/>
                  </a:lnTo>
                  <a:lnTo>
                    <a:pt x="21491" y="964"/>
                  </a:lnTo>
                  <a:lnTo>
                    <a:pt x="21010" y="829"/>
                  </a:lnTo>
                  <a:lnTo>
                    <a:pt x="20451" y="695"/>
                  </a:lnTo>
                  <a:lnTo>
                    <a:pt x="19815" y="579"/>
                  </a:lnTo>
                  <a:lnTo>
                    <a:pt x="19082" y="463"/>
                  </a:lnTo>
                  <a:lnTo>
                    <a:pt x="18292" y="348"/>
                  </a:lnTo>
                  <a:lnTo>
                    <a:pt x="17444" y="271"/>
                  </a:lnTo>
                  <a:lnTo>
                    <a:pt x="16519" y="193"/>
                  </a:lnTo>
                  <a:lnTo>
                    <a:pt x="15536" y="116"/>
                  </a:lnTo>
                  <a:lnTo>
                    <a:pt x="14514" y="58"/>
                  </a:lnTo>
                  <a:lnTo>
                    <a:pt x="13435" y="20"/>
                  </a:lnTo>
                  <a:lnTo>
                    <a:pt x="123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2"/>
            <p:cNvSpPr/>
            <p:nvPr/>
          </p:nvSpPr>
          <p:spPr>
            <a:xfrm>
              <a:off x="7330113" y="3119188"/>
              <a:ext cx="204800" cy="502600"/>
            </a:xfrm>
            <a:custGeom>
              <a:avLst/>
              <a:gdLst/>
              <a:ahLst/>
              <a:cxnLst/>
              <a:rect l="l" t="t" r="r" b="b"/>
              <a:pathLst>
                <a:path w="8192" h="20104" extrusionOk="0">
                  <a:moveTo>
                    <a:pt x="7151" y="0"/>
                  </a:moveTo>
                  <a:lnTo>
                    <a:pt x="7036" y="20"/>
                  </a:lnTo>
                  <a:lnTo>
                    <a:pt x="6939" y="58"/>
                  </a:lnTo>
                  <a:lnTo>
                    <a:pt x="6843" y="97"/>
                  </a:lnTo>
                  <a:lnTo>
                    <a:pt x="6746" y="155"/>
                  </a:lnTo>
                  <a:lnTo>
                    <a:pt x="6400" y="444"/>
                  </a:lnTo>
                  <a:lnTo>
                    <a:pt x="6053" y="752"/>
                  </a:lnTo>
                  <a:lnTo>
                    <a:pt x="5725" y="1041"/>
                  </a:lnTo>
                  <a:lnTo>
                    <a:pt x="5417" y="1369"/>
                  </a:lnTo>
                  <a:lnTo>
                    <a:pt x="5108" y="1677"/>
                  </a:lnTo>
                  <a:lnTo>
                    <a:pt x="4819" y="2024"/>
                  </a:lnTo>
                  <a:lnTo>
                    <a:pt x="4530" y="2352"/>
                  </a:lnTo>
                  <a:lnTo>
                    <a:pt x="4260" y="2699"/>
                  </a:lnTo>
                  <a:lnTo>
                    <a:pt x="4009" y="3065"/>
                  </a:lnTo>
                  <a:lnTo>
                    <a:pt x="3759" y="3412"/>
                  </a:lnTo>
                  <a:lnTo>
                    <a:pt x="3528" y="3797"/>
                  </a:lnTo>
                  <a:lnTo>
                    <a:pt x="3296" y="4164"/>
                  </a:lnTo>
                  <a:lnTo>
                    <a:pt x="2872" y="4915"/>
                  </a:lnTo>
                  <a:lnTo>
                    <a:pt x="2487" y="5706"/>
                  </a:lnTo>
                  <a:lnTo>
                    <a:pt x="2140" y="6496"/>
                  </a:lnTo>
                  <a:lnTo>
                    <a:pt x="1812" y="7286"/>
                  </a:lnTo>
                  <a:lnTo>
                    <a:pt x="1523" y="8096"/>
                  </a:lnTo>
                  <a:lnTo>
                    <a:pt x="1273" y="8905"/>
                  </a:lnTo>
                  <a:lnTo>
                    <a:pt x="1041" y="9695"/>
                  </a:lnTo>
                  <a:lnTo>
                    <a:pt x="849" y="10505"/>
                  </a:lnTo>
                  <a:lnTo>
                    <a:pt x="675" y="11295"/>
                  </a:lnTo>
                  <a:lnTo>
                    <a:pt x="540" y="12066"/>
                  </a:lnTo>
                  <a:lnTo>
                    <a:pt x="405" y="12818"/>
                  </a:lnTo>
                  <a:lnTo>
                    <a:pt x="309" y="13550"/>
                  </a:lnTo>
                  <a:lnTo>
                    <a:pt x="212" y="14263"/>
                  </a:lnTo>
                  <a:lnTo>
                    <a:pt x="155" y="14938"/>
                  </a:lnTo>
                  <a:lnTo>
                    <a:pt x="97" y="15593"/>
                  </a:lnTo>
                  <a:lnTo>
                    <a:pt x="58" y="16210"/>
                  </a:lnTo>
                  <a:lnTo>
                    <a:pt x="20" y="17309"/>
                  </a:lnTo>
                  <a:lnTo>
                    <a:pt x="0" y="18215"/>
                  </a:lnTo>
                  <a:lnTo>
                    <a:pt x="20" y="18908"/>
                  </a:lnTo>
                  <a:lnTo>
                    <a:pt x="39" y="19487"/>
                  </a:lnTo>
                  <a:lnTo>
                    <a:pt x="2044" y="20103"/>
                  </a:lnTo>
                  <a:lnTo>
                    <a:pt x="2660" y="19410"/>
                  </a:lnTo>
                  <a:lnTo>
                    <a:pt x="3219" y="18716"/>
                  </a:lnTo>
                  <a:lnTo>
                    <a:pt x="3740" y="18003"/>
                  </a:lnTo>
                  <a:lnTo>
                    <a:pt x="4222" y="17289"/>
                  </a:lnTo>
                  <a:lnTo>
                    <a:pt x="4684" y="16576"/>
                  </a:lnTo>
                  <a:lnTo>
                    <a:pt x="5089" y="15863"/>
                  </a:lnTo>
                  <a:lnTo>
                    <a:pt x="5474" y="15131"/>
                  </a:lnTo>
                  <a:lnTo>
                    <a:pt x="5821" y="14417"/>
                  </a:lnTo>
                  <a:lnTo>
                    <a:pt x="6149" y="13704"/>
                  </a:lnTo>
                  <a:lnTo>
                    <a:pt x="6438" y="12991"/>
                  </a:lnTo>
                  <a:lnTo>
                    <a:pt x="6708" y="12278"/>
                  </a:lnTo>
                  <a:lnTo>
                    <a:pt x="6958" y="11584"/>
                  </a:lnTo>
                  <a:lnTo>
                    <a:pt x="7170" y="10890"/>
                  </a:lnTo>
                  <a:lnTo>
                    <a:pt x="7344" y="10196"/>
                  </a:lnTo>
                  <a:lnTo>
                    <a:pt x="7517" y="9522"/>
                  </a:lnTo>
                  <a:lnTo>
                    <a:pt x="7672" y="8847"/>
                  </a:lnTo>
                  <a:lnTo>
                    <a:pt x="7787" y="8192"/>
                  </a:lnTo>
                  <a:lnTo>
                    <a:pt x="7884" y="7556"/>
                  </a:lnTo>
                  <a:lnTo>
                    <a:pt x="7980" y="6939"/>
                  </a:lnTo>
                  <a:lnTo>
                    <a:pt x="8057" y="6322"/>
                  </a:lnTo>
                  <a:lnTo>
                    <a:pt x="8096" y="5725"/>
                  </a:lnTo>
                  <a:lnTo>
                    <a:pt x="8134" y="5147"/>
                  </a:lnTo>
                  <a:lnTo>
                    <a:pt x="8192" y="4067"/>
                  </a:lnTo>
                  <a:lnTo>
                    <a:pt x="8192" y="3065"/>
                  </a:lnTo>
                  <a:lnTo>
                    <a:pt x="8153" y="2159"/>
                  </a:lnTo>
                  <a:lnTo>
                    <a:pt x="8096" y="1369"/>
                  </a:lnTo>
                  <a:lnTo>
                    <a:pt x="8038" y="694"/>
                  </a:lnTo>
                  <a:lnTo>
                    <a:pt x="8019" y="579"/>
                  </a:lnTo>
                  <a:lnTo>
                    <a:pt x="7980" y="482"/>
                  </a:lnTo>
                  <a:lnTo>
                    <a:pt x="7922" y="386"/>
                  </a:lnTo>
                  <a:lnTo>
                    <a:pt x="7864" y="289"/>
                  </a:lnTo>
                  <a:lnTo>
                    <a:pt x="7807" y="212"/>
                  </a:lnTo>
                  <a:lnTo>
                    <a:pt x="7729" y="155"/>
                  </a:lnTo>
                  <a:lnTo>
                    <a:pt x="7633" y="97"/>
                  </a:lnTo>
                  <a:lnTo>
                    <a:pt x="7537" y="58"/>
                  </a:lnTo>
                  <a:lnTo>
                    <a:pt x="7440" y="20"/>
                  </a:lnTo>
                  <a:lnTo>
                    <a:pt x="73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2"/>
            <p:cNvSpPr/>
            <p:nvPr/>
          </p:nvSpPr>
          <p:spPr>
            <a:xfrm>
              <a:off x="7390338" y="3207838"/>
              <a:ext cx="95450" cy="289625"/>
            </a:xfrm>
            <a:custGeom>
              <a:avLst/>
              <a:gdLst/>
              <a:ahLst/>
              <a:cxnLst/>
              <a:rect l="l" t="t" r="r" b="b"/>
              <a:pathLst>
                <a:path w="3818" h="11585" extrusionOk="0">
                  <a:moveTo>
                    <a:pt x="3663" y="1"/>
                  </a:moveTo>
                  <a:lnTo>
                    <a:pt x="3605" y="20"/>
                  </a:lnTo>
                  <a:lnTo>
                    <a:pt x="3566" y="59"/>
                  </a:lnTo>
                  <a:lnTo>
                    <a:pt x="3528" y="97"/>
                  </a:lnTo>
                  <a:lnTo>
                    <a:pt x="3239" y="926"/>
                  </a:lnTo>
                  <a:lnTo>
                    <a:pt x="2776" y="2333"/>
                  </a:lnTo>
                  <a:lnTo>
                    <a:pt x="1620" y="6072"/>
                  </a:lnTo>
                  <a:lnTo>
                    <a:pt x="1" y="11392"/>
                  </a:lnTo>
                  <a:lnTo>
                    <a:pt x="1" y="11450"/>
                  </a:lnTo>
                  <a:lnTo>
                    <a:pt x="20" y="11508"/>
                  </a:lnTo>
                  <a:lnTo>
                    <a:pt x="59" y="11546"/>
                  </a:lnTo>
                  <a:lnTo>
                    <a:pt x="97" y="11585"/>
                  </a:lnTo>
                  <a:lnTo>
                    <a:pt x="193" y="11585"/>
                  </a:lnTo>
                  <a:lnTo>
                    <a:pt x="232" y="11565"/>
                  </a:lnTo>
                  <a:lnTo>
                    <a:pt x="271" y="11527"/>
                  </a:lnTo>
                  <a:lnTo>
                    <a:pt x="290" y="11488"/>
                  </a:lnTo>
                  <a:lnTo>
                    <a:pt x="1870" y="6284"/>
                  </a:lnTo>
                  <a:lnTo>
                    <a:pt x="3046" y="2487"/>
                  </a:lnTo>
                  <a:lnTo>
                    <a:pt x="3509" y="1061"/>
                  </a:lnTo>
                  <a:lnTo>
                    <a:pt x="3798" y="213"/>
                  </a:lnTo>
                  <a:lnTo>
                    <a:pt x="3817" y="155"/>
                  </a:lnTo>
                  <a:lnTo>
                    <a:pt x="3798" y="97"/>
                  </a:lnTo>
                  <a:lnTo>
                    <a:pt x="3778" y="59"/>
                  </a:lnTo>
                  <a:lnTo>
                    <a:pt x="3721" y="20"/>
                  </a:lnTo>
                  <a:lnTo>
                    <a:pt x="36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2"/>
            <p:cNvSpPr/>
            <p:nvPr/>
          </p:nvSpPr>
          <p:spPr>
            <a:xfrm>
              <a:off x="7187963" y="2662388"/>
              <a:ext cx="265525" cy="915550"/>
            </a:xfrm>
            <a:custGeom>
              <a:avLst/>
              <a:gdLst/>
              <a:ahLst/>
              <a:cxnLst/>
              <a:rect l="l" t="t" r="r" b="b"/>
              <a:pathLst>
                <a:path w="10621" h="36622" extrusionOk="0">
                  <a:moveTo>
                    <a:pt x="7344" y="0"/>
                  </a:moveTo>
                  <a:lnTo>
                    <a:pt x="7209" y="39"/>
                  </a:lnTo>
                  <a:lnTo>
                    <a:pt x="7093" y="77"/>
                  </a:lnTo>
                  <a:lnTo>
                    <a:pt x="6978" y="135"/>
                  </a:lnTo>
                  <a:lnTo>
                    <a:pt x="6881" y="212"/>
                  </a:lnTo>
                  <a:lnTo>
                    <a:pt x="6785" y="309"/>
                  </a:lnTo>
                  <a:lnTo>
                    <a:pt x="6708" y="424"/>
                  </a:lnTo>
                  <a:lnTo>
                    <a:pt x="6110" y="1446"/>
                  </a:lnTo>
                  <a:lnTo>
                    <a:pt x="5783" y="2043"/>
                  </a:lnTo>
                  <a:lnTo>
                    <a:pt x="5436" y="2699"/>
                  </a:lnTo>
                  <a:lnTo>
                    <a:pt x="5070" y="3393"/>
                  </a:lnTo>
                  <a:lnTo>
                    <a:pt x="4703" y="4144"/>
                  </a:lnTo>
                  <a:lnTo>
                    <a:pt x="4318" y="4954"/>
                  </a:lnTo>
                  <a:lnTo>
                    <a:pt x="3933" y="5802"/>
                  </a:lnTo>
                  <a:lnTo>
                    <a:pt x="3547" y="6688"/>
                  </a:lnTo>
                  <a:lnTo>
                    <a:pt x="3162" y="7633"/>
                  </a:lnTo>
                  <a:lnTo>
                    <a:pt x="2795" y="8635"/>
                  </a:lnTo>
                  <a:lnTo>
                    <a:pt x="2429" y="9657"/>
                  </a:lnTo>
                  <a:lnTo>
                    <a:pt x="2082" y="10736"/>
                  </a:lnTo>
                  <a:lnTo>
                    <a:pt x="1735" y="11835"/>
                  </a:lnTo>
                  <a:lnTo>
                    <a:pt x="1427" y="12991"/>
                  </a:lnTo>
                  <a:lnTo>
                    <a:pt x="1118" y="14167"/>
                  </a:lnTo>
                  <a:lnTo>
                    <a:pt x="868" y="15381"/>
                  </a:lnTo>
                  <a:lnTo>
                    <a:pt x="617" y="16634"/>
                  </a:lnTo>
                  <a:lnTo>
                    <a:pt x="425" y="17906"/>
                  </a:lnTo>
                  <a:lnTo>
                    <a:pt x="251" y="19217"/>
                  </a:lnTo>
                  <a:lnTo>
                    <a:pt x="116" y="20547"/>
                  </a:lnTo>
                  <a:lnTo>
                    <a:pt x="78" y="21221"/>
                  </a:lnTo>
                  <a:lnTo>
                    <a:pt x="39" y="21915"/>
                  </a:lnTo>
                  <a:lnTo>
                    <a:pt x="20" y="22609"/>
                  </a:lnTo>
                  <a:lnTo>
                    <a:pt x="1" y="23303"/>
                  </a:lnTo>
                  <a:lnTo>
                    <a:pt x="1" y="23997"/>
                  </a:lnTo>
                  <a:lnTo>
                    <a:pt x="20" y="24710"/>
                  </a:lnTo>
                  <a:lnTo>
                    <a:pt x="39" y="25423"/>
                  </a:lnTo>
                  <a:lnTo>
                    <a:pt x="78" y="26136"/>
                  </a:lnTo>
                  <a:lnTo>
                    <a:pt x="135" y="26869"/>
                  </a:lnTo>
                  <a:lnTo>
                    <a:pt x="213" y="27582"/>
                  </a:lnTo>
                  <a:lnTo>
                    <a:pt x="290" y="28314"/>
                  </a:lnTo>
                  <a:lnTo>
                    <a:pt x="386" y="29066"/>
                  </a:lnTo>
                  <a:lnTo>
                    <a:pt x="502" y="29798"/>
                  </a:lnTo>
                  <a:lnTo>
                    <a:pt x="637" y="30550"/>
                  </a:lnTo>
                  <a:lnTo>
                    <a:pt x="791" y="31282"/>
                  </a:lnTo>
                  <a:lnTo>
                    <a:pt x="964" y="32034"/>
                  </a:lnTo>
                  <a:lnTo>
                    <a:pt x="1138" y="32805"/>
                  </a:lnTo>
                  <a:lnTo>
                    <a:pt x="1350" y="33557"/>
                  </a:lnTo>
                  <a:lnTo>
                    <a:pt x="1562" y="34309"/>
                  </a:lnTo>
                  <a:lnTo>
                    <a:pt x="1793" y="35080"/>
                  </a:lnTo>
                  <a:lnTo>
                    <a:pt x="2063" y="35850"/>
                  </a:lnTo>
                  <a:lnTo>
                    <a:pt x="2333" y="36621"/>
                  </a:lnTo>
                  <a:lnTo>
                    <a:pt x="5686" y="36621"/>
                  </a:lnTo>
                  <a:lnTo>
                    <a:pt x="5802" y="36429"/>
                  </a:lnTo>
                  <a:lnTo>
                    <a:pt x="6072" y="35889"/>
                  </a:lnTo>
                  <a:lnTo>
                    <a:pt x="6477" y="35002"/>
                  </a:lnTo>
                  <a:lnTo>
                    <a:pt x="6727" y="34443"/>
                  </a:lnTo>
                  <a:lnTo>
                    <a:pt x="6997" y="33807"/>
                  </a:lnTo>
                  <a:lnTo>
                    <a:pt x="7286" y="33094"/>
                  </a:lnTo>
                  <a:lnTo>
                    <a:pt x="7595" y="32304"/>
                  </a:lnTo>
                  <a:lnTo>
                    <a:pt x="7903" y="31437"/>
                  </a:lnTo>
                  <a:lnTo>
                    <a:pt x="8211" y="30492"/>
                  </a:lnTo>
                  <a:lnTo>
                    <a:pt x="8520" y="29509"/>
                  </a:lnTo>
                  <a:lnTo>
                    <a:pt x="8828" y="28430"/>
                  </a:lnTo>
                  <a:lnTo>
                    <a:pt x="9137" y="27312"/>
                  </a:lnTo>
                  <a:lnTo>
                    <a:pt x="9406" y="26117"/>
                  </a:lnTo>
                  <a:lnTo>
                    <a:pt x="9676" y="24864"/>
                  </a:lnTo>
                  <a:lnTo>
                    <a:pt x="9927" y="23573"/>
                  </a:lnTo>
                  <a:lnTo>
                    <a:pt x="10139" y="22204"/>
                  </a:lnTo>
                  <a:lnTo>
                    <a:pt x="10312" y="20797"/>
                  </a:lnTo>
                  <a:lnTo>
                    <a:pt x="10466" y="19332"/>
                  </a:lnTo>
                  <a:lnTo>
                    <a:pt x="10524" y="18581"/>
                  </a:lnTo>
                  <a:lnTo>
                    <a:pt x="10563" y="17829"/>
                  </a:lnTo>
                  <a:lnTo>
                    <a:pt x="10601" y="17058"/>
                  </a:lnTo>
                  <a:lnTo>
                    <a:pt x="10621" y="16268"/>
                  </a:lnTo>
                  <a:lnTo>
                    <a:pt x="10621" y="15478"/>
                  </a:lnTo>
                  <a:lnTo>
                    <a:pt x="10621" y="14687"/>
                  </a:lnTo>
                  <a:lnTo>
                    <a:pt x="10601" y="13859"/>
                  </a:lnTo>
                  <a:lnTo>
                    <a:pt x="10582" y="13049"/>
                  </a:lnTo>
                  <a:lnTo>
                    <a:pt x="10544" y="12201"/>
                  </a:lnTo>
                  <a:lnTo>
                    <a:pt x="10466" y="11372"/>
                  </a:lnTo>
                  <a:lnTo>
                    <a:pt x="10389" y="10524"/>
                  </a:lnTo>
                  <a:lnTo>
                    <a:pt x="10312" y="9657"/>
                  </a:lnTo>
                  <a:lnTo>
                    <a:pt x="10197" y="8789"/>
                  </a:lnTo>
                  <a:lnTo>
                    <a:pt x="10062" y="7903"/>
                  </a:lnTo>
                  <a:lnTo>
                    <a:pt x="9927" y="7016"/>
                  </a:lnTo>
                  <a:lnTo>
                    <a:pt x="9753" y="6130"/>
                  </a:lnTo>
                  <a:lnTo>
                    <a:pt x="9580" y="5224"/>
                  </a:lnTo>
                  <a:lnTo>
                    <a:pt x="9368" y="4318"/>
                  </a:lnTo>
                  <a:lnTo>
                    <a:pt x="9156" y="3412"/>
                  </a:lnTo>
                  <a:lnTo>
                    <a:pt x="8905" y="2487"/>
                  </a:lnTo>
                  <a:lnTo>
                    <a:pt x="8635" y="1562"/>
                  </a:lnTo>
                  <a:lnTo>
                    <a:pt x="8346" y="617"/>
                  </a:lnTo>
                  <a:lnTo>
                    <a:pt x="8288" y="482"/>
                  </a:lnTo>
                  <a:lnTo>
                    <a:pt x="8231" y="367"/>
                  </a:lnTo>
                  <a:lnTo>
                    <a:pt x="8134" y="270"/>
                  </a:lnTo>
                  <a:lnTo>
                    <a:pt x="8057" y="174"/>
                  </a:lnTo>
                  <a:lnTo>
                    <a:pt x="7942" y="116"/>
                  </a:lnTo>
                  <a:lnTo>
                    <a:pt x="7826" y="58"/>
                  </a:lnTo>
                  <a:lnTo>
                    <a:pt x="7710" y="20"/>
                  </a:lnTo>
                  <a:lnTo>
                    <a:pt x="75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2"/>
            <p:cNvSpPr/>
            <p:nvPr/>
          </p:nvSpPr>
          <p:spPr>
            <a:xfrm>
              <a:off x="7278563" y="2871513"/>
              <a:ext cx="78550" cy="643300"/>
            </a:xfrm>
            <a:custGeom>
              <a:avLst/>
              <a:gdLst/>
              <a:ahLst/>
              <a:cxnLst/>
              <a:rect l="l" t="t" r="r" b="b"/>
              <a:pathLst>
                <a:path w="3142" h="25732" extrusionOk="0">
                  <a:moveTo>
                    <a:pt x="2949" y="0"/>
                  </a:moveTo>
                  <a:lnTo>
                    <a:pt x="2891" y="20"/>
                  </a:lnTo>
                  <a:lnTo>
                    <a:pt x="2853" y="77"/>
                  </a:lnTo>
                  <a:lnTo>
                    <a:pt x="2833" y="135"/>
                  </a:lnTo>
                  <a:lnTo>
                    <a:pt x="0" y="25558"/>
                  </a:lnTo>
                  <a:lnTo>
                    <a:pt x="19" y="25616"/>
                  </a:lnTo>
                  <a:lnTo>
                    <a:pt x="39" y="25674"/>
                  </a:lnTo>
                  <a:lnTo>
                    <a:pt x="77" y="25712"/>
                  </a:lnTo>
                  <a:lnTo>
                    <a:pt x="135" y="25732"/>
                  </a:lnTo>
                  <a:lnTo>
                    <a:pt x="212" y="25732"/>
                  </a:lnTo>
                  <a:lnTo>
                    <a:pt x="251" y="25693"/>
                  </a:lnTo>
                  <a:lnTo>
                    <a:pt x="289" y="25654"/>
                  </a:lnTo>
                  <a:lnTo>
                    <a:pt x="309" y="25597"/>
                  </a:lnTo>
                  <a:lnTo>
                    <a:pt x="3142" y="155"/>
                  </a:lnTo>
                  <a:lnTo>
                    <a:pt x="3123" y="97"/>
                  </a:lnTo>
                  <a:lnTo>
                    <a:pt x="3103" y="58"/>
                  </a:lnTo>
                  <a:lnTo>
                    <a:pt x="3065" y="20"/>
                  </a:lnTo>
                  <a:lnTo>
                    <a:pt x="3007"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2"/>
            <p:cNvSpPr/>
            <p:nvPr/>
          </p:nvSpPr>
          <p:spPr>
            <a:xfrm>
              <a:off x="6949438" y="2778988"/>
              <a:ext cx="276625" cy="811950"/>
            </a:xfrm>
            <a:custGeom>
              <a:avLst/>
              <a:gdLst/>
              <a:ahLst/>
              <a:cxnLst/>
              <a:rect l="l" t="t" r="r" b="b"/>
              <a:pathLst>
                <a:path w="11065" h="32478" extrusionOk="0">
                  <a:moveTo>
                    <a:pt x="2121" y="1"/>
                  </a:moveTo>
                  <a:lnTo>
                    <a:pt x="2005" y="39"/>
                  </a:lnTo>
                  <a:lnTo>
                    <a:pt x="1890" y="59"/>
                  </a:lnTo>
                  <a:lnTo>
                    <a:pt x="1793" y="116"/>
                  </a:lnTo>
                  <a:lnTo>
                    <a:pt x="1697" y="174"/>
                  </a:lnTo>
                  <a:lnTo>
                    <a:pt x="1620" y="251"/>
                  </a:lnTo>
                  <a:lnTo>
                    <a:pt x="1562" y="348"/>
                  </a:lnTo>
                  <a:lnTo>
                    <a:pt x="1504" y="444"/>
                  </a:lnTo>
                  <a:lnTo>
                    <a:pt x="1466" y="540"/>
                  </a:lnTo>
                  <a:lnTo>
                    <a:pt x="1234" y="1562"/>
                  </a:lnTo>
                  <a:lnTo>
                    <a:pt x="1022" y="2583"/>
                  </a:lnTo>
                  <a:lnTo>
                    <a:pt x="830" y="3566"/>
                  </a:lnTo>
                  <a:lnTo>
                    <a:pt x="675" y="4530"/>
                  </a:lnTo>
                  <a:lnTo>
                    <a:pt x="521" y="5494"/>
                  </a:lnTo>
                  <a:lnTo>
                    <a:pt x="406" y="6419"/>
                  </a:lnTo>
                  <a:lnTo>
                    <a:pt x="290" y="7344"/>
                  </a:lnTo>
                  <a:lnTo>
                    <a:pt x="194" y="8250"/>
                  </a:lnTo>
                  <a:lnTo>
                    <a:pt x="136" y="9117"/>
                  </a:lnTo>
                  <a:lnTo>
                    <a:pt x="78" y="9985"/>
                  </a:lnTo>
                  <a:lnTo>
                    <a:pt x="39" y="10833"/>
                  </a:lnTo>
                  <a:lnTo>
                    <a:pt x="20" y="11681"/>
                  </a:lnTo>
                  <a:lnTo>
                    <a:pt x="1" y="12490"/>
                  </a:lnTo>
                  <a:lnTo>
                    <a:pt x="20" y="13281"/>
                  </a:lnTo>
                  <a:lnTo>
                    <a:pt x="39" y="14071"/>
                  </a:lnTo>
                  <a:lnTo>
                    <a:pt x="78" y="14823"/>
                  </a:lnTo>
                  <a:lnTo>
                    <a:pt x="116" y="15574"/>
                  </a:lnTo>
                  <a:lnTo>
                    <a:pt x="194" y="16307"/>
                  </a:lnTo>
                  <a:lnTo>
                    <a:pt x="271" y="17020"/>
                  </a:lnTo>
                  <a:lnTo>
                    <a:pt x="348" y="17714"/>
                  </a:lnTo>
                  <a:lnTo>
                    <a:pt x="444" y="18388"/>
                  </a:lnTo>
                  <a:lnTo>
                    <a:pt x="540" y="19063"/>
                  </a:lnTo>
                  <a:lnTo>
                    <a:pt x="656" y="19699"/>
                  </a:lnTo>
                  <a:lnTo>
                    <a:pt x="791" y="20335"/>
                  </a:lnTo>
                  <a:lnTo>
                    <a:pt x="1061" y="21549"/>
                  </a:lnTo>
                  <a:lnTo>
                    <a:pt x="1369" y="22687"/>
                  </a:lnTo>
                  <a:lnTo>
                    <a:pt x="1697" y="23766"/>
                  </a:lnTo>
                  <a:lnTo>
                    <a:pt x="2044" y="24768"/>
                  </a:lnTo>
                  <a:lnTo>
                    <a:pt x="2410" y="25732"/>
                  </a:lnTo>
                  <a:lnTo>
                    <a:pt x="2776" y="26618"/>
                  </a:lnTo>
                  <a:lnTo>
                    <a:pt x="3162" y="27428"/>
                  </a:lnTo>
                  <a:lnTo>
                    <a:pt x="3528" y="28180"/>
                  </a:lnTo>
                  <a:lnTo>
                    <a:pt x="3913" y="28874"/>
                  </a:lnTo>
                  <a:lnTo>
                    <a:pt x="4280" y="29510"/>
                  </a:lnTo>
                  <a:lnTo>
                    <a:pt x="4627" y="30088"/>
                  </a:lnTo>
                  <a:lnTo>
                    <a:pt x="4974" y="30589"/>
                  </a:lnTo>
                  <a:lnTo>
                    <a:pt x="5282" y="31032"/>
                  </a:lnTo>
                  <a:lnTo>
                    <a:pt x="5571" y="31418"/>
                  </a:lnTo>
                  <a:lnTo>
                    <a:pt x="6053" y="32015"/>
                  </a:lnTo>
                  <a:lnTo>
                    <a:pt x="6361" y="32362"/>
                  </a:lnTo>
                  <a:lnTo>
                    <a:pt x="6477" y="32478"/>
                  </a:lnTo>
                  <a:lnTo>
                    <a:pt x="10833" y="31765"/>
                  </a:lnTo>
                  <a:lnTo>
                    <a:pt x="10891" y="31071"/>
                  </a:lnTo>
                  <a:lnTo>
                    <a:pt x="10949" y="30377"/>
                  </a:lnTo>
                  <a:lnTo>
                    <a:pt x="11026" y="28989"/>
                  </a:lnTo>
                  <a:lnTo>
                    <a:pt x="11064" y="27640"/>
                  </a:lnTo>
                  <a:lnTo>
                    <a:pt x="11045" y="26291"/>
                  </a:lnTo>
                  <a:lnTo>
                    <a:pt x="11006" y="24980"/>
                  </a:lnTo>
                  <a:lnTo>
                    <a:pt x="10910" y="23670"/>
                  </a:lnTo>
                  <a:lnTo>
                    <a:pt x="10794" y="22397"/>
                  </a:lnTo>
                  <a:lnTo>
                    <a:pt x="10640" y="21145"/>
                  </a:lnTo>
                  <a:lnTo>
                    <a:pt x="10447" y="19911"/>
                  </a:lnTo>
                  <a:lnTo>
                    <a:pt x="10235" y="18697"/>
                  </a:lnTo>
                  <a:lnTo>
                    <a:pt x="9985" y="17521"/>
                  </a:lnTo>
                  <a:lnTo>
                    <a:pt x="9734" y="16365"/>
                  </a:lnTo>
                  <a:lnTo>
                    <a:pt x="9445" y="15227"/>
                  </a:lnTo>
                  <a:lnTo>
                    <a:pt x="9137" y="14129"/>
                  </a:lnTo>
                  <a:lnTo>
                    <a:pt x="8809" y="13069"/>
                  </a:lnTo>
                  <a:lnTo>
                    <a:pt x="8462" y="12028"/>
                  </a:lnTo>
                  <a:lnTo>
                    <a:pt x="8115" y="11006"/>
                  </a:lnTo>
                  <a:lnTo>
                    <a:pt x="7749" y="10043"/>
                  </a:lnTo>
                  <a:lnTo>
                    <a:pt x="7383" y="9098"/>
                  </a:lnTo>
                  <a:lnTo>
                    <a:pt x="7017" y="8192"/>
                  </a:lnTo>
                  <a:lnTo>
                    <a:pt x="6631" y="7306"/>
                  </a:lnTo>
                  <a:lnTo>
                    <a:pt x="6265" y="6477"/>
                  </a:lnTo>
                  <a:lnTo>
                    <a:pt x="5879" y="5687"/>
                  </a:lnTo>
                  <a:lnTo>
                    <a:pt x="5513" y="4916"/>
                  </a:lnTo>
                  <a:lnTo>
                    <a:pt x="5147" y="4202"/>
                  </a:lnTo>
                  <a:lnTo>
                    <a:pt x="4781" y="3509"/>
                  </a:lnTo>
                  <a:lnTo>
                    <a:pt x="4087" y="2275"/>
                  </a:lnTo>
                  <a:lnTo>
                    <a:pt x="3470" y="1234"/>
                  </a:lnTo>
                  <a:lnTo>
                    <a:pt x="2930" y="348"/>
                  </a:lnTo>
                  <a:lnTo>
                    <a:pt x="2853" y="251"/>
                  </a:lnTo>
                  <a:lnTo>
                    <a:pt x="2757" y="174"/>
                  </a:lnTo>
                  <a:lnTo>
                    <a:pt x="2680" y="116"/>
                  </a:lnTo>
                  <a:lnTo>
                    <a:pt x="2564" y="59"/>
                  </a:lnTo>
                  <a:lnTo>
                    <a:pt x="2449" y="20"/>
                  </a:lnTo>
                  <a:lnTo>
                    <a:pt x="2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2"/>
            <p:cNvSpPr/>
            <p:nvPr/>
          </p:nvSpPr>
          <p:spPr>
            <a:xfrm>
              <a:off x="7007738" y="2998713"/>
              <a:ext cx="141700" cy="517075"/>
            </a:xfrm>
            <a:custGeom>
              <a:avLst/>
              <a:gdLst/>
              <a:ahLst/>
              <a:cxnLst/>
              <a:rect l="l" t="t" r="r" b="b"/>
              <a:pathLst>
                <a:path w="5668" h="20683" extrusionOk="0">
                  <a:moveTo>
                    <a:pt x="117" y="1"/>
                  </a:moveTo>
                  <a:lnTo>
                    <a:pt x="59" y="20"/>
                  </a:lnTo>
                  <a:lnTo>
                    <a:pt x="20" y="78"/>
                  </a:lnTo>
                  <a:lnTo>
                    <a:pt x="1" y="116"/>
                  </a:lnTo>
                  <a:lnTo>
                    <a:pt x="20" y="174"/>
                  </a:lnTo>
                  <a:lnTo>
                    <a:pt x="5379" y="20566"/>
                  </a:lnTo>
                  <a:lnTo>
                    <a:pt x="5398" y="20605"/>
                  </a:lnTo>
                  <a:lnTo>
                    <a:pt x="5436" y="20644"/>
                  </a:lnTo>
                  <a:lnTo>
                    <a:pt x="5475" y="20663"/>
                  </a:lnTo>
                  <a:lnTo>
                    <a:pt x="5533" y="20682"/>
                  </a:lnTo>
                  <a:lnTo>
                    <a:pt x="5571" y="20663"/>
                  </a:lnTo>
                  <a:lnTo>
                    <a:pt x="5610" y="20644"/>
                  </a:lnTo>
                  <a:lnTo>
                    <a:pt x="5648" y="20605"/>
                  </a:lnTo>
                  <a:lnTo>
                    <a:pt x="5668" y="20547"/>
                  </a:lnTo>
                  <a:lnTo>
                    <a:pt x="5668" y="20489"/>
                  </a:lnTo>
                  <a:lnTo>
                    <a:pt x="309" y="116"/>
                  </a:lnTo>
                  <a:lnTo>
                    <a:pt x="271" y="59"/>
                  </a:lnTo>
                  <a:lnTo>
                    <a:pt x="232" y="20"/>
                  </a:lnTo>
                  <a:lnTo>
                    <a:pt x="1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2"/>
            <p:cNvSpPr/>
            <p:nvPr/>
          </p:nvSpPr>
          <p:spPr>
            <a:xfrm>
              <a:off x="6966788" y="3517688"/>
              <a:ext cx="558975" cy="711225"/>
            </a:xfrm>
            <a:custGeom>
              <a:avLst/>
              <a:gdLst/>
              <a:ahLst/>
              <a:cxnLst/>
              <a:rect l="l" t="t" r="r" b="b"/>
              <a:pathLst>
                <a:path w="22359" h="28449" extrusionOk="0">
                  <a:moveTo>
                    <a:pt x="22359" y="0"/>
                  </a:moveTo>
                  <a:lnTo>
                    <a:pt x="22350" y="89"/>
                  </a:lnTo>
                  <a:lnTo>
                    <a:pt x="22350" y="89"/>
                  </a:lnTo>
                  <a:lnTo>
                    <a:pt x="22359" y="77"/>
                  </a:lnTo>
                  <a:lnTo>
                    <a:pt x="22359" y="0"/>
                  </a:lnTo>
                  <a:close/>
                  <a:moveTo>
                    <a:pt x="1" y="0"/>
                  </a:moveTo>
                  <a:lnTo>
                    <a:pt x="2757" y="27466"/>
                  </a:lnTo>
                  <a:lnTo>
                    <a:pt x="2757" y="27485"/>
                  </a:lnTo>
                  <a:lnTo>
                    <a:pt x="2795" y="27524"/>
                  </a:lnTo>
                  <a:lnTo>
                    <a:pt x="2930" y="27582"/>
                  </a:lnTo>
                  <a:lnTo>
                    <a:pt x="3123" y="27659"/>
                  </a:lnTo>
                  <a:lnTo>
                    <a:pt x="3412" y="27755"/>
                  </a:lnTo>
                  <a:lnTo>
                    <a:pt x="3778" y="27832"/>
                  </a:lnTo>
                  <a:lnTo>
                    <a:pt x="4183" y="27909"/>
                  </a:lnTo>
                  <a:lnTo>
                    <a:pt x="4684" y="27986"/>
                  </a:lnTo>
                  <a:lnTo>
                    <a:pt x="5224" y="28064"/>
                  </a:lnTo>
                  <a:lnTo>
                    <a:pt x="6477" y="28218"/>
                  </a:lnTo>
                  <a:lnTo>
                    <a:pt x="7171" y="28276"/>
                  </a:lnTo>
                  <a:lnTo>
                    <a:pt x="7903" y="28333"/>
                  </a:lnTo>
                  <a:lnTo>
                    <a:pt x="8674" y="28391"/>
                  </a:lnTo>
                  <a:lnTo>
                    <a:pt x="9484" y="28410"/>
                  </a:lnTo>
                  <a:lnTo>
                    <a:pt x="10312" y="28449"/>
                  </a:lnTo>
                  <a:lnTo>
                    <a:pt x="12047" y="28449"/>
                  </a:lnTo>
                  <a:lnTo>
                    <a:pt x="12876" y="28410"/>
                  </a:lnTo>
                  <a:lnTo>
                    <a:pt x="13685" y="28391"/>
                  </a:lnTo>
                  <a:lnTo>
                    <a:pt x="14456" y="28333"/>
                  </a:lnTo>
                  <a:lnTo>
                    <a:pt x="15208" y="28276"/>
                  </a:lnTo>
                  <a:lnTo>
                    <a:pt x="15902" y="28218"/>
                  </a:lnTo>
                  <a:lnTo>
                    <a:pt x="17135" y="28064"/>
                  </a:lnTo>
                  <a:lnTo>
                    <a:pt x="17694" y="27986"/>
                  </a:lnTo>
                  <a:lnTo>
                    <a:pt x="18176" y="27909"/>
                  </a:lnTo>
                  <a:lnTo>
                    <a:pt x="18600" y="27832"/>
                  </a:lnTo>
                  <a:lnTo>
                    <a:pt x="18947" y="27755"/>
                  </a:lnTo>
                  <a:lnTo>
                    <a:pt x="19236" y="27659"/>
                  </a:lnTo>
                  <a:lnTo>
                    <a:pt x="19448" y="27582"/>
                  </a:lnTo>
                  <a:lnTo>
                    <a:pt x="19564" y="27524"/>
                  </a:lnTo>
                  <a:lnTo>
                    <a:pt x="19603" y="27485"/>
                  </a:lnTo>
                  <a:lnTo>
                    <a:pt x="19622" y="27466"/>
                  </a:lnTo>
                  <a:lnTo>
                    <a:pt x="22350" y="89"/>
                  </a:lnTo>
                  <a:lnTo>
                    <a:pt x="22350" y="89"/>
                  </a:lnTo>
                  <a:lnTo>
                    <a:pt x="22301" y="154"/>
                  </a:lnTo>
                  <a:lnTo>
                    <a:pt x="22243" y="231"/>
                  </a:lnTo>
                  <a:lnTo>
                    <a:pt x="22147" y="309"/>
                  </a:lnTo>
                  <a:lnTo>
                    <a:pt x="22012" y="386"/>
                  </a:lnTo>
                  <a:lnTo>
                    <a:pt x="21858" y="463"/>
                  </a:lnTo>
                  <a:lnTo>
                    <a:pt x="21491" y="617"/>
                  </a:lnTo>
                  <a:lnTo>
                    <a:pt x="21010" y="752"/>
                  </a:lnTo>
                  <a:lnTo>
                    <a:pt x="20451" y="868"/>
                  </a:lnTo>
                  <a:lnTo>
                    <a:pt x="19815" y="1002"/>
                  </a:lnTo>
                  <a:lnTo>
                    <a:pt x="19082" y="1118"/>
                  </a:lnTo>
                  <a:lnTo>
                    <a:pt x="18292" y="1214"/>
                  </a:lnTo>
                  <a:lnTo>
                    <a:pt x="17444" y="1311"/>
                  </a:lnTo>
                  <a:lnTo>
                    <a:pt x="16519" y="1388"/>
                  </a:lnTo>
                  <a:lnTo>
                    <a:pt x="15536" y="1446"/>
                  </a:lnTo>
                  <a:lnTo>
                    <a:pt x="14514" y="1504"/>
                  </a:lnTo>
                  <a:lnTo>
                    <a:pt x="13435" y="1542"/>
                  </a:lnTo>
                  <a:lnTo>
                    <a:pt x="12317" y="1561"/>
                  </a:lnTo>
                  <a:lnTo>
                    <a:pt x="11180" y="1581"/>
                  </a:lnTo>
                  <a:lnTo>
                    <a:pt x="10043" y="1561"/>
                  </a:lnTo>
                  <a:lnTo>
                    <a:pt x="8925" y="1542"/>
                  </a:lnTo>
                  <a:lnTo>
                    <a:pt x="7865" y="1504"/>
                  </a:lnTo>
                  <a:lnTo>
                    <a:pt x="6824" y="1446"/>
                  </a:lnTo>
                  <a:lnTo>
                    <a:pt x="5860" y="1388"/>
                  </a:lnTo>
                  <a:lnTo>
                    <a:pt x="4935" y="1311"/>
                  </a:lnTo>
                  <a:lnTo>
                    <a:pt x="4068" y="1214"/>
                  </a:lnTo>
                  <a:lnTo>
                    <a:pt x="3277" y="1118"/>
                  </a:lnTo>
                  <a:lnTo>
                    <a:pt x="2545" y="1002"/>
                  </a:lnTo>
                  <a:lnTo>
                    <a:pt x="1909" y="868"/>
                  </a:lnTo>
                  <a:lnTo>
                    <a:pt x="1350" y="752"/>
                  </a:lnTo>
                  <a:lnTo>
                    <a:pt x="887" y="617"/>
                  </a:lnTo>
                  <a:lnTo>
                    <a:pt x="502" y="463"/>
                  </a:lnTo>
                  <a:lnTo>
                    <a:pt x="348" y="386"/>
                  </a:lnTo>
                  <a:lnTo>
                    <a:pt x="232" y="309"/>
                  </a:lnTo>
                  <a:lnTo>
                    <a:pt x="136" y="231"/>
                  </a:lnTo>
                  <a:lnTo>
                    <a:pt x="59" y="154"/>
                  </a:lnTo>
                  <a:lnTo>
                    <a:pt x="20" y="77"/>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2"/>
          <p:cNvGrpSpPr/>
          <p:nvPr/>
        </p:nvGrpSpPr>
        <p:grpSpPr>
          <a:xfrm rot="10800000" flipH="1">
            <a:off x="-152400" y="-762003"/>
            <a:ext cx="1138550" cy="3112118"/>
            <a:chOff x="-143200" y="2391747"/>
            <a:chExt cx="1138550" cy="3112118"/>
          </a:xfrm>
        </p:grpSpPr>
        <p:sp>
          <p:nvSpPr>
            <p:cNvPr id="535" name="Google Shape;535;p22"/>
            <p:cNvSpPr/>
            <p:nvPr/>
          </p:nvSpPr>
          <p:spPr>
            <a:xfrm>
              <a:off x="251497" y="4035291"/>
              <a:ext cx="588806" cy="990120"/>
            </a:xfrm>
            <a:custGeom>
              <a:avLst/>
              <a:gdLst/>
              <a:ahLst/>
              <a:cxnLst/>
              <a:rect l="l" t="t" r="r" b="b"/>
              <a:pathLst>
                <a:path w="13686" h="23014" extrusionOk="0">
                  <a:moveTo>
                    <a:pt x="13280" y="0"/>
                  </a:moveTo>
                  <a:lnTo>
                    <a:pt x="13165" y="19"/>
                  </a:lnTo>
                  <a:lnTo>
                    <a:pt x="13049" y="77"/>
                  </a:lnTo>
                  <a:lnTo>
                    <a:pt x="12606" y="405"/>
                  </a:lnTo>
                  <a:lnTo>
                    <a:pt x="12163" y="732"/>
                  </a:lnTo>
                  <a:lnTo>
                    <a:pt x="11739" y="1060"/>
                  </a:lnTo>
                  <a:lnTo>
                    <a:pt x="11315" y="1407"/>
                  </a:lnTo>
                  <a:lnTo>
                    <a:pt x="10910" y="1773"/>
                  </a:lnTo>
                  <a:lnTo>
                    <a:pt x="10505" y="2140"/>
                  </a:lnTo>
                  <a:lnTo>
                    <a:pt x="9734" y="2891"/>
                  </a:lnTo>
                  <a:lnTo>
                    <a:pt x="8982" y="3681"/>
                  </a:lnTo>
                  <a:lnTo>
                    <a:pt x="8269" y="4491"/>
                  </a:lnTo>
                  <a:lnTo>
                    <a:pt x="7595" y="5320"/>
                  </a:lnTo>
                  <a:lnTo>
                    <a:pt x="6939" y="6149"/>
                  </a:lnTo>
                  <a:lnTo>
                    <a:pt x="6342" y="7016"/>
                  </a:lnTo>
                  <a:lnTo>
                    <a:pt x="5764" y="7883"/>
                  </a:lnTo>
                  <a:lnTo>
                    <a:pt x="5205" y="8751"/>
                  </a:lnTo>
                  <a:lnTo>
                    <a:pt x="4684" y="9618"/>
                  </a:lnTo>
                  <a:lnTo>
                    <a:pt x="4202" y="10485"/>
                  </a:lnTo>
                  <a:lnTo>
                    <a:pt x="3740" y="11333"/>
                  </a:lnTo>
                  <a:lnTo>
                    <a:pt x="3316" y="12181"/>
                  </a:lnTo>
                  <a:lnTo>
                    <a:pt x="2911" y="13010"/>
                  </a:lnTo>
                  <a:lnTo>
                    <a:pt x="2545" y="13820"/>
                  </a:lnTo>
                  <a:lnTo>
                    <a:pt x="2198" y="14610"/>
                  </a:lnTo>
                  <a:lnTo>
                    <a:pt x="1870" y="15362"/>
                  </a:lnTo>
                  <a:lnTo>
                    <a:pt x="1581" y="16094"/>
                  </a:lnTo>
                  <a:lnTo>
                    <a:pt x="1080" y="17443"/>
                  </a:lnTo>
                  <a:lnTo>
                    <a:pt x="675" y="18619"/>
                  </a:lnTo>
                  <a:lnTo>
                    <a:pt x="367" y="19583"/>
                  </a:lnTo>
                  <a:lnTo>
                    <a:pt x="155" y="20315"/>
                  </a:lnTo>
                  <a:lnTo>
                    <a:pt x="1" y="20932"/>
                  </a:lnTo>
                  <a:lnTo>
                    <a:pt x="2757" y="23014"/>
                  </a:lnTo>
                  <a:lnTo>
                    <a:pt x="3547" y="22031"/>
                  </a:lnTo>
                  <a:lnTo>
                    <a:pt x="4318" y="21067"/>
                  </a:lnTo>
                  <a:lnTo>
                    <a:pt x="5031" y="20084"/>
                  </a:lnTo>
                  <a:lnTo>
                    <a:pt x="5725" y="19139"/>
                  </a:lnTo>
                  <a:lnTo>
                    <a:pt x="6380" y="18195"/>
                  </a:lnTo>
                  <a:lnTo>
                    <a:pt x="6978" y="17270"/>
                  </a:lnTo>
                  <a:lnTo>
                    <a:pt x="7556" y="16345"/>
                  </a:lnTo>
                  <a:lnTo>
                    <a:pt x="8115" y="15439"/>
                  </a:lnTo>
                  <a:lnTo>
                    <a:pt x="8616" y="14552"/>
                  </a:lnTo>
                  <a:lnTo>
                    <a:pt x="9098" y="13685"/>
                  </a:lnTo>
                  <a:lnTo>
                    <a:pt x="9541" y="12837"/>
                  </a:lnTo>
                  <a:lnTo>
                    <a:pt x="9965" y="11989"/>
                  </a:lnTo>
                  <a:lnTo>
                    <a:pt x="10370" y="11179"/>
                  </a:lnTo>
                  <a:lnTo>
                    <a:pt x="10717" y="10370"/>
                  </a:lnTo>
                  <a:lnTo>
                    <a:pt x="11064" y="9599"/>
                  </a:lnTo>
                  <a:lnTo>
                    <a:pt x="11372" y="8847"/>
                  </a:lnTo>
                  <a:lnTo>
                    <a:pt x="11661" y="8115"/>
                  </a:lnTo>
                  <a:lnTo>
                    <a:pt x="11931" y="7401"/>
                  </a:lnTo>
                  <a:lnTo>
                    <a:pt x="12163" y="6708"/>
                  </a:lnTo>
                  <a:lnTo>
                    <a:pt x="12375" y="6052"/>
                  </a:lnTo>
                  <a:lnTo>
                    <a:pt x="12760" y="4819"/>
                  </a:lnTo>
                  <a:lnTo>
                    <a:pt x="13068" y="3701"/>
                  </a:lnTo>
                  <a:lnTo>
                    <a:pt x="13300" y="2679"/>
                  </a:lnTo>
                  <a:lnTo>
                    <a:pt x="13473" y="1812"/>
                  </a:lnTo>
                  <a:lnTo>
                    <a:pt x="13608" y="1060"/>
                  </a:lnTo>
                  <a:lnTo>
                    <a:pt x="13685" y="463"/>
                  </a:lnTo>
                  <a:lnTo>
                    <a:pt x="13685" y="347"/>
                  </a:lnTo>
                  <a:lnTo>
                    <a:pt x="13647" y="231"/>
                  </a:lnTo>
                  <a:lnTo>
                    <a:pt x="13589" y="135"/>
                  </a:lnTo>
                  <a:lnTo>
                    <a:pt x="13493" y="77"/>
                  </a:lnTo>
                  <a:lnTo>
                    <a:pt x="13396" y="19"/>
                  </a:lnTo>
                  <a:lnTo>
                    <a:pt x="132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2"/>
            <p:cNvSpPr/>
            <p:nvPr/>
          </p:nvSpPr>
          <p:spPr>
            <a:xfrm>
              <a:off x="365939" y="4192839"/>
              <a:ext cx="381481" cy="609500"/>
            </a:xfrm>
            <a:custGeom>
              <a:avLst/>
              <a:gdLst/>
              <a:ahLst/>
              <a:cxnLst/>
              <a:rect l="l" t="t" r="r" b="b"/>
              <a:pathLst>
                <a:path w="8867" h="14167" extrusionOk="0">
                  <a:moveTo>
                    <a:pt x="8770" y="0"/>
                  </a:moveTo>
                  <a:lnTo>
                    <a:pt x="8732" y="19"/>
                  </a:lnTo>
                  <a:lnTo>
                    <a:pt x="8712" y="39"/>
                  </a:lnTo>
                  <a:lnTo>
                    <a:pt x="4433" y="6900"/>
                  </a:lnTo>
                  <a:lnTo>
                    <a:pt x="1485" y="11661"/>
                  </a:lnTo>
                  <a:lnTo>
                    <a:pt x="0" y="14013"/>
                  </a:lnTo>
                  <a:lnTo>
                    <a:pt x="0" y="14051"/>
                  </a:lnTo>
                  <a:lnTo>
                    <a:pt x="0" y="14090"/>
                  </a:lnTo>
                  <a:lnTo>
                    <a:pt x="0" y="14128"/>
                  </a:lnTo>
                  <a:lnTo>
                    <a:pt x="39" y="14148"/>
                  </a:lnTo>
                  <a:lnTo>
                    <a:pt x="77" y="14167"/>
                  </a:lnTo>
                  <a:lnTo>
                    <a:pt x="135" y="14148"/>
                  </a:lnTo>
                  <a:lnTo>
                    <a:pt x="155" y="14128"/>
                  </a:lnTo>
                  <a:lnTo>
                    <a:pt x="1600" y="11815"/>
                  </a:lnTo>
                  <a:lnTo>
                    <a:pt x="4491" y="7170"/>
                  </a:lnTo>
                  <a:lnTo>
                    <a:pt x="8867" y="135"/>
                  </a:lnTo>
                  <a:lnTo>
                    <a:pt x="8867" y="97"/>
                  </a:lnTo>
                  <a:lnTo>
                    <a:pt x="8867" y="77"/>
                  </a:lnTo>
                  <a:lnTo>
                    <a:pt x="8867" y="39"/>
                  </a:lnTo>
                  <a:lnTo>
                    <a:pt x="8828" y="19"/>
                  </a:lnTo>
                  <a:lnTo>
                    <a:pt x="87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2"/>
            <p:cNvSpPr/>
            <p:nvPr/>
          </p:nvSpPr>
          <p:spPr>
            <a:xfrm>
              <a:off x="-143200" y="2391747"/>
              <a:ext cx="332521" cy="1966128"/>
            </a:xfrm>
            <a:custGeom>
              <a:avLst/>
              <a:gdLst/>
              <a:ahLst/>
              <a:cxnLst/>
              <a:rect l="l" t="t" r="r" b="b"/>
              <a:pathLst>
                <a:path w="7729" h="45700" extrusionOk="0">
                  <a:moveTo>
                    <a:pt x="6129" y="0"/>
                  </a:moveTo>
                  <a:lnTo>
                    <a:pt x="5994" y="39"/>
                  </a:lnTo>
                  <a:lnTo>
                    <a:pt x="5917" y="58"/>
                  </a:lnTo>
                  <a:lnTo>
                    <a:pt x="5859" y="116"/>
                  </a:lnTo>
                  <a:lnTo>
                    <a:pt x="5802" y="174"/>
                  </a:lnTo>
                  <a:lnTo>
                    <a:pt x="5744" y="251"/>
                  </a:lnTo>
                  <a:lnTo>
                    <a:pt x="5358" y="906"/>
                  </a:lnTo>
                  <a:lnTo>
                    <a:pt x="4992" y="1581"/>
                  </a:lnTo>
                  <a:lnTo>
                    <a:pt x="4626" y="2275"/>
                  </a:lnTo>
                  <a:lnTo>
                    <a:pt x="4298" y="3007"/>
                  </a:lnTo>
                  <a:lnTo>
                    <a:pt x="3970" y="3740"/>
                  </a:lnTo>
                  <a:lnTo>
                    <a:pt x="3662" y="4511"/>
                  </a:lnTo>
                  <a:lnTo>
                    <a:pt x="3373" y="5282"/>
                  </a:lnTo>
                  <a:lnTo>
                    <a:pt x="3084" y="6072"/>
                  </a:lnTo>
                  <a:lnTo>
                    <a:pt x="2833" y="6881"/>
                  </a:lnTo>
                  <a:lnTo>
                    <a:pt x="2583" y="7710"/>
                  </a:lnTo>
                  <a:lnTo>
                    <a:pt x="2351" y="8558"/>
                  </a:lnTo>
                  <a:lnTo>
                    <a:pt x="2120" y="9406"/>
                  </a:lnTo>
                  <a:lnTo>
                    <a:pt x="1927" y="10274"/>
                  </a:lnTo>
                  <a:lnTo>
                    <a:pt x="1715" y="11141"/>
                  </a:lnTo>
                  <a:lnTo>
                    <a:pt x="1542" y="12028"/>
                  </a:lnTo>
                  <a:lnTo>
                    <a:pt x="1368" y="12914"/>
                  </a:lnTo>
                  <a:lnTo>
                    <a:pt x="1214" y="13820"/>
                  </a:lnTo>
                  <a:lnTo>
                    <a:pt x="1060" y="14726"/>
                  </a:lnTo>
                  <a:lnTo>
                    <a:pt x="810" y="16557"/>
                  </a:lnTo>
                  <a:lnTo>
                    <a:pt x="598" y="18388"/>
                  </a:lnTo>
                  <a:lnTo>
                    <a:pt x="405" y="20219"/>
                  </a:lnTo>
                  <a:lnTo>
                    <a:pt x="270" y="22050"/>
                  </a:lnTo>
                  <a:lnTo>
                    <a:pt x="154" y="23881"/>
                  </a:lnTo>
                  <a:lnTo>
                    <a:pt x="77" y="25674"/>
                  </a:lnTo>
                  <a:lnTo>
                    <a:pt x="39" y="27447"/>
                  </a:lnTo>
                  <a:lnTo>
                    <a:pt x="0" y="29162"/>
                  </a:lnTo>
                  <a:lnTo>
                    <a:pt x="0" y="30839"/>
                  </a:lnTo>
                  <a:lnTo>
                    <a:pt x="19" y="32458"/>
                  </a:lnTo>
                  <a:lnTo>
                    <a:pt x="58" y="34000"/>
                  </a:lnTo>
                  <a:lnTo>
                    <a:pt x="96" y="35484"/>
                  </a:lnTo>
                  <a:lnTo>
                    <a:pt x="154" y="36872"/>
                  </a:lnTo>
                  <a:lnTo>
                    <a:pt x="289" y="39378"/>
                  </a:lnTo>
                  <a:lnTo>
                    <a:pt x="443" y="41459"/>
                  </a:lnTo>
                  <a:lnTo>
                    <a:pt x="559" y="43021"/>
                  </a:lnTo>
                  <a:lnTo>
                    <a:pt x="694" y="44351"/>
                  </a:lnTo>
                  <a:lnTo>
                    <a:pt x="3026" y="45700"/>
                  </a:lnTo>
                  <a:lnTo>
                    <a:pt x="3508" y="43984"/>
                  </a:lnTo>
                  <a:lnTo>
                    <a:pt x="3951" y="42250"/>
                  </a:lnTo>
                  <a:lnTo>
                    <a:pt x="4375" y="40496"/>
                  </a:lnTo>
                  <a:lnTo>
                    <a:pt x="4761" y="38703"/>
                  </a:lnTo>
                  <a:lnTo>
                    <a:pt x="5127" y="36911"/>
                  </a:lnTo>
                  <a:lnTo>
                    <a:pt x="5474" y="35099"/>
                  </a:lnTo>
                  <a:lnTo>
                    <a:pt x="5782" y="33287"/>
                  </a:lnTo>
                  <a:lnTo>
                    <a:pt x="6071" y="31475"/>
                  </a:lnTo>
                  <a:lnTo>
                    <a:pt x="6341" y="29683"/>
                  </a:lnTo>
                  <a:lnTo>
                    <a:pt x="6573" y="27871"/>
                  </a:lnTo>
                  <a:lnTo>
                    <a:pt x="6785" y="26098"/>
                  </a:lnTo>
                  <a:lnTo>
                    <a:pt x="6977" y="24325"/>
                  </a:lnTo>
                  <a:lnTo>
                    <a:pt x="7151" y="22590"/>
                  </a:lnTo>
                  <a:lnTo>
                    <a:pt x="7286" y="20874"/>
                  </a:lnTo>
                  <a:lnTo>
                    <a:pt x="7421" y="19198"/>
                  </a:lnTo>
                  <a:lnTo>
                    <a:pt x="7517" y="17559"/>
                  </a:lnTo>
                  <a:lnTo>
                    <a:pt x="7594" y="15960"/>
                  </a:lnTo>
                  <a:lnTo>
                    <a:pt x="7652" y="14418"/>
                  </a:lnTo>
                  <a:lnTo>
                    <a:pt x="7690" y="12914"/>
                  </a:lnTo>
                  <a:lnTo>
                    <a:pt x="7729" y="11488"/>
                  </a:lnTo>
                  <a:lnTo>
                    <a:pt x="7729" y="10100"/>
                  </a:lnTo>
                  <a:lnTo>
                    <a:pt x="7710" y="8790"/>
                  </a:lnTo>
                  <a:lnTo>
                    <a:pt x="7690" y="7556"/>
                  </a:lnTo>
                  <a:lnTo>
                    <a:pt x="7652" y="6380"/>
                  </a:lnTo>
                  <a:lnTo>
                    <a:pt x="7575" y="5301"/>
                  </a:lnTo>
                  <a:lnTo>
                    <a:pt x="7498" y="4299"/>
                  </a:lnTo>
                  <a:lnTo>
                    <a:pt x="7421" y="3393"/>
                  </a:lnTo>
                  <a:lnTo>
                    <a:pt x="7305" y="2583"/>
                  </a:lnTo>
                  <a:lnTo>
                    <a:pt x="7189" y="1870"/>
                  </a:lnTo>
                  <a:lnTo>
                    <a:pt x="7074" y="1273"/>
                  </a:lnTo>
                  <a:lnTo>
                    <a:pt x="6919" y="771"/>
                  </a:lnTo>
                  <a:lnTo>
                    <a:pt x="6842" y="559"/>
                  </a:lnTo>
                  <a:lnTo>
                    <a:pt x="6765" y="386"/>
                  </a:lnTo>
                  <a:lnTo>
                    <a:pt x="6669" y="232"/>
                  </a:lnTo>
                  <a:lnTo>
                    <a:pt x="6553" y="116"/>
                  </a:lnTo>
                  <a:lnTo>
                    <a:pt x="6418" y="39"/>
                  </a:lnTo>
                  <a:lnTo>
                    <a:pt x="62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2"/>
            <p:cNvSpPr/>
            <p:nvPr/>
          </p:nvSpPr>
          <p:spPr>
            <a:xfrm>
              <a:off x="-55303" y="2589909"/>
              <a:ext cx="155096" cy="1490170"/>
            </a:xfrm>
            <a:custGeom>
              <a:avLst/>
              <a:gdLst/>
              <a:ahLst/>
              <a:cxnLst/>
              <a:rect l="l" t="t" r="r" b="b"/>
              <a:pathLst>
                <a:path w="3605" h="34637" extrusionOk="0">
                  <a:moveTo>
                    <a:pt x="3489" y="1"/>
                  </a:moveTo>
                  <a:lnTo>
                    <a:pt x="3450" y="20"/>
                  </a:lnTo>
                  <a:lnTo>
                    <a:pt x="3431" y="59"/>
                  </a:lnTo>
                  <a:lnTo>
                    <a:pt x="3412" y="78"/>
                  </a:lnTo>
                  <a:lnTo>
                    <a:pt x="2833" y="5803"/>
                  </a:lnTo>
                  <a:lnTo>
                    <a:pt x="1658" y="17174"/>
                  </a:lnTo>
                  <a:lnTo>
                    <a:pt x="1041" y="23246"/>
                  </a:lnTo>
                  <a:lnTo>
                    <a:pt x="520" y="28643"/>
                  </a:lnTo>
                  <a:lnTo>
                    <a:pt x="135" y="32632"/>
                  </a:lnTo>
                  <a:lnTo>
                    <a:pt x="39" y="33904"/>
                  </a:lnTo>
                  <a:lnTo>
                    <a:pt x="0" y="34541"/>
                  </a:lnTo>
                  <a:lnTo>
                    <a:pt x="0" y="34579"/>
                  </a:lnTo>
                  <a:lnTo>
                    <a:pt x="19" y="34618"/>
                  </a:lnTo>
                  <a:lnTo>
                    <a:pt x="58" y="34637"/>
                  </a:lnTo>
                  <a:lnTo>
                    <a:pt x="135" y="34637"/>
                  </a:lnTo>
                  <a:lnTo>
                    <a:pt x="154" y="34618"/>
                  </a:lnTo>
                  <a:lnTo>
                    <a:pt x="174" y="34579"/>
                  </a:lnTo>
                  <a:lnTo>
                    <a:pt x="193" y="34541"/>
                  </a:lnTo>
                  <a:lnTo>
                    <a:pt x="231" y="33885"/>
                  </a:lnTo>
                  <a:lnTo>
                    <a:pt x="328" y="32594"/>
                  </a:lnTo>
                  <a:lnTo>
                    <a:pt x="713" y="28508"/>
                  </a:lnTo>
                  <a:lnTo>
                    <a:pt x="1253" y="22995"/>
                  </a:lnTo>
                  <a:lnTo>
                    <a:pt x="1889" y="16808"/>
                  </a:lnTo>
                  <a:lnTo>
                    <a:pt x="3045" y="5379"/>
                  </a:lnTo>
                  <a:lnTo>
                    <a:pt x="3604" y="97"/>
                  </a:lnTo>
                  <a:lnTo>
                    <a:pt x="3604" y="59"/>
                  </a:lnTo>
                  <a:lnTo>
                    <a:pt x="3585" y="40"/>
                  </a:lnTo>
                  <a:lnTo>
                    <a:pt x="3547" y="20"/>
                  </a:lnTo>
                  <a:lnTo>
                    <a:pt x="3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2"/>
            <p:cNvSpPr/>
            <p:nvPr/>
          </p:nvSpPr>
          <p:spPr>
            <a:xfrm>
              <a:off x="-78536" y="3228448"/>
              <a:ext cx="686639" cy="2275417"/>
            </a:xfrm>
            <a:custGeom>
              <a:avLst/>
              <a:gdLst/>
              <a:ahLst/>
              <a:cxnLst/>
              <a:rect l="l" t="t" r="r" b="b"/>
              <a:pathLst>
                <a:path w="15960" h="52889" extrusionOk="0">
                  <a:moveTo>
                    <a:pt x="13203" y="0"/>
                  </a:moveTo>
                  <a:lnTo>
                    <a:pt x="13049" y="19"/>
                  </a:lnTo>
                  <a:lnTo>
                    <a:pt x="12895" y="58"/>
                  </a:lnTo>
                  <a:lnTo>
                    <a:pt x="12760" y="135"/>
                  </a:lnTo>
                  <a:lnTo>
                    <a:pt x="12625" y="212"/>
                  </a:lnTo>
                  <a:lnTo>
                    <a:pt x="12509" y="328"/>
                  </a:lnTo>
                  <a:lnTo>
                    <a:pt x="12394" y="444"/>
                  </a:lnTo>
                  <a:lnTo>
                    <a:pt x="11623" y="1504"/>
                  </a:lnTo>
                  <a:lnTo>
                    <a:pt x="10910" y="2564"/>
                  </a:lnTo>
                  <a:lnTo>
                    <a:pt x="10216" y="3643"/>
                  </a:lnTo>
                  <a:lnTo>
                    <a:pt x="9541" y="4722"/>
                  </a:lnTo>
                  <a:lnTo>
                    <a:pt x="8905" y="5821"/>
                  </a:lnTo>
                  <a:lnTo>
                    <a:pt x="8288" y="6920"/>
                  </a:lnTo>
                  <a:lnTo>
                    <a:pt x="7710" y="8018"/>
                  </a:lnTo>
                  <a:lnTo>
                    <a:pt x="7151" y="9117"/>
                  </a:lnTo>
                  <a:lnTo>
                    <a:pt x="6611" y="10216"/>
                  </a:lnTo>
                  <a:lnTo>
                    <a:pt x="6110" y="11333"/>
                  </a:lnTo>
                  <a:lnTo>
                    <a:pt x="5628" y="12451"/>
                  </a:lnTo>
                  <a:lnTo>
                    <a:pt x="5166" y="13550"/>
                  </a:lnTo>
                  <a:lnTo>
                    <a:pt x="4742" y="14668"/>
                  </a:lnTo>
                  <a:lnTo>
                    <a:pt x="4337" y="15786"/>
                  </a:lnTo>
                  <a:lnTo>
                    <a:pt x="3952" y="16884"/>
                  </a:lnTo>
                  <a:lnTo>
                    <a:pt x="3585" y="18002"/>
                  </a:lnTo>
                  <a:lnTo>
                    <a:pt x="3238" y="19101"/>
                  </a:lnTo>
                  <a:lnTo>
                    <a:pt x="2930" y="20219"/>
                  </a:lnTo>
                  <a:lnTo>
                    <a:pt x="2622" y="21298"/>
                  </a:lnTo>
                  <a:lnTo>
                    <a:pt x="2352" y="22397"/>
                  </a:lnTo>
                  <a:lnTo>
                    <a:pt x="2082" y="23476"/>
                  </a:lnTo>
                  <a:lnTo>
                    <a:pt x="1851" y="24556"/>
                  </a:lnTo>
                  <a:lnTo>
                    <a:pt x="1619" y="25635"/>
                  </a:lnTo>
                  <a:lnTo>
                    <a:pt x="1427" y="26695"/>
                  </a:lnTo>
                  <a:lnTo>
                    <a:pt x="1234" y="27736"/>
                  </a:lnTo>
                  <a:lnTo>
                    <a:pt x="1060" y="28777"/>
                  </a:lnTo>
                  <a:lnTo>
                    <a:pt x="906" y="29818"/>
                  </a:lnTo>
                  <a:lnTo>
                    <a:pt x="752" y="30820"/>
                  </a:lnTo>
                  <a:lnTo>
                    <a:pt x="636" y="31822"/>
                  </a:lnTo>
                  <a:lnTo>
                    <a:pt x="521" y="32824"/>
                  </a:lnTo>
                  <a:lnTo>
                    <a:pt x="328" y="34752"/>
                  </a:lnTo>
                  <a:lnTo>
                    <a:pt x="193" y="36621"/>
                  </a:lnTo>
                  <a:lnTo>
                    <a:pt x="97" y="38414"/>
                  </a:lnTo>
                  <a:lnTo>
                    <a:pt x="39" y="40129"/>
                  </a:lnTo>
                  <a:lnTo>
                    <a:pt x="0" y="41768"/>
                  </a:lnTo>
                  <a:lnTo>
                    <a:pt x="20" y="43290"/>
                  </a:lnTo>
                  <a:lnTo>
                    <a:pt x="39" y="44736"/>
                  </a:lnTo>
                  <a:lnTo>
                    <a:pt x="97" y="46066"/>
                  </a:lnTo>
                  <a:lnTo>
                    <a:pt x="155" y="47299"/>
                  </a:lnTo>
                  <a:lnTo>
                    <a:pt x="232" y="48398"/>
                  </a:lnTo>
                  <a:lnTo>
                    <a:pt x="309" y="49381"/>
                  </a:lnTo>
                  <a:lnTo>
                    <a:pt x="482" y="50923"/>
                  </a:lnTo>
                  <a:lnTo>
                    <a:pt x="598" y="51887"/>
                  </a:lnTo>
                  <a:lnTo>
                    <a:pt x="656" y="52233"/>
                  </a:lnTo>
                  <a:lnTo>
                    <a:pt x="2313" y="52889"/>
                  </a:lnTo>
                  <a:lnTo>
                    <a:pt x="3123" y="51655"/>
                  </a:lnTo>
                  <a:lnTo>
                    <a:pt x="3894" y="50441"/>
                  </a:lnTo>
                  <a:lnTo>
                    <a:pt x="4626" y="49227"/>
                  </a:lnTo>
                  <a:lnTo>
                    <a:pt x="5339" y="48032"/>
                  </a:lnTo>
                  <a:lnTo>
                    <a:pt x="6033" y="46837"/>
                  </a:lnTo>
                  <a:lnTo>
                    <a:pt x="6689" y="45661"/>
                  </a:lnTo>
                  <a:lnTo>
                    <a:pt x="7305" y="44485"/>
                  </a:lnTo>
                  <a:lnTo>
                    <a:pt x="7922" y="43329"/>
                  </a:lnTo>
                  <a:lnTo>
                    <a:pt x="8481" y="42192"/>
                  </a:lnTo>
                  <a:lnTo>
                    <a:pt x="9040" y="41054"/>
                  </a:lnTo>
                  <a:lnTo>
                    <a:pt x="9560" y="39937"/>
                  </a:lnTo>
                  <a:lnTo>
                    <a:pt x="10062" y="38819"/>
                  </a:lnTo>
                  <a:lnTo>
                    <a:pt x="10524" y="37720"/>
                  </a:lnTo>
                  <a:lnTo>
                    <a:pt x="10987" y="36641"/>
                  </a:lnTo>
                  <a:lnTo>
                    <a:pt x="11411" y="35561"/>
                  </a:lnTo>
                  <a:lnTo>
                    <a:pt x="11816" y="34501"/>
                  </a:lnTo>
                  <a:lnTo>
                    <a:pt x="12201" y="33441"/>
                  </a:lnTo>
                  <a:lnTo>
                    <a:pt x="12548" y="32400"/>
                  </a:lnTo>
                  <a:lnTo>
                    <a:pt x="12895" y="31379"/>
                  </a:lnTo>
                  <a:lnTo>
                    <a:pt x="13203" y="30357"/>
                  </a:lnTo>
                  <a:lnTo>
                    <a:pt x="13492" y="29374"/>
                  </a:lnTo>
                  <a:lnTo>
                    <a:pt x="13781" y="28372"/>
                  </a:lnTo>
                  <a:lnTo>
                    <a:pt x="14032" y="27408"/>
                  </a:lnTo>
                  <a:lnTo>
                    <a:pt x="14283" y="26445"/>
                  </a:lnTo>
                  <a:lnTo>
                    <a:pt x="14495" y="25500"/>
                  </a:lnTo>
                  <a:lnTo>
                    <a:pt x="14687" y="24556"/>
                  </a:lnTo>
                  <a:lnTo>
                    <a:pt x="14880" y="23650"/>
                  </a:lnTo>
                  <a:lnTo>
                    <a:pt x="15054" y="22744"/>
                  </a:lnTo>
                  <a:lnTo>
                    <a:pt x="15208" y="21857"/>
                  </a:lnTo>
                  <a:lnTo>
                    <a:pt x="15343" y="20971"/>
                  </a:lnTo>
                  <a:lnTo>
                    <a:pt x="15458" y="20103"/>
                  </a:lnTo>
                  <a:lnTo>
                    <a:pt x="15574" y="19255"/>
                  </a:lnTo>
                  <a:lnTo>
                    <a:pt x="15651" y="18426"/>
                  </a:lnTo>
                  <a:lnTo>
                    <a:pt x="15747" y="17617"/>
                  </a:lnTo>
                  <a:lnTo>
                    <a:pt x="15863" y="16017"/>
                  </a:lnTo>
                  <a:lnTo>
                    <a:pt x="15940" y="14494"/>
                  </a:lnTo>
                  <a:lnTo>
                    <a:pt x="15959" y="13030"/>
                  </a:lnTo>
                  <a:lnTo>
                    <a:pt x="15940" y="11623"/>
                  </a:lnTo>
                  <a:lnTo>
                    <a:pt x="15902" y="10293"/>
                  </a:lnTo>
                  <a:lnTo>
                    <a:pt x="15825" y="9021"/>
                  </a:lnTo>
                  <a:lnTo>
                    <a:pt x="15709" y="7826"/>
                  </a:lnTo>
                  <a:lnTo>
                    <a:pt x="15593" y="6688"/>
                  </a:lnTo>
                  <a:lnTo>
                    <a:pt x="15439" y="5628"/>
                  </a:lnTo>
                  <a:lnTo>
                    <a:pt x="15285" y="4645"/>
                  </a:lnTo>
                  <a:lnTo>
                    <a:pt x="15111" y="3720"/>
                  </a:lnTo>
                  <a:lnTo>
                    <a:pt x="14919" y="2872"/>
                  </a:lnTo>
                  <a:lnTo>
                    <a:pt x="14745" y="2101"/>
                  </a:lnTo>
                  <a:lnTo>
                    <a:pt x="14552" y="1407"/>
                  </a:lnTo>
                  <a:lnTo>
                    <a:pt x="14379" y="790"/>
                  </a:lnTo>
                  <a:lnTo>
                    <a:pt x="14321" y="636"/>
                  </a:lnTo>
                  <a:lnTo>
                    <a:pt x="14244" y="501"/>
                  </a:lnTo>
                  <a:lnTo>
                    <a:pt x="14148" y="366"/>
                  </a:lnTo>
                  <a:lnTo>
                    <a:pt x="14032" y="270"/>
                  </a:lnTo>
                  <a:lnTo>
                    <a:pt x="13916" y="174"/>
                  </a:lnTo>
                  <a:lnTo>
                    <a:pt x="13781" y="97"/>
                  </a:lnTo>
                  <a:lnTo>
                    <a:pt x="13647" y="39"/>
                  </a:lnTo>
                  <a:lnTo>
                    <a:pt x="134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2"/>
            <p:cNvSpPr/>
            <p:nvPr/>
          </p:nvSpPr>
          <p:spPr>
            <a:xfrm>
              <a:off x="71573" y="3537736"/>
              <a:ext cx="369047" cy="1605428"/>
            </a:xfrm>
            <a:custGeom>
              <a:avLst/>
              <a:gdLst/>
              <a:ahLst/>
              <a:cxnLst/>
              <a:rect l="l" t="t" r="r" b="b"/>
              <a:pathLst>
                <a:path w="8578" h="37316" extrusionOk="0">
                  <a:moveTo>
                    <a:pt x="8461" y="1"/>
                  </a:moveTo>
                  <a:lnTo>
                    <a:pt x="8423" y="20"/>
                  </a:lnTo>
                  <a:lnTo>
                    <a:pt x="8404" y="39"/>
                  </a:lnTo>
                  <a:lnTo>
                    <a:pt x="8384" y="78"/>
                  </a:lnTo>
                  <a:lnTo>
                    <a:pt x="5994" y="11083"/>
                  </a:lnTo>
                  <a:lnTo>
                    <a:pt x="4664" y="17174"/>
                  </a:lnTo>
                  <a:lnTo>
                    <a:pt x="3334" y="23110"/>
                  </a:lnTo>
                  <a:lnTo>
                    <a:pt x="2139" y="28469"/>
                  </a:lnTo>
                  <a:lnTo>
                    <a:pt x="1118" y="32882"/>
                  </a:lnTo>
                  <a:lnTo>
                    <a:pt x="713" y="34579"/>
                  </a:lnTo>
                  <a:lnTo>
                    <a:pt x="386" y="35908"/>
                  </a:lnTo>
                  <a:lnTo>
                    <a:pt x="154" y="36776"/>
                  </a:lnTo>
                  <a:lnTo>
                    <a:pt x="77" y="37026"/>
                  </a:lnTo>
                  <a:lnTo>
                    <a:pt x="19" y="37142"/>
                  </a:lnTo>
                  <a:lnTo>
                    <a:pt x="0" y="37181"/>
                  </a:lnTo>
                  <a:lnTo>
                    <a:pt x="0" y="37219"/>
                  </a:lnTo>
                  <a:lnTo>
                    <a:pt x="0" y="37258"/>
                  </a:lnTo>
                  <a:lnTo>
                    <a:pt x="19" y="37277"/>
                  </a:lnTo>
                  <a:lnTo>
                    <a:pt x="58" y="37296"/>
                  </a:lnTo>
                  <a:lnTo>
                    <a:pt x="96" y="37316"/>
                  </a:lnTo>
                  <a:lnTo>
                    <a:pt x="135" y="37296"/>
                  </a:lnTo>
                  <a:lnTo>
                    <a:pt x="154" y="37277"/>
                  </a:lnTo>
                  <a:lnTo>
                    <a:pt x="231" y="37142"/>
                  </a:lnTo>
                  <a:lnTo>
                    <a:pt x="328" y="36834"/>
                  </a:lnTo>
                  <a:lnTo>
                    <a:pt x="617" y="35696"/>
                  </a:lnTo>
                  <a:lnTo>
                    <a:pt x="1041" y="34000"/>
                  </a:lnTo>
                  <a:lnTo>
                    <a:pt x="1561" y="31803"/>
                  </a:lnTo>
                  <a:lnTo>
                    <a:pt x="2814" y="26310"/>
                  </a:lnTo>
                  <a:lnTo>
                    <a:pt x="4240" y="19930"/>
                  </a:lnTo>
                  <a:lnTo>
                    <a:pt x="5686" y="13396"/>
                  </a:lnTo>
                  <a:lnTo>
                    <a:pt x="6977" y="7440"/>
                  </a:lnTo>
                  <a:lnTo>
                    <a:pt x="8577" y="116"/>
                  </a:lnTo>
                  <a:lnTo>
                    <a:pt x="8577" y="78"/>
                  </a:lnTo>
                  <a:lnTo>
                    <a:pt x="8558" y="39"/>
                  </a:lnTo>
                  <a:lnTo>
                    <a:pt x="8539" y="20"/>
                  </a:lnTo>
                  <a:lnTo>
                    <a:pt x="85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2"/>
            <p:cNvSpPr/>
            <p:nvPr/>
          </p:nvSpPr>
          <p:spPr>
            <a:xfrm>
              <a:off x="-13011" y="4369446"/>
              <a:ext cx="1008361" cy="1121166"/>
            </a:xfrm>
            <a:custGeom>
              <a:avLst/>
              <a:gdLst/>
              <a:ahLst/>
              <a:cxnLst/>
              <a:rect l="l" t="t" r="r" b="b"/>
              <a:pathLst>
                <a:path w="23438" h="26060" extrusionOk="0">
                  <a:moveTo>
                    <a:pt x="22570" y="1"/>
                  </a:moveTo>
                  <a:lnTo>
                    <a:pt x="22474" y="20"/>
                  </a:lnTo>
                  <a:lnTo>
                    <a:pt x="22377" y="39"/>
                  </a:lnTo>
                  <a:lnTo>
                    <a:pt x="21606" y="290"/>
                  </a:lnTo>
                  <a:lnTo>
                    <a:pt x="20874" y="560"/>
                  </a:lnTo>
                  <a:lnTo>
                    <a:pt x="20142" y="849"/>
                  </a:lnTo>
                  <a:lnTo>
                    <a:pt x="19428" y="1157"/>
                  </a:lnTo>
                  <a:lnTo>
                    <a:pt x="18735" y="1485"/>
                  </a:lnTo>
                  <a:lnTo>
                    <a:pt x="18041" y="1832"/>
                  </a:lnTo>
                  <a:lnTo>
                    <a:pt x="17366" y="2198"/>
                  </a:lnTo>
                  <a:lnTo>
                    <a:pt x="16711" y="2583"/>
                  </a:lnTo>
                  <a:lnTo>
                    <a:pt x="16075" y="2969"/>
                  </a:lnTo>
                  <a:lnTo>
                    <a:pt x="15458" y="3393"/>
                  </a:lnTo>
                  <a:lnTo>
                    <a:pt x="14841" y="3798"/>
                  </a:lnTo>
                  <a:lnTo>
                    <a:pt x="14244" y="4241"/>
                  </a:lnTo>
                  <a:lnTo>
                    <a:pt x="13665" y="4684"/>
                  </a:lnTo>
                  <a:lnTo>
                    <a:pt x="13087" y="5147"/>
                  </a:lnTo>
                  <a:lnTo>
                    <a:pt x="12528" y="5609"/>
                  </a:lnTo>
                  <a:lnTo>
                    <a:pt x="11989" y="6091"/>
                  </a:lnTo>
                  <a:lnTo>
                    <a:pt x="11449" y="6573"/>
                  </a:lnTo>
                  <a:lnTo>
                    <a:pt x="10929" y="7074"/>
                  </a:lnTo>
                  <a:lnTo>
                    <a:pt x="10427" y="7575"/>
                  </a:lnTo>
                  <a:lnTo>
                    <a:pt x="9946" y="8077"/>
                  </a:lnTo>
                  <a:lnTo>
                    <a:pt x="9464" y="8597"/>
                  </a:lnTo>
                  <a:lnTo>
                    <a:pt x="9001" y="9117"/>
                  </a:lnTo>
                  <a:lnTo>
                    <a:pt x="8558" y="9638"/>
                  </a:lnTo>
                  <a:lnTo>
                    <a:pt x="8115" y="10158"/>
                  </a:lnTo>
                  <a:lnTo>
                    <a:pt x="7266" y="11218"/>
                  </a:lnTo>
                  <a:lnTo>
                    <a:pt x="6495" y="12278"/>
                  </a:lnTo>
                  <a:lnTo>
                    <a:pt x="5744" y="13338"/>
                  </a:lnTo>
                  <a:lnTo>
                    <a:pt x="5050" y="14379"/>
                  </a:lnTo>
                  <a:lnTo>
                    <a:pt x="4414" y="15420"/>
                  </a:lnTo>
                  <a:lnTo>
                    <a:pt x="3816" y="16422"/>
                  </a:lnTo>
                  <a:lnTo>
                    <a:pt x="3277" y="17405"/>
                  </a:lnTo>
                  <a:lnTo>
                    <a:pt x="2776" y="18369"/>
                  </a:lnTo>
                  <a:lnTo>
                    <a:pt x="2313" y="19275"/>
                  </a:lnTo>
                  <a:lnTo>
                    <a:pt x="1889" y="20142"/>
                  </a:lnTo>
                  <a:lnTo>
                    <a:pt x="1523" y="20952"/>
                  </a:lnTo>
                  <a:lnTo>
                    <a:pt x="1195" y="21703"/>
                  </a:lnTo>
                  <a:lnTo>
                    <a:pt x="906" y="22397"/>
                  </a:lnTo>
                  <a:lnTo>
                    <a:pt x="655" y="23014"/>
                  </a:lnTo>
                  <a:lnTo>
                    <a:pt x="289" y="23997"/>
                  </a:lnTo>
                  <a:lnTo>
                    <a:pt x="58" y="24633"/>
                  </a:lnTo>
                  <a:lnTo>
                    <a:pt x="0" y="24864"/>
                  </a:lnTo>
                  <a:lnTo>
                    <a:pt x="771" y="26059"/>
                  </a:lnTo>
                  <a:lnTo>
                    <a:pt x="1600" y="25732"/>
                  </a:lnTo>
                  <a:lnTo>
                    <a:pt x="2409" y="25385"/>
                  </a:lnTo>
                  <a:lnTo>
                    <a:pt x="3219" y="25038"/>
                  </a:lnTo>
                  <a:lnTo>
                    <a:pt x="3990" y="24672"/>
                  </a:lnTo>
                  <a:lnTo>
                    <a:pt x="4742" y="24305"/>
                  </a:lnTo>
                  <a:lnTo>
                    <a:pt x="5474" y="23939"/>
                  </a:lnTo>
                  <a:lnTo>
                    <a:pt x="6187" y="23554"/>
                  </a:lnTo>
                  <a:lnTo>
                    <a:pt x="6881" y="23168"/>
                  </a:lnTo>
                  <a:lnTo>
                    <a:pt x="7556" y="22764"/>
                  </a:lnTo>
                  <a:lnTo>
                    <a:pt x="8230" y="22378"/>
                  </a:lnTo>
                  <a:lnTo>
                    <a:pt x="8866" y="21954"/>
                  </a:lnTo>
                  <a:lnTo>
                    <a:pt x="9483" y="21549"/>
                  </a:lnTo>
                  <a:lnTo>
                    <a:pt x="10100" y="21125"/>
                  </a:lnTo>
                  <a:lnTo>
                    <a:pt x="10678" y="20720"/>
                  </a:lnTo>
                  <a:lnTo>
                    <a:pt x="11256" y="20277"/>
                  </a:lnTo>
                  <a:lnTo>
                    <a:pt x="11796" y="19853"/>
                  </a:lnTo>
                  <a:lnTo>
                    <a:pt x="12336" y="19429"/>
                  </a:lnTo>
                  <a:lnTo>
                    <a:pt x="12856" y="18986"/>
                  </a:lnTo>
                  <a:lnTo>
                    <a:pt x="13357" y="18542"/>
                  </a:lnTo>
                  <a:lnTo>
                    <a:pt x="13858" y="18099"/>
                  </a:lnTo>
                  <a:lnTo>
                    <a:pt x="14321" y="17656"/>
                  </a:lnTo>
                  <a:lnTo>
                    <a:pt x="14783" y="17213"/>
                  </a:lnTo>
                  <a:lnTo>
                    <a:pt x="15227" y="16750"/>
                  </a:lnTo>
                  <a:lnTo>
                    <a:pt x="15651" y="16307"/>
                  </a:lnTo>
                  <a:lnTo>
                    <a:pt x="16460" y="15401"/>
                  </a:lnTo>
                  <a:lnTo>
                    <a:pt x="17212" y="14495"/>
                  </a:lnTo>
                  <a:lnTo>
                    <a:pt x="17906" y="13608"/>
                  </a:lnTo>
                  <a:lnTo>
                    <a:pt x="18561" y="12702"/>
                  </a:lnTo>
                  <a:lnTo>
                    <a:pt x="19159" y="11816"/>
                  </a:lnTo>
                  <a:lnTo>
                    <a:pt x="19698" y="10929"/>
                  </a:lnTo>
                  <a:lnTo>
                    <a:pt x="20199" y="10062"/>
                  </a:lnTo>
                  <a:lnTo>
                    <a:pt x="20662" y="9214"/>
                  </a:lnTo>
                  <a:lnTo>
                    <a:pt x="21067" y="8385"/>
                  </a:lnTo>
                  <a:lnTo>
                    <a:pt x="21452" y="7575"/>
                  </a:lnTo>
                  <a:lnTo>
                    <a:pt x="21780" y="6785"/>
                  </a:lnTo>
                  <a:lnTo>
                    <a:pt x="22088" y="6014"/>
                  </a:lnTo>
                  <a:lnTo>
                    <a:pt x="22358" y="5282"/>
                  </a:lnTo>
                  <a:lnTo>
                    <a:pt x="22589" y="4588"/>
                  </a:lnTo>
                  <a:lnTo>
                    <a:pt x="22782" y="3913"/>
                  </a:lnTo>
                  <a:lnTo>
                    <a:pt x="22956" y="3297"/>
                  </a:lnTo>
                  <a:lnTo>
                    <a:pt x="23110" y="2718"/>
                  </a:lnTo>
                  <a:lnTo>
                    <a:pt x="23226" y="2159"/>
                  </a:lnTo>
                  <a:lnTo>
                    <a:pt x="23418" y="1215"/>
                  </a:lnTo>
                  <a:lnTo>
                    <a:pt x="23438" y="1099"/>
                  </a:lnTo>
                  <a:lnTo>
                    <a:pt x="23438" y="964"/>
                  </a:lnTo>
                  <a:lnTo>
                    <a:pt x="23418" y="849"/>
                  </a:lnTo>
                  <a:lnTo>
                    <a:pt x="23380" y="733"/>
                  </a:lnTo>
                  <a:lnTo>
                    <a:pt x="23341" y="617"/>
                  </a:lnTo>
                  <a:lnTo>
                    <a:pt x="23283" y="502"/>
                  </a:lnTo>
                  <a:lnTo>
                    <a:pt x="23226" y="405"/>
                  </a:lnTo>
                  <a:lnTo>
                    <a:pt x="23148" y="309"/>
                  </a:lnTo>
                  <a:lnTo>
                    <a:pt x="23052" y="232"/>
                  </a:lnTo>
                  <a:lnTo>
                    <a:pt x="22975" y="155"/>
                  </a:lnTo>
                  <a:lnTo>
                    <a:pt x="22879" y="97"/>
                  </a:lnTo>
                  <a:lnTo>
                    <a:pt x="22782" y="58"/>
                  </a:lnTo>
                  <a:lnTo>
                    <a:pt x="22686" y="20"/>
                  </a:lnTo>
                  <a:lnTo>
                    <a:pt x="22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2"/>
            <p:cNvSpPr/>
            <p:nvPr/>
          </p:nvSpPr>
          <p:spPr>
            <a:xfrm>
              <a:off x="158609" y="4560165"/>
              <a:ext cx="695760" cy="736416"/>
            </a:xfrm>
            <a:custGeom>
              <a:avLst/>
              <a:gdLst/>
              <a:ahLst/>
              <a:cxnLst/>
              <a:rect l="l" t="t" r="r" b="b"/>
              <a:pathLst>
                <a:path w="16172" h="17117" extrusionOk="0">
                  <a:moveTo>
                    <a:pt x="16076" y="1"/>
                  </a:moveTo>
                  <a:lnTo>
                    <a:pt x="16056" y="20"/>
                  </a:lnTo>
                  <a:lnTo>
                    <a:pt x="16018" y="39"/>
                  </a:lnTo>
                  <a:lnTo>
                    <a:pt x="13878" y="2391"/>
                  </a:lnTo>
                  <a:lnTo>
                    <a:pt x="11469" y="5070"/>
                  </a:lnTo>
                  <a:lnTo>
                    <a:pt x="8925" y="7845"/>
                  </a:lnTo>
                  <a:lnTo>
                    <a:pt x="6419" y="10544"/>
                  </a:lnTo>
                  <a:lnTo>
                    <a:pt x="4126" y="12992"/>
                  </a:lnTo>
                  <a:lnTo>
                    <a:pt x="3104" y="14071"/>
                  </a:lnTo>
                  <a:lnTo>
                    <a:pt x="2179" y="14996"/>
                  </a:lnTo>
                  <a:lnTo>
                    <a:pt x="1408" y="15786"/>
                  </a:lnTo>
                  <a:lnTo>
                    <a:pt x="772" y="16365"/>
                  </a:lnTo>
                  <a:lnTo>
                    <a:pt x="328" y="16769"/>
                  </a:lnTo>
                  <a:lnTo>
                    <a:pt x="174" y="16885"/>
                  </a:lnTo>
                  <a:lnTo>
                    <a:pt x="59" y="16943"/>
                  </a:lnTo>
                  <a:lnTo>
                    <a:pt x="39" y="16943"/>
                  </a:lnTo>
                  <a:lnTo>
                    <a:pt x="1" y="16981"/>
                  </a:lnTo>
                  <a:lnTo>
                    <a:pt x="1" y="17020"/>
                  </a:lnTo>
                  <a:lnTo>
                    <a:pt x="1" y="17058"/>
                  </a:lnTo>
                  <a:lnTo>
                    <a:pt x="39" y="17097"/>
                  </a:lnTo>
                  <a:lnTo>
                    <a:pt x="97" y="17116"/>
                  </a:lnTo>
                  <a:lnTo>
                    <a:pt x="116" y="17116"/>
                  </a:lnTo>
                  <a:lnTo>
                    <a:pt x="251" y="17039"/>
                  </a:lnTo>
                  <a:lnTo>
                    <a:pt x="463" y="16885"/>
                  </a:lnTo>
                  <a:lnTo>
                    <a:pt x="753" y="16634"/>
                  </a:lnTo>
                  <a:lnTo>
                    <a:pt x="1099" y="16326"/>
                  </a:lnTo>
                  <a:lnTo>
                    <a:pt x="1948" y="15497"/>
                  </a:lnTo>
                  <a:lnTo>
                    <a:pt x="3008" y="14418"/>
                  </a:lnTo>
                  <a:lnTo>
                    <a:pt x="4203" y="13184"/>
                  </a:lnTo>
                  <a:lnTo>
                    <a:pt x="5513" y="11797"/>
                  </a:lnTo>
                  <a:lnTo>
                    <a:pt x="8327" y="8770"/>
                  </a:lnTo>
                  <a:lnTo>
                    <a:pt x="11103" y="5744"/>
                  </a:lnTo>
                  <a:lnTo>
                    <a:pt x="13551" y="3046"/>
                  </a:lnTo>
                  <a:lnTo>
                    <a:pt x="16153" y="155"/>
                  </a:lnTo>
                  <a:lnTo>
                    <a:pt x="16172" y="116"/>
                  </a:lnTo>
                  <a:lnTo>
                    <a:pt x="16172" y="97"/>
                  </a:lnTo>
                  <a:lnTo>
                    <a:pt x="16172" y="59"/>
                  </a:lnTo>
                  <a:lnTo>
                    <a:pt x="16153" y="20"/>
                  </a:lnTo>
                  <a:lnTo>
                    <a:pt x="161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3" name="Google Shape;543;p22"/>
          <p:cNvGrpSpPr/>
          <p:nvPr/>
        </p:nvGrpSpPr>
        <p:grpSpPr>
          <a:xfrm rot="10800000">
            <a:off x="8162925" y="-800103"/>
            <a:ext cx="1138550" cy="3112118"/>
            <a:chOff x="-143200" y="2391747"/>
            <a:chExt cx="1138550" cy="3112118"/>
          </a:xfrm>
        </p:grpSpPr>
        <p:sp>
          <p:nvSpPr>
            <p:cNvPr id="544" name="Google Shape;544;p22"/>
            <p:cNvSpPr/>
            <p:nvPr/>
          </p:nvSpPr>
          <p:spPr>
            <a:xfrm>
              <a:off x="251497" y="4035291"/>
              <a:ext cx="588806" cy="990120"/>
            </a:xfrm>
            <a:custGeom>
              <a:avLst/>
              <a:gdLst/>
              <a:ahLst/>
              <a:cxnLst/>
              <a:rect l="l" t="t" r="r" b="b"/>
              <a:pathLst>
                <a:path w="13686" h="23014" extrusionOk="0">
                  <a:moveTo>
                    <a:pt x="13280" y="0"/>
                  </a:moveTo>
                  <a:lnTo>
                    <a:pt x="13165" y="19"/>
                  </a:lnTo>
                  <a:lnTo>
                    <a:pt x="13049" y="77"/>
                  </a:lnTo>
                  <a:lnTo>
                    <a:pt x="12606" y="405"/>
                  </a:lnTo>
                  <a:lnTo>
                    <a:pt x="12163" y="732"/>
                  </a:lnTo>
                  <a:lnTo>
                    <a:pt x="11739" y="1060"/>
                  </a:lnTo>
                  <a:lnTo>
                    <a:pt x="11315" y="1407"/>
                  </a:lnTo>
                  <a:lnTo>
                    <a:pt x="10910" y="1773"/>
                  </a:lnTo>
                  <a:lnTo>
                    <a:pt x="10505" y="2140"/>
                  </a:lnTo>
                  <a:lnTo>
                    <a:pt x="9734" y="2891"/>
                  </a:lnTo>
                  <a:lnTo>
                    <a:pt x="8982" y="3681"/>
                  </a:lnTo>
                  <a:lnTo>
                    <a:pt x="8269" y="4491"/>
                  </a:lnTo>
                  <a:lnTo>
                    <a:pt x="7595" y="5320"/>
                  </a:lnTo>
                  <a:lnTo>
                    <a:pt x="6939" y="6149"/>
                  </a:lnTo>
                  <a:lnTo>
                    <a:pt x="6342" y="7016"/>
                  </a:lnTo>
                  <a:lnTo>
                    <a:pt x="5764" y="7883"/>
                  </a:lnTo>
                  <a:lnTo>
                    <a:pt x="5205" y="8751"/>
                  </a:lnTo>
                  <a:lnTo>
                    <a:pt x="4684" y="9618"/>
                  </a:lnTo>
                  <a:lnTo>
                    <a:pt x="4202" y="10485"/>
                  </a:lnTo>
                  <a:lnTo>
                    <a:pt x="3740" y="11333"/>
                  </a:lnTo>
                  <a:lnTo>
                    <a:pt x="3316" y="12181"/>
                  </a:lnTo>
                  <a:lnTo>
                    <a:pt x="2911" y="13010"/>
                  </a:lnTo>
                  <a:lnTo>
                    <a:pt x="2545" y="13820"/>
                  </a:lnTo>
                  <a:lnTo>
                    <a:pt x="2198" y="14610"/>
                  </a:lnTo>
                  <a:lnTo>
                    <a:pt x="1870" y="15362"/>
                  </a:lnTo>
                  <a:lnTo>
                    <a:pt x="1581" y="16094"/>
                  </a:lnTo>
                  <a:lnTo>
                    <a:pt x="1080" y="17443"/>
                  </a:lnTo>
                  <a:lnTo>
                    <a:pt x="675" y="18619"/>
                  </a:lnTo>
                  <a:lnTo>
                    <a:pt x="367" y="19583"/>
                  </a:lnTo>
                  <a:lnTo>
                    <a:pt x="155" y="20315"/>
                  </a:lnTo>
                  <a:lnTo>
                    <a:pt x="1" y="20932"/>
                  </a:lnTo>
                  <a:lnTo>
                    <a:pt x="2757" y="23014"/>
                  </a:lnTo>
                  <a:lnTo>
                    <a:pt x="3547" y="22031"/>
                  </a:lnTo>
                  <a:lnTo>
                    <a:pt x="4318" y="21067"/>
                  </a:lnTo>
                  <a:lnTo>
                    <a:pt x="5031" y="20084"/>
                  </a:lnTo>
                  <a:lnTo>
                    <a:pt x="5725" y="19139"/>
                  </a:lnTo>
                  <a:lnTo>
                    <a:pt x="6380" y="18195"/>
                  </a:lnTo>
                  <a:lnTo>
                    <a:pt x="6978" y="17270"/>
                  </a:lnTo>
                  <a:lnTo>
                    <a:pt x="7556" y="16345"/>
                  </a:lnTo>
                  <a:lnTo>
                    <a:pt x="8115" y="15439"/>
                  </a:lnTo>
                  <a:lnTo>
                    <a:pt x="8616" y="14552"/>
                  </a:lnTo>
                  <a:lnTo>
                    <a:pt x="9098" y="13685"/>
                  </a:lnTo>
                  <a:lnTo>
                    <a:pt x="9541" y="12837"/>
                  </a:lnTo>
                  <a:lnTo>
                    <a:pt x="9965" y="11989"/>
                  </a:lnTo>
                  <a:lnTo>
                    <a:pt x="10370" y="11179"/>
                  </a:lnTo>
                  <a:lnTo>
                    <a:pt x="10717" y="10370"/>
                  </a:lnTo>
                  <a:lnTo>
                    <a:pt x="11064" y="9599"/>
                  </a:lnTo>
                  <a:lnTo>
                    <a:pt x="11372" y="8847"/>
                  </a:lnTo>
                  <a:lnTo>
                    <a:pt x="11661" y="8115"/>
                  </a:lnTo>
                  <a:lnTo>
                    <a:pt x="11931" y="7401"/>
                  </a:lnTo>
                  <a:lnTo>
                    <a:pt x="12163" y="6708"/>
                  </a:lnTo>
                  <a:lnTo>
                    <a:pt x="12375" y="6052"/>
                  </a:lnTo>
                  <a:lnTo>
                    <a:pt x="12760" y="4819"/>
                  </a:lnTo>
                  <a:lnTo>
                    <a:pt x="13068" y="3701"/>
                  </a:lnTo>
                  <a:lnTo>
                    <a:pt x="13300" y="2679"/>
                  </a:lnTo>
                  <a:lnTo>
                    <a:pt x="13473" y="1812"/>
                  </a:lnTo>
                  <a:lnTo>
                    <a:pt x="13608" y="1060"/>
                  </a:lnTo>
                  <a:lnTo>
                    <a:pt x="13685" y="463"/>
                  </a:lnTo>
                  <a:lnTo>
                    <a:pt x="13685" y="347"/>
                  </a:lnTo>
                  <a:lnTo>
                    <a:pt x="13647" y="231"/>
                  </a:lnTo>
                  <a:lnTo>
                    <a:pt x="13589" y="135"/>
                  </a:lnTo>
                  <a:lnTo>
                    <a:pt x="13493" y="77"/>
                  </a:lnTo>
                  <a:lnTo>
                    <a:pt x="13396" y="19"/>
                  </a:lnTo>
                  <a:lnTo>
                    <a:pt x="132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2"/>
            <p:cNvSpPr/>
            <p:nvPr/>
          </p:nvSpPr>
          <p:spPr>
            <a:xfrm>
              <a:off x="365939" y="4192839"/>
              <a:ext cx="381481" cy="609500"/>
            </a:xfrm>
            <a:custGeom>
              <a:avLst/>
              <a:gdLst/>
              <a:ahLst/>
              <a:cxnLst/>
              <a:rect l="l" t="t" r="r" b="b"/>
              <a:pathLst>
                <a:path w="8867" h="14167" extrusionOk="0">
                  <a:moveTo>
                    <a:pt x="8770" y="0"/>
                  </a:moveTo>
                  <a:lnTo>
                    <a:pt x="8732" y="19"/>
                  </a:lnTo>
                  <a:lnTo>
                    <a:pt x="8712" y="39"/>
                  </a:lnTo>
                  <a:lnTo>
                    <a:pt x="4433" y="6900"/>
                  </a:lnTo>
                  <a:lnTo>
                    <a:pt x="1485" y="11661"/>
                  </a:lnTo>
                  <a:lnTo>
                    <a:pt x="0" y="14013"/>
                  </a:lnTo>
                  <a:lnTo>
                    <a:pt x="0" y="14051"/>
                  </a:lnTo>
                  <a:lnTo>
                    <a:pt x="0" y="14090"/>
                  </a:lnTo>
                  <a:lnTo>
                    <a:pt x="0" y="14128"/>
                  </a:lnTo>
                  <a:lnTo>
                    <a:pt x="39" y="14148"/>
                  </a:lnTo>
                  <a:lnTo>
                    <a:pt x="77" y="14167"/>
                  </a:lnTo>
                  <a:lnTo>
                    <a:pt x="135" y="14148"/>
                  </a:lnTo>
                  <a:lnTo>
                    <a:pt x="155" y="14128"/>
                  </a:lnTo>
                  <a:lnTo>
                    <a:pt x="1600" y="11815"/>
                  </a:lnTo>
                  <a:lnTo>
                    <a:pt x="4491" y="7170"/>
                  </a:lnTo>
                  <a:lnTo>
                    <a:pt x="8867" y="135"/>
                  </a:lnTo>
                  <a:lnTo>
                    <a:pt x="8867" y="97"/>
                  </a:lnTo>
                  <a:lnTo>
                    <a:pt x="8867" y="77"/>
                  </a:lnTo>
                  <a:lnTo>
                    <a:pt x="8867" y="39"/>
                  </a:lnTo>
                  <a:lnTo>
                    <a:pt x="8828" y="19"/>
                  </a:lnTo>
                  <a:lnTo>
                    <a:pt x="87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2"/>
            <p:cNvSpPr/>
            <p:nvPr/>
          </p:nvSpPr>
          <p:spPr>
            <a:xfrm>
              <a:off x="-143200" y="2391747"/>
              <a:ext cx="332521" cy="1966128"/>
            </a:xfrm>
            <a:custGeom>
              <a:avLst/>
              <a:gdLst/>
              <a:ahLst/>
              <a:cxnLst/>
              <a:rect l="l" t="t" r="r" b="b"/>
              <a:pathLst>
                <a:path w="7729" h="45700" extrusionOk="0">
                  <a:moveTo>
                    <a:pt x="6129" y="0"/>
                  </a:moveTo>
                  <a:lnTo>
                    <a:pt x="5994" y="39"/>
                  </a:lnTo>
                  <a:lnTo>
                    <a:pt x="5917" y="58"/>
                  </a:lnTo>
                  <a:lnTo>
                    <a:pt x="5859" y="116"/>
                  </a:lnTo>
                  <a:lnTo>
                    <a:pt x="5802" y="174"/>
                  </a:lnTo>
                  <a:lnTo>
                    <a:pt x="5744" y="251"/>
                  </a:lnTo>
                  <a:lnTo>
                    <a:pt x="5358" y="906"/>
                  </a:lnTo>
                  <a:lnTo>
                    <a:pt x="4992" y="1581"/>
                  </a:lnTo>
                  <a:lnTo>
                    <a:pt x="4626" y="2275"/>
                  </a:lnTo>
                  <a:lnTo>
                    <a:pt x="4298" y="3007"/>
                  </a:lnTo>
                  <a:lnTo>
                    <a:pt x="3970" y="3740"/>
                  </a:lnTo>
                  <a:lnTo>
                    <a:pt x="3662" y="4511"/>
                  </a:lnTo>
                  <a:lnTo>
                    <a:pt x="3373" y="5282"/>
                  </a:lnTo>
                  <a:lnTo>
                    <a:pt x="3084" y="6072"/>
                  </a:lnTo>
                  <a:lnTo>
                    <a:pt x="2833" y="6881"/>
                  </a:lnTo>
                  <a:lnTo>
                    <a:pt x="2583" y="7710"/>
                  </a:lnTo>
                  <a:lnTo>
                    <a:pt x="2351" y="8558"/>
                  </a:lnTo>
                  <a:lnTo>
                    <a:pt x="2120" y="9406"/>
                  </a:lnTo>
                  <a:lnTo>
                    <a:pt x="1927" y="10274"/>
                  </a:lnTo>
                  <a:lnTo>
                    <a:pt x="1715" y="11141"/>
                  </a:lnTo>
                  <a:lnTo>
                    <a:pt x="1542" y="12028"/>
                  </a:lnTo>
                  <a:lnTo>
                    <a:pt x="1368" y="12914"/>
                  </a:lnTo>
                  <a:lnTo>
                    <a:pt x="1214" y="13820"/>
                  </a:lnTo>
                  <a:lnTo>
                    <a:pt x="1060" y="14726"/>
                  </a:lnTo>
                  <a:lnTo>
                    <a:pt x="810" y="16557"/>
                  </a:lnTo>
                  <a:lnTo>
                    <a:pt x="598" y="18388"/>
                  </a:lnTo>
                  <a:lnTo>
                    <a:pt x="405" y="20219"/>
                  </a:lnTo>
                  <a:lnTo>
                    <a:pt x="270" y="22050"/>
                  </a:lnTo>
                  <a:lnTo>
                    <a:pt x="154" y="23881"/>
                  </a:lnTo>
                  <a:lnTo>
                    <a:pt x="77" y="25674"/>
                  </a:lnTo>
                  <a:lnTo>
                    <a:pt x="39" y="27447"/>
                  </a:lnTo>
                  <a:lnTo>
                    <a:pt x="0" y="29162"/>
                  </a:lnTo>
                  <a:lnTo>
                    <a:pt x="0" y="30839"/>
                  </a:lnTo>
                  <a:lnTo>
                    <a:pt x="19" y="32458"/>
                  </a:lnTo>
                  <a:lnTo>
                    <a:pt x="58" y="34000"/>
                  </a:lnTo>
                  <a:lnTo>
                    <a:pt x="96" y="35484"/>
                  </a:lnTo>
                  <a:lnTo>
                    <a:pt x="154" y="36872"/>
                  </a:lnTo>
                  <a:lnTo>
                    <a:pt x="289" y="39378"/>
                  </a:lnTo>
                  <a:lnTo>
                    <a:pt x="443" y="41459"/>
                  </a:lnTo>
                  <a:lnTo>
                    <a:pt x="559" y="43021"/>
                  </a:lnTo>
                  <a:lnTo>
                    <a:pt x="694" y="44351"/>
                  </a:lnTo>
                  <a:lnTo>
                    <a:pt x="3026" y="45700"/>
                  </a:lnTo>
                  <a:lnTo>
                    <a:pt x="3508" y="43984"/>
                  </a:lnTo>
                  <a:lnTo>
                    <a:pt x="3951" y="42250"/>
                  </a:lnTo>
                  <a:lnTo>
                    <a:pt x="4375" y="40496"/>
                  </a:lnTo>
                  <a:lnTo>
                    <a:pt x="4761" y="38703"/>
                  </a:lnTo>
                  <a:lnTo>
                    <a:pt x="5127" y="36911"/>
                  </a:lnTo>
                  <a:lnTo>
                    <a:pt x="5474" y="35099"/>
                  </a:lnTo>
                  <a:lnTo>
                    <a:pt x="5782" y="33287"/>
                  </a:lnTo>
                  <a:lnTo>
                    <a:pt x="6071" y="31475"/>
                  </a:lnTo>
                  <a:lnTo>
                    <a:pt x="6341" y="29683"/>
                  </a:lnTo>
                  <a:lnTo>
                    <a:pt x="6573" y="27871"/>
                  </a:lnTo>
                  <a:lnTo>
                    <a:pt x="6785" y="26098"/>
                  </a:lnTo>
                  <a:lnTo>
                    <a:pt x="6977" y="24325"/>
                  </a:lnTo>
                  <a:lnTo>
                    <a:pt x="7151" y="22590"/>
                  </a:lnTo>
                  <a:lnTo>
                    <a:pt x="7286" y="20874"/>
                  </a:lnTo>
                  <a:lnTo>
                    <a:pt x="7421" y="19198"/>
                  </a:lnTo>
                  <a:lnTo>
                    <a:pt x="7517" y="17559"/>
                  </a:lnTo>
                  <a:lnTo>
                    <a:pt x="7594" y="15960"/>
                  </a:lnTo>
                  <a:lnTo>
                    <a:pt x="7652" y="14418"/>
                  </a:lnTo>
                  <a:lnTo>
                    <a:pt x="7690" y="12914"/>
                  </a:lnTo>
                  <a:lnTo>
                    <a:pt x="7729" y="11488"/>
                  </a:lnTo>
                  <a:lnTo>
                    <a:pt x="7729" y="10100"/>
                  </a:lnTo>
                  <a:lnTo>
                    <a:pt x="7710" y="8790"/>
                  </a:lnTo>
                  <a:lnTo>
                    <a:pt x="7690" y="7556"/>
                  </a:lnTo>
                  <a:lnTo>
                    <a:pt x="7652" y="6380"/>
                  </a:lnTo>
                  <a:lnTo>
                    <a:pt x="7575" y="5301"/>
                  </a:lnTo>
                  <a:lnTo>
                    <a:pt x="7498" y="4299"/>
                  </a:lnTo>
                  <a:lnTo>
                    <a:pt x="7421" y="3393"/>
                  </a:lnTo>
                  <a:lnTo>
                    <a:pt x="7305" y="2583"/>
                  </a:lnTo>
                  <a:lnTo>
                    <a:pt x="7189" y="1870"/>
                  </a:lnTo>
                  <a:lnTo>
                    <a:pt x="7074" y="1273"/>
                  </a:lnTo>
                  <a:lnTo>
                    <a:pt x="6919" y="771"/>
                  </a:lnTo>
                  <a:lnTo>
                    <a:pt x="6842" y="559"/>
                  </a:lnTo>
                  <a:lnTo>
                    <a:pt x="6765" y="386"/>
                  </a:lnTo>
                  <a:lnTo>
                    <a:pt x="6669" y="232"/>
                  </a:lnTo>
                  <a:lnTo>
                    <a:pt x="6553" y="116"/>
                  </a:lnTo>
                  <a:lnTo>
                    <a:pt x="6418" y="39"/>
                  </a:lnTo>
                  <a:lnTo>
                    <a:pt x="62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2"/>
            <p:cNvSpPr/>
            <p:nvPr/>
          </p:nvSpPr>
          <p:spPr>
            <a:xfrm>
              <a:off x="-55303" y="2589909"/>
              <a:ext cx="155096" cy="1490170"/>
            </a:xfrm>
            <a:custGeom>
              <a:avLst/>
              <a:gdLst/>
              <a:ahLst/>
              <a:cxnLst/>
              <a:rect l="l" t="t" r="r" b="b"/>
              <a:pathLst>
                <a:path w="3605" h="34637" extrusionOk="0">
                  <a:moveTo>
                    <a:pt x="3489" y="1"/>
                  </a:moveTo>
                  <a:lnTo>
                    <a:pt x="3450" y="20"/>
                  </a:lnTo>
                  <a:lnTo>
                    <a:pt x="3431" y="59"/>
                  </a:lnTo>
                  <a:lnTo>
                    <a:pt x="3412" y="78"/>
                  </a:lnTo>
                  <a:lnTo>
                    <a:pt x="2833" y="5803"/>
                  </a:lnTo>
                  <a:lnTo>
                    <a:pt x="1658" y="17174"/>
                  </a:lnTo>
                  <a:lnTo>
                    <a:pt x="1041" y="23246"/>
                  </a:lnTo>
                  <a:lnTo>
                    <a:pt x="520" y="28643"/>
                  </a:lnTo>
                  <a:lnTo>
                    <a:pt x="135" y="32632"/>
                  </a:lnTo>
                  <a:lnTo>
                    <a:pt x="39" y="33904"/>
                  </a:lnTo>
                  <a:lnTo>
                    <a:pt x="0" y="34541"/>
                  </a:lnTo>
                  <a:lnTo>
                    <a:pt x="0" y="34579"/>
                  </a:lnTo>
                  <a:lnTo>
                    <a:pt x="19" y="34618"/>
                  </a:lnTo>
                  <a:lnTo>
                    <a:pt x="58" y="34637"/>
                  </a:lnTo>
                  <a:lnTo>
                    <a:pt x="135" y="34637"/>
                  </a:lnTo>
                  <a:lnTo>
                    <a:pt x="154" y="34618"/>
                  </a:lnTo>
                  <a:lnTo>
                    <a:pt x="174" y="34579"/>
                  </a:lnTo>
                  <a:lnTo>
                    <a:pt x="193" y="34541"/>
                  </a:lnTo>
                  <a:lnTo>
                    <a:pt x="231" y="33885"/>
                  </a:lnTo>
                  <a:lnTo>
                    <a:pt x="328" y="32594"/>
                  </a:lnTo>
                  <a:lnTo>
                    <a:pt x="713" y="28508"/>
                  </a:lnTo>
                  <a:lnTo>
                    <a:pt x="1253" y="22995"/>
                  </a:lnTo>
                  <a:lnTo>
                    <a:pt x="1889" y="16808"/>
                  </a:lnTo>
                  <a:lnTo>
                    <a:pt x="3045" y="5379"/>
                  </a:lnTo>
                  <a:lnTo>
                    <a:pt x="3604" y="97"/>
                  </a:lnTo>
                  <a:lnTo>
                    <a:pt x="3604" y="59"/>
                  </a:lnTo>
                  <a:lnTo>
                    <a:pt x="3585" y="40"/>
                  </a:lnTo>
                  <a:lnTo>
                    <a:pt x="3547" y="20"/>
                  </a:lnTo>
                  <a:lnTo>
                    <a:pt x="3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2"/>
            <p:cNvSpPr/>
            <p:nvPr/>
          </p:nvSpPr>
          <p:spPr>
            <a:xfrm>
              <a:off x="-78536" y="3228448"/>
              <a:ext cx="686639" cy="2275417"/>
            </a:xfrm>
            <a:custGeom>
              <a:avLst/>
              <a:gdLst/>
              <a:ahLst/>
              <a:cxnLst/>
              <a:rect l="l" t="t" r="r" b="b"/>
              <a:pathLst>
                <a:path w="15960" h="52889" extrusionOk="0">
                  <a:moveTo>
                    <a:pt x="13203" y="0"/>
                  </a:moveTo>
                  <a:lnTo>
                    <a:pt x="13049" y="19"/>
                  </a:lnTo>
                  <a:lnTo>
                    <a:pt x="12895" y="58"/>
                  </a:lnTo>
                  <a:lnTo>
                    <a:pt x="12760" y="135"/>
                  </a:lnTo>
                  <a:lnTo>
                    <a:pt x="12625" y="212"/>
                  </a:lnTo>
                  <a:lnTo>
                    <a:pt x="12509" y="328"/>
                  </a:lnTo>
                  <a:lnTo>
                    <a:pt x="12394" y="444"/>
                  </a:lnTo>
                  <a:lnTo>
                    <a:pt x="11623" y="1504"/>
                  </a:lnTo>
                  <a:lnTo>
                    <a:pt x="10910" y="2564"/>
                  </a:lnTo>
                  <a:lnTo>
                    <a:pt x="10216" y="3643"/>
                  </a:lnTo>
                  <a:lnTo>
                    <a:pt x="9541" y="4722"/>
                  </a:lnTo>
                  <a:lnTo>
                    <a:pt x="8905" y="5821"/>
                  </a:lnTo>
                  <a:lnTo>
                    <a:pt x="8288" y="6920"/>
                  </a:lnTo>
                  <a:lnTo>
                    <a:pt x="7710" y="8018"/>
                  </a:lnTo>
                  <a:lnTo>
                    <a:pt x="7151" y="9117"/>
                  </a:lnTo>
                  <a:lnTo>
                    <a:pt x="6611" y="10216"/>
                  </a:lnTo>
                  <a:lnTo>
                    <a:pt x="6110" y="11333"/>
                  </a:lnTo>
                  <a:lnTo>
                    <a:pt x="5628" y="12451"/>
                  </a:lnTo>
                  <a:lnTo>
                    <a:pt x="5166" y="13550"/>
                  </a:lnTo>
                  <a:lnTo>
                    <a:pt x="4742" y="14668"/>
                  </a:lnTo>
                  <a:lnTo>
                    <a:pt x="4337" y="15786"/>
                  </a:lnTo>
                  <a:lnTo>
                    <a:pt x="3952" y="16884"/>
                  </a:lnTo>
                  <a:lnTo>
                    <a:pt x="3585" y="18002"/>
                  </a:lnTo>
                  <a:lnTo>
                    <a:pt x="3238" y="19101"/>
                  </a:lnTo>
                  <a:lnTo>
                    <a:pt x="2930" y="20219"/>
                  </a:lnTo>
                  <a:lnTo>
                    <a:pt x="2622" y="21298"/>
                  </a:lnTo>
                  <a:lnTo>
                    <a:pt x="2352" y="22397"/>
                  </a:lnTo>
                  <a:lnTo>
                    <a:pt x="2082" y="23476"/>
                  </a:lnTo>
                  <a:lnTo>
                    <a:pt x="1851" y="24556"/>
                  </a:lnTo>
                  <a:lnTo>
                    <a:pt x="1619" y="25635"/>
                  </a:lnTo>
                  <a:lnTo>
                    <a:pt x="1427" y="26695"/>
                  </a:lnTo>
                  <a:lnTo>
                    <a:pt x="1234" y="27736"/>
                  </a:lnTo>
                  <a:lnTo>
                    <a:pt x="1060" y="28777"/>
                  </a:lnTo>
                  <a:lnTo>
                    <a:pt x="906" y="29818"/>
                  </a:lnTo>
                  <a:lnTo>
                    <a:pt x="752" y="30820"/>
                  </a:lnTo>
                  <a:lnTo>
                    <a:pt x="636" y="31822"/>
                  </a:lnTo>
                  <a:lnTo>
                    <a:pt x="521" y="32824"/>
                  </a:lnTo>
                  <a:lnTo>
                    <a:pt x="328" y="34752"/>
                  </a:lnTo>
                  <a:lnTo>
                    <a:pt x="193" y="36621"/>
                  </a:lnTo>
                  <a:lnTo>
                    <a:pt x="97" y="38414"/>
                  </a:lnTo>
                  <a:lnTo>
                    <a:pt x="39" y="40129"/>
                  </a:lnTo>
                  <a:lnTo>
                    <a:pt x="0" y="41768"/>
                  </a:lnTo>
                  <a:lnTo>
                    <a:pt x="20" y="43290"/>
                  </a:lnTo>
                  <a:lnTo>
                    <a:pt x="39" y="44736"/>
                  </a:lnTo>
                  <a:lnTo>
                    <a:pt x="97" y="46066"/>
                  </a:lnTo>
                  <a:lnTo>
                    <a:pt x="155" y="47299"/>
                  </a:lnTo>
                  <a:lnTo>
                    <a:pt x="232" y="48398"/>
                  </a:lnTo>
                  <a:lnTo>
                    <a:pt x="309" y="49381"/>
                  </a:lnTo>
                  <a:lnTo>
                    <a:pt x="482" y="50923"/>
                  </a:lnTo>
                  <a:lnTo>
                    <a:pt x="598" y="51887"/>
                  </a:lnTo>
                  <a:lnTo>
                    <a:pt x="656" y="52233"/>
                  </a:lnTo>
                  <a:lnTo>
                    <a:pt x="2313" y="52889"/>
                  </a:lnTo>
                  <a:lnTo>
                    <a:pt x="3123" y="51655"/>
                  </a:lnTo>
                  <a:lnTo>
                    <a:pt x="3894" y="50441"/>
                  </a:lnTo>
                  <a:lnTo>
                    <a:pt x="4626" y="49227"/>
                  </a:lnTo>
                  <a:lnTo>
                    <a:pt x="5339" y="48032"/>
                  </a:lnTo>
                  <a:lnTo>
                    <a:pt x="6033" y="46837"/>
                  </a:lnTo>
                  <a:lnTo>
                    <a:pt x="6689" y="45661"/>
                  </a:lnTo>
                  <a:lnTo>
                    <a:pt x="7305" y="44485"/>
                  </a:lnTo>
                  <a:lnTo>
                    <a:pt x="7922" y="43329"/>
                  </a:lnTo>
                  <a:lnTo>
                    <a:pt x="8481" y="42192"/>
                  </a:lnTo>
                  <a:lnTo>
                    <a:pt x="9040" y="41054"/>
                  </a:lnTo>
                  <a:lnTo>
                    <a:pt x="9560" y="39937"/>
                  </a:lnTo>
                  <a:lnTo>
                    <a:pt x="10062" y="38819"/>
                  </a:lnTo>
                  <a:lnTo>
                    <a:pt x="10524" y="37720"/>
                  </a:lnTo>
                  <a:lnTo>
                    <a:pt x="10987" y="36641"/>
                  </a:lnTo>
                  <a:lnTo>
                    <a:pt x="11411" y="35561"/>
                  </a:lnTo>
                  <a:lnTo>
                    <a:pt x="11816" y="34501"/>
                  </a:lnTo>
                  <a:lnTo>
                    <a:pt x="12201" y="33441"/>
                  </a:lnTo>
                  <a:lnTo>
                    <a:pt x="12548" y="32400"/>
                  </a:lnTo>
                  <a:lnTo>
                    <a:pt x="12895" y="31379"/>
                  </a:lnTo>
                  <a:lnTo>
                    <a:pt x="13203" y="30357"/>
                  </a:lnTo>
                  <a:lnTo>
                    <a:pt x="13492" y="29374"/>
                  </a:lnTo>
                  <a:lnTo>
                    <a:pt x="13781" y="28372"/>
                  </a:lnTo>
                  <a:lnTo>
                    <a:pt x="14032" y="27408"/>
                  </a:lnTo>
                  <a:lnTo>
                    <a:pt x="14283" y="26445"/>
                  </a:lnTo>
                  <a:lnTo>
                    <a:pt x="14495" y="25500"/>
                  </a:lnTo>
                  <a:lnTo>
                    <a:pt x="14687" y="24556"/>
                  </a:lnTo>
                  <a:lnTo>
                    <a:pt x="14880" y="23650"/>
                  </a:lnTo>
                  <a:lnTo>
                    <a:pt x="15054" y="22744"/>
                  </a:lnTo>
                  <a:lnTo>
                    <a:pt x="15208" y="21857"/>
                  </a:lnTo>
                  <a:lnTo>
                    <a:pt x="15343" y="20971"/>
                  </a:lnTo>
                  <a:lnTo>
                    <a:pt x="15458" y="20103"/>
                  </a:lnTo>
                  <a:lnTo>
                    <a:pt x="15574" y="19255"/>
                  </a:lnTo>
                  <a:lnTo>
                    <a:pt x="15651" y="18426"/>
                  </a:lnTo>
                  <a:lnTo>
                    <a:pt x="15747" y="17617"/>
                  </a:lnTo>
                  <a:lnTo>
                    <a:pt x="15863" y="16017"/>
                  </a:lnTo>
                  <a:lnTo>
                    <a:pt x="15940" y="14494"/>
                  </a:lnTo>
                  <a:lnTo>
                    <a:pt x="15959" y="13030"/>
                  </a:lnTo>
                  <a:lnTo>
                    <a:pt x="15940" y="11623"/>
                  </a:lnTo>
                  <a:lnTo>
                    <a:pt x="15902" y="10293"/>
                  </a:lnTo>
                  <a:lnTo>
                    <a:pt x="15825" y="9021"/>
                  </a:lnTo>
                  <a:lnTo>
                    <a:pt x="15709" y="7826"/>
                  </a:lnTo>
                  <a:lnTo>
                    <a:pt x="15593" y="6688"/>
                  </a:lnTo>
                  <a:lnTo>
                    <a:pt x="15439" y="5628"/>
                  </a:lnTo>
                  <a:lnTo>
                    <a:pt x="15285" y="4645"/>
                  </a:lnTo>
                  <a:lnTo>
                    <a:pt x="15111" y="3720"/>
                  </a:lnTo>
                  <a:lnTo>
                    <a:pt x="14919" y="2872"/>
                  </a:lnTo>
                  <a:lnTo>
                    <a:pt x="14745" y="2101"/>
                  </a:lnTo>
                  <a:lnTo>
                    <a:pt x="14552" y="1407"/>
                  </a:lnTo>
                  <a:lnTo>
                    <a:pt x="14379" y="790"/>
                  </a:lnTo>
                  <a:lnTo>
                    <a:pt x="14321" y="636"/>
                  </a:lnTo>
                  <a:lnTo>
                    <a:pt x="14244" y="501"/>
                  </a:lnTo>
                  <a:lnTo>
                    <a:pt x="14148" y="366"/>
                  </a:lnTo>
                  <a:lnTo>
                    <a:pt x="14032" y="270"/>
                  </a:lnTo>
                  <a:lnTo>
                    <a:pt x="13916" y="174"/>
                  </a:lnTo>
                  <a:lnTo>
                    <a:pt x="13781" y="97"/>
                  </a:lnTo>
                  <a:lnTo>
                    <a:pt x="13647" y="39"/>
                  </a:lnTo>
                  <a:lnTo>
                    <a:pt x="134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2"/>
            <p:cNvSpPr/>
            <p:nvPr/>
          </p:nvSpPr>
          <p:spPr>
            <a:xfrm>
              <a:off x="71573" y="3537736"/>
              <a:ext cx="369047" cy="1605428"/>
            </a:xfrm>
            <a:custGeom>
              <a:avLst/>
              <a:gdLst/>
              <a:ahLst/>
              <a:cxnLst/>
              <a:rect l="l" t="t" r="r" b="b"/>
              <a:pathLst>
                <a:path w="8578" h="37316" extrusionOk="0">
                  <a:moveTo>
                    <a:pt x="8461" y="1"/>
                  </a:moveTo>
                  <a:lnTo>
                    <a:pt x="8423" y="20"/>
                  </a:lnTo>
                  <a:lnTo>
                    <a:pt x="8404" y="39"/>
                  </a:lnTo>
                  <a:lnTo>
                    <a:pt x="8384" y="78"/>
                  </a:lnTo>
                  <a:lnTo>
                    <a:pt x="5994" y="11083"/>
                  </a:lnTo>
                  <a:lnTo>
                    <a:pt x="4664" y="17174"/>
                  </a:lnTo>
                  <a:lnTo>
                    <a:pt x="3334" y="23110"/>
                  </a:lnTo>
                  <a:lnTo>
                    <a:pt x="2139" y="28469"/>
                  </a:lnTo>
                  <a:lnTo>
                    <a:pt x="1118" y="32882"/>
                  </a:lnTo>
                  <a:lnTo>
                    <a:pt x="713" y="34579"/>
                  </a:lnTo>
                  <a:lnTo>
                    <a:pt x="386" y="35908"/>
                  </a:lnTo>
                  <a:lnTo>
                    <a:pt x="154" y="36776"/>
                  </a:lnTo>
                  <a:lnTo>
                    <a:pt x="77" y="37026"/>
                  </a:lnTo>
                  <a:lnTo>
                    <a:pt x="19" y="37142"/>
                  </a:lnTo>
                  <a:lnTo>
                    <a:pt x="0" y="37181"/>
                  </a:lnTo>
                  <a:lnTo>
                    <a:pt x="0" y="37219"/>
                  </a:lnTo>
                  <a:lnTo>
                    <a:pt x="0" y="37258"/>
                  </a:lnTo>
                  <a:lnTo>
                    <a:pt x="19" y="37277"/>
                  </a:lnTo>
                  <a:lnTo>
                    <a:pt x="58" y="37296"/>
                  </a:lnTo>
                  <a:lnTo>
                    <a:pt x="96" y="37316"/>
                  </a:lnTo>
                  <a:lnTo>
                    <a:pt x="135" y="37296"/>
                  </a:lnTo>
                  <a:lnTo>
                    <a:pt x="154" y="37277"/>
                  </a:lnTo>
                  <a:lnTo>
                    <a:pt x="231" y="37142"/>
                  </a:lnTo>
                  <a:lnTo>
                    <a:pt x="328" y="36834"/>
                  </a:lnTo>
                  <a:lnTo>
                    <a:pt x="617" y="35696"/>
                  </a:lnTo>
                  <a:lnTo>
                    <a:pt x="1041" y="34000"/>
                  </a:lnTo>
                  <a:lnTo>
                    <a:pt x="1561" y="31803"/>
                  </a:lnTo>
                  <a:lnTo>
                    <a:pt x="2814" y="26310"/>
                  </a:lnTo>
                  <a:lnTo>
                    <a:pt x="4240" y="19930"/>
                  </a:lnTo>
                  <a:lnTo>
                    <a:pt x="5686" y="13396"/>
                  </a:lnTo>
                  <a:lnTo>
                    <a:pt x="6977" y="7440"/>
                  </a:lnTo>
                  <a:lnTo>
                    <a:pt x="8577" y="116"/>
                  </a:lnTo>
                  <a:lnTo>
                    <a:pt x="8577" y="78"/>
                  </a:lnTo>
                  <a:lnTo>
                    <a:pt x="8558" y="39"/>
                  </a:lnTo>
                  <a:lnTo>
                    <a:pt x="8539" y="20"/>
                  </a:lnTo>
                  <a:lnTo>
                    <a:pt x="85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2"/>
            <p:cNvSpPr/>
            <p:nvPr/>
          </p:nvSpPr>
          <p:spPr>
            <a:xfrm>
              <a:off x="-13011" y="4369446"/>
              <a:ext cx="1008361" cy="1121166"/>
            </a:xfrm>
            <a:custGeom>
              <a:avLst/>
              <a:gdLst/>
              <a:ahLst/>
              <a:cxnLst/>
              <a:rect l="l" t="t" r="r" b="b"/>
              <a:pathLst>
                <a:path w="23438" h="26060" extrusionOk="0">
                  <a:moveTo>
                    <a:pt x="22570" y="1"/>
                  </a:moveTo>
                  <a:lnTo>
                    <a:pt x="22474" y="20"/>
                  </a:lnTo>
                  <a:lnTo>
                    <a:pt x="22377" y="39"/>
                  </a:lnTo>
                  <a:lnTo>
                    <a:pt x="21606" y="290"/>
                  </a:lnTo>
                  <a:lnTo>
                    <a:pt x="20874" y="560"/>
                  </a:lnTo>
                  <a:lnTo>
                    <a:pt x="20142" y="849"/>
                  </a:lnTo>
                  <a:lnTo>
                    <a:pt x="19428" y="1157"/>
                  </a:lnTo>
                  <a:lnTo>
                    <a:pt x="18735" y="1485"/>
                  </a:lnTo>
                  <a:lnTo>
                    <a:pt x="18041" y="1832"/>
                  </a:lnTo>
                  <a:lnTo>
                    <a:pt x="17366" y="2198"/>
                  </a:lnTo>
                  <a:lnTo>
                    <a:pt x="16711" y="2583"/>
                  </a:lnTo>
                  <a:lnTo>
                    <a:pt x="16075" y="2969"/>
                  </a:lnTo>
                  <a:lnTo>
                    <a:pt x="15458" y="3393"/>
                  </a:lnTo>
                  <a:lnTo>
                    <a:pt x="14841" y="3798"/>
                  </a:lnTo>
                  <a:lnTo>
                    <a:pt x="14244" y="4241"/>
                  </a:lnTo>
                  <a:lnTo>
                    <a:pt x="13665" y="4684"/>
                  </a:lnTo>
                  <a:lnTo>
                    <a:pt x="13087" y="5147"/>
                  </a:lnTo>
                  <a:lnTo>
                    <a:pt x="12528" y="5609"/>
                  </a:lnTo>
                  <a:lnTo>
                    <a:pt x="11989" y="6091"/>
                  </a:lnTo>
                  <a:lnTo>
                    <a:pt x="11449" y="6573"/>
                  </a:lnTo>
                  <a:lnTo>
                    <a:pt x="10929" y="7074"/>
                  </a:lnTo>
                  <a:lnTo>
                    <a:pt x="10427" y="7575"/>
                  </a:lnTo>
                  <a:lnTo>
                    <a:pt x="9946" y="8077"/>
                  </a:lnTo>
                  <a:lnTo>
                    <a:pt x="9464" y="8597"/>
                  </a:lnTo>
                  <a:lnTo>
                    <a:pt x="9001" y="9117"/>
                  </a:lnTo>
                  <a:lnTo>
                    <a:pt x="8558" y="9638"/>
                  </a:lnTo>
                  <a:lnTo>
                    <a:pt x="8115" y="10158"/>
                  </a:lnTo>
                  <a:lnTo>
                    <a:pt x="7266" y="11218"/>
                  </a:lnTo>
                  <a:lnTo>
                    <a:pt x="6495" y="12278"/>
                  </a:lnTo>
                  <a:lnTo>
                    <a:pt x="5744" y="13338"/>
                  </a:lnTo>
                  <a:lnTo>
                    <a:pt x="5050" y="14379"/>
                  </a:lnTo>
                  <a:lnTo>
                    <a:pt x="4414" y="15420"/>
                  </a:lnTo>
                  <a:lnTo>
                    <a:pt x="3816" y="16422"/>
                  </a:lnTo>
                  <a:lnTo>
                    <a:pt x="3277" y="17405"/>
                  </a:lnTo>
                  <a:lnTo>
                    <a:pt x="2776" y="18369"/>
                  </a:lnTo>
                  <a:lnTo>
                    <a:pt x="2313" y="19275"/>
                  </a:lnTo>
                  <a:lnTo>
                    <a:pt x="1889" y="20142"/>
                  </a:lnTo>
                  <a:lnTo>
                    <a:pt x="1523" y="20952"/>
                  </a:lnTo>
                  <a:lnTo>
                    <a:pt x="1195" y="21703"/>
                  </a:lnTo>
                  <a:lnTo>
                    <a:pt x="906" y="22397"/>
                  </a:lnTo>
                  <a:lnTo>
                    <a:pt x="655" y="23014"/>
                  </a:lnTo>
                  <a:lnTo>
                    <a:pt x="289" y="23997"/>
                  </a:lnTo>
                  <a:lnTo>
                    <a:pt x="58" y="24633"/>
                  </a:lnTo>
                  <a:lnTo>
                    <a:pt x="0" y="24864"/>
                  </a:lnTo>
                  <a:lnTo>
                    <a:pt x="771" y="26059"/>
                  </a:lnTo>
                  <a:lnTo>
                    <a:pt x="1600" y="25732"/>
                  </a:lnTo>
                  <a:lnTo>
                    <a:pt x="2409" y="25385"/>
                  </a:lnTo>
                  <a:lnTo>
                    <a:pt x="3219" y="25038"/>
                  </a:lnTo>
                  <a:lnTo>
                    <a:pt x="3990" y="24672"/>
                  </a:lnTo>
                  <a:lnTo>
                    <a:pt x="4742" y="24305"/>
                  </a:lnTo>
                  <a:lnTo>
                    <a:pt x="5474" y="23939"/>
                  </a:lnTo>
                  <a:lnTo>
                    <a:pt x="6187" y="23554"/>
                  </a:lnTo>
                  <a:lnTo>
                    <a:pt x="6881" y="23168"/>
                  </a:lnTo>
                  <a:lnTo>
                    <a:pt x="7556" y="22764"/>
                  </a:lnTo>
                  <a:lnTo>
                    <a:pt x="8230" y="22378"/>
                  </a:lnTo>
                  <a:lnTo>
                    <a:pt x="8866" y="21954"/>
                  </a:lnTo>
                  <a:lnTo>
                    <a:pt x="9483" y="21549"/>
                  </a:lnTo>
                  <a:lnTo>
                    <a:pt x="10100" y="21125"/>
                  </a:lnTo>
                  <a:lnTo>
                    <a:pt x="10678" y="20720"/>
                  </a:lnTo>
                  <a:lnTo>
                    <a:pt x="11256" y="20277"/>
                  </a:lnTo>
                  <a:lnTo>
                    <a:pt x="11796" y="19853"/>
                  </a:lnTo>
                  <a:lnTo>
                    <a:pt x="12336" y="19429"/>
                  </a:lnTo>
                  <a:lnTo>
                    <a:pt x="12856" y="18986"/>
                  </a:lnTo>
                  <a:lnTo>
                    <a:pt x="13357" y="18542"/>
                  </a:lnTo>
                  <a:lnTo>
                    <a:pt x="13858" y="18099"/>
                  </a:lnTo>
                  <a:lnTo>
                    <a:pt x="14321" y="17656"/>
                  </a:lnTo>
                  <a:lnTo>
                    <a:pt x="14783" y="17213"/>
                  </a:lnTo>
                  <a:lnTo>
                    <a:pt x="15227" y="16750"/>
                  </a:lnTo>
                  <a:lnTo>
                    <a:pt x="15651" y="16307"/>
                  </a:lnTo>
                  <a:lnTo>
                    <a:pt x="16460" y="15401"/>
                  </a:lnTo>
                  <a:lnTo>
                    <a:pt x="17212" y="14495"/>
                  </a:lnTo>
                  <a:lnTo>
                    <a:pt x="17906" y="13608"/>
                  </a:lnTo>
                  <a:lnTo>
                    <a:pt x="18561" y="12702"/>
                  </a:lnTo>
                  <a:lnTo>
                    <a:pt x="19159" y="11816"/>
                  </a:lnTo>
                  <a:lnTo>
                    <a:pt x="19698" y="10929"/>
                  </a:lnTo>
                  <a:lnTo>
                    <a:pt x="20199" y="10062"/>
                  </a:lnTo>
                  <a:lnTo>
                    <a:pt x="20662" y="9214"/>
                  </a:lnTo>
                  <a:lnTo>
                    <a:pt x="21067" y="8385"/>
                  </a:lnTo>
                  <a:lnTo>
                    <a:pt x="21452" y="7575"/>
                  </a:lnTo>
                  <a:lnTo>
                    <a:pt x="21780" y="6785"/>
                  </a:lnTo>
                  <a:lnTo>
                    <a:pt x="22088" y="6014"/>
                  </a:lnTo>
                  <a:lnTo>
                    <a:pt x="22358" y="5282"/>
                  </a:lnTo>
                  <a:lnTo>
                    <a:pt x="22589" y="4588"/>
                  </a:lnTo>
                  <a:lnTo>
                    <a:pt x="22782" y="3913"/>
                  </a:lnTo>
                  <a:lnTo>
                    <a:pt x="22956" y="3297"/>
                  </a:lnTo>
                  <a:lnTo>
                    <a:pt x="23110" y="2718"/>
                  </a:lnTo>
                  <a:lnTo>
                    <a:pt x="23226" y="2159"/>
                  </a:lnTo>
                  <a:lnTo>
                    <a:pt x="23418" y="1215"/>
                  </a:lnTo>
                  <a:lnTo>
                    <a:pt x="23438" y="1099"/>
                  </a:lnTo>
                  <a:lnTo>
                    <a:pt x="23438" y="964"/>
                  </a:lnTo>
                  <a:lnTo>
                    <a:pt x="23418" y="849"/>
                  </a:lnTo>
                  <a:lnTo>
                    <a:pt x="23380" y="733"/>
                  </a:lnTo>
                  <a:lnTo>
                    <a:pt x="23341" y="617"/>
                  </a:lnTo>
                  <a:lnTo>
                    <a:pt x="23283" y="502"/>
                  </a:lnTo>
                  <a:lnTo>
                    <a:pt x="23226" y="405"/>
                  </a:lnTo>
                  <a:lnTo>
                    <a:pt x="23148" y="309"/>
                  </a:lnTo>
                  <a:lnTo>
                    <a:pt x="23052" y="232"/>
                  </a:lnTo>
                  <a:lnTo>
                    <a:pt x="22975" y="155"/>
                  </a:lnTo>
                  <a:lnTo>
                    <a:pt x="22879" y="97"/>
                  </a:lnTo>
                  <a:lnTo>
                    <a:pt x="22782" y="58"/>
                  </a:lnTo>
                  <a:lnTo>
                    <a:pt x="22686" y="20"/>
                  </a:lnTo>
                  <a:lnTo>
                    <a:pt x="22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2"/>
            <p:cNvSpPr/>
            <p:nvPr/>
          </p:nvSpPr>
          <p:spPr>
            <a:xfrm>
              <a:off x="158609" y="4560165"/>
              <a:ext cx="695760" cy="736416"/>
            </a:xfrm>
            <a:custGeom>
              <a:avLst/>
              <a:gdLst/>
              <a:ahLst/>
              <a:cxnLst/>
              <a:rect l="l" t="t" r="r" b="b"/>
              <a:pathLst>
                <a:path w="16172" h="17117" extrusionOk="0">
                  <a:moveTo>
                    <a:pt x="16076" y="1"/>
                  </a:moveTo>
                  <a:lnTo>
                    <a:pt x="16056" y="20"/>
                  </a:lnTo>
                  <a:lnTo>
                    <a:pt x="16018" y="39"/>
                  </a:lnTo>
                  <a:lnTo>
                    <a:pt x="13878" y="2391"/>
                  </a:lnTo>
                  <a:lnTo>
                    <a:pt x="11469" y="5070"/>
                  </a:lnTo>
                  <a:lnTo>
                    <a:pt x="8925" y="7845"/>
                  </a:lnTo>
                  <a:lnTo>
                    <a:pt x="6419" y="10544"/>
                  </a:lnTo>
                  <a:lnTo>
                    <a:pt x="4126" y="12992"/>
                  </a:lnTo>
                  <a:lnTo>
                    <a:pt x="3104" y="14071"/>
                  </a:lnTo>
                  <a:lnTo>
                    <a:pt x="2179" y="14996"/>
                  </a:lnTo>
                  <a:lnTo>
                    <a:pt x="1408" y="15786"/>
                  </a:lnTo>
                  <a:lnTo>
                    <a:pt x="772" y="16365"/>
                  </a:lnTo>
                  <a:lnTo>
                    <a:pt x="328" y="16769"/>
                  </a:lnTo>
                  <a:lnTo>
                    <a:pt x="174" y="16885"/>
                  </a:lnTo>
                  <a:lnTo>
                    <a:pt x="59" y="16943"/>
                  </a:lnTo>
                  <a:lnTo>
                    <a:pt x="39" y="16943"/>
                  </a:lnTo>
                  <a:lnTo>
                    <a:pt x="1" y="16981"/>
                  </a:lnTo>
                  <a:lnTo>
                    <a:pt x="1" y="17020"/>
                  </a:lnTo>
                  <a:lnTo>
                    <a:pt x="1" y="17058"/>
                  </a:lnTo>
                  <a:lnTo>
                    <a:pt x="39" y="17097"/>
                  </a:lnTo>
                  <a:lnTo>
                    <a:pt x="97" y="17116"/>
                  </a:lnTo>
                  <a:lnTo>
                    <a:pt x="116" y="17116"/>
                  </a:lnTo>
                  <a:lnTo>
                    <a:pt x="251" y="17039"/>
                  </a:lnTo>
                  <a:lnTo>
                    <a:pt x="463" y="16885"/>
                  </a:lnTo>
                  <a:lnTo>
                    <a:pt x="753" y="16634"/>
                  </a:lnTo>
                  <a:lnTo>
                    <a:pt x="1099" y="16326"/>
                  </a:lnTo>
                  <a:lnTo>
                    <a:pt x="1948" y="15497"/>
                  </a:lnTo>
                  <a:lnTo>
                    <a:pt x="3008" y="14418"/>
                  </a:lnTo>
                  <a:lnTo>
                    <a:pt x="4203" y="13184"/>
                  </a:lnTo>
                  <a:lnTo>
                    <a:pt x="5513" y="11797"/>
                  </a:lnTo>
                  <a:lnTo>
                    <a:pt x="8327" y="8770"/>
                  </a:lnTo>
                  <a:lnTo>
                    <a:pt x="11103" y="5744"/>
                  </a:lnTo>
                  <a:lnTo>
                    <a:pt x="13551" y="3046"/>
                  </a:lnTo>
                  <a:lnTo>
                    <a:pt x="16153" y="155"/>
                  </a:lnTo>
                  <a:lnTo>
                    <a:pt x="16172" y="116"/>
                  </a:lnTo>
                  <a:lnTo>
                    <a:pt x="16172" y="97"/>
                  </a:lnTo>
                  <a:lnTo>
                    <a:pt x="16172" y="59"/>
                  </a:lnTo>
                  <a:lnTo>
                    <a:pt x="16153" y="20"/>
                  </a:lnTo>
                  <a:lnTo>
                    <a:pt x="161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52"/>
        <p:cNvGrpSpPr/>
        <p:nvPr/>
      </p:nvGrpSpPr>
      <p:grpSpPr>
        <a:xfrm>
          <a:off x="0" y="0"/>
          <a:ext cx="0" cy="0"/>
          <a:chOff x="0" y="0"/>
          <a:chExt cx="0" cy="0"/>
        </a:xfrm>
      </p:grpSpPr>
      <p:sp>
        <p:nvSpPr>
          <p:cNvPr id="553" name="Google Shape;553;p23"/>
          <p:cNvSpPr/>
          <p:nvPr/>
        </p:nvSpPr>
        <p:spPr>
          <a:xfrm flipH="1">
            <a:off x="524433" y="247239"/>
            <a:ext cx="8095135" cy="4649022"/>
          </a:xfrm>
          <a:custGeom>
            <a:avLst/>
            <a:gdLst/>
            <a:ahLst/>
            <a:cxnLst/>
            <a:rect l="l" t="t" r="r" b="b"/>
            <a:pathLst>
              <a:path w="50876" h="29218" extrusionOk="0">
                <a:moveTo>
                  <a:pt x="18486" y="1"/>
                </a:moveTo>
                <a:lnTo>
                  <a:pt x="17566" y="40"/>
                </a:lnTo>
                <a:lnTo>
                  <a:pt x="16645" y="79"/>
                </a:lnTo>
                <a:lnTo>
                  <a:pt x="15725" y="158"/>
                </a:lnTo>
                <a:lnTo>
                  <a:pt x="15098" y="216"/>
                </a:lnTo>
                <a:lnTo>
                  <a:pt x="14452" y="314"/>
                </a:lnTo>
                <a:lnTo>
                  <a:pt x="13806" y="412"/>
                </a:lnTo>
                <a:lnTo>
                  <a:pt x="13160" y="530"/>
                </a:lnTo>
                <a:lnTo>
                  <a:pt x="12513" y="667"/>
                </a:lnTo>
                <a:lnTo>
                  <a:pt x="11867" y="804"/>
                </a:lnTo>
                <a:lnTo>
                  <a:pt x="11221" y="980"/>
                </a:lnTo>
                <a:lnTo>
                  <a:pt x="10594" y="1176"/>
                </a:lnTo>
                <a:lnTo>
                  <a:pt x="9968" y="1391"/>
                </a:lnTo>
                <a:lnTo>
                  <a:pt x="9361" y="1607"/>
                </a:lnTo>
                <a:lnTo>
                  <a:pt x="8754" y="1861"/>
                </a:lnTo>
                <a:lnTo>
                  <a:pt x="8147" y="2135"/>
                </a:lnTo>
                <a:lnTo>
                  <a:pt x="7559" y="2429"/>
                </a:lnTo>
                <a:lnTo>
                  <a:pt x="6991" y="2742"/>
                </a:lnTo>
                <a:lnTo>
                  <a:pt x="6423" y="3075"/>
                </a:lnTo>
                <a:lnTo>
                  <a:pt x="5875" y="3428"/>
                </a:lnTo>
                <a:lnTo>
                  <a:pt x="5483" y="3722"/>
                </a:lnTo>
                <a:lnTo>
                  <a:pt x="5092" y="3996"/>
                </a:lnTo>
                <a:lnTo>
                  <a:pt x="4739" y="4309"/>
                </a:lnTo>
                <a:lnTo>
                  <a:pt x="4406" y="4603"/>
                </a:lnTo>
                <a:lnTo>
                  <a:pt x="4074" y="4936"/>
                </a:lnTo>
                <a:lnTo>
                  <a:pt x="3780" y="5249"/>
                </a:lnTo>
                <a:lnTo>
                  <a:pt x="3486" y="5582"/>
                </a:lnTo>
                <a:lnTo>
                  <a:pt x="3212" y="5934"/>
                </a:lnTo>
                <a:lnTo>
                  <a:pt x="2938" y="6287"/>
                </a:lnTo>
                <a:lnTo>
                  <a:pt x="2703" y="6659"/>
                </a:lnTo>
                <a:lnTo>
                  <a:pt x="2468" y="7050"/>
                </a:lnTo>
                <a:lnTo>
                  <a:pt x="2233" y="7442"/>
                </a:lnTo>
                <a:lnTo>
                  <a:pt x="2037" y="7834"/>
                </a:lnTo>
                <a:lnTo>
                  <a:pt x="1841" y="8245"/>
                </a:lnTo>
                <a:lnTo>
                  <a:pt x="1665" y="8656"/>
                </a:lnTo>
                <a:lnTo>
                  <a:pt x="1489" y="9067"/>
                </a:lnTo>
                <a:lnTo>
                  <a:pt x="1352" y="9518"/>
                </a:lnTo>
                <a:lnTo>
                  <a:pt x="1195" y="9949"/>
                </a:lnTo>
                <a:lnTo>
                  <a:pt x="1077" y="10399"/>
                </a:lnTo>
                <a:lnTo>
                  <a:pt x="960" y="10849"/>
                </a:lnTo>
                <a:lnTo>
                  <a:pt x="745" y="11789"/>
                </a:lnTo>
                <a:lnTo>
                  <a:pt x="588" y="12749"/>
                </a:lnTo>
                <a:lnTo>
                  <a:pt x="431" y="13767"/>
                </a:lnTo>
                <a:lnTo>
                  <a:pt x="314" y="14805"/>
                </a:lnTo>
                <a:lnTo>
                  <a:pt x="196" y="15843"/>
                </a:lnTo>
                <a:lnTo>
                  <a:pt x="118" y="16881"/>
                </a:lnTo>
                <a:lnTo>
                  <a:pt x="59" y="17899"/>
                </a:lnTo>
                <a:lnTo>
                  <a:pt x="20" y="18937"/>
                </a:lnTo>
                <a:lnTo>
                  <a:pt x="0" y="19975"/>
                </a:lnTo>
                <a:lnTo>
                  <a:pt x="0" y="21032"/>
                </a:lnTo>
                <a:lnTo>
                  <a:pt x="0" y="21855"/>
                </a:lnTo>
                <a:lnTo>
                  <a:pt x="20" y="22716"/>
                </a:lnTo>
                <a:lnTo>
                  <a:pt x="40" y="23147"/>
                </a:lnTo>
                <a:lnTo>
                  <a:pt x="79" y="23578"/>
                </a:lnTo>
                <a:lnTo>
                  <a:pt x="118" y="24028"/>
                </a:lnTo>
                <a:lnTo>
                  <a:pt x="196" y="24459"/>
                </a:lnTo>
                <a:lnTo>
                  <a:pt x="275" y="24870"/>
                </a:lnTo>
                <a:lnTo>
                  <a:pt x="392" y="25301"/>
                </a:lnTo>
                <a:lnTo>
                  <a:pt x="529" y="25693"/>
                </a:lnTo>
                <a:lnTo>
                  <a:pt x="686" y="26084"/>
                </a:lnTo>
                <a:lnTo>
                  <a:pt x="882" y="26476"/>
                </a:lnTo>
                <a:lnTo>
                  <a:pt x="1097" y="26829"/>
                </a:lnTo>
                <a:lnTo>
                  <a:pt x="1371" y="27162"/>
                </a:lnTo>
                <a:lnTo>
                  <a:pt x="1665" y="27475"/>
                </a:lnTo>
                <a:lnTo>
                  <a:pt x="1841" y="27612"/>
                </a:lnTo>
                <a:lnTo>
                  <a:pt x="2017" y="27769"/>
                </a:lnTo>
                <a:lnTo>
                  <a:pt x="2194" y="27886"/>
                </a:lnTo>
                <a:lnTo>
                  <a:pt x="2389" y="28004"/>
                </a:lnTo>
                <a:lnTo>
                  <a:pt x="2781" y="28219"/>
                </a:lnTo>
                <a:lnTo>
                  <a:pt x="3212" y="28395"/>
                </a:lnTo>
                <a:lnTo>
                  <a:pt x="3643" y="28532"/>
                </a:lnTo>
                <a:lnTo>
                  <a:pt x="4074" y="28669"/>
                </a:lnTo>
                <a:lnTo>
                  <a:pt x="4524" y="28767"/>
                </a:lnTo>
                <a:lnTo>
                  <a:pt x="4974" y="28846"/>
                </a:lnTo>
                <a:lnTo>
                  <a:pt x="5699" y="28983"/>
                </a:lnTo>
                <a:lnTo>
                  <a:pt x="6404" y="29081"/>
                </a:lnTo>
                <a:lnTo>
                  <a:pt x="7128" y="29159"/>
                </a:lnTo>
                <a:lnTo>
                  <a:pt x="7853" y="29218"/>
                </a:lnTo>
                <a:lnTo>
                  <a:pt x="19524" y="29218"/>
                </a:lnTo>
                <a:lnTo>
                  <a:pt x="22970" y="29178"/>
                </a:lnTo>
                <a:lnTo>
                  <a:pt x="26436" y="29159"/>
                </a:lnTo>
                <a:lnTo>
                  <a:pt x="29903" y="29159"/>
                </a:lnTo>
                <a:lnTo>
                  <a:pt x="31626" y="29198"/>
                </a:lnTo>
                <a:lnTo>
                  <a:pt x="33349" y="29218"/>
                </a:lnTo>
                <a:lnTo>
                  <a:pt x="43336" y="29218"/>
                </a:lnTo>
                <a:lnTo>
                  <a:pt x="43963" y="29081"/>
                </a:lnTo>
                <a:lnTo>
                  <a:pt x="44570" y="28904"/>
                </a:lnTo>
                <a:lnTo>
                  <a:pt x="44981" y="28767"/>
                </a:lnTo>
                <a:lnTo>
                  <a:pt x="45372" y="28591"/>
                </a:lnTo>
                <a:lnTo>
                  <a:pt x="45764" y="28395"/>
                </a:lnTo>
                <a:lnTo>
                  <a:pt x="46136" y="28180"/>
                </a:lnTo>
                <a:lnTo>
                  <a:pt x="46508" y="27945"/>
                </a:lnTo>
                <a:lnTo>
                  <a:pt x="46841" y="27671"/>
                </a:lnTo>
                <a:lnTo>
                  <a:pt x="47174" y="27396"/>
                </a:lnTo>
                <a:lnTo>
                  <a:pt x="47487" y="27103"/>
                </a:lnTo>
                <a:lnTo>
                  <a:pt x="47762" y="26789"/>
                </a:lnTo>
                <a:lnTo>
                  <a:pt x="48036" y="26457"/>
                </a:lnTo>
                <a:lnTo>
                  <a:pt x="48271" y="26104"/>
                </a:lnTo>
                <a:lnTo>
                  <a:pt x="48486" y="25732"/>
                </a:lnTo>
                <a:lnTo>
                  <a:pt x="48662" y="25340"/>
                </a:lnTo>
                <a:lnTo>
                  <a:pt x="48819" y="24929"/>
                </a:lnTo>
                <a:lnTo>
                  <a:pt x="48936" y="24518"/>
                </a:lnTo>
                <a:lnTo>
                  <a:pt x="49015" y="24068"/>
                </a:lnTo>
                <a:lnTo>
                  <a:pt x="49093" y="23617"/>
                </a:lnTo>
                <a:lnTo>
                  <a:pt x="49191" y="23147"/>
                </a:lnTo>
                <a:lnTo>
                  <a:pt x="49426" y="22227"/>
                </a:lnTo>
                <a:lnTo>
                  <a:pt x="49681" y="21306"/>
                </a:lnTo>
                <a:lnTo>
                  <a:pt x="49955" y="20366"/>
                </a:lnTo>
                <a:lnTo>
                  <a:pt x="50229" y="19446"/>
                </a:lnTo>
                <a:lnTo>
                  <a:pt x="50464" y="18506"/>
                </a:lnTo>
                <a:lnTo>
                  <a:pt x="50562" y="18036"/>
                </a:lnTo>
                <a:lnTo>
                  <a:pt x="50660" y="17566"/>
                </a:lnTo>
                <a:lnTo>
                  <a:pt x="50738" y="17077"/>
                </a:lnTo>
                <a:lnTo>
                  <a:pt x="50797" y="16587"/>
                </a:lnTo>
                <a:lnTo>
                  <a:pt x="50856" y="15686"/>
                </a:lnTo>
                <a:lnTo>
                  <a:pt x="50875" y="14746"/>
                </a:lnTo>
                <a:lnTo>
                  <a:pt x="50856" y="13826"/>
                </a:lnTo>
                <a:lnTo>
                  <a:pt x="50797" y="12886"/>
                </a:lnTo>
                <a:lnTo>
                  <a:pt x="50699" y="11966"/>
                </a:lnTo>
                <a:lnTo>
                  <a:pt x="50562" y="11045"/>
                </a:lnTo>
                <a:lnTo>
                  <a:pt x="50464" y="10595"/>
                </a:lnTo>
                <a:lnTo>
                  <a:pt x="50366" y="10144"/>
                </a:lnTo>
                <a:lnTo>
                  <a:pt x="50268" y="9714"/>
                </a:lnTo>
                <a:lnTo>
                  <a:pt x="50131" y="9263"/>
                </a:lnTo>
                <a:lnTo>
                  <a:pt x="50013" y="8832"/>
                </a:lnTo>
                <a:lnTo>
                  <a:pt x="49857" y="8402"/>
                </a:lnTo>
                <a:lnTo>
                  <a:pt x="49700" y="7990"/>
                </a:lnTo>
                <a:lnTo>
                  <a:pt x="49524" y="7579"/>
                </a:lnTo>
                <a:lnTo>
                  <a:pt x="49348" y="7168"/>
                </a:lnTo>
                <a:lnTo>
                  <a:pt x="49152" y="6776"/>
                </a:lnTo>
                <a:lnTo>
                  <a:pt x="48956" y="6385"/>
                </a:lnTo>
                <a:lnTo>
                  <a:pt x="48741" y="6013"/>
                </a:lnTo>
                <a:lnTo>
                  <a:pt x="48506" y="5641"/>
                </a:lnTo>
                <a:lnTo>
                  <a:pt x="48251" y="5288"/>
                </a:lnTo>
                <a:lnTo>
                  <a:pt x="47997" y="4955"/>
                </a:lnTo>
                <a:lnTo>
                  <a:pt x="47742" y="4622"/>
                </a:lnTo>
                <a:lnTo>
                  <a:pt x="47448" y="4289"/>
                </a:lnTo>
                <a:lnTo>
                  <a:pt x="47154" y="3996"/>
                </a:lnTo>
                <a:lnTo>
                  <a:pt x="46861" y="3702"/>
                </a:lnTo>
                <a:lnTo>
                  <a:pt x="46528" y="3428"/>
                </a:lnTo>
                <a:lnTo>
                  <a:pt x="46195" y="3154"/>
                </a:lnTo>
                <a:lnTo>
                  <a:pt x="45842" y="2899"/>
                </a:lnTo>
                <a:lnTo>
                  <a:pt x="45490" y="2664"/>
                </a:lnTo>
                <a:lnTo>
                  <a:pt x="45118" y="2449"/>
                </a:lnTo>
                <a:lnTo>
                  <a:pt x="44746" y="2253"/>
                </a:lnTo>
                <a:lnTo>
                  <a:pt x="44374" y="2057"/>
                </a:lnTo>
                <a:lnTo>
                  <a:pt x="44002" y="1900"/>
                </a:lnTo>
                <a:lnTo>
                  <a:pt x="43610" y="1744"/>
                </a:lnTo>
                <a:lnTo>
                  <a:pt x="43218" y="1607"/>
                </a:lnTo>
                <a:lnTo>
                  <a:pt x="42827" y="1489"/>
                </a:lnTo>
                <a:lnTo>
                  <a:pt x="42416" y="1372"/>
                </a:lnTo>
                <a:lnTo>
                  <a:pt x="42024" y="1274"/>
                </a:lnTo>
                <a:lnTo>
                  <a:pt x="41201" y="1117"/>
                </a:lnTo>
                <a:lnTo>
                  <a:pt x="40359" y="1000"/>
                </a:lnTo>
                <a:lnTo>
                  <a:pt x="39517" y="902"/>
                </a:lnTo>
                <a:lnTo>
                  <a:pt x="38656" y="843"/>
                </a:lnTo>
                <a:lnTo>
                  <a:pt x="37814" y="823"/>
                </a:lnTo>
                <a:lnTo>
                  <a:pt x="36952" y="804"/>
                </a:lnTo>
                <a:lnTo>
                  <a:pt x="33525" y="804"/>
                </a:lnTo>
                <a:lnTo>
                  <a:pt x="32742" y="784"/>
                </a:lnTo>
                <a:lnTo>
                  <a:pt x="31959" y="765"/>
                </a:lnTo>
                <a:lnTo>
                  <a:pt x="30392" y="686"/>
                </a:lnTo>
                <a:lnTo>
                  <a:pt x="28571" y="549"/>
                </a:lnTo>
                <a:lnTo>
                  <a:pt x="26730" y="412"/>
                </a:lnTo>
                <a:lnTo>
                  <a:pt x="24909" y="255"/>
                </a:lnTo>
                <a:lnTo>
                  <a:pt x="23068" y="138"/>
                </a:lnTo>
                <a:lnTo>
                  <a:pt x="22148" y="79"/>
                </a:lnTo>
                <a:lnTo>
                  <a:pt x="21228" y="40"/>
                </a:lnTo>
                <a:lnTo>
                  <a:pt x="20307" y="20"/>
                </a:lnTo>
                <a:lnTo>
                  <a:pt x="194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3"/>
          <p:cNvSpPr txBox="1">
            <a:spLocks noGrp="1"/>
          </p:cNvSpPr>
          <p:nvPr>
            <p:ph type="title"/>
          </p:nvPr>
        </p:nvSpPr>
        <p:spPr>
          <a:xfrm>
            <a:off x="844350" y="2595832"/>
            <a:ext cx="4407300" cy="731400"/>
          </a:xfrm>
          <a:prstGeom prst="rect">
            <a:avLst/>
          </a:prstGeom>
          <a:noFill/>
        </p:spPr>
        <p:txBody>
          <a:bodyPr spcFirstLastPara="1" wrap="square" lIns="91425" tIns="91425" rIns="91425" bIns="91425" anchor="ctr" anchorCtr="0">
            <a:noAutofit/>
          </a:bodyPr>
          <a:lstStyle>
            <a:lvl1pPr lvl="0">
              <a:spcBef>
                <a:spcPts val="0"/>
              </a:spcBef>
              <a:spcAft>
                <a:spcPts val="0"/>
              </a:spcAft>
              <a:buSzPts val="3600"/>
              <a:buNone/>
              <a:defRPr sz="5500"/>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34" name="Google Shape;34;p3"/>
          <p:cNvSpPr txBox="1">
            <a:spLocks noGrp="1"/>
          </p:cNvSpPr>
          <p:nvPr>
            <p:ph type="title" idx="2" hasCustomPrompt="1"/>
          </p:nvPr>
        </p:nvSpPr>
        <p:spPr>
          <a:xfrm>
            <a:off x="2590800" y="1453652"/>
            <a:ext cx="914400" cy="690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6000"/>
              <a:buNone/>
              <a:defRPr sz="5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5" name="Google Shape;35;p3"/>
          <p:cNvSpPr txBox="1">
            <a:spLocks noGrp="1"/>
          </p:cNvSpPr>
          <p:nvPr>
            <p:ph type="subTitle" idx="1"/>
          </p:nvPr>
        </p:nvSpPr>
        <p:spPr>
          <a:xfrm>
            <a:off x="846000" y="3555844"/>
            <a:ext cx="4404000" cy="365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7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6" name="Google Shape;36;p3"/>
          <p:cNvGrpSpPr/>
          <p:nvPr/>
        </p:nvGrpSpPr>
        <p:grpSpPr>
          <a:xfrm rot="10800000" flipH="1">
            <a:off x="-152400" y="-228603"/>
            <a:ext cx="1138550" cy="3112118"/>
            <a:chOff x="-143200" y="2391747"/>
            <a:chExt cx="1138550" cy="3112118"/>
          </a:xfrm>
        </p:grpSpPr>
        <p:sp>
          <p:nvSpPr>
            <p:cNvPr id="37" name="Google Shape;37;p3"/>
            <p:cNvSpPr/>
            <p:nvPr/>
          </p:nvSpPr>
          <p:spPr>
            <a:xfrm>
              <a:off x="251497" y="4035291"/>
              <a:ext cx="588806" cy="990120"/>
            </a:xfrm>
            <a:custGeom>
              <a:avLst/>
              <a:gdLst/>
              <a:ahLst/>
              <a:cxnLst/>
              <a:rect l="l" t="t" r="r" b="b"/>
              <a:pathLst>
                <a:path w="13686" h="23014" extrusionOk="0">
                  <a:moveTo>
                    <a:pt x="13280" y="0"/>
                  </a:moveTo>
                  <a:lnTo>
                    <a:pt x="13165" y="19"/>
                  </a:lnTo>
                  <a:lnTo>
                    <a:pt x="13049" y="77"/>
                  </a:lnTo>
                  <a:lnTo>
                    <a:pt x="12606" y="405"/>
                  </a:lnTo>
                  <a:lnTo>
                    <a:pt x="12163" y="732"/>
                  </a:lnTo>
                  <a:lnTo>
                    <a:pt x="11739" y="1060"/>
                  </a:lnTo>
                  <a:lnTo>
                    <a:pt x="11315" y="1407"/>
                  </a:lnTo>
                  <a:lnTo>
                    <a:pt x="10910" y="1773"/>
                  </a:lnTo>
                  <a:lnTo>
                    <a:pt x="10505" y="2140"/>
                  </a:lnTo>
                  <a:lnTo>
                    <a:pt x="9734" y="2891"/>
                  </a:lnTo>
                  <a:lnTo>
                    <a:pt x="8982" y="3681"/>
                  </a:lnTo>
                  <a:lnTo>
                    <a:pt x="8269" y="4491"/>
                  </a:lnTo>
                  <a:lnTo>
                    <a:pt x="7595" y="5320"/>
                  </a:lnTo>
                  <a:lnTo>
                    <a:pt x="6939" y="6149"/>
                  </a:lnTo>
                  <a:lnTo>
                    <a:pt x="6342" y="7016"/>
                  </a:lnTo>
                  <a:lnTo>
                    <a:pt x="5764" y="7883"/>
                  </a:lnTo>
                  <a:lnTo>
                    <a:pt x="5205" y="8751"/>
                  </a:lnTo>
                  <a:lnTo>
                    <a:pt x="4684" y="9618"/>
                  </a:lnTo>
                  <a:lnTo>
                    <a:pt x="4202" y="10485"/>
                  </a:lnTo>
                  <a:lnTo>
                    <a:pt x="3740" y="11333"/>
                  </a:lnTo>
                  <a:lnTo>
                    <a:pt x="3316" y="12181"/>
                  </a:lnTo>
                  <a:lnTo>
                    <a:pt x="2911" y="13010"/>
                  </a:lnTo>
                  <a:lnTo>
                    <a:pt x="2545" y="13820"/>
                  </a:lnTo>
                  <a:lnTo>
                    <a:pt x="2198" y="14610"/>
                  </a:lnTo>
                  <a:lnTo>
                    <a:pt x="1870" y="15362"/>
                  </a:lnTo>
                  <a:lnTo>
                    <a:pt x="1581" y="16094"/>
                  </a:lnTo>
                  <a:lnTo>
                    <a:pt x="1080" y="17443"/>
                  </a:lnTo>
                  <a:lnTo>
                    <a:pt x="675" y="18619"/>
                  </a:lnTo>
                  <a:lnTo>
                    <a:pt x="367" y="19583"/>
                  </a:lnTo>
                  <a:lnTo>
                    <a:pt x="155" y="20315"/>
                  </a:lnTo>
                  <a:lnTo>
                    <a:pt x="1" y="20932"/>
                  </a:lnTo>
                  <a:lnTo>
                    <a:pt x="2757" y="23014"/>
                  </a:lnTo>
                  <a:lnTo>
                    <a:pt x="3547" y="22031"/>
                  </a:lnTo>
                  <a:lnTo>
                    <a:pt x="4318" y="21067"/>
                  </a:lnTo>
                  <a:lnTo>
                    <a:pt x="5031" y="20084"/>
                  </a:lnTo>
                  <a:lnTo>
                    <a:pt x="5725" y="19139"/>
                  </a:lnTo>
                  <a:lnTo>
                    <a:pt x="6380" y="18195"/>
                  </a:lnTo>
                  <a:lnTo>
                    <a:pt x="6978" y="17270"/>
                  </a:lnTo>
                  <a:lnTo>
                    <a:pt x="7556" y="16345"/>
                  </a:lnTo>
                  <a:lnTo>
                    <a:pt x="8115" y="15439"/>
                  </a:lnTo>
                  <a:lnTo>
                    <a:pt x="8616" y="14552"/>
                  </a:lnTo>
                  <a:lnTo>
                    <a:pt x="9098" y="13685"/>
                  </a:lnTo>
                  <a:lnTo>
                    <a:pt x="9541" y="12837"/>
                  </a:lnTo>
                  <a:lnTo>
                    <a:pt x="9965" y="11989"/>
                  </a:lnTo>
                  <a:lnTo>
                    <a:pt x="10370" y="11179"/>
                  </a:lnTo>
                  <a:lnTo>
                    <a:pt x="10717" y="10370"/>
                  </a:lnTo>
                  <a:lnTo>
                    <a:pt x="11064" y="9599"/>
                  </a:lnTo>
                  <a:lnTo>
                    <a:pt x="11372" y="8847"/>
                  </a:lnTo>
                  <a:lnTo>
                    <a:pt x="11661" y="8115"/>
                  </a:lnTo>
                  <a:lnTo>
                    <a:pt x="11931" y="7401"/>
                  </a:lnTo>
                  <a:lnTo>
                    <a:pt x="12163" y="6708"/>
                  </a:lnTo>
                  <a:lnTo>
                    <a:pt x="12375" y="6052"/>
                  </a:lnTo>
                  <a:lnTo>
                    <a:pt x="12760" y="4819"/>
                  </a:lnTo>
                  <a:lnTo>
                    <a:pt x="13068" y="3701"/>
                  </a:lnTo>
                  <a:lnTo>
                    <a:pt x="13300" y="2679"/>
                  </a:lnTo>
                  <a:lnTo>
                    <a:pt x="13473" y="1812"/>
                  </a:lnTo>
                  <a:lnTo>
                    <a:pt x="13608" y="1060"/>
                  </a:lnTo>
                  <a:lnTo>
                    <a:pt x="13685" y="463"/>
                  </a:lnTo>
                  <a:lnTo>
                    <a:pt x="13685" y="347"/>
                  </a:lnTo>
                  <a:lnTo>
                    <a:pt x="13647" y="231"/>
                  </a:lnTo>
                  <a:lnTo>
                    <a:pt x="13589" y="135"/>
                  </a:lnTo>
                  <a:lnTo>
                    <a:pt x="13493" y="77"/>
                  </a:lnTo>
                  <a:lnTo>
                    <a:pt x="13396" y="19"/>
                  </a:lnTo>
                  <a:lnTo>
                    <a:pt x="132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365939" y="4192839"/>
              <a:ext cx="381481" cy="609500"/>
            </a:xfrm>
            <a:custGeom>
              <a:avLst/>
              <a:gdLst/>
              <a:ahLst/>
              <a:cxnLst/>
              <a:rect l="l" t="t" r="r" b="b"/>
              <a:pathLst>
                <a:path w="8867" h="14167" extrusionOk="0">
                  <a:moveTo>
                    <a:pt x="8770" y="0"/>
                  </a:moveTo>
                  <a:lnTo>
                    <a:pt x="8732" y="19"/>
                  </a:lnTo>
                  <a:lnTo>
                    <a:pt x="8712" y="39"/>
                  </a:lnTo>
                  <a:lnTo>
                    <a:pt x="4433" y="6900"/>
                  </a:lnTo>
                  <a:lnTo>
                    <a:pt x="1485" y="11661"/>
                  </a:lnTo>
                  <a:lnTo>
                    <a:pt x="0" y="14013"/>
                  </a:lnTo>
                  <a:lnTo>
                    <a:pt x="0" y="14051"/>
                  </a:lnTo>
                  <a:lnTo>
                    <a:pt x="0" y="14090"/>
                  </a:lnTo>
                  <a:lnTo>
                    <a:pt x="0" y="14128"/>
                  </a:lnTo>
                  <a:lnTo>
                    <a:pt x="39" y="14148"/>
                  </a:lnTo>
                  <a:lnTo>
                    <a:pt x="77" y="14167"/>
                  </a:lnTo>
                  <a:lnTo>
                    <a:pt x="135" y="14148"/>
                  </a:lnTo>
                  <a:lnTo>
                    <a:pt x="155" y="14128"/>
                  </a:lnTo>
                  <a:lnTo>
                    <a:pt x="1600" y="11815"/>
                  </a:lnTo>
                  <a:lnTo>
                    <a:pt x="4491" y="7170"/>
                  </a:lnTo>
                  <a:lnTo>
                    <a:pt x="8867" y="135"/>
                  </a:lnTo>
                  <a:lnTo>
                    <a:pt x="8867" y="97"/>
                  </a:lnTo>
                  <a:lnTo>
                    <a:pt x="8867" y="77"/>
                  </a:lnTo>
                  <a:lnTo>
                    <a:pt x="8867" y="39"/>
                  </a:lnTo>
                  <a:lnTo>
                    <a:pt x="8828" y="19"/>
                  </a:lnTo>
                  <a:lnTo>
                    <a:pt x="87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143200" y="2391747"/>
              <a:ext cx="332521" cy="1966128"/>
            </a:xfrm>
            <a:custGeom>
              <a:avLst/>
              <a:gdLst/>
              <a:ahLst/>
              <a:cxnLst/>
              <a:rect l="l" t="t" r="r" b="b"/>
              <a:pathLst>
                <a:path w="7729" h="45700" extrusionOk="0">
                  <a:moveTo>
                    <a:pt x="6129" y="0"/>
                  </a:moveTo>
                  <a:lnTo>
                    <a:pt x="5994" y="39"/>
                  </a:lnTo>
                  <a:lnTo>
                    <a:pt x="5917" y="58"/>
                  </a:lnTo>
                  <a:lnTo>
                    <a:pt x="5859" y="116"/>
                  </a:lnTo>
                  <a:lnTo>
                    <a:pt x="5802" y="174"/>
                  </a:lnTo>
                  <a:lnTo>
                    <a:pt x="5744" y="251"/>
                  </a:lnTo>
                  <a:lnTo>
                    <a:pt x="5358" y="906"/>
                  </a:lnTo>
                  <a:lnTo>
                    <a:pt x="4992" y="1581"/>
                  </a:lnTo>
                  <a:lnTo>
                    <a:pt x="4626" y="2275"/>
                  </a:lnTo>
                  <a:lnTo>
                    <a:pt x="4298" y="3007"/>
                  </a:lnTo>
                  <a:lnTo>
                    <a:pt x="3970" y="3740"/>
                  </a:lnTo>
                  <a:lnTo>
                    <a:pt x="3662" y="4511"/>
                  </a:lnTo>
                  <a:lnTo>
                    <a:pt x="3373" y="5282"/>
                  </a:lnTo>
                  <a:lnTo>
                    <a:pt x="3084" y="6072"/>
                  </a:lnTo>
                  <a:lnTo>
                    <a:pt x="2833" y="6881"/>
                  </a:lnTo>
                  <a:lnTo>
                    <a:pt x="2583" y="7710"/>
                  </a:lnTo>
                  <a:lnTo>
                    <a:pt x="2351" y="8558"/>
                  </a:lnTo>
                  <a:lnTo>
                    <a:pt x="2120" y="9406"/>
                  </a:lnTo>
                  <a:lnTo>
                    <a:pt x="1927" y="10274"/>
                  </a:lnTo>
                  <a:lnTo>
                    <a:pt x="1715" y="11141"/>
                  </a:lnTo>
                  <a:lnTo>
                    <a:pt x="1542" y="12028"/>
                  </a:lnTo>
                  <a:lnTo>
                    <a:pt x="1368" y="12914"/>
                  </a:lnTo>
                  <a:lnTo>
                    <a:pt x="1214" y="13820"/>
                  </a:lnTo>
                  <a:lnTo>
                    <a:pt x="1060" y="14726"/>
                  </a:lnTo>
                  <a:lnTo>
                    <a:pt x="810" y="16557"/>
                  </a:lnTo>
                  <a:lnTo>
                    <a:pt x="598" y="18388"/>
                  </a:lnTo>
                  <a:lnTo>
                    <a:pt x="405" y="20219"/>
                  </a:lnTo>
                  <a:lnTo>
                    <a:pt x="270" y="22050"/>
                  </a:lnTo>
                  <a:lnTo>
                    <a:pt x="154" y="23881"/>
                  </a:lnTo>
                  <a:lnTo>
                    <a:pt x="77" y="25674"/>
                  </a:lnTo>
                  <a:lnTo>
                    <a:pt x="39" y="27447"/>
                  </a:lnTo>
                  <a:lnTo>
                    <a:pt x="0" y="29162"/>
                  </a:lnTo>
                  <a:lnTo>
                    <a:pt x="0" y="30839"/>
                  </a:lnTo>
                  <a:lnTo>
                    <a:pt x="19" y="32458"/>
                  </a:lnTo>
                  <a:lnTo>
                    <a:pt x="58" y="34000"/>
                  </a:lnTo>
                  <a:lnTo>
                    <a:pt x="96" y="35484"/>
                  </a:lnTo>
                  <a:lnTo>
                    <a:pt x="154" y="36872"/>
                  </a:lnTo>
                  <a:lnTo>
                    <a:pt x="289" y="39378"/>
                  </a:lnTo>
                  <a:lnTo>
                    <a:pt x="443" y="41459"/>
                  </a:lnTo>
                  <a:lnTo>
                    <a:pt x="559" y="43021"/>
                  </a:lnTo>
                  <a:lnTo>
                    <a:pt x="694" y="44351"/>
                  </a:lnTo>
                  <a:lnTo>
                    <a:pt x="3026" y="45700"/>
                  </a:lnTo>
                  <a:lnTo>
                    <a:pt x="3508" y="43984"/>
                  </a:lnTo>
                  <a:lnTo>
                    <a:pt x="3951" y="42250"/>
                  </a:lnTo>
                  <a:lnTo>
                    <a:pt x="4375" y="40496"/>
                  </a:lnTo>
                  <a:lnTo>
                    <a:pt x="4761" y="38703"/>
                  </a:lnTo>
                  <a:lnTo>
                    <a:pt x="5127" y="36911"/>
                  </a:lnTo>
                  <a:lnTo>
                    <a:pt x="5474" y="35099"/>
                  </a:lnTo>
                  <a:lnTo>
                    <a:pt x="5782" y="33287"/>
                  </a:lnTo>
                  <a:lnTo>
                    <a:pt x="6071" y="31475"/>
                  </a:lnTo>
                  <a:lnTo>
                    <a:pt x="6341" y="29683"/>
                  </a:lnTo>
                  <a:lnTo>
                    <a:pt x="6573" y="27871"/>
                  </a:lnTo>
                  <a:lnTo>
                    <a:pt x="6785" y="26098"/>
                  </a:lnTo>
                  <a:lnTo>
                    <a:pt x="6977" y="24325"/>
                  </a:lnTo>
                  <a:lnTo>
                    <a:pt x="7151" y="22590"/>
                  </a:lnTo>
                  <a:lnTo>
                    <a:pt x="7286" y="20874"/>
                  </a:lnTo>
                  <a:lnTo>
                    <a:pt x="7421" y="19198"/>
                  </a:lnTo>
                  <a:lnTo>
                    <a:pt x="7517" y="17559"/>
                  </a:lnTo>
                  <a:lnTo>
                    <a:pt x="7594" y="15960"/>
                  </a:lnTo>
                  <a:lnTo>
                    <a:pt x="7652" y="14418"/>
                  </a:lnTo>
                  <a:lnTo>
                    <a:pt x="7690" y="12914"/>
                  </a:lnTo>
                  <a:lnTo>
                    <a:pt x="7729" y="11488"/>
                  </a:lnTo>
                  <a:lnTo>
                    <a:pt x="7729" y="10100"/>
                  </a:lnTo>
                  <a:lnTo>
                    <a:pt x="7710" y="8790"/>
                  </a:lnTo>
                  <a:lnTo>
                    <a:pt x="7690" y="7556"/>
                  </a:lnTo>
                  <a:lnTo>
                    <a:pt x="7652" y="6380"/>
                  </a:lnTo>
                  <a:lnTo>
                    <a:pt x="7575" y="5301"/>
                  </a:lnTo>
                  <a:lnTo>
                    <a:pt x="7498" y="4299"/>
                  </a:lnTo>
                  <a:lnTo>
                    <a:pt x="7421" y="3393"/>
                  </a:lnTo>
                  <a:lnTo>
                    <a:pt x="7305" y="2583"/>
                  </a:lnTo>
                  <a:lnTo>
                    <a:pt x="7189" y="1870"/>
                  </a:lnTo>
                  <a:lnTo>
                    <a:pt x="7074" y="1273"/>
                  </a:lnTo>
                  <a:lnTo>
                    <a:pt x="6919" y="771"/>
                  </a:lnTo>
                  <a:lnTo>
                    <a:pt x="6842" y="559"/>
                  </a:lnTo>
                  <a:lnTo>
                    <a:pt x="6765" y="386"/>
                  </a:lnTo>
                  <a:lnTo>
                    <a:pt x="6669" y="232"/>
                  </a:lnTo>
                  <a:lnTo>
                    <a:pt x="6553" y="116"/>
                  </a:lnTo>
                  <a:lnTo>
                    <a:pt x="6418" y="39"/>
                  </a:lnTo>
                  <a:lnTo>
                    <a:pt x="62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55303" y="2589909"/>
              <a:ext cx="155096" cy="1490170"/>
            </a:xfrm>
            <a:custGeom>
              <a:avLst/>
              <a:gdLst/>
              <a:ahLst/>
              <a:cxnLst/>
              <a:rect l="l" t="t" r="r" b="b"/>
              <a:pathLst>
                <a:path w="3605" h="34637" extrusionOk="0">
                  <a:moveTo>
                    <a:pt x="3489" y="1"/>
                  </a:moveTo>
                  <a:lnTo>
                    <a:pt x="3450" y="20"/>
                  </a:lnTo>
                  <a:lnTo>
                    <a:pt x="3431" y="59"/>
                  </a:lnTo>
                  <a:lnTo>
                    <a:pt x="3412" y="78"/>
                  </a:lnTo>
                  <a:lnTo>
                    <a:pt x="2833" y="5803"/>
                  </a:lnTo>
                  <a:lnTo>
                    <a:pt x="1658" y="17174"/>
                  </a:lnTo>
                  <a:lnTo>
                    <a:pt x="1041" y="23246"/>
                  </a:lnTo>
                  <a:lnTo>
                    <a:pt x="520" y="28643"/>
                  </a:lnTo>
                  <a:lnTo>
                    <a:pt x="135" y="32632"/>
                  </a:lnTo>
                  <a:lnTo>
                    <a:pt x="39" y="33904"/>
                  </a:lnTo>
                  <a:lnTo>
                    <a:pt x="0" y="34541"/>
                  </a:lnTo>
                  <a:lnTo>
                    <a:pt x="0" y="34579"/>
                  </a:lnTo>
                  <a:lnTo>
                    <a:pt x="19" y="34618"/>
                  </a:lnTo>
                  <a:lnTo>
                    <a:pt x="58" y="34637"/>
                  </a:lnTo>
                  <a:lnTo>
                    <a:pt x="135" y="34637"/>
                  </a:lnTo>
                  <a:lnTo>
                    <a:pt x="154" y="34618"/>
                  </a:lnTo>
                  <a:lnTo>
                    <a:pt x="174" y="34579"/>
                  </a:lnTo>
                  <a:lnTo>
                    <a:pt x="193" y="34541"/>
                  </a:lnTo>
                  <a:lnTo>
                    <a:pt x="231" y="33885"/>
                  </a:lnTo>
                  <a:lnTo>
                    <a:pt x="328" y="32594"/>
                  </a:lnTo>
                  <a:lnTo>
                    <a:pt x="713" y="28508"/>
                  </a:lnTo>
                  <a:lnTo>
                    <a:pt x="1253" y="22995"/>
                  </a:lnTo>
                  <a:lnTo>
                    <a:pt x="1889" y="16808"/>
                  </a:lnTo>
                  <a:lnTo>
                    <a:pt x="3045" y="5379"/>
                  </a:lnTo>
                  <a:lnTo>
                    <a:pt x="3604" y="97"/>
                  </a:lnTo>
                  <a:lnTo>
                    <a:pt x="3604" y="59"/>
                  </a:lnTo>
                  <a:lnTo>
                    <a:pt x="3585" y="40"/>
                  </a:lnTo>
                  <a:lnTo>
                    <a:pt x="3547" y="20"/>
                  </a:lnTo>
                  <a:lnTo>
                    <a:pt x="3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8536" y="3228448"/>
              <a:ext cx="686639" cy="2275417"/>
            </a:xfrm>
            <a:custGeom>
              <a:avLst/>
              <a:gdLst/>
              <a:ahLst/>
              <a:cxnLst/>
              <a:rect l="l" t="t" r="r" b="b"/>
              <a:pathLst>
                <a:path w="15960" h="52889" extrusionOk="0">
                  <a:moveTo>
                    <a:pt x="13203" y="0"/>
                  </a:moveTo>
                  <a:lnTo>
                    <a:pt x="13049" y="19"/>
                  </a:lnTo>
                  <a:lnTo>
                    <a:pt x="12895" y="58"/>
                  </a:lnTo>
                  <a:lnTo>
                    <a:pt x="12760" y="135"/>
                  </a:lnTo>
                  <a:lnTo>
                    <a:pt x="12625" y="212"/>
                  </a:lnTo>
                  <a:lnTo>
                    <a:pt x="12509" y="328"/>
                  </a:lnTo>
                  <a:lnTo>
                    <a:pt x="12394" y="444"/>
                  </a:lnTo>
                  <a:lnTo>
                    <a:pt x="11623" y="1504"/>
                  </a:lnTo>
                  <a:lnTo>
                    <a:pt x="10910" y="2564"/>
                  </a:lnTo>
                  <a:lnTo>
                    <a:pt x="10216" y="3643"/>
                  </a:lnTo>
                  <a:lnTo>
                    <a:pt x="9541" y="4722"/>
                  </a:lnTo>
                  <a:lnTo>
                    <a:pt x="8905" y="5821"/>
                  </a:lnTo>
                  <a:lnTo>
                    <a:pt x="8288" y="6920"/>
                  </a:lnTo>
                  <a:lnTo>
                    <a:pt x="7710" y="8018"/>
                  </a:lnTo>
                  <a:lnTo>
                    <a:pt x="7151" y="9117"/>
                  </a:lnTo>
                  <a:lnTo>
                    <a:pt x="6611" y="10216"/>
                  </a:lnTo>
                  <a:lnTo>
                    <a:pt x="6110" y="11333"/>
                  </a:lnTo>
                  <a:lnTo>
                    <a:pt x="5628" y="12451"/>
                  </a:lnTo>
                  <a:lnTo>
                    <a:pt x="5166" y="13550"/>
                  </a:lnTo>
                  <a:lnTo>
                    <a:pt x="4742" y="14668"/>
                  </a:lnTo>
                  <a:lnTo>
                    <a:pt x="4337" y="15786"/>
                  </a:lnTo>
                  <a:lnTo>
                    <a:pt x="3952" y="16884"/>
                  </a:lnTo>
                  <a:lnTo>
                    <a:pt x="3585" y="18002"/>
                  </a:lnTo>
                  <a:lnTo>
                    <a:pt x="3238" y="19101"/>
                  </a:lnTo>
                  <a:lnTo>
                    <a:pt x="2930" y="20219"/>
                  </a:lnTo>
                  <a:lnTo>
                    <a:pt x="2622" y="21298"/>
                  </a:lnTo>
                  <a:lnTo>
                    <a:pt x="2352" y="22397"/>
                  </a:lnTo>
                  <a:lnTo>
                    <a:pt x="2082" y="23476"/>
                  </a:lnTo>
                  <a:lnTo>
                    <a:pt x="1851" y="24556"/>
                  </a:lnTo>
                  <a:lnTo>
                    <a:pt x="1619" y="25635"/>
                  </a:lnTo>
                  <a:lnTo>
                    <a:pt x="1427" y="26695"/>
                  </a:lnTo>
                  <a:lnTo>
                    <a:pt x="1234" y="27736"/>
                  </a:lnTo>
                  <a:lnTo>
                    <a:pt x="1060" y="28777"/>
                  </a:lnTo>
                  <a:lnTo>
                    <a:pt x="906" y="29818"/>
                  </a:lnTo>
                  <a:lnTo>
                    <a:pt x="752" y="30820"/>
                  </a:lnTo>
                  <a:lnTo>
                    <a:pt x="636" y="31822"/>
                  </a:lnTo>
                  <a:lnTo>
                    <a:pt x="521" y="32824"/>
                  </a:lnTo>
                  <a:lnTo>
                    <a:pt x="328" y="34752"/>
                  </a:lnTo>
                  <a:lnTo>
                    <a:pt x="193" y="36621"/>
                  </a:lnTo>
                  <a:lnTo>
                    <a:pt x="97" y="38414"/>
                  </a:lnTo>
                  <a:lnTo>
                    <a:pt x="39" y="40129"/>
                  </a:lnTo>
                  <a:lnTo>
                    <a:pt x="0" y="41768"/>
                  </a:lnTo>
                  <a:lnTo>
                    <a:pt x="20" y="43290"/>
                  </a:lnTo>
                  <a:lnTo>
                    <a:pt x="39" y="44736"/>
                  </a:lnTo>
                  <a:lnTo>
                    <a:pt x="97" y="46066"/>
                  </a:lnTo>
                  <a:lnTo>
                    <a:pt x="155" y="47299"/>
                  </a:lnTo>
                  <a:lnTo>
                    <a:pt x="232" y="48398"/>
                  </a:lnTo>
                  <a:lnTo>
                    <a:pt x="309" y="49381"/>
                  </a:lnTo>
                  <a:lnTo>
                    <a:pt x="482" y="50923"/>
                  </a:lnTo>
                  <a:lnTo>
                    <a:pt x="598" y="51887"/>
                  </a:lnTo>
                  <a:lnTo>
                    <a:pt x="656" y="52233"/>
                  </a:lnTo>
                  <a:lnTo>
                    <a:pt x="2313" y="52889"/>
                  </a:lnTo>
                  <a:lnTo>
                    <a:pt x="3123" y="51655"/>
                  </a:lnTo>
                  <a:lnTo>
                    <a:pt x="3894" y="50441"/>
                  </a:lnTo>
                  <a:lnTo>
                    <a:pt x="4626" y="49227"/>
                  </a:lnTo>
                  <a:lnTo>
                    <a:pt x="5339" y="48032"/>
                  </a:lnTo>
                  <a:lnTo>
                    <a:pt x="6033" y="46837"/>
                  </a:lnTo>
                  <a:lnTo>
                    <a:pt x="6689" y="45661"/>
                  </a:lnTo>
                  <a:lnTo>
                    <a:pt x="7305" y="44485"/>
                  </a:lnTo>
                  <a:lnTo>
                    <a:pt x="7922" y="43329"/>
                  </a:lnTo>
                  <a:lnTo>
                    <a:pt x="8481" y="42192"/>
                  </a:lnTo>
                  <a:lnTo>
                    <a:pt x="9040" y="41054"/>
                  </a:lnTo>
                  <a:lnTo>
                    <a:pt x="9560" y="39937"/>
                  </a:lnTo>
                  <a:lnTo>
                    <a:pt x="10062" y="38819"/>
                  </a:lnTo>
                  <a:lnTo>
                    <a:pt x="10524" y="37720"/>
                  </a:lnTo>
                  <a:lnTo>
                    <a:pt x="10987" y="36641"/>
                  </a:lnTo>
                  <a:lnTo>
                    <a:pt x="11411" y="35561"/>
                  </a:lnTo>
                  <a:lnTo>
                    <a:pt x="11816" y="34501"/>
                  </a:lnTo>
                  <a:lnTo>
                    <a:pt x="12201" y="33441"/>
                  </a:lnTo>
                  <a:lnTo>
                    <a:pt x="12548" y="32400"/>
                  </a:lnTo>
                  <a:lnTo>
                    <a:pt x="12895" y="31379"/>
                  </a:lnTo>
                  <a:lnTo>
                    <a:pt x="13203" y="30357"/>
                  </a:lnTo>
                  <a:lnTo>
                    <a:pt x="13492" y="29374"/>
                  </a:lnTo>
                  <a:lnTo>
                    <a:pt x="13781" y="28372"/>
                  </a:lnTo>
                  <a:lnTo>
                    <a:pt x="14032" y="27408"/>
                  </a:lnTo>
                  <a:lnTo>
                    <a:pt x="14283" y="26445"/>
                  </a:lnTo>
                  <a:lnTo>
                    <a:pt x="14495" y="25500"/>
                  </a:lnTo>
                  <a:lnTo>
                    <a:pt x="14687" y="24556"/>
                  </a:lnTo>
                  <a:lnTo>
                    <a:pt x="14880" y="23650"/>
                  </a:lnTo>
                  <a:lnTo>
                    <a:pt x="15054" y="22744"/>
                  </a:lnTo>
                  <a:lnTo>
                    <a:pt x="15208" y="21857"/>
                  </a:lnTo>
                  <a:lnTo>
                    <a:pt x="15343" y="20971"/>
                  </a:lnTo>
                  <a:lnTo>
                    <a:pt x="15458" y="20103"/>
                  </a:lnTo>
                  <a:lnTo>
                    <a:pt x="15574" y="19255"/>
                  </a:lnTo>
                  <a:lnTo>
                    <a:pt x="15651" y="18426"/>
                  </a:lnTo>
                  <a:lnTo>
                    <a:pt x="15747" y="17617"/>
                  </a:lnTo>
                  <a:lnTo>
                    <a:pt x="15863" y="16017"/>
                  </a:lnTo>
                  <a:lnTo>
                    <a:pt x="15940" y="14494"/>
                  </a:lnTo>
                  <a:lnTo>
                    <a:pt x="15959" y="13030"/>
                  </a:lnTo>
                  <a:lnTo>
                    <a:pt x="15940" y="11623"/>
                  </a:lnTo>
                  <a:lnTo>
                    <a:pt x="15902" y="10293"/>
                  </a:lnTo>
                  <a:lnTo>
                    <a:pt x="15825" y="9021"/>
                  </a:lnTo>
                  <a:lnTo>
                    <a:pt x="15709" y="7826"/>
                  </a:lnTo>
                  <a:lnTo>
                    <a:pt x="15593" y="6688"/>
                  </a:lnTo>
                  <a:lnTo>
                    <a:pt x="15439" y="5628"/>
                  </a:lnTo>
                  <a:lnTo>
                    <a:pt x="15285" y="4645"/>
                  </a:lnTo>
                  <a:lnTo>
                    <a:pt x="15111" y="3720"/>
                  </a:lnTo>
                  <a:lnTo>
                    <a:pt x="14919" y="2872"/>
                  </a:lnTo>
                  <a:lnTo>
                    <a:pt x="14745" y="2101"/>
                  </a:lnTo>
                  <a:lnTo>
                    <a:pt x="14552" y="1407"/>
                  </a:lnTo>
                  <a:lnTo>
                    <a:pt x="14379" y="790"/>
                  </a:lnTo>
                  <a:lnTo>
                    <a:pt x="14321" y="636"/>
                  </a:lnTo>
                  <a:lnTo>
                    <a:pt x="14244" y="501"/>
                  </a:lnTo>
                  <a:lnTo>
                    <a:pt x="14148" y="366"/>
                  </a:lnTo>
                  <a:lnTo>
                    <a:pt x="14032" y="270"/>
                  </a:lnTo>
                  <a:lnTo>
                    <a:pt x="13916" y="174"/>
                  </a:lnTo>
                  <a:lnTo>
                    <a:pt x="13781" y="97"/>
                  </a:lnTo>
                  <a:lnTo>
                    <a:pt x="13647" y="39"/>
                  </a:lnTo>
                  <a:lnTo>
                    <a:pt x="134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71573" y="3537736"/>
              <a:ext cx="369047" cy="1605428"/>
            </a:xfrm>
            <a:custGeom>
              <a:avLst/>
              <a:gdLst/>
              <a:ahLst/>
              <a:cxnLst/>
              <a:rect l="l" t="t" r="r" b="b"/>
              <a:pathLst>
                <a:path w="8578" h="37316" extrusionOk="0">
                  <a:moveTo>
                    <a:pt x="8461" y="1"/>
                  </a:moveTo>
                  <a:lnTo>
                    <a:pt x="8423" y="20"/>
                  </a:lnTo>
                  <a:lnTo>
                    <a:pt x="8404" y="39"/>
                  </a:lnTo>
                  <a:lnTo>
                    <a:pt x="8384" y="78"/>
                  </a:lnTo>
                  <a:lnTo>
                    <a:pt x="5994" y="11083"/>
                  </a:lnTo>
                  <a:lnTo>
                    <a:pt x="4664" y="17174"/>
                  </a:lnTo>
                  <a:lnTo>
                    <a:pt x="3334" y="23110"/>
                  </a:lnTo>
                  <a:lnTo>
                    <a:pt x="2139" y="28469"/>
                  </a:lnTo>
                  <a:lnTo>
                    <a:pt x="1118" y="32882"/>
                  </a:lnTo>
                  <a:lnTo>
                    <a:pt x="713" y="34579"/>
                  </a:lnTo>
                  <a:lnTo>
                    <a:pt x="386" y="35908"/>
                  </a:lnTo>
                  <a:lnTo>
                    <a:pt x="154" y="36776"/>
                  </a:lnTo>
                  <a:lnTo>
                    <a:pt x="77" y="37026"/>
                  </a:lnTo>
                  <a:lnTo>
                    <a:pt x="19" y="37142"/>
                  </a:lnTo>
                  <a:lnTo>
                    <a:pt x="0" y="37181"/>
                  </a:lnTo>
                  <a:lnTo>
                    <a:pt x="0" y="37219"/>
                  </a:lnTo>
                  <a:lnTo>
                    <a:pt x="0" y="37258"/>
                  </a:lnTo>
                  <a:lnTo>
                    <a:pt x="19" y="37277"/>
                  </a:lnTo>
                  <a:lnTo>
                    <a:pt x="58" y="37296"/>
                  </a:lnTo>
                  <a:lnTo>
                    <a:pt x="96" y="37316"/>
                  </a:lnTo>
                  <a:lnTo>
                    <a:pt x="135" y="37296"/>
                  </a:lnTo>
                  <a:lnTo>
                    <a:pt x="154" y="37277"/>
                  </a:lnTo>
                  <a:lnTo>
                    <a:pt x="231" y="37142"/>
                  </a:lnTo>
                  <a:lnTo>
                    <a:pt x="328" y="36834"/>
                  </a:lnTo>
                  <a:lnTo>
                    <a:pt x="617" y="35696"/>
                  </a:lnTo>
                  <a:lnTo>
                    <a:pt x="1041" y="34000"/>
                  </a:lnTo>
                  <a:lnTo>
                    <a:pt x="1561" y="31803"/>
                  </a:lnTo>
                  <a:lnTo>
                    <a:pt x="2814" y="26310"/>
                  </a:lnTo>
                  <a:lnTo>
                    <a:pt x="4240" y="19930"/>
                  </a:lnTo>
                  <a:lnTo>
                    <a:pt x="5686" y="13396"/>
                  </a:lnTo>
                  <a:lnTo>
                    <a:pt x="6977" y="7440"/>
                  </a:lnTo>
                  <a:lnTo>
                    <a:pt x="8577" y="116"/>
                  </a:lnTo>
                  <a:lnTo>
                    <a:pt x="8577" y="78"/>
                  </a:lnTo>
                  <a:lnTo>
                    <a:pt x="8558" y="39"/>
                  </a:lnTo>
                  <a:lnTo>
                    <a:pt x="8539" y="20"/>
                  </a:lnTo>
                  <a:lnTo>
                    <a:pt x="85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13011" y="4369446"/>
              <a:ext cx="1008361" cy="1121166"/>
            </a:xfrm>
            <a:custGeom>
              <a:avLst/>
              <a:gdLst/>
              <a:ahLst/>
              <a:cxnLst/>
              <a:rect l="l" t="t" r="r" b="b"/>
              <a:pathLst>
                <a:path w="23438" h="26060" extrusionOk="0">
                  <a:moveTo>
                    <a:pt x="22570" y="1"/>
                  </a:moveTo>
                  <a:lnTo>
                    <a:pt x="22474" y="20"/>
                  </a:lnTo>
                  <a:lnTo>
                    <a:pt x="22377" y="39"/>
                  </a:lnTo>
                  <a:lnTo>
                    <a:pt x="21606" y="290"/>
                  </a:lnTo>
                  <a:lnTo>
                    <a:pt x="20874" y="560"/>
                  </a:lnTo>
                  <a:lnTo>
                    <a:pt x="20142" y="849"/>
                  </a:lnTo>
                  <a:lnTo>
                    <a:pt x="19428" y="1157"/>
                  </a:lnTo>
                  <a:lnTo>
                    <a:pt x="18735" y="1485"/>
                  </a:lnTo>
                  <a:lnTo>
                    <a:pt x="18041" y="1832"/>
                  </a:lnTo>
                  <a:lnTo>
                    <a:pt x="17366" y="2198"/>
                  </a:lnTo>
                  <a:lnTo>
                    <a:pt x="16711" y="2583"/>
                  </a:lnTo>
                  <a:lnTo>
                    <a:pt x="16075" y="2969"/>
                  </a:lnTo>
                  <a:lnTo>
                    <a:pt x="15458" y="3393"/>
                  </a:lnTo>
                  <a:lnTo>
                    <a:pt x="14841" y="3798"/>
                  </a:lnTo>
                  <a:lnTo>
                    <a:pt x="14244" y="4241"/>
                  </a:lnTo>
                  <a:lnTo>
                    <a:pt x="13665" y="4684"/>
                  </a:lnTo>
                  <a:lnTo>
                    <a:pt x="13087" y="5147"/>
                  </a:lnTo>
                  <a:lnTo>
                    <a:pt x="12528" y="5609"/>
                  </a:lnTo>
                  <a:lnTo>
                    <a:pt x="11989" y="6091"/>
                  </a:lnTo>
                  <a:lnTo>
                    <a:pt x="11449" y="6573"/>
                  </a:lnTo>
                  <a:lnTo>
                    <a:pt x="10929" y="7074"/>
                  </a:lnTo>
                  <a:lnTo>
                    <a:pt x="10427" y="7575"/>
                  </a:lnTo>
                  <a:lnTo>
                    <a:pt x="9946" y="8077"/>
                  </a:lnTo>
                  <a:lnTo>
                    <a:pt x="9464" y="8597"/>
                  </a:lnTo>
                  <a:lnTo>
                    <a:pt x="9001" y="9117"/>
                  </a:lnTo>
                  <a:lnTo>
                    <a:pt x="8558" y="9638"/>
                  </a:lnTo>
                  <a:lnTo>
                    <a:pt x="8115" y="10158"/>
                  </a:lnTo>
                  <a:lnTo>
                    <a:pt x="7266" y="11218"/>
                  </a:lnTo>
                  <a:lnTo>
                    <a:pt x="6495" y="12278"/>
                  </a:lnTo>
                  <a:lnTo>
                    <a:pt x="5744" y="13338"/>
                  </a:lnTo>
                  <a:lnTo>
                    <a:pt x="5050" y="14379"/>
                  </a:lnTo>
                  <a:lnTo>
                    <a:pt x="4414" y="15420"/>
                  </a:lnTo>
                  <a:lnTo>
                    <a:pt x="3816" y="16422"/>
                  </a:lnTo>
                  <a:lnTo>
                    <a:pt x="3277" y="17405"/>
                  </a:lnTo>
                  <a:lnTo>
                    <a:pt x="2776" y="18369"/>
                  </a:lnTo>
                  <a:lnTo>
                    <a:pt x="2313" y="19275"/>
                  </a:lnTo>
                  <a:lnTo>
                    <a:pt x="1889" y="20142"/>
                  </a:lnTo>
                  <a:lnTo>
                    <a:pt x="1523" y="20952"/>
                  </a:lnTo>
                  <a:lnTo>
                    <a:pt x="1195" y="21703"/>
                  </a:lnTo>
                  <a:lnTo>
                    <a:pt x="906" y="22397"/>
                  </a:lnTo>
                  <a:lnTo>
                    <a:pt x="655" y="23014"/>
                  </a:lnTo>
                  <a:lnTo>
                    <a:pt x="289" y="23997"/>
                  </a:lnTo>
                  <a:lnTo>
                    <a:pt x="58" y="24633"/>
                  </a:lnTo>
                  <a:lnTo>
                    <a:pt x="0" y="24864"/>
                  </a:lnTo>
                  <a:lnTo>
                    <a:pt x="771" y="26059"/>
                  </a:lnTo>
                  <a:lnTo>
                    <a:pt x="1600" y="25732"/>
                  </a:lnTo>
                  <a:lnTo>
                    <a:pt x="2409" y="25385"/>
                  </a:lnTo>
                  <a:lnTo>
                    <a:pt x="3219" y="25038"/>
                  </a:lnTo>
                  <a:lnTo>
                    <a:pt x="3990" y="24672"/>
                  </a:lnTo>
                  <a:lnTo>
                    <a:pt x="4742" y="24305"/>
                  </a:lnTo>
                  <a:lnTo>
                    <a:pt x="5474" y="23939"/>
                  </a:lnTo>
                  <a:lnTo>
                    <a:pt x="6187" y="23554"/>
                  </a:lnTo>
                  <a:lnTo>
                    <a:pt x="6881" y="23168"/>
                  </a:lnTo>
                  <a:lnTo>
                    <a:pt x="7556" y="22764"/>
                  </a:lnTo>
                  <a:lnTo>
                    <a:pt x="8230" y="22378"/>
                  </a:lnTo>
                  <a:lnTo>
                    <a:pt x="8866" y="21954"/>
                  </a:lnTo>
                  <a:lnTo>
                    <a:pt x="9483" y="21549"/>
                  </a:lnTo>
                  <a:lnTo>
                    <a:pt x="10100" y="21125"/>
                  </a:lnTo>
                  <a:lnTo>
                    <a:pt x="10678" y="20720"/>
                  </a:lnTo>
                  <a:lnTo>
                    <a:pt x="11256" y="20277"/>
                  </a:lnTo>
                  <a:lnTo>
                    <a:pt x="11796" y="19853"/>
                  </a:lnTo>
                  <a:lnTo>
                    <a:pt x="12336" y="19429"/>
                  </a:lnTo>
                  <a:lnTo>
                    <a:pt x="12856" y="18986"/>
                  </a:lnTo>
                  <a:lnTo>
                    <a:pt x="13357" y="18542"/>
                  </a:lnTo>
                  <a:lnTo>
                    <a:pt x="13858" y="18099"/>
                  </a:lnTo>
                  <a:lnTo>
                    <a:pt x="14321" y="17656"/>
                  </a:lnTo>
                  <a:lnTo>
                    <a:pt x="14783" y="17213"/>
                  </a:lnTo>
                  <a:lnTo>
                    <a:pt x="15227" y="16750"/>
                  </a:lnTo>
                  <a:lnTo>
                    <a:pt x="15651" y="16307"/>
                  </a:lnTo>
                  <a:lnTo>
                    <a:pt x="16460" y="15401"/>
                  </a:lnTo>
                  <a:lnTo>
                    <a:pt x="17212" y="14495"/>
                  </a:lnTo>
                  <a:lnTo>
                    <a:pt x="17906" y="13608"/>
                  </a:lnTo>
                  <a:lnTo>
                    <a:pt x="18561" y="12702"/>
                  </a:lnTo>
                  <a:lnTo>
                    <a:pt x="19159" y="11816"/>
                  </a:lnTo>
                  <a:lnTo>
                    <a:pt x="19698" y="10929"/>
                  </a:lnTo>
                  <a:lnTo>
                    <a:pt x="20199" y="10062"/>
                  </a:lnTo>
                  <a:lnTo>
                    <a:pt x="20662" y="9214"/>
                  </a:lnTo>
                  <a:lnTo>
                    <a:pt x="21067" y="8385"/>
                  </a:lnTo>
                  <a:lnTo>
                    <a:pt x="21452" y="7575"/>
                  </a:lnTo>
                  <a:lnTo>
                    <a:pt x="21780" y="6785"/>
                  </a:lnTo>
                  <a:lnTo>
                    <a:pt x="22088" y="6014"/>
                  </a:lnTo>
                  <a:lnTo>
                    <a:pt x="22358" y="5282"/>
                  </a:lnTo>
                  <a:lnTo>
                    <a:pt x="22589" y="4588"/>
                  </a:lnTo>
                  <a:lnTo>
                    <a:pt x="22782" y="3913"/>
                  </a:lnTo>
                  <a:lnTo>
                    <a:pt x="22956" y="3297"/>
                  </a:lnTo>
                  <a:lnTo>
                    <a:pt x="23110" y="2718"/>
                  </a:lnTo>
                  <a:lnTo>
                    <a:pt x="23226" y="2159"/>
                  </a:lnTo>
                  <a:lnTo>
                    <a:pt x="23418" y="1215"/>
                  </a:lnTo>
                  <a:lnTo>
                    <a:pt x="23438" y="1099"/>
                  </a:lnTo>
                  <a:lnTo>
                    <a:pt x="23438" y="964"/>
                  </a:lnTo>
                  <a:lnTo>
                    <a:pt x="23418" y="849"/>
                  </a:lnTo>
                  <a:lnTo>
                    <a:pt x="23380" y="733"/>
                  </a:lnTo>
                  <a:lnTo>
                    <a:pt x="23341" y="617"/>
                  </a:lnTo>
                  <a:lnTo>
                    <a:pt x="23283" y="502"/>
                  </a:lnTo>
                  <a:lnTo>
                    <a:pt x="23226" y="405"/>
                  </a:lnTo>
                  <a:lnTo>
                    <a:pt x="23148" y="309"/>
                  </a:lnTo>
                  <a:lnTo>
                    <a:pt x="23052" y="232"/>
                  </a:lnTo>
                  <a:lnTo>
                    <a:pt x="22975" y="155"/>
                  </a:lnTo>
                  <a:lnTo>
                    <a:pt x="22879" y="97"/>
                  </a:lnTo>
                  <a:lnTo>
                    <a:pt x="22782" y="58"/>
                  </a:lnTo>
                  <a:lnTo>
                    <a:pt x="22686" y="20"/>
                  </a:lnTo>
                  <a:lnTo>
                    <a:pt x="22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158609" y="4560165"/>
              <a:ext cx="695760" cy="736416"/>
            </a:xfrm>
            <a:custGeom>
              <a:avLst/>
              <a:gdLst/>
              <a:ahLst/>
              <a:cxnLst/>
              <a:rect l="l" t="t" r="r" b="b"/>
              <a:pathLst>
                <a:path w="16172" h="17117" extrusionOk="0">
                  <a:moveTo>
                    <a:pt x="16076" y="1"/>
                  </a:moveTo>
                  <a:lnTo>
                    <a:pt x="16056" y="20"/>
                  </a:lnTo>
                  <a:lnTo>
                    <a:pt x="16018" y="39"/>
                  </a:lnTo>
                  <a:lnTo>
                    <a:pt x="13878" y="2391"/>
                  </a:lnTo>
                  <a:lnTo>
                    <a:pt x="11469" y="5070"/>
                  </a:lnTo>
                  <a:lnTo>
                    <a:pt x="8925" y="7845"/>
                  </a:lnTo>
                  <a:lnTo>
                    <a:pt x="6419" y="10544"/>
                  </a:lnTo>
                  <a:lnTo>
                    <a:pt x="4126" y="12992"/>
                  </a:lnTo>
                  <a:lnTo>
                    <a:pt x="3104" y="14071"/>
                  </a:lnTo>
                  <a:lnTo>
                    <a:pt x="2179" y="14996"/>
                  </a:lnTo>
                  <a:lnTo>
                    <a:pt x="1408" y="15786"/>
                  </a:lnTo>
                  <a:lnTo>
                    <a:pt x="772" y="16365"/>
                  </a:lnTo>
                  <a:lnTo>
                    <a:pt x="328" y="16769"/>
                  </a:lnTo>
                  <a:lnTo>
                    <a:pt x="174" y="16885"/>
                  </a:lnTo>
                  <a:lnTo>
                    <a:pt x="59" y="16943"/>
                  </a:lnTo>
                  <a:lnTo>
                    <a:pt x="39" y="16943"/>
                  </a:lnTo>
                  <a:lnTo>
                    <a:pt x="1" y="16981"/>
                  </a:lnTo>
                  <a:lnTo>
                    <a:pt x="1" y="17020"/>
                  </a:lnTo>
                  <a:lnTo>
                    <a:pt x="1" y="17058"/>
                  </a:lnTo>
                  <a:lnTo>
                    <a:pt x="39" y="17097"/>
                  </a:lnTo>
                  <a:lnTo>
                    <a:pt x="97" y="17116"/>
                  </a:lnTo>
                  <a:lnTo>
                    <a:pt x="116" y="17116"/>
                  </a:lnTo>
                  <a:lnTo>
                    <a:pt x="251" y="17039"/>
                  </a:lnTo>
                  <a:lnTo>
                    <a:pt x="463" y="16885"/>
                  </a:lnTo>
                  <a:lnTo>
                    <a:pt x="753" y="16634"/>
                  </a:lnTo>
                  <a:lnTo>
                    <a:pt x="1099" y="16326"/>
                  </a:lnTo>
                  <a:lnTo>
                    <a:pt x="1948" y="15497"/>
                  </a:lnTo>
                  <a:lnTo>
                    <a:pt x="3008" y="14418"/>
                  </a:lnTo>
                  <a:lnTo>
                    <a:pt x="4203" y="13184"/>
                  </a:lnTo>
                  <a:lnTo>
                    <a:pt x="5513" y="11797"/>
                  </a:lnTo>
                  <a:lnTo>
                    <a:pt x="8327" y="8770"/>
                  </a:lnTo>
                  <a:lnTo>
                    <a:pt x="11103" y="5744"/>
                  </a:lnTo>
                  <a:lnTo>
                    <a:pt x="13551" y="3046"/>
                  </a:lnTo>
                  <a:lnTo>
                    <a:pt x="16153" y="155"/>
                  </a:lnTo>
                  <a:lnTo>
                    <a:pt x="16172" y="116"/>
                  </a:lnTo>
                  <a:lnTo>
                    <a:pt x="16172" y="97"/>
                  </a:lnTo>
                  <a:lnTo>
                    <a:pt x="16172" y="59"/>
                  </a:lnTo>
                  <a:lnTo>
                    <a:pt x="16153" y="20"/>
                  </a:lnTo>
                  <a:lnTo>
                    <a:pt x="161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45;p3"/>
          <p:cNvGrpSpPr/>
          <p:nvPr/>
        </p:nvGrpSpPr>
        <p:grpSpPr>
          <a:xfrm flipH="1">
            <a:off x="8148400" y="2496897"/>
            <a:ext cx="1138550" cy="3112118"/>
            <a:chOff x="-143200" y="2391747"/>
            <a:chExt cx="1138550" cy="3112118"/>
          </a:xfrm>
        </p:grpSpPr>
        <p:sp>
          <p:nvSpPr>
            <p:cNvPr id="46" name="Google Shape;46;p3"/>
            <p:cNvSpPr/>
            <p:nvPr/>
          </p:nvSpPr>
          <p:spPr>
            <a:xfrm>
              <a:off x="251497" y="4035291"/>
              <a:ext cx="588806" cy="990120"/>
            </a:xfrm>
            <a:custGeom>
              <a:avLst/>
              <a:gdLst/>
              <a:ahLst/>
              <a:cxnLst/>
              <a:rect l="l" t="t" r="r" b="b"/>
              <a:pathLst>
                <a:path w="13686" h="23014" extrusionOk="0">
                  <a:moveTo>
                    <a:pt x="13280" y="0"/>
                  </a:moveTo>
                  <a:lnTo>
                    <a:pt x="13165" y="19"/>
                  </a:lnTo>
                  <a:lnTo>
                    <a:pt x="13049" y="77"/>
                  </a:lnTo>
                  <a:lnTo>
                    <a:pt x="12606" y="405"/>
                  </a:lnTo>
                  <a:lnTo>
                    <a:pt x="12163" y="732"/>
                  </a:lnTo>
                  <a:lnTo>
                    <a:pt x="11739" y="1060"/>
                  </a:lnTo>
                  <a:lnTo>
                    <a:pt x="11315" y="1407"/>
                  </a:lnTo>
                  <a:lnTo>
                    <a:pt x="10910" y="1773"/>
                  </a:lnTo>
                  <a:lnTo>
                    <a:pt x="10505" y="2140"/>
                  </a:lnTo>
                  <a:lnTo>
                    <a:pt x="9734" y="2891"/>
                  </a:lnTo>
                  <a:lnTo>
                    <a:pt x="8982" y="3681"/>
                  </a:lnTo>
                  <a:lnTo>
                    <a:pt x="8269" y="4491"/>
                  </a:lnTo>
                  <a:lnTo>
                    <a:pt x="7595" y="5320"/>
                  </a:lnTo>
                  <a:lnTo>
                    <a:pt x="6939" y="6149"/>
                  </a:lnTo>
                  <a:lnTo>
                    <a:pt x="6342" y="7016"/>
                  </a:lnTo>
                  <a:lnTo>
                    <a:pt x="5764" y="7883"/>
                  </a:lnTo>
                  <a:lnTo>
                    <a:pt x="5205" y="8751"/>
                  </a:lnTo>
                  <a:lnTo>
                    <a:pt x="4684" y="9618"/>
                  </a:lnTo>
                  <a:lnTo>
                    <a:pt x="4202" y="10485"/>
                  </a:lnTo>
                  <a:lnTo>
                    <a:pt x="3740" y="11333"/>
                  </a:lnTo>
                  <a:lnTo>
                    <a:pt x="3316" y="12181"/>
                  </a:lnTo>
                  <a:lnTo>
                    <a:pt x="2911" y="13010"/>
                  </a:lnTo>
                  <a:lnTo>
                    <a:pt x="2545" y="13820"/>
                  </a:lnTo>
                  <a:lnTo>
                    <a:pt x="2198" y="14610"/>
                  </a:lnTo>
                  <a:lnTo>
                    <a:pt x="1870" y="15362"/>
                  </a:lnTo>
                  <a:lnTo>
                    <a:pt x="1581" y="16094"/>
                  </a:lnTo>
                  <a:lnTo>
                    <a:pt x="1080" y="17443"/>
                  </a:lnTo>
                  <a:lnTo>
                    <a:pt x="675" y="18619"/>
                  </a:lnTo>
                  <a:lnTo>
                    <a:pt x="367" y="19583"/>
                  </a:lnTo>
                  <a:lnTo>
                    <a:pt x="155" y="20315"/>
                  </a:lnTo>
                  <a:lnTo>
                    <a:pt x="1" y="20932"/>
                  </a:lnTo>
                  <a:lnTo>
                    <a:pt x="2757" y="23014"/>
                  </a:lnTo>
                  <a:lnTo>
                    <a:pt x="3547" y="22031"/>
                  </a:lnTo>
                  <a:lnTo>
                    <a:pt x="4318" y="21067"/>
                  </a:lnTo>
                  <a:lnTo>
                    <a:pt x="5031" y="20084"/>
                  </a:lnTo>
                  <a:lnTo>
                    <a:pt x="5725" y="19139"/>
                  </a:lnTo>
                  <a:lnTo>
                    <a:pt x="6380" y="18195"/>
                  </a:lnTo>
                  <a:lnTo>
                    <a:pt x="6978" y="17270"/>
                  </a:lnTo>
                  <a:lnTo>
                    <a:pt x="7556" y="16345"/>
                  </a:lnTo>
                  <a:lnTo>
                    <a:pt x="8115" y="15439"/>
                  </a:lnTo>
                  <a:lnTo>
                    <a:pt x="8616" y="14552"/>
                  </a:lnTo>
                  <a:lnTo>
                    <a:pt x="9098" y="13685"/>
                  </a:lnTo>
                  <a:lnTo>
                    <a:pt x="9541" y="12837"/>
                  </a:lnTo>
                  <a:lnTo>
                    <a:pt x="9965" y="11989"/>
                  </a:lnTo>
                  <a:lnTo>
                    <a:pt x="10370" y="11179"/>
                  </a:lnTo>
                  <a:lnTo>
                    <a:pt x="10717" y="10370"/>
                  </a:lnTo>
                  <a:lnTo>
                    <a:pt x="11064" y="9599"/>
                  </a:lnTo>
                  <a:lnTo>
                    <a:pt x="11372" y="8847"/>
                  </a:lnTo>
                  <a:lnTo>
                    <a:pt x="11661" y="8115"/>
                  </a:lnTo>
                  <a:lnTo>
                    <a:pt x="11931" y="7401"/>
                  </a:lnTo>
                  <a:lnTo>
                    <a:pt x="12163" y="6708"/>
                  </a:lnTo>
                  <a:lnTo>
                    <a:pt x="12375" y="6052"/>
                  </a:lnTo>
                  <a:lnTo>
                    <a:pt x="12760" y="4819"/>
                  </a:lnTo>
                  <a:lnTo>
                    <a:pt x="13068" y="3701"/>
                  </a:lnTo>
                  <a:lnTo>
                    <a:pt x="13300" y="2679"/>
                  </a:lnTo>
                  <a:lnTo>
                    <a:pt x="13473" y="1812"/>
                  </a:lnTo>
                  <a:lnTo>
                    <a:pt x="13608" y="1060"/>
                  </a:lnTo>
                  <a:lnTo>
                    <a:pt x="13685" y="463"/>
                  </a:lnTo>
                  <a:lnTo>
                    <a:pt x="13685" y="347"/>
                  </a:lnTo>
                  <a:lnTo>
                    <a:pt x="13647" y="231"/>
                  </a:lnTo>
                  <a:lnTo>
                    <a:pt x="13589" y="135"/>
                  </a:lnTo>
                  <a:lnTo>
                    <a:pt x="13493" y="77"/>
                  </a:lnTo>
                  <a:lnTo>
                    <a:pt x="13396" y="19"/>
                  </a:lnTo>
                  <a:lnTo>
                    <a:pt x="132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365939" y="4192839"/>
              <a:ext cx="381481" cy="609500"/>
            </a:xfrm>
            <a:custGeom>
              <a:avLst/>
              <a:gdLst/>
              <a:ahLst/>
              <a:cxnLst/>
              <a:rect l="l" t="t" r="r" b="b"/>
              <a:pathLst>
                <a:path w="8867" h="14167" extrusionOk="0">
                  <a:moveTo>
                    <a:pt x="8770" y="0"/>
                  </a:moveTo>
                  <a:lnTo>
                    <a:pt x="8732" y="19"/>
                  </a:lnTo>
                  <a:lnTo>
                    <a:pt x="8712" y="39"/>
                  </a:lnTo>
                  <a:lnTo>
                    <a:pt x="4433" y="6900"/>
                  </a:lnTo>
                  <a:lnTo>
                    <a:pt x="1485" y="11661"/>
                  </a:lnTo>
                  <a:lnTo>
                    <a:pt x="0" y="14013"/>
                  </a:lnTo>
                  <a:lnTo>
                    <a:pt x="0" y="14051"/>
                  </a:lnTo>
                  <a:lnTo>
                    <a:pt x="0" y="14090"/>
                  </a:lnTo>
                  <a:lnTo>
                    <a:pt x="0" y="14128"/>
                  </a:lnTo>
                  <a:lnTo>
                    <a:pt x="39" y="14148"/>
                  </a:lnTo>
                  <a:lnTo>
                    <a:pt x="77" y="14167"/>
                  </a:lnTo>
                  <a:lnTo>
                    <a:pt x="135" y="14148"/>
                  </a:lnTo>
                  <a:lnTo>
                    <a:pt x="155" y="14128"/>
                  </a:lnTo>
                  <a:lnTo>
                    <a:pt x="1600" y="11815"/>
                  </a:lnTo>
                  <a:lnTo>
                    <a:pt x="4491" y="7170"/>
                  </a:lnTo>
                  <a:lnTo>
                    <a:pt x="8867" y="135"/>
                  </a:lnTo>
                  <a:lnTo>
                    <a:pt x="8867" y="97"/>
                  </a:lnTo>
                  <a:lnTo>
                    <a:pt x="8867" y="77"/>
                  </a:lnTo>
                  <a:lnTo>
                    <a:pt x="8867" y="39"/>
                  </a:lnTo>
                  <a:lnTo>
                    <a:pt x="8828" y="19"/>
                  </a:lnTo>
                  <a:lnTo>
                    <a:pt x="87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143200" y="2391747"/>
              <a:ext cx="332521" cy="1966128"/>
            </a:xfrm>
            <a:custGeom>
              <a:avLst/>
              <a:gdLst/>
              <a:ahLst/>
              <a:cxnLst/>
              <a:rect l="l" t="t" r="r" b="b"/>
              <a:pathLst>
                <a:path w="7729" h="45700" extrusionOk="0">
                  <a:moveTo>
                    <a:pt x="6129" y="0"/>
                  </a:moveTo>
                  <a:lnTo>
                    <a:pt x="5994" y="39"/>
                  </a:lnTo>
                  <a:lnTo>
                    <a:pt x="5917" y="58"/>
                  </a:lnTo>
                  <a:lnTo>
                    <a:pt x="5859" y="116"/>
                  </a:lnTo>
                  <a:lnTo>
                    <a:pt x="5802" y="174"/>
                  </a:lnTo>
                  <a:lnTo>
                    <a:pt x="5744" y="251"/>
                  </a:lnTo>
                  <a:lnTo>
                    <a:pt x="5358" y="906"/>
                  </a:lnTo>
                  <a:lnTo>
                    <a:pt x="4992" y="1581"/>
                  </a:lnTo>
                  <a:lnTo>
                    <a:pt x="4626" y="2275"/>
                  </a:lnTo>
                  <a:lnTo>
                    <a:pt x="4298" y="3007"/>
                  </a:lnTo>
                  <a:lnTo>
                    <a:pt x="3970" y="3740"/>
                  </a:lnTo>
                  <a:lnTo>
                    <a:pt x="3662" y="4511"/>
                  </a:lnTo>
                  <a:lnTo>
                    <a:pt x="3373" y="5282"/>
                  </a:lnTo>
                  <a:lnTo>
                    <a:pt x="3084" y="6072"/>
                  </a:lnTo>
                  <a:lnTo>
                    <a:pt x="2833" y="6881"/>
                  </a:lnTo>
                  <a:lnTo>
                    <a:pt x="2583" y="7710"/>
                  </a:lnTo>
                  <a:lnTo>
                    <a:pt x="2351" y="8558"/>
                  </a:lnTo>
                  <a:lnTo>
                    <a:pt x="2120" y="9406"/>
                  </a:lnTo>
                  <a:lnTo>
                    <a:pt x="1927" y="10274"/>
                  </a:lnTo>
                  <a:lnTo>
                    <a:pt x="1715" y="11141"/>
                  </a:lnTo>
                  <a:lnTo>
                    <a:pt x="1542" y="12028"/>
                  </a:lnTo>
                  <a:lnTo>
                    <a:pt x="1368" y="12914"/>
                  </a:lnTo>
                  <a:lnTo>
                    <a:pt x="1214" y="13820"/>
                  </a:lnTo>
                  <a:lnTo>
                    <a:pt x="1060" y="14726"/>
                  </a:lnTo>
                  <a:lnTo>
                    <a:pt x="810" y="16557"/>
                  </a:lnTo>
                  <a:lnTo>
                    <a:pt x="598" y="18388"/>
                  </a:lnTo>
                  <a:lnTo>
                    <a:pt x="405" y="20219"/>
                  </a:lnTo>
                  <a:lnTo>
                    <a:pt x="270" y="22050"/>
                  </a:lnTo>
                  <a:lnTo>
                    <a:pt x="154" y="23881"/>
                  </a:lnTo>
                  <a:lnTo>
                    <a:pt x="77" y="25674"/>
                  </a:lnTo>
                  <a:lnTo>
                    <a:pt x="39" y="27447"/>
                  </a:lnTo>
                  <a:lnTo>
                    <a:pt x="0" y="29162"/>
                  </a:lnTo>
                  <a:lnTo>
                    <a:pt x="0" y="30839"/>
                  </a:lnTo>
                  <a:lnTo>
                    <a:pt x="19" y="32458"/>
                  </a:lnTo>
                  <a:lnTo>
                    <a:pt x="58" y="34000"/>
                  </a:lnTo>
                  <a:lnTo>
                    <a:pt x="96" y="35484"/>
                  </a:lnTo>
                  <a:lnTo>
                    <a:pt x="154" y="36872"/>
                  </a:lnTo>
                  <a:lnTo>
                    <a:pt x="289" y="39378"/>
                  </a:lnTo>
                  <a:lnTo>
                    <a:pt x="443" y="41459"/>
                  </a:lnTo>
                  <a:lnTo>
                    <a:pt x="559" y="43021"/>
                  </a:lnTo>
                  <a:lnTo>
                    <a:pt x="694" y="44351"/>
                  </a:lnTo>
                  <a:lnTo>
                    <a:pt x="3026" y="45700"/>
                  </a:lnTo>
                  <a:lnTo>
                    <a:pt x="3508" y="43984"/>
                  </a:lnTo>
                  <a:lnTo>
                    <a:pt x="3951" y="42250"/>
                  </a:lnTo>
                  <a:lnTo>
                    <a:pt x="4375" y="40496"/>
                  </a:lnTo>
                  <a:lnTo>
                    <a:pt x="4761" y="38703"/>
                  </a:lnTo>
                  <a:lnTo>
                    <a:pt x="5127" y="36911"/>
                  </a:lnTo>
                  <a:lnTo>
                    <a:pt x="5474" y="35099"/>
                  </a:lnTo>
                  <a:lnTo>
                    <a:pt x="5782" y="33287"/>
                  </a:lnTo>
                  <a:lnTo>
                    <a:pt x="6071" y="31475"/>
                  </a:lnTo>
                  <a:lnTo>
                    <a:pt x="6341" y="29683"/>
                  </a:lnTo>
                  <a:lnTo>
                    <a:pt x="6573" y="27871"/>
                  </a:lnTo>
                  <a:lnTo>
                    <a:pt x="6785" y="26098"/>
                  </a:lnTo>
                  <a:lnTo>
                    <a:pt x="6977" y="24325"/>
                  </a:lnTo>
                  <a:lnTo>
                    <a:pt x="7151" y="22590"/>
                  </a:lnTo>
                  <a:lnTo>
                    <a:pt x="7286" y="20874"/>
                  </a:lnTo>
                  <a:lnTo>
                    <a:pt x="7421" y="19198"/>
                  </a:lnTo>
                  <a:lnTo>
                    <a:pt x="7517" y="17559"/>
                  </a:lnTo>
                  <a:lnTo>
                    <a:pt x="7594" y="15960"/>
                  </a:lnTo>
                  <a:lnTo>
                    <a:pt x="7652" y="14418"/>
                  </a:lnTo>
                  <a:lnTo>
                    <a:pt x="7690" y="12914"/>
                  </a:lnTo>
                  <a:lnTo>
                    <a:pt x="7729" y="11488"/>
                  </a:lnTo>
                  <a:lnTo>
                    <a:pt x="7729" y="10100"/>
                  </a:lnTo>
                  <a:lnTo>
                    <a:pt x="7710" y="8790"/>
                  </a:lnTo>
                  <a:lnTo>
                    <a:pt x="7690" y="7556"/>
                  </a:lnTo>
                  <a:lnTo>
                    <a:pt x="7652" y="6380"/>
                  </a:lnTo>
                  <a:lnTo>
                    <a:pt x="7575" y="5301"/>
                  </a:lnTo>
                  <a:lnTo>
                    <a:pt x="7498" y="4299"/>
                  </a:lnTo>
                  <a:lnTo>
                    <a:pt x="7421" y="3393"/>
                  </a:lnTo>
                  <a:lnTo>
                    <a:pt x="7305" y="2583"/>
                  </a:lnTo>
                  <a:lnTo>
                    <a:pt x="7189" y="1870"/>
                  </a:lnTo>
                  <a:lnTo>
                    <a:pt x="7074" y="1273"/>
                  </a:lnTo>
                  <a:lnTo>
                    <a:pt x="6919" y="771"/>
                  </a:lnTo>
                  <a:lnTo>
                    <a:pt x="6842" y="559"/>
                  </a:lnTo>
                  <a:lnTo>
                    <a:pt x="6765" y="386"/>
                  </a:lnTo>
                  <a:lnTo>
                    <a:pt x="6669" y="232"/>
                  </a:lnTo>
                  <a:lnTo>
                    <a:pt x="6553" y="116"/>
                  </a:lnTo>
                  <a:lnTo>
                    <a:pt x="6418" y="39"/>
                  </a:lnTo>
                  <a:lnTo>
                    <a:pt x="62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55303" y="2589909"/>
              <a:ext cx="155096" cy="1490170"/>
            </a:xfrm>
            <a:custGeom>
              <a:avLst/>
              <a:gdLst/>
              <a:ahLst/>
              <a:cxnLst/>
              <a:rect l="l" t="t" r="r" b="b"/>
              <a:pathLst>
                <a:path w="3605" h="34637" extrusionOk="0">
                  <a:moveTo>
                    <a:pt x="3489" y="1"/>
                  </a:moveTo>
                  <a:lnTo>
                    <a:pt x="3450" y="20"/>
                  </a:lnTo>
                  <a:lnTo>
                    <a:pt x="3431" y="59"/>
                  </a:lnTo>
                  <a:lnTo>
                    <a:pt x="3412" y="78"/>
                  </a:lnTo>
                  <a:lnTo>
                    <a:pt x="2833" y="5803"/>
                  </a:lnTo>
                  <a:lnTo>
                    <a:pt x="1658" y="17174"/>
                  </a:lnTo>
                  <a:lnTo>
                    <a:pt x="1041" y="23246"/>
                  </a:lnTo>
                  <a:lnTo>
                    <a:pt x="520" y="28643"/>
                  </a:lnTo>
                  <a:lnTo>
                    <a:pt x="135" y="32632"/>
                  </a:lnTo>
                  <a:lnTo>
                    <a:pt x="39" y="33904"/>
                  </a:lnTo>
                  <a:lnTo>
                    <a:pt x="0" y="34541"/>
                  </a:lnTo>
                  <a:lnTo>
                    <a:pt x="0" y="34579"/>
                  </a:lnTo>
                  <a:lnTo>
                    <a:pt x="19" y="34618"/>
                  </a:lnTo>
                  <a:lnTo>
                    <a:pt x="58" y="34637"/>
                  </a:lnTo>
                  <a:lnTo>
                    <a:pt x="135" y="34637"/>
                  </a:lnTo>
                  <a:lnTo>
                    <a:pt x="154" y="34618"/>
                  </a:lnTo>
                  <a:lnTo>
                    <a:pt x="174" y="34579"/>
                  </a:lnTo>
                  <a:lnTo>
                    <a:pt x="193" y="34541"/>
                  </a:lnTo>
                  <a:lnTo>
                    <a:pt x="231" y="33885"/>
                  </a:lnTo>
                  <a:lnTo>
                    <a:pt x="328" y="32594"/>
                  </a:lnTo>
                  <a:lnTo>
                    <a:pt x="713" y="28508"/>
                  </a:lnTo>
                  <a:lnTo>
                    <a:pt x="1253" y="22995"/>
                  </a:lnTo>
                  <a:lnTo>
                    <a:pt x="1889" y="16808"/>
                  </a:lnTo>
                  <a:lnTo>
                    <a:pt x="3045" y="5379"/>
                  </a:lnTo>
                  <a:lnTo>
                    <a:pt x="3604" y="97"/>
                  </a:lnTo>
                  <a:lnTo>
                    <a:pt x="3604" y="59"/>
                  </a:lnTo>
                  <a:lnTo>
                    <a:pt x="3585" y="40"/>
                  </a:lnTo>
                  <a:lnTo>
                    <a:pt x="3547" y="20"/>
                  </a:lnTo>
                  <a:lnTo>
                    <a:pt x="3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78536" y="3228448"/>
              <a:ext cx="686639" cy="2275417"/>
            </a:xfrm>
            <a:custGeom>
              <a:avLst/>
              <a:gdLst/>
              <a:ahLst/>
              <a:cxnLst/>
              <a:rect l="l" t="t" r="r" b="b"/>
              <a:pathLst>
                <a:path w="15960" h="52889" extrusionOk="0">
                  <a:moveTo>
                    <a:pt x="13203" y="0"/>
                  </a:moveTo>
                  <a:lnTo>
                    <a:pt x="13049" y="19"/>
                  </a:lnTo>
                  <a:lnTo>
                    <a:pt x="12895" y="58"/>
                  </a:lnTo>
                  <a:lnTo>
                    <a:pt x="12760" y="135"/>
                  </a:lnTo>
                  <a:lnTo>
                    <a:pt x="12625" y="212"/>
                  </a:lnTo>
                  <a:lnTo>
                    <a:pt x="12509" y="328"/>
                  </a:lnTo>
                  <a:lnTo>
                    <a:pt x="12394" y="444"/>
                  </a:lnTo>
                  <a:lnTo>
                    <a:pt x="11623" y="1504"/>
                  </a:lnTo>
                  <a:lnTo>
                    <a:pt x="10910" y="2564"/>
                  </a:lnTo>
                  <a:lnTo>
                    <a:pt x="10216" y="3643"/>
                  </a:lnTo>
                  <a:lnTo>
                    <a:pt x="9541" y="4722"/>
                  </a:lnTo>
                  <a:lnTo>
                    <a:pt x="8905" y="5821"/>
                  </a:lnTo>
                  <a:lnTo>
                    <a:pt x="8288" y="6920"/>
                  </a:lnTo>
                  <a:lnTo>
                    <a:pt x="7710" y="8018"/>
                  </a:lnTo>
                  <a:lnTo>
                    <a:pt x="7151" y="9117"/>
                  </a:lnTo>
                  <a:lnTo>
                    <a:pt x="6611" y="10216"/>
                  </a:lnTo>
                  <a:lnTo>
                    <a:pt x="6110" y="11333"/>
                  </a:lnTo>
                  <a:lnTo>
                    <a:pt x="5628" y="12451"/>
                  </a:lnTo>
                  <a:lnTo>
                    <a:pt x="5166" y="13550"/>
                  </a:lnTo>
                  <a:lnTo>
                    <a:pt x="4742" y="14668"/>
                  </a:lnTo>
                  <a:lnTo>
                    <a:pt x="4337" y="15786"/>
                  </a:lnTo>
                  <a:lnTo>
                    <a:pt x="3952" y="16884"/>
                  </a:lnTo>
                  <a:lnTo>
                    <a:pt x="3585" y="18002"/>
                  </a:lnTo>
                  <a:lnTo>
                    <a:pt x="3238" y="19101"/>
                  </a:lnTo>
                  <a:lnTo>
                    <a:pt x="2930" y="20219"/>
                  </a:lnTo>
                  <a:lnTo>
                    <a:pt x="2622" y="21298"/>
                  </a:lnTo>
                  <a:lnTo>
                    <a:pt x="2352" y="22397"/>
                  </a:lnTo>
                  <a:lnTo>
                    <a:pt x="2082" y="23476"/>
                  </a:lnTo>
                  <a:lnTo>
                    <a:pt x="1851" y="24556"/>
                  </a:lnTo>
                  <a:lnTo>
                    <a:pt x="1619" y="25635"/>
                  </a:lnTo>
                  <a:lnTo>
                    <a:pt x="1427" y="26695"/>
                  </a:lnTo>
                  <a:lnTo>
                    <a:pt x="1234" y="27736"/>
                  </a:lnTo>
                  <a:lnTo>
                    <a:pt x="1060" y="28777"/>
                  </a:lnTo>
                  <a:lnTo>
                    <a:pt x="906" y="29818"/>
                  </a:lnTo>
                  <a:lnTo>
                    <a:pt x="752" y="30820"/>
                  </a:lnTo>
                  <a:lnTo>
                    <a:pt x="636" y="31822"/>
                  </a:lnTo>
                  <a:lnTo>
                    <a:pt x="521" y="32824"/>
                  </a:lnTo>
                  <a:lnTo>
                    <a:pt x="328" y="34752"/>
                  </a:lnTo>
                  <a:lnTo>
                    <a:pt x="193" y="36621"/>
                  </a:lnTo>
                  <a:lnTo>
                    <a:pt x="97" y="38414"/>
                  </a:lnTo>
                  <a:lnTo>
                    <a:pt x="39" y="40129"/>
                  </a:lnTo>
                  <a:lnTo>
                    <a:pt x="0" y="41768"/>
                  </a:lnTo>
                  <a:lnTo>
                    <a:pt x="20" y="43290"/>
                  </a:lnTo>
                  <a:lnTo>
                    <a:pt x="39" y="44736"/>
                  </a:lnTo>
                  <a:lnTo>
                    <a:pt x="97" y="46066"/>
                  </a:lnTo>
                  <a:lnTo>
                    <a:pt x="155" y="47299"/>
                  </a:lnTo>
                  <a:lnTo>
                    <a:pt x="232" y="48398"/>
                  </a:lnTo>
                  <a:lnTo>
                    <a:pt x="309" y="49381"/>
                  </a:lnTo>
                  <a:lnTo>
                    <a:pt x="482" y="50923"/>
                  </a:lnTo>
                  <a:lnTo>
                    <a:pt x="598" y="51887"/>
                  </a:lnTo>
                  <a:lnTo>
                    <a:pt x="656" y="52233"/>
                  </a:lnTo>
                  <a:lnTo>
                    <a:pt x="2313" y="52889"/>
                  </a:lnTo>
                  <a:lnTo>
                    <a:pt x="3123" y="51655"/>
                  </a:lnTo>
                  <a:lnTo>
                    <a:pt x="3894" y="50441"/>
                  </a:lnTo>
                  <a:lnTo>
                    <a:pt x="4626" y="49227"/>
                  </a:lnTo>
                  <a:lnTo>
                    <a:pt x="5339" y="48032"/>
                  </a:lnTo>
                  <a:lnTo>
                    <a:pt x="6033" y="46837"/>
                  </a:lnTo>
                  <a:lnTo>
                    <a:pt x="6689" y="45661"/>
                  </a:lnTo>
                  <a:lnTo>
                    <a:pt x="7305" y="44485"/>
                  </a:lnTo>
                  <a:lnTo>
                    <a:pt x="7922" y="43329"/>
                  </a:lnTo>
                  <a:lnTo>
                    <a:pt x="8481" y="42192"/>
                  </a:lnTo>
                  <a:lnTo>
                    <a:pt x="9040" y="41054"/>
                  </a:lnTo>
                  <a:lnTo>
                    <a:pt x="9560" y="39937"/>
                  </a:lnTo>
                  <a:lnTo>
                    <a:pt x="10062" y="38819"/>
                  </a:lnTo>
                  <a:lnTo>
                    <a:pt x="10524" y="37720"/>
                  </a:lnTo>
                  <a:lnTo>
                    <a:pt x="10987" y="36641"/>
                  </a:lnTo>
                  <a:lnTo>
                    <a:pt x="11411" y="35561"/>
                  </a:lnTo>
                  <a:lnTo>
                    <a:pt x="11816" y="34501"/>
                  </a:lnTo>
                  <a:lnTo>
                    <a:pt x="12201" y="33441"/>
                  </a:lnTo>
                  <a:lnTo>
                    <a:pt x="12548" y="32400"/>
                  </a:lnTo>
                  <a:lnTo>
                    <a:pt x="12895" y="31379"/>
                  </a:lnTo>
                  <a:lnTo>
                    <a:pt x="13203" y="30357"/>
                  </a:lnTo>
                  <a:lnTo>
                    <a:pt x="13492" y="29374"/>
                  </a:lnTo>
                  <a:lnTo>
                    <a:pt x="13781" y="28372"/>
                  </a:lnTo>
                  <a:lnTo>
                    <a:pt x="14032" y="27408"/>
                  </a:lnTo>
                  <a:lnTo>
                    <a:pt x="14283" y="26445"/>
                  </a:lnTo>
                  <a:lnTo>
                    <a:pt x="14495" y="25500"/>
                  </a:lnTo>
                  <a:lnTo>
                    <a:pt x="14687" y="24556"/>
                  </a:lnTo>
                  <a:lnTo>
                    <a:pt x="14880" y="23650"/>
                  </a:lnTo>
                  <a:lnTo>
                    <a:pt x="15054" y="22744"/>
                  </a:lnTo>
                  <a:lnTo>
                    <a:pt x="15208" y="21857"/>
                  </a:lnTo>
                  <a:lnTo>
                    <a:pt x="15343" y="20971"/>
                  </a:lnTo>
                  <a:lnTo>
                    <a:pt x="15458" y="20103"/>
                  </a:lnTo>
                  <a:lnTo>
                    <a:pt x="15574" y="19255"/>
                  </a:lnTo>
                  <a:lnTo>
                    <a:pt x="15651" y="18426"/>
                  </a:lnTo>
                  <a:lnTo>
                    <a:pt x="15747" y="17617"/>
                  </a:lnTo>
                  <a:lnTo>
                    <a:pt x="15863" y="16017"/>
                  </a:lnTo>
                  <a:lnTo>
                    <a:pt x="15940" y="14494"/>
                  </a:lnTo>
                  <a:lnTo>
                    <a:pt x="15959" y="13030"/>
                  </a:lnTo>
                  <a:lnTo>
                    <a:pt x="15940" y="11623"/>
                  </a:lnTo>
                  <a:lnTo>
                    <a:pt x="15902" y="10293"/>
                  </a:lnTo>
                  <a:lnTo>
                    <a:pt x="15825" y="9021"/>
                  </a:lnTo>
                  <a:lnTo>
                    <a:pt x="15709" y="7826"/>
                  </a:lnTo>
                  <a:lnTo>
                    <a:pt x="15593" y="6688"/>
                  </a:lnTo>
                  <a:lnTo>
                    <a:pt x="15439" y="5628"/>
                  </a:lnTo>
                  <a:lnTo>
                    <a:pt x="15285" y="4645"/>
                  </a:lnTo>
                  <a:lnTo>
                    <a:pt x="15111" y="3720"/>
                  </a:lnTo>
                  <a:lnTo>
                    <a:pt x="14919" y="2872"/>
                  </a:lnTo>
                  <a:lnTo>
                    <a:pt x="14745" y="2101"/>
                  </a:lnTo>
                  <a:lnTo>
                    <a:pt x="14552" y="1407"/>
                  </a:lnTo>
                  <a:lnTo>
                    <a:pt x="14379" y="790"/>
                  </a:lnTo>
                  <a:lnTo>
                    <a:pt x="14321" y="636"/>
                  </a:lnTo>
                  <a:lnTo>
                    <a:pt x="14244" y="501"/>
                  </a:lnTo>
                  <a:lnTo>
                    <a:pt x="14148" y="366"/>
                  </a:lnTo>
                  <a:lnTo>
                    <a:pt x="14032" y="270"/>
                  </a:lnTo>
                  <a:lnTo>
                    <a:pt x="13916" y="174"/>
                  </a:lnTo>
                  <a:lnTo>
                    <a:pt x="13781" y="97"/>
                  </a:lnTo>
                  <a:lnTo>
                    <a:pt x="13647" y="39"/>
                  </a:lnTo>
                  <a:lnTo>
                    <a:pt x="134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71573" y="3537736"/>
              <a:ext cx="369047" cy="1605428"/>
            </a:xfrm>
            <a:custGeom>
              <a:avLst/>
              <a:gdLst/>
              <a:ahLst/>
              <a:cxnLst/>
              <a:rect l="l" t="t" r="r" b="b"/>
              <a:pathLst>
                <a:path w="8578" h="37316" extrusionOk="0">
                  <a:moveTo>
                    <a:pt x="8461" y="1"/>
                  </a:moveTo>
                  <a:lnTo>
                    <a:pt x="8423" y="20"/>
                  </a:lnTo>
                  <a:lnTo>
                    <a:pt x="8404" y="39"/>
                  </a:lnTo>
                  <a:lnTo>
                    <a:pt x="8384" y="78"/>
                  </a:lnTo>
                  <a:lnTo>
                    <a:pt x="5994" y="11083"/>
                  </a:lnTo>
                  <a:lnTo>
                    <a:pt x="4664" y="17174"/>
                  </a:lnTo>
                  <a:lnTo>
                    <a:pt x="3334" y="23110"/>
                  </a:lnTo>
                  <a:lnTo>
                    <a:pt x="2139" y="28469"/>
                  </a:lnTo>
                  <a:lnTo>
                    <a:pt x="1118" y="32882"/>
                  </a:lnTo>
                  <a:lnTo>
                    <a:pt x="713" y="34579"/>
                  </a:lnTo>
                  <a:lnTo>
                    <a:pt x="386" y="35908"/>
                  </a:lnTo>
                  <a:lnTo>
                    <a:pt x="154" y="36776"/>
                  </a:lnTo>
                  <a:lnTo>
                    <a:pt x="77" y="37026"/>
                  </a:lnTo>
                  <a:lnTo>
                    <a:pt x="19" y="37142"/>
                  </a:lnTo>
                  <a:lnTo>
                    <a:pt x="0" y="37181"/>
                  </a:lnTo>
                  <a:lnTo>
                    <a:pt x="0" y="37219"/>
                  </a:lnTo>
                  <a:lnTo>
                    <a:pt x="0" y="37258"/>
                  </a:lnTo>
                  <a:lnTo>
                    <a:pt x="19" y="37277"/>
                  </a:lnTo>
                  <a:lnTo>
                    <a:pt x="58" y="37296"/>
                  </a:lnTo>
                  <a:lnTo>
                    <a:pt x="96" y="37316"/>
                  </a:lnTo>
                  <a:lnTo>
                    <a:pt x="135" y="37296"/>
                  </a:lnTo>
                  <a:lnTo>
                    <a:pt x="154" y="37277"/>
                  </a:lnTo>
                  <a:lnTo>
                    <a:pt x="231" y="37142"/>
                  </a:lnTo>
                  <a:lnTo>
                    <a:pt x="328" y="36834"/>
                  </a:lnTo>
                  <a:lnTo>
                    <a:pt x="617" y="35696"/>
                  </a:lnTo>
                  <a:lnTo>
                    <a:pt x="1041" y="34000"/>
                  </a:lnTo>
                  <a:lnTo>
                    <a:pt x="1561" y="31803"/>
                  </a:lnTo>
                  <a:lnTo>
                    <a:pt x="2814" y="26310"/>
                  </a:lnTo>
                  <a:lnTo>
                    <a:pt x="4240" y="19930"/>
                  </a:lnTo>
                  <a:lnTo>
                    <a:pt x="5686" y="13396"/>
                  </a:lnTo>
                  <a:lnTo>
                    <a:pt x="6977" y="7440"/>
                  </a:lnTo>
                  <a:lnTo>
                    <a:pt x="8577" y="116"/>
                  </a:lnTo>
                  <a:lnTo>
                    <a:pt x="8577" y="78"/>
                  </a:lnTo>
                  <a:lnTo>
                    <a:pt x="8558" y="39"/>
                  </a:lnTo>
                  <a:lnTo>
                    <a:pt x="8539" y="20"/>
                  </a:lnTo>
                  <a:lnTo>
                    <a:pt x="85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13011" y="4369446"/>
              <a:ext cx="1008361" cy="1121166"/>
            </a:xfrm>
            <a:custGeom>
              <a:avLst/>
              <a:gdLst/>
              <a:ahLst/>
              <a:cxnLst/>
              <a:rect l="l" t="t" r="r" b="b"/>
              <a:pathLst>
                <a:path w="23438" h="26060" extrusionOk="0">
                  <a:moveTo>
                    <a:pt x="22570" y="1"/>
                  </a:moveTo>
                  <a:lnTo>
                    <a:pt x="22474" y="20"/>
                  </a:lnTo>
                  <a:lnTo>
                    <a:pt x="22377" y="39"/>
                  </a:lnTo>
                  <a:lnTo>
                    <a:pt x="21606" y="290"/>
                  </a:lnTo>
                  <a:lnTo>
                    <a:pt x="20874" y="560"/>
                  </a:lnTo>
                  <a:lnTo>
                    <a:pt x="20142" y="849"/>
                  </a:lnTo>
                  <a:lnTo>
                    <a:pt x="19428" y="1157"/>
                  </a:lnTo>
                  <a:lnTo>
                    <a:pt x="18735" y="1485"/>
                  </a:lnTo>
                  <a:lnTo>
                    <a:pt x="18041" y="1832"/>
                  </a:lnTo>
                  <a:lnTo>
                    <a:pt x="17366" y="2198"/>
                  </a:lnTo>
                  <a:lnTo>
                    <a:pt x="16711" y="2583"/>
                  </a:lnTo>
                  <a:lnTo>
                    <a:pt x="16075" y="2969"/>
                  </a:lnTo>
                  <a:lnTo>
                    <a:pt x="15458" y="3393"/>
                  </a:lnTo>
                  <a:lnTo>
                    <a:pt x="14841" y="3798"/>
                  </a:lnTo>
                  <a:lnTo>
                    <a:pt x="14244" y="4241"/>
                  </a:lnTo>
                  <a:lnTo>
                    <a:pt x="13665" y="4684"/>
                  </a:lnTo>
                  <a:lnTo>
                    <a:pt x="13087" y="5147"/>
                  </a:lnTo>
                  <a:lnTo>
                    <a:pt x="12528" y="5609"/>
                  </a:lnTo>
                  <a:lnTo>
                    <a:pt x="11989" y="6091"/>
                  </a:lnTo>
                  <a:lnTo>
                    <a:pt x="11449" y="6573"/>
                  </a:lnTo>
                  <a:lnTo>
                    <a:pt x="10929" y="7074"/>
                  </a:lnTo>
                  <a:lnTo>
                    <a:pt x="10427" y="7575"/>
                  </a:lnTo>
                  <a:lnTo>
                    <a:pt x="9946" y="8077"/>
                  </a:lnTo>
                  <a:lnTo>
                    <a:pt x="9464" y="8597"/>
                  </a:lnTo>
                  <a:lnTo>
                    <a:pt x="9001" y="9117"/>
                  </a:lnTo>
                  <a:lnTo>
                    <a:pt x="8558" y="9638"/>
                  </a:lnTo>
                  <a:lnTo>
                    <a:pt x="8115" y="10158"/>
                  </a:lnTo>
                  <a:lnTo>
                    <a:pt x="7266" y="11218"/>
                  </a:lnTo>
                  <a:lnTo>
                    <a:pt x="6495" y="12278"/>
                  </a:lnTo>
                  <a:lnTo>
                    <a:pt x="5744" y="13338"/>
                  </a:lnTo>
                  <a:lnTo>
                    <a:pt x="5050" y="14379"/>
                  </a:lnTo>
                  <a:lnTo>
                    <a:pt x="4414" y="15420"/>
                  </a:lnTo>
                  <a:lnTo>
                    <a:pt x="3816" y="16422"/>
                  </a:lnTo>
                  <a:lnTo>
                    <a:pt x="3277" y="17405"/>
                  </a:lnTo>
                  <a:lnTo>
                    <a:pt x="2776" y="18369"/>
                  </a:lnTo>
                  <a:lnTo>
                    <a:pt x="2313" y="19275"/>
                  </a:lnTo>
                  <a:lnTo>
                    <a:pt x="1889" y="20142"/>
                  </a:lnTo>
                  <a:lnTo>
                    <a:pt x="1523" y="20952"/>
                  </a:lnTo>
                  <a:lnTo>
                    <a:pt x="1195" y="21703"/>
                  </a:lnTo>
                  <a:lnTo>
                    <a:pt x="906" y="22397"/>
                  </a:lnTo>
                  <a:lnTo>
                    <a:pt x="655" y="23014"/>
                  </a:lnTo>
                  <a:lnTo>
                    <a:pt x="289" y="23997"/>
                  </a:lnTo>
                  <a:lnTo>
                    <a:pt x="58" y="24633"/>
                  </a:lnTo>
                  <a:lnTo>
                    <a:pt x="0" y="24864"/>
                  </a:lnTo>
                  <a:lnTo>
                    <a:pt x="771" y="26059"/>
                  </a:lnTo>
                  <a:lnTo>
                    <a:pt x="1600" y="25732"/>
                  </a:lnTo>
                  <a:lnTo>
                    <a:pt x="2409" y="25385"/>
                  </a:lnTo>
                  <a:lnTo>
                    <a:pt x="3219" y="25038"/>
                  </a:lnTo>
                  <a:lnTo>
                    <a:pt x="3990" y="24672"/>
                  </a:lnTo>
                  <a:lnTo>
                    <a:pt x="4742" y="24305"/>
                  </a:lnTo>
                  <a:lnTo>
                    <a:pt x="5474" y="23939"/>
                  </a:lnTo>
                  <a:lnTo>
                    <a:pt x="6187" y="23554"/>
                  </a:lnTo>
                  <a:lnTo>
                    <a:pt x="6881" y="23168"/>
                  </a:lnTo>
                  <a:lnTo>
                    <a:pt x="7556" y="22764"/>
                  </a:lnTo>
                  <a:lnTo>
                    <a:pt x="8230" y="22378"/>
                  </a:lnTo>
                  <a:lnTo>
                    <a:pt x="8866" y="21954"/>
                  </a:lnTo>
                  <a:lnTo>
                    <a:pt x="9483" y="21549"/>
                  </a:lnTo>
                  <a:lnTo>
                    <a:pt x="10100" y="21125"/>
                  </a:lnTo>
                  <a:lnTo>
                    <a:pt x="10678" y="20720"/>
                  </a:lnTo>
                  <a:lnTo>
                    <a:pt x="11256" y="20277"/>
                  </a:lnTo>
                  <a:lnTo>
                    <a:pt x="11796" y="19853"/>
                  </a:lnTo>
                  <a:lnTo>
                    <a:pt x="12336" y="19429"/>
                  </a:lnTo>
                  <a:lnTo>
                    <a:pt x="12856" y="18986"/>
                  </a:lnTo>
                  <a:lnTo>
                    <a:pt x="13357" y="18542"/>
                  </a:lnTo>
                  <a:lnTo>
                    <a:pt x="13858" y="18099"/>
                  </a:lnTo>
                  <a:lnTo>
                    <a:pt x="14321" y="17656"/>
                  </a:lnTo>
                  <a:lnTo>
                    <a:pt x="14783" y="17213"/>
                  </a:lnTo>
                  <a:lnTo>
                    <a:pt x="15227" y="16750"/>
                  </a:lnTo>
                  <a:lnTo>
                    <a:pt x="15651" y="16307"/>
                  </a:lnTo>
                  <a:lnTo>
                    <a:pt x="16460" y="15401"/>
                  </a:lnTo>
                  <a:lnTo>
                    <a:pt x="17212" y="14495"/>
                  </a:lnTo>
                  <a:lnTo>
                    <a:pt x="17906" y="13608"/>
                  </a:lnTo>
                  <a:lnTo>
                    <a:pt x="18561" y="12702"/>
                  </a:lnTo>
                  <a:lnTo>
                    <a:pt x="19159" y="11816"/>
                  </a:lnTo>
                  <a:lnTo>
                    <a:pt x="19698" y="10929"/>
                  </a:lnTo>
                  <a:lnTo>
                    <a:pt x="20199" y="10062"/>
                  </a:lnTo>
                  <a:lnTo>
                    <a:pt x="20662" y="9214"/>
                  </a:lnTo>
                  <a:lnTo>
                    <a:pt x="21067" y="8385"/>
                  </a:lnTo>
                  <a:lnTo>
                    <a:pt x="21452" y="7575"/>
                  </a:lnTo>
                  <a:lnTo>
                    <a:pt x="21780" y="6785"/>
                  </a:lnTo>
                  <a:lnTo>
                    <a:pt x="22088" y="6014"/>
                  </a:lnTo>
                  <a:lnTo>
                    <a:pt x="22358" y="5282"/>
                  </a:lnTo>
                  <a:lnTo>
                    <a:pt x="22589" y="4588"/>
                  </a:lnTo>
                  <a:lnTo>
                    <a:pt x="22782" y="3913"/>
                  </a:lnTo>
                  <a:lnTo>
                    <a:pt x="22956" y="3297"/>
                  </a:lnTo>
                  <a:lnTo>
                    <a:pt x="23110" y="2718"/>
                  </a:lnTo>
                  <a:lnTo>
                    <a:pt x="23226" y="2159"/>
                  </a:lnTo>
                  <a:lnTo>
                    <a:pt x="23418" y="1215"/>
                  </a:lnTo>
                  <a:lnTo>
                    <a:pt x="23438" y="1099"/>
                  </a:lnTo>
                  <a:lnTo>
                    <a:pt x="23438" y="964"/>
                  </a:lnTo>
                  <a:lnTo>
                    <a:pt x="23418" y="849"/>
                  </a:lnTo>
                  <a:lnTo>
                    <a:pt x="23380" y="733"/>
                  </a:lnTo>
                  <a:lnTo>
                    <a:pt x="23341" y="617"/>
                  </a:lnTo>
                  <a:lnTo>
                    <a:pt x="23283" y="502"/>
                  </a:lnTo>
                  <a:lnTo>
                    <a:pt x="23226" y="405"/>
                  </a:lnTo>
                  <a:lnTo>
                    <a:pt x="23148" y="309"/>
                  </a:lnTo>
                  <a:lnTo>
                    <a:pt x="23052" y="232"/>
                  </a:lnTo>
                  <a:lnTo>
                    <a:pt x="22975" y="155"/>
                  </a:lnTo>
                  <a:lnTo>
                    <a:pt x="22879" y="97"/>
                  </a:lnTo>
                  <a:lnTo>
                    <a:pt x="22782" y="58"/>
                  </a:lnTo>
                  <a:lnTo>
                    <a:pt x="22686" y="20"/>
                  </a:lnTo>
                  <a:lnTo>
                    <a:pt x="22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158609" y="4560165"/>
              <a:ext cx="695760" cy="736416"/>
            </a:xfrm>
            <a:custGeom>
              <a:avLst/>
              <a:gdLst/>
              <a:ahLst/>
              <a:cxnLst/>
              <a:rect l="l" t="t" r="r" b="b"/>
              <a:pathLst>
                <a:path w="16172" h="17117" extrusionOk="0">
                  <a:moveTo>
                    <a:pt x="16076" y="1"/>
                  </a:moveTo>
                  <a:lnTo>
                    <a:pt x="16056" y="20"/>
                  </a:lnTo>
                  <a:lnTo>
                    <a:pt x="16018" y="39"/>
                  </a:lnTo>
                  <a:lnTo>
                    <a:pt x="13878" y="2391"/>
                  </a:lnTo>
                  <a:lnTo>
                    <a:pt x="11469" y="5070"/>
                  </a:lnTo>
                  <a:lnTo>
                    <a:pt x="8925" y="7845"/>
                  </a:lnTo>
                  <a:lnTo>
                    <a:pt x="6419" y="10544"/>
                  </a:lnTo>
                  <a:lnTo>
                    <a:pt x="4126" y="12992"/>
                  </a:lnTo>
                  <a:lnTo>
                    <a:pt x="3104" y="14071"/>
                  </a:lnTo>
                  <a:lnTo>
                    <a:pt x="2179" y="14996"/>
                  </a:lnTo>
                  <a:lnTo>
                    <a:pt x="1408" y="15786"/>
                  </a:lnTo>
                  <a:lnTo>
                    <a:pt x="772" y="16365"/>
                  </a:lnTo>
                  <a:lnTo>
                    <a:pt x="328" y="16769"/>
                  </a:lnTo>
                  <a:lnTo>
                    <a:pt x="174" y="16885"/>
                  </a:lnTo>
                  <a:lnTo>
                    <a:pt x="59" y="16943"/>
                  </a:lnTo>
                  <a:lnTo>
                    <a:pt x="39" y="16943"/>
                  </a:lnTo>
                  <a:lnTo>
                    <a:pt x="1" y="16981"/>
                  </a:lnTo>
                  <a:lnTo>
                    <a:pt x="1" y="17020"/>
                  </a:lnTo>
                  <a:lnTo>
                    <a:pt x="1" y="17058"/>
                  </a:lnTo>
                  <a:lnTo>
                    <a:pt x="39" y="17097"/>
                  </a:lnTo>
                  <a:lnTo>
                    <a:pt x="97" y="17116"/>
                  </a:lnTo>
                  <a:lnTo>
                    <a:pt x="116" y="17116"/>
                  </a:lnTo>
                  <a:lnTo>
                    <a:pt x="251" y="17039"/>
                  </a:lnTo>
                  <a:lnTo>
                    <a:pt x="463" y="16885"/>
                  </a:lnTo>
                  <a:lnTo>
                    <a:pt x="753" y="16634"/>
                  </a:lnTo>
                  <a:lnTo>
                    <a:pt x="1099" y="16326"/>
                  </a:lnTo>
                  <a:lnTo>
                    <a:pt x="1948" y="15497"/>
                  </a:lnTo>
                  <a:lnTo>
                    <a:pt x="3008" y="14418"/>
                  </a:lnTo>
                  <a:lnTo>
                    <a:pt x="4203" y="13184"/>
                  </a:lnTo>
                  <a:lnTo>
                    <a:pt x="5513" y="11797"/>
                  </a:lnTo>
                  <a:lnTo>
                    <a:pt x="8327" y="8770"/>
                  </a:lnTo>
                  <a:lnTo>
                    <a:pt x="11103" y="5744"/>
                  </a:lnTo>
                  <a:lnTo>
                    <a:pt x="13551" y="3046"/>
                  </a:lnTo>
                  <a:lnTo>
                    <a:pt x="16153" y="155"/>
                  </a:lnTo>
                  <a:lnTo>
                    <a:pt x="16172" y="116"/>
                  </a:lnTo>
                  <a:lnTo>
                    <a:pt x="16172" y="97"/>
                  </a:lnTo>
                  <a:lnTo>
                    <a:pt x="16172" y="59"/>
                  </a:lnTo>
                  <a:lnTo>
                    <a:pt x="16153" y="20"/>
                  </a:lnTo>
                  <a:lnTo>
                    <a:pt x="161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3"/>
          <p:cNvSpPr/>
          <p:nvPr/>
        </p:nvSpPr>
        <p:spPr>
          <a:xfrm rot="5400000" flipH="1">
            <a:off x="7885128" y="4753940"/>
            <a:ext cx="211116" cy="211078"/>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5400000" flipH="1">
            <a:off x="7676088" y="4801358"/>
            <a:ext cx="116239" cy="116232"/>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1009150" y="162113"/>
            <a:ext cx="211116" cy="211078"/>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1056594" y="466014"/>
            <a:ext cx="116239" cy="116232"/>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6"/>
        <p:cNvGrpSpPr/>
        <p:nvPr/>
      </p:nvGrpSpPr>
      <p:grpSpPr>
        <a:xfrm>
          <a:off x="0" y="0"/>
          <a:ext cx="0" cy="0"/>
          <a:chOff x="0" y="0"/>
          <a:chExt cx="0" cy="0"/>
        </a:xfrm>
      </p:grpSpPr>
      <p:sp>
        <p:nvSpPr>
          <p:cNvPr id="67" name="Google Shape;67;p5"/>
          <p:cNvSpPr/>
          <p:nvPr/>
        </p:nvSpPr>
        <p:spPr>
          <a:xfrm>
            <a:off x="524433" y="247239"/>
            <a:ext cx="8095135" cy="4649022"/>
          </a:xfrm>
          <a:custGeom>
            <a:avLst/>
            <a:gdLst/>
            <a:ahLst/>
            <a:cxnLst/>
            <a:rect l="l" t="t" r="r" b="b"/>
            <a:pathLst>
              <a:path w="50876" h="29218" extrusionOk="0">
                <a:moveTo>
                  <a:pt x="18486" y="1"/>
                </a:moveTo>
                <a:lnTo>
                  <a:pt x="17566" y="40"/>
                </a:lnTo>
                <a:lnTo>
                  <a:pt x="16645" y="79"/>
                </a:lnTo>
                <a:lnTo>
                  <a:pt x="15725" y="158"/>
                </a:lnTo>
                <a:lnTo>
                  <a:pt x="15098" y="216"/>
                </a:lnTo>
                <a:lnTo>
                  <a:pt x="14452" y="314"/>
                </a:lnTo>
                <a:lnTo>
                  <a:pt x="13806" y="412"/>
                </a:lnTo>
                <a:lnTo>
                  <a:pt x="13160" y="530"/>
                </a:lnTo>
                <a:lnTo>
                  <a:pt x="12513" y="667"/>
                </a:lnTo>
                <a:lnTo>
                  <a:pt x="11867" y="804"/>
                </a:lnTo>
                <a:lnTo>
                  <a:pt x="11221" y="980"/>
                </a:lnTo>
                <a:lnTo>
                  <a:pt x="10594" y="1176"/>
                </a:lnTo>
                <a:lnTo>
                  <a:pt x="9968" y="1391"/>
                </a:lnTo>
                <a:lnTo>
                  <a:pt x="9361" y="1607"/>
                </a:lnTo>
                <a:lnTo>
                  <a:pt x="8754" y="1861"/>
                </a:lnTo>
                <a:lnTo>
                  <a:pt x="8147" y="2135"/>
                </a:lnTo>
                <a:lnTo>
                  <a:pt x="7559" y="2429"/>
                </a:lnTo>
                <a:lnTo>
                  <a:pt x="6991" y="2742"/>
                </a:lnTo>
                <a:lnTo>
                  <a:pt x="6423" y="3075"/>
                </a:lnTo>
                <a:lnTo>
                  <a:pt x="5875" y="3428"/>
                </a:lnTo>
                <a:lnTo>
                  <a:pt x="5483" y="3722"/>
                </a:lnTo>
                <a:lnTo>
                  <a:pt x="5092" y="3996"/>
                </a:lnTo>
                <a:lnTo>
                  <a:pt x="4739" y="4309"/>
                </a:lnTo>
                <a:lnTo>
                  <a:pt x="4406" y="4603"/>
                </a:lnTo>
                <a:lnTo>
                  <a:pt x="4074" y="4936"/>
                </a:lnTo>
                <a:lnTo>
                  <a:pt x="3780" y="5249"/>
                </a:lnTo>
                <a:lnTo>
                  <a:pt x="3486" y="5582"/>
                </a:lnTo>
                <a:lnTo>
                  <a:pt x="3212" y="5934"/>
                </a:lnTo>
                <a:lnTo>
                  <a:pt x="2938" y="6287"/>
                </a:lnTo>
                <a:lnTo>
                  <a:pt x="2703" y="6659"/>
                </a:lnTo>
                <a:lnTo>
                  <a:pt x="2468" y="7050"/>
                </a:lnTo>
                <a:lnTo>
                  <a:pt x="2233" y="7442"/>
                </a:lnTo>
                <a:lnTo>
                  <a:pt x="2037" y="7834"/>
                </a:lnTo>
                <a:lnTo>
                  <a:pt x="1841" y="8245"/>
                </a:lnTo>
                <a:lnTo>
                  <a:pt x="1665" y="8656"/>
                </a:lnTo>
                <a:lnTo>
                  <a:pt x="1489" y="9067"/>
                </a:lnTo>
                <a:lnTo>
                  <a:pt x="1352" y="9518"/>
                </a:lnTo>
                <a:lnTo>
                  <a:pt x="1195" y="9949"/>
                </a:lnTo>
                <a:lnTo>
                  <a:pt x="1077" y="10399"/>
                </a:lnTo>
                <a:lnTo>
                  <a:pt x="960" y="10849"/>
                </a:lnTo>
                <a:lnTo>
                  <a:pt x="745" y="11789"/>
                </a:lnTo>
                <a:lnTo>
                  <a:pt x="588" y="12749"/>
                </a:lnTo>
                <a:lnTo>
                  <a:pt x="431" y="13767"/>
                </a:lnTo>
                <a:lnTo>
                  <a:pt x="314" y="14805"/>
                </a:lnTo>
                <a:lnTo>
                  <a:pt x="196" y="15843"/>
                </a:lnTo>
                <a:lnTo>
                  <a:pt x="118" y="16881"/>
                </a:lnTo>
                <a:lnTo>
                  <a:pt x="59" y="17899"/>
                </a:lnTo>
                <a:lnTo>
                  <a:pt x="20" y="18937"/>
                </a:lnTo>
                <a:lnTo>
                  <a:pt x="0" y="19975"/>
                </a:lnTo>
                <a:lnTo>
                  <a:pt x="0" y="21032"/>
                </a:lnTo>
                <a:lnTo>
                  <a:pt x="0" y="21855"/>
                </a:lnTo>
                <a:lnTo>
                  <a:pt x="20" y="22716"/>
                </a:lnTo>
                <a:lnTo>
                  <a:pt x="40" y="23147"/>
                </a:lnTo>
                <a:lnTo>
                  <a:pt x="79" y="23578"/>
                </a:lnTo>
                <a:lnTo>
                  <a:pt x="118" y="24028"/>
                </a:lnTo>
                <a:lnTo>
                  <a:pt x="196" y="24459"/>
                </a:lnTo>
                <a:lnTo>
                  <a:pt x="275" y="24870"/>
                </a:lnTo>
                <a:lnTo>
                  <a:pt x="392" y="25301"/>
                </a:lnTo>
                <a:lnTo>
                  <a:pt x="529" y="25693"/>
                </a:lnTo>
                <a:lnTo>
                  <a:pt x="686" y="26084"/>
                </a:lnTo>
                <a:lnTo>
                  <a:pt x="882" y="26476"/>
                </a:lnTo>
                <a:lnTo>
                  <a:pt x="1097" y="26829"/>
                </a:lnTo>
                <a:lnTo>
                  <a:pt x="1371" y="27162"/>
                </a:lnTo>
                <a:lnTo>
                  <a:pt x="1665" y="27475"/>
                </a:lnTo>
                <a:lnTo>
                  <a:pt x="1841" y="27612"/>
                </a:lnTo>
                <a:lnTo>
                  <a:pt x="2017" y="27769"/>
                </a:lnTo>
                <a:lnTo>
                  <a:pt x="2194" y="27886"/>
                </a:lnTo>
                <a:lnTo>
                  <a:pt x="2389" y="28004"/>
                </a:lnTo>
                <a:lnTo>
                  <a:pt x="2781" y="28219"/>
                </a:lnTo>
                <a:lnTo>
                  <a:pt x="3212" y="28395"/>
                </a:lnTo>
                <a:lnTo>
                  <a:pt x="3643" y="28532"/>
                </a:lnTo>
                <a:lnTo>
                  <a:pt x="4074" y="28669"/>
                </a:lnTo>
                <a:lnTo>
                  <a:pt x="4524" y="28767"/>
                </a:lnTo>
                <a:lnTo>
                  <a:pt x="4974" y="28846"/>
                </a:lnTo>
                <a:lnTo>
                  <a:pt x="5699" y="28983"/>
                </a:lnTo>
                <a:lnTo>
                  <a:pt x="6404" y="29081"/>
                </a:lnTo>
                <a:lnTo>
                  <a:pt x="7128" y="29159"/>
                </a:lnTo>
                <a:lnTo>
                  <a:pt x="7853" y="29218"/>
                </a:lnTo>
                <a:lnTo>
                  <a:pt x="19524" y="29218"/>
                </a:lnTo>
                <a:lnTo>
                  <a:pt x="22970" y="29178"/>
                </a:lnTo>
                <a:lnTo>
                  <a:pt x="26436" y="29159"/>
                </a:lnTo>
                <a:lnTo>
                  <a:pt x="29903" y="29159"/>
                </a:lnTo>
                <a:lnTo>
                  <a:pt x="31626" y="29198"/>
                </a:lnTo>
                <a:lnTo>
                  <a:pt x="33349" y="29218"/>
                </a:lnTo>
                <a:lnTo>
                  <a:pt x="43336" y="29218"/>
                </a:lnTo>
                <a:lnTo>
                  <a:pt x="43963" y="29081"/>
                </a:lnTo>
                <a:lnTo>
                  <a:pt x="44570" y="28904"/>
                </a:lnTo>
                <a:lnTo>
                  <a:pt x="44981" y="28767"/>
                </a:lnTo>
                <a:lnTo>
                  <a:pt x="45372" y="28591"/>
                </a:lnTo>
                <a:lnTo>
                  <a:pt x="45764" y="28395"/>
                </a:lnTo>
                <a:lnTo>
                  <a:pt x="46136" y="28180"/>
                </a:lnTo>
                <a:lnTo>
                  <a:pt x="46508" y="27945"/>
                </a:lnTo>
                <a:lnTo>
                  <a:pt x="46841" y="27671"/>
                </a:lnTo>
                <a:lnTo>
                  <a:pt x="47174" y="27396"/>
                </a:lnTo>
                <a:lnTo>
                  <a:pt x="47487" y="27103"/>
                </a:lnTo>
                <a:lnTo>
                  <a:pt x="47762" y="26789"/>
                </a:lnTo>
                <a:lnTo>
                  <a:pt x="48036" y="26457"/>
                </a:lnTo>
                <a:lnTo>
                  <a:pt x="48271" y="26104"/>
                </a:lnTo>
                <a:lnTo>
                  <a:pt x="48486" y="25732"/>
                </a:lnTo>
                <a:lnTo>
                  <a:pt x="48662" y="25340"/>
                </a:lnTo>
                <a:lnTo>
                  <a:pt x="48819" y="24929"/>
                </a:lnTo>
                <a:lnTo>
                  <a:pt x="48936" y="24518"/>
                </a:lnTo>
                <a:lnTo>
                  <a:pt x="49015" y="24068"/>
                </a:lnTo>
                <a:lnTo>
                  <a:pt x="49093" y="23617"/>
                </a:lnTo>
                <a:lnTo>
                  <a:pt x="49191" y="23147"/>
                </a:lnTo>
                <a:lnTo>
                  <a:pt x="49426" y="22227"/>
                </a:lnTo>
                <a:lnTo>
                  <a:pt x="49681" y="21306"/>
                </a:lnTo>
                <a:lnTo>
                  <a:pt x="49955" y="20366"/>
                </a:lnTo>
                <a:lnTo>
                  <a:pt x="50229" y="19446"/>
                </a:lnTo>
                <a:lnTo>
                  <a:pt x="50464" y="18506"/>
                </a:lnTo>
                <a:lnTo>
                  <a:pt x="50562" y="18036"/>
                </a:lnTo>
                <a:lnTo>
                  <a:pt x="50660" y="17566"/>
                </a:lnTo>
                <a:lnTo>
                  <a:pt x="50738" y="17077"/>
                </a:lnTo>
                <a:lnTo>
                  <a:pt x="50797" y="16587"/>
                </a:lnTo>
                <a:lnTo>
                  <a:pt x="50856" y="15686"/>
                </a:lnTo>
                <a:lnTo>
                  <a:pt x="50875" y="14746"/>
                </a:lnTo>
                <a:lnTo>
                  <a:pt x="50856" y="13826"/>
                </a:lnTo>
                <a:lnTo>
                  <a:pt x="50797" y="12886"/>
                </a:lnTo>
                <a:lnTo>
                  <a:pt x="50699" y="11966"/>
                </a:lnTo>
                <a:lnTo>
                  <a:pt x="50562" y="11045"/>
                </a:lnTo>
                <a:lnTo>
                  <a:pt x="50464" y="10595"/>
                </a:lnTo>
                <a:lnTo>
                  <a:pt x="50366" y="10144"/>
                </a:lnTo>
                <a:lnTo>
                  <a:pt x="50268" y="9714"/>
                </a:lnTo>
                <a:lnTo>
                  <a:pt x="50131" y="9263"/>
                </a:lnTo>
                <a:lnTo>
                  <a:pt x="50013" y="8832"/>
                </a:lnTo>
                <a:lnTo>
                  <a:pt x="49857" y="8402"/>
                </a:lnTo>
                <a:lnTo>
                  <a:pt x="49700" y="7990"/>
                </a:lnTo>
                <a:lnTo>
                  <a:pt x="49524" y="7579"/>
                </a:lnTo>
                <a:lnTo>
                  <a:pt x="49348" y="7168"/>
                </a:lnTo>
                <a:lnTo>
                  <a:pt x="49152" y="6776"/>
                </a:lnTo>
                <a:lnTo>
                  <a:pt x="48956" y="6385"/>
                </a:lnTo>
                <a:lnTo>
                  <a:pt x="48741" y="6013"/>
                </a:lnTo>
                <a:lnTo>
                  <a:pt x="48506" y="5641"/>
                </a:lnTo>
                <a:lnTo>
                  <a:pt x="48251" y="5288"/>
                </a:lnTo>
                <a:lnTo>
                  <a:pt x="47997" y="4955"/>
                </a:lnTo>
                <a:lnTo>
                  <a:pt x="47742" y="4622"/>
                </a:lnTo>
                <a:lnTo>
                  <a:pt x="47448" y="4289"/>
                </a:lnTo>
                <a:lnTo>
                  <a:pt x="47154" y="3996"/>
                </a:lnTo>
                <a:lnTo>
                  <a:pt x="46861" y="3702"/>
                </a:lnTo>
                <a:lnTo>
                  <a:pt x="46528" y="3428"/>
                </a:lnTo>
                <a:lnTo>
                  <a:pt x="46195" y="3154"/>
                </a:lnTo>
                <a:lnTo>
                  <a:pt x="45842" y="2899"/>
                </a:lnTo>
                <a:lnTo>
                  <a:pt x="45490" y="2664"/>
                </a:lnTo>
                <a:lnTo>
                  <a:pt x="45118" y="2449"/>
                </a:lnTo>
                <a:lnTo>
                  <a:pt x="44746" y="2253"/>
                </a:lnTo>
                <a:lnTo>
                  <a:pt x="44374" y="2057"/>
                </a:lnTo>
                <a:lnTo>
                  <a:pt x="44002" y="1900"/>
                </a:lnTo>
                <a:lnTo>
                  <a:pt x="43610" y="1744"/>
                </a:lnTo>
                <a:lnTo>
                  <a:pt x="43218" y="1607"/>
                </a:lnTo>
                <a:lnTo>
                  <a:pt x="42827" y="1489"/>
                </a:lnTo>
                <a:lnTo>
                  <a:pt x="42416" y="1372"/>
                </a:lnTo>
                <a:lnTo>
                  <a:pt x="42024" y="1274"/>
                </a:lnTo>
                <a:lnTo>
                  <a:pt x="41201" y="1117"/>
                </a:lnTo>
                <a:lnTo>
                  <a:pt x="40359" y="1000"/>
                </a:lnTo>
                <a:lnTo>
                  <a:pt x="39517" y="902"/>
                </a:lnTo>
                <a:lnTo>
                  <a:pt x="38656" y="843"/>
                </a:lnTo>
                <a:lnTo>
                  <a:pt x="37814" y="823"/>
                </a:lnTo>
                <a:lnTo>
                  <a:pt x="36952" y="804"/>
                </a:lnTo>
                <a:lnTo>
                  <a:pt x="33525" y="804"/>
                </a:lnTo>
                <a:lnTo>
                  <a:pt x="32742" y="784"/>
                </a:lnTo>
                <a:lnTo>
                  <a:pt x="31959" y="765"/>
                </a:lnTo>
                <a:lnTo>
                  <a:pt x="30392" y="686"/>
                </a:lnTo>
                <a:lnTo>
                  <a:pt x="28571" y="549"/>
                </a:lnTo>
                <a:lnTo>
                  <a:pt x="26730" y="412"/>
                </a:lnTo>
                <a:lnTo>
                  <a:pt x="24909" y="255"/>
                </a:lnTo>
                <a:lnTo>
                  <a:pt x="23068" y="138"/>
                </a:lnTo>
                <a:lnTo>
                  <a:pt x="22148" y="79"/>
                </a:lnTo>
                <a:lnTo>
                  <a:pt x="21228" y="40"/>
                </a:lnTo>
                <a:lnTo>
                  <a:pt x="20307" y="20"/>
                </a:lnTo>
                <a:lnTo>
                  <a:pt x="194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txBox="1">
            <a:spLocks noGrp="1"/>
          </p:cNvSpPr>
          <p:nvPr>
            <p:ph type="title"/>
          </p:nvPr>
        </p:nvSpPr>
        <p:spPr>
          <a:xfrm>
            <a:off x="968825" y="2874836"/>
            <a:ext cx="29133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sz="2300" b="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9" name="Google Shape;69;p5"/>
          <p:cNvSpPr txBox="1">
            <a:spLocks noGrp="1"/>
          </p:cNvSpPr>
          <p:nvPr>
            <p:ph type="title" idx="2"/>
          </p:nvPr>
        </p:nvSpPr>
        <p:spPr>
          <a:xfrm>
            <a:off x="5262175" y="2874836"/>
            <a:ext cx="29133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300"/>
              <a:buNone/>
              <a:defRPr sz="2300" b="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0" name="Google Shape;70;p5"/>
          <p:cNvSpPr txBox="1">
            <a:spLocks noGrp="1"/>
          </p:cNvSpPr>
          <p:nvPr>
            <p:ph type="subTitle" idx="1"/>
          </p:nvPr>
        </p:nvSpPr>
        <p:spPr>
          <a:xfrm>
            <a:off x="5262175" y="3243861"/>
            <a:ext cx="29133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1" name="Google Shape;71;p5"/>
          <p:cNvSpPr txBox="1">
            <a:spLocks noGrp="1"/>
          </p:cNvSpPr>
          <p:nvPr>
            <p:ph type="subTitle" idx="3"/>
          </p:nvPr>
        </p:nvSpPr>
        <p:spPr>
          <a:xfrm>
            <a:off x="968525" y="3243861"/>
            <a:ext cx="29139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2" name="Google Shape;72;p5"/>
          <p:cNvSpPr txBox="1">
            <a:spLocks noGrp="1"/>
          </p:cNvSpPr>
          <p:nvPr>
            <p:ph type="title" idx="4"/>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a:endParaRPr/>
          </a:p>
        </p:txBody>
      </p:sp>
      <p:sp>
        <p:nvSpPr>
          <p:cNvPr id="73" name="Google Shape;73;p5"/>
          <p:cNvSpPr/>
          <p:nvPr/>
        </p:nvSpPr>
        <p:spPr>
          <a:xfrm>
            <a:off x="7114379" y="4747621"/>
            <a:ext cx="111863" cy="48162"/>
          </a:xfrm>
          <a:custGeom>
            <a:avLst/>
            <a:gdLst/>
            <a:ahLst/>
            <a:cxnLst/>
            <a:rect l="l" t="t" r="r" b="b"/>
            <a:pathLst>
              <a:path w="2966" h="1277" fill="none" extrusionOk="0">
                <a:moveTo>
                  <a:pt x="0" y="19"/>
                </a:moveTo>
                <a:lnTo>
                  <a:pt x="0" y="19"/>
                </a:lnTo>
                <a:lnTo>
                  <a:pt x="0" y="19"/>
                </a:lnTo>
                <a:lnTo>
                  <a:pt x="601" y="0"/>
                </a:lnTo>
                <a:lnTo>
                  <a:pt x="601" y="0"/>
                </a:lnTo>
                <a:lnTo>
                  <a:pt x="1220" y="19"/>
                </a:lnTo>
                <a:lnTo>
                  <a:pt x="1802" y="75"/>
                </a:lnTo>
                <a:lnTo>
                  <a:pt x="1802" y="75"/>
                </a:lnTo>
                <a:lnTo>
                  <a:pt x="2121" y="113"/>
                </a:lnTo>
                <a:lnTo>
                  <a:pt x="2308" y="150"/>
                </a:lnTo>
                <a:lnTo>
                  <a:pt x="2496" y="188"/>
                </a:lnTo>
                <a:lnTo>
                  <a:pt x="2684" y="263"/>
                </a:lnTo>
                <a:lnTo>
                  <a:pt x="2759" y="319"/>
                </a:lnTo>
                <a:lnTo>
                  <a:pt x="2834" y="376"/>
                </a:lnTo>
                <a:lnTo>
                  <a:pt x="2890" y="432"/>
                </a:lnTo>
                <a:lnTo>
                  <a:pt x="2928" y="507"/>
                </a:lnTo>
                <a:lnTo>
                  <a:pt x="2946" y="582"/>
                </a:lnTo>
                <a:lnTo>
                  <a:pt x="2965" y="676"/>
                </a:lnTo>
                <a:lnTo>
                  <a:pt x="2965" y="676"/>
                </a:lnTo>
                <a:lnTo>
                  <a:pt x="2965" y="770"/>
                </a:lnTo>
                <a:lnTo>
                  <a:pt x="2928" y="864"/>
                </a:lnTo>
                <a:lnTo>
                  <a:pt x="2890" y="976"/>
                </a:lnTo>
                <a:lnTo>
                  <a:pt x="2834" y="1089"/>
                </a:lnTo>
                <a:lnTo>
                  <a:pt x="2834" y="1089"/>
                </a:lnTo>
                <a:lnTo>
                  <a:pt x="2796" y="1126"/>
                </a:lnTo>
                <a:lnTo>
                  <a:pt x="2740" y="1183"/>
                </a:lnTo>
                <a:lnTo>
                  <a:pt x="2665" y="1201"/>
                </a:lnTo>
                <a:lnTo>
                  <a:pt x="2590" y="1239"/>
                </a:lnTo>
                <a:lnTo>
                  <a:pt x="2402" y="1258"/>
                </a:lnTo>
                <a:lnTo>
                  <a:pt x="2177" y="1276"/>
                </a:lnTo>
                <a:lnTo>
                  <a:pt x="2177" y="1276"/>
                </a:lnTo>
                <a:lnTo>
                  <a:pt x="1896" y="1258"/>
                </a:lnTo>
                <a:lnTo>
                  <a:pt x="1614" y="1220"/>
                </a:lnTo>
                <a:lnTo>
                  <a:pt x="1389" y="1183"/>
                </a:lnTo>
                <a:lnTo>
                  <a:pt x="1220" y="1145"/>
                </a:lnTo>
                <a:lnTo>
                  <a:pt x="1220" y="1145"/>
                </a:lnTo>
                <a:lnTo>
                  <a:pt x="976" y="1051"/>
                </a:lnTo>
                <a:lnTo>
                  <a:pt x="770" y="939"/>
                </a:lnTo>
                <a:lnTo>
                  <a:pt x="601" y="826"/>
                </a:lnTo>
                <a:lnTo>
                  <a:pt x="432" y="676"/>
                </a:lnTo>
                <a:lnTo>
                  <a:pt x="301" y="526"/>
                </a:lnTo>
                <a:lnTo>
                  <a:pt x="169" y="376"/>
                </a:lnTo>
                <a:lnTo>
                  <a:pt x="75" y="207"/>
                </a:lnTo>
                <a:lnTo>
                  <a:pt x="0" y="19"/>
                </a:lnTo>
                <a:lnTo>
                  <a:pt x="0" y="19"/>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6344360" y="4890557"/>
            <a:ext cx="21988" cy="66567"/>
          </a:xfrm>
          <a:custGeom>
            <a:avLst/>
            <a:gdLst/>
            <a:ahLst/>
            <a:cxnLst/>
            <a:rect l="l" t="t" r="r" b="b"/>
            <a:pathLst>
              <a:path w="583" h="1765" fill="none" extrusionOk="0">
                <a:moveTo>
                  <a:pt x="1" y="1765"/>
                </a:moveTo>
                <a:lnTo>
                  <a:pt x="1" y="1765"/>
                </a:lnTo>
                <a:lnTo>
                  <a:pt x="1" y="1521"/>
                </a:lnTo>
                <a:lnTo>
                  <a:pt x="1" y="1277"/>
                </a:lnTo>
                <a:lnTo>
                  <a:pt x="39" y="1052"/>
                </a:lnTo>
                <a:lnTo>
                  <a:pt x="95" y="808"/>
                </a:lnTo>
                <a:lnTo>
                  <a:pt x="170" y="583"/>
                </a:lnTo>
                <a:lnTo>
                  <a:pt x="264" y="376"/>
                </a:lnTo>
                <a:lnTo>
                  <a:pt x="414" y="170"/>
                </a:lnTo>
                <a:lnTo>
                  <a:pt x="583" y="1"/>
                </a:lnTo>
                <a:lnTo>
                  <a:pt x="583" y="1"/>
                </a:lnTo>
                <a:lnTo>
                  <a:pt x="470" y="170"/>
                </a:lnTo>
                <a:lnTo>
                  <a:pt x="376" y="339"/>
                </a:lnTo>
                <a:lnTo>
                  <a:pt x="282" y="508"/>
                </a:lnTo>
                <a:lnTo>
                  <a:pt x="207" y="695"/>
                </a:lnTo>
                <a:lnTo>
                  <a:pt x="95" y="1052"/>
                </a:lnTo>
                <a:lnTo>
                  <a:pt x="39" y="1389"/>
                </a:lnTo>
                <a:lnTo>
                  <a:pt x="39" y="1389"/>
                </a:lnTo>
                <a:lnTo>
                  <a:pt x="20" y="1577"/>
                </a:lnTo>
                <a:lnTo>
                  <a:pt x="1" y="1765"/>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5"/>
          <p:cNvGrpSpPr/>
          <p:nvPr/>
        </p:nvGrpSpPr>
        <p:grpSpPr>
          <a:xfrm rot="10800000" flipH="1">
            <a:off x="8603327" y="-311625"/>
            <a:ext cx="1151024" cy="3259523"/>
            <a:chOff x="8612552" y="2501250"/>
            <a:chExt cx="1151024" cy="3259523"/>
          </a:xfrm>
        </p:grpSpPr>
        <p:sp>
          <p:nvSpPr>
            <p:cNvPr id="76" name="Google Shape;76;p5"/>
            <p:cNvSpPr/>
            <p:nvPr/>
          </p:nvSpPr>
          <p:spPr>
            <a:xfrm>
              <a:off x="9012818" y="2959678"/>
              <a:ext cx="232573" cy="1090395"/>
            </a:xfrm>
            <a:custGeom>
              <a:avLst/>
              <a:gdLst/>
              <a:ahLst/>
              <a:cxnLst/>
              <a:rect l="l" t="t" r="r" b="b"/>
              <a:pathLst>
                <a:path w="5398" h="25308" extrusionOk="0">
                  <a:moveTo>
                    <a:pt x="3624" y="0"/>
                  </a:moveTo>
                  <a:lnTo>
                    <a:pt x="3374" y="559"/>
                  </a:lnTo>
                  <a:lnTo>
                    <a:pt x="3085" y="1234"/>
                  </a:lnTo>
                  <a:lnTo>
                    <a:pt x="2738" y="2101"/>
                  </a:lnTo>
                  <a:lnTo>
                    <a:pt x="2314" y="3200"/>
                  </a:lnTo>
                  <a:lnTo>
                    <a:pt x="1890" y="4472"/>
                  </a:lnTo>
                  <a:lnTo>
                    <a:pt x="1658" y="5166"/>
                  </a:lnTo>
                  <a:lnTo>
                    <a:pt x="1446" y="5898"/>
                  </a:lnTo>
                  <a:lnTo>
                    <a:pt x="1234" y="6650"/>
                  </a:lnTo>
                  <a:lnTo>
                    <a:pt x="1022" y="7459"/>
                  </a:lnTo>
                  <a:lnTo>
                    <a:pt x="830" y="8288"/>
                  </a:lnTo>
                  <a:lnTo>
                    <a:pt x="656" y="9136"/>
                  </a:lnTo>
                  <a:lnTo>
                    <a:pt x="483" y="10003"/>
                  </a:lnTo>
                  <a:lnTo>
                    <a:pt x="348" y="10890"/>
                  </a:lnTo>
                  <a:lnTo>
                    <a:pt x="213" y="11796"/>
                  </a:lnTo>
                  <a:lnTo>
                    <a:pt x="116" y="12721"/>
                  </a:lnTo>
                  <a:lnTo>
                    <a:pt x="59" y="13666"/>
                  </a:lnTo>
                  <a:lnTo>
                    <a:pt x="20" y="14610"/>
                  </a:lnTo>
                  <a:lnTo>
                    <a:pt x="1" y="15554"/>
                  </a:lnTo>
                  <a:lnTo>
                    <a:pt x="39" y="16518"/>
                  </a:lnTo>
                  <a:lnTo>
                    <a:pt x="116" y="17463"/>
                  </a:lnTo>
                  <a:lnTo>
                    <a:pt x="232" y="18407"/>
                  </a:lnTo>
                  <a:lnTo>
                    <a:pt x="309" y="18889"/>
                  </a:lnTo>
                  <a:lnTo>
                    <a:pt x="386" y="19351"/>
                  </a:lnTo>
                  <a:lnTo>
                    <a:pt x="502" y="19833"/>
                  </a:lnTo>
                  <a:lnTo>
                    <a:pt x="598" y="20296"/>
                  </a:lnTo>
                  <a:lnTo>
                    <a:pt x="733" y="20758"/>
                  </a:lnTo>
                  <a:lnTo>
                    <a:pt x="868" y="21221"/>
                  </a:lnTo>
                  <a:lnTo>
                    <a:pt x="1022" y="21684"/>
                  </a:lnTo>
                  <a:lnTo>
                    <a:pt x="1177" y="22127"/>
                  </a:lnTo>
                  <a:lnTo>
                    <a:pt x="3624" y="25307"/>
                  </a:lnTo>
                  <a:lnTo>
                    <a:pt x="5398" y="6688"/>
                  </a:lnTo>
                  <a:lnTo>
                    <a:pt x="36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8612552" y="4549956"/>
              <a:ext cx="800562" cy="1210818"/>
            </a:xfrm>
            <a:custGeom>
              <a:avLst/>
              <a:gdLst/>
              <a:ahLst/>
              <a:cxnLst/>
              <a:rect l="l" t="t" r="r" b="b"/>
              <a:pathLst>
                <a:path w="18581" h="28103" extrusionOk="0">
                  <a:moveTo>
                    <a:pt x="637" y="0"/>
                  </a:moveTo>
                  <a:lnTo>
                    <a:pt x="540" y="20"/>
                  </a:lnTo>
                  <a:lnTo>
                    <a:pt x="463" y="39"/>
                  </a:lnTo>
                  <a:lnTo>
                    <a:pt x="367" y="77"/>
                  </a:lnTo>
                  <a:lnTo>
                    <a:pt x="290" y="135"/>
                  </a:lnTo>
                  <a:lnTo>
                    <a:pt x="232" y="193"/>
                  </a:lnTo>
                  <a:lnTo>
                    <a:pt x="155" y="251"/>
                  </a:lnTo>
                  <a:lnTo>
                    <a:pt x="97" y="328"/>
                  </a:lnTo>
                  <a:lnTo>
                    <a:pt x="58" y="405"/>
                  </a:lnTo>
                  <a:lnTo>
                    <a:pt x="20" y="501"/>
                  </a:lnTo>
                  <a:lnTo>
                    <a:pt x="1" y="598"/>
                  </a:lnTo>
                  <a:lnTo>
                    <a:pt x="1" y="694"/>
                  </a:lnTo>
                  <a:lnTo>
                    <a:pt x="20" y="791"/>
                  </a:lnTo>
                  <a:lnTo>
                    <a:pt x="155" y="1581"/>
                  </a:lnTo>
                  <a:lnTo>
                    <a:pt x="309" y="2352"/>
                  </a:lnTo>
                  <a:lnTo>
                    <a:pt x="463" y="3123"/>
                  </a:lnTo>
                  <a:lnTo>
                    <a:pt x="656" y="3874"/>
                  </a:lnTo>
                  <a:lnTo>
                    <a:pt x="868" y="4626"/>
                  </a:lnTo>
                  <a:lnTo>
                    <a:pt x="1080" y="5359"/>
                  </a:lnTo>
                  <a:lnTo>
                    <a:pt x="1311" y="6091"/>
                  </a:lnTo>
                  <a:lnTo>
                    <a:pt x="1543" y="6804"/>
                  </a:lnTo>
                  <a:lnTo>
                    <a:pt x="1812" y="7498"/>
                  </a:lnTo>
                  <a:lnTo>
                    <a:pt x="2082" y="8192"/>
                  </a:lnTo>
                  <a:lnTo>
                    <a:pt x="2352" y="8886"/>
                  </a:lnTo>
                  <a:lnTo>
                    <a:pt x="2641" y="9560"/>
                  </a:lnTo>
                  <a:lnTo>
                    <a:pt x="2950" y="10235"/>
                  </a:lnTo>
                  <a:lnTo>
                    <a:pt x="3258" y="10890"/>
                  </a:lnTo>
                  <a:lnTo>
                    <a:pt x="3586" y="11526"/>
                  </a:lnTo>
                  <a:lnTo>
                    <a:pt x="3913" y="12162"/>
                  </a:lnTo>
                  <a:lnTo>
                    <a:pt x="4241" y="12779"/>
                  </a:lnTo>
                  <a:lnTo>
                    <a:pt x="4588" y="13396"/>
                  </a:lnTo>
                  <a:lnTo>
                    <a:pt x="5301" y="14591"/>
                  </a:lnTo>
                  <a:lnTo>
                    <a:pt x="6014" y="15728"/>
                  </a:lnTo>
                  <a:lnTo>
                    <a:pt x="6766" y="16827"/>
                  </a:lnTo>
                  <a:lnTo>
                    <a:pt x="7518" y="17887"/>
                  </a:lnTo>
                  <a:lnTo>
                    <a:pt x="8289" y="18889"/>
                  </a:lnTo>
                  <a:lnTo>
                    <a:pt x="9060" y="19853"/>
                  </a:lnTo>
                  <a:lnTo>
                    <a:pt x="9811" y="20759"/>
                  </a:lnTo>
                  <a:lnTo>
                    <a:pt x="10582" y="21626"/>
                  </a:lnTo>
                  <a:lnTo>
                    <a:pt x="11315" y="22436"/>
                  </a:lnTo>
                  <a:lnTo>
                    <a:pt x="12047" y="23187"/>
                  </a:lnTo>
                  <a:lnTo>
                    <a:pt x="12741" y="23900"/>
                  </a:lnTo>
                  <a:lnTo>
                    <a:pt x="13416" y="24556"/>
                  </a:lnTo>
                  <a:lnTo>
                    <a:pt x="14052" y="25153"/>
                  </a:lnTo>
                  <a:lnTo>
                    <a:pt x="14668" y="25712"/>
                  </a:lnTo>
                  <a:lnTo>
                    <a:pt x="15227" y="26194"/>
                  </a:lnTo>
                  <a:lnTo>
                    <a:pt x="16191" y="27023"/>
                  </a:lnTo>
                  <a:lnTo>
                    <a:pt x="16943" y="27620"/>
                  </a:lnTo>
                  <a:lnTo>
                    <a:pt x="17425" y="27987"/>
                  </a:lnTo>
                  <a:lnTo>
                    <a:pt x="17579" y="28102"/>
                  </a:lnTo>
                  <a:lnTo>
                    <a:pt x="18581" y="27659"/>
                  </a:lnTo>
                  <a:lnTo>
                    <a:pt x="18388" y="26772"/>
                  </a:lnTo>
                  <a:lnTo>
                    <a:pt x="18196" y="25924"/>
                  </a:lnTo>
                  <a:lnTo>
                    <a:pt x="17984" y="25076"/>
                  </a:lnTo>
                  <a:lnTo>
                    <a:pt x="17771" y="24247"/>
                  </a:lnTo>
                  <a:lnTo>
                    <a:pt x="17540" y="23438"/>
                  </a:lnTo>
                  <a:lnTo>
                    <a:pt x="17309" y="22648"/>
                  </a:lnTo>
                  <a:lnTo>
                    <a:pt x="17058" y="21877"/>
                  </a:lnTo>
                  <a:lnTo>
                    <a:pt x="16808" y="21125"/>
                  </a:lnTo>
                  <a:lnTo>
                    <a:pt x="16307" y="19660"/>
                  </a:lnTo>
                  <a:lnTo>
                    <a:pt x="15767" y="18253"/>
                  </a:lnTo>
                  <a:lnTo>
                    <a:pt x="15208" y="16904"/>
                  </a:lnTo>
                  <a:lnTo>
                    <a:pt x="14630" y="15632"/>
                  </a:lnTo>
                  <a:lnTo>
                    <a:pt x="14032" y="14417"/>
                  </a:lnTo>
                  <a:lnTo>
                    <a:pt x="13416" y="13261"/>
                  </a:lnTo>
                  <a:lnTo>
                    <a:pt x="12799" y="12162"/>
                  </a:lnTo>
                  <a:lnTo>
                    <a:pt x="12163" y="11102"/>
                  </a:lnTo>
                  <a:lnTo>
                    <a:pt x="11527" y="10119"/>
                  </a:lnTo>
                  <a:lnTo>
                    <a:pt x="10891" y="9194"/>
                  </a:lnTo>
                  <a:lnTo>
                    <a:pt x="10235" y="8308"/>
                  </a:lnTo>
                  <a:lnTo>
                    <a:pt x="9580" y="7479"/>
                  </a:lnTo>
                  <a:lnTo>
                    <a:pt x="8944" y="6688"/>
                  </a:lnTo>
                  <a:lnTo>
                    <a:pt x="8289" y="5956"/>
                  </a:lnTo>
                  <a:lnTo>
                    <a:pt x="7653" y="5262"/>
                  </a:lnTo>
                  <a:lnTo>
                    <a:pt x="7036" y="4626"/>
                  </a:lnTo>
                  <a:lnTo>
                    <a:pt x="6419" y="4029"/>
                  </a:lnTo>
                  <a:lnTo>
                    <a:pt x="5821" y="3489"/>
                  </a:lnTo>
                  <a:lnTo>
                    <a:pt x="5224" y="2969"/>
                  </a:lnTo>
                  <a:lnTo>
                    <a:pt x="4665" y="2506"/>
                  </a:lnTo>
                  <a:lnTo>
                    <a:pt x="4106" y="2082"/>
                  </a:lnTo>
                  <a:lnTo>
                    <a:pt x="3586" y="1677"/>
                  </a:lnTo>
                  <a:lnTo>
                    <a:pt x="3085" y="1330"/>
                  </a:lnTo>
                  <a:lnTo>
                    <a:pt x="2603" y="1022"/>
                  </a:lnTo>
                  <a:lnTo>
                    <a:pt x="2159" y="733"/>
                  </a:lnTo>
                  <a:lnTo>
                    <a:pt x="1735" y="482"/>
                  </a:lnTo>
                  <a:lnTo>
                    <a:pt x="1022" y="77"/>
                  </a:lnTo>
                  <a:lnTo>
                    <a:pt x="926" y="39"/>
                  </a:lnTo>
                  <a:lnTo>
                    <a:pt x="8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8796915" y="4809028"/>
              <a:ext cx="509911" cy="777340"/>
            </a:xfrm>
            <a:custGeom>
              <a:avLst/>
              <a:gdLst/>
              <a:ahLst/>
              <a:cxnLst/>
              <a:rect l="l" t="t" r="r" b="b"/>
              <a:pathLst>
                <a:path w="11835" h="18042" extrusionOk="0">
                  <a:moveTo>
                    <a:pt x="78" y="1"/>
                  </a:moveTo>
                  <a:lnTo>
                    <a:pt x="39" y="20"/>
                  </a:lnTo>
                  <a:lnTo>
                    <a:pt x="20" y="39"/>
                  </a:lnTo>
                  <a:lnTo>
                    <a:pt x="1" y="78"/>
                  </a:lnTo>
                  <a:lnTo>
                    <a:pt x="1" y="117"/>
                  </a:lnTo>
                  <a:lnTo>
                    <a:pt x="20" y="155"/>
                  </a:lnTo>
                  <a:lnTo>
                    <a:pt x="1793" y="2969"/>
                  </a:lnTo>
                  <a:lnTo>
                    <a:pt x="3470" y="5648"/>
                  </a:lnTo>
                  <a:lnTo>
                    <a:pt x="5417" y="8694"/>
                  </a:lnTo>
                  <a:lnTo>
                    <a:pt x="7421" y="11797"/>
                  </a:lnTo>
                  <a:lnTo>
                    <a:pt x="9252" y="14611"/>
                  </a:lnTo>
                  <a:lnTo>
                    <a:pt x="10062" y="15806"/>
                  </a:lnTo>
                  <a:lnTo>
                    <a:pt x="10756" y="16789"/>
                  </a:lnTo>
                  <a:lnTo>
                    <a:pt x="11295" y="17540"/>
                  </a:lnTo>
                  <a:lnTo>
                    <a:pt x="11507" y="17830"/>
                  </a:lnTo>
                  <a:lnTo>
                    <a:pt x="11681" y="18022"/>
                  </a:lnTo>
                  <a:lnTo>
                    <a:pt x="11700" y="18042"/>
                  </a:lnTo>
                  <a:lnTo>
                    <a:pt x="11777" y="18042"/>
                  </a:lnTo>
                  <a:lnTo>
                    <a:pt x="11796" y="18022"/>
                  </a:lnTo>
                  <a:lnTo>
                    <a:pt x="11835" y="18003"/>
                  </a:lnTo>
                  <a:lnTo>
                    <a:pt x="11835" y="17965"/>
                  </a:lnTo>
                  <a:lnTo>
                    <a:pt x="11835" y="17926"/>
                  </a:lnTo>
                  <a:lnTo>
                    <a:pt x="11816" y="17887"/>
                  </a:lnTo>
                  <a:lnTo>
                    <a:pt x="11642" y="17695"/>
                  </a:lnTo>
                  <a:lnTo>
                    <a:pt x="11430" y="17425"/>
                  </a:lnTo>
                  <a:lnTo>
                    <a:pt x="10871" y="16654"/>
                  </a:lnTo>
                  <a:lnTo>
                    <a:pt x="10177" y="15632"/>
                  </a:lnTo>
                  <a:lnTo>
                    <a:pt x="9368" y="14418"/>
                  </a:lnTo>
                  <a:lnTo>
                    <a:pt x="7479" y="11546"/>
                  </a:lnTo>
                  <a:lnTo>
                    <a:pt x="5455" y="8404"/>
                  </a:lnTo>
                  <a:lnTo>
                    <a:pt x="3489" y="5321"/>
                  </a:lnTo>
                  <a:lnTo>
                    <a:pt x="1812" y="2661"/>
                  </a:lnTo>
                  <a:lnTo>
                    <a:pt x="174" y="39"/>
                  </a:lnTo>
                  <a:lnTo>
                    <a:pt x="155" y="20"/>
                  </a:lnTo>
                  <a:lnTo>
                    <a:pt x="1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8723023" y="3433013"/>
              <a:ext cx="657736" cy="2273768"/>
            </a:xfrm>
            <a:custGeom>
              <a:avLst/>
              <a:gdLst/>
              <a:ahLst/>
              <a:cxnLst/>
              <a:rect l="l" t="t" r="r" b="b"/>
              <a:pathLst>
                <a:path w="15266" h="52774" extrusionOk="0">
                  <a:moveTo>
                    <a:pt x="2062" y="0"/>
                  </a:moveTo>
                  <a:lnTo>
                    <a:pt x="1928" y="39"/>
                  </a:lnTo>
                  <a:lnTo>
                    <a:pt x="1773" y="78"/>
                  </a:lnTo>
                  <a:lnTo>
                    <a:pt x="1638" y="155"/>
                  </a:lnTo>
                  <a:lnTo>
                    <a:pt x="1523" y="232"/>
                  </a:lnTo>
                  <a:lnTo>
                    <a:pt x="1407" y="328"/>
                  </a:lnTo>
                  <a:lnTo>
                    <a:pt x="1291" y="444"/>
                  </a:lnTo>
                  <a:lnTo>
                    <a:pt x="1214" y="579"/>
                  </a:lnTo>
                  <a:lnTo>
                    <a:pt x="1157" y="733"/>
                  </a:lnTo>
                  <a:lnTo>
                    <a:pt x="1099" y="906"/>
                  </a:lnTo>
                  <a:lnTo>
                    <a:pt x="867" y="2178"/>
                  </a:lnTo>
                  <a:lnTo>
                    <a:pt x="655" y="3451"/>
                  </a:lnTo>
                  <a:lnTo>
                    <a:pt x="482" y="4723"/>
                  </a:lnTo>
                  <a:lnTo>
                    <a:pt x="328" y="5975"/>
                  </a:lnTo>
                  <a:lnTo>
                    <a:pt x="212" y="7248"/>
                  </a:lnTo>
                  <a:lnTo>
                    <a:pt x="116" y="8481"/>
                  </a:lnTo>
                  <a:lnTo>
                    <a:pt x="58" y="9734"/>
                  </a:lnTo>
                  <a:lnTo>
                    <a:pt x="19" y="10967"/>
                  </a:lnTo>
                  <a:lnTo>
                    <a:pt x="0" y="12201"/>
                  </a:lnTo>
                  <a:lnTo>
                    <a:pt x="19" y="13415"/>
                  </a:lnTo>
                  <a:lnTo>
                    <a:pt x="58" y="14630"/>
                  </a:lnTo>
                  <a:lnTo>
                    <a:pt x="116" y="15825"/>
                  </a:lnTo>
                  <a:lnTo>
                    <a:pt x="193" y="17020"/>
                  </a:lnTo>
                  <a:lnTo>
                    <a:pt x="289" y="18195"/>
                  </a:lnTo>
                  <a:lnTo>
                    <a:pt x="424" y="19371"/>
                  </a:lnTo>
                  <a:lnTo>
                    <a:pt x="559" y="20528"/>
                  </a:lnTo>
                  <a:lnTo>
                    <a:pt x="713" y="21665"/>
                  </a:lnTo>
                  <a:lnTo>
                    <a:pt x="906" y="22802"/>
                  </a:lnTo>
                  <a:lnTo>
                    <a:pt x="1099" y="23920"/>
                  </a:lnTo>
                  <a:lnTo>
                    <a:pt x="1291" y="25038"/>
                  </a:lnTo>
                  <a:lnTo>
                    <a:pt x="1523" y="26117"/>
                  </a:lnTo>
                  <a:lnTo>
                    <a:pt x="1754" y="27196"/>
                  </a:lnTo>
                  <a:lnTo>
                    <a:pt x="2005" y="28276"/>
                  </a:lnTo>
                  <a:lnTo>
                    <a:pt x="2274" y="29317"/>
                  </a:lnTo>
                  <a:lnTo>
                    <a:pt x="2544" y="30357"/>
                  </a:lnTo>
                  <a:lnTo>
                    <a:pt x="2833" y="31360"/>
                  </a:lnTo>
                  <a:lnTo>
                    <a:pt x="3123" y="32362"/>
                  </a:lnTo>
                  <a:lnTo>
                    <a:pt x="3431" y="33345"/>
                  </a:lnTo>
                  <a:lnTo>
                    <a:pt x="3739" y="34309"/>
                  </a:lnTo>
                  <a:lnTo>
                    <a:pt x="4048" y="35253"/>
                  </a:lnTo>
                  <a:lnTo>
                    <a:pt x="4703" y="37084"/>
                  </a:lnTo>
                  <a:lnTo>
                    <a:pt x="5358" y="38838"/>
                  </a:lnTo>
                  <a:lnTo>
                    <a:pt x="6033" y="40496"/>
                  </a:lnTo>
                  <a:lnTo>
                    <a:pt x="6708" y="42076"/>
                  </a:lnTo>
                  <a:lnTo>
                    <a:pt x="7382" y="43560"/>
                  </a:lnTo>
                  <a:lnTo>
                    <a:pt x="8037" y="44948"/>
                  </a:lnTo>
                  <a:lnTo>
                    <a:pt x="8674" y="46239"/>
                  </a:lnTo>
                  <a:lnTo>
                    <a:pt x="9271" y="47434"/>
                  </a:lnTo>
                  <a:lnTo>
                    <a:pt x="9849" y="48514"/>
                  </a:lnTo>
                  <a:lnTo>
                    <a:pt x="10389" y="49477"/>
                  </a:lnTo>
                  <a:lnTo>
                    <a:pt x="10871" y="50326"/>
                  </a:lnTo>
                  <a:lnTo>
                    <a:pt x="11680" y="51675"/>
                  </a:lnTo>
                  <a:lnTo>
                    <a:pt x="12201" y="52504"/>
                  </a:lnTo>
                  <a:lnTo>
                    <a:pt x="12393" y="52773"/>
                  </a:lnTo>
                  <a:lnTo>
                    <a:pt x="14186" y="52658"/>
                  </a:lnTo>
                  <a:lnTo>
                    <a:pt x="14379" y="51212"/>
                  </a:lnTo>
                  <a:lnTo>
                    <a:pt x="14571" y="49786"/>
                  </a:lnTo>
                  <a:lnTo>
                    <a:pt x="14726" y="48360"/>
                  </a:lnTo>
                  <a:lnTo>
                    <a:pt x="14861" y="46972"/>
                  </a:lnTo>
                  <a:lnTo>
                    <a:pt x="14976" y="45623"/>
                  </a:lnTo>
                  <a:lnTo>
                    <a:pt x="15073" y="44273"/>
                  </a:lnTo>
                  <a:lnTo>
                    <a:pt x="15150" y="42944"/>
                  </a:lnTo>
                  <a:lnTo>
                    <a:pt x="15207" y="41652"/>
                  </a:lnTo>
                  <a:lnTo>
                    <a:pt x="15246" y="40361"/>
                  </a:lnTo>
                  <a:lnTo>
                    <a:pt x="15265" y="39108"/>
                  </a:lnTo>
                  <a:lnTo>
                    <a:pt x="15246" y="37855"/>
                  </a:lnTo>
                  <a:lnTo>
                    <a:pt x="15227" y="36641"/>
                  </a:lnTo>
                  <a:lnTo>
                    <a:pt x="15207" y="35446"/>
                  </a:lnTo>
                  <a:lnTo>
                    <a:pt x="15150" y="34270"/>
                  </a:lnTo>
                  <a:lnTo>
                    <a:pt x="15073" y="33114"/>
                  </a:lnTo>
                  <a:lnTo>
                    <a:pt x="14995" y="31976"/>
                  </a:lnTo>
                  <a:lnTo>
                    <a:pt x="14899" y="30878"/>
                  </a:lnTo>
                  <a:lnTo>
                    <a:pt x="14783" y="29779"/>
                  </a:lnTo>
                  <a:lnTo>
                    <a:pt x="14649" y="28700"/>
                  </a:lnTo>
                  <a:lnTo>
                    <a:pt x="14514" y="27659"/>
                  </a:lnTo>
                  <a:lnTo>
                    <a:pt x="14359" y="26618"/>
                  </a:lnTo>
                  <a:lnTo>
                    <a:pt x="14186" y="25616"/>
                  </a:lnTo>
                  <a:lnTo>
                    <a:pt x="14012" y="24614"/>
                  </a:lnTo>
                  <a:lnTo>
                    <a:pt x="13820" y="23650"/>
                  </a:lnTo>
                  <a:lnTo>
                    <a:pt x="13608" y="22706"/>
                  </a:lnTo>
                  <a:lnTo>
                    <a:pt x="13396" y="21761"/>
                  </a:lnTo>
                  <a:lnTo>
                    <a:pt x="13184" y="20855"/>
                  </a:lnTo>
                  <a:lnTo>
                    <a:pt x="12952" y="19969"/>
                  </a:lnTo>
                  <a:lnTo>
                    <a:pt x="12721" y="19101"/>
                  </a:lnTo>
                  <a:lnTo>
                    <a:pt x="12471" y="18253"/>
                  </a:lnTo>
                  <a:lnTo>
                    <a:pt x="12201" y="17405"/>
                  </a:lnTo>
                  <a:lnTo>
                    <a:pt x="11950" y="16596"/>
                  </a:lnTo>
                  <a:lnTo>
                    <a:pt x="11680" y="15805"/>
                  </a:lnTo>
                  <a:lnTo>
                    <a:pt x="11410" y="15034"/>
                  </a:lnTo>
                  <a:lnTo>
                    <a:pt x="10832" y="13531"/>
                  </a:lnTo>
                  <a:lnTo>
                    <a:pt x="10254" y="12124"/>
                  </a:lnTo>
                  <a:lnTo>
                    <a:pt x="9657" y="10794"/>
                  </a:lnTo>
                  <a:lnTo>
                    <a:pt x="9059" y="9522"/>
                  </a:lnTo>
                  <a:lnTo>
                    <a:pt x="8462" y="8327"/>
                  </a:lnTo>
                  <a:lnTo>
                    <a:pt x="7845" y="7209"/>
                  </a:lnTo>
                  <a:lnTo>
                    <a:pt x="7247" y="6168"/>
                  </a:lnTo>
                  <a:lnTo>
                    <a:pt x="6650" y="5204"/>
                  </a:lnTo>
                  <a:lnTo>
                    <a:pt x="6052" y="4299"/>
                  </a:lnTo>
                  <a:lnTo>
                    <a:pt x="5493" y="3470"/>
                  </a:lnTo>
                  <a:lnTo>
                    <a:pt x="4954" y="2718"/>
                  </a:lnTo>
                  <a:lnTo>
                    <a:pt x="4433" y="2024"/>
                  </a:lnTo>
                  <a:lnTo>
                    <a:pt x="3932" y="1407"/>
                  </a:lnTo>
                  <a:lnTo>
                    <a:pt x="3469" y="848"/>
                  </a:lnTo>
                  <a:lnTo>
                    <a:pt x="3065" y="367"/>
                  </a:lnTo>
                  <a:lnTo>
                    <a:pt x="2930" y="251"/>
                  </a:lnTo>
                  <a:lnTo>
                    <a:pt x="2814" y="155"/>
                  </a:lnTo>
                  <a:lnTo>
                    <a:pt x="2660" y="78"/>
                  </a:lnTo>
                  <a:lnTo>
                    <a:pt x="2525" y="39"/>
                  </a:lnTo>
                  <a:lnTo>
                    <a:pt x="23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8877486" y="3749388"/>
              <a:ext cx="348816" cy="1627708"/>
            </a:xfrm>
            <a:custGeom>
              <a:avLst/>
              <a:gdLst/>
              <a:ahLst/>
              <a:cxnLst/>
              <a:rect l="l" t="t" r="r" b="b"/>
              <a:pathLst>
                <a:path w="8096" h="37779" extrusionOk="0">
                  <a:moveTo>
                    <a:pt x="58" y="1"/>
                  </a:moveTo>
                  <a:lnTo>
                    <a:pt x="39" y="20"/>
                  </a:lnTo>
                  <a:lnTo>
                    <a:pt x="0" y="39"/>
                  </a:lnTo>
                  <a:lnTo>
                    <a:pt x="0" y="78"/>
                  </a:lnTo>
                  <a:lnTo>
                    <a:pt x="0" y="117"/>
                  </a:lnTo>
                  <a:lnTo>
                    <a:pt x="1195" y="5629"/>
                  </a:lnTo>
                  <a:lnTo>
                    <a:pt x="3816" y="17714"/>
                  </a:lnTo>
                  <a:lnTo>
                    <a:pt x="5223" y="24344"/>
                  </a:lnTo>
                  <a:lnTo>
                    <a:pt x="6496" y="30377"/>
                  </a:lnTo>
                  <a:lnTo>
                    <a:pt x="7016" y="32941"/>
                  </a:lnTo>
                  <a:lnTo>
                    <a:pt x="7440" y="35080"/>
                  </a:lnTo>
                  <a:lnTo>
                    <a:pt x="7748" y="36699"/>
                  </a:lnTo>
                  <a:lnTo>
                    <a:pt x="7903" y="37701"/>
                  </a:lnTo>
                  <a:lnTo>
                    <a:pt x="7922" y="37721"/>
                  </a:lnTo>
                  <a:lnTo>
                    <a:pt x="7941" y="37759"/>
                  </a:lnTo>
                  <a:lnTo>
                    <a:pt x="7980" y="37759"/>
                  </a:lnTo>
                  <a:lnTo>
                    <a:pt x="7999" y="37779"/>
                  </a:lnTo>
                  <a:lnTo>
                    <a:pt x="8018" y="37779"/>
                  </a:lnTo>
                  <a:lnTo>
                    <a:pt x="8057" y="37759"/>
                  </a:lnTo>
                  <a:lnTo>
                    <a:pt x="8076" y="37740"/>
                  </a:lnTo>
                  <a:lnTo>
                    <a:pt x="8095" y="37701"/>
                  </a:lnTo>
                  <a:lnTo>
                    <a:pt x="8095" y="37663"/>
                  </a:lnTo>
                  <a:lnTo>
                    <a:pt x="7941" y="36661"/>
                  </a:lnTo>
                  <a:lnTo>
                    <a:pt x="7633" y="35061"/>
                  </a:lnTo>
                  <a:lnTo>
                    <a:pt x="7209" y="32921"/>
                  </a:lnTo>
                  <a:lnTo>
                    <a:pt x="6669" y="30358"/>
                  </a:lnTo>
                  <a:lnTo>
                    <a:pt x="5416" y="24306"/>
                  </a:lnTo>
                  <a:lnTo>
                    <a:pt x="3990" y="17675"/>
                  </a:lnTo>
                  <a:lnTo>
                    <a:pt x="1388" y="5590"/>
                  </a:lnTo>
                  <a:lnTo>
                    <a:pt x="174" y="78"/>
                  </a:lnTo>
                  <a:lnTo>
                    <a:pt x="154" y="39"/>
                  </a:lnTo>
                  <a:lnTo>
                    <a:pt x="135" y="20"/>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9063487" y="2501250"/>
              <a:ext cx="700088" cy="1675016"/>
            </a:xfrm>
            <a:custGeom>
              <a:avLst/>
              <a:gdLst/>
              <a:ahLst/>
              <a:cxnLst/>
              <a:rect l="l" t="t" r="r" b="b"/>
              <a:pathLst>
                <a:path w="16249" h="38877" extrusionOk="0">
                  <a:moveTo>
                    <a:pt x="579" y="1"/>
                  </a:moveTo>
                  <a:lnTo>
                    <a:pt x="444" y="39"/>
                  </a:lnTo>
                  <a:lnTo>
                    <a:pt x="309" y="97"/>
                  </a:lnTo>
                  <a:lnTo>
                    <a:pt x="213" y="174"/>
                  </a:lnTo>
                  <a:lnTo>
                    <a:pt x="135" y="309"/>
                  </a:lnTo>
                  <a:lnTo>
                    <a:pt x="97" y="444"/>
                  </a:lnTo>
                  <a:lnTo>
                    <a:pt x="58" y="1138"/>
                  </a:lnTo>
                  <a:lnTo>
                    <a:pt x="20" y="1851"/>
                  </a:lnTo>
                  <a:lnTo>
                    <a:pt x="1" y="2564"/>
                  </a:lnTo>
                  <a:lnTo>
                    <a:pt x="20" y="3297"/>
                  </a:lnTo>
                  <a:lnTo>
                    <a:pt x="58" y="4048"/>
                  </a:lnTo>
                  <a:lnTo>
                    <a:pt x="116" y="4800"/>
                  </a:lnTo>
                  <a:lnTo>
                    <a:pt x="193" y="5552"/>
                  </a:lnTo>
                  <a:lnTo>
                    <a:pt x="290" y="6323"/>
                  </a:lnTo>
                  <a:lnTo>
                    <a:pt x="386" y="7094"/>
                  </a:lnTo>
                  <a:lnTo>
                    <a:pt x="521" y="7865"/>
                  </a:lnTo>
                  <a:lnTo>
                    <a:pt x="675" y="8655"/>
                  </a:lnTo>
                  <a:lnTo>
                    <a:pt x="829" y="9445"/>
                  </a:lnTo>
                  <a:lnTo>
                    <a:pt x="1022" y="10235"/>
                  </a:lnTo>
                  <a:lnTo>
                    <a:pt x="1215" y="11026"/>
                  </a:lnTo>
                  <a:lnTo>
                    <a:pt x="1408" y="11835"/>
                  </a:lnTo>
                  <a:lnTo>
                    <a:pt x="1639" y="12625"/>
                  </a:lnTo>
                  <a:lnTo>
                    <a:pt x="2121" y="14225"/>
                  </a:lnTo>
                  <a:lnTo>
                    <a:pt x="2641" y="15825"/>
                  </a:lnTo>
                  <a:lnTo>
                    <a:pt x="3200" y="17425"/>
                  </a:lnTo>
                  <a:lnTo>
                    <a:pt x="3798" y="19005"/>
                  </a:lnTo>
                  <a:lnTo>
                    <a:pt x="4434" y="20566"/>
                  </a:lnTo>
                  <a:lnTo>
                    <a:pt x="5070" y="22108"/>
                  </a:lnTo>
                  <a:lnTo>
                    <a:pt x="5744" y="23612"/>
                  </a:lnTo>
                  <a:lnTo>
                    <a:pt x="6400" y="25077"/>
                  </a:lnTo>
                  <a:lnTo>
                    <a:pt x="7074" y="26503"/>
                  </a:lnTo>
                  <a:lnTo>
                    <a:pt x="7749" y="27891"/>
                  </a:lnTo>
                  <a:lnTo>
                    <a:pt x="8423" y="29220"/>
                  </a:lnTo>
                  <a:lnTo>
                    <a:pt x="9079" y="30473"/>
                  </a:lnTo>
                  <a:lnTo>
                    <a:pt x="9715" y="31668"/>
                  </a:lnTo>
                  <a:lnTo>
                    <a:pt x="10332" y="32786"/>
                  </a:lnTo>
                  <a:lnTo>
                    <a:pt x="11449" y="34791"/>
                  </a:lnTo>
                  <a:lnTo>
                    <a:pt x="12394" y="36429"/>
                  </a:lnTo>
                  <a:lnTo>
                    <a:pt x="13146" y="37663"/>
                  </a:lnTo>
                  <a:lnTo>
                    <a:pt x="13782" y="38703"/>
                  </a:lnTo>
                  <a:lnTo>
                    <a:pt x="16249" y="38877"/>
                  </a:lnTo>
                  <a:lnTo>
                    <a:pt x="16249" y="38877"/>
                  </a:lnTo>
                  <a:lnTo>
                    <a:pt x="15940" y="37277"/>
                  </a:lnTo>
                  <a:lnTo>
                    <a:pt x="15613" y="35658"/>
                  </a:lnTo>
                  <a:lnTo>
                    <a:pt x="15246" y="34039"/>
                  </a:lnTo>
                  <a:lnTo>
                    <a:pt x="14842" y="32420"/>
                  </a:lnTo>
                  <a:lnTo>
                    <a:pt x="14418" y="30801"/>
                  </a:lnTo>
                  <a:lnTo>
                    <a:pt x="13974" y="29182"/>
                  </a:lnTo>
                  <a:lnTo>
                    <a:pt x="13493" y="27563"/>
                  </a:lnTo>
                  <a:lnTo>
                    <a:pt x="12991" y="25963"/>
                  </a:lnTo>
                  <a:lnTo>
                    <a:pt x="12490" y="24383"/>
                  </a:lnTo>
                  <a:lnTo>
                    <a:pt x="11951" y="22802"/>
                  </a:lnTo>
                  <a:lnTo>
                    <a:pt x="11411" y="21260"/>
                  </a:lnTo>
                  <a:lnTo>
                    <a:pt x="10852" y="19738"/>
                  </a:lnTo>
                  <a:lnTo>
                    <a:pt x="10293" y="18234"/>
                  </a:lnTo>
                  <a:lnTo>
                    <a:pt x="9715" y="16769"/>
                  </a:lnTo>
                  <a:lnTo>
                    <a:pt x="9137" y="15343"/>
                  </a:lnTo>
                  <a:lnTo>
                    <a:pt x="8558" y="13955"/>
                  </a:lnTo>
                  <a:lnTo>
                    <a:pt x="7980" y="12606"/>
                  </a:lnTo>
                  <a:lnTo>
                    <a:pt x="7402" y="11315"/>
                  </a:lnTo>
                  <a:lnTo>
                    <a:pt x="6824" y="10062"/>
                  </a:lnTo>
                  <a:lnTo>
                    <a:pt x="6265" y="8886"/>
                  </a:lnTo>
                  <a:lnTo>
                    <a:pt x="5706" y="7749"/>
                  </a:lnTo>
                  <a:lnTo>
                    <a:pt x="5166" y="6670"/>
                  </a:lnTo>
                  <a:lnTo>
                    <a:pt x="4646" y="5667"/>
                  </a:lnTo>
                  <a:lnTo>
                    <a:pt x="4145" y="4723"/>
                  </a:lnTo>
                  <a:lnTo>
                    <a:pt x="3663" y="3856"/>
                  </a:lnTo>
                  <a:lnTo>
                    <a:pt x="3181" y="3085"/>
                  </a:lnTo>
                  <a:lnTo>
                    <a:pt x="2757" y="2371"/>
                  </a:lnTo>
                  <a:lnTo>
                    <a:pt x="2333" y="1735"/>
                  </a:lnTo>
                  <a:lnTo>
                    <a:pt x="1947" y="1196"/>
                  </a:lnTo>
                  <a:lnTo>
                    <a:pt x="1600" y="752"/>
                  </a:lnTo>
                  <a:lnTo>
                    <a:pt x="1273" y="405"/>
                  </a:lnTo>
                  <a:lnTo>
                    <a:pt x="1138" y="271"/>
                  </a:lnTo>
                  <a:lnTo>
                    <a:pt x="1003" y="155"/>
                  </a:lnTo>
                  <a:lnTo>
                    <a:pt x="868" y="78"/>
                  </a:lnTo>
                  <a:lnTo>
                    <a:pt x="714" y="20"/>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9164825" y="2775316"/>
              <a:ext cx="309781" cy="798063"/>
            </a:xfrm>
            <a:custGeom>
              <a:avLst/>
              <a:gdLst/>
              <a:ahLst/>
              <a:cxnLst/>
              <a:rect l="l" t="t" r="r" b="b"/>
              <a:pathLst>
                <a:path w="7190" h="18523" extrusionOk="0">
                  <a:moveTo>
                    <a:pt x="58" y="0"/>
                  </a:moveTo>
                  <a:lnTo>
                    <a:pt x="39" y="19"/>
                  </a:lnTo>
                  <a:lnTo>
                    <a:pt x="19" y="58"/>
                  </a:lnTo>
                  <a:lnTo>
                    <a:pt x="0" y="97"/>
                  </a:lnTo>
                  <a:lnTo>
                    <a:pt x="19" y="135"/>
                  </a:lnTo>
                  <a:lnTo>
                    <a:pt x="3296" y="8712"/>
                  </a:lnTo>
                  <a:lnTo>
                    <a:pt x="5667" y="14899"/>
                  </a:lnTo>
                  <a:lnTo>
                    <a:pt x="6997" y="18446"/>
                  </a:lnTo>
                  <a:lnTo>
                    <a:pt x="7035" y="18503"/>
                  </a:lnTo>
                  <a:lnTo>
                    <a:pt x="7093" y="18523"/>
                  </a:lnTo>
                  <a:lnTo>
                    <a:pt x="7112" y="18503"/>
                  </a:lnTo>
                  <a:lnTo>
                    <a:pt x="7151" y="18484"/>
                  </a:lnTo>
                  <a:lnTo>
                    <a:pt x="7170" y="18465"/>
                  </a:lnTo>
                  <a:lnTo>
                    <a:pt x="7189" y="18426"/>
                  </a:lnTo>
                  <a:lnTo>
                    <a:pt x="7170" y="18388"/>
                  </a:lnTo>
                  <a:lnTo>
                    <a:pt x="5840" y="14841"/>
                  </a:lnTo>
                  <a:lnTo>
                    <a:pt x="3469" y="8654"/>
                  </a:lnTo>
                  <a:lnTo>
                    <a:pt x="193" y="58"/>
                  </a:lnTo>
                  <a:lnTo>
                    <a:pt x="173" y="39"/>
                  </a:lnTo>
                  <a:lnTo>
                    <a:pt x="1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83;p5"/>
          <p:cNvGrpSpPr/>
          <p:nvPr/>
        </p:nvGrpSpPr>
        <p:grpSpPr>
          <a:xfrm flipH="1">
            <a:off x="-583423" y="2431575"/>
            <a:ext cx="1151024" cy="3259523"/>
            <a:chOff x="8612552" y="2501250"/>
            <a:chExt cx="1151024" cy="3259523"/>
          </a:xfrm>
        </p:grpSpPr>
        <p:sp>
          <p:nvSpPr>
            <p:cNvPr id="84" name="Google Shape;84;p5"/>
            <p:cNvSpPr/>
            <p:nvPr/>
          </p:nvSpPr>
          <p:spPr>
            <a:xfrm>
              <a:off x="9012818" y="2959678"/>
              <a:ext cx="232573" cy="1090395"/>
            </a:xfrm>
            <a:custGeom>
              <a:avLst/>
              <a:gdLst/>
              <a:ahLst/>
              <a:cxnLst/>
              <a:rect l="l" t="t" r="r" b="b"/>
              <a:pathLst>
                <a:path w="5398" h="25308" extrusionOk="0">
                  <a:moveTo>
                    <a:pt x="3624" y="0"/>
                  </a:moveTo>
                  <a:lnTo>
                    <a:pt x="3374" y="559"/>
                  </a:lnTo>
                  <a:lnTo>
                    <a:pt x="3085" y="1234"/>
                  </a:lnTo>
                  <a:lnTo>
                    <a:pt x="2738" y="2101"/>
                  </a:lnTo>
                  <a:lnTo>
                    <a:pt x="2314" y="3200"/>
                  </a:lnTo>
                  <a:lnTo>
                    <a:pt x="1890" y="4472"/>
                  </a:lnTo>
                  <a:lnTo>
                    <a:pt x="1658" y="5166"/>
                  </a:lnTo>
                  <a:lnTo>
                    <a:pt x="1446" y="5898"/>
                  </a:lnTo>
                  <a:lnTo>
                    <a:pt x="1234" y="6650"/>
                  </a:lnTo>
                  <a:lnTo>
                    <a:pt x="1022" y="7459"/>
                  </a:lnTo>
                  <a:lnTo>
                    <a:pt x="830" y="8288"/>
                  </a:lnTo>
                  <a:lnTo>
                    <a:pt x="656" y="9136"/>
                  </a:lnTo>
                  <a:lnTo>
                    <a:pt x="483" y="10003"/>
                  </a:lnTo>
                  <a:lnTo>
                    <a:pt x="348" y="10890"/>
                  </a:lnTo>
                  <a:lnTo>
                    <a:pt x="213" y="11796"/>
                  </a:lnTo>
                  <a:lnTo>
                    <a:pt x="116" y="12721"/>
                  </a:lnTo>
                  <a:lnTo>
                    <a:pt x="59" y="13666"/>
                  </a:lnTo>
                  <a:lnTo>
                    <a:pt x="20" y="14610"/>
                  </a:lnTo>
                  <a:lnTo>
                    <a:pt x="1" y="15554"/>
                  </a:lnTo>
                  <a:lnTo>
                    <a:pt x="39" y="16518"/>
                  </a:lnTo>
                  <a:lnTo>
                    <a:pt x="116" y="17463"/>
                  </a:lnTo>
                  <a:lnTo>
                    <a:pt x="232" y="18407"/>
                  </a:lnTo>
                  <a:lnTo>
                    <a:pt x="309" y="18889"/>
                  </a:lnTo>
                  <a:lnTo>
                    <a:pt x="386" y="19351"/>
                  </a:lnTo>
                  <a:lnTo>
                    <a:pt x="502" y="19833"/>
                  </a:lnTo>
                  <a:lnTo>
                    <a:pt x="598" y="20296"/>
                  </a:lnTo>
                  <a:lnTo>
                    <a:pt x="733" y="20758"/>
                  </a:lnTo>
                  <a:lnTo>
                    <a:pt x="868" y="21221"/>
                  </a:lnTo>
                  <a:lnTo>
                    <a:pt x="1022" y="21684"/>
                  </a:lnTo>
                  <a:lnTo>
                    <a:pt x="1177" y="22127"/>
                  </a:lnTo>
                  <a:lnTo>
                    <a:pt x="3624" y="25307"/>
                  </a:lnTo>
                  <a:lnTo>
                    <a:pt x="5398" y="6688"/>
                  </a:lnTo>
                  <a:lnTo>
                    <a:pt x="36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
            <p:cNvSpPr/>
            <p:nvPr/>
          </p:nvSpPr>
          <p:spPr>
            <a:xfrm>
              <a:off x="8612552" y="4549956"/>
              <a:ext cx="800562" cy="1210818"/>
            </a:xfrm>
            <a:custGeom>
              <a:avLst/>
              <a:gdLst/>
              <a:ahLst/>
              <a:cxnLst/>
              <a:rect l="l" t="t" r="r" b="b"/>
              <a:pathLst>
                <a:path w="18581" h="28103" extrusionOk="0">
                  <a:moveTo>
                    <a:pt x="637" y="0"/>
                  </a:moveTo>
                  <a:lnTo>
                    <a:pt x="540" y="20"/>
                  </a:lnTo>
                  <a:lnTo>
                    <a:pt x="463" y="39"/>
                  </a:lnTo>
                  <a:lnTo>
                    <a:pt x="367" y="77"/>
                  </a:lnTo>
                  <a:lnTo>
                    <a:pt x="290" y="135"/>
                  </a:lnTo>
                  <a:lnTo>
                    <a:pt x="232" y="193"/>
                  </a:lnTo>
                  <a:lnTo>
                    <a:pt x="155" y="251"/>
                  </a:lnTo>
                  <a:lnTo>
                    <a:pt x="97" y="328"/>
                  </a:lnTo>
                  <a:lnTo>
                    <a:pt x="58" y="405"/>
                  </a:lnTo>
                  <a:lnTo>
                    <a:pt x="20" y="501"/>
                  </a:lnTo>
                  <a:lnTo>
                    <a:pt x="1" y="598"/>
                  </a:lnTo>
                  <a:lnTo>
                    <a:pt x="1" y="694"/>
                  </a:lnTo>
                  <a:lnTo>
                    <a:pt x="20" y="791"/>
                  </a:lnTo>
                  <a:lnTo>
                    <a:pt x="155" y="1581"/>
                  </a:lnTo>
                  <a:lnTo>
                    <a:pt x="309" y="2352"/>
                  </a:lnTo>
                  <a:lnTo>
                    <a:pt x="463" y="3123"/>
                  </a:lnTo>
                  <a:lnTo>
                    <a:pt x="656" y="3874"/>
                  </a:lnTo>
                  <a:lnTo>
                    <a:pt x="868" y="4626"/>
                  </a:lnTo>
                  <a:lnTo>
                    <a:pt x="1080" y="5359"/>
                  </a:lnTo>
                  <a:lnTo>
                    <a:pt x="1311" y="6091"/>
                  </a:lnTo>
                  <a:lnTo>
                    <a:pt x="1543" y="6804"/>
                  </a:lnTo>
                  <a:lnTo>
                    <a:pt x="1812" y="7498"/>
                  </a:lnTo>
                  <a:lnTo>
                    <a:pt x="2082" y="8192"/>
                  </a:lnTo>
                  <a:lnTo>
                    <a:pt x="2352" y="8886"/>
                  </a:lnTo>
                  <a:lnTo>
                    <a:pt x="2641" y="9560"/>
                  </a:lnTo>
                  <a:lnTo>
                    <a:pt x="2950" y="10235"/>
                  </a:lnTo>
                  <a:lnTo>
                    <a:pt x="3258" y="10890"/>
                  </a:lnTo>
                  <a:lnTo>
                    <a:pt x="3586" y="11526"/>
                  </a:lnTo>
                  <a:lnTo>
                    <a:pt x="3913" y="12162"/>
                  </a:lnTo>
                  <a:lnTo>
                    <a:pt x="4241" y="12779"/>
                  </a:lnTo>
                  <a:lnTo>
                    <a:pt x="4588" y="13396"/>
                  </a:lnTo>
                  <a:lnTo>
                    <a:pt x="5301" y="14591"/>
                  </a:lnTo>
                  <a:lnTo>
                    <a:pt x="6014" y="15728"/>
                  </a:lnTo>
                  <a:lnTo>
                    <a:pt x="6766" y="16827"/>
                  </a:lnTo>
                  <a:lnTo>
                    <a:pt x="7518" y="17887"/>
                  </a:lnTo>
                  <a:lnTo>
                    <a:pt x="8289" y="18889"/>
                  </a:lnTo>
                  <a:lnTo>
                    <a:pt x="9060" y="19853"/>
                  </a:lnTo>
                  <a:lnTo>
                    <a:pt x="9811" y="20759"/>
                  </a:lnTo>
                  <a:lnTo>
                    <a:pt x="10582" y="21626"/>
                  </a:lnTo>
                  <a:lnTo>
                    <a:pt x="11315" y="22436"/>
                  </a:lnTo>
                  <a:lnTo>
                    <a:pt x="12047" y="23187"/>
                  </a:lnTo>
                  <a:lnTo>
                    <a:pt x="12741" y="23900"/>
                  </a:lnTo>
                  <a:lnTo>
                    <a:pt x="13416" y="24556"/>
                  </a:lnTo>
                  <a:lnTo>
                    <a:pt x="14052" y="25153"/>
                  </a:lnTo>
                  <a:lnTo>
                    <a:pt x="14668" y="25712"/>
                  </a:lnTo>
                  <a:lnTo>
                    <a:pt x="15227" y="26194"/>
                  </a:lnTo>
                  <a:lnTo>
                    <a:pt x="16191" y="27023"/>
                  </a:lnTo>
                  <a:lnTo>
                    <a:pt x="16943" y="27620"/>
                  </a:lnTo>
                  <a:lnTo>
                    <a:pt x="17425" y="27987"/>
                  </a:lnTo>
                  <a:lnTo>
                    <a:pt x="17579" y="28102"/>
                  </a:lnTo>
                  <a:lnTo>
                    <a:pt x="18581" y="27659"/>
                  </a:lnTo>
                  <a:lnTo>
                    <a:pt x="18388" y="26772"/>
                  </a:lnTo>
                  <a:lnTo>
                    <a:pt x="18196" y="25924"/>
                  </a:lnTo>
                  <a:lnTo>
                    <a:pt x="17984" y="25076"/>
                  </a:lnTo>
                  <a:lnTo>
                    <a:pt x="17771" y="24247"/>
                  </a:lnTo>
                  <a:lnTo>
                    <a:pt x="17540" y="23438"/>
                  </a:lnTo>
                  <a:lnTo>
                    <a:pt x="17309" y="22648"/>
                  </a:lnTo>
                  <a:lnTo>
                    <a:pt x="17058" y="21877"/>
                  </a:lnTo>
                  <a:lnTo>
                    <a:pt x="16808" y="21125"/>
                  </a:lnTo>
                  <a:lnTo>
                    <a:pt x="16307" y="19660"/>
                  </a:lnTo>
                  <a:lnTo>
                    <a:pt x="15767" y="18253"/>
                  </a:lnTo>
                  <a:lnTo>
                    <a:pt x="15208" y="16904"/>
                  </a:lnTo>
                  <a:lnTo>
                    <a:pt x="14630" y="15632"/>
                  </a:lnTo>
                  <a:lnTo>
                    <a:pt x="14032" y="14417"/>
                  </a:lnTo>
                  <a:lnTo>
                    <a:pt x="13416" y="13261"/>
                  </a:lnTo>
                  <a:lnTo>
                    <a:pt x="12799" y="12162"/>
                  </a:lnTo>
                  <a:lnTo>
                    <a:pt x="12163" y="11102"/>
                  </a:lnTo>
                  <a:lnTo>
                    <a:pt x="11527" y="10119"/>
                  </a:lnTo>
                  <a:lnTo>
                    <a:pt x="10891" y="9194"/>
                  </a:lnTo>
                  <a:lnTo>
                    <a:pt x="10235" y="8308"/>
                  </a:lnTo>
                  <a:lnTo>
                    <a:pt x="9580" y="7479"/>
                  </a:lnTo>
                  <a:lnTo>
                    <a:pt x="8944" y="6688"/>
                  </a:lnTo>
                  <a:lnTo>
                    <a:pt x="8289" y="5956"/>
                  </a:lnTo>
                  <a:lnTo>
                    <a:pt x="7653" y="5262"/>
                  </a:lnTo>
                  <a:lnTo>
                    <a:pt x="7036" y="4626"/>
                  </a:lnTo>
                  <a:lnTo>
                    <a:pt x="6419" y="4029"/>
                  </a:lnTo>
                  <a:lnTo>
                    <a:pt x="5821" y="3489"/>
                  </a:lnTo>
                  <a:lnTo>
                    <a:pt x="5224" y="2969"/>
                  </a:lnTo>
                  <a:lnTo>
                    <a:pt x="4665" y="2506"/>
                  </a:lnTo>
                  <a:lnTo>
                    <a:pt x="4106" y="2082"/>
                  </a:lnTo>
                  <a:lnTo>
                    <a:pt x="3586" y="1677"/>
                  </a:lnTo>
                  <a:lnTo>
                    <a:pt x="3085" y="1330"/>
                  </a:lnTo>
                  <a:lnTo>
                    <a:pt x="2603" y="1022"/>
                  </a:lnTo>
                  <a:lnTo>
                    <a:pt x="2159" y="733"/>
                  </a:lnTo>
                  <a:lnTo>
                    <a:pt x="1735" y="482"/>
                  </a:lnTo>
                  <a:lnTo>
                    <a:pt x="1022" y="77"/>
                  </a:lnTo>
                  <a:lnTo>
                    <a:pt x="926" y="39"/>
                  </a:lnTo>
                  <a:lnTo>
                    <a:pt x="8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
            <p:cNvSpPr/>
            <p:nvPr/>
          </p:nvSpPr>
          <p:spPr>
            <a:xfrm>
              <a:off x="8796915" y="4809028"/>
              <a:ext cx="509911" cy="777340"/>
            </a:xfrm>
            <a:custGeom>
              <a:avLst/>
              <a:gdLst/>
              <a:ahLst/>
              <a:cxnLst/>
              <a:rect l="l" t="t" r="r" b="b"/>
              <a:pathLst>
                <a:path w="11835" h="18042" extrusionOk="0">
                  <a:moveTo>
                    <a:pt x="78" y="1"/>
                  </a:moveTo>
                  <a:lnTo>
                    <a:pt x="39" y="20"/>
                  </a:lnTo>
                  <a:lnTo>
                    <a:pt x="20" y="39"/>
                  </a:lnTo>
                  <a:lnTo>
                    <a:pt x="1" y="78"/>
                  </a:lnTo>
                  <a:lnTo>
                    <a:pt x="1" y="117"/>
                  </a:lnTo>
                  <a:lnTo>
                    <a:pt x="20" y="155"/>
                  </a:lnTo>
                  <a:lnTo>
                    <a:pt x="1793" y="2969"/>
                  </a:lnTo>
                  <a:lnTo>
                    <a:pt x="3470" y="5648"/>
                  </a:lnTo>
                  <a:lnTo>
                    <a:pt x="5417" y="8694"/>
                  </a:lnTo>
                  <a:lnTo>
                    <a:pt x="7421" y="11797"/>
                  </a:lnTo>
                  <a:lnTo>
                    <a:pt x="9252" y="14611"/>
                  </a:lnTo>
                  <a:lnTo>
                    <a:pt x="10062" y="15806"/>
                  </a:lnTo>
                  <a:lnTo>
                    <a:pt x="10756" y="16789"/>
                  </a:lnTo>
                  <a:lnTo>
                    <a:pt x="11295" y="17540"/>
                  </a:lnTo>
                  <a:lnTo>
                    <a:pt x="11507" y="17830"/>
                  </a:lnTo>
                  <a:lnTo>
                    <a:pt x="11681" y="18022"/>
                  </a:lnTo>
                  <a:lnTo>
                    <a:pt x="11700" y="18042"/>
                  </a:lnTo>
                  <a:lnTo>
                    <a:pt x="11777" y="18042"/>
                  </a:lnTo>
                  <a:lnTo>
                    <a:pt x="11796" y="18022"/>
                  </a:lnTo>
                  <a:lnTo>
                    <a:pt x="11835" y="18003"/>
                  </a:lnTo>
                  <a:lnTo>
                    <a:pt x="11835" y="17965"/>
                  </a:lnTo>
                  <a:lnTo>
                    <a:pt x="11835" y="17926"/>
                  </a:lnTo>
                  <a:lnTo>
                    <a:pt x="11816" y="17887"/>
                  </a:lnTo>
                  <a:lnTo>
                    <a:pt x="11642" y="17695"/>
                  </a:lnTo>
                  <a:lnTo>
                    <a:pt x="11430" y="17425"/>
                  </a:lnTo>
                  <a:lnTo>
                    <a:pt x="10871" y="16654"/>
                  </a:lnTo>
                  <a:lnTo>
                    <a:pt x="10177" y="15632"/>
                  </a:lnTo>
                  <a:lnTo>
                    <a:pt x="9368" y="14418"/>
                  </a:lnTo>
                  <a:lnTo>
                    <a:pt x="7479" y="11546"/>
                  </a:lnTo>
                  <a:lnTo>
                    <a:pt x="5455" y="8404"/>
                  </a:lnTo>
                  <a:lnTo>
                    <a:pt x="3489" y="5321"/>
                  </a:lnTo>
                  <a:lnTo>
                    <a:pt x="1812" y="2661"/>
                  </a:lnTo>
                  <a:lnTo>
                    <a:pt x="174" y="39"/>
                  </a:lnTo>
                  <a:lnTo>
                    <a:pt x="155" y="20"/>
                  </a:lnTo>
                  <a:lnTo>
                    <a:pt x="1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8723023" y="3433013"/>
              <a:ext cx="657736" cy="2273768"/>
            </a:xfrm>
            <a:custGeom>
              <a:avLst/>
              <a:gdLst/>
              <a:ahLst/>
              <a:cxnLst/>
              <a:rect l="l" t="t" r="r" b="b"/>
              <a:pathLst>
                <a:path w="15266" h="52774" extrusionOk="0">
                  <a:moveTo>
                    <a:pt x="2062" y="0"/>
                  </a:moveTo>
                  <a:lnTo>
                    <a:pt x="1928" y="39"/>
                  </a:lnTo>
                  <a:lnTo>
                    <a:pt x="1773" y="78"/>
                  </a:lnTo>
                  <a:lnTo>
                    <a:pt x="1638" y="155"/>
                  </a:lnTo>
                  <a:lnTo>
                    <a:pt x="1523" y="232"/>
                  </a:lnTo>
                  <a:lnTo>
                    <a:pt x="1407" y="328"/>
                  </a:lnTo>
                  <a:lnTo>
                    <a:pt x="1291" y="444"/>
                  </a:lnTo>
                  <a:lnTo>
                    <a:pt x="1214" y="579"/>
                  </a:lnTo>
                  <a:lnTo>
                    <a:pt x="1157" y="733"/>
                  </a:lnTo>
                  <a:lnTo>
                    <a:pt x="1099" y="906"/>
                  </a:lnTo>
                  <a:lnTo>
                    <a:pt x="867" y="2178"/>
                  </a:lnTo>
                  <a:lnTo>
                    <a:pt x="655" y="3451"/>
                  </a:lnTo>
                  <a:lnTo>
                    <a:pt x="482" y="4723"/>
                  </a:lnTo>
                  <a:lnTo>
                    <a:pt x="328" y="5975"/>
                  </a:lnTo>
                  <a:lnTo>
                    <a:pt x="212" y="7248"/>
                  </a:lnTo>
                  <a:lnTo>
                    <a:pt x="116" y="8481"/>
                  </a:lnTo>
                  <a:lnTo>
                    <a:pt x="58" y="9734"/>
                  </a:lnTo>
                  <a:lnTo>
                    <a:pt x="19" y="10967"/>
                  </a:lnTo>
                  <a:lnTo>
                    <a:pt x="0" y="12201"/>
                  </a:lnTo>
                  <a:lnTo>
                    <a:pt x="19" y="13415"/>
                  </a:lnTo>
                  <a:lnTo>
                    <a:pt x="58" y="14630"/>
                  </a:lnTo>
                  <a:lnTo>
                    <a:pt x="116" y="15825"/>
                  </a:lnTo>
                  <a:lnTo>
                    <a:pt x="193" y="17020"/>
                  </a:lnTo>
                  <a:lnTo>
                    <a:pt x="289" y="18195"/>
                  </a:lnTo>
                  <a:lnTo>
                    <a:pt x="424" y="19371"/>
                  </a:lnTo>
                  <a:lnTo>
                    <a:pt x="559" y="20528"/>
                  </a:lnTo>
                  <a:lnTo>
                    <a:pt x="713" y="21665"/>
                  </a:lnTo>
                  <a:lnTo>
                    <a:pt x="906" y="22802"/>
                  </a:lnTo>
                  <a:lnTo>
                    <a:pt x="1099" y="23920"/>
                  </a:lnTo>
                  <a:lnTo>
                    <a:pt x="1291" y="25038"/>
                  </a:lnTo>
                  <a:lnTo>
                    <a:pt x="1523" y="26117"/>
                  </a:lnTo>
                  <a:lnTo>
                    <a:pt x="1754" y="27196"/>
                  </a:lnTo>
                  <a:lnTo>
                    <a:pt x="2005" y="28276"/>
                  </a:lnTo>
                  <a:lnTo>
                    <a:pt x="2274" y="29317"/>
                  </a:lnTo>
                  <a:lnTo>
                    <a:pt x="2544" y="30357"/>
                  </a:lnTo>
                  <a:lnTo>
                    <a:pt x="2833" y="31360"/>
                  </a:lnTo>
                  <a:lnTo>
                    <a:pt x="3123" y="32362"/>
                  </a:lnTo>
                  <a:lnTo>
                    <a:pt x="3431" y="33345"/>
                  </a:lnTo>
                  <a:lnTo>
                    <a:pt x="3739" y="34309"/>
                  </a:lnTo>
                  <a:lnTo>
                    <a:pt x="4048" y="35253"/>
                  </a:lnTo>
                  <a:lnTo>
                    <a:pt x="4703" y="37084"/>
                  </a:lnTo>
                  <a:lnTo>
                    <a:pt x="5358" y="38838"/>
                  </a:lnTo>
                  <a:lnTo>
                    <a:pt x="6033" y="40496"/>
                  </a:lnTo>
                  <a:lnTo>
                    <a:pt x="6708" y="42076"/>
                  </a:lnTo>
                  <a:lnTo>
                    <a:pt x="7382" y="43560"/>
                  </a:lnTo>
                  <a:lnTo>
                    <a:pt x="8037" y="44948"/>
                  </a:lnTo>
                  <a:lnTo>
                    <a:pt x="8674" y="46239"/>
                  </a:lnTo>
                  <a:lnTo>
                    <a:pt x="9271" y="47434"/>
                  </a:lnTo>
                  <a:lnTo>
                    <a:pt x="9849" y="48514"/>
                  </a:lnTo>
                  <a:lnTo>
                    <a:pt x="10389" y="49477"/>
                  </a:lnTo>
                  <a:lnTo>
                    <a:pt x="10871" y="50326"/>
                  </a:lnTo>
                  <a:lnTo>
                    <a:pt x="11680" y="51675"/>
                  </a:lnTo>
                  <a:lnTo>
                    <a:pt x="12201" y="52504"/>
                  </a:lnTo>
                  <a:lnTo>
                    <a:pt x="12393" y="52773"/>
                  </a:lnTo>
                  <a:lnTo>
                    <a:pt x="14186" y="52658"/>
                  </a:lnTo>
                  <a:lnTo>
                    <a:pt x="14379" y="51212"/>
                  </a:lnTo>
                  <a:lnTo>
                    <a:pt x="14571" y="49786"/>
                  </a:lnTo>
                  <a:lnTo>
                    <a:pt x="14726" y="48360"/>
                  </a:lnTo>
                  <a:lnTo>
                    <a:pt x="14861" y="46972"/>
                  </a:lnTo>
                  <a:lnTo>
                    <a:pt x="14976" y="45623"/>
                  </a:lnTo>
                  <a:lnTo>
                    <a:pt x="15073" y="44273"/>
                  </a:lnTo>
                  <a:lnTo>
                    <a:pt x="15150" y="42944"/>
                  </a:lnTo>
                  <a:lnTo>
                    <a:pt x="15207" y="41652"/>
                  </a:lnTo>
                  <a:lnTo>
                    <a:pt x="15246" y="40361"/>
                  </a:lnTo>
                  <a:lnTo>
                    <a:pt x="15265" y="39108"/>
                  </a:lnTo>
                  <a:lnTo>
                    <a:pt x="15246" y="37855"/>
                  </a:lnTo>
                  <a:lnTo>
                    <a:pt x="15227" y="36641"/>
                  </a:lnTo>
                  <a:lnTo>
                    <a:pt x="15207" y="35446"/>
                  </a:lnTo>
                  <a:lnTo>
                    <a:pt x="15150" y="34270"/>
                  </a:lnTo>
                  <a:lnTo>
                    <a:pt x="15073" y="33114"/>
                  </a:lnTo>
                  <a:lnTo>
                    <a:pt x="14995" y="31976"/>
                  </a:lnTo>
                  <a:lnTo>
                    <a:pt x="14899" y="30878"/>
                  </a:lnTo>
                  <a:lnTo>
                    <a:pt x="14783" y="29779"/>
                  </a:lnTo>
                  <a:lnTo>
                    <a:pt x="14649" y="28700"/>
                  </a:lnTo>
                  <a:lnTo>
                    <a:pt x="14514" y="27659"/>
                  </a:lnTo>
                  <a:lnTo>
                    <a:pt x="14359" y="26618"/>
                  </a:lnTo>
                  <a:lnTo>
                    <a:pt x="14186" y="25616"/>
                  </a:lnTo>
                  <a:lnTo>
                    <a:pt x="14012" y="24614"/>
                  </a:lnTo>
                  <a:lnTo>
                    <a:pt x="13820" y="23650"/>
                  </a:lnTo>
                  <a:lnTo>
                    <a:pt x="13608" y="22706"/>
                  </a:lnTo>
                  <a:lnTo>
                    <a:pt x="13396" y="21761"/>
                  </a:lnTo>
                  <a:lnTo>
                    <a:pt x="13184" y="20855"/>
                  </a:lnTo>
                  <a:lnTo>
                    <a:pt x="12952" y="19969"/>
                  </a:lnTo>
                  <a:lnTo>
                    <a:pt x="12721" y="19101"/>
                  </a:lnTo>
                  <a:lnTo>
                    <a:pt x="12471" y="18253"/>
                  </a:lnTo>
                  <a:lnTo>
                    <a:pt x="12201" y="17405"/>
                  </a:lnTo>
                  <a:lnTo>
                    <a:pt x="11950" y="16596"/>
                  </a:lnTo>
                  <a:lnTo>
                    <a:pt x="11680" y="15805"/>
                  </a:lnTo>
                  <a:lnTo>
                    <a:pt x="11410" y="15034"/>
                  </a:lnTo>
                  <a:lnTo>
                    <a:pt x="10832" y="13531"/>
                  </a:lnTo>
                  <a:lnTo>
                    <a:pt x="10254" y="12124"/>
                  </a:lnTo>
                  <a:lnTo>
                    <a:pt x="9657" y="10794"/>
                  </a:lnTo>
                  <a:lnTo>
                    <a:pt x="9059" y="9522"/>
                  </a:lnTo>
                  <a:lnTo>
                    <a:pt x="8462" y="8327"/>
                  </a:lnTo>
                  <a:lnTo>
                    <a:pt x="7845" y="7209"/>
                  </a:lnTo>
                  <a:lnTo>
                    <a:pt x="7247" y="6168"/>
                  </a:lnTo>
                  <a:lnTo>
                    <a:pt x="6650" y="5204"/>
                  </a:lnTo>
                  <a:lnTo>
                    <a:pt x="6052" y="4299"/>
                  </a:lnTo>
                  <a:lnTo>
                    <a:pt x="5493" y="3470"/>
                  </a:lnTo>
                  <a:lnTo>
                    <a:pt x="4954" y="2718"/>
                  </a:lnTo>
                  <a:lnTo>
                    <a:pt x="4433" y="2024"/>
                  </a:lnTo>
                  <a:lnTo>
                    <a:pt x="3932" y="1407"/>
                  </a:lnTo>
                  <a:lnTo>
                    <a:pt x="3469" y="848"/>
                  </a:lnTo>
                  <a:lnTo>
                    <a:pt x="3065" y="367"/>
                  </a:lnTo>
                  <a:lnTo>
                    <a:pt x="2930" y="251"/>
                  </a:lnTo>
                  <a:lnTo>
                    <a:pt x="2814" y="155"/>
                  </a:lnTo>
                  <a:lnTo>
                    <a:pt x="2660" y="78"/>
                  </a:lnTo>
                  <a:lnTo>
                    <a:pt x="2525" y="39"/>
                  </a:lnTo>
                  <a:lnTo>
                    <a:pt x="23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8877486" y="3749388"/>
              <a:ext cx="348816" cy="1627708"/>
            </a:xfrm>
            <a:custGeom>
              <a:avLst/>
              <a:gdLst/>
              <a:ahLst/>
              <a:cxnLst/>
              <a:rect l="l" t="t" r="r" b="b"/>
              <a:pathLst>
                <a:path w="8096" h="37779" extrusionOk="0">
                  <a:moveTo>
                    <a:pt x="58" y="1"/>
                  </a:moveTo>
                  <a:lnTo>
                    <a:pt x="39" y="20"/>
                  </a:lnTo>
                  <a:lnTo>
                    <a:pt x="0" y="39"/>
                  </a:lnTo>
                  <a:lnTo>
                    <a:pt x="0" y="78"/>
                  </a:lnTo>
                  <a:lnTo>
                    <a:pt x="0" y="117"/>
                  </a:lnTo>
                  <a:lnTo>
                    <a:pt x="1195" y="5629"/>
                  </a:lnTo>
                  <a:lnTo>
                    <a:pt x="3816" y="17714"/>
                  </a:lnTo>
                  <a:lnTo>
                    <a:pt x="5223" y="24344"/>
                  </a:lnTo>
                  <a:lnTo>
                    <a:pt x="6496" y="30377"/>
                  </a:lnTo>
                  <a:lnTo>
                    <a:pt x="7016" y="32941"/>
                  </a:lnTo>
                  <a:lnTo>
                    <a:pt x="7440" y="35080"/>
                  </a:lnTo>
                  <a:lnTo>
                    <a:pt x="7748" y="36699"/>
                  </a:lnTo>
                  <a:lnTo>
                    <a:pt x="7903" y="37701"/>
                  </a:lnTo>
                  <a:lnTo>
                    <a:pt x="7922" y="37721"/>
                  </a:lnTo>
                  <a:lnTo>
                    <a:pt x="7941" y="37759"/>
                  </a:lnTo>
                  <a:lnTo>
                    <a:pt x="7980" y="37759"/>
                  </a:lnTo>
                  <a:lnTo>
                    <a:pt x="7999" y="37779"/>
                  </a:lnTo>
                  <a:lnTo>
                    <a:pt x="8018" y="37779"/>
                  </a:lnTo>
                  <a:lnTo>
                    <a:pt x="8057" y="37759"/>
                  </a:lnTo>
                  <a:lnTo>
                    <a:pt x="8076" y="37740"/>
                  </a:lnTo>
                  <a:lnTo>
                    <a:pt x="8095" y="37701"/>
                  </a:lnTo>
                  <a:lnTo>
                    <a:pt x="8095" y="37663"/>
                  </a:lnTo>
                  <a:lnTo>
                    <a:pt x="7941" y="36661"/>
                  </a:lnTo>
                  <a:lnTo>
                    <a:pt x="7633" y="35061"/>
                  </a:lnTo>
                  <a:lnTo>
                    <a:pt x="7209" y="32921"/>
                  </a:lnTo>
                  <a:lnTo>
                    <a:pt x="6669" y="30358"/>
                  </a:lnTo>
                  <a:lnTo>
                    <a:pt x="5416" y="24306"/>
                  </a:lnTo>
                  <a:lnTo>
                    <a:pt x="3990" y="17675"/>
                  </a:lnTo>
                  <a:lnTo>
                    <a:pt x="1388" y="5590"/>
                  </a:lnTo>
                  <a:lnTo>
                    <a:pt x="174" y="78"/>
                  </a:lnTo>
                  <a:lnTo>
                    <a:pt x="154" y="39"/>
                  </a:lnTo>
                  <a:lnTo>
                    <a:pt x="135" y="20"/>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9063487" y="2501250"/>
              <a:ext cx="700088" cy="1675016"/>
            </a:xfrm>
            <a:custGeom>
              <a:avLst/>
              <a:gdLst/>
              <a:ahLst/>
              <a:cxnLst/>
              <a:rect l="l" t="t" r="r" b="b"/>
              <a:pathLst>
                <a:path w="16249" h="38877" extrusionOk="0">
                  <a:moveTo>
                    <a:pt x="579" y="1"/>
                  </a:moveTo>
                  <a:lnTo>
                    <a:pt x="444" y="39"/>
                  </a:lnTo>
                  <a:lnTo>
                    <a:pt x="309" y="97"/>
                  </a:lnTo>
                  <a:lnTo>
                    <a:pt x="213" y="174"/>
                  </a:lnTo>
                  <a:lnTo>
                    <a:pt x="135" y="309"/>
                  </a:lnTo>
                  <a:lnTo>
                    <a:pt x="97" y="444"/>
                  </a:lnTo>
                  <a:lnTo>
                    <a:pt x="58" y="1138"/>
                  </a:lnTo>
                  <a:lnTo>
                    <a:pt x="20" y="1851"/>
                  </a:lnTo>
                  <a:lnTo>
                    <a:pt x="1" y="2564"/>
                  </a:lnTo>
                  <a:lnTo>
                    <a:pt x="20" y="3297"/>
                  </a:lnTo>
                  <a:lnTo>
                    <a:pt x="58" y="4048"/>
                  </a:lnTo>
                  <a:lnTo>
                    <a:pt x="116" y="4800"/>
                  </a:lnTo>
                  <a:lnTo>
                    <a:pt x="193" y="5552"/>
                  </a:lnTo>
                  <a:lnTo>
                    <a:pt x="290" y="6323"/>
                  </a:lnTo>
                  <a:lnTo>
                    <a:pt x="386" y="7094"/>
                  </a:lnTo>
                  <a:lnTo>
                    <a:pt x="521" y="7865"/>
                  </a:lnTo>
                  <a:lnTo>
                    <a:pt x="675" y="8655"/>
                  </a:lnTo>
                  <a:lnTo>
                    <a:pt x="829" y="9445"/>
                  </a:lnTo>
                  <a:lnTo>
                    <a:pt x="1022" y="10235"/>
                  </a:lnTo>
                  <a:lnTo>
                    <a:pt x="1215" y="11026"/>
                  </a:lnTo>
                  <a:lnTo>
                    <a:pt x="1408" y="11835"/>
                  </a:lnTo>
                  <a:lnTo>
                    <a:pt x="1639" y="12625"/>
                  </a:lnTo>
                  <a:lnTo>
                    <a:pt x="2121" y="14225"/>
                  </a:lnTo>
                  <a:lnTo>
                    <a:pt x="2641" y="15825"/>
                  </a:lnTo>
                  <a:lnTo>
                    <a:pt x="3200" y="17425"/>
                  </a:lnTo>
                  <a:lnTo>
                    <a:pt x="3798" y="19005"/>
                  </a:lnTo>
                  <a:lnTo>
                    <a:pt x="4434" y="20566"/>
                  </a:lnTo>
                  <a:lnTo>
                    <a:pt x="5070" y="22108"/>
                  </a:lnTo>
                  <a:lnTo>
                    <a:pt x="5744" y="23612"/>
                  </a:lnTo>
                  <a:lnTo>
                    <a:pt x="6400" y="25077"/>
                  </a:lnTo>
                  <a:lnTo>
                    <a:pt x="7074" y="26503"/>
                  </a:lnTo>
                  <a:lnTo>
                    <a:pt x="7749" y="27891"/>
                  </a:lnTo>
                  <a:lnTo>
                    <a:pt x="8423" y="29220"/>
                  </a:lnTo>
                  <a:lnTo>
                    <a:pt x="9079" y="30473"/>
                  </a:lnTo>
                  <a:lnTo>
                    <a:pt x="9715" y="31668"/>
                  </a:lnTo>
                  <a:lnTo>
                    <a:pt x="10332" y="32786"/>
                  </a:lnTo>
                  <a:lnTo>
                    <a:pt x="11449" y="34791"/>
                  </a:lnTo>
                  <a:lnTo>
                    <a:pt x="12394" y="36429"/>
                  </a:lnTo>
                  <a:lnTo>
                    <a:pt x="13146" y="37663"/>
                  </a:lnTo>
                  <a:lnTo>
                    <a:pt x="13782" y="38703"/>
                  </a:lnTo>
                  <a:lnTo>
                    <a:pt x="16249" y="38877"/>
                  </a:lnTo>
                  <a:lnTo>
                    <a:pt x="16249" y="38877"/>
                  </a:lnTo>
                  <a:lnTo>
                    <a:pt x="15940" y="37277"/>
                  </a:lnTo>
                  <a:lnTo>
                    <a:pt x="15613" y="35658"/>
                  </a:lnTo>
                  <a:lnTo>
                    <a:pt x="15246" y="34039"/>
                  </a:lnTo>
                  <a:lnTo>
                    <a:pt x="14842" y="32420"/>
                  </a:lnTo>
                  <a:lnTo>
                    <a:pt x="14418" y="30801"/>
                  </a:lnTo>
                  <a:lnTo>
                    <a:pt x="13974" y="29182"/>
                  </a:lnTo>
                  <a:lnTo>
                    <a:pt x="13493" y="27563"/>
                  </a:lnTo>
                  <a:lnTo>
                    <a:pt x="12991" y="25963"/>
                  </a:lnTo>
                  <a:lnTo>
                    <a:pt x="12490" y="24383"/>
                  </a:lnTo>
                  <a:lnTo>
                    <a:pt x="11951" y="22802"/>
                  </a:lnTo>
                  <a:lnTo>
                    <a:pt x="11411" y="21260"/>
                  </a:lnTo>
                  <a:lnTo>
                    <a:pt x="10852" y="19738"/>
                  </a:lnTo>
                  <a:lnTo>
                    <a:pt x="10293" y="18234"/>
                  </a:lnTo>
                  <a:lnTo>
                    <a:pt x="9715" y="16769"/>
                  </a:lnTo>
                  <a:lnTo>
                    <a:pt x="9137" y="15343"/>
                  </a:lnTo>
                  <a:lnTo>
                    <a:pt x="8558" y="13955"/>
                  </a:lnTo>
                  <a:lnTo>
                    <a:pt x="7980" y="12606"/>
                  </a:lnTo>
                  <a:lnTo>
                    <a:pt x="7402" y="11315"/>
                  </a:lnTo>
                  <a:lnTo>
                    <a:pt x="6824" y="10062"/>
                  </a:lnTo>
                  <a:lnTo>
                    <a:pt x="6265" y="8886"/>
                  </a:lnTo>
                  <a:lnTo>
                    <a:pt x="5706" y="7749"/>
                  </a:lnTo>
                  <a:lnTo>
                    <a:pt x="5166" y="6670"/>
                  </a:lnTo>
                  <a:lnTo>
                    <a:pt x="4646" y="5667"/>
                  </a:lnTo>
                  <a:lnTo>
                    <a:pt x="4145" y="4723"/>
                  </a:lnTo>
                  <a:lnTo>
                    <a:pt x="3663" y="3856"/>
                  </a:lnTo>
                  <a:lnTo>
                    <a:pt x="3181" y="3085"/>
                  </a:lnTo>
                  <a:lnTo>
                    <a:pt x="2757" y="2371"/>
                  </a:lnTo>
                  <a:lnTo>
                    <a:pt x="2333" y="1735"/>
                  </a:lnTo>
                  <a:lnTo>
                    <a:pt x="1947" y="1196"/>
                  </a:lnTo>
                  <a:lnTo>
                    <a:pt x="1600" y="752"/>
                  </a:lnTo>
                  <a:lnTo>
                    <a:pt x="1273" y="405"/>
                  </a:lnTo>
                  <a:lnTo>
                    <a:pt x="1138" y="271"/>
                  </a:lnTo>
                  <a:lnTo>
                    <a:pt x="1003" y="155"/>
                  </a:lnTo>
                  <a:lnTo>
                    <a:pt x="868" y="78"/>
                  </a:lnTo>
                  <a:lnTo>
                    <a:pt x="714" y="20"/>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9164825" y="2775316"/>
              <a:ext cx="309781" cy="798063"/>
            </a:xfrm>
            <a:custGeom>
              <a:avLst/>
              <a:gdLst/>
              <a:ahLst/>
              <a:cxnLst/>
              <a:rect l="l" t="t" r="r" b="b"/>
              <a:pathLst>
                <a:path w="7190" h="18523" extrusionOk="0">
                  <a:moveTo>
                    <a:pt x="58" y="0"/>
                  </a:moveTo>
                  <a:lnTo>
                    <a:pt x="39" y="19"/>
                  </a:lnTo>
                  <a:lnTo>
                    <a:pt x="19" y="58"/>
                  </a:lnTo>
                  <a:lnTo>
                    <a:pt x="0" y="97"/>
                  </a:lnTo>
                  <a:lnTo>
                    <a:pt x="19" y="135"/>
                  </a:lnTo>
                  <a:lnTo>
                    <a:pt x="3296" y="8712"/>
                  </a:lnTo>
                  <a:lnTo>
                    <a:pt x="5667" y="14899"/>
                  </a:lnTo>
                  <a:lnTo>
                    <a:pt x="6997" y="18446"/>
                  </a:lnTo>
                  <a:lnTo>
                    <a:pt x="7035" y="18503"/>
                  </a:lnTo>
                  <a:lnTo>
                    <a:pt x="7093" y="18523"/>
                  </a:lnTo>
                  <a:lnTo>
                    <a:pt x="7112" y="18503"/>
                  </a:lnTo>
                  <a:lnTo>
                    <a:pt x="7151" y="18484"/>
                  </a:lnTo>
                  <a:lnTo>
                    <a:pt x="7170" y="18465"/>
                  </a:lnTo>
                  <a:lnTo>
                    <a:pt x="7189" y="18426"/>
                  </a:lnTo>
                  <a:lnTo>
                    <a:pt x="7170" y="18388"/>
                  </a:lnTo>
                  <a:lnTo>
                    <a:pt x="5840" y="14841"/>
                  </a:lnTo>
                  <a:lnTo>
                    <a:pt x="3469" y="8654"/>
                  </a:lnTo>
                  <a:lnTo>
                    <a:pt x="193" y="58"/>
                  </a:lnTo>
                  <a:lnTo>
                    <a:pt x="173" y="39"/>
                  </a:lnTo>
                  <a:lnTo>
                    <a:pt x="1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5"/>
          <p:cNvSpPr/>
          <p:nvPr/>
        </p:nvSpPr>
        <p:spPr>
          <a:xfrm rot="-8221884" flipH="1">
            <a:off x="8146656" y="4570360"/>
            <a:ext cx="211123" cy="211085"/>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rot="-8221884" flipH="1">
            <a:off x="8368908" y="4430116"/>
            <a:ext cx="116243" cy="116232"/>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rot="-7856882" flipH="1">
            <a:off x="1503564" y="368590"/>
            <a:ext cx="211125" cy="211087"/>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7856956" flipH="1">
            <a:off x="1744727" y="247935"/>
            <a:ext cx="116244" cy="116234"/>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5"/>
        <p:cNvGrpSpPr/>
        <p:nvPr/>
      </p:nvGrpSpPr>
      <p:grpSpPr>
        <a:xfrm>
          <a:off x="0" y="0"/>
          <a:ext cx="0" cy="0"/>
          <a:chOff x="0" y="0"/>
          <a:chExt cx="0" cy="0"/>
        </a:xfrm>
      </p:grpSpPr>
      <p:sp>
        <p:nvSpPr>
          <p:cNvPr id="96" name="Google Shape;96;p6"/>
          <p:cNvSpPr/>
          <p:nvPr/>
        </p:nvSpPr>
        <p:spPr>
          <a:xfrm flipH="1">
            <a:off x="524433" y="247239"/>
            <a:ext cx="8095135" cy="4649022"/>
          </a:xfrm>
          <a:custGeom>
            <a:avLst/>
            <a:gdLst/>
            <a:ahLst/>
            <a:cxnLst/>
            <a:rect l="l" t="t" r="r" b="b"/>
            <a:pathLst>
              <a:path w="50876" h="29218" extrusionOk="0">
                <a:moveTo>
                  <a:pt x="18486" y="1"/>
                </a:moveTo>
                <a:lnTo>
                  <a:pt x="17566" y="40"/>
                </a:lnTo>
                <a:lnTo>
                  <a:pt x="16645" y="79"/>
                </a:lnTo>
                <a:lnTo>
                  <a:pt x="15725" y="158"/>
                </a:lnTo>
                <a:lnTo>
                  <a:pt x="15098" y="216"/>
                </a:lnTo>
                <a:lnTo>
                  <a:pt x="14452" y="314"/>
                </a:lnTo>
                <a:lnTo>
                  <a:pt x="13806" y="412"/>
                </a:lnTo>
                <a:lnTo>
                  <a:pt x="13160" y="530"/>
                </a:lnTo>
                <a:lnTo>
                  <a:pt x="12513" y="667"/>
                </a:lnTo>
                <a:lnTo>
                  <a:pt x="11867" y="804"/>
                </a:lnTo>
                <a:lnTo>
                  <a:pt x="11221" y="980"/>
                </a:lnTo>
                <a:lnTo>
                  <a:pt x="10594" y="1176"/>
                </a:lnTo>
                <a:lnTo>
                  <a:pt x="9968" y="1391"/>
                </a:lnTo>
                <a:lnTo>
                  <a:pt x="9361" y="1607"/>
                </a:lnTo>
                <a:lnTo>
                  <a:pt x="8754" y="1861"/>
                </a:lnTo>
                <a:lnTo>
                  <a:pt x="8147" y="2135"/>
                </a:lnTo>
                <a:lnTo>
                  <a:pt x="7559" y="2429"/>
                </a:lnTo>
                <a:lnTo>
                  <a:pt x="6991" y="2742"/>
                </a:lnTo>
                <a:lnTo>
                  <a:pt x="6423" y="3075"/>
                </a:lnTo>
                <a:lnTo>
                  <a:pt x="5875" y="3428"/>
                </a:lnTo>
                <a:lnTo>
                  <a:pt x="5483" y="3722"/>
                </a:lnTo>
                <a:lnTo>
                  <a:pt x="5092" y="3996"/>
                </a:lnTo>
                <a:lnTo>
                  <a:pt x="4739" y="4309"/>
                </a:lnTo>
                <a:lnTo>
                  <a:pt x="4406" y="4603"/>
                </a:lnTo>
                <a:lnTo>
                  <a:pt x="4074" y="4936"/>
                </a:lnTo>
                <a:lnTo>
                  <a:pt x="3780" y="5249"/>
                </a:lnTo>
                <a:lnTo>
                  <a:pt x="3486" y="5582"/>
                </a:lnTo>
                <a:lnTo>
                  <a:pt x="3212" y="5934"/>
                </a:lnTo>
                <a:lnTo>
                  <a:pt x="2938" y="6287"/>
                </a:lnTo>
                <a:lnTo>
                  <a:pt x="2703" y="6659"/>
                </a:lnTo>
                <a:lnTo>
                  <a:pt x="2468" y="7050"/>
                </a:lnTo>
                <a:lnTo>
                  <a:pt x="2233" y="7442"/>
                </a:lnTo>
                <a:lnTo>
                  <a:pt x="2037" y="7834"/>
                </a:lnTo>
                <a:lnTo>
                  <a:pt x="1841" y="8245"/>
                </a:lnTo>
                <a:lnTo>
                  <a:pt x="1665" y="8656"/>
                </a:lnTo>
                <a:lnTo>
                  <a:pt x="1489" y="9067"/>
                </a:lnTo>
                <a:lnTo>
                  <a:pt x="1352" y="9518"/>
                </a:lnTo>
                <a:lnTo>
                  <a:pt x="1195" y="9949"/>
                </a:lnTo>
                <a:lnTo>
                  <a:pt x="1077" y="10399"/>
                </a:lnTo>
                <a:lnTo>
                  <a:pt x="960" y="10849"/>
                </a:lnTo>
                <a:lnTo>
                  <a:pt x="745" y="11789"/>
                </a:lnTo>
                <a:lnTo>
                  <a:pt x="588" y="12749"/>
                </a:lnTo>
                <a:lnTo>
                  <a:pt x="431" y="13767"/>
                </a:lnTo>
                <a:lnTo>
                  <a:pt x="314" y="14805"/>
                </a:lnTo>
                <a:lnTo>
                  <a:pt x="196" y="15843"/>
                </a:lnTo>
                <a:lnTo>
                  <a:pt x="118" y="16881"/>
                </a:lnTo>
                <a:lnTo>
                  <a:pt x="59" y="17899"/>
                </a:lnTo>
                <a:lnTo>
                  <a:pt x="20" y="18937"/>
                </a:lnTo>
                <a:lnTo>
                  <a:pt x="0" y="19975"/>
                </a:lnTo>
                <a:lnTo>
                  <a:pt x="0" y="21032"/>
                </a:lnTo>
                <a:lnTo>
                  <a:pt x="0" y="21855"/>
                </a:lnTo>
                <a:lnTo>
                  <a:pt x="20" y="22716"/>
                </a:lnTo>
                <a:lnTo>
                  <a:pt x="40" y="23147"/>
                </a:lnTo>
                <a:lnTo>
                  <a:pt x="79" y="23578"/>
                </a:lnTo>
                <a:lnTo>
                  <a:pt x="118" y="24028"/>
                </a:lnTo>
                <a:lnTo>
                  <a:pt x="196" y="24459"/>
                </a:lnTo>
                <a:lnTo>
                  <a:pt x="275" y="24870"/>
                </a:lnTo>
                <a:lnTo>
                  <a:pt x="392" y="25301"/>
                </a:lnTo>
                <a:lnTo>
                  <a:pt x="529" y="25693"/>
                </a:lnTo>
                <a:lnTo>
                  <a:pt x="686" y="26084"/>
                </a:lnTo>
                <a:lnTo>
                  <a:pt x="882" y="26476"/>
                </a:lnTo>
                <a:lnTo>
                  <a:pt x="1097" y="26829"/>
                </a:lnTo>
                <a:lnTo>
                  <a:pt x="1371" y="27162"/>
                </a:lnTo>
                <a:lnTo>
                  <a:pt x="1665" y="27475"/>
                </a:lnTo>
                <a:lnTo>
                  <a:pt x="1841" y="27612"/>
                </a:lnTo>
                <a:lnTo>
                  <a:pt x="2017" y="27769"/>
                </a:lnTo>
                <a:lnTo>
                  <a:pt x="2194" y="27886"/>
                </a:lnTo>
                <a:lnTo>
                  <a:pt x="2389" y="28004"/>
                </a:lnTo>
                <a:lnTo>
                  <a:pt x="2781" y="28219"/>
                </a:lnTo>
                <a:lnTo>
                  <a:pt x="3212" y="28395"/>
                </a:lnTo>
                <a:lnTo>
                  <a:pt x="3643" y="28532"/>
                </a:lnTo>
                <a:lnTo>
                  <a:pt x="4074" y="28669"/>
                </a:lnTo>
                <a:lnTo>
                  <a:pt x="4524" y="28767"/>
                </a:lnTo>
                <a:lnTo>
                  <a:pt x="4974" y="28846"/>
                </a:lnTo>
                <a:lnTo>
                  <a:pt x="5699" y="28983"/>
                </a:lnTo>
                <a:lnTo>
                  <a:pt x="6404" y="29081"/>
                </a:lnTo>
                <a:lnTo>
                  <a:pt x="7128" y="29159"/>
                </a:lnTo>
                <a:lnTo>
                  <a:pt x="7853" y="29218"/>
                </a:lnTo>
                <a:lnTo>
                  <a:pt x="19524" y="29218"/>
                </a:lnTo>
                <a:lnTo>
                  <a:pt x="22970" y="29178"/>
                </a:lnTo>
                <a:lnTo>
                  <a:pt x="26436" y="29159"/>
                </a:lnTo>
                <a:lnTo>
                  <a:pt x="29903" y="29159"/>
                </a:lnTo>
                <a:lnTo>
                  <a:pt x="31626" y="29198"/>
                </a:lnTo>
                <a:lnTo>
                  <a:pt x="33349" y="29218"/>
                </a:lnTo>
                <a:lnTo>
                  <a:pt x="43336" y="29218"/>
                </a:lnTo>
                <a:lnTo>
                  <a:pt x="43963" y="29081"/>
                </a:lnTo>
                <a:lnTo>
                  <a:pt x="44570" y="28904"/>
                </a:lnTo>
                <a:lnTo>
                  <a:pt x="44981" y="28767"/>
                </a:lnTo>
                <a:lnTo>
                  <a:pt x="45372" y="28591"/>
                </a:lnTo>
                <a:lnTo>
                  <a:pt x="45764" y="28395"/>
                </a:lnTo>
                <a:lnTo>
                  <a:pt x="46136" y="28180"/>
                </a:lnTo>
                <a:lnTo>
                  <a:pt x="46508" y="27945"/>
                </a:lnTo>
                <a:lnTo>
                  <a:pt x="46841" y="27671"/>
                </a:lnTo>
                <a:lnTo>
                  <a:pt x="47174" y="27396"/>
                </a:lnTo>
                <a:lnTo>
                  <a:pt x="47487" y="27103"/>
                </a:lnTo>
                <a:lnTo>
                  <a:pt x="47762" y="26789"/>
                </a:lnTo>
                <a:lnTo>
                  <a:pt x="48036" y="26457"/>
                </a:lnTo>
                <a:lnTo>
                  <a:pt x="48271" y="26104"/>
                </a:lnTo>
                <a:lnTo>
                  <a:pt x="48486" y="25732"/>
                </a:lnTo>
                <a:lnTo>
                  <a:pt x="48662" y="25340"/>
                </a:lnTo>
                <a:lnTo>
                  <a:pt x="48819" y="24929"/>
                </a:lnTo>
                <a:lnTo>
                  <a:pt x="48936" y="24518"/>
                </a:lnTo>
                <a:lnTo>
                  <a:pt x="49015" y="24068"/>
                </a:lnTo>
                <a:lnTo>
                  <a:pt x="49093" y="23617"/>
                </a:lnTo>
                <a:lnTo>
                  <a:pt x="49191" y="23147"/>
                </a:lnTo>
                <a:lnTo>
                  <a:pt x="49426" y="22227"/>
                </a:lnTo>
                <a:lnTo>
                  <a:pt x="49681" y="21306"/>
                </a:lnTo>
                <a:lnTo>
                  <a:pt x="49955" y="20366"/>
                </a:lnTo>
                <a:lnTo>
                  <a:pt x="50229" y="19446"/>
                </a:lnTo>
                <a:lnTo>
                  <a:pt x="50464" y="18506"/>
                </a:lnTo>
                <a:lnTo>
                  <a:pt x="50562" y="18036"/>
                </a:lnTo>
                <a:lnTo>
                  <a:pt x="50660" y="17566"/>
                </a:lnTo>
                <a:lnTo>
                  <a:pt x="50738" y="17077"/>
                </a:lnTo>
                <a:lnTo>
                  <a:pt x="50797" y="16587"/>
                </a:lnTo>
                <a:lnTo>
                  <a:pt x="50856" y="15686"/>
                </a:lnTo>
                <a:lnTo>
                  <a:pt x="50875" y="14746"/>
                </a:lnTo>
                <a:lnTo>
                  <a:pt x="50856" y="13826"/>
                </a:lnTo>
                <a:lnTo>
                  <a:pt x="50797" y="12886"/>
                </a:lnTo>
                <a:lnTo>
                  <a:pt x="50699" y="11966"/>
                </a:lnTo>
                <a:lnTo>
                  <a:pt x="50562" y="11045"/>
                </a:lnTo>
                <a:lnTo>
                  <a:pt x="50464" y="10595"/>
                </a:lnTo>
                <a:lnTo>
                  <a:pt x="50366" y="10144"/>
                </a:lnTo>
                <a:lnTo>
                  <a:pt x="50268" y="9714"/>
                </a:lnTo>
                <a:lnTo>
                  <a:pt x="50131" y="9263"/>
                </a:lnTo>
                <a:lnTo>
                  <a:pt x="50013" y="8832"/>
                </a:lnTo>
                <a:lnTo>
                  <a:pt x="49857" y="8402"/>
                </a:lnTo>
                <a:lnTo>
                  <a:pt x="49700" y="7990"/>
                </a:lnTo>
                <a:lnTo>
                  <a:pt x="49524" y="7579"/>
                </a:lnTo>
                <a:lnTo>
                  <a:pt x="49348" y="7168"/>
                </a:lnTo>
                <a:lnTo>
                  <a:pt x="49152" y="6776"/>
                </a:lnTo>
                <a:lnTo>
                  <a:pt x="48956" y="6385"/>
                </a:lnTo>
                <a:lnTo>
                  <a:pt x="48741" y="6013"/>
                </a:lnTo>
                <a:lnTo>
                  <a:pt x="48506" y="5641"/>
                </a:lnTo>
                <a:lnTo>
                  <a:pt x="48251" y="5288"/>
                </a:lnTo>
                <a:lnTo>
                  <a:pt x="47997" y="4955"/>
                </a:lnTo>
                <a:lnTo>
                  <a:pt x="47742" y="4622"/>
                </a:lnTo>
                <a:lnTo>
                  <a:pt x="47448" y="4289"/>
                </a:lnTo>
                <a:lnTo>
                  <a:pt x="47154" y="3996"/>
                </a:lnTo>
                <a:lnTo>
                  <a:pt x="46861" y="3702"/>
                </a:lnTo>
                <a:lnTo>
                  <a:pt x="46528" y="3428"/>
                </a:lnTo>
                <a:lnTo>
                  <a:pt x="46195" y="3154"/>
                </a:lnTo>
                <a:lnTo>
                  <a:pt x="45842" y="2899"/>
                </a:lnTo>
                <a:lnTo>
                  <a:pt x="45490" y="2664"/>
                </a:lnTo>
                <a:lnTo>
                  <a:pt x="45118" y="2449"/>
                </a:lnTo>
                <a:lnTo>
                  <a:pt x="44746" y="2253"/>
                </a:lnTo>
                <a:lnTo>
                  <a:pt x="44374" y="2057"/>
                </a:lnTo>
                <a:lnTo>
                  <a:pt x="44002" y="1900"/>
                </a:lnTo>
                <a:lnTo>
                  <a:pt x="43610" y="1744"/>
                </a:lnTo>
                <a:lnTo>
                  <a:pt x="43218" y="1607"/>
                </a:lnTo>
                <a:lnTo>
                  <a:pt x="42827" y="1489"/>
                </a:lnTo>
                <a:lnTo>
                  <a:pt x="42416" y="1372"/>
                </a:lnTo>
                <a:lnTo>
                  <a:pt x="42024" y="1274"/>
                </a:lnTo>
                <a:lnTo>
                  <a:pt x="41201" y="1117"/>
                </a:lnTo>
                <a:lnTo>
                  <a:pt x="40359" y="1000"/>
                </a:lnTo>
                <a:lnTo>
                  <a:pt x="39517" y="902"/>
                </a:lnTo>
                <a:lnTo>
                  <a:pt x="38656" y="843"/>
                </a:lnTo>
                <a:lnTo>
                  <a:pt x="37814" y="823"/>
                </a:lnTo>
                <a:lnTo>
                  <a:pt x="36952" y="804"/>
                </a:lnTo>
                <a:lnTo>
                  <a:pt x="33525" y="804"/>
                </a:lnTo>
                <a:lnTo>
                  <a:pt x="32742" y="784"/>
                </a:lnTo>
                <a:lnTo>
                  <a:pt x="31959" y="765"/>
                </a:lnTo>
                <a:lnTo>
                  <a:pt x="30392" y="686"/>
                </a:lnTo>
                <a:lnTo>
                  <a:pt x="28571" y="549"/>
                </a:lnTo>
                <a:lnTo>
                  <a:pt x="26730" y="412"/>
                </a:lnTo>
                <a:lnTo>
                  <a:pt x="24909" y="255"/>
                </a:lnTo>
                <a:lnTo>
                  <a:pt x="23068" y="138"/>
                </a:lnTo>
                <a:lnTo>
                  <a:pt x="22148" y="79"/>
                </a:lnTo>
                <a:lnTo>
                  <a:pt x="21228" y="40"/>
                </a:lnTo>
                <a:lnTo>
                  <a:pt x="20307" y="20"/>
                </a:lnTo>
                <a:lnTo>
                  <a:pt x="194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txBox="1">
            <a:spLocks noGrp="1"/>
          </p:cNvSpPr>
          <p:nvPr>
            <p:ph type="title"/>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a:endParaRPr/>
          </a:p>
        </p:txBody>
      </p:sp>
      <p:grpSp>
        <p:nvGrpSpPr>
          <p:cNvPr id="98" name="Google Shape;98;p6"/>
          <p:cNvGrpSpPr/>
          <p:nvPr/>
        </p:nvGrpSpPr>
        <p:grpSpPr>
          <a:xfrm rot="-10173253" flipH="1">
            <a:off x="8669574" y="-460405"/>
            <a:ext cx="1150992" cy="3259434"/>
            <a:chOff x="8612552" y="2501250"/>
            <a:chExt cx="1151024" cy="3259523"/>
          </a:xfrm>
        </p:grpSpPr>
        <p:sp>
          <p:nvSpPr>
            <p:cNvPr id="99" name="Google Shape;99;p6"/>
            <p:cNvSpPr/>
            <p:nvPr/>
          </p:nvSpPr>
          <p:spPr>
            <a:xfrm>
              <a:off x="9012818" y="2959678"/>
              <a:ext cx="232573" cy="1090395"/>
            </a:xfrm>
            <a:custGeom>
              <a:avLst/>
              <a:gdLst/>
              <a:ahLst/>
              <a:cxnLst/>
              <a:rect l="l" t="t" r="r" b="b"/>
              <a:pathLst>
                <a:path w="5398" h="25308" extrusionOk="0">
                  <a:moveTo>
                    <a:pt x="3624" y="0"/>
                  </a:moveTo>
                  <a:lnTo>
                    <a:pt x="3374" y="559"/>
                  </a:lnTo>
                  <a:lnTo>
                    <a:pt x="3085" y="1234"/>
                  </a:lnTo>
                  <a:lnTo>
                    <a:pt x="2738" y="2101"/>
                  </a:lnTo>
                  <a:lnTo>
                    <a:pt x="2314" y="3200"/>
                  </a:lnTo>
                  <a:lnTo>
                    <a:pt x="1890" y="4472"/>
                  </a:lnTo>
                  <a:lnTo>
                    <a:pt x="1658" y="5166"/>
                  </a:lnTo>
                  <a:lnTo>
                    <a:pt x="1446" y="5898"/>
                  </a:lnTo>
                  <a:lnTo>
                    <a:pt x="1234" y="6650"/>
                  </a:lnTo>
                  <a:lnTo>
                    <a:pt x="1022" y="7459"/>
                  </a:lnTo>
                  <a:lnTo>
                    <a:pt x="830" y="8288"/>
                  </a:lnTo>
                  <a:lnTo>
                    <a:pt x="656" y="9136"/>
                  </a:lnTo>
                  <a:lnTo>
                    <a:pt x="483" y="10003"/>
                  </a:lnTo>
                  <a:lnTo>
                    <a:pt x="348" y="10890"/>
                  </a:lnTo>
                  <a:lnTo>
                    <a:pt x="213" y="11796"/>
                  </a:lnTo>
                  <a:lnTo>
                    <a:pt x="116" y="12721"/>
                  </a:lnTo>
                  <a:lnTo>
                    <a:pt x="59" y="13666"/>
                  </a:lnTo>
                  <a:lnTo>
                    <a:pt x="20" y="14610"/>
                  </a:lnTo>
                  <a:lnTo>
                    <a:pt x="1" y="15554"/>
                  </a:lnTo>
                  <a:lnTo>
                    <a:pt x="39" y="16518"/>
                  </a:lnTo>
                  <a:lnTo>
                    <a:pt x="116" y="17463"/>
                  </a:lnTo>
                  <a:lnTo>
                    <a:pt x="232" y="18407"/>
                  </a:lnTo>
                  <a:lnTo>
                    <a:pt x="309" y="18889"/>
                  </a:lnTo>
                  <a:lnTo>
                    <a:pt x="386" y="19351"/>
                  </a:lnTo>
                  <a:lnTo>
                    <a:pt x="502" y="19833"/>
                  </a:lnTo>
                  <a:lnTo>
                    <a:pt x="598" y="20296"/>
                  </a:lnTo>
                  <a:lnTo>
                    <a:pt x="733" y="20758"/>
                  </a:lnTo>
                  <a:lnTo>
                    <a:pt x="868" y="21221"/>
                  </a:lnTo>
                  <a:lnTo>
                    <a:pt x="1022" y="21684"/>
                  </a:lnTo>
                  <a:lnTo>
                    <a:pt x="1177" y="22127"/>
                  </a:lnTo>
                  <a:lnTo>
                    <a:pt x="3624" y="25307"/>
                  </a:lnTo>
                  <a:lnTo>
                    <a:pt x="5398" y="6688"/>
                  </a:lnTo>
                  <a:lnTo>
                    <a:pt x="36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8612552" y="4549956"/>
              <a:ext cx="800562" cy="1210818"/>
            </a:xfrm>
            <a:custGeom>
              <a:avLst/>
              <a:gdLst/>
              <a:ahLst/>
              <a:cxnLst/>
              <a:rect l="l" t="t" r="r" b="b"/>
              <a:pathLst>
                <a:path w="18581" h="28103" extrusionOk="0">
                  <a:moveTo>
                    <a:pt x="637" y="0"/>
                  </a:moveTo>
                  <a:lnTo>
                    <a:pt x="540" y="20"/>
                  </a:lnTo>
                  <a:lnTo>
                    <a:pt x="463" y="39"/>
                  </a:lnTo>
                  <a:lnTo>
                    <a:pt x="367" y="77"/>
                  </a:lnTo>
                  <a:lnTo>
                    <a:pt x="290" y="135"/>
                  </a:lnTo>
                  <a:lnTo>
                    <a:pt x="232" y="193"/>
                  </a:lnTo>
                  <a:lnTo>
                    <a:pt x="155" y="251"/>
                  </a:lnTo>
                  <a:lnTo>
                    <a:pt x="97" y="328"/>
                  </a:lnTo>
                  <a:lnTo>
                    <a:pt x="58" y="405"/>
                  </a:lnTo>
                  <a:lnTo>
                    <a:pt x="20" y="501"/>
                  </a:lnTo>
                  <a:lnTo>
                    <a:pt x="1" y="598"/>
                  </a:lnTo>
                  <a:lnTo>
                    <a:pt x="1" y="694"/>
                  </a:lnTo>
                  <a:lnTo>
                    <a:pt x="20" y="791"/>
                  </a:lnTo>
                  <a:lnTo>
                    <a:pt x="155" y="1581"/>
                  </a:lnTo>
                  <a:lnTo>
                    <a:pt x="309" y="2352"/>
                  </a:lnTo>
                  <a:lnTo>
                    <a:pt x="463" y="3123"/>
                  </a:lnTo>
                  <a:lnTo>
                    <a:pt x="656" y="3874"/>
                  </a:lnTo>
                  <a:lnTo>
                    <a:pt x="868" y="4626"/>
                  </a:lnTo>
                  <a:lnTo>
                    <a:pt x="1080" y="5359"/>
                  </a:lnTo>
                  <a:lnTo>
                    <a:pt x="1311" y="6091"/>
                  </a:lnTo>
                  <a:lnTo>
                    <a:pt x="1543" y="6804"/>
                  </a:lnTo>
                  <a:lnTo>
                    <a:pt x="1812" y="7498"/>
                  </a:lnTo>
                  <a:lnTo>
                    <a:pt x="2082" y="8192"/>
                  </a:lnTo>
                  <a:lnTo>
                    <a:pt x="2352" y="8886"/>
                  </a:lnTo>
                  <a:lnTo>
                    <a:pt x="2641" y="9560"/>
                  </a:lnTo>
                  <a:lnTo>
                    <a:pt x="2950" y="10235"/>
                  </a:lnTo>
                  <a:lnTo>
                    <a:pt x="3258" y="10890"/>
                  </a:lnTo>
                  <a:lnTo>
                    <a:pt x="3586" y="11526"/>
                  </a:lnTo>
                  <a:lnTo>
                    <a:pt x="3913" y="12162"/>
                  </a:lnTo>
                  <a:lnTo>
                    <a:pt x="4241" y="12779"/>
                  </a:lnTo>
                  <a:lnTo>
                    <a:pt x="4588" y="13396"/>
                  </a:lnTo>
                  <a:lnTo>
                    <a:pt x="5301" y="14591"/>
                  </a:lnTo>
                  <a:lnTo>
                    <a:pt x="6014" y="15728"/>
                  </a:lnTo>
                  <a:lnTo>
                    <a:pt x="6766" y="16827"/>
                  </a:lnTo>
                  <a:lnTo>
                    <a:pt x="7518" y="17887"/>
                  </a:lnTo>
                  <a:lnTo>
                    <a:pt x="8289" y="18889"/>
                  </a:lnTo>
                  <a:lnTo>
                    <a:pt x="9060" y="19853"/>
                  </a:lnTo>
                  <a:lnTo>
                    <a:pt x="9811" y="20759"/>
                  </a:lnTo>
                  <a:lnTo>
                    <a:pt x="10582" y="21626"/>
                  </a:lnTo>
                  <a:lnTo>
                    <a:pt x="11315" y="22436"/>
                  </a:lnTo>
                  <a:lnTo>
                    <a:pt x="12047" y="23187"/>
                  </a:lnTo>
                  <a:lnTo>
                    <a:pt x="12741" y="23900"/>
                  </a:lnTo>
                  <a:lnTo>
                    <a:pt x="13416" y="24556"/>
                  </a:lnTo>
                  <a:lnTo>
                    <a:pt x="14052" y="25153"/>
                  </a:lnTo>
                  <a:lnTo>
                    <a:pt x="14668" y="25712"/>
                  </a:lnTo>
                  <a:lnTo>
                    <a:pt x="15227" y="26194"/>
                  </a:lnTo>
                  <a:lnTo>
                    <a:pt x="16191" y="27023"/>
                  </a:lnTo>
                  <a:lnTo>
                    <a:pt x="16943" y="27620"/>
                  </a:lnTo>
                  <a:lnTo>
                    <a:pt x="17425" y="27987"/>
                  </a:lnTo>
                  <a:lnTo>
                    <a:pt x="17579" y="28102"/>
                  </a:lnTo>
                  <a:lnTo>
                    <a:pt x="18581" y="27659"/>
                  </a:lnTo>
                  <a:lnTo>
                    <a:pt x="18388" y="26772"/>
                  </a:lnTo>
                  <a:lnTo>
                    <a:pt x="18196" y="25924"/>
                  </a:lnTo>
                  <a:lnTo>
                    <a:pt x="17984" y="25076"/>
                  </a:lnTo>
                  <a:lnTo>
                    <a:pt x="17771" y="24247"/>
                  </a:lnTo>
                  <a:lnTo>
                    <a:pt x="17540" y="23438"/>
                  </a:lnTo>
                  <a:lnTo>
                    <a:pt x="17309" y="22648"/>
                  </a:lnTo>
                  <a:lnTo>
                    <a:pt x="17058" y="21877"/>
                  </a:lnTo>
                  <a:lnTo>
                    <a:pt x="16808" y="21125"/>
                  </a:lnTo>
                  <a:lnTo>
                    <a:pt x="16307" y="19660"/>
                  </a:lnTo>
                  <a:lnTo>
                    <a:pt x="15767" y="18253"/>
                  </a:lnTo>
                  <a:lnTo>
                    <a:pt x="15208" y="16904"/>
                  </a:lnTo>
                  <a:lnTo>
                    <a:pt x="14630" y="15632"/>
                  </a:lnTo>
                  <a:lnTo>
                    <a:pt x="14032" y="14417"/>
                  </a:lnTo>
                  <a:lnTo>
                    <a:pt x="13416" y="13261"/>
                  </a:lnTo>
                  <a:lnTo>
                    <a:pt x="12799" y="12162"/>
                  </a:lnTo>
                  <a:lnTo>
                    <a:pt x="12163" y="11102"/>
                  </a:lnTo>
                  <a:lnTo>
                    <a:pt x="11527" y="10119"/>
                  </a:lnTo>
                  <a:lnTo>
                    <a:pt x="10891" y="9194"/>
                  </a:lnTo>
                  <a:lnTo>
                    <a:pt x="10235" y="8308"/>
                  </a:lnTo>
                  <a:lnTo>
                    <a:pt x="9580" y="7479"/>
                  </a:lnTo>
                  <a:lnTo>
                    <a:pt x="8944" y="6688"/>
                  </a:lnTo>
                  <a:lnTo>
                    <a:pt x="8289" y="5956"/>
                  </a:lnTo>
                  <a:lnTo>
                    <a:pt x="7653" y="5262"/>
                  </a:lnTo>
                  <a:lnTo>
                    <a:pt x="7036" y="4626"/>
                  </a:lnTo>
                  <a:lnTo>
                    <a:pt x="6419" y="4029"/>
                  </a:lnTo>
                  <a:lnTo>
                    <a:pt x="5821" y="3489"/>
                  </a:lnTo>
                  <a:lnTo>
                    <a:pt x="5224" y="2969"/>
                  </a:lnTo>
                  <a:lnTo>
                    <a:pt x="4665" y="2506"/>
                  </a:lnTo>
                  <a:lnTo>
                    <a:pt x="4106" y="2082"/>
                  </a:lnTo>
                  <a:lnTo>
                    <a:pt x="3586" y="1677"/>
                  </a:lnTo>
                  <a:lnTo>
                    <a:pt x="3085" y="1330"/>
                  </a:lnTo>
                  <a:lnTo>
                    <a:pt x="2603" y="1022"/>
                  </a:lnTo>
                  <a:lnTo>
                    <a:pt x="2159" y="733"/>
                  </a:lnTo>
                  <a:lnTo>
                    <a:pt x="1735" y="482"/>
                  </a:lnTo>
                  <a:lnTo>
                    <a:pt x="1022" y="77"/>
                  </a:lnTo>
                  <a:lnTo>
                    <a:pt x="926" y="39"/>
                  </a:lnTo>
                  <a:lnTo>
                    <a:pt x="8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8796915" y="4809028"/>
              <a:ext cx="509911" cy="777340"/>
            </a:xfrm>
            <a:custGeom>
              <a:avLst/>
              <a:gdLst/>
              <a:ahLst/>
              <a:cxnLst/>
              <a:rect l="l" t="t" r="r" b="b"/>
              <a:pathLst>
                <a:path w="11835" h="18042" extrusionOk="0">
                  <a:moveTo>
                    <a:pt x="78" y="1"/>
                  </a:moveTo>
                  <a:lnTo>
                    <a:pt x="39" y="20"/>
                  </a:lnTo>
                  <a:lnTo>
                    <a:pt x="20" y="39"/>
                  </a:lnTo>
                  <a:lnTo>
                    <a:pt x="1" y="78"/>
                  </a:lnTo>
                  <a:lnTo>
                    <a:pt x="1" y="117"/>
                  </a:lnTo>
                  <a:lnTo>
                    <a:pt x="20" y="155"/>
                  </a:lnTo>
                  <a:lnTo>
                    <a:pt x="1793" y="2969"/>
                  </a:lnTo>
                  <a:lnTo>
                    <a:pt x="3470" y="5648"/>
                  </a:lnTo>
                  <a:lnTo>
                    <a:pt x="5417" y="8694"/>
                  </a:lnTo>
                  <a:lnTo>
                    <a:pt x="7421" y="11797"/>
                  </a:lnTo>
                  <a:lnTo>
                    <a:pt x="9252" y="14611"/>
                  </a:lnTo>
                  <a:lnTo>
                    <a:pt x="10062" y="15806"/>
                  </a:lnTo>
                  <a:lnTo>
                    <a:pt x="10756" y="16789"/>
                  </a:lnTo>
                  <a:lnTo>
                    <a:pt x="11295" y="17540"/>
                  </a:lnTo>
                  <a:lnTo>
                    <a:pt x="11507" y="17830"/>
                  </a:lnTo>
                  <a:lnTo>
                    <a:pt x="11681" y="18022"/>
                  </a:lnTo>
                  <a:lnTo>
                    <a:pt x="11700" y="18042"/>
                  </a:lnTo>
                  <a:lnTo>
                    <a:pt x="11777" y="18042"/>
                  </a:lnTo>
                  <a:lnTo>
                    <a:pt x="11796" y="18022"/>
                  </a:lnTo>
                  <a:lnTo>
                    <a:pt x="11835" y="18003"/>
                  </a:lnTo>
                  <a:lnTo>
                    <a:pt x="11835" y="17965"/>
                  </a:lnTo>
                  <a:lnTo>
                    <a:pt x="11835" y="17926"/>
                  </a:lnTo>
                  <a:lnTo>
                    <a:pt x="11816" y="17887"/>
                  </a:lnTo>
                  <a:lnTo>
                    <a:pt x="11642" y="17695"/>
                  </a:lnTo>
                  <a:lnTo>
                    <a:pt x="11430" y="17425"/>
                  </a:lnTo>
                  <a:lnTo>
                    <a:pt x="10871" y="16654"/>
                  </a:lnTo>
                  <a:lnTo>
                    <a:pt x="10177" y="15632"/>
                  </a:lnTo>
                  <a:lnTo>
                    <a:pt x="9368" y="14418"/>
                  </a:lnTo>
                  <a:lnTo>
                    <a:pt x="7479" y="11546"/>
                  </a:lnTo>
                  <a:lnTo>
                    <a:pt x="5455" y="8404"/>
                  </a:lnTo>
                  <a:lnTo>
                    <a:pt x="3489" y="5321"/>
                  </a:lnTo>
                  <a:lnTo>
                    <a:pt x="1812" y="2661"/>
                  </a:lnTo>
                  <a:lnTo>
                    <a:pt x="174" y="39"/>
                  </a:lnTo>
                  <a:lnTo>
                    <a:pt x="155" y="20"/>
                  </a:lnTo>
                  <a:lnTo>
                    <a:pt x="1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8723023" y="3433013"/>
              <a:ext cx="657736" cy="2273768"/>
            </a:xfrm>
            <a:custGeom>
              <a:avLst/>
              <a:gdLst/>
              <a:ahLst/>
              <a:cxnLst/>
              <a:rect l="l" t="t" r="r" b="b"/>
              <a:pathLst>
                <a:path w="15266" h="52774" extrusionOk="0">
                  <a:moveTo>
                    <a:pt x="2062" y="0"/>
                  </a:moveTo>
                  <a:lnTo>
                    <a:pt x="1928" y="39"/>
                  </a:lnTo>
                  <a:lnTo>
                    <a:pt x="1773" y="78"/>
                  </a:lnTo>
                  <a:lnTo>
                    <a:pt x="1638" y="155"/>
                  </a:lnTo>
                  <a:lnTo>
                    <a:pt x="1523" y="232"/>
                  </a:lnTo>
                  <a:lnTo>
                    <a:pt x="1407" y="328"/>
                  </a:lnTo>
                  <a:lnTo>
                    <a:pt x="1291" y="444"/>
                  </a:lnTo>
                  <a:lnTo>
                    <a:pt x="1214" y="579"/>
                  </a:lnTo>
                  <a:lnTo>
                    <a:pt x="1157" y="733"/>
                  </a:lnTo>
                  <a:lnTo>
                    <a:pt x="1099" y="906"/>
                  </a:lnTo>
                  <a:lnTo>
                    <a:pt x="867" y="2178"/>
                  </a:lnTo>
                  <a:lnTo>
                    <a:pt x="655" y="3451"/>
                  </a:lnTo>
                  <a:lnTo>
                    <a:pt x="482" y="4723"/>
                  </a:lnTo>
                  <a:lnTo>
                    <a:pt x="328" y="5975"/>
                  </a:lnTo>
                  <a:lnTo>
                    <a:pt x="212" y="7248"/>
                  </a:lnTo>
                  <a:lnTo>
                    <a:pt x="116" y="8481"/>
                  </a:lnTo>
                  <a:lnTo>
                    <a:pt x="58" y="9734"/>
                  </a:lnTo>
                  <a:lnTo>
                    <a:pt x="19" y="10967"/>
                  </a:lnTo>
                  <a:lnTo>
                    <a:pt x="0" y="12201"/>
                  </a:lnTo>
                  <a:lnTo>
                    <a:pt x="19" y="13415"/>
                  </a:lnTo>
                  <a:lnTo>
                    <a:pt x="58" y="14630"/>
                  </a:lnTo>
                  <a:lnTo>
                    <a:pt x="116" y="15825"/>
                  </a:lnTo>
                  <a:lnTo>
                    <a:pt x="193" y="17020"/>
                  </a:lnTo>
                  <a:lnTo>
                    <a:pt x="289" y="18195"/>
                  </a:lnTo>
                  <a:lnTo>
                    <a:pt x="424" y="19371"/>
                  </a:lnTo>
                  <a:lnTo>
                    <a:pt x="559" y="20528"/>
                  </a:lnTo>
                  <a:lnTo>
                    <a:pt x="713" y="21665"/>
                  </a:lnTo>
                  <a:lnTo>
                    <a:pt x="906" y="22802"/>
                  </a:lnTo>
                  <a:lnTo>
                    <a:pt x="1099" y="23920"/>
                  </a:lnTo>
                  <a:lnTo>
                    <a:pt x="1291" y="25038"/>
                  </a:lnTo>
                  <a:lnTo>
                    <a:pt x="1523" y="26117"/>
                  </a:lnTo>
                  <a:lnTo>
                    <a:pt x="1754" y="27196"/>
                  </a:lnTo>
                  <a:lnTo>
                    <a:pt x="2005" y="28276"/>
                  </a:lnTo>
                  <a:lnTo>
                    <a:pt x="2274" y="29317"/>
                  </a:lnTo>
                  <a:lnTo>
                    <a:pt x="2544" y="30357"/>
                  </a:lnTo>
                  <a:lnTo>
                    <a:pt x="2833" y="31360"/>
                  </a:lnTo>
                  <a:lnTo>
                    <a:pt x="3123" y="32362"/>
                  </a:lnTo>
                  <a:lnTo>
                    <a:pt x="3431" y="33345"/>
                  </a:lnTo>
                  <a:lnTo>
                    <a:pt x="3739" y="34309"/>
                  </a:lnTo>
                  <a:lnTo>
                    <a:pt x="4048" y="35253"/>
                  </a:lnTo>
                  <a:lnTo>
                    <a:pt x="4703" y="37084"/>
                  </a:lnTo>
                  <a:lnTo>
                    <a:pt x="5358" y="38838"/>
                  </a:lnTo>
                  <a:lnTo>
                    <a:pt x="6033" y="40496"/>
                  </a:lnTo>
                  <a:lnTo>
                    <a:pt x="6708" y="42076"/>
                  </a:lnTo>
                  <a:lnTo>
                    <a:pt x="7382" y="43560"/>
                  </a:lnTo>
                  <a:lnTo>
                    <a:pt x="8037" y="44948"/>
                  </a:lnTo>
                  <a:lnTo>
                    <a:pt x="8674" y="46239"/>
                  </a:lnTo>
                  <a:lnTo>
                    <a:pt x="9271" y="47434"/>
                  </a:lnTo>
                  <a:lnTo>
                    <a:pt x="9849" y="48514"/>
                  </a:lnTo>
                  <a:lnTo>
                    <a:pt x="10389" y="49477"/>
                  </a:lnTo>
                  <a:lnTo>
                    <a:pt x="10871" y="50326"/>
                  </a:lnTo>
                  <a:lnTo>
                    <a:pt x="11680" y="51675"/>
                  </a:lnTo>
                  <a:lnTo>
                    <a:pt x="12201" y="52504"/>
                  </a:lnTo>
                  <a:lnTo>
                    <a:pt x="12393" y="52773"/>
                  </a:lnTo>
                  <a:lnTo>
                    <a:pt x="14186" y="52658"/>
                  </a:lnTo>
                  <a:lnTo>
                    <a:pt x="14379" y="51212"/>
                  </a:lnTo>
                  <a:lnTo>
                    <a:pt x="14571" y="49786"/>
                  </a:lnTo>
                  <a:lnTo>
                    <a:pt x="14726" y="48360"/>
                  </a:lnTo>
                  <a:lnTo>
                    <a:pt x="14861" y="46972"/>
                  </a:lnTo>
                  <a:lnTo>
                    <a:pt x="14976" y="45623"/>
                  </a:lnTo>
                  <a:lnTo>
                    <a:pt x="15073" y="44273"/>
                  </a:lnTo>
                  <a:lnTo>
                    <a:pt x="15150" y="42944"/>
                  </a:lnTo>
                  <a:lnTo>
                    <a:pt x="15207" y="41652"/>
                  </a:lnTo>
                  <a:lnTo>
                    <a:pt x="15246" y="40361"/>
                  </a:lnTo>
                  <a:lnTo>
                    <a:pt x="15265" y="39108"/>
                  </a:lnTo>
                  <a:lnTo>
                    <a:pt x="15246" y="37855"/>
                  </a:lnTo>
                  <a:lnTo>
                    <a:pt x="15227" y="36641"/>
                  </a:lnTo>
                  <a:lnTo>
                    <a:pt x="15207" y="35446"/>
                  </a:lnTo>
                  <a:lnTo>
                    <a:pt x="15150" y="34270"/>
                  </a:lnTo>
                  <a:lnTo>
                    <a:pt x="15073" y="33114"/>
                  </a:lnTo>
                  <a:lnTo>
                    <a:pt x="14995" y="31976"/>
                  </a:lnTo>
                  <a:lnTo>
                    <a:pt x="14899" y="30878"/>
                  </a:lnTo>
                  <a:lnTo>
                    <a:pt x="14783" y="29779"/>
                  </a:lnTo>
                  <a:lnTo>
                    <a:pt x="14649" y="28700"/>
                  </a:lnTo>
                  <a:lnTo>
                    <a:pt x="14514" y="27659"/>
                  </a:lnTo>
                  <a:lnTo>
                    <a:pt x="14359" y="26618"/>
                  </a:lnTo>
                  <a:lnTo>
                    <a:pt x="14186" y="25616"/>
                  </a:lnTo>
                  <a:lnTo>
                    <a:pt x="14012" y="24614"/>
                  </a:lnTo>
                  <a:lnTo>
                    <a:pt x="13820" y="23650"/>
                  </a:lnTo>
                  <a:lnTo>
                    <a:pt x="13608" y="22706"/>
                  </a:lnTo>
                  <a:lnTo>
                    <a:pt x="13396" y="21761"/>
                  </a:lnTo>
                  <a:lnTo>
                    <a:pt x="13184" y="20855"/>
                  </a:lnTo>
                  <a:lnTo>
                    <a:pt x="12952" y="19969"/>
                  </a:lnTo>
                  <a:lnTo>
                    <a:pt x="12721" y="19101"/>
                  </a:lnTo>
                  <a:lnTo>
                    <a:pt x="12471" y="18253"/>
                  </a:lnTo>
                  <a:lnTo>
                    <a:pt x="12201" y="17405"/>
                  </a:lnTo>
                  <a:lnTo>
                    <a:pt x="11950" y="16596"/>
                  </a:lnTo>
                  <a:lnTo>
                    <a:pt x="11680" y="15805"/>
                  </a:lnTo>
                  <a:lnTo>
                    <a:pt x="11410" y="15034"/>
                  </a:lnTo>
                  <a:lnTo>
                    <a:pt x="10832" y="13531"/>
                  </a:lnTo>
                  <a:lnTo>
                    <a:pt x="10254" y="12124"/>
                  </a:lnTo>
                  <a:lnTo>
                    <a:pt x="9657" y="10794"/>
                  </a:lnTo>
                  <a:lnTo>
                    <a:pt x="9059" y="9522"/>
                  </a:lnTo>
                  <a:lnTo>
                    <a:pt x="8462" y="8327"/>
                  </a:lnTo>
                  <a:lnTo>
                    <a:pt x="7845" y="7209"/>
                  </a:lnTo>
                  <a:lnTo>
                    <a:pt x="7247" y="6168"/>
                  </a:lnTo>
                  <a:lnTo>
                    <a:pt x="6650" y="5204"/>
                  </a:lnTo>
                  <a:lnTo>
                    <a:pt x="6052" y="4299"/>
                  </a:lnTo>
                  <a:lnTo>
                    <a:pt x="5493" y="3470"/>
                  </a:lnTo>
                  <a:lnTo>
                    <a:pt x="4954" y="2718"/>
                  </a:lnTo>
                  <a:lnTo>
                    <a:pt x="4433" y="2024"/>
                  </a:lnTo>
                  <a:lnTo>
                    <a:pt x="3932" y="1407"/>
                  </a:lnTo>
                  <a:lnTo>
                    <a:pt x="3469" y="848"/>
                  </a:lnTo>
                  <a:lnTo>
                    <a:pt x="3065" y="367"/>
                  </a:lnTo>
                  <a:lnTo>
                    <a:pt x="2930" y="251"/>
                  </a:lnTo>
                  <a:lnTo>
                    <a:pt x="2814" y="155"/>
                  </a:lnTo>
                  <a:lnTo>
                    <a:pt x="2660" y="78"/>
                  </a:lnTo>
                  <a:lnTo>
                    <a:pt x="2525" y="39"/>
                  </a:lnTo>
                  <a:lnTo>
                    <a:pt x="23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8877486" y="3749388"/>
              <a:ext cx="348816" cy="1627708"/>
            </a:xfrm>
            <a:custGeom>
              <a:avLst/>
              <a:gdLst/>
              <a:ahLst/>
              <a:cxnLst/>
              <a:rect l="l" t="t" r="r" b="b"/>
              <a:pathLst>
                <a:path w="8096" h="37779" extrusionOk="0">
                  <a:moveTo>
                    <a:pt x="58" y="1"/>
                  </a:moveTo>
                  <a:lnTo>
                    <a:pt x="39" y="20"/>
                  </a:lnTo>
                  <a:lnTo>
                    <a:pt x="0" y="39"/>
                  </a:lnTo>
                  <a:lnTo>
                    <a:pt x="0" y="78"/>
                  </a:lnTo>
                  <a:lnTo>
                    <a:pt x="0" y="117"/>
                  </a:lnTo>
                  <a:lnTo>
                    <a:pt x="1195" y="5629"/>
                  </a:lnTo>
                  <a:lnTo>
                    <a:pt x="3816" y="17714"/>
                  </a:lnTo>
                  <a:lnTo>
                    <a:pt x="5223" y="24344"/>
                  </a:lnTo>
                  <a:lnTo>
                    <a:pt x="6496" y="30377"/>
                  </a:lnTo>
                  <a:lnTo>
                    <a:pt x="7016" y="32941"/>
                  </a:lnTo>
                  <a:lnTo>
                    <a:pt x="7440" y="35080"/>
                  </a:lnTo>
                  <a:lnTo>
                    <a:pt x="7748" y="36699"/>
                  </a:lnTo>
                  <a:lnTo>
                    <a:pt x="7903" y="37701"/>
                  </a:lnTo>
                  <a:lnTo>
                    <a:pt x="7922" y="37721"/>
                  </a:lnTo>
                  <a:lnTo>
                    <a:pt x="7941" y="37759"/>
                  </a:lnTo>
                  <a:lnTo>
                    <a:pt x="7980" y="37759"/>
                  </a:lnTo>
                  <a:lnTo>
                    <a:pt x="7999" y="37779"/>
                  </a:lnTo>
                  <a:lnTo>
                    <a:pt x="8018" y="37779"/>
                  </a:lnTo>
                  <a:lnTo>
                    <a:pt x="8057" y="37759"/>
                  </a:lnTo>
                  <a:lnTo>
                    <a:pt x="8076" y="37740"/>
                  </a:lnTo>
                  <a:lnTo>
                    <a:pt x="8095" y="37701"/>
                  </a:lnTo>
                  <a:lnTo>
                    <a:pt x="8095" y="37663"/>
                  </a:lnTo>
                  <a:lnTo>
                    <a:pt x="7941" y="36661"/>
                  </a:lnTo>
                  <a:lnTo>
                    <a:pt x="7633" y="35061"/>
                  </a:lnTo>
                  <a:lnTo>
                    <a:pt x="7209" y="32921"/>
                  </a:lnTo>
                  <a:lnTo>
                    <a:pt x="6669" y="30358"/>
                  </a:lnTo>
                  <a:lnTo>
                    <a:pt x="5416" y="24306"/>
                  </a:lnTo>
                  <a:lnTo>
                    <a:pt x="3990" y="17675"/>
                  </a:lnTo>
                  <a:lnTo>
                    <a:pt x="1388" y="5590"/>
                  </a:lnTo>
                  <a:lnTo>
                    <a:pt x="174" y="78"/>
                  </a:lnTo>
                  <a:lnTo>
                    <a:pt x="154" y="39"/>
                  </a:lnTo>
                  <a:lnTo>
                    <a:pt x="135" y="20"/>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9063487" y="2501250"/>
              <a:ext cx="700088" cy="1675016"/>
            </a:xfrm>
            <a:custGeom>
              <a:avLst/>
              <a:gdLst/>
              <a:ahLst/>
              <a:cxnLst/>
              <a:rect l="l" t="t" r="r" b="b"/>
              <a:pathLst>
                <a:path w="16249" h="38877" extrusionOk="0">
                  <a:moveTo>
                    <a:pt x="579" y="1"/>
                  </a:moveTo>
                  <a:lnTo>
                    <a:pt x="444" y="39"/>
                  </a:lnTo>
                  <a:lnTo>
                    <a:pt x="309" y="97"/>
                  </a:lnTo>
                  <a:lnTo>
                    <a:pt x="213" y="174"/>
                  </a:lnTo>
                  <a:lnTo>
                    <a:pt x="135" y="309"/>
                  </a:lnTo>
                  <a:lnTo>
                    <a:pt x="97" y="444"/>
                  </a:lnTo>
                  <a:lnTo>
                    <a:pt x="58" y="1138"/>
                  </a:lnTo>
                  <a:lnTo>
                    <a:pt x="20" y="1851"/>
                  </a:lnTo>
                  <a:lnTo>
                    <a:pt x="1" y="2564"/>
                  </a:lnTo>
                  <a:lnTo>
                    <a:pt x="20" y="3297"/>
                  </a:lnTo>
                  <a:lnTo>
                    <a:pt x="58" y="4048"/>
                  </a:lnTo>
                  <a:lnTo>
                    <a:pt x="116" y="4800"/>
                  </a:lnTo>
                  <a:lnTo>
                    <a:pt x="193" y="5552"/>
                  </a:lnTo>
                  <a:lnTo>
                    <a:pt x="290" y="6323"/>
                  </a:lnTo>
                  <a:lnTo>
                    <a:pt x="386" y="7094"/>
                  </a:lnTo>
                  <a:lnTo>
                    <a:pt x="521" y="7865"/>
                  </a:lnTo>
                  <a:lnTo>
                    <a:pt x="675" y="8655"/>
                  </a:lnTo>
                  <a:lnTo>
                    <a:pt x="829" y="9445"/>
                  </a:lnTo>
                  <a:lnTo>
                    <a:pt x="1022" y="10235"/>
                  </a:lnTo>
                  <a:lnTo>
                    <a:pt x="1215" y="11026"/>
                  </a:lnTo>
                  <a:lnTo>
                    <a:pt x="1408" y="11835"/>
                  </a:lnTo>
                  <a:lnTo>
                    <a:pt x="1639" y="12625"/>
                  </a:lnTo>
                  <a:lnTo>
                    <a:pt x="2121" y="14225"/>
                  </a:lnTo>
                  <a:lnTo>
                    <a:pt x="2641" y="15825"/>
                  </a:lnTo>
                  <a:lnTo>
                    <a:pt x="3200" y="17425"/>
                  </a:lnTo>
                  <a:lnTo>
                    <a:pt x="3798" y="19005"/>
                  </a:lnTo>
                  <a:lnTo>
                    <a:pt x="4434" y="20566"/>
                  </a:lnTo>
                  <a:lnTo>
                    <a:pt x="5070" y="22108"/>
                  </a:lnTo>
                  <a:lnTo>
                    <a:pt x="5744" y="23612"/>
                  </a:lnTo>
                  <a:lnTo>
                    <a:pt x="6400" y="25077"/>
                  </a:lnTo>
                  <a:lnTo>
                    <a:pt x="7074" y="26503"/>
                  </a:lnTo>
                  <a:lnTo>
                    <a:pt x="7749" y="27891"/>
                  </a:lnTo>
                  <a:lnTo>
                    <a:pt x="8423" y="29220"/>
                  </a:lnTo>
                  <a:lnTo>
                    <a:pt x="9079" y="30473"/>
                  </a:lnTo>
                  <a:lnTo>
                    <a:pt x="9715" y="31668"/>
                  </a:lnTo>
                  <a:lnTo>
                    <a:pt x="10332" y="32786"/>
                  </a:lnTo>
                  <a:lnTo>
                    <a:pt x="11449" y="34791"/>
                  </a:lnTo>
                  <a:lnTo>
                    <a:pt x="12394" y="36429"/>
                  </a:lnTo>
                  <a:lnTo>
                    <a:pt x="13146" y="37663"/>
                  </a:lnTo>
                  <a:lnTo>
                    <a:pt x="13782" y="38703"/>
                  </a:lnTo>
                  <a:lnTo>
                    <a:pt x="16249" y="38877"/>
                  </a:lnTo>
                  <a:lnTo>
                    <a:pt x="16249" y="38877"/>
                  </a:lnTo>
                  <a:lnTo>
                    <a:pt x="15940" y="37277"/>
                  </a:lnTo>
                  <a:lnTo>
                    <a:pt x="15613" y="35658"/>
                  </a:lnTo>
                  <a:lnTo>
                    <a:pt x="15246" y="34039"/>
                  </a:lnTo>
                  <a:lnTo>
                    <a:pt x="14842" y="32420"/>
                  </a:lnTo>
                  <a:lnTo>
                    <a:pt x="14418" y="30801"/>
                  </a:lnTo>
                  <a:lnTo>
                    <a:pt x="13974" y="29182"/>
                  </a:lnTo>
                  <a:lnTo>
                    <a:pt x="13493" y="27563"/>
                  </a:lnTo>
                  <a:lnTo>
                    <a:pt x="12991" y="25963"/>
                  </a:lnTo>
                  <a:lnTo>
                    <a:pt x="12490" y="24383"/>
                  </a:lnTo>
                  <a:lnTo>
                    <a:pt x="11951" y="22802"/>
                  </a:lnTo>
                  <a:lnTo>
                    <a:pt x="11411" y="21260"/>
                  </a:lnTo>
                  <a:lnTo>
                    <a:pt x="10852" y="19738"/>
                  </a:lnTo>
                  <a:lnTo>
                    <a:pt x="10293" y="18234"/>
                  </a:lnTo>
                  <a:lnTo>
                    <a:pt x="9715" y="16769"/>
                  </a:lnTo>
                  <a:lnTo>
                    <a:pt x="9137" y="15343"/>
                  </a:lnTo>
                  <a:lnTo>
                    <a:pt x="8558" y="13955"/>
                  </a:lnTo>
                  <a:lnTo>
                    <a:pt x="7980" y="12606"/>
                  </a:lnTo>
                  <a:lnTo>
                    <a:pt x="7402" y="11315"/>
                  </a:lnTo>
                  <a:lnTo>
                    <a:pt x="6824" y="10062"/>
                  </a:lnTo>
                  <a:lnTo>
                    <a:pt x="6265" y="8886"/>
                  </a:lnTo>
                  <a:lnTo>
                    <a:pt x="5706" y="7749"/>
                  </a:lnTo>
                  <a:lnTo>
                    <a:pt x="5166" y="6670"/>
                  </a:lnTo>
                  <a:lnTo>
                    <a:pt x="4646" y="5667"/>
                  </a:lnTo>
                  <a:lnTo>
                    <a:pt x="4145" y="4723"/>
                  </a:lnTo>
                  <a:lnTo>
                    <a:pt x="3663" y="3856"/>
                  </a:lnTo>
                  <a:lnTo>
                    <a:pt x="3181" y="3085"/>
                  </a:lnTo>
                  <a:lnTo>
                    <a:pt x="2757" y="2371"/>
                  </a:lnTo>
                  <a:lnTo>
                    <a:pt x="2333" y="1735"/>
                  </a:lnTo>
                  <a:lnTo>
                    <a:pt x="1947" y="1196"/>
                  </a:lnTo>
                  <a:lnTo>
                    <a:pt x="1600" y="752"/>
                  </a:lnTo>
                  <a:lnTo>
                    <a:pt x="1273" y="405"/>
                  </a:lnTo>
                  <a:lnTo>
                    <a:pt x="1138" y="271"/>
                  </a:lnTo>
                  <a:lnTo>
                    <a:pt x="1003" y="155"/>
                  </a:lnTo>
                  <a:lnTo>
                    <a:pt x="868" y="78"/>
                  </a:lnTo>
                  <a:lnTo>
                    <a:pt x="714" y="20"/>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9164825" y="2775316"/>
              <a:ext cx="309781" cy="798063"/>
            </a:xfrm>
            <a:custGeom>
              <a:avLst/>
              <a:gdLst/>
              <a:ahLst/>
              <a:cxnLst/>
              <a:rect l="l" t="t" r="r" b="b"/>
              <a:pathLst>
                <a:path w="7190" h="18523" extrusionOk="0">
                  <a:moveTo>
                    <a:pt x="58" y="0"/>
                  </a:moveTo>
                  <a:lnTo>
                    <a:pt x="39" y="19"/>
                  </a:lnTo>
                  <a:lnTo>
                    <a:pt x="19" y="58"/>
                  </a:lnTo>
                  <a:lnTo>
                    <a:pt x="0" y="97"/>
                  </a:lnTo>
                  <a:lnTo>
                    <a:pt x="19" y="135"/>
                  </a:lnTo>
                  <a:lnTo>
                    <a:pt x="3296" y="8712"/>
                  </a:lnTo>
                  <a:lnTo>
                    <a:pt x="5667" y="14899"/>
                  </a:lnTo>
                  <a:lnTo>
                    <a:pt x="6997" y="18446"/>
                  </a:lnTo>
                  <a:lnTo>
                    <a:pt x="7035" y="18503"/>
                  </a:lnTo>
                  <a:lnTo>
                    <a:pt x="7093" y="18523"/>
                  </a:lnTo>
                  <a:lnTo>
                    <a:pt x="7112" y="18503"/>
                  </a:lnTo>
                  <a:lnTo>
                    <a:pt x="7151" y="18484"/>
                  </a:lnTo>
                  <a:lnTo>
                    <a:pt x="7170" y="18465"/>
                  </a:lnTo>
                  <a:lnTo>
                    <a:pt x="7189" y="18426"/>
                  </a:lnTo>
                  <a:lnTo>
                    <a:pt x="7170" y="18388"/>
                  </a:lnTo>
                  <a:lnTo>
                    <a:pt x="5840" y="14841"/>
                  </a:lnTo>
                  <a:lnTo>
                    <a:pt x="3469" y="8654"/>
                  </a:lnTo>
                  <a:lnTo>
                    <a:pt x="193" y="58"/>
                  </a:lnTo>
                  <a:lnTo>
                    <a:pt x="173" y="39"/>
                  </a:lnTo>
                  <a:lnTo>
                    <a:pt x="1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6"/>
          <p:cNvSpPr/>
          <p:nvPr/>
        </p:nvSpPr>
        <p:spPr>
          <a:xfrm>
            <a:off x="201375" y="2443663"/>
            <a:ext cx="211116" cy="211078"/>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a:off x="248819" y="2747564"/>
            <a:ext cx="116239" cy="116232"/>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rot="10800000" flipH="1">
            <a:off x="8618800" y="2103880"/>
            <a:ext cx="211116" cy="211078"/>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rot="10800000" flipH="1">
            <a:off x="8666244" y="1894825"/>
            <a:ext cx="116239" cy="116232"/>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5"/>
        <p:cNvGrpSpPr/>
        <p:nvPr/>
      </p:nvGrpSpPr>
      <p:grpSpPr>
        <a:xfrm>
          <a:off x="0" y="0"/>
          <a:ext cx="0" cy="0"/>
          <a:chOff x="0" y="0"/>
          <a:chExt cx="0" cy="0"/>
        </a:xfrm>
      </p:grpSpPr>
      <p:sp>
        <p:nvSpPr>
          <p:cNvPr id="136" name="Google Shape;136;p8"/>
          <p:cNvSpPr txBox="1">
            <a:spLocks noGrp="1"/>
          </p:cNvSpPr>
          <p:nvPr>
            <p:ph type="title"/>
          </p:nvPr>
        </p:nvSpPr>
        <p:spPr>
          <a:xfrm>
            <a:off x="1561350" y="1322700"/>
            <a:ext cx="6021300" cy="24981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37" name="Google Shape;137;p8"/>
          <p:cNvGrpSpPr/>
          <p:nvPr/>
        </p:nvGrpSpPr>
        <p:grpSpPr>
          <a:xfrm>
            <a:off x="8612552" y="2501250"/>
            <a:ext cx="1151024" cy="3259523"/>
            <a:chOff x="8612552" y="2501250"/>
            <a:chExt cx="1151024" cy="3259523"/>
          </a:xfrm>
        </p:grpSpPr>
        <p:sp>
          <p:nvSpPr>
            <p:cNvPr id="138" name="Google Shape;138;p8"/>
            <p:cNvSpPr/>
            <p:nvPr/>
          </p:nvSpPr>
          <p:spPr>
            <a:xfrm>
              <a:off x="9012818" y="2959678"/>
              <a:ext cx="232573" cy="1090395"/>
            </a:xfrm>
            <a:custGeom>
              <a:avLst/>
              <a:gdLst/>
              <a:ahLst/>
              <a:cxnLst/>
              <a:rect l="l" t="t" r="r" b="b"/>
              <a:pathLst>
                <a:path w="5398" h="25308" extrusionOk="0">
                  <a:moveTo>
                    <a:pt x="3624" y="0"/>
                  </a:moveTo>
                  <a:lnTo>
                    <a:pt x="3374" y="559"/>
                  </a:lnTo>
                  <a:lnTo>
                    <a:pt x="3085" y="1234"/>
                  </a:lnTo>
                  <a:lnTo>
                    <a:pt x="2738" y="2101"/>
                  </a:lnTo>
                  <a:lnTo>
                    <a:pt x="2314" y="3200"/>
                  </a:lnTo>
                  <a:lnTo>
                    <a:pt x="1890" y="4472"/>
                  </a:lnTo>
                  <a:lnTo>
                    <a:pt x="1658" y="5166"/>
                  </a:lnTo>
                  <a:lnTo>
                    <a:pt x="1446" y="5898"/>
                  </a:lnTo>
                  <a:lnTo>
                    <a:pt x="1234" y="6650"/>
                  </a:lnTo>
                  <a:lnTo>
                    <a:pt x="1022" y="7459"/>
                  </a:lnTo>
                  <a:lnTo>
                    <a:pt x="830" y="8288"/>
                  </a:lnTo>
                  <a:lnTo>
                    <a:pt x="656" y="9136"/>
                  </a:lnTo>
                  <a:lnTo>
                    <a:pt x="483" y="10003"/>
                  </a:lnTo>
                  <a:lnTo>
                    <a:pt x="348" y="10890"/>
                  </a:lnTo>
                  <a:lnTo>
                    <a:pt x="213" y="11796"/>
                  </a:lnTo>
                  <a:lnTo>
                    <a:pt x="116" y="12721"/>
                  </a:lnTo>
                  <a:lnTo>
                    <a:pt x="59" y="13666"/>
                  </a:lnTo>
                  <a:lnTo>
                    <a:pt x="20" y="14610"/>
                  </a:lnTo>
                  <a:lnTo>
                    <a:pt x="1" y="15554"/>
                  </a:lnTo>
                  <a:lnTo>
                    <a:pt x="39" y="16518"/>
                  </a:lnTo>
                  <a:lnTo>
                    <a:pt x="116" y="17463"/>
                  </a:lnTo>
                  <a:lnTo>
                    <a:pt x="232" y="18407"/>
                  </a:lnTo>
                  <a:lnTo>
                    <a:pt x="309" y="18889"/>
                  </a:lnTo>
                  <a:lnTo>
                    <a:pt x="386" y="19351"/>
                  </a:lnTo>
                  <a:lnTo>
                    <a:pt x="502" y="19833"/>
                  </a:lnTo>
                  <a:lnTo>
                    <a:pt x="598" y="20296"/>
                  </a:lnTo>
                  <a:lnTo>
                    <a:pt x="733" y="20758"/>
                  </a:lnTo>
                  <a:lnTo>
                    <a:pt x="868" y="21221"/>
                  </a:lnTo>
                  <a:lnTo>
                    <a:pt x="1022" y="21684"/>
                  </a:lnTo>
                  <a:lnTo>
                    <a:pt x="1177" y="22127"/>
                  </a:lnTo>
                  <a:lnTo>
                    <a:pt x="3624" y="25307"/>
                  </a:lnTo>
                  <a:lnTo>
                    <a:pt x="5398" y="6688"/>
                  </a:lnTo>
                  <a:lnTo>
                    <a:pt x="36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a:off x="8612552" y="4549956"/>
              <a:ext cx="800562" cy="1210818"/>
            </a:xfrm>
            <a:custGeom>
              <a:avLst/>
              <a:gdLst/>
              <a:ahLst/>
              <a:cxnLst/>
              <a:rect l="l" t="t" r="r" b="b"/>
              <a:pathLst>
                <a:path w="18581" h="28103" extrusionOk="0">
                  <a:moveTo>
                    <a:pt x="637" y="0"/>
                  </a:moveTo>
                  <a:lnTo>
                    <a:pt x="540" y="20"/>
                  </a:lnTo>
                  <a:lnTo>
                    <a:pt x="463" y="39"/>
                  </a:lnTo>
                  <a:lnTo>
                    <a:pt x="367" y="77"/>
                  </a:lnTo>
                  <a:lnTo>
                    <a:pt x="290" y="135"/>
                  </a:lnTo>
                  <a:lnTo>
                    <a:pt x="232" y="193"/>
                  </a:lnTo>
                  <a:lnTo>
                    <a:pt x="155" y="251"/>
                  </a:lnTo>
                  <a:lnTo>
                    <a:pt x="97" y="328"/>
                  </a:lnTo>
                  <a:lnTo>
                    <a:pt x="58" y="405"/>
                  </a:lnTo>
                  <a:lnTo>
                    <a:pt x="20" y="501"/>
                  </a:lnTo>
                  <a:lnTo>
                    <a:pt x="1" y="598"/>
                  </a:lnTo>
                  <a:lnTo>
                    <a:pt x="1" y="694"/>
                  </a:lnTo>
                  <a:lnTo>
                    <a:pt x="20" y="791"/>
                  </a:lnTo>
                  <a:lnTo>
                    <a:pt x="155" y="1581"/>
                  </a:lnTo>
                  <a:lnTo>
                    <a:pt x="309" y="2352"/>
                  </a:lnTo>
                  <a:lnTo>
                    <a:pt x="463" y="3123"/>
                  </a:lnTo>
                  <a:lnTo>
                    <a:pt x="656" y="3874"/>
                  </a:lnTo>
                  <a:lnTo>
                    <a:pt x="868" y="4626"/>
                  </a:lnTo>
                  <a:lnTo>
                    <a:pt x="1080" y="5359"/>
                  </a:lnTo>
                  <a:lnTo>
                    <a:pt x="1311" y="6091"/>
                  </a:lnTo>
                  <a:lnTo>
                    <a:pt x="1543" y="6804"/>
                  </a:lnTo>
                  <a:lnTo>
                    <a:pt x="1812" y="7498"/>
                  </a:lnTo>
                  <a:lnTo>
                    <a:pt x="2082" y="8192"/>
                  </a:lnTo>
                  <a:lnTo>
                    <a:pt x="2352" y="8886"/>
                  </a:lnTo>
                  <a:lnTo>
                    <a:pt x="2641" y="9560"/>
                  </a:lnTo>
                  <a:lnTo>
                    <a:pt x="2950" y="10235"/>
                  </a:lnTo>
                  <a:lnTo>
                    <a:pt x="3258" y="10890"/>
                  </a:lnTo>
                  <a:lnTo>
                    <a:pt x="3586" y="11526"/>
                  </a:lnTo>
                  <a:lnTo>
                    <a:pt x="3913" y="12162"/>
                  </a:lnTo>
                  <a:lnTo>
                    <a:pt x="4241" y="12779"/>
                  </a:lnTo>
                  <a:lnTo>
                    <a:pt x="4588" y="13396"/>
                  </a:lnTo>
                  <a:lnTo>
                    <a:pt x="5301" y="14591"/>
                  </a:lnTo>
                  <a:lnTo>
                    <a:pt x="6014" y="15728"/>
                  </a:lnTo>
                  <a:lnTo>
                    <a:pt x="6766" y="16827"/>
                  </a:lnTo>
                  <a:lnTo>
                    <a:pt x="7518" y="17887"/>
                  </a:lnTo>
                  <a:lnTo>
                    <a:pt x="8289" y="18889"/>
                  </a:lnTo>
                  <a:lnTo>
                    <a:pt x="9060" y="19853"/>
                  </a:lnTo>
                  <a:lnTo>
                    <a:pt x="9811" y="20759"/>
                  </a:lnTo>
                  <a:lnTo>
                    <a:pt x="10582" y="21626"/>
                  </a:lnTo>
                  <a:lnTo>
                    <a:pt x="11315" y="22436"/>
                  </a:lnTo>
                  <a:lnTo>
                    <a:pt x="12047" y="23187"/>
                  </a:lnTo>
                  <a:lnTo>
                    <a:pt x="12741" y="23900"/>
                  </a:lnTo>
                  <a:lnTo>
                    <a:pt x="13416" y="24556"/>
                  </a:lnTo>
                  <a:lnTo>
                    <a:pt x="14052" y="25153"/>
                  </a:lnTo>
                  <a:lnTo>
                    <a:pt x="14668" y="25712"/>
                  </a:lnTo>
                  <a:lnTo>
                    <a:pt x="15227" y="26194"/>
                  </a:lnTo>
                  <a:lnTo>
                    <a:pt x="16191" y="27023"/>
                  </a:lnTo>
                  <a:lnTo>
                    <a:pt x="16943" y="27620"/>
                  </a:lnTo>
                  <a:lnTo>
                    <a:pt x="17425" y="27987"/>
                  </a:lnTo>
                  <a:lnTo>
                    <a:pt x="17579" y="28102"/>
                  </a:lnTo>
                  <a:lnTo>
                    <a:pt x="18581" y="27659"/>
                  </a:lnTo>
                  <a:lnTo>
                    <a:pt x="18388" y="26772"/>
                  </a:lnTo>
                  <a:lnTo>
                    <a:pt x="18196" y="25924"/>
                  </a:lnTo>
                  <a:lnTo>
                    <a:pt x="17984" y="25076"/>
                  </a:lnTo>
                  <a:lnTo>
                    <a:pt x="17771" y="24247"/>
                  </a:lnTo>
                  <a:lnTo>
                    <a:pt x="17540" y="23438"/>
                  </a:lnTo>
                  <a:lnTo>
                    <a:pt x="17309" y="22648"/>
                  </a:lnTo>
                  <a:lnTo>
                    <a:pt x="17058" y="21877"/>
                  </a:lnTo>
                  <a:lnTo>
                    <a:pt x="16808" y="21125"/>
                  </a:lnTo>
                  <a:lnTo>
                    <a:pt x="16307" y="19660"/>
                  </a:lnTo>
                  <a:lnTo>
                    <a:pt x="15767" y="18253"/>
                  </a:lnTo>
                  <a:lnTo>
                    <a:pt x="15208" y="16904"/>
                  </a:lnTo>
                  <a:lnTo>
                    <a:pt x="14630" y="15632"/>
                  </a:lnTo>
                  <a:lnTo>
                    <a:pt x="14032" y="14417"/>
                  </a:lnTo>
                  <a:lnTo>
                    <a:pt x="13416" y="13261"/>
                  </a:lnTo>
                  <a:lnTo>
                    <a:pt x="12799" y="12162"/>
                  </a:lnTo>
                  <a:lnTo>
                    <a:pt x="12163" y="11102"/>
                  </a:lnTo>
                  <a:lnTo>
                    <a:pt x="11527" y="10119"/>
                  </a:lnTo>
                  <a:lnTo>
                    <a:pt x="10891" y="9194"/>
                  </a:lnTo>
                  <a:lnTo>
                    <a:pt x="10235" y="8308"/>
                  </a:lnTo>
                  <a:lnTo>
                    <a:pt x="9580" y="7479"/>
                  </a:lnTo>
                  <a:lnTo>
                    <a:pt x="8944" y="6688"/>
                  </a:lnTo>
                  <a:lnTo>
                    <a:pt x="8289" y="5956"/>
                  </a:lnTo>
                  <a:lnTo>
                    <a:pt x="7653" y="5262"/>
                  </a:lnTo>
                  <a:lnTo>
                    <a:pt x="7036" y="4626"/>
                  </a:lnTo>
                  <a:lnTo>
                    <a:pt x="6419" y="4029"/>
                  </a:lnTo>
                  <a:lnTo>
                    <a:pt x="5821" y="3489"/>
                  </a:lnTo>
                  <a:lnTo>
                    <a:pt x="5224" y="2969"/>
                  </a:lnTo>
                  <a:lnTo>
                    <a:pt x="4665" y="2506"/>
                  </a:lnTo>
                  <a:lnTo>
                    <a:pt x="4106" y="2082"/>
                  </a:lnTo>
                  <a:lnTo>
                    <a:pt x="3586" y="1677"/>
                  </a:lnTo>
                  <a:lnTo>
                    <a:pt x="3085" y="1330"/>
                  </a:lnTo>
                  <a:lnTo>
                    <a:pt x="2603" y="1022"/>
                  </a:lnTo>
                  <a:lnTo>
                    <a:pt x="2159" y="733"/>
                  </a:lnTo>
                  <a:lnTo>
                    <a:pt x="1735" y="482"/>
                  </a:lnTo>
                  <a:lnTo>
                    <a:pt x="1022" y="77"/>
                  </a:lnTo>
                  <a:lnTo>
                    <a:pt x="926" y="39"/>
                  </a:lnTo>
                  <a:lnTo>
                    <a:pt x="8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8796915" y="4809028"/>
              <a:ext cx="509911" cy="777340"/>
            </a:xfrm>
            <a:custGeom>
              <a:avLst/>
              <a:gdLst/>
              <a:ahLst/>
              <a:cxnLst/>
              <a:rect l="l" t="t" r="r" b="b"/>
              <a:pathLst>
                <a:path w="11835" h="18042" extrusionOk="0">
                  <a:moveTo>
                    <a:pt x="78" y="1"/>
                  </a:moveTo>
                  <a:lnTo>
                    <a:pt x="39" y="20"/>
                  </a:lnTo>
                  <a:lnTo>
                    <a:pt x="20" y="39"/>
                  </a:lnTo>
                  <a:lnTo>
                    <a:pt x="1" y="78"/>
                  </a:lnTo>
                  <a:lnTo>
                    <a:pt x="1" y="117"/>
                  </a:lnTo>
                  <a:lnTo>
                    <a:pt x="20" y="155"/>
                  </a:lnTo>
                  <a:lnTo>
                    <a:pt x="1793" y="2969"/>
                  </a:lnTo>
                  <a:lnTo>
                    <a:pt x="3470" y="5648"/>
                  </a:lnTo>
                  <a:lnTo>
                    <a:pt x="5417" y="8694"/>
                  </a:lnTo>
                  <a:lnTo>
                    <a:pt x="7421" y="11797"/>
                  </a:lnTo>
                  <a:lnTo>
                    <a:pt x="9252" y="14611"/>
                  </a:lnTo>
                  <a:lnTo>
                    <a:pt x="10062" y="15806"/>
                  </a:lnTo>
                  <a:lnTo>
                    <a:pt x="10756" y="16789"/>
                  </a:lnTo>
                  <a:lnTo>
                    <a:pt x="11295" y="17540"/>
                  </a:lnTo>
                  <a:lnTo>
                    <a:pt x="11507" y="17830"/>
                  </a:lnTo>
                  <a:lnTo>
                    <a:pt x="11681" y="18022"/>
                  </a:lnTo>
                  <a:lnTo>
                    <a:pt x="11700" y="18042"/>
                  </a:lnTo>
                  <a:lnTo>
                    <a:pt x="11777" y="18042"/>
                  </a:lnTo>
                  <a:lnTo>
                    <a:pt x="11796" y="18022"/>
                  </a:lnTo>
                  <a:lnTo>
                    <a:pt x="11835" y="18003"/>
                  </a:lnTo>
                  <a:lnTo>
                    <a:pt x="11835" y="17965"/>
                  </a:lnTo>
                  <a:lnTo>
                    <a:pt x="11835" y="17926"/>
                  </a:lnTo>
                  <a:lnTo>
                    <a:pt x="11816" y="17887"/>
                  </a:lnTo>
                  <a:lnTo>
                    <a:pt x="11642" y="17695"/>
                  </a:lnTo>
                  <a:lnTo>
                    <a:pt x="11430" y="17425"/>
                  </a:lnTo>
                  <a:lnTo>
                    <a:pt x="10871" y="16654"/>
                  </a:lnTo>
                  <a:lnTo>
                    <a:pt x="10177" y="15632"/>
                  </a:lnTo>
                  <a:lnTo>
                    <a:pt x="9368" y="14418"/>
                  </a:lnTo>
                  <a:lnTo>
                    <a:pt x="7479" y="11546"/>
                  </a:lnTo>
                  <a:lnTo>
                    <a:pt x="5455" y="8404"/>
                  </a:lnTo>
                  <a:lnTo>
                    <a:pt x="3489" y="5321"/>
                  </a:lnTo>
                  <a:lnTo>
                    <a:pt x="1812" y="2661"/>
                  </a:lnTo>
                  <a:lnTo>
                    <a:pt x="174" y="39"/>
                  </a:lnTo>
                  <a:lnTo>
                    <a:pt x="155" y="20"/>
                  </a:lnTo>
                  <a:lnTo>
                    <a:pt x="1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8723023" y="3433013"/>
              <a:ext cx="657736" cy="2273768"/>
            </a:xfrm>
            <a:custGeom>
              <a:avLst/>
              <a:gdLst/>
              <a:ahLst/>
              <a:cxnLst/>
              <a:rect l="l" t="t" r="r" b="b"/>
              <a:pathLst>
                <a:path w="15266" h="52774" extrusionOk="0">
                  <a:moveTo>
                    <a:pt x="2062" y="0"/>
                  </a:moveTo>
                  <a:lnTo>
                    <a:pt x="1928" y="39"/>
                  </a:lnTo>
                  <a:lnTo>
                    <a:pt x="1773" y="78"/>
                  </a:lnTo>
                  <a:lnTo>
                    <a:pt x="1638" y="155"/>
                  </a:lnTo>
                  <a:lnTo>
                    <a:pt x="1523" y="232"/>
                  </a:lnTo>
                  <a:lnTo>
                    <a:pt x="1407" y="328"/>
                  </a:lnTo>
                  <a:lnTo>
                    <a:pt x="1291" y="444"/>
                  </a:lnTo>
                  <a:lnTo>
                    <a:pt x="1214" y="579"/>
                  </a:lnTo>
                  <a:lnTo>
                    <a:pt x="1157" y="733"/>
                  </a:lnTo>
                  <a:lnTo>
                    <a:pt x="1099" y="906"/>
                  </a:lnTo>
                  <a:lnTo>
                    <a:pt x="867" y="2178"/>
                  </a:lnTo>
                  <a:lnTo>
                    <a:pt x="655" y="3451"/>
                  </a:lnTo>
                  <a:lnTo>
                    <a:pt x="482" y="4723"/>
                  </a:lnTo>
                  <a:lnTo>
                    <a:pt x="328" y="5975"/>
                  </a:lnTo>
                  <a:lnTo>
                    <a:pt x="212" y="7248"/>
                  </a:lnTo>
                  <a:lnTo>
                    <a:pt x="116" y="8481"/>
                  </a:lnTo>
                  <a:lnTo>
                    <a:pt x="58" y="9734"/>
                  </a:lnTo>
                  <a:lnTo>
                    <a:pt x="19" y="10967"/>
                  </a:lnTo>
                  <a:lnTo>
                    <a:pt x="0" y="12201"/>
                  </a:lnTo>
                  <a:lnTo>
                    <a:pt x="19" y="13415"/>
                  </a:lnTo>
                  <a:lnTo>
                    <a:pt x="58" y="14630"/>
                  </a:lnTo>
                  <a:lnTo>
                    <a:pt x="116" y="15825"/>
                  </a:lnTo>
                  <a:lnTo>
                    <a:pt x="193" y="17020"/>
                  </a:lnTo>
                  <a:lnTo>
                    <a:pt x="289" y="18195"/>
                  </a:lnTo>
                  <a:lnTo>
                    <a:pt x="424" y="19371"/>
                  </a:lnTo>
                  <a:lnTo>
                    <a:pt x="559" y="20528"/>
                  </a:lnTo>
                  <a:lnTo>
                    <a:pt x="713" y="21665"/>
                  </a:lnTo>
                  <a:lnTo>
                    <a:pt x="906" y="22802"/>
                  </a:lnTo>
                  <a:lnTo>
                    <a:pt x="1099" y="23920"/>
                  </a:lnTo>
                  <a:lnTo>
                    <a:pt x="1291" y="25038"/>
                  </a:lnTo>
                  <a:lnTo>
                    <a:pt x="1523" y="26117"/>
                  </a:lnTo>
                  <a:lnTo>
                    <a:pt x="1754" y="27196"/>
                  </a:lnTo>
                  <a:lnTo>
                    <a:pt x="2005" y="28276"/>
                  </a:lnTo>
                  <a:lnTo>
                    <a:pt x="2274" y="29317"/>
                  </a:lnTo>
                  <a:lnTo>
                    <a:pt x="2544" y="30357"/>
                  </a:lnTo>
                  <a:lnTo>
                    <a:pt x="2833" y="31360"/>
                  </a:lnTo>
                  <a:lnTo>
                    <a:pt x="3123" y="32362"/>
                  </a:lnTo>
                  <a:lnTo>
                    <a:pt x="3431" y="33345"/>
                  </a:lnTo>
                  <a:lnTo>
                    <a:pt x="3739" y="34309"/>
                  </a:lnTo>
                  <a:lnTo>
                    <a:pt x="4048" y="35253"/>
                  </a:lnTo>
                  <a:lnTo>
                    <a:pt x="4703" y="37084"/>
                  </a:lnTo>
                  <a:lnTo>
                    <a:pt x="5358" y="38838"/>
                  </a:lnTo>
                  <a:lnTo>
                    <a:pt x="6033" y="40496"/>
                  </a:lnTo>
                  <a:lnTo>
                    <a:pt x="6708" y="42076"/>
                  </a:lnTo>
                  <a:lnTo>
                    <a:pt x="7382" y="43560"/>
                  </a:lnTo>
                  <a:lnTo>
                    <a:pt x="8037" y="44948"/>
                  </a:lnTo>
                  <a:lnTo>
                    <a:pt x="8674" y="46239"/>
                  </a:lnTo>
                  <a:lnTo>
                    <a:pt x="9271" y="47434"/>
                  </a:lnTo>
                  <a:lnTo>
                    <a:pt x="9849" y="48514"/>
                  </a:lnTo>
                  <a:lnTo>
                    <a:pt x="10389" y="49477"/>
                  </a:lnTo>
                  <a:lnTo>
                    <a:pt x="10871" y="50326"/>
                  </a:lnTo>
                  <a:lnTo>
                    <a:pt x="11680" y="51675"/>
                  </a:lnTo>
                  <a:lnTo>
                    <a:pt x="12201" y="52504"/>
                  </a:lnTo>
                  <a:lnTo>
                    <a:pt x="12393" y="52773"/>
                  </a:lnTo>
                  <a:lnTo>
                    <a:pt x="14186" y="52658"/>
                  </a:lnTo>
                  <a:lnTo>
                    <a:pt x="14379" y="51212"/>
                  </a:lnTo>
                  <a:lnTo>
                    <a:pt x="14571" y="49786"/>
                  </a:lnTo>
                  <a:lnTo>
                    <a:pt x="14726" y="48360"/>
                  </a:lnTo>
                  <a:lnTo>
                    <a:pt x="14861" y="46972"/>
                  </a:lnTo>
                  <a:lnTo>
                    <a:pt x="14976" y="45623"/>
                  </a:lnTo>
                  <a:lnTo>
                    <a:pt x="15073" y="44273"/>
                  </a:lnTo>
                  <a:lnTo>
                    <a:pt x="15150" y="42944"/>
                  </a:lnTo>
                  <a:lnTo>
                    <a:pt x="15207" y="41652"/>
                  </a:lnTo>
                  <a:lnTo>
                    <a:pt x="15246" y="40361"/>
                  </a:lnTo>
                  <a:lnTo>
                    <a:pt x="15265" y="39108"/>
                  </a:lnTo>
                  <a:lnTo>
                    <a:pt x="15246" y="37855"/>
                  </a:lnTo>
                  <a:lnTo>
                    <a:pt x="15227" y="36641"/>
                  </a:lnTo>
                  <a:lnTo>
                    <a:pt x="15207" y="35446"/>
                  </a:lnTo>
                  <a:lnTo>
                    <a:pt x="15150" y="34270"/>
                  </a:lnTo>
                  <a:lnTo>
                    <a:pt x="15073" y="33114"/>
                  </a:lnTo>
                  <a:lnTo>
                    <a:pt x="14995" y="31976"/>
                  </a:lnTo>
                  <a:lnTo>
                    <a:pt x="14899" y="30878"/>
                  </a:lnTo>
                  <a:lnTo>
                    <a:pt x="14783" y="29779"/>
                  </a:lnTo>
                  <a:lnTo>
                    <a:pt x="14649" y="28700"/>
                  </a:lnTo>
                  <a:lnTo>
                    <a:pt x="14514" y="27659"/>
                  </a:lnTo>
                  <a:lnTo>
                    <a:pt x="14359" y="26618"/>
                  </a:lnTo>
                  <a:lnTo>
                    <a:pt x="14186" y="25616"/>
                  </a:lnTo>
                  <a:lnTo>
                    <a:pt x="14012" y="24614"/>
                  </a:lnTo>
                  <a:lnTo>
                    <a:pt x="13820" y="23650"/>
                  </a:lnTo>
                  <a:lnTo>
                    <a:pt x="13608" y="22706"/>
                  </a:lnTo>
                  <a:lnTo>
                    <a:pt x="13396" y="21761"/>
                  </a:lnTo>
                  <a:lnTo>
                    <a:pt x="13184" y="20855"/>
                  </a:lnTo>
                  <a:lnTo>
                    <a:pt x="12952" y="19969"/>
                  </a:lnTo>
                  <a:lnTo>
                    <a:pt x="12721" y="19101"/>
                  </a:lnTo>
                  <a:lnTo>
                    <a:pt x="12471" y="18253"/>
                  </a:lnTo>
                  <a:lnTo>
                    <a:pt x="12201" y="17405"/>
                  </a:lnTo>
                  <a:lnTo>
                    <a:pt x="11950" y="16596"/>
                  </a:lnTo>
                  <a:lnTo>
                    <a:pt x="11680" y="15805"/>
                  </a:lnTo>
                  <a:lnTo>
                    <a:pt x="11410" y="15034"/>
                  </a:lnTo>
                  <a:lnTo>
                    <a:pt x="10832" y="13531"/>
                  </a:lnTo>
                  <a:lnTo>
                    <a:pt x="10254" y="12124"/>
                  </a:lnTo>
                  <a:lnTo>
                    <a:pt x="9657" y="10794"/>
                  </a:lnTo>
                  <a:lnTo>
                    <a:pt x="9059" y="9522"/>
                  </a:lnTo>
                  <a:lnTo>
                    <a:pt x="8462" y="8327"/>
                  </a:lnTo>
                  <a:lnTo>
                    <a:pt x="7845" y="7209"/>
                  </a:lnTo>
                  <a:lnTo>
                    <a:pt x="7247" y="6168"/>
                  </a:lnTo>
                  <a:lnTo>
                    <a:pt x="6650" y="5204"/>
                  </a:lnTo>
                  <a:lnTo>
                    <a:pt x="6052" y="4299"/>
                  </a:lnTo>
                  <a:lnTo>
                    <a:pt x="5493" y="3470"/>
                  </a:lnTo>
                  <a:lnTo>
                    <a:pt x="4954" y="2718"/>
                  </a:lnTo>
                  <a:lnTo>
                    <a:pt x="4433" y="2024"/>
                  </a:lnTo>
                  <a:lnTo>
                    <a:pt x="3932" y="1407"/>
                  </a:lnTo>
                  <a:lnTo>
                    <a:pt x="3469" y="848"/>
                  </a:lnTo>
                  <a:lnTo>
                    <a:pt x="3065" y="367"/>
                  </a:lnTo>
                  <a:lnTo>
                    <a:pt x="2930" y="251"/>
                  </a:lnTo>
                  <a:lnTo>
                    <a:pt x="2814" y="155"/>
                  </a:lnTo>
                  <a:lnTo>
                    <a:pt x="2660" y="78"/>
                  </a:lnTo>
                  <a:lnTo>
                    <a:pt x="2525" y="39"/>
                  </a:lnTo>
                  <a:lnTo>
                    <a:pt x="23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8877486" y="3749388"/>
              <a:ext cx="348816" cy="1627708"/>
            </a:xfrm>
            <a:custGeom>
              <a:avLst/>
              <a:gdLst/>
              <a:ahLst/>
              <a:cxnLst/>
              <a:rect l="l" t="t" r="r" b="b"/>
              <a:pathLst>
                <a:path w="8096" h="37779" extrusionOk="0">
                  <a:moveTo>
                    <a:pt x="58" y="1"/>
                  </a:moveTo>
                  <a:lnTo>
                    <a:pt x="39" y="20"/>
                  </a:lnTo>
                  <a:lnTo>
                    <a:pt x="0" y="39"/>
                  </a:lnTo>
                  <a:lnTo>
                    <a:pt x="0" y="78"/>
                  </a:lnTo>
                  <a:lnTo>
                    <a:pt x="0" y="117"/>
                  </a:lnTo>
                  <a:lnTo>
                    <a:pt x="1195" y="5629"/>
                  </a:lnTo>
                  <a:lnTo>
                    <a:pt x="3816" y="17714"/>
                  </a:lnTo>
                  <a:lnTo>
                    <a:pt x="5223" y="24344"/>
                  </a:lnTo>
                  <a:lnTo>
                    <a:pt x="6496" y="30377"/>
                  </a:lnTo>
                  <a:lnTo>
                    <a:pt x="7016" y="32941"/>
                  </a:lnTo>
                  <a:lnTo>
                    <a:pt x="7440" y="35080"/>
                  </a:lnTo>
                  <a:lnTo>
                    <a:pt x="7748" y="36699"/>
                  </a:lnTo>
                  <a:lnTo>
                    <a:pt x="7903" y="37701"/>
                  </a:lnTo>
                  <a:lnTo>
                    <a:pt x="7922" y="37721"/>
                  </a:lnTo>
                  <a:lnTo>
                    <a:pt x="7941" y="37759"/>
                  </a:lnTo>
                  <a:lnTo>
                    <a:pt x="7980" y="37759"/>
                  </a:lnTo>
                  <a:lnTo>
                    <a:pt x="7999" y="37779"/>
                  </a:lnTo>
                  <a:lnTo>
                    <a:pt x="8018" y="37779"/>
                  </a:lnTo>
                  <a:lnTo>
                    <a:pt x="8057" y="37759"/>
                  </a:lnTo>
                  <a:lnTo>
                    <a:pt x="8076" y="37740"/>
                  </a:lnTo>
                  <a:lnTo>
                    <a:pt x="8095" y="37701"/>
                  </a:lnTo>
                  <a:lnTo>
                    <a:pt x="8095" y="37663"/>
                  </a:lnTo>
                  <a:lnTo>
                    <a:pt x="7941" y="36661"/>
                  </a:lnTo>
                  <a:lnTo>
                    <a:pt x="7633" y="35061"/>
                  </a:lnTo>
                  <a:lnTo>
                    <a:pt x="7209" y="32921"/>
                  </a:lnTo>
                  <a:lnTo>
                    <a:pt x="6669" y="30358"/>
                  </a:lnTo>
                  <a:lnTo>
                    <a:pt x="5416" y="24306"/>
                  </a:lnTo>
                  <a:lnTo>
                    <a:pt x="3990" y="17675"/>
                  </a:lnTo>
                  <a:lnTo>
                    <a:pt x="1388" y="5590"/>
                  </a:lnTo>
                  <a:lnTo>
                    <a:pt x="174" y="78"/>
                  </a:lnTo>
                  <a:lnTo>
                    <a:pt x="154" y="39"/>
                  </a:lnTo>
                  <a:lnTo>
                    <a:pt x="135" y="20"/>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9063487" y="2501250"/>
              <a:ext cx="700088" cy="1675016"/>
            </a:xfrm>
            <a:custGeom>
              <a:avLst/>
              <a:gdLst/>
              <a:ahLst/>
              <a:cxnLst/>
              <a:rect l="l" t="t" r="r" b="b"/>
              <a:pathLst>
                <a:path w="16249" h="38877" extrusionOk="0">
                  <a:moveTo>
                    <a:pt x="579" y="1"/>
                  </a:moveTo>
                  <a:lnTo>
                    <a:pt x="444" y="39"/>
                  </a:lnTo>
                  <a:lnTo>
                    <a:pt x="309" y="97"/>
                  </a:lnTo>
                  <a:lnTo>
                    <a:pt x="213" y="174"/>
                  </a:lnTo>
                  <a:lnTo>
                    <a:pt x="135" y="309"/>
                  </a:lnTo>
                  <a:lnTo>
                    <a:pt x="97" y="444"/>
                  </a:lnTo>
                  <a:lnTo>
                    <a:pt x="58" y="1138"/>
                  </a:lnTo>
                  <a:lnTo>
                    <a:pt x="20" y="1851"/>
                  </a:lnTo>
                  <a:lnTo>
                    <a:pt x="1" y="2564"/>
                  </a:lnTo>
                  <a:lnTo>
                    <a:pt x="20" y="3297"/>
                  </a:lnTo>
                  <a:lnTo>
                    <a:pt x="58" y="4048"/>
                  </a:lnTo>
                  <a:lnTo>
                    <a:pt x="116" y="4800"/>
                  </a:lnTo>
                  <a:lnTo>
                    <a:pt x="193" y="5552"/>
                  </a:lnTo>
                  <a:lnTo>
                    <a:pt x="290" y="6323"/>
                  </a:lnTo>
                  <a:lnTo>
                    <a:pt x="386" y="7094"/>
                  </a:lnTo>
                  <a:lnTo>
                    <a:pt x="521" y="7865"/>
                  </a:lnTo>
                  <a:lnTo>
                    <a:pt x="675" y="8655"/>
                  </a:lnTo>
                  <a:lnTo>
                    <a:pt x="829" y="9445"/>
                  </a:lnTo>
                  <a:lnTo>
                    <a:pt x="1022" y="10235"/>
                  </a:lnTo>
                  <a:lnTo>
                    <a:pt x="1215" y="11026"/>
                  </a:lnTo>
                  <a:lnTo>
                    <a:pt x="1408" y="11835"/>
                  </a:lnTo>
                  <a:lnTo>
                    <a:pt x="1639" y="12625"/>
                  </a:lnTo>
                  <a:lnTo>
                    <a:pt x="2121" y="14225"/>
                  </a:lnTo>
                  <a:lnTo>
                    <a:pt x="2641" y="15825"/>
                  </a:lnTo>
                  <a:lnTo>
                    <a:pt x="3200" y="17425"/>
                  </a:lnTo>
                  <a:lnTo>
                    <a:pt x="3798" y="19005"/>
                  </a:lnTo>
                  <a:lnTo>
                    <a:pt x="4434" y="20566"/>
                  </a:lnTo>
                  <a:lnTo>
                    <a:pt x="5070" y="22108"/>
                  </a:lnTo>
                  <a:lnTo>
                    <a:pt x="5744" y="23612"/>
                  </a:lnTo>
                  <a:lnTo>
                    <a:pt x="6400" y="25077"/>
                  </a:lnTo>
                  <a:lnTo>
                    <a:pt x="7074" y="26503"/>
                  </a:lnTo>
                  <a:lnTo>
                    <a:pt x="7749" y="27891"/>
                  </a:lnTo>
                  <a:lnTo>
                    <a:pt x="8423" y="29220"/>
                  </a:lnTo>
                  <a:lnTo>
                    <a:pt x="9079" y="30473"/>
                  </a:lnTo>
                  <a:lnTo>
                    <a:pt x="9715" y="31668"/>
                  </a:lnTo>
                  <a:lnTo>
                    <a:pt x="10332" y="32786"/>
                  </a:lnTo>
                  <a:lnTo>
                    <a:pt x="11449" y="34791"/>
                  </a:lnTo>
                  <a:lnTo>
                    <a:pt x="12394" y="36429"/>
                  </a:lnTo>
                  <a:lnTo>
                    <a:pt x="13146" y="37663"/>
                  </a:lnTo>
                  <a:lnTo>
                    <a:pt x="13782" y="38703"/>
                  </a:lnTo>
                  <a:lnTo>
                    <a:pt x="16249" y="38877"/>
                  </a:lnTo>
                  <a:lnTo>
                    <a:pt x="16249" y="38877"/>
                  </a:lnTo>
                  <a:lnTo>
                    <a:pt x="15940" y="37277"/>
                  </a:lnTo>
                  <a:lnTo>
                    <a:pt x="15613" y="35658"/>
                  </a:lnTo>
                  <a:lnTo>
                    <a:pt x="15246" y="34039"/>
                  </a:lnTo>
                  <a:lnTo>
                    <a:pt x="14842" y="32420"/>
                  </a:lnTo>
                  <a:lnTo>
                    <a:pt x="14418" y="30801"/>
                  </a:lnTo>
                  <a:lnTo>
                    <a:pt x="13974" y="29182"/>
                  </a:lnTo>
                  <a:lnTo>
                    <a:pt x="13493" y="27563"/>
                  </a:lnTo>
                  <a:lnTo>
                    <a:pt x="12991" y="25963"/>
                  </a:lnTo>
                  <a:lnTo>
                    <a:pt x="12490" y="24383"/>
                  </a:lnTo>
                  <a:lnTo>
                    <a:pt x="11951" y="22802"/>
                  </a:lnTo>
                  <a:lnTo>
                    <a:pt x="11411" y="21260"/>
                  </a:lnTo>
                  <a:lnTo>
                    <a:pt x="10852" y="19738"/>
                  </a:lnTo>
                  <a:lnTo>
                    <a:pt x="10293" y="18234"/>
                  </a:lnTo>
                  <a:lnTo>
                    <a:pt x="9715" y="16769"/>
                  </a:lnTo>
                  <a:lnTo>
                    <a:pt x="9137" y="15343"/>
                  </a:lnTo>
                  <a:lnTo>
                    <a:pt x="8558" y="13955"/>
                  </a:lnTo>
                  <a:lnTo>
                    <a:pt x="7980" y="12606"/>
                  </a:lnTo>
                  <a:lnTo>
                    <a:pt x="7402" y="11315"/>
                  </a:lnTo>
                  <a:lnTo>
                    <a:pt x="6824" y="10062"/>
                  </a:lnTo>
                  <a:lnTo>
                    <a:pt x="6265" y="8886"/>
                  </a:lnTo>
                  <a:lnTo>
                    <a:pt x="5706" y="7749"/>
                  </a:lnTo>
                  <a:lnTo>
                    <a:pt x="5166" y="6670"/>
                  </a:lnTo>
                  <a:lnTo>
                    <a:pt x="4646" y="5667"/>
                  </a:lnTo>
                  <a:lnTo>
                    <a:pt x="4145" y="4723"/>
                  </a:lnTo>
                  <a:lnTo>
                    <a:pt x="3663" y="3856"/>
                  </a:lnTo>
                  <a:lnTo>
                    <a:pt x="3181" y="3085"/>
                  </a:lnTo>
                  <a:lnTo>
                    <a:pt x="2757" y="2371"/>
                  </a:lnTo>
                  <a:lnTo>
                    <a:pt x="2333" y="1735"/>
                  </a:lnTo>
                  <a:lnTo>
                    <a:pt x="1947" y="1196"/>
                  </a:lnTo>
                  <a:lnTo>
                    <a:pt x="1600" y="752"/>
                  </a:lnTo>
                  <a:lnTo>
                    <a:pt x="1273" y="405"/>
                  </a:lnTo>
                  <a:lnTo>
                    <a:pt x="1138" y="271"/>
                  </a:lnTo>
                  <a:lnTo>
                    <a:pt x="1003" y="155"/>
                  </a:lnTo>
                  <a:lnTo>
                    <a:pt x="868" y="78"/>
                  </a:lnTo>
                  <a:lnTo>
                    <a:pt x="714" y="20"/>
                  </a:lnTo>
                  <a:lnTo>
                    <a:pt x="5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9164825" y="2775316"/>
              <a:ext cx="309781" cy="798063"/>
            </a:xfrm>
            <a:custGeom>
              <a:avLst/>
              <a:gdLst/>
              <a:ahLst/>
              <a:cxnLst/>
              <a:rect l="l" t="t" r="r" b="b"/>
              <a:pathLst>
                <a:path w="7190" h="18523" extrusionOk="0">
                  <a:moveTo>
                    <a:pt x="58" y="0"/>
                  </a:moveTo>
                  <a:lnTo>
                    <a:pt x="39" y="19"/>
                  </a:lnTo>
                  <a:lnTo>
                    <a:pt x="19" y="58"/>
                  </a:lnTo>
                  <a:lnTo>
                    <a:pt x="0" y="97"/>
                  </a:lnTo>
                  <a:lnTo>
                    <a:pt x="19" y="135"/>
                  </a:lnTo>
                  <a:lnTo>
                    <a:pt x="3296" y="8712"/>
                  </a:lnTo>
                  <a:lnTo>
                    <a:pt x="5667" y="14899"/>
                  </a:lnTo>
                  <a:lnTo>
                    <a:pt x="6997" y="18446"/>
                  </a:lnTo>
                  <a:lnTo>
                    <a:pt x="7035" y="18503"/>
                  </a:lnTo>
                  <a:lnTo>
                    <a:pt x="7093" y="18523"/>
                  </a:lnTo>
                  <a:lnTo>
                    <a:pt x="7112" y="18503"/>
                  </a:lnTo>
                  <a:lnTo>
                    <a:pt x="7151" y="18484"/>
                  </a:lnTo>
                  <a:lnTo>
                    <a:pt x="7170" y="18465"/>
                  </a:lnTo>
                  <a:lnTo>
                    <a:pt x="7189" y="18426"/>
                  </a:lnTo>
                  <a:lnTo>
                    <a:pt x="7170" y="18388"/>
                  </a:lnTo>
                  <a:lnTo>
                    <a:pt x="5840" y="14841"/>
                  </a:lnTo>
                  <a:lnTo>
                    <a:pt x="3469" y="8654"/>
                  </a:lnTo>
                  <a:lnTo>
                    <a:pt x="193" y="58"/>
                  </a:lnTo>
                  <a:lnTo>
                    <a:pt x="173" y="39"/>
                  </a:lnTo>
                  <a:lnTo>
                    <a:pt x="1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8"/>
          <p:cNvGrpSpPr/>
          <p:nvPr/>
        </p:nvGrpSpPr>
        <p:grpSpPr>
          <a:xfrm rot="10800000" flipH="1">
            <a:off x="-152400" y="-762003"/>
            <a:ext cx="1138550" cy="3112118"/>
            <a:chOff x="-143200" y="2391747"/>
            <a:chExt cx="1138550" cy="3112118"/>
          </a:xfrm>
        </p:grpSpPr>
        <p:sp>
          <p:nvSpPr>
            <p:cNvPr id="146" name="Google Shape;146;p8"/>
            <p:cNvSpPr/>
            <p:nvPr/>
          </p:nvSpPr>
          <p:spPr>
            <a:xfrm>
              <a:off x="251497" y="4035291"/>
              <a:ext cx="588806" cy="990120"/>
            </a:xfrm>
            <a:custGeom>
              <a:avLst/>
              <a:gdLst/>
              <a:ahLst/>
              <a:cxnLst/>
              <a:rect l="l" t="t" r="r" b="b"/>
              <a:pathLst>
                <a:path w="13686" h="23014" extrusionOk="0">
                  <a:moveTo>
                    <a:pt x="13280" y="0"/>
                  </a:moveTo>
                  <a:lnTo>
                    <a:pt x="13165" y="19"/>
                  </a:lnTo>
                  <a:lnTo>
                    <a:pt x="13049" y="77"/>
                  </a:lnTo>
                  <a:lnTo>
                    <a:pt x="12606" y="405"/>
                  </a:lnTo>
                  <a:lnTo>
                    <a:pt x="12163" y="732"/>
                  </a:lnTo>
                  <a:lnTo>
                    <a:pt x="11739" y="1060"/>
                  </a:lnTo>
                  <a:lnTo>
                    <a:pt x="11315" y="1407"/>
                  </a:lnTo>
                  <a:lnTo>
                    <a:pt x="10910" y="1773"/>
                  </a:lnTo>
                  <a:lnTo>
                    <a:pt x="10505" y="2140"/>
                  </a:lnTo>
                  <a:lnTo>
                    <a:pt x="9734" y="2891"/>
                  </a:lnTo>
                  <a:lnTo>
                    <a:pt x="8982" y="3681"/>
                  </a:lnTo>
                  <a:lnTo>
                    <a:pt x="8269" y="4491"/>
                  </a:lnTo>
                  <a:lnTo>
                    <a:pt x="7595" y="5320"/>
                  </a:lnTo>
                  <a:lnTo>
                    <a:pt x="6939" y="6149"/>
                  </a:lnTo>
                  <a:lnTo>
                    <a:pt x="6342" y="7016"/>
                  </a:lnTo>
                  <a:lnTo>
                    <a:pt x="5764" y="7883"/>
                  </a:lnTo>
                  <a:lnTo>
                    <a:pt x="5205" y="8751"/>
                  </a:lnTo>
                  <a:lnTo>
                    <a:pt x="4684" y="9618"/>
                  </a:lnTo>
                  <a:lnTo>
                    <a:pt x="4202" y="10485"/>
                  </a:lnTo>
                  <a:lnTo>
                    <a:pt x="3740" y="11333"/>
                  </a:lnTo>
                  <a:lnTo>
                    <a:pt x="3316" y="12181"/>
                  </a:lnTo>
                  <a:lnTo>
                    <a:pt x="2911" y="13010"/>
                  </a:lnTo>
                  <a:lnTo>
                    <a:pt x="2545" y="13820"/>
                  </a:lnTo>
                  <a:lnTo>
                    <a:pt x="2198" y="14610"/>
                  </a:lnTo>
                  <a:lnTo>
                    <a:pt x="1870" y="15362"/>
                  </a:lnTo>
                  <a:lnTo>
                    <a:pt x="1581" y="16094"/>
                  </a:lnTo>
                  <a:lnTo>
                    <a:pt x="1080" y="17443"/>
                  </a:lnTo>
                  <a:lnTo>
                    <a:pt x="675" y="18619"/>
                  </a:lnTo>
                  <a:lnTo>
                    <a:pt x="367" y="19583"/>
                  </a:lnTo>
                  <a:lnTo>
                    <a:pt x="155" y="20315"/>
                  </a:lnTo>
                  <a:lnTo>
                    <a:pt x="1" y="20932"/>
                  </a:lnTo>
                  <a:lnTo>
                    <a:pt x="2757" y="23014"/>
                  </a:lnTo>
                  <a:lnTo>
                    <a:pt x="3547" y="22031"/>
                  </a:lnTo>
                  <a:lnTo>
                    <a:pt x="4318" y="21067"/>
                  </a:lnTo>
                  <a:lnTo>
                    <a:pt x="5031" y="20084"/>
                  </a:lnTo>
                  <a:lnTo>
                    <a:pt x="5725" y="19139"/>
                  </a:lnTo>
                  <a:lnTo>
                    <a:pt x="6380" y="18195"/>
                  </a:lnTo>
                  <a:lnTo>
                    <a:pt x="6978" y="17270"/>
                  </a:lnTo>
                  <a:lnTo>
                    <a:pt x="7556" y="16345"/>
                  </a:lnTo>
                  <a:lnTo>
                    <a:pt x="8115" y="15439"/>
                  </a:lnTo>
                  <a:lnTo>
                    <a:pt x="8616" y="14552"/>
                  </a:lnTo>
                  <a:lnTo>
                    <a:pt x="9098" y="13685"/>
                  </a:lnTo>
                  <a:lnTo>
                    <a:pt x="9541" y="12837"/>
                  </a:lnTo>
                  <a:lnTo>
                    <a:pt x="9965" y="11989"/>
                  </a:lnTo>
                  <a:lnTo>
                    <a:pt x="10370" y="11179"/>
                  </a:lnTo>
                  <a:lnTo>
                    <a:pt x="10717" y="10370"/>
                  </a:lnTo>
                  <a:lnTo>
                    <a:pt x="11064" y="9599"/>
                  </a:lnTo>
                  <a:lnTo>
                    <a:pt x="11372" y="8847"/>
                  </a:lnTo>
                  <a:lnTo>
                    <a:pt x="11661" y="8115"/>
                  </a:lnTo>
                  <a:lnTo>
                    <a:pt x="11931" y="7401"/>
                  </a:lnTo>
                  <a:lnTo>
                    <a:pt x="12163" y="6708"/>
                  </a:lnTo>
                  <a:lnTo>
                    <a:pt x="12375" y="6052"/>
                  </a:lnTo>
                  <a:lnTo>
                    <a:pt x="12760" y="4819"/>
                  </a:lnTo>
                  <a:lnTo>
                    <a:pt x="13068" y="3701"/>
                  </a:lnTo>
                  <a:lnTo>
                    <a:pt x="13300" y="2679"/>
                  </a:lnTo>
                  <a:lnTo>
                    <a:pt x="13473" y="1812"/>
                  </a:lnTo>
                  <a:lnTo>
                    <a:pt x="13608" y="1060"/>
                  </a:lnTo>
                  <a:lnTo>
                    <a:pt x="13685" y="463"/>
                  </a:lnTo>
                  <a:lnTo>
                    <a:pt x="13685" y="347"/>
                  </a:lnTo>
                  <a:lnTo>
                    <a:pt x="13647" y="231"/>
                  </a:lnTo>
                  <a:lnTo>
                    <a:pt x="13589" y="135"/>
                  </a:lnTo>
                  <a:lnTo>
                    <a:pt x="13493" y="77"/>
                  </a:lnTo>
                  <a:lnTo>
                    <a:pt x="13396" y="19"/>
                  </a:lnTo>
                  <a:lnTo>
                    <a:pt x="132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p:nvPr/>
          </p:nvSpPr>
          <p:spPr>
            <a:xfrm>
              <a:off x="365939" y="4192839"/>
              <a:ext cx="381481" cy="609500"/>
            </a:xfrm>
            <a:custGeom>
              <a:avLst/>
              <a:gdLst/>
              <a:ahLst/>
              <a:cxnLst/>
              <a:rect l="l" t="t" r="r" b="b"/>
              <a:pathLst>
                <a:path w="8867" h="14167" extrusionOk="0">
                  <a:moveTo>
                    <a:pt x="8770" y="0"/>
                  </a:moveTo>
                  <a:lnTo>
                    <a:pt x="8732" y="19"/>
                  </a:lnTo>
                  <a:lnTo>
                    <a:pt x="8712" y="39"/>
                  </a:lnTo>
                  <a:lnTo>
                    <a:pt x="4433" y="6900"/>
                  </a:lnTo>
                  <a:lnTo>
                    <a:pt x="1485" y="11661"/>
                  </a:lnTo>
                  <a:lnTo>
                    <a:pt x="0" y="14013"/>
                  </a:lnTo>
                  <a:lnTo>
                    <a:pt x="0" y="14051"/>
                  </a:lnTo>
                  <a:lnTo>
                    <a:pt x="0" y="14090"/>
                  </a:lnTo>
                  <a:lnTo>
                    <a:pt x="0" y="14128"/>
                  </a:lnTo>
                  <a:lnTo>
                    <a:pt x="39" y="14148"/>
                  </a:lnTo>
                  <a:lnTo>
                    <a:pt x="77" y="14167"/>
                  </a:lnTo>
                  <a:lnTo>
                    <a:pt x="135" y="14148"/>
                  </a:lnTo>
                  <a:lnTo>
                    <a:pt x="155" y="14128"/>
                  </a:lnTo>
                  <a:lnTo>
                    <a:pt x="1600" y="11815"/>
                  </a:lnTo>
                  <a:lnTo>
                    <a:pt x="4491" y="7170"/>
                  </a:lnTo>
                  <a:lnTo>
                    <a:pt x="8867" y="135"/>
                  </a:lnTo>
                  <a:lnTo>
                    <a:pt x="8867" y="97"/>
                  </a:lnTo>
                  <a:lnTo>
                    <a:pt x="8867" y="77"/>
                  </a:lnTo>
                  <a:lnTo>
                    <a:pt x="8867" y="39"/>
                  </a:lnTo>
                  <a:lnTo>
                    <a:pt x="8828" y="19"/>
                  </a:lnTo>
                  <a:lnTo>
                    <a:pt x="87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43200" y="2391747"/>
              <a:ext cx="332521" cy="1966128"/>
            </a:xfrm>
            <a:custGeom>
              <a:avLst/>
              <a:gdLst/>
              <a:ahLst/>
              <a:cxnLst/>
              <a:rect l="l" t="t" r="r" b="b"/>
              <a:pathLst>
                <a:path w="7729" h="45700" extrusionOk="0">
                  <a:moveTo>
                    <a:pt x="6129" y="0"/>
                  </a:moveTo>
                  <a:lnTo>
                    <a:pt x="5994" y="39"/>
                  </a:lnTo>
                  <a:lnTo>
                    <a:pt x="5917" y="58"/>
                  </a:lnTo>
                  <a:lnTo>
                    <a:pt x="5859" y="116"/>
                  </a:lnTo>
                  <a:lnTo>
                    <a:pt x="5802" y="174"/>
                  </a:lnTo>
                  <a:lnTo>
                    <a:pt x="5744" y="251"/>
                  </a:lnTo>
                  <a:lnTo>
                    <a:pt x="5358" y="906"/>
                  </a:lnTo>
                  <a:lnTo>
                    <a:pt x="4992" y="1581"/>
                  </a:lnTo>
                  <a:lnTo>
                    <a:pt x="4626" y="2275"/>
                  </a:lnTo>
                  <a:lnTo>
                    <a:pt x="4298" y="3007"/>
                  </a:lnTo>
                  <a:lnTo>
                    <a:pt x="3970" y="3740"/>
                  </a:lnTo>
                  <a:lnTo>
                    <a:pt x="3662" y="4511"/>
                  </a:lnTo>
                  <a:lnTo>
                    <a:pt x="3373" y="5282"/>
                  </a:lnTo>
                  <a:lnTo>
                    <a:pt x="3084" y="6072"/>
                  </a:lnTo>
                  <a:lnTo>
                    <a:pt x="2833" y="6881"/>
                  </a:lnTo>
                  <a:lnTo>
                    <a:pt x="2583" y="7710"/>
                  </a:lnTo>
                  <a:lnTo>
                    <a:pt x="2351" y="8558"/>
                  </a:lnTo>
                  <a:lnTo>
                    <a:pt x="2120" y="9406"/>
                  </a:lnTo>
                  <a:lnTo>
                    <a:pt x="1927" y="10274"/>
                  </a:lnTo>
                  <a:lnTo>
                    <a:pt x="1715" y="11141"/>
                  </a:lnTo>
                  <a:lnTo>
                    <a:pt x="1542" y="12028"/>
                  </a:lnTo>
                  <a:lnTo>
                    <a:pt x="1368" y="12914"/>
                  </a:lnTo>
                  <a:lnTo>
                    <a:pt x="1214" y="13820"/>
                  </a:lnTo>
                  <a:lnTo>
                    <a:pt x="1060" y="14726"/>
                  </a:lnTo>
                  <a:lnTo>
                    <a:pt x="810" y="16557"/>
                  </a:lnTo>
                  <a:lnTo>
                    <a:pt x="598" y="18388"/>
                  </a:lnTo>
                  <a:lnTo>
                    <a:pt x="405" y="20219"/>
                  </a:lnTo>
                  <a:lnTo>
                    <a:pt x="270" y="22050"/>
                  </a:lnTo>
                  <a:lnTo>
                    <a:pt x="154" y="23881"/>
                  </a:lnTo>
                  <a:lnTo>
                    <a:pt x="77" y="25674"/>
                  </a:lnTo>
                  <a:lnTo>
                    <a:pt x="39" y="27447"/>
                  </a:lnTo>
                  <a:lnTo>
                    <a:pt x="0" y="29162"/>
                  </a:lnTo>
                  <a:lnTo>
                    <a:pt x="0" y="30839"/>
                  </a:lnTo>
                  <a:lnTo>
                    <a:pt x="19" y="32458"/>
                  </a:lnTo>
                  <a:lnTo>
                    <a:pt x="58" y="34000"/>
                  </a:lnTo>
                  <a:lnTo>
                    <a:pt x="96" y="35484"/>
                  </a:lnTo>
                  <a:lnTo>
                    <a:pt x="154" y="36872"/>
                  </a:lnTo>
                  <a:lnTo>
                    <a:pt x="289" y="39378"/>
                  </a:lnTo>
                  <a:lnTo>
                    <a:pt x="443" y="41459"/>
                  </a:lnTo>
                  <a:lnTo>
                    <a:pt x="559" y="43021"/>
                  </a:lnTo>
                  <a:lnTo>
                    <a:pt x="694" y="44351"/>
                  </a:lnTo>
                  <a:lnTo>
                    <a:pt x="3026" y="45700"/>
                  </a:lnTo>
                  <a:lnTo>
                    <a:pt x="3508" y="43984"/>
                  </a:lnTo>
                  <a:lnTo>
                    <a:pt x="3951" y="42250"/>
                  </a:lnTo>
                  <a:lnTo>
                    <a:pt x="4375" y="40496"/>
                  </a:lnTo>
                  <a:lnTo>
                    <a:pt x="4761" y="38703"/>
                  </a:lnTo>
                  <a:lnTo>
                    <a:pt x="5127" y="36911"/>
                  </a:lnTo>
                  <a:lnTo>
                    <a:pt x="5474" y="35099"/>
                  </a:lnTo>
                  <a:lnTo>
                    <a:pt x="5782" y="33287"/>
                  </a:lnTo>
                  <a:lnTo>
                    <a:pt x="6071" y="31475"/>
                  </a:lnTo>
                  <a:lnTo>
                    <a:pt x="6341" y="29683"/>
                  </a:lnTo>
                  <a:lnTo>
                    <a:pt x="6573" y="27871"/>
                  </a:lnTo>
                  <a:lnTo>
                    <a:pt x="6785" y="26098"/>
                  </a:lnTo>
                  <a:lnTo>
                    <a:pt x="6977" y="24325"/>
                  </a:lnTo>
                  <a:lnTo>
                    <a:pt x="7151" y="22590"/>
                  </a:lnTo>
                  <a:lnTo>
                    <a:pt x="7286" y="20874"/>
                  </a:lnTo>
                  <a:lnTo>
                    <a:pt x="7421" y="19198"/>
                  </a:lnTo>
                  <a:lnTo>
                    <a:pt x="7517" y="17559"/>
                  </a:lnTo>
                  <a:lnTo>
                    <a:pt x="7594" y="15960"/>
                  </a:lnTo>
                  <a:lnTo>
                    <a:pt x="7652" y="14418"/>
                  </a:lnTo>
                  <a:lnTo>
                    <a:pt x="7690" y="12914"/>
                  </a:lnTo>
                  <a:lnTo>
                    <a:pt x="7729" y="11488"/>
                  </a:lnTo>
                  <a:lnTo>
                    <a:pt x="7729" y="10100"/>
                  </a:lnTo>
                  <a:lnTo>
                    <a:pt x="7710" y="8790"/>
                  </a:lnTo>
                  <a:lnTo>
                    <a:pt x="7690" y="7556"/>
                  </a:lnTo>
                  <a:lnTo>
                    <a:pt x="7652" y="6380"/>
                  </a:lnTo>
                  <a:lnTo>
                    <a:pt x="7575" y="5301"/>
                  </a:lnTo>
                  <a:lnTo>
                    <a:pt x="7498" y="4299"/>
                  </a:lnTo>
                  <a:lnTo>
                    <a:pt x="7421" y="3393"/>
                  </a:lnTo>
                  <a:lnTo>
                    <a:pt x="7305" y="2583"/>
                  </a:lnTo>
                  <a:lnTo>
                    <a:pt x="7189" y="1870"/>
                  </a:lnTo>
                  <a:lnTo>
                    <a:pt x="7074" y="1273"/>
                  </a:lnTo>
                  <a:lnTo>
                    <a:pt x="6919" y="771"/>
                  </a:lnTo>
                  <a:lnTo>
                    <a:pt x="6842" y="559"/>
                  </a:lnTo>
                  <a:lnTo>
                    <a:pt x="6765" y="386"/>
                  </a:lnTo>
                  <a:lnTo>
                    <a:pt x="6669" y="232"/>
                  </a:lnTo>
                  <a:lnTo>
                    <a:pt x="6553" y="116"/>
                  </a:lnTo>
                  <a:lnTo>
                    <a:pt x="6418" y="39"/>
                  </a:lnTo>
                  <a:lnTo>
                    <a:pt x="62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55303" y="2589909"/>
              <a:ext cx="155096" cy="1490170"/>
            </a:xfrm>
            <a:custGeom>
              <a:avLst/>
              <a:gdLst/>
              <a:ahLst/>
              <a:cxnLst/>
              <a:rect l="l" t="t" r="r" b="b"/>
              <a:pathLst>
                <a:path w="3605" h="34637" extrusionOk="0">
                  <a:moveTo>
                    <a:pt x="3489" y="1"/>
                  </a:moveTo>
                  <a:lnTo>
                    <a:pt x="3450" y="20"/>
                  </a:lnTo>
                  <a:lnTo>
                    <a:pt x="3431" y="59"/>
                  </a:lnTo>
                  <a:lnTo>
                    <a:pt x="3412" y="78"/>
                  </a:lnTo>
                  <a:lnTo>
                    <a:pt x="2833" y="5803"/>
                  </a:lnTo>
                  <a:lnTo>
                    <a:pt x="1658" y="17174"/>
                  </a:lnTo>
                  <a:lnTo>
                    <a:pt x="1041" y="23246"/>
                  </a:lnTo>
                  <a:lnTo>
                    <a:pt x="520" y="28643"/>
                  </a:lnTo>
                  <a:lnTo>
                    <a:pt x="135" y="32632"/>
                  </a:lnTo>
                  <a:lnTo>
                    <a:pt x="39" y="33904"/>
                  </a:lnTo>
                  <a:lnTo>
                    <a:pt x="0" y="34541"/>
                  </a:lnTo>
                  <a:lnTo>
                    <a:pt x="0" y="34579"/>
                  </a:lnTo>
                  <a:lnTo>
                    <a:pt x="19" y="34618"/>
                  </a:lnTo>
                  <a:lnTo>
                    <a:pt x="58" y="34637"/>
                  </a:lnTo>
                  <a:lnTo>
                    <a:pt x="135" y="34637"/>
                  </a:lnTo>
                  <a:lnTo>
                    <a:pt x="154" y="34618"/>
                  </a:lnTo>
                  <a:lnTo>
                    <a:pt x="174" y="34579"/>
                  </a:lnTo>
                  <a:lnTo>
                    <a:pt x="193" y="34541"/>
                  </a:lnTo>
                  <a:lnTo>
                    <a:pt x="231" y="33885"/>
                  </a:lnTo>
                  <a:lnTo>
                    <a:pt x="328" y="32594"/>
                  </a:lnTo>
                  <a:lnTo>
                    <a:pt x="713" y="28508"/>
                  </a:lnTo>
                  <a:lnTo>
                    <a:pt x="1253" y="22995"/>
                  </a:lnTo>
                  <a:lnTo>
                    <a:pt x="1889" y="16808"/>
                  </a:lnTo>
                  <a:lnTo>
                    <a:pt x="3045" y="5379"/>
                  </a:lnTo>
                  <a:lnTo>
                    <a:pt x="3604" y="97"/>
                  </a:lnTo>
                  <a:lnTo>
                    <a:pt x="3604" y="59"/>
                  </a:lnTo>
                  <a:lnTo>
                    <a:pt x="3585" y="40"/>
                  </a:lnTo>
                  <a:lnTo>
                    <a:pt x="3547" y="20"/>
                  </a:lnTo>
                  <a:lnTo>
                    <a:pt x="3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a:off x="-78536" y="3228448"/>
              <a:ext cx="686639" cy="2275417"/>
            </a:xfrm>
            <a:custGeom>
              <a:avLst/>
              <a:gdLst/>
              <a:ahLst/>
              <a:cxnLst/>
              <a:rect l="l" t="t" r="r" b="b"/>
              <a:pathLst>
                <a:path w="15960" h="52889" extrusionOk="0">
                  <a:moveTo>
                    <a:pt x="13203" y="0"/>
                  </a:moveTo>
                  <a:lnTo>
                    <a:pt x="13049" y="19"/>
                  </a:lnTo>
                  <a:lnTo>
                    <a:pt x="12895" y="58"/>
                  </a:lnTo>
                  <a:lnTo>
                    <a:pt x="12760" y="135"/>
                  </a:lnTo>
                  <a:lnTo>
                    <a:pt x="12625" y="212"/>
                  </a:lnTo>
                  <a:lnTo>
                    <a:pt x="12509" y="328"/>
                  </a:lnTo>
                  <a:lnTo>
                    <a:pt x="12394" y="444"/>
                  </a:lnTo>
                  <a:lnTo>
                    <a:pt x="11623" y="1504"/>
                  </a:lnTo>
                  <a:lnTo>
                    <a:pt x="10910" y="2564"/>
                  </a:lnTo>
                  <a:lnTo>
                    <a:pt x="10216" y="3643"/>
                  </a:lnTo>
                  <a:lnTo>
                    <a:pt x="9541" y="4722"/>
                  </a:lnTo>
                  <a:lnTo>
                    <a:pt x="8905" y="5821"/>
                  </a:lnTo>
                  <a:lnTo>
                    <a:pt x="8288" y="6920"/>
                  </a:lnTo>
                  <a:lnTo>
                    <a:pt x="7710" y="8018"/>
                  </a:lnTo>
                  <a:lnTo>
                    <a:pt x="7151" y="9117"/>
                  </a:lnTo>
                  <a:lnTo>
                    <a:pt x="6611" y="10216"/>
                  </a:lnTo>
                  <a:lnTo>
                    <a:pt x="6110" y="11333"/>
                  </a:lnTo>
                  <a:lnTo>
                    <a:pt x="5628" y="12451"/>
                  </a:lnTo>
                  <a:lnTo>
                    <a:pt x="5166" y="13550"/>
                  </a:lnTo>
                  <a:lnTo>
                    <a:pt x="4742" y="14668"/>
                  </a:lnTo>
                  <a:lnTo>
                    <a:pt x="4337" y="15786"/>
                  </a:lnTo>
                  <a:lnTo>
                    <a:pt x="3952" y="16884"/>
                  </a:lnTo>
                  <a:lnTo>
                    <a:pt x="3585" y="18002"/>
                  </a:lnTo>
                  <a:lnTo>
                    <a:pt x="3238" y="19101"/>
                  </a:lnTo>
                  <a:lnTo>
                    <a:pt x="2930" y="20219"/>
                  </a:lnTo>
                  <a:lnTo>
                    <a:pt x="2622" y="21298"/>
                  </a:lnTo>
                  <a:lnTo>
                    <a:pt x="2352" y="22397"/>
                  </a:lnTo>
                  <a:lnTo>
                    <a:pt x="2082" y="23476"/>
                  </a:lnTo>
                  <a:lnTo>
                    <a:pt x="1851" y="24556"/>
                  </a:lnTo>
                  <a:lnTo>
                    <a:pt x="1619" y="25635"/>
                  </a:lnTo>
                  <a:lnTo>
                    <a:pt x="1427" y="26695"/>
                  </a:lnTo>
                  <a:lnTo>
                    <a:pt x="1234" y="27736"/>
                  </a:lnTo>
                  <a:lnTo>
                    <a:pt x="1060" y="28777"/>
                  </a:lnTo>
                  <a:lnTo>
                    <a:pt x="906" y="29818"/>
                  </a:lnTo>
                  <a:lnTo>
                    <a:pt x="752" y="30820"/>
                  </a:lnTo>
                  <a:lnTo>
                    <a:pt x="636" y="31822"/>
                  </a:lnTo>
                  <a:lnTo>
                    <a:pt x="521" y="32824"/>
                  </a:lnTo>
                  <a:lnTo>
                    <a:pt x="328" y="34752"/>
                  </a:lnTo>
                  <a:lnTo>
                    <a:pt x="193" y="36621"/>
                  </a:lnTo>
                  <a:lnTo>
                    <a:pt x="97" y="38414"/>
                  </a:lnTo>
                  <a:lnTo>
                    <a:pt x="39" y="40129"/>
                  </a:lnTo>
                  <a:lnTo>
                    <a:pt x="0" y="41768"/>
                  </a:lnTo>
                  <a:lnTo>
                    <a:pt x="20" y="43290"/>
                  </a:lnTo>
                  <a:lnTo>
                    <a:pt x="39" y="44736"/>
                  </a:lnTo>
                  <a:lnTo>
                    <a:pt x="97" y="46066"/>
                  </a:lnTo>
                  <a:lnTo>
                    <a:pt x="155" y="47299"/>
                  </a:lnTo>
                  <a:lnTo>
                    <a:pt x="232" y="48398"/>
                  </a:lnTo>
                  <a:lnTo>
                    <a:pt x="309" y="49381"/>
                  </a:lnTo>
                  <a:lnTo>
                    <a:pt x="482" y="50923"/>
                  </a:lnTo>
                  <a:lnTo>
                    <a:pt x="598" y="51887"/>
                  </a:lnTo>
                  <a:lnTo>
                    <a:pt x="656" y="52233"/>
                  </a:lnTo>
                  <a:lnTo>
                    <a:pt x="2313" y="52889"/>
                  </a:lnTo>
                  <a:lnTo>
                    <a:pt x="3123" y="51655"/>
                  </a:lnTo>
                  <a:lnTo>
                    <a:pt x="3894" y="50441"/>
                  </a:lnTo>
                  <a:lnTo>
                    <a:pt x="4626" y="49227"/>
                  </a:lnTo>
                  <a:lnTo>
                    <a:pt x="5339" y="48032"/>
                  </a:lnTo>
                  <a:lnTo>
                    <a:pt x="6033" y="46837"/>
                  </a:lnTo>
                  <a:lnTo>
                    <a:pt x="6689" y="45661"/>
                  </a:lnTo>
                  <a:lnTo>
                    <a:pt x="7305" y="44485"/>
                  </a:lnTo>
                  <a:lnTo>
                    <a:pt x="7922" y="43329"/>
                  </a:lnTo>
                  <a:lnTo>
                    <a:pt x="8481" y="42192"/>
                  </a:lnTo>
                  <a:lnTo>
                    <a:pt x="9040" y="41054"/>
                  </a:lnTo>
                  <a:lnTo>
                    <a:pt x="9560" y="39937"/>
                  </a:lnTo>
                  <a:lnTo>
                    <a:pt x="10062" y="38819"/>
                  </a:lnTo>
                  <a:lnTo>
                    <a:pt x="10524" y="37720"/>
                  </a:lnTo>
                  <a:lnTo>
                    <a:pt x="10987" y="36641"/>
                  </a:lnTo>
                  <a:lnTo>
                    <a:pt x="11411" y="35561"/>
                  </a:lnTo>
                  <a:lnTo>
                    <a:pt x="11816" y="34501"/>
                  </a:lnTo>
                  <a:lnTo>
                    <a:pt x="12201" y="33441"/>
                  </a:lnTo>
                  <a:lnTo>
                    <a:pt x="12548" y="32400"/>
                  </a:lnTo>
                  <a:lnTo>
                    <a:pt x="12895" y="31379"/>
                  </a:lnTo>
                  <a:lnTo>
                    <a:pt x="13203" y="30357"/>
                  </a:lnTo>
                  <a:lnTo>
                    <a:pt x="13492" y="29374"/>
                  </a:lnTo>
                  <a:lnTo>
                    <a:pt x="13781" y="28372"/>
                  </a:lnTo>
                  <a:lnTo>
                    <a:pt x="14032" y="27408"/>
                  </a:lnTo>
                  <a:lnTo>
                    <a:pt x="14283" y="26445"/>
                  </a:lnTo>
                  <a:lnTo>
                    <a:pt x="14495" y="25500"/>
                  </a:lnTo>
                  <a:lnTo>
                    <a:pt x="14687" y="24556"/>
                  </a:lnTo>
                  <a:lnTo>
                    <a:pt x="14880" y="23650"/>
                  </a:lnTo>
                  <a:lnTo>
                    <a:pt x="15054" y="22744"/>
                  </a:lnTo>
                  <a:lnTo>
                    <a:pt x="15208" y="21857"/>
                  </a:lnTo>
                  <a:lnTo>
                    <a:pt x="15343" y="20971"/>
                  </a:lnTo>
                  <a:lnTo>
                    <a:pt x="15458" y="20103"/>
                  </a:lnTo>
                  <a:lnTo>
                    <a:pt x="15574" y="19255"/>
                  </a:lnTo>
                  <a:lnTo>
                    <a:pt x="15651" y="18426"/>
                  </a:lnTo>
                  <a:lnTo>
                    <a:pt x="15747" y="17617"/>
                  </a:lnTo>
                  <a:lnTo>
                    <a:pt x="15863" y="16017"/>
                  </a:lnTo>
                  <a:lnTo>
                    <a:pt x="15940" y="14494"/>
                  </a:lnTo>
                  <a:lnTo>
                    <a:pt x="15959" y="13030"/>
                  </a:lnTo>
                  <a:lnTo>
                    <a:pt x="15940" y="11623"/>
                  </a:lnTo>
                  <a:lnTo>
                    <a:pt x="15902" y="10293"/>
                  </a:lnTo>
                  <a:lnTo>
                    <a:pt x="15825" y="9021"/>
                  </a:lnTo>
                  <a:lnTo>
                    <a:pt x="15709" y="7826"/>
                  </a:lnTo>
                  <a:lnTo>
                    <a:pt x="15593" y="6688"/>
                  </a:lnTo>
                  <a:lnTo>
                    <a:pt x="15439" y="5628"/>
                  </a:lnTo>
                  <a:lnTo>
                    <a:pt x="15285" y="4645"/>
                  </a:lnTo>
                  <a:lnTo>
                    <a:pt x="15111" y="3720"/>
                  </a:lnTo>
                  <a:lnTo>
                    <a:pt x="14919" y="2872"/>
                  </a:lnTo>
                  <a:lnTo>
                    <a:pt x="14745" y="2101"/>
                  </a:lnTo>
                  <a:lnTo>
                    <a:pt x="14552" y="1407"/>
                  </a:lnTo>
                  <a:lnTo>
                    <a:pt x="14379" y="790"/>
                  </a:lnTo>
                  <a:lnTo>
                    <a:pt x="14321" y="636"/>
                  </a:lnTo>
                  <a:lnTo>
                    <a:pt x="14244" y="501"/>
                  </a:lnTo>
                  <a:lnTo>
                    <a:pt x="14148" y="366"/>
                  </a:lnTo>
                  <a:lnTo>
                    <a:pt x="14032" y="270"/>
                  </a:lnTo>
                  <a:lnTo>
                    <a:pt x="13916" y="174"/>
                  </a:lnTo>
                  <a:lnTo>
                    <a:pt x="13781" y="97"/>
                  </a:lnTo>
                  <a:lnTo>
                    <a:pt x="13647" y="39"/>
                  </a:lnTo>
                  <a:lnTo>
                    <a:pt x="134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a:off x="71573" y="3537736"/>
              <a:ext cx="369047" cy="1605428"/>
            </a:xfrm>
            <a:custGeom>
              <a:avLst/>
              <a:gdLst/>
              <a:ahLst/>
              <a:cxnLst/>
              <a:rect l="l" t="t" r="r" b="b"/>
              <a:pathLst>
                <a:path w="8578" h="37316" extrusionOk="0">
                  <a:moveTo>
                    <a:pt x="8461" y="1"/>
                  </a:moveTo>
                  <a:lnTo>
                    <a:pt x="8423" y="20"/>
                  </a:lnTo>
                  <a:lnTo>
                    <a:pt x="8404" y="39"/>
                  </a:lnTo>
                  <a:lnTo>
                    <a:pt x="8384" y="78"/>
                  </a:lnTo>
                  <a:lnTo>
                    <a:pt x="5994" y="11083"/>
                  </a:lnTo>
                  <a:lnTo>
                    <a:pt x="4664" y="17174"/>
                  </a:lnTo>
                  <a:lnTo>
                    <a:pt x="3334" y="23110"/>
                  </a:lnTo>
                  <a:lnTo>
                    <a:pt x="2139" y="28469"/>
                  </a:lnTo>
                  <a:lnTo>
                    <a:pt x="1118" y="32882"/>
                  </a:lnTo>
                  <a:lnTo>
                    <a:pt x="713" y="34579"/>
                  </a:lnTo>
                  <a:lnTo>
                    <a:pt x="386" y="35908"/>
                  </a:lnTo>
                  <a:lnTo>
                    <a:pt x="154" y="36776"/>
                  </a:lnTo>
                  <a:lnTo>
                    <a:pt x="77" y="37026"/>
                  </a:lnTo>
                  <a:lnTo>
                    <a:pt x="19" y="37142"/>
                  </a:lnTo>
                  <a:lnTo>
                    <a:pt x="0" y="37181"/>
                  </a:lnTo>
                  <a:lnTo>
                    <a:pt x="0" y="37219"/>
                  </a:lnTo>
                  <a:lnTo>
                    <a:pt x="0" y="37258"/>
                  </a:lnTo>
                  <a:lnTo>
                    <a:pt x="19" y="37277"/>
                  </a:lnTo>
                  <a:lnTo>
                    <a:pt x="58" y="37296"/>
                  </a:lnTo>
                  <a:lnTo>
                    <a:pt x="96" y="37316"/>
                  </a:lnTo>
                  <a:lnTo>
                    <a:pt x="135" y="37296"/>
                  </a:lnTo>
                  <a:lnTo>
                    <a:pt x="154" y="37277"/>
                  </a:lnTo>
                  <a:lnTo>
                    <a:pt x="231" y="37142"/>
                  </a:lnTo>
                  <a:lnTo>
                    <a:pt x="328" y="36834"/>
                  </a:lnTo>
                  <a:lnTo>
                    <a:pt x="617" y="35696"/>
                  </a:lnTo>
                  <a:lnTo>
                    <a:pt x="1041" y="34000"/>
                  </a:lnTo>
                  <a:lnTo>
                    <a:pt x="1561" y="31803"/>
                  </a:lnTo>
                  <a:lnTo>
                    <a:pt x="2814" y="26310"/>
                  </a:lnTo>
                  <a:lnTo>
                    <a:pt x="4240" y="19930"/>
                  </a:lnTo>
                  <a:lnTo>
                    <a:pt x="5686" y="13396"/>
                  </a:lnTo>
                  <a:lnTo>
                    <a:pt x="6977" y="7440"/>
                  </a:lnTo>
                  <a:lnTo>
                    <a:pt x="8577" y="116"/>
                  </a:lnTo>
                  <a:lnTo>
                    <a:pt x="8577" y="78"/>
                  </a:lnTo>
                  <a:lnTo>
                    <a:pt x="8558" y="39"/>
                  </a:lnTo>
                  <a:lnTo>
                    <a:pt x="8539" y="20"/>
                  </a:lnTo>
                  <a:lnTo>
                    <a:pt x="85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a:off x="-13011" y="4369446"/>
              <a:ext cx="1008361" cy="1121166"/>
            </a:xfrm>
            <a:custGeom>
              <a:avLst/>
              <a:gdLst/>
              <a:ahLst/>
              <a:cxnLst/>
              <a:rect l="l" t="t" r="r" b="b"/>
              <a:pathLst>
                <a:path w="23438" h="26060" extrusionOk="0">
                  <a:moveTo>
                    <a:pt x="22570" y="1"/>
                  </a:moveTo>
                  <a:lnTo>
                    <a:pt x="22474" y="20"/>
                  </a:lnTo>
                  <a:lnTo>
                    <a:pt x="22377" y="39"/>
                  </a:lnTo>
                  <a:lnTo>
                    <a:pt x="21606" y="290"/>
                  </a:lnTo>
                  <a:lnTo>
                    <a:pt x="20874" y="560"/>
                  </a:lnTo>
                  <a:lnTo>
                    <a:pt x="20142" y="849"/>
                  </a:lnTo>
                  <a:lnTo>
                    <a:pt x="19428" y="1157"/>
                  </a:lnTo>
                  <a:lnTo>
                    <a:pt x="18735" y="1485"/>
                  </a:lnTo>
                  <a:lnTo>
                    <a:pt x="18041" y="1832"/>
                  </a:lnTo>
                  <a:lnTo>
                    <a:pt x="17366" y="2198"/>
                  </a:lnTo>
                  <a:lnTo>
                    <a:pt x="16711" y="2583"/>
                  </a:lnTo>
                  <a:lnTo>
                    <a:pt x="16075" y="2969"/>
                  </a:lnTo>
                  <a:lnTo>
                    <a:pt x="15458" y="3393"/>
                  </a:lnTo>
                  <a:lnTo>
                    <a:pt x="14841" y="3798"/>
                  </a:lnTo>
                  <a:lnTo>
                    <a:pt x="14244" y="4241"/>
                  </a:lnTo>
                  <a:lnTo>
                    <a:pt x="13665" y="4684"/>
                  </a:lnTo>
                  <a:lnTo>
                    <a:pt x="13087" y="5147"/>
                  </a:lnTo>
                  <a:lnTo>
                    <a:pt x="12528" y="5609"/>
                  </a:lnTo>
                  <a:lnTo>
                    <a:pt x="11989" y="6091"/>
                  </a:lnTo>
                  <a:lnTo>
                    <a:pt x="11449" y="6573"/>
                  </a:lnTo>
                  <a:lnTo>
                    <a:pt x="10929" y="7074"/>
                  </a:lnTo>
                  <a:lnTo>
                    <a:pt x="10427" y="7575"/>
                  </a:lnTo>
                  <a:lnTo>
                    <a:pt x="9946" y="8077"/>
                  </a:lnTo>
                  <a:lnTo>
                    <a:pt x="9464" y="8597"/>
                  </a:lnTo>
                  <a:lnTo>
                    <a:pt x="9001" y="9117"/>
                  </a:lnTo>
                  <a:lnTo>
                    <a:pt x="8558" y="9638"/>
                  </a:lnTo>
                  <a:lnTo>
                    <a:pt x="8115" y="10158"/>
                  </a:lnTo>
                  <a:lnTo>
                    <a:pt x="7266" y="11218"/>
                  </a:lnTo>
                  <a:lnTo>
                    <a:pt x="6495" y="12278"/>
                  </a:lnTo>
                  <a:lnTo>
                    <a:pt x="5744" y="13338"/>
                  </a:lnTo>
                  <a:lnTo>
                    <a:pt x="5050" y="14379"/>
                  </a:lnTo>
                  <a:lnTo>
                    <a:pt x="4414" y="15420"/>
                  </a:lnTo>
                  <a:lnTo>
                    <a:pt x="3816" y="16422"/>
                  </a:lnTo>
                  <a:lnTo>
                    <a:pt x="3277" y="17405"/>
                  </a:lnTo>
                  <a:lnTo>
                    <a:pt x="2776" y="18369"/>
                  </a:lnTo>
                  <a:lnTo>
                    <a:pt x="2313" y="19275"/>
                  </a:lnTo>
                  <a:lnTo>
                    <a:pt x="1889" y="20142"/>
                  </a:lnTo>
                  <a:lnTo>
                    <a:pt x="1523" y="20952"/>
                  </a:lnTo>
                  <a:lnTo>
                    <a:pt x="1195" y="21703"/>
                  </a:lnTo>
                  <a:lnTo>
                    <a:pt x="906" y="22397"/>
                  </a:lnTo>
                  <a:lnTo>
                    <a:pt x="655" y="23014"/>
                  </a:lnTo>
                  <a:lnTo>
                    <a:pt x="289" y="23997"/>
                  </a:lnTo>
                  <a:lnTo>
                    <a:pt x="58" y="24633"/>
                  </a:lnTo>
                  <a:lnTo>
                    <a:pt x="0" y="24864"/>
                  </a:lnTo>
                  <a:lnTo>
                    <a:pt x="771" y="26059"/>
                  </a:lnTo>
                  <a:lnTo>
                    <a:pt x="1600" y="25732"/>
                  </a:lnTo>
                  <a:lnTo>
                    <a:pt x="2409" y="25385"/>
                  </a:lnTo>
                  <a:lnTo>
                    <a:pt x="3219" y="25038"/>
                  </a:lnTo>
                  <a:lnTo>
                    <a:pt x="3990" y="24672"/>
                  </a:lnTo>
                  <a:lnTo>
                    <a:pt x="4742" y="24305"/>
                  </a:lnTo>
                  <a:lnTo>
                    <a:pt x="5474" y="23939"/>
                  </a:lnTo>
                  <a:lnTo>
                    <a:pt x="6187" y="23554"/>
                  </a:lnTo>
                  <a:lnTo>
                    <a:pt x="6881" y="23168"/>
                  </a:lnTo>
                  <a:lnTo>
                    <a:pt x="7556" y="22764"/>
                  </a:lnTo>
                  <a:lnTo>
                    <a:pt x="8230" y="22378"/>
                  </a:lnTo>
                  <a:lnTo>
                    <a:pt x="8866" y="21954"/>
                  </a:lnTo>
                  <a:lnTo>
                    <a:pt x="9483" y="21549"/>
                  </a:lnTo>
                  <a:lnTo>
                    <a:pt x="10100" y="21125"/>
                  </a:lnTo>
                  <a:lnTo>
                    <a:pt x="10678" y="20720"/>
                  </a:lnTo>
                  <a:lnTo>
                    <a:pt x="11256" y="20277"/>
                  </a:lnTo>
                  <a:lnTo>
                    <a:pt x="11796" y="19853"/>
                  </a:lnTo>
                  <a:lnTo>
                    <a:pt x="12336" y="19429"/>
                  </a:lnTo>
                  <a:lnTo>
                    <a:pt x="12856" y="18986"/>
                  </a:lnTo>
                  <a:lnTo>
                    <a:pt x="13357" y="18542"/>
                  </a:lnTo>
                  <a:lnTo>
                    <a:pt x="13858" y="18099"/>
                  </a:lnTo>
                  <a:lnTo>
                    <a:pt x="14321" y="17656"/>
                  </a:lnTo>
                  <a:lnTo>
                    <a:pt x="14783" y="17213"/>
                  </a:lnTo>
                  <a:lnTo>
                    <a:pt x="15227" y="16750"/>
                  </a:lnTo>
                  <a:lnTo>
                    <a:pt x="15651" y="16307"/>
                  </a:lnTo>
                  <a:lnTo>
                    <a:pt x="16460" y="15401"/>
                  </a:lnTo>
                  <a:lnTo>
                    <a:pt x="17212" y="14495"/>
                  </a:lnTo>
                  <a:lnTo>
                    <a:pt x="17906" y="13608"/>
                  </a:lnTo>
                  <a:lnTo>
                    <a:pt x="18561" y="12702"/>
                  </a:lnTo>
                  <a:lnTo>
                    <a:pt x="19159" y="11816"/>
                  </a:lnTo>
                  <a:lnTo>
                    <a:pt x="19698" y="10929"/>
                  </a:lnTo>
                  <a:lnTo>
                    <a:pt x="20199" y="10062"/>
                  </a:lnTo>
                  <a:lnTo>
                    <a:pt x="20662" y="9214"/>
                  </a:lnTo>
                  <a:lnTo>
                    <a:pt x="21067" y="8385"/>
                  </a:lnTo>
                  <a:lnTo>
                    <a:pt x="21452" y="7575"/>
                  </a:lnTo>
                  <a:lnTo>
                    <a:pt x="21780" y="6785"/>
                  </a:lnTo>
                  <a:lnTo>
                    <a:pt x="22088" y="6014"/>
                  </a:lnTo>
                  <a:lnTo>
                    <a:pt x="22358" y="5282"/>
                  </a:lnTo>
                  <a:lnTo>
                    <a:pt x="22589" y="4588"/>
                  </a:lnTo>
                  <a:lnTo>
                    <a:pt x="22782" y="3913"/>
                  </a:lnTo>
                  <a:lnTo>
                    <a:pt x="22956" y="3297"/>
                  </a:lnTo>
                  <a:lnTo>
                    <a:pt x="23110" y="2718"/>
                  </a:lnTo>
                  <a:lnTo>
                    <a:pt x="23226" y="2159"/>
                  </a:lnTo>
                  <a:lnTo>
                    <a:pt x="23418" y="1215"/>
                  </a:lnTo>
                  <a:lnTo>
                    <a:pt x="23438" y="1099"/>
                  </a:lnTo>
                  <a:lnTo>
                    <a:pt x="23438" y="964"/>
                  </a:lnTo>
                  <a:lnTo>
                    <a:pt x="23418" y="849"/>
                  </a:lnTo>
                  <a:lnTo>
                    <a:pt x="23380" y="733"/>
                  </a:lnTo>
                  <a:lnTo>
                    <a:pt x="23341" y="617"/>
                  </a:lnTo>
                  <a:lnTo>
                    <a:pt x="23283" y="502"/>
                  </a:lnTo>
                  <a:lnTo>
                    <a:pt x="23226" y="405"/>
                  </a:lnTo>
                  <a:lnTo>
                    <a:pt x="23148" y="309"/>
                  </a:lnTo>
                  <a:lnTo>
                    <a:pt x="23052" y="232"/>
                  </a:lnTo>
                  <a:lnTo>
                    <a:pt x="22975" y="155"/>
                  </a:lnTo>
                  <a:lnTo>
                    <a:pt x="22879" y="97"/>
                  </a:lnTo>
                  <a:lnTo>
                    <a:pt x="22782" y="58"/>
                  </a:lnTo>
                  <a:lnTo>
                    <a:pt x="22686" y="20"/>
                  </a:lnTo>
                  <a:lnTo>
                    <a:pt x="22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158609" y="4560165"/>
              <a:ext cx="695760" cy="736416"/>
            </a:xfrm>
            <a:custGeom>
              <a:avLst/>
              <a:gdLst/>
              <a:ahLst/>
              <a:cxnLst/>
              <a:rect l="l" t="t" r="r" b="b"/>
              <a:pathLst>
                <a:path w="16172" h="17117" extrusionOk="0">
                  <a:moveTo>
                    <a:pt x="16076" y="1"/>
                  </a:moveTo>
                  <a:lnTo>
                    <a:pt x="16056" y="20"/>
                  </a:lnTo>
                  <a:lnTo>
                    <a:pt x="16018" y="39"/>
                  </a:lnTo>
                  <a:lnTo>
                    <a:pt x="13878" y="2391"/>
                  </a:lnTo>
                  <a:lnTo>
                    <a:pt x="11469" y="5070"/>
                  </a:lnTo>
                  <a:lnTo>
                    <a:pt x="8925" y="7845"/>
                  </a:lnTo>
                  <a:lnTo>
                    <a:pt x="6419" y="10544"/>
                  </a:lnTo>
                  <a:lnTo>
                    <a:pt x="4126" y="12992"/>
                  </a:lnTo>
                  <a:lnTo>
                    <a:pt x="3104" y="14071"/>
                  </a:lnTo>
                  <a:lnTo>
                    <a:pt x="2179" y="14996"/>
                  </a:lnTo>
                  <a:lnTo>
                    <a:pt x="1408" y="15786"/>
                  </a:lnTo>
                  <a:lnTo>
                    <a:pt x="772" y="16365"/>
                  </a:lnTo>
                  <a:lnTo>
                    <a:pt x="328" y="16769"/>
                  </a:lnTo>
                  <a:lnTo>
                    <a:pt x="174" y="16885"/>
                  </a:lnTo>
                  <a:lnTo>
                    <a:pt x="59" y="16943"/>
                  </a:lnTo>
                  <a:lnTo>
                    <a:pt x="39" y="16943"/>
                  </a:lnTo>
                  <a:lnTo>
                    <a:pt x="1" y="16981"/>
                  </a:lnTo>
                  <a:lnTo>
                    <a:pt x="1" y="17020"/>
                  </a:lnTo>
                  <a:lnTo>
                    <a:pt x="1" y="17058"/>
                  </a:lnTo>
                  <a:lnTo>
                    <a:pt x="39" y="17097"/>
                  </a:lnTo>
                  <a:lnTo>
                    <a:pt x="97" y="17116"/>
                  </a:lnTo>
                  <a:lnTo>
                    <a:pt x="116" y="17116"/>
                  </a:lnTo>
                  <a:lnTo>
                    <a:pt x="251" y="17039"/>
                  </a:lnTo>
                  <a:lnTo>
                    <a:pt x="463" y="16885"/>
                  </a:lnTo>
                  <a:lnTo>
                    <a:pt x="753" y="16634"/>
                  </a:lnTo>
                  <a:lnTo>
                    <a:pt x="1099" y="16326"/>
                  </a:lnTo>
                  <a:lnTo>
                    <a:pt x="1948" y="15497"/>
                  </a:lnTo>
                  <a:lnTo>
                    <a:pt x="3008" y="14418"/>
                  </a:lnTo>
                  <a:lnTo>
                    <a:pt x="4203" y="13184"/>
                  </a:lnTo>
                  <a:lnTo>
                    <a:pt x="5513" y="11797"/>
                  </a:lnTo>
                  <a:lnTo>
                    <a:pt x="8327" y="8770"/>
                  </a:lnTo>
                  <a:lnTo>
                    <a:pt x="11103" y="5744"/>
                  </a:lnTo>
                  <a:lnTo>
                    <a:pt x="13551" y="3046"/>
                  </a:lnTo>
                  <a:lnTo>
                    <a:pt x="16153" y="155"/>
                  </a:lnTo>
                  <a:lnTo>
                    <a:pt x="16172" y="116"/>
                  </a:lnTo>
                  <a:lnTo>
                    <a:pt x="16172" y="97"/>
                  </a:lnTo>
                  <a:lnTo>
                    <a:pt x="16172" y="59"/>
                  </a:lnTo>
                  <a:lnTo>
                    <a:pt x="16153" y="20"/>
                  </a:lnTo>
                  <a:lnTo>
                    <a:pt x="161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22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14_1">
    <p:spTree>
      <p:nvGrpSpPr>
        <p:cNvPr id="1" name="Shape 337"/>
        <p:cNvGrpSpPr/>
        <p:nvPr/>
      </p:nvGrpSpPr>
      <p:grpSpPr>
        <a:xfrm>
          <a:off x="0" y="0"/>
          <a:ext cx="0" cy="0"/>
          <a:chOff x="0" y="0"/>
          <a:chExt cx="0" cy="0"/>
        </a:xfrm>
      </p:grpSpPr>
      <p:sp>
        <p:nvSpPr>
          <p:cNvPr id="338" name="Google Shape;338;p17"/>
          <p:cNvSpPr/>
          <p:nvPr/>
        </p:nvSpPr>
        <p:spPr>
          <a:xfrm>
            <a:off x="524433" y="247239"/>
            <a:ext cx="8095135" cy="4649022"/>
          </a:xfrm>
          <a:custGeom>
            <a:avLst/>
            <a:gdLst/>
            <a:ahLst/>
            <a:cxnLst/>
            <a:rect l="l" t="t" r="r" b="b"/>
            <a:pathLst>
              <a:path w="50876" h="29218" extrusionOk="0">
                <a:moveTo>
                  <a:pt x="18486" y="1"/>
                </a:moveTo>
                <a:lnTo>
                  <a:pt x="17566" y="40"/>
                </a:lnTo>
                <a:lnTo>
                  <a:pt x="16645" y="79"/>
                </a:lnTo>
                <a:lnTo>
                  <a:pt x="15725" y="158"/>
                </a:lnTo>
                <a:lnTo>
                  <a:pt x="15098" y="216"/>
                </a:lnTo>
                <a:lnTo>
                  <a:pt x="14452" y="314"/>
                </a:lnTo>
                <a:lnTo>
                  <a:pt x="13806" y="412"/>
                </a:lnTo>
                <a:lnTo>
                  <a:pt x="13160" y="530"/>
                </a:lnTo>
                <a:lnTo>
                  <a:pt x="12513" y="667"/>
                </a:lnTo>
                <a:lnTo>
                  <a:pt x="11867" y="804"/>
                </a:lnTo>
                <a:lnTo>
                  <a:pt x="11221" y="980"/>
                </a:lnTo>
                <a:lnTo>
                  <a:pt x="10594" y="1176"/>
                </a:lnTo>
                <a:lnTo>
                  <a:pt x="9968" y="1391"/>
                </a:lnTo>
                <a:lnTo>
                  <a:pt x="9361" y="1607"/>
                </a:lnTo>
                <a:lnTo>
                  <a:pt x="8754" y="1861"/>
                </a:lnTo>
                <a:lnTo>
                  <a:pt x="8147" y="2135"/>
                </a:lnTo>
                <a:lnTo>
                  <a:pt x="7559" y="2429"/>
                </a:lnTo>
                <a:lnTo>
                  <a:pt x="6991" y="2742"/>
                </a:lnTo>
                <a:lnTo>
                  <a:pt x="6423" y="3075"/>
                </a:lnTo>
                <a:lnTo>
                  <a:pt x="5875" y="3428"/>
                </a:lnTo>
                <a:lnTo>
                  <a:pt x="5483" y="3722"/>
                </a:lnTo>
                <a:lnTo>
                  <a:pt x="5092" y="3996"/>
                </a:lnTo>
                <a:lnTo>
                  <a:pt x="4739" y="4309"/>
                </a:lnTo>
                <a:lnTo>
                  <a:pt x="4406" y="4603"/>
                </a:lnTo>
                <a:lnTo>
                  <a:pt x="4074" y="4936"/>
                </a:lnTo>
                <a:lnTo>
                  <a:pt x="3780" y="5249"/>
                </a:lnTo>
                <a:lnTo>
                  <a:pt x="3486" y="5582"/>
                </a:lnTo>
                <a:lnTo>
                  <a:pt x="3212" y="5934"/>
                </a:lnTo>
                <a:lnTo>
                  <a:pt x="2938" y="6287"/>
                </a:lnTo>
                <a:lnTo>
                  <a:pt x="2703" y="6659"/>
                </a:lnTo>
                <a:lnTo>
                  <a:pt x="2468" y="7050"/>
                </a:lnTo>
                <a:lnTo>
                  <a:pt x="2233" y="7442"/>
                </a:lnTo>
                <a:lnTo>
                  <a:pt x="2037" y="7834"/>
                </a:lnTo>
                <a:lnTo>
                  <a:pt x="1841" y="8245"/>
                </a:lnTo>
                <a:lnTo>
                  <a:pt x="1665" y="8656"/>
                </a:lnTo>
                <a:lnTo>
                  <a:pt x="1489" y="9067"/>
                </a:lnTo>
                <a:lnTo>
                  <a:pt x="1352" y="9518"/>
                </a:lnTo>
                <a:lnTo>
                  <a:pt x="1195" y="9949"/>
                </a:lnTo>
                <a:lnTo>
                  <a:pt x="1077" y="10399"/>
                </a:lnTo>
                <a:lnTo>
                  <a:pt x="960" y="10849"/>
                </a:lnTo>
                <a:lnTo>
                  <a:pt x="745" y="11789"/>
                </a:lnTo>
                <a:lnTo>
                  <a:pt x="588" y="12749"/>
                </a:lnTo>
                <a:lnTo>
                  <a:pt x="431" y="13767"/>
                </a:lnTo>
                <a:lnTo>
                  <a:pt x="314" y="14805"/>
                </a:lnTo>
                <a:lnTo>
                  <a:pt x="196" y="15843"/>
                </a:lnTo>
                <a:lnTo>
                  <a:pt x="118" y="16881"/>
                </a:lnTo>
                <a:lnTo>
                  <a:pt x="59" y="17899"/>
                </a:lnTo>
                <a:lnTo>
                  <a:pt x="20" y="18937"/>
                </a:lnTo>
                <a:lnTo>
                  <a:pt x="0" y="19975"/>
                </a:lnTo>
                <a:lnTo>
                  <a:pt x="0" y="21032"/>
                </a:lnTo>
                <a:lnTo>
                  <a:pt x="0" y="21855"/>
                </a:lnTo>
                <a:lnTo>
                  <a:pt x="20" y="22716"/>
                </a:lnTo>
                <a:lnTo>
                  <a:pt x="40" y="23147"/>
                </a:lnTo>
                <a:lnTo>
                  <a:pt x="79" y="23578"/>
                </a:lnTo>
                <a:lnTo>
                  <a:pt x="118" y="24028"/>
                </a:lnTo>
                <a:lnTo>
                  <a:pt x="196" y="24459"/>
                </a:lnTo>
                <a:lnTo>
                  <a:pt x="275" y="24870"/>
                </a:lnTo>
                <a:lnTo>
                  <a:pt x="392" y="25301"/>
                </a:lnTo>
                <a:lnTo>
                  <a:pt x="529" y="25693"/>
                </a:lnTo>
                <a:lnTo>
                  <a:pt x="686" y="26084"/>
                </a:lnTo>
                <a:lnTo>
                  <a:pt x="882" y="26476"/>
                </a:lnTo>
                <a:lnTo>
                  <a:pt x="1097" y="26829"/>
                </a:lnTo>
                <a:lnTo>
                  <a:pt x="1371" y="27162"/>
                </a:lnTo>
                <a:lnTo>
                  <a:pt x="1665" y="27475"/>
                </a:lnTo>
                <a:lnTo>
                  <a:pt x="1841" y="27612"/>
                </a:lnTo>
                <a:lnTo>
                  <a:pt x="2017" y="27769"/>
                </a:lnTo>
                <a:lnTo>
                  <a:pt x="2194" y="27886"/>
                </a:lnTo>
                <a:lnTo>
                  <a:pt x="2389" y="28004"/>
                </a:lnTo>
                <a:lnTo>
                  <a:pt x="2781" y="28219"/>
                </a:lnTo>
                <a:lnTo>
                  <a:pt x="3212" y="28395"/>
                </a:lnTo>
                <a:lnTo>
                  <a:pt x="3643" y="28532"/>
                </a:lnTo>
                <a:lnTo>
                  <a:pt x="4074" y="28669"/>
                </a:lnTo>
                <a:lnTo>
                  <a:pt x="4524" y="28767"/>
                </a:lnTo>
                <a:lnTo>
                  <a:pt x="4974" y="28846"/>
                </a:lnTo>
                <a:lnTo>
                  <a:pt x="5699" y="28983"/>
                </a:lnTo>
                <a:lnTo>
                  <a:pt x="6404" y="29081"/>
                </a:lnTo>
                <a:lnTo>
                  <a:pt x="7128" y="29159"/>
                </a:lnTo>
                <a:lnTo>
                  <a:pt x="7853" y="29218"/>
                </a:lnTo>
                <a:lnTo>
                  <a:pt x="19524" y="29218"/>
                </a:lnTo>
                <a:lnTo>
                  <a:pt x="22970" y="29178"/>
                </a:lnTo>
                <a:lnTo>
                  <a:pt x="26436" y="29159"/>
                </a:lnTo>
                <a:lnTo>
                  <a:pt x="29903" y="29159"/>
                </a:lnTo>
                <a:lnTo>
                  <a:pt x="31626" y="29198"/>
                </a:lnTo>
                <a:lnTo>
                  <a:pt x="33349" y="29218"/>
                </a:lnTo>
                <a:lnTo>
                  <a:pt x="43336" y="29218"/>
                </a:lnTo>
                <a:lnTo>
                  <a:pt x="43963" y="29081"/>
                </a:lnTo>
                <a:lnTo>
                  <a:pt x="44570" y="28904"/>
                </a:lnTo>
                <a:lnTo>
                  <a:pt x="44981" y="28767"/>
                </a:lnTo>
                <a:lnTo>
                  <a:pt x="45372" y="28591"/>
                </a:lnTo>
                <a:lnTo>
                  <a:pt x="45764" y="28395"/>
                </a:lnTo>
                <a:lnTo>
                  <a:pt x="46136" y="28180"/>
                </a:lnTo>
                <a:lnTo>
                  <a:pt x="46508" y="27945"/>
                </a:lnTo>
                <a:lnTo>
                  <a:pt x="46841" y="27671"/>
                </a:lnTo>
                <a:lnTo>
                  <a:pt x="47174" y="27396"/>
                </a:lnTo>
                <a:lnTo>
                  <a:pt x="47487" y="27103"/>
                </a:lnTo>
                <a:lnTo>
                  <a:pt x="47762" y="26789"/>
                </a:lnTo>
                <a:lnTo>
                  <a:pt x="48036" y="26457"/>
                </a:lnTo>
                <a:lnTo>
                  <a:pt x="48271" y="26104"/>
                </a:lnTo>
                <a:lnTo>
                  <a:pt x="48486" y="25732"/>
                </a:lnTo>
                <a:lnTo>
                  <a:pt x="48662" y="25340"/>
                </a:lnTo>
                <a:lnTo>
                  <a:pt x="48819" y="24929"/>
                </a:lnTo>
                <a:lnTo>
                  <a:pt x="48936" y="24518"/>
                </a:lnTo>
                <a:lnTo>
                  <a:pt x="49015" y="24068"/>
                </a:lnTo>
                <a:lnTo>
                  <a:pt x="49093" y="23617"/>
                </a:lnTo>
                <a:lnTo>
                  <a:pt x="49191" y="23147"/>
                </a:lnTo>
                <a:lnTo>
                  <a:pt x="49426" y="22227"/>
                </a:lnTo>
                <a:lnTo>
                  <a:pt x="49681" y="21306"/>
                </a:lnTo>
                <a:lnTo>
                  <a:pt x="49955" y="20366"/>
                </a:lnTo>
                <a:lnTo>
                  <a:pt x="50229" y="19446"/>
                </a:lnTo>
                <a:lnTo>
                  <a:pt x="50464" y="18506"/>
                </a:lnTo>
                <a:lnTo>
                  <a:pt x="50562" y="18036"/>
                </a:lnTo>
                <a:lnTo>
                  <a:pt x="50660" y="17566"/>
                </a:lnTo>
                <a:lnTo>
                  <a:pt x="50738" y="17077"/>
                </a:lnTo>
                <a:lnTo>
                  <a:pt x="50797" y="16587"/>
                </a:lnTo>
                <a:lnTo>
                  <a:pt x="50856" y="15686"/>
                </a:lnTo>
                <a:lnTo>
                  <a:pt x="50875" y="14746"/>
                </a:lnTo>
                <a:lnTo>
                  <a:pt x="50856" y="13826"/>
                </a:lnTo>
                <a:lnTo>
                  <a:pt x="50797" y="12886"/>
                </a:lnTo>
                <a:lnTo>
                  <a:pt x="50699" y="11966"/>
                </a:lnTo>
                <a:lnTo>
                  <a:pt x="50562" y="11045"/>
                </a:lnTo>
                <a:lnTo>
                  <a:pt x="50464" y="10595"/>
                </a:lnTo>
                <a:lnTo>
                  <a:pt x="50366" y="10144"/>
                </a:lnTo>
                <a:lnTo>
                  <a:pt x="50268" y="9714"/>
                </a:lnTo>
                <a:lnTo>
                  <a:pt x="50131" y="9263"/>
                </a:lnTo>
                <a:lnTo>
                  <a:pt x="50013" y="8832"/>
                </a:lnTo>
                <a:lnTo>
                  <a:pt x="49857" y="8402"/>
                </a:lnTo>
                <a:lnTo>
                  <a:pt x="49700" y="7990"/>
                </a:lnTo>
                <a:lnTo>
                  <a:pt x="49524" y="7579"/>
                </a:lnTo>
                <a:lnTo>
                  <a:pt x="49348" y="7168"/>
                </a:lnTo>
                <a:lnTo>
                  <a:pt x="49152" y="6776"/>
                </a:lnTo>
                <a:lnTo>
                  <a:pt x="48956" y="6385"/>
                </a:lnTo>
                <a:lnTo>
                  <a:pt x="48741" y="6013"/>
                </a:lnTo>
                <a:lnTo>
                  <a:pt x="48506" y="5641"/>
                </a:lnTo>
                <a:lnTo>
                  <a:pt x="48251" y="5288"/>
                </a:lnTo>
                <a:lnTo>
                  <a:pt x="47997" y="4955"/>
                </a:lnTo>
                <a:lnTo>
                  <a:pt x="47742" y="4622"/>
                </a:lnTo>
                <a:lnTo>
                  <a:pt x="47448" y="4289"/>
                </a:lnTo>
                <a:lnTo>
                  <a:pt x="47154" y="3996"/>
                </a:lnTo>
                <a:lnTo>
                  <a:pt x="46861" y="3702"/>
                </a:lnTo>
                <a:lnTo>
                  <a:pt x="46528" y="3428"/>
                </a:lnTo>
                <a:lnTo>
                  <a:pt x="46195" y="3154"/>
                </a:lnTo>
                <a:lnTo>
                  <a:pt x="45842" y="2899"/>
                </a:lnTo>
                <a:lnTo>
                  <a:pt x="45490" y="2664"/>
                </a:lnTo>
                <a:lnTo>
                  <a:pt x="45118" y="2449"/>
                </a:lnTo>
                <a:lnTo>
                  <a:pt x="44746" y="2253"/>
                </a:lnTo>
                <a:lnTo>
                  <a:pt x="44374" y="2057"/>
                </a:lnTo>
                <a:lnTo>
                  <a:pt x="44002" y="1900"/>
                </a:lnTo>
                <a:lnTo>
                  <a:pt x="43610" y="1744"/>
                </a:lnTo>
                <a:lnTo>
                  <a:pt x="43218" y="1607"/>
                </a:lnTo>
                <a:lnTo>
                  <a:pt x="42827" y="1489"/>
                </a:lnTo>
                <a:lnTo>
                  <a:pt x="42416" y="1372"/>
                </a:lnTo>
                <a:lnTo>
                  <a:pt x="42024" y="1274"/>
                </a:lnTo>
                <a:lnTo>
                  <a:pt x="41201" y="1117"/>
                </a:lnTo>
                <a:lnTo>
                  <a:pt x="40359" y="1000"/>
                </a:lnTo>
                <a:lnTo>
                  <a:pt x="39517" y="902"/>
                </a:lnTo>
                <a:lnTo>
                  <a:pt x="38656" y="843"/>
                </a:lnTo>
                <a:lnTo>
                  <a:pt x="37814" y="823"/>
                </a:lnTo>
                <a:lnTo>
                  <a:pt x="36952" y="804"/>
                </a:lnTo>
                <a:lnTo>
                  <a:pt x="33525" y="804"/>
                </a:lnTo>
                <a:lnTo>
                  <a:pt x="32742" y="784"/>
                </a:lnTo>
                <a:lnTo>
                  <a:pt x="31959" y="765"/>
                </a:lnTo>
                <a:lnTo>
                  <a:pt x="30392" y="686"/>
                </a:lnTo>
                <a:lnTo>
                  <a:pt x="28571" y="549"/>
                </a:lnTo>
                <a:lnTo>
                  <a:pt x="26730" y="412"/>
                </a:lnTo>
                <a:lnTo>
                  <a:pt x="24909" y="255"/>
                </a:lnTo>
                <a:lnTo>
                  <a:pt x="23068" y="138"/>
                </a:lnTo>
                <a:lnTo>
                  <a:pt x="22148" y="79"/>
                </a:lnTo>
                <a:lnTo>
                  <a:pt x="21228" y="40"/>
                </a:lnTo>
                <a:lnTo>
                  <a:pt x="20307" y="20"/>
                </a:lnTo>
                <a:lnTo>
                  <a:pt x="194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txBox="1">
            <a:spLocks noGrp="1"/>
          </p:cNvSpPr>
          <p:nvPr>
            <p:ph type="title"/>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40" name="Google Shape;340;p17"/>
          <p:cNvSpPr txBox="1">
            <a:spLocks noGrp="1"/>
          </p:cNvSpPr>
          <p:nvPr>
            <p:ph type="subTitle" idx="1"/>
          </p:nvPr>
        </p:nvSpPr>
        <p:spPr>
          <a:xfrm>
            <a:off x="719929" y="3163575"/>
            <a:ext cx="25017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Titillium Web"/>
              <a:buNone/>
              <a:defRPr sz="2300">
                <a:latin typeface="Adamina"/>
                <a:ea typeface="Adamina"/>
                <a:cs typeface="Adamina"/>
                <a:sym typeface="Adamina"/>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41" name="Google Shape;341;p17"/>
          <p:cNvSpPr txBox="1">
            <a:spLocks noGrp="1"/>
          </p:cNvSpPr>
          <p:nvPr>
            <p:ph type="subTitle" idx="2"/>
          </p:nvPr>
        </p:nvSpPr>
        <p:spPr>
          <a:xfrm>
            <a:off x="719929" y="3535050"/>
            <a:ext cx="25017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42" name="Google Shape;342;p17"/>
          <p:cNvSpPr txBox="1">
            <a:spLocks noGrp="1"/>
          </p:cNvSpPr>
          <p:nvPr>
            <p:ph type="subTitle" idx="3"/>
          </p:nvPr>
        </p:nvSpPr>
        <p:spPr>
          <a:xfrm>
            <a:off x="3321150" y="3163575"/>
            <a:ext cx="25017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Titillium Web"/>
              <a:buNone/>
              <a:defRPr sz="2300">
                <a:latin typeface="Adamina"/>
                <a:ea typeface="Adamina"/>
                <a:cs typeface="Adamina"/>
                <a:sym typeface="Adamina"/>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43" name="Google Shape;343;p17"/>
          <p:cNvSpPr txBox="1">
            <a:spLocks noGrp="1"/>
          </p:cNvSpPr>
          <p:nvPr>
            <p:ph type="subTitle" idx="4"/>
          </p:nvPr>
        </p:nvSpPr>
        <p:spPr>
          <a:xfrm>
            <a:off x="3321150" y="3535050"/>
            <a:ext cx="25017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44" name="Google Shape;344;p17"/>
          <p:cNvSpPr txBox="1">
            <a:spLocks noGrp="1"/>
          </p:cNvSpPr>
          <p:nvPr>
            <p:ph type="subTitle" idx="5"/>
          </p:nvPr>
        </p:nvSpPr>
        <p:spPr>
          <a:xfrm>
            <a:off x="5922371" y="3163575"/>
            <a:ext cx="25017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Titillium Web"/>
              <a:buNone/>
              <a:defRPr sz="2300">
                <a:latin typeface="Adamina"/>
                <a:ea typeface="Adamina"/>
                <a:cs typeface="Adamina"/>
                <a:sym typeface="Adamina"/>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45" name="Google Shape;345;p17"/>
          <p:cNvSpPr txBox="1">
            <a:spLocks noGrp="1"/>
          </p:cNvSpPr>
          <p:nvPr>
            <p:ph type="subTitle" idx="6"/>
          </p:nvPr>
        </p:nvSpPr>
        <p:spPr>
          <a:xfrm>
            <a:off x="5922371" y="3535050"/>
            <a:ext cx="25017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46" name="Google Shape;346;p17"/>
          <p:cNvSpPr/>
          <p:nvPr/>
        </p:nvSpPr>
        <p:spPr>
          <a:xfrm rot="2700000">
            <a:off x="1834311" y="176828"/>
            <a:ext cx="211118" cy="211080"/>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rot="2700000">
            <a:off x="1700395" y="405612"/>
            <a:ext cx="116239" cy="116238"/>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rot="10800000" flipH="1">
            <a:off x="8142550" y="4811193"/>
            <a:ext cx="211116" cy="211078"/>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rot="10800000" flipH="1">
            <a:off x="8189994" y="4602138"/>
            <a:ext cx="116239" cy="116232"/>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0" name="Google Shape;350;p17"/>
          <p:cNvGrpSpPr/>
          <p:nvPr/>
        </p:nvGrpSpPr>
        <p:grpSpPr>
          <a:xfrm rot="10800000">
            <a:off x="8162925" y="-800103"/>
            <a:ext cx="1138550" cy="3112118"/>
            <a:chOff x="-143200" y="2391747"/>
            <a:chExt cx="1138550" cy="3112118"/>
          </a:xfrm>
        </p:grpSpPr>
        <p:sp>
          <p:nvSpPr>
            <p:cNvPr id="351" name="Google Shape;351;p17"/>
            <p:cNvSpPr/>
            <p:nvPr/>
          </p:nvSpPr>
          <p:spPr>
            <a:xfrm>
              <a:off x="251497" y="4035291"/>
              <a:ext cx="588806" cy="990120"/>
            </a:xfrm>
            <a:custGeom>
              <a:avLst/>
              <a:gdLst/>
              <a:ahLst/>
              <a:cxnLst/>
              <a:rect l="l" t="t" r="r" b="b"/>
              <a:pathLst>
                <a:path w="13686" h="23014" extrusionOk="0">
                  <a:moveTo>
                    <a:pt x="13280" y="0"/>
                  </a:moveTo>
                  <a:lnTo>
                    <a:pt x="13165" y="19"/>
                  </a:lnTo>
                  <a:lnTo>
                    <a:pt x="13049" y="77"/>
                  </a:lnTo>
                  <a:lnTo>
                    <a:pt x="12606" y="405"/>
                  </a:lnTo>
                  <a:lnTo>
                    <a:pt x="12163" y="732"/>
                  </a:lnTo>
                  <a:lnTo>
                    <a:pt x="11739" y="1060"/>
                  </a:lnTo>
                  <a:lnTo>
                    <a:pt x="11315" y="1407"/>
                  </a:lnTo>
                  <a:lnTo>
                    <a:pt x="10910" y="1773"/>
                  </a:lnTo>
                  <a:lnTo>
                    <a:pt x="10505" y="2140"/>
                  </a:lnTo>
                  <a:lnTo>
                    <a:pt x="9734" y="2891"/>
                  </a:lnTo>
                  <a:lnTo>
                    <a:pt x="8982" y="3681"/>
                  </a:lnTo>
                  <a:lnTo>
                    <a:pt x="8269" y="4491"/>
                  </a:lnTo>
                  <a:lnTo>
                    <a:pt x="7595" y="5320"/>
                  </a:lnTo>
                  <a:lnTo>
                    <a:pt x="6939" y="6149"/>
                  </a:lnTo>
                  <a:lnTo>
                    <a:pt x="6342" y="7016"/>
                  </a:lnTo>
                  <a:lnTo>
                    <a:pt x="5764" y="7883"/>
                  </a:lnTo>
                  <a:lnTo>
                    <a:pt x="5205" y="8751"/>
                  </a:lnTo>
                  <a:lnTo>
                    <a:pt x="4684" y="9618"/>
                  </a:lnTo>
                  <a:lnTo>
                    <a:pt x="4202" y="10485"/>
                  </a:lnTo>
                  <a:lnTo>
                    <a:pt x="3740" y="11333"/>
                  </a:lnTo>
                  <a:lnTo>
                    <a:pt x="3316" y="12181"/>
                  </a:lnTo>
                  <a:lnTo>
                    <a:pt x="2911" y="13010"/>
                  </a:lnTo>
                  <a:lnTo>
                    <a:pt x="2545" y="13820"/>
                  </a:lnTo>
                  <a:lnTo>
                    <a:pt x="2198" y="14610"/>
                  </a:lnTo>
                  <a:lnTo>
                    <a:pt x="1870" y="15362"/>
                  </a:lnTo>
                  <a:lnTo>
                    <a:pt x="1581" y="16094"/>
                  </a:lnTo>
                  <a:lnTo>
                    <a:pt x="1080" y="17443"/>
                  </a:lnTo>
                  <a:lnTo>
                    <a:pt x="675" y="18619"/>
                  </a:lnTo>
                  <a:lnTo>
                    <a:pt x="367" y="19583"/>
                  </a:lnTo>
                  <a:lnTo>
                    <a:pt x="155" y="20315"/>
                  </a:lnTo>
                  <a:lnTo>
                    <a:pt x="1" y="20932"/>
                  </a:lnTo>
                  <a:lnTo>
                    <a:pt x="2757" y="23014"/>
                  </a:lnTo>
                  <a:lnTo>
                    <a:pt x="3547" y="22031"/>
                  </a:lnTo>
                  <a:lnTo>
                    <a:pt x="4318" y="21067"/>
                  </a:lnTo>
                  <a:lnTo>
                    <a:pt x="5031" y="20084"/>
                  </a:lnTo>
                  <a:lnTo>
                    <a:pt x="5725" y="19139"/>
                  </a:lnTo>
                  <a:lnTo>
                    <a:pt x="6380" y="18195"/>
                  </a:lnTo>
                  <a:lnTo>
                    <a:pt x="6978" y="17270"/>
                  </a:lnTo>
                  <a:lnTo>
                    <a:pt x="7556" y="16345"/>
                  </a:lnTo>
                  <a:lnTo>
                    <a:pt x="8115" y="15439"/>
                  </a:lnTo>
                  <a:lnTo>
                    <a:pt x="8616" y="14552"/>
                  </a:lnTo>
                  <a:lnTo>
                    <a:pt x="9098" y="13685"/>
                  </a:lnTo>
                  <a:lnTo>
                    <a:pt x="9541" y="12837"/>
                  </a:lnTo>
                  <a:lnTo>
                    <a:pt x="9965" y="11989"/>
                  </a:lnTo>
                  <a:lnTo>
                    <a:pt x="10370" y="11179"/>
                  </a:lnTo>
                  <a:lnTo>
                    <a:pt x="10717" y="10370"/>
                  </a:lnTo>
                  <a:lnTo>
                    <a:pt x="11064" y="9599"/>
                  </a:lnTo>
                  <a:lnTo>
                    <a:pt x="11372" y="8847"/>
                  </a:lnTo>
                  <a:lnTo>
                    <a:pt x="11661" y="8115"/>
                  </a:lnTo>
                  <a:lnTo>
                    <a:pt x="11931" y="7401"/>
                  </a:lnTo>
                  <a:lnTo>
                    <a:pt x="12163" y="6708"/>
                  </a:lnTo>
                  <a:lnTo>
                    <a:pt x="12375" y="6052"/>
                  </a:lnTo>
                  <a:lnTo>
                    <a:pt x="12760" y="4819"/>
                  </a:lnTo>
                  <a:lnTo>
                    <a:pt x="13068" y="3701"/>
                  </a:lnTo>
                  <a:lnTo>
                    <a:pt x="13300" y="2679"/>
                  </a:lnTo>
                  <a:lnTo>
                    <a:pt x="13473" y="1812"/>
                  </a:lnTo>
                  <a:lnTo>
                    <a:pt x="13608" y="1060"/>
                  </a:lnTo>
                  <a:lnTo>
                    <a:pt x="13685" y="463"/>
                  </a:lnTo>
                  <a:lnTo>
                    <a:pt x="13685" y="347"/>
                  </a:lnTo>
                  <a:lnTo>
                    <a:pt x="13647" y="231"/>
                  </a:lnTo>
                  <a:lnTo>
                    <a:pt x="13589" y="135"/>
                  </a:lnTo>
                  <a:lnTo>
                    <a:pt x="13493" y="77"/>
                  </a:lnTo>
                  <a:lnTo>
                    <a:pt x="13396" y="19"/>
                  </a:lnTo>
                  <a:lnTo>
                    <a:pt x="132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p:nvPr/>
          </p:nvSpPr>
          <p:spPr>
            <a:xfrm>
              <a:off x="365939" y="4192839"/>
              <a:ext cx="381481" cy="609500"/>
            </a:xfrm>
            <a:custGeom>
              <a:avLst/>
              <a:gdLst/>
              <a:ahLst/>
              <a:cxnLst/>
              <a:rect l="l" t="t" r="r" b="b"/>
              <a:pathLst>
                <a:path w="8867" h="14167" extrusionOk="0">
                  <a:moveTo>
                    <a:pt x="8770" y="0"/>
                  </a:moveTo>
                  <a:lnTo>
                    <a:pt x="8732" y="19"/>
                  </a:lnTo>
                  <a:lnTo>
                    <a:pt x="8712" y="39"/>
                  </a:lnTo>
                  <a:lnTo>
                    <a:pt x="4433" y="6900"/>
                  </a:lnTo>
                  <a:lnTo>
                    <a:pt x="1485" y="11661"/>
                  </a:lnTo>
                  <a:lnTo>
                    <a:pt x="0" y="14013"/>
                  </a:lnTo>
                  <a:lnTo>
                    <a:pt x="0" y="14051"/>
                  </a:lnTo>
                  <a:lnTo>
                    <a:pt x="0" y="14090"/>
                  </a:lnTo>
                  <a:lnTo>
                    <a:pt x="0" y="14128"/>
                  </a:lnTo>
                  <a:lnTo>
                    <a:pt x="39" y="14148"/>
                  </a:lnTo>
                  <a:lnTo>
                    <a:pt x="77" y="14167"/>
                  </a:lnTo>
                  <a:lnTo>
                    <a:pt x="135" y="14148"/>
                  </a:lnTo>
                  <a:lnTo>
                    <a:pt x="155" y="14128"/>
                  </a:lnTo>
                  <a:lnTo>
                    <a:pt x="1600" y="11815"/>
                  </a:lnTo>
                  <a:lnTo>
                    <a:pt x="4491" y="7170"/>
                  </a:lnTo>
                  <a:lnTo>
                    <a:pt x="8867" y="135"/>
                  </a:lnTo>
                  <a:lnTo>
                    <a:pt x="8867" y="97"/>
                  </a:lnTo>
                  <a:lnTo>
                    <a:pt x="8867" y="77"/>
                  </a:lnTo>
                  <a:lnTo>
                    <a:pt x="8867" y="39"/>
                  </a:lnTo>
                  <a:lnTo>
                    <a:pt x="8828" y="19"/>
                  </a:lnTo>
                  <a:lnTo>
                    <a:pt x="87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7"/>
            <p:cNvSpPr/>
            <p:nvPr/>
          </p:nvSpPr>
          <p:spPr>
            <a:xfrm>
              <a:off x="-143200" y="2391747"/>
              <a:ext cx="332521" cy="1966128"/>
            </a:xfrm>
            <a:custGeom>
              <a:avLst/>
              <a:gdLst/>
              <a:ahLst/>
              <a:cxnLst/>
              <a:rect l="l" t="t" r="r" b="b"/>
              <a:pathLst>
                <a:path w="7729" h="45700" extrusionOk="0">
                  <a:moveTo>
                    <a:pt x="6129" y="0"/>
                  </a:moveTo>
                  <a:lnTo>
                    <a:pt x="5994" y="39"/>
                  </a:lnTo>
                  <a:lnTo>
                    <a:pt x="5917" y="58"/>
                  </a:lnTo>
                  <a:lnTo>
                    <a:pt x="5859" y="116"/>
                  </a:lnTo>
                  <a:lnTo>
                    <a:pt x="5802" y="174"/>
                  </a:lnTo>
                  <a:lnTo>
                    <a:pt x="5744" y="251"/>
                  </a:lnTo>
                  <a:lnTo>
                    <a:pt x="5358" y="906"/>
                  </a:lnTo>
                  <a:lnTo>
                    <a:pt x="4992" y="1581"/>
                  </a:lnTo>
                  <a:lnTo>
                    <a:pt x="4626" y="2275"/>
                  </a:lnTo>
                  <a:lnTo>
                    <a:pt x="4298" y="3007"/>
                  </a:lnTo>
                  <a:lnTo>
                    <a:pt x="3970" y="3740"/>
                  </a:lnTo>
                  <a:lnTo>
                    <a:pt x="3662" y="4511"/>
                  </a:lnTo>
                  <a:lnTo>
                    <a:pt x="3373" y="5282"/>
                  </a:lnTo>
                  <a:lnTo>
                    <a:pt x="3084" y="6072"/>
                  </a:lnTo>
                  <a:lnTo>
                    <a:pt x="2833" y="6881"/>
                  </a:lnTo>
                  <a:lnTo>
                    <a:pt x="2583" y="7710"/>
                  </a:lnTo>
                  <a:lnTo>
                    <a:pt x="2351" y="8558"/>
                  </a:lnTo>
                  <a:lnTo>
                    <a:pt x="2120" y="9406"/>
                  </a:lnTo>
                  <a:lnTo>
                    <a:pt x="1927" y="10274"/>
                  </a:lnTo>
                  <a:lnTo>
                    <a:pt x="1715" y="11141"/>
                  </a:lnTo>
                  <a:lnTo>
                    <a:pt x="1542" y="12028"/>
                  </a:lnTo>
                  <a:lnTo>
                    <a:pt x="1368" y="12914"/>
                  </a:lnTo>
                  <a:lnTo>
                    <a:pt x="1214" y="13820"/>
                  </a:lnTo>
                  <a:lnTo>
                    <a:pt x="1060" y="14726"/>
                  </a:lnTo>
                  <a:lnTo>
                    <a:pt x="810" y="16557"/>
                  </a:lnTo>
                  <a:lnTo>
                    <a:pt x="598" y="18388"/>
                  </a:lnTo>
                  <a:lnTo>
                    <a:pt x="405" y="20219"/>
                  </a:lnTo>
                  <a:lnTo>
                    <a:pt x="270" y="22050"/>
                  </a:lnTo>
                  <a:lnTo>
                    <a:pt x="154" y="23881"/>
                  </a:lnTo>
                  <a:lnTo>
                    <a:pt x="77" y="25674"/>
                  </a:lnTo>
                  <a:lnTo>
                    <a:pt x="39" y="27447"/>
                  </a:lnTo>
                  <a:lnTo>
                    <a:pt x="0" y="29162"/>
                  </a:lnTo>
                  <a:lnTo>
                    <a:pt x="0" y="30839"/>
                  </a:lnTo>
                  <a:lnTo>
                    <a:pt x="19" y="32458"/>
                  </a:lnTo>
                  <a:lnTo>
                    <a:pt x="58" y="34000"/>
                  </a:lnTo>
                  <a:lnTo>
                    <a:pt x="96" y="35484"/>
                  </a:lnTo>
                  <a:lnTo>
                    <a:pt x="154" y="36872"/>
                  </a:lnTo>
                  <a:lnTo>
                    <a:pt x="289" y="39378"/>
                  </a:lnTo>
                  <a:lnTo>
                    <a:pt x="443" y="41459"/>
                  </a:lnTo>
                  <a:lnTo>
                    <a:pt x="559" y="43021"/>
                  </a:lnTo>
                  <a:lnTo>
                    <a:pt x="694" y="44351"/>
                  </a:lnTo>
                  <a:lnTo>
                    <a:pt x="3026" y="45700"/>
                  </a:lnTo>
                  <a:lnTo>
                    <a:pt x="3508" y="43984"/>
                  </a:lnTo>
                  <a:lnTo>
                    <a:pt x="3951" y="42250"/>
                  </a:lnTo>
                  <a:lnTo>
                    <a:pt x="4375" y="40496"/>
                  </a:lnTo>
                  <a:lnTo>
                    <a:pt x="4761" y="38703"/>
                  </a:lnTo>
                  <a:lnTo>
                    <a:pt x="5127" y="36911"/>
                  </a:lnTo>
                  <a:lnTo>
                    <a:pt x="5474" y="35099"/>
                  </a:lnTo>
                  <a:lnTo>
                    <a:pt x="5782" y="33287"/>
                  </a:lnTo>
                  <a:lnTo>
                    <a:pt x="6071" y="31475"/>
                  </a:lnTo>
                  <a:lnTo>
                    <a:pt x="6341" y="29683"/>
                  </a:lnTo>
                  <a:lnTo>
                    <a:pt x="6573" y="27871"/>
                  </a:lnTo>
                  <a:lnTo>
                    <a:pt x="6785" y="26098"/>
                  </a:lnTo>
                  <a:lnTo>
                    <a:pt x="6977" y="24325"/>
                  </a:lnTo>
                  <a:lnTo>
                    <a:pt x="7151" y="22590"/>
                  </a:lnTo>
                  <a:lnTo>
                    <a:pt x="7286" y="20874"/>
                  </a:lnTo>
                  <a:lnTo>
                    <a:pt x="7421" y="19198"/>
                  </a:lnTo>
                  <a:lnTo>
                    <a:pt x="7517" y="17559"/>
                  </a:lnTo>
                  <a:lnTo>
                    <a:pt x="7594" y="15960"/>
                  </a:lnTo>
                  <a:lnTo>
                    <a:pt x="7652" y="14418"/>
                  </a:lnTo>
                  <a:lnTo>
                    <a:pt x="7690" y="12914"/>
                  </a:lnTo>
                  <a:lnTo>
                    <a:pt x="7729" y="11488"/>
                  </a:lnTo>
                  <a:lnTo>
                    <a:pt x="7729" y="10100"/>
                  </a:lnTo>
                  <a:lnTo>
                    <a:pt x="7710" y="8790"/>
                  </a:lnTo>
                  <a:lnTo>
                    <a:pt x="7690" y="7556"/>
                  </a:lnTo>
                  <a:lnTo>
                    <a:pt x="7652" y="6380"/>
                  </a:lnTo>
                  <a:lnTo>
                    <a:pt x="7575" y="5301"/>
                  </a:lnTo>
                  <a:lnTo>
                    <a:pt x="7498" y="4299"/>
                  </a:lnTo>
                  <a:lnTo>
                    <a:pt x="7421" y="3393"/>
                  </a:lnTo>
                  <a:lnTo>
                    <a:pt x="7305" y="2583"/>
                  </a:lnTo>
                  <a:lnTo>
                    <a:pt x="7189" y="1870"/>
                  </a:lnTo>
                  <a:lnTo>
                    <a:pt x="7074" y="1273"/>
                  </a:lnTo>
                  <a:lnTo>
                    <a:pt x="6919" y="771"/>
                  </a:lnTo>
                  <a:lnTo>
                    <a:pt x="6842" y="559"/>
                  </a:lnTo>
                  <a:lnTo>
                    <a:pt x="6765" y="386"/>
                  </a:lnTo>
                  <a:lnTo>
                    <a:pt x="6669" y="232"/>
                  </a:lnTo>
                  <a:lnTo>
                    <a:pt x="6553" y="116"/>
                  </a:lnTo>
                  <a:lnTo>
                    <a:pt x="6418" y="39"/>
                  </a:lnTo>
                  <a:lnTo>
                    <a:pt x="62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7"/>
            <p:cNvSpPr/>
            <p:nvPr/>
          </p:nvSpPr>
          <p:spPr>
            <a:xfrm>
              <a:off x="-55303" y="2589909"/>
              <a:ext cx="155096" cy="1490170"/>
            </a:xfrm>
            <a:custGeom>
              <a:avLst/>
              <a:gdLst/>
              <a:ahLst/>
              <a:cxnLst/>
              <a:rect l="l" t="t" r="r" b="b"/>
              <a:pathLst>
                <a:path w="3605" h="34637" extrusionOk="0">
                  <a:moveTo>
                    <a:pt x="3489" y="1"/>
                  </a:moveTo>
                  <a:lnTo>
                    <a:pt x="3450" y="20"/>
                  </a:lnTo>
                  <a:lnTo>
                    <a:pt x="3431" y="59"/>
                  </a:lnTo>
                  <a:lnTo>
                    <a:pt x="3412" y="78"/>
                  </a:lnTo>
                  <a:lnTo>
                    <a:pt x="2833" y="5803"/>
                  </a:lnTo>
                  <a:lnTo>
                    <a:pt x="1658" y="17174"/>
                  </a:lnTo>
                  <a:lnTo>
                    <a:pt x="1041" y="23246"/>
                  </a:lnTo>
                  <a:lnTo>
                    <a:pt x="520" y="28643"/>
                  </a:lnTo>
                  <a:lnTo>
                    <a:pt x="135" y="32632"/>
                  </a:lnTo>
                  <a:lnTo>
                    <a:pt x="39" y="33904"/>
                  </a:lnTo>
                  <a:lnTo>
                    <a:pt x="0" y="34541"/>
                  </a:lnTo>
                  <a:lnTo>
                    <a:pt x="0" y="34579"/>
                  </a:lnTo>
                  <a:lnTo>
                    <a:pt x="19" y="34618"/>
                  </a:lnTo>
                  <a:lnTo>
                    <a:pt x="58" y="34637"/>
                  </a:lnTo>
                  <a:lnTo>
                    <a:pt x="135" y="34637"/>
                  </a:lnTo>
                  <a:lnTo>
                    <a:pt x="154" y="34618"/>
                  </a:lnTo>
                  <a:lnTo>
                    <a:pt x="174" y="34579"/>
                  </a:lnTo>
                  <a:lnTo>
                    <a:pt x="193" y="34541"/>
                  </a:lnTo>
                  <a:lnTo>
                    <a:pt x="231" y="33885"/>
                  </a:lnTo>
                  <a:lnTo>
                    <a:pt x="328" y="32594"/>
                  </a:lnTo>
                  <a:lnTo>
                    <a:pt x="713" y="28508"/>
                  </a:lnTo>
                  <a:lnTo>
                    <a:pt x="1253" y="22995"/>
                  </a:lnTo>
                  <a:lnTo>
                    <a:pt x="1889" y="16808"/>
                  </a:lnTo>
                  <a:lnTo>
                    <a:pt x="3045" y="5379"/>
                  </a:lnTo>
                  <a:lnTo>
                    <a:pt x="3604" y="97"/>
                  </a:lnTo>
                  <a:lnTo>
                    <a:pt x="3604" y="59"/>
                  </a:lnTo>
                  <a:lnTo>
                    <a:pt x="3585" y="40"/>
                  </a:lnTo>
                  <a:lnTo>
                    <a:pt x="3547" y="20"/>
                  </a:lnTo>
                  <a:lnTo>
                    <a:pt x="3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7"/>
            <p:cNvSpPr/>
            <p:nvPr/>
          </p:nvSpPr>
          <p:spPr>
            <a:xfrm>
              <a:off x="-78536" y="3228448"/>
              <a:ext cx="686639" cy="2275417"/>
            </a:xfrm>
            <a:custGeom>
              <a:avLst/>
              <a:gdLst/>
              <a:ahLst/>
              <a:cxnLst/>
              <a:rect l="l" t="t" r="r" b="b"/>
              <a:pathLst>
                <a:path w="15960" h="52889" extrusionOk="0">
                  <a:moveTo>
                    <a:pt x="13203" y="0"/>
                  </a:moveTo>
                  <a:lnTo>
                    <a:pt x="13049" y="19"/>
                  </a:lnTo>
                  <a:lnTo>
                    <a:pt x="12895" y="58"/>
                  </a:lnTo>
                  <a:lnTo>
                    <a:pt x="12760" y="135"/>
                  </a:lnTo>
                  <a:lnTo>
                    <a:pt x="12625" y="212"/>
                  </a:lnTo>
                  <a:lnTo>
                    <a:pt x="12509" y="328"/>
                  </a:lnTo>
                  <a:lnTo>
                    <a:pt x="12394" y="444"/>
                  </a:lnTo>
                  <a:lnTo>
                    <a:pt x="11623" y="1504"/>
                  </a:lnTo>
                  <a:lnTo>
                    <a:pt x="10910" y="2564"/>
                  </a:lnTo>
                  <a:lnTo>
                    <a:pt x="10216" y="3643"/>
                  </a:lnTo>
                  <a:lnTo>
                    <a:pt x="9541" y="4722"/>
                  </a:lnTo>
                  <a:lnTo>
                    <a:pt x="8905" y="5821"/>
                  </a:lnTo>
                  <a:lnTo>
                    <a:pt x="8288" y="6920"/>
                  </a:lnTo>
                  <a:lnTo>
                    <a:pt x="7710" y="8018"/>
                  </a:lnTo>
                  <a:lnTo>
                    <a:pt x="7151" y="9117"/>
                  </a:lnTo>
                  <a:lnTo>
                    <a:pt x="6611" y="10216"/>
                  </a:lnTo>
                  <a:lnTo>
                    <a:pt x="6110" y="11333"/>
                  </a:lnTo>
                  <a:lnTo>
                    <a:pt x="5628" y="12451"/>
                  </a:lnTo>
                  <a:lnTo>
                    <a:pt x="5166" y="13550"/>
                  </a:lnTo>
                  <a:lnTo>
                    <a:pt x="4742" y="14668"/>
                  </a:lnTo>
                  <a:lnTo>
                    <a:pt x="4337" y="15786"/>
                  </a:lnTo>
                  <a:lnTo>
                    <a:pt x="3952" y="16884"/>
                  </a:lnTo>
                  <a:lnTo>
                    <a:pt x="3585" y="18002"/>
                  </a:lnTo>
                  <a:lnTo>
                    <a:pt x="3238" y="19101"/>
                  </a:lnTo>
                  <a:lnTo>
                    <a:pt x="2930" y="20219"/>
                  </a:lnTo>
                  <a:lnTo>
                    <a:pt x="2622" y="21298"/>
                  </a:lnTo>
                  <a:lnTo>
                    <a:pt x="2352" y="22397"/>
                  </a:lnTo>
                  <a:lnTo>
                    <a:pt x="2082" y="23476"/>
                  </a:lnTo>
                  <a:lnTo>
                    <a:pt x="1851" y="24556"/>
                  </a:lnTo>
                  <a:lnTo>
                    <a:pt x="1619" y="25635"/>
                  </a:lnTo>
                  <a:lnTo>
                    <a:pt x="1427" y="26695"/>
                  </a:lnTo>
                  <a:lnTo>
                    <a:pt x="1234" y="27736"/>
                  </a:lnTo>
                  <a:lnTo>
                    <a:pt x="1060" y="28777"/>
                  </a:lnTo>
                  <a:lnTo>
                    <a:pt x="906" y="29818"/>
                  </a:lnTo>
                  <a:lnTo>
                    <a:pt x="752" y="30820"/>
                  </a:lnTo>
                  <a:lnTo>
                    <a:pt x="636" y="31822"/>
                  </a:lnTo>
                  <a:lnTo>
                    <a:pt x="521" y="32824"/>
                  </a:lnTo>
                  <a:lnTo>
                    <a:pt x="328" y="34752"/>
                  </a:lnTo>
                  <a:lnTo>
                    <a:pt x="193" y="36621"/>
                  </a:lnTo>
                  <a:lnTo>
                    <a:pt x="97" y="38414"/>
                  </a:lnTo>
                  <a:lnTo>
                    <a:pt x="39" y="40129"/>
                  </a:lnTo>
                  <a:lnTo>
                    <a:pt x="0" y="41768"/>
                  </a:lnTo>
                  <a:lnTo>
                    <a:pt x="20" y="43290"/>
                  </a:lnTo>
                  <a:lnTo>
                    <a:pt x="39" y="44736"/>
                  </a:lnTo>
                  <a:lnTo>
                    <a:pt x="97" y="46066"/>
                  </a:lnTo>
                  <a:lnTo>
                    <a:pt x="155" y="47299"/>
                  </a:lnTo>
                  <a:lnTo>
                    <a:pt x="232" y="48398"/>
                  </a:lnTo>
                  <a:lnTo>
                    <a:pt x="309" y="49381"/>
                  </a:lnTo>
                  <a:lnTo>
                    <a:pt x="482" y="50923"/>
                  </a:lnTo>
                  <a:lnTo>
                    <a:pt x="598" y="51887"/>
                  </a:lnTo>
                  <a:lnTo>
                    <a:pt x="656" y="52233"/>
                  </a:lnTo>
                  <a:lnTo>
                    <a:pt x="2313" y="52889"/>
                  </a:lnTo>
                  <a:lnTo>
                    <a:pt x="3123" y="51655"/>
                  </a:lnTo>
                  <a:lnTo>
                    <a:pt x="3894" y="50441"/>
                  </a:lnTo>
                  <a:lnTo>
                    <a:pt x="4626" y="49227"/>
                  </a:lnTo>
                  <a:lnTo>
                    <a:pt x="5339" y="48032"/>
                  </a:lnTo>
                  <a:lnTo>
                    <a:pt x="6033" y="46837"/>
                  </a:lnTo>
                  <a:lnTo>
                    <a:pt x="6689" y="45661"/>
                  </a:lnTo>
                  <a:lnTo>
                    <a:pt x="7305" y="44485"/>
                  </a:lnTo>
                  <a:lnTo>
                    <a:pt x="7922" y="43329"/>
                  </a:lnTo>
                  <a:lnTo>
                    <a:pt x="8481" y="42192"/>
                  </a:lnTo>
                  <a:lnTo>
                    <a:pt x="9040" y="41054"/>
                  </a:lnTo>
                  <a:lnTo>
                    <a:pt x="9560" y="39937"/>
                  </a:lnTo>
                  <a:lnTo>
                    <a:pt x="10062" y="38819"/>
                  </a:lnTo>
                  <a:lnTo>
                    <a:pt x="10524" y="37720"/>
                  </a:lnTo>
                  <a:lnTo>
                    <a:pt x="10987" y="36641"/>
                  </a:lnTo>
                  <a:lnTo>
                    <a:pt x="11411" y="35561"/>
                  </a:lnTo>
                  <a:lnTo>
                    <a:pt x="11816" y="34501"/>
                  </a:lnTo>
                  <a:lnTo>
                    <a:pt x="12201" y="33441"/>
                  </a:lnTo>
                  <a:lnTo>
                    <a:pt x="12548" y="32400"/>
                  </a:lnTo>
                  <a:lnTo>
                    <a:pt x="12895" y="31379"/>
                  </a:lnTo>
                  <a:lnTo>
                    <a:pt x="13203" y="30357"/>
                  </a:lnTo>
                  <a:lnTo>
                    <a:pt x="13492" y="29374"/>
                  </a:lnTo>
                  <a:lnTo>
                    <a:pt x="13781" y="28372"/>
                  </a:lnTo>
                  <a:lnTo>
                    <a:pt x="14032" y="27408"/>
                  </a:lnTo>
                  <a:lnTo>
                    <a:pt x="14283" y="26445"/>
                  </a:lnTo>
                  <a:lnTo>
                    <a:pt x="14495" y="25500"/>
                  </a:lnTo>
                  <a:lnTo>
                    <a:pt x="14687" y="24556"/>
                  </a:lnTo>
                  <a:lnTo>
                    <a:pt x="14880" y="23650"/>
                  </a:lnTo>
                  <a:lnTo>
                    <a:pt x="15054" y="22744"/>
                  </a:lnTo>
                  <a:lnTo>
                    <a:pt x="15208" y="21857"/>
                  </a:lnTo>
                  <a:lnTo>
                    <a:pt x="15343" y="20971"/>
                  </a:lnTo>
                  <a:lnTo>
                    <a:pt x="15458" y="20103"/>
                  </a:lnTo>
                  <a:lnTo>
                    <a:pt x="15574" y="19255"/>
                  </a:lnTo>
                  <a:lnTo>
                    <a:pt x="15651" y="18426"/>
                  </a:lnTo>
                  <a:lnTo>
                    <a:pt x="15747" y="17617"/>
                  </a:lnTo>
                  <a:lnTo>
                    <a:pt x="15863" y="16017"/>
                  </a:lnTo>
                  <a:lnTo>
                    <a:pt x="15940" y="14494"/>
                  </a:lnTo>
                  <a:lnTo>
                    <a:pt x="15959" y="13030"/>
                  </a:lnTo>
                  <a:lnTo>
                    <a:pt x="15940" y="11623"/>
                  </a:lnTo>
                  <a:lnTo>
                    <a:pt x="15902" y="10293"/>
                  </a:lnTo>
                  <a:lnTo>
                    <a:pt x="15825" y="9021"/>
                  </a:lnTo>
                  <a:lnTo>
                    <a:pt x="15709" y="7826"/>
                  </a:lnTo>
                  <a:lnTo>
                    <a:pt x="15593" y="6688"/>
                  </a:lnTo>
                  <a:lnTo>
                    <a:pt x="15439" y="5628"/>
                  </a:lnTo>
                  <a:lnTo>
                    <a:pt x="15285" y="4645"/>
                  </a:lnTo>
                  <a:lnTo>
                    <a:pt x="15111" y="3720"/>
                  </a:lnTo>
                  <a:lnTo>
                    <a:pt x="14919" y="2872"/>
                  </a:lnTo>
                  <a:lnTo>
                    <a:pt x="14745" y="2101"/>
                  </a:lnTo>
                  <a:lnTo>
                    <a:pt x="14552" y="1407"/>
                  </a:lnTo>
                  <a:lnTo>
                    <a:pt x="14379" y="790"/>
                  </a:lnTo>
                  <a:lnTo>
                    <a:pt x="14321" y="636"/>
                  </a:lnTo>
                  <a:lnTo>
                    <a:pt x="14244" y="501"/>
                  </a:lnTo>
                  <a:lnTo>
                    <a:pt x="14148" y="366"/>
                  </a:lnTo>
                  <a:lnTo>
                    <a:pt x="14032" y="270"/>
                  </a:lnTo>
                  <a:lnTo>
                    <a:pt x="13916" y="174"/>
                  </a:lnTo>
                  <a:lnTo>
                    <a:pt x="13781" y="97"/>
                  </a:lnTo>
                  <a:lnTo>
                    <a:pt x="13647" y="39"/>
                  </a:lnTo>
                  <a:lnTo>
                    <a:pt x="134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7"/>
            <p:cNvSpPr/>
            <p:nvPr/>
          </p:nvSpPr>
          <p:spPr>
            <a:xfrm>
              <a:off x="71573" y="3537736"/>
              <a:ext cx="369047" cy="1605428"/>
            </a:xfrm>
            <a:custGeom>
              <a:avLst/>
              <a:gdLst/>
              <a:ahLst/>
              <a:cxnLst/>
              <a:rect l="l" t="t" r="r" b="b"/>
              <a:pathLst>
                <a:path w="8578" h="37316" extrusionOk="0">
                  <a:moveTo>
                    <a:pt x="8461" y="1"/>
                  </a:moveTo>
                  <a:lnTo>
                    <a:pt x="8423" y="20"/>
                  </a:lnTo>
                  <a:lnTo>
                    <a:pt x="8404" y="39"/>
                  </a:lnTo>
                  <a:lnTo>
                    <a:pt x="8384" y="78"/>
                  </a:lnTo>
                  <a:lnTo>
                    <a:pt x="5994" y="11083"/>
                  </a:lnTo>
                  <a:lnTo>
                    <a:pt x="4664" y="17174"/>
                  </a:lnTo>
                  <a:lnTo>
                    <a:pt x="3334" y="23110"/>
                  </a:lnTo>
                  <a:lnTo>
                    <a:pt x="2139" y="28469"/>
                  </a:lnTo>
                  <a:lnTo>
                    <a:pt x="1118" y="32882"/>
                  </a:lnTo>
                  <a:lnTo>
                    <a:pt x="713" y="34579"/>
                  </a:lnTo>
                  <a:lnTo>
                    <a:pt x="386" y="35908"/>
                  </a:lnTo>
                  <a:lnTo>
                    <a:pt x="154" y="36776"/>
                  </a:lnTo>
                  <a:lnTo>
                    <a:pt x="77" y="37026"/>
                  </a:lnTo>
                  <a:lnTo>
                    <a:pt x="19" y="37142"/>
                  </a:lnTo>
                  <a:lnTo>
                    <a:pt x="0" y="37181"/>
                  </a:lnTo>
                  <a:lnTo>
                    <a:pt x="0" y="37219"/>
                  </a:lnTo>
                  <a:lnTo>
                    <a:pt x="0" y="37258"/>
                  </a:lnTo>
                  <a:lnTo>
                    <a:pt x="19" y="37277"/>
                  </a:lnTo>
                  <a:lnTo>
                    <a:pt x="58" y="37296"/>
                  </a:lnTo>
                  <a:lnTo>
                    <a:pt x="96" y="37316"/>
                  </a:lnTo>
                  <a:lnTo>
                    <a:pt x="135" y="37296"/>
                  </a:lnTo>
                  <a:lnTo>
                    <a:pt x="154" y="37277"/>
                  </a:lnTo>
                  <a:lnTo>
                    <a:pt x="231" y="37142"/>
                  </a:lnTo>
                  <a:lnTo>
                    <a:pt x="328" y="36834"/>
                  </a:lnTo>
                  <a:lnTo>
                    <a:pt x="617" y="35696"/>
                  </a:lnTo>
                  <a:lnTo>
                    <a:pt x="1041" y="34000"/>
                  </a:lnTo>
                  <a:lnTo>
                    <a:pt x="1561" y="31803"/>
                  </a:lnTo>
                  <a:lnTo>
                    <a:pt x="2814" y="26310"/>
                  </a:lnTo>
                  <a:lnTo>
                    <a:pt x="4240" y="19930"/>
                  </a:lnTo>
                  <a:lnTo>
                    <a:pt x="5686" y="13396"/>
                  </a:lnTo>
                  <a:lnTo>
                    <a:pt x="6977" y="7440"/>
                  </a:lnTo>
                  <a:lnTo>
                    <a:pt x="8577" y="116"/>
                  </a:lnTo>
                  <a:lnTo>
                    <a:pt x="8577" y="78"/>
                  </a:lnTo>
                  <a:lnTo>
                    <a:pt x="8558" y="39"/>
                  </a:lnTo>
                  <a:lnTo>
                    <a:pt x="8539" y="20"/>
                  </a:lnTo>
                  <a:lnTo>
                    <a:pt x="85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7"/>
            <p:cNvSpPr/>
            <p:nvPr/>
          </p:nvSpPr>
          <p:spPr>
            <a:xfrm>
              <a:off x="-13011" y="4369446"/>
              <a:ext cx="1008361" cy="1121166"/>
            </a:xfrm>
            <a:custGeom>
              <a:avLst/>
              <a:gdLst/>
              <a:ahLst/>
              <a:cxnLst/>
              <a:rect l="l" t="t" r="r" b="b"/>
              <a:pathLst>
                <a:path w="23438" h="26060" extrusionOk="0">
                  <a:moveTo>
                    <a:pt x="22570" y="1"/>
                  </a:moveTo>
                  <a:lnTo>
                    <a:pt x="22474" y="20"/>
                  </a:lnTo>
                  <a:lnTo>
                    <a:pt x="22377" y="39"/>
                  </a:lnTo>
                  <a:lnTo>
                    <a:pt x="21606" y="290"/>
                  </a:lnTo>
                  <a:lnTo>
                    <a:pt x="20874" y="560"/>
                  </a:lnTo>
                  <a:lnTo>
                    <a:pt x="20142" y="849"/>
                  </a:lnTo>
                  <a:lnTo>
                    <a:pt x="19428" y="1157"/>
                  </a:lnTo>
                  <a:lnTo>
                    <a:pt x="18735" y="1485"/>
                  </a:lnTo>
                  <a:lnTo>
                    <a:pt x="18041" y="1832"/>
                  </a:lnTo>
                  <a:lnTo>
                    <a:pt x="17366" y="2198"/>
                  </a:lnTo>
                  <a:lnTo>
                    <a:pt x="16711" y="2583"/>
                  </a:lnTo>
                  <a:lnTo>
                    <a:pt x="16075" y="2969"/>
                  </a:lnTo>
                  <a:lnTo>
                    <a:pt x="15458" y="3393"/>
                  </a:lnTo>
                  <a:lnTo>
                    <a:pt x="14841" y="3798"/>
                  </a:lnTo>
                  <a:lnTo>
                    <a:pt x="14244" y="4241"/>
                  </a:lnTo>
                  <a:lnTo>
                    <a:pt x="13665" y="4684"/>
                  </a:lnTo>
                  <a:lnTo>
                    <a:pt x="13087" y="5147"/>
                  </a:lnTo>
                  <a:lnTo>
                    <a:pt x="12528" y="5609"/>
                  </a:lnTo>
                  <a:lnTo>
                    <a:pt x="11989" y="6091"/>
                  </a:lnTo>
                  <a:lnTo>
                    <a:pt x="11449" y="6573"/>
                  </a:lnTo>
                  <a:lnTo>
                    <a:pt x="10929" y="7074"/>
                  </a:lnTo>
                  <a:lnTo>
                    <a:pt x="10427" y="7575"/>
                  </a:lnTo>
                  <a:lnTo>
                    <a:pt x="9946" y="8077"/>
                  </a:lnTo>
                  <a:lnTo>
                    <a:pt x="9464" y="8597"/>
                  </a:lnTo>
                  <a:lnTo>
                    <a:pt x="9001" y="9117"/>
                  </a:lnTo>
                  <a:lnTo>
                    <a:pt x="8558" y="9638"/>
                  </a:lnTo>
                  <a:lnTo>
                    <a:pt x="8115" y="10158"/>
                  </a:lnTo>
                  <a:lnTo>
                    <a:pt x="7266" y="11218"/>
                  </a:lnTo>
                  <a:lnTo>
                    <a:pt x="6495" y="12278"/>
                  </a:lnTo>
                  <a:lnTo>
                    <a:pt x="5744" y="13338"/>
                  </a:lnTo>
                  <a:lnTo>
                    <a:pt x="5050" y="14379"/>
                  </a:lnTo>
                  <a:lnTo>
                    <a:pt x="4414" y="15420"/>
                  </a:lnTo>
                  <a:lnTo>
                    <a:pt x="3816" y="16422"/>
                  </a:lnTo>
                  <a:lnTo>
                    <a:pt x="3277" y="17405"/>
                  </a:lnTo>
                  <a:lnTo>
                    <a:pt x="2776" y="18369"/>
                  </a:lnTo>
                  <a:lnTo>
                    <a:pt x="2313" y="19275"/>
                  </a:lnTo>
                  <a:lnTo>
                    <a:pt x="1889" y="20142"/>
                  </a:lnTo>
                  <a:lnTo>
                    <a:pt x="1523" y="20952"/>
                  </a:lnTo>
                  <a:lnTo>
                    <a:pt x="1195" y="21703"/>
                  </a:lnTo>
                  <a:lnTo>
                    <a:pt x="906" y="22397"/>
                  </a:lnTo>
                  <a:lnTo>
                    <a:pt x="655" y="23014"/>
                  </a:lnTo>
                  <a:lnTo>
                    <a:pt x="289" y="23997"/>
                  </a:lnTo>
                  <a:lnTo>
                    <a:pt x="58" y="24633"/>
                  </a:lnTo>
                  <a:lnTo>
                    <a:pt x="0" y="24864"/>
                  </a:lnTo>
                  <a:lnTo>
                    <a:pt x="771" y="26059"/>
                  </a:lnTo>
                  <a:lnTo>
                    <a:pt x="1600" y="25732"/>
                  </a:lnTo>
                  <a:lnTo>
                    <a:pt x="2409" y="25385"/>
                  </a:lnTo>
                  <a:lnTo>
                    <a:pt x="3219" y="25038"/>
                  </a:lnTo>
                  <a:lnTo>
                    <a:pt x="3990" y="24672"/>
                  </a:lnTo>
                  <a:lnTo>
                    <a:pt x="4742" y="24305"/>
                  </a:lnTo>
                  <a:lnTo>
                    <a:pt x="5474" y="23939"/>
                  </a:lnTo>
                  <a:lnTo>
                    <a:pt x="6187" y="23554"/>
                  </a:lnTo>
                  <a:lnTo>
                    <a:pt x="6881" y="23168"/>
                  </a:lnTo>
                  <a:lnTo>
                    <a:pt x="7556" y="22764"/>
                  </a:lnTo>
                  <a:lnTo>
                    <a:pt x="8230" y="22378"/>
                  </a:lnTo>
                  <a:lnTo>
                    <a:pt x="8866" y="21954"/>
                  </a:lnTo>
                  <a:lnTo>
                    <a:pt x="9483" y="21549"/>
                  </a:lnTo>
                  <a:lnTo>
                    <a:pt x="10100" y="21125"/>
                  </a:lnTo>
                  <a:lnTo>
                    <a:pt x="10678" y="20720"/>
                  </a:lnTo>
                  <a:lnTo>
                    <a:pt x="11256" y="20277"/>
                  </a:lnTo>
                  <a:lnTo>
                    <a:pt x="11796" y="19853"/>
                  </a:lnTo>
                  <a:lnTo>
                    <a:pt x="12336" y="19429"/>
                  </a:lnTo>
                  <a:lnTo>
                    <a:pt x="12856" y="18986"/>
                  </a:lnTo>
                  <a:lnTo>
                    <a:pt x="13357" y="18542"/>
                  </a:lnTo>
                  <a:lnTo>
                    <a:pt x="13858" y="18099"/>
                  </a:lnTo>
                  <a:lnTo>
                    <a:pt x="14321" y="17656"/>
                  </a:lnTo>
                  <a:lnTo>
                    <a:pt x="14783" y="17213"/>
                  </a:lnTo>
                  <a:lnTo>
                    <a:pt x="15227" y="16750"/>
                  </a:lnTo>
                  <a:lnTo>
                    <a:pt x="15651" y="16307"/>
                  </a:lnTo>
                  <a:lnTo>
                    <a:pt x="16460" y="15401"/>
                  </a:lnTo>
                  <a:lnTo>
                    <a:pt x="17212" y="14495"/>
                  </a:lnTo>
                  <a:lnTo>
                    <a:pt x="17906" y="13608"/>
                  </a:lnTo>
                  <a:lnTo>
                    <a:pt x="18561" y="12702"/>
                  </a:lnTo>
                  <a:lnTo>
                    <a:pt x="19159" y="11816"/>
                  </a:lnTo>
                  <a:lnTo>
                    <a:pt x="19698" y="10929"/>
                  </a:lnTo>
                  <a:lnTo>
                    <a:pt x="20199" y="10062"/>
                  </a:lnTo>
                  <a:lnTo>
                    <a:pt x="20662" y="9214"/>
                  </a:lnTo>
                  <a:lnTo>
                    <a:pt x="21067" y="8385"/>
                  </a:lnTo>
                  <a:lnTo>
                    <a:pt x="21452" y="7575"/>
                  </a:lnTo>
                  <a:lnTo>
                    <a:pt x="21780" y="6785"/>
                  </a:lnTo>
                  <a:lnTo>
                    <a:pt x="22088" y="6014"/>
                  </a:lnTo>
                  <a:lnTo>
                    <a:pt x="22358" y="5282"/>
                  </a:lnTo>
                  <a:lnTo>
                    <a:pt x="22589" y="4588"/>
                  </a:lnTo>
                  <a:lnTo>
                    <a:pt x="22782" y="3913"/>
                  </a:lnTo>
                  <a:lnTo>
                    <a:pt x="22956" y="3297"/>
                  </a:lnTo>
                  <a:lnTo>
                    <a:pt x="23110" y="2718"/>
                  </a:lnTo>
                  <a:lnTo>
                    <a:pt x="23226" y="2159"/>
                  </a:lnTo>
                  <a:lnTo>
                    <a:pt x="23418" y="1215"/>
                  </a:lnTo>
                  <a:lnTo>
                    <a:pt x="23438" y="1099"/>
                  </a:lnTo>
                  <a:lnTo>
                    <a:pt x="23438" y="964"/>
                  </a:lnTo>
                  <a:lnTo>
                    <a:pt x="23418" y="849"/>
                  </a:lnTo>
                  <a:lnTo>
                    <a:pt x="23380" y="733"/>
                  </a:lnTo>
                  <a:lnTo>
                    <a:pt x="23341" y="617"/>
                  </a:lnTo>
                  <a:lnTo>
                    <a:pt x="23283" y="502"/>
                  </a:lnTo>
                  <a:lnTo>
                    <a:pt x="23226" y="405"/>
                  </a:lnTo>
                  <a:lnTo>
                    <a:pt x="23148" y="309"/>
                  </a:lnTo>
                  <a:lnTo>
                    <a:pt x="23052" y="232"/>
                  </a:lnTo>
                  <a:lnTo>
                    <a:pt x="22975" y="155"/>
                  </a:lnTo>
                  <a:lnTo>
                    <a:pt x="22879" y="97"/>
                  </a:lnTo>
                  <a:lnTo>
                    <a:pt x="22782" y="58"/>
                  </a:lnTo>
                  <a:lnTo>
                    <a:pt x="22686" y="20"/>
                  </a:lnTo>
                  <a:lnTo>
                    <a:pt x="22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7"/>
            <p:cNvSpPr/>
            <p:nvPr/>
          </p:nvSpPr>
          <p:spPr>
            <a:xfrm>
              <a:off x="158609" y="4560165"/>
              <a:ext cx="695760" cy="736416"/>
            </a:xfrm>
            <a:custGeom>
              <a:avLst/>
              <a:gdLst/>
              <a:ahLst/>
              <a:cxnLst/>
              <a:rect l="l" t="t" r="r" b="b"/>
              <a:pathLst>
                <a:path w="16172" h="17117" extrusionOk="0">
                  <a:moveTo>
                    <a:pt x="16076" y="1"/>
                  </a:moveTo>
                  <a:lnTo>
                    <a:pt x="16056" y="20"/>
                  </a:lnTo>
                  <a:lnTo>
                    <a:pt x="16018" y="39"/>
                  </a:lnTo>
                  <a:lnTo>
                    <a:pt x="13878" y="2391"/>
                  </a:lnTo>
                  <a:lnTo>
                    <a:pt x="11469" y="5070"/>
                  </a:lnTo>
                  <a:lnTo>
                    <a:pt x="8925" y="7845"/>
                  </a:lnTo>
                  <a:lnTo>
                    <a:pt x="6419" y="10544"/>
                  </a:lnTo>
                  <a:lnTo>
                    <a:pt x="4126" y="12992"/>
                  </a:lnTo>
                  <a:lnTo>
                    <a:pt x="3104" y="14071"/>
                  </a:lnTo>
                  <a:lnTo>
                    <a:pt x="2179" y="14996"/>
                  </a:lnTo>
                  <a:lnTo>
                    <a:pt x="1408" y="15786"/>
                  </a:lnTo>
                  <a:lnTo>
                    <a:pt x="772" y="16365"/>
                  </a:lnTo>
                  <a:lnTo>
                    <a:pt x="328" y="16769"/>
                  </a:lnTo>
                  <a:lnTo>
                    <a:pt x="174" y="16885"/>
                  </a:lnTo>
                  <a:lnTo>
                    <a:pt x="59" y="16943"/>
                  </a:lnTo>
                  <a:lnTo>
                    <a:pt x="39" y="16943"/>
                  </a:lnTo>
                  <a:lnTo>
                    <a:pt x="1" y="16981"/>
                  </a:lnTo>
                  <a:lnTo>
                    <a:pt x="1" y="17020"/>
                  </a:lnTo>
                  <a:lnTo>
                    <a:pt x="1" y="17058"/>
                  </a:lnTo>
                  <a:lnTo>
                    <a:pt x="39" y="17097"/>
                  </a:lnTo>
                  <a:lnTo>
                    <a:pt x="97" y="17116"/>
                  </a:lnTo>
                  <a:lnTo>
                    <a:pt x="116" y="17116"/>
                  </a:lnTo>
                  <a:lnTo>
                    <a:pt x="251" y="17039"/>
                  </a:lnTo>
                  <a:lnTo>
                    <a:pt x="463" y="16885"/>
                  </a:lnTo>
                  <a:lnTo>
                    <a:pt x="753" y="16634"/>
                  </a:lnTo>
                  <a:lnTo>
                    <a:pt x="1099" y="16326"/>
                  </a:lnTo>
                  <a:lnTo>
                    <a:pt x="1948" y="15497"/>
                  </a:lnTo>
                  <a:lnTo>
                    <a:pt x="3008" y="14418"/>
                  </a:lnTo>
                  <a:lnTo>
                    <a:pt x="4203" y="13184"/>
                  </a:lnTo>
                  <a:lnTo>
                    <a:pt x="5513" y="11797"/>
                  </a:lnTo>
                  <a:lnTo>
                    <a:pt x="8327" y="8770"/>
                  </a:lnTo>
                  <a:lnTo>
                    <a:pt x="11103" y="5744"/>
                  </a:lnTo>
                  <a:lnTo>
                    <a:pt x="13551" y="3046"/>
                  </a:lnTo>
                  <a:lnTo>
                    <a:pt x="16153" y="155"/>
                  </a:lnTo>
                  <a:lnTo>
                    <a:pt x="16172" y="116"/>
                  </a:lnTo>
                  <a:lnTo>
                    <a:pt x="16172" y="97"/>
                  </a:lnTo>
                  <a:lnTo>
                    <a:pt x="16172" y="59"/>
                  </a:lnTo>
                  <a:lnTo>
                    <a:pt x="16153" y="20"/>
                  </a:lnTo>
                  <a:lnTo>
                    <a:pt x="161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17"/>
          <p:cNvGrpSpPr/>
          <p:nvPr/>
        </p:nvGrpSpPr>
        <p:grpSpPr>
          <a:xfrm>
            <a:off x="-143200" y="2391747"/>
            <a:ext cx="1138550" cy="3112118"/>
            <a:chOff x="-143200" y="2391747"/>
            <a:chExt cx="1138550" cy="3112118"/>
          </a:xfrm>
        </p:grpSpPr>
        <p:sp>
          <p:nvSpPr>
            <p:cNvPr id="360" name="Google Shape;360;p17"/>
            <p:cNvSpPr/>
            <p:nvPr/>
          </p:nvSpPr>
          <p:spPr>
            <a:xfrm>
              <a:off x="251497" y="4035291"/>
              <a:ext cx="588806" cy="990120"/>
            </a:xfrm>
            <a:custGeom>
              <a:avLst/>
              <a:gdLst/>
              <a:ahLst/>
              <a:cxnLst/>
              <a:rect l="l" t="t" r="r" b="b"/>
              <a:pathLst>
                <a:path w="13686" h="23014" extrusionOk="0">
                  <a:moveTo>
                    <a:pt x="13280" y="0"/>
                  </a:moveTo>
                  <a:lnTo>
                    <a:pt x="13165" y="19"/>
                  </a:lnTo>
                  <a:lnTo>
                    <a:pt x="13049" y="77"/>
                  </a:lnTo>
                  <a:lnTo>
                    <a:pt x="12606" y="405"/>
                  </a:lnTo>
                  <a:lnTo>
                    <a:pt x="12163" y="732"/>
                  </a:lnTo>
                  <a:lnTo>
                    <a:pt x="11739" y="1060"/>
                  </a:lnTo>
                  <a:lnTo>
                    <a:pt x="11315" y="1407"/>
                  </a:lnTo>
                  <a:lnTo>
                    <a:pt x="10910" y="1773"/>
                  </a:lnTo>
                  <a:lnTo>
                    <a:pt x="10505" y="2140"/>
                  </a:lnTo>
                  <a:lnTo>
                    <a:pt x="9734" y="2891"/>
                  </a:lnTo>
                  <a:lnTo>
                    <a:pt x="8982" y="3681"/>
                  </a:lnTo>
                  <a:lnTo>
                    <a:pt x="8269" y="4491"/>
                  </a:lnTo>
                  <a:lnTo>
                    <a:pt x="7595" y="5320"/>
                  </a:lnTo>
                  <a:lnTo>
                    <a:pt x="6939" y="6149"/>
                  </a:lnTo>
                  <a:lnTo>
                    <a:pt x="6342" y="7016"/>
                  </a:lnTo>
                  <a:lnTo>
                    <a:pt x="5764" y="7883"/>
                  </a:lnTo>
                  <a:lnTo>
                    <a:pt x="5205" y="8751"/>
                  </a:lnTo>
                  <a:lnTo>
                    <a:pt x="4684" y="9618"/>
                  </a:lnTo>
                  <a:lnTo>
                    <a:pt x="4202" y="10485"/>
                  </a:lnTo>
                  <a:lnTo>
                    <a:pt x="3740" y="11333"/>
                  </a:lnTo>
                  <a:lnTo>
                    <a:pt x="3316" y="12181"/>
                  </a:lnTo>
                  <a:lnTo>
                    <a:pt x="2911" y="13010"/>
                  </a:lnTo>
                  <a:lnTo>
                    <a:pt x="2545" y="13820"/>
                  </a:lnTo>
                  <a:lnTo>
                    <a:pt x="2198" y="14610"/>
                  </a:lnTo>
                  <a:lnTo>
                    <a:pt x="1870" y="15362"/>
                  </a:lnTo>
                  <a:lnTo>
                    <a:pt x="1581" y="16094"/>
                  </a:lnTo>
                  <a:lnTo>
                    <a:pt x="1080" y="17443"/>
                  </a:lnTo>
                  <a:lnTo>
                    <a:pt x="675" y="18619"/>
                  </a:lnTo>
                  <a:lnTo>
                    <a:pt x="367" y="19583"/>
                  </a:lnTo>
                  <a:lnTo>
                    <a:pt x="155" y="20315"/>
                  </a:lnTo>
                  <a:lnTo>
                    <a:pt x="1" y="20932"/>
                  </a:lnTo>
                  <a:lnTo>
                    <a:pt x="2757" y="23014"/>
                  </a:lnTo>
                  <a:lnTo>
                    <a:pt x="3547" y="22031"/>
                  </a:lnTo>
                  <a:lnTo>
                    <a:pt x="4318" y="21067"/>
                  </a:lnTo>
                  <a:lnTo>
                    <a:pt x="5031" y="20084"/>
                  </a:lnTo>
                  <a:lnTo>
                    <a:pt x="5725" y="19139"/>
                  </a:lnTo>
                  <a:lnTo>
                    <a:pt x="6380" y="18195"/>
                  </a:lnTo>
                  <a:lnTo>
                    <a:pt x="6978" y="17270"/>
                  </a:lnTo>
                  <a:lnTo>
                    <a:pt x="7556" y="16345"/>
                  </a:lnTo>
                  <a:lnTo>
                    <a:pt x="8115" y="15439"/>
                  </a:lnTo>
                  <a:lnTo>
                    <a:pt x="8616" y="14552"/>
                  </a:lnTo>
                  <a:lnTo>
                    <a:pt x="9098" y="13685"/>
                  </a:lnTo>
                  <a:lnTo>
                    <a:pt x="9541" y="12837"/>
                  </a:lnTo>
                  <a:lnTo>
                    <a:pt x="9965" y="11989"/>
                  </a:lnTo>
                  <a:lnTo>
                    <a:pt x="10370" y="11179"/>
                  </a:lnTo>
                  <a:lnTo>
                    <a:pt x="10717" y="10370"/>
                  </a:lnTo>
                  <a:lnTo>
                    <a:pt x="11064" y="9599"/>
                  </a:lnTo>
                  <a:lnTo>
                    <a:pt x="11372" y="8847"/>
                  </a:lnTo>
                  <a:lnTo>
                    <a:pt x="11661" y="8115"/>
                  </a:lnTo>
                  <a:lnTo>
                    <a:pt x="11931" y="7401"/>
                  </a:lnTo>
                  <a:lnTo>
                    <a:pt x="12163" y="6708"/>
                  </a:lnTo>
                  <a:lnTo>
                    <a:pt x="12375" y="6052"/>
                  </a:lnTo>
                  <a:lnTo>
                    <a:pt x="12760" y="4819"/>
                  </a:lnTo>
                  <a:lnTo>
                    <a:pt x="13068" y="3701"/>
                  </a:lnTo>
                  <a:lnTo>
                    <a:pt x="13300" y="2679"/>
                  </a:lnTo>
                  <a:lnTo>
                    <a:pt x="13473" y="1812"/>
                  </a:lnTo>
                  <a:lnTo>
                    <a:pt x="13608" y="1060"/>
                  </a:lnTo>
                  <a:lnTo>
                    <a:pt x="13685" y="463"/>
                  </a:lnTo>
                  <a:lnTo>
                    <a:pt x="13685" y="347"/>
                  </a:lnTo>
                  <a:lnTo>
                    <a:pt x="13647" y="231"/>
                  </a:lnTo>
                  <a:lnTo>
                    <a:pt x="13589" y="135"/>
                  </a:lnTo>
                  <a:lnTo>
                    <a:pt x="13493" y="77"/>
                  </a:lnTo>
                  <a:lnTo>
                    <a:pt x="13396" y="19"/>
                  </a:lnTo>
                  <a:lnTo>
                    <a:pt x="132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7"/>
            <p:cNvSpPr/>
            <p:nvPr/>
          </p:nvSpPr>
          <p:spPr>
            <a:xfrm>
              <a:off x="365939" y="4192839"/>
              <a:ext cx="381481" cy="609500"/>
            </a:xfrm>
            <a:custGeom>
              <a:avLst/>
              <a:gdLst/>
              <a:ahLst/>
              <a:cxnLst/>
              <a:rect l="l" t="t" r="r" b="b"/>
              <a:pathLst>
                <a:path w="8867" h="14167" extrusionOk="0">
                  <a:moveTo>
                    <a:pt x="8770" y="0"/>
                  </a:moveTo>
                  <a:lnTo>
                    <a:pt x="8732" y="19"/>
                  </a:lnTo>
                  <a:lnTo>
                    <a:pt x="8712" y="39"/>
                  </a:lnTo>
                  <a:lnTo>
                    <a:pt x="4433" y="6900"/>
                  </a:lnTo>
                  <a:lnTo>
                    <a:pt x="1485" y="11661"/>
                  </a:lnTo>
                  <a:lnTo>
                    <a:pt x="0" y="14013"/>
                  </a:lnTo>
                  <a:lnTo>
                    <a:pt x="0" y="14051"/>
                  </a:lnTo>
                  <a:lnTo>
                    <a:pt x="0" y="14090"/>
                  </a:lnTo>
                  <a:lnTo>
                    <a:pt x="0" y="14128"/>
                  </a:lnTo>
                  <a:lnTo>
                    <a:pt x="39" y="14148"/>
                  </a:lnTo>
                  <a:lnTo>
                    <a:pt x="77" y="14167"/>
                  </a:lnTo>
                  <a:lnTo>
                    <a:pt x="135" y="14148"/>
                  </a:lnTo>
                  <a:lnTo>
                    <a:pt x="155" y="14128"/>
                  </a:lnTo>
                  <a:lnTo>
                    <a:pt x="1600" y="11815"/>
                  </a:lnTo>
                  <a:lnTo>
                    <a:pt x="4491" y="7170"/>
                  </a:lnTo>
                  <a:lnTo>
                    <a:pt x="8867" y="135"/>
                  </a:lnTo>
                  <a:lnTo>
                    <a:pt x="8867" y="97"/>
                  </a:lnTo>
                  <a:lnTo>
                    <a:pt x="8867" y="77"/>
                  </a:lnTo>
                  <a:lnTo>
                    <a:pt x="8867" y="39"/>
                  </a:lnTo>
                  <a:lnTo>
                    <a:pt x="8828" y="19"/>
                  </a:lnTo>
                  <a:lnTo>
                    <a:pt x="87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7"/>
            <p:cNvSpPr/>
            <p:nvPr/>
          </p:nvSpPr>
          <p:spPr>
            <a:xfrm>
              <a:off x="-143200" y="2391747"/>
              <a:ext cx="332521" cy="1966128"/>
            </a:xfrm>
            <a:custGeom>
              <a:avLst/>
              <a:gdLst/>
              <a:ahLst/>
              <a:cxnLst/>
              <a:rect l="l" t="t" r="r" b="b"/>
              <a:pathLst>
                <a:path w="7729" h="45700" extrusionOk="0">
                  <a:moveTo>
                    <a:pt x="6129" y="0"/>
                  </a:moveTo>
                  <a:lnTo>
                    <a:pt x="5994" y="39"/>
                  </a:lnTo>
                  <a:lnTo>
                    <a:pt x="5917" y="58"/>
                  </a:lnTo>
                  <a:lnTo>
                    <a:pt x="5859" y="116"/>
                  </a:lnTo>
                  <a:lnTo>
                    <a:pt x="5802" y="174"/>
                  </a:lnTo>
                  <a:lnTo>
                    <a:pt x="5744" y="251"/>
                  </a:lnTo>
                  <a:lnTo>
                    <a:pt x="5358" y="906"/>
                  </a:lnTo>
                  <a:lnTo>
                    <a:pt x="4992" y="1581"/>
                  </a:lnTo>
                  <a:lnTo>
                    <a:pt x="4626" y="2275"/>
                  </a:lnTo>
                  <a:lnTo>
                    <a:pt x="4298" y="3007"/>
                  </a:lnTo>
                  <a:lnTo>
                    <a:pt x="3970" y="3740"/>
                  </a:lnTo>
                  <a:lnTo>
                    <a:pt x="3662" y="4511"/>
                  </a:lnTo>
                  <a:lnTo>
                    <a:pt x="3373" y="5282"/>
                  </a:lnTo>
                  <a:lnTo>
                    <a:pt x="3084" y="6072"/>
                  </a:lnTo>
                  <a:lnTo>
                    <a:pt x="2833" y="6881"/>
                  </a:lnTo>
                  <a:lnTo>
                    <a:pt x="2583" y="7710"/>
                  </a:lnTo>
                  <a:lnTo>
                    <a:pt x="2351" y="8558"/>
                  </a:lnTo>
                  <a:lnTo>
                    <a:pt x="2120" y="9406"/>
                  </a:lnTo>
                  <a:lnTo>
                    <a:pt x="1927" y="10274"/>
                  </a:lnTo>
                  <a:lnTo>
                    <a:pt x="1715" y="11141"/>
                  </a:lnTo>
                  <a:lnTo>
                    <a:pt x="1542" y="12028"/>
                  </a:lnTo>
                  <a:lnTo>
                    <a:pt x="1368" y="12914"/>
                  </a:lnTo>
                  <a:lnTo>
                    <a:pt x="1214" y="13820"/>
                  </a:lnTo>
                  <a:lnTo>
                    <a:pt x="1060" y="14726"/>
                  </a:lnTo>
                  <a:lnTo>
                    <a:pt x="810" y="16557"/>
                  </a:lnTo>
                  <a:lnTo>
                    <a:pt x="598" y="18388"/>
                  </a:lnTo>
                  <a:lnTo>
                    <a:pt x="405" y="20219"/>
                  </a:lnTo>
                  <a:lnTo>
                    <a:pt x="270" y="22050"/>
                  </a:lnTo>
                  <a:lnTo>
                    <a:pt x="154" y="23881"/>
                  </a:lnTo>
                  <a:lnTo>
                    <a:pt x="77" y="25674"/>
                  </a:lnTo>
                  <a:lnTo>
                    <a:pt x="39" y="27447"/>
                  </a:lnTo>
                  <a:lnTo>
                    <a:pt x="0" y="29162"/>
                  </a:lnTo>
                  <a:lnTo>
                    <a:pt x="0" y="30839"/>
                  </a:lnTo>
                  <a:lnTo>
                    <a:pt x="19" y="32458"/>
                  </a:lnTo>
                  <a:lnTo>
                    <a:pt x="58" y="34000"/>
                  </a:lnTo>
                  <a:lnTo>
                    <a:pt x="96" y="35484"/>
                  </a:lnTo>
                  <a:lnTo>
                    <a:pt x="154" y="36872"/>
                  </a:lnTo>
                  <a:lnTo>
                    <a:pt x="289" y="39378"/>
                  </a:lnTo>
                  <a:lnTo>
                    <a:pt x="443" y="41459"/>
                  </a:lnTo>
                  <a:lnTo>
                    <a:pt x="559" y="43021"/>
                  </a:lnTo>
                  <a:lnTo>
                    <a:pt x="694" y="44351"/>
                  </a:lnTo>
                  <a:lnTo>
                    <a:pt x="3026" y="45700"/>
                  </a:lnTo>
                  <a:lnTo>
                    <a:pt x="3508" y="43984"/>
                  </a:lnTo>
                  <a:lnTo>
                    <a:pt x="3951" y="42250"/>
                  </a:lnTo>
                  <a:lnTo>
                    <a:pt x="4375" y="40496"/>
                  </a:lnTo>
                  <a:lnTo>
                    <a:pt x="4761" y="38703"/>
                  </a:lnTo>
                  <a:lnTo>
                    <a:pt x="5127" y="36911"/>
                  </a:lnTo>
                  <a:lnTo>
                    <a:pt x="5474" y="35099"/>
                  </a:lnTo>
                  <a:lnTo>
                    <a:pt x="5782" y="33287"/>
                  </a:lnTo>
                  <a:lnTo>
                    <a:pt x="6071" y="31475"/>
                  </a:lnTo>
                  <a:lnTo>
                    <a:pt x="6341" y="29683"/>
                  </a:lnTo>
                  <a:lnTo>
                    <a:pt x="6573" y="27871"/>
                  </a:lnTo>
                  <a:lnTo>
                    <a:pt x="6785" y="26098"/>
                  </a:lnTo>
                  <a:lnTo>
                    <a:pt x="6977" y="24325"/>
                  </a:lnTo>
                  <a:lnTo>
                    <a:pt x="7151" y="22590"/>
                  </a:lnTo>
                  <a:lnTo>
                    <a:pt x="7286" y="20874"/>
                  </a:lnTo>
                  <a:lnTo>
                    <a:pt x="7421" y="19198"/>
                  </a:lnTo>
                  <a:lnTo>
                    <a:pt x="7517" y="17559"/>
                  </a:lnTo>
                  <a:lnTo>
                    <a:pt x="7594" y="15960"/>
                  </a:lnTo>
                  <a:lnTo>
                    <a:pt x="7652" y="14418"/>
                  </a:lnTo>
                  <a:lnTo>
                    <a:pt x="7690" y="12914"/>
                  </a:lnTo>
                  <a:lnTo>
                    <a:pt x="7729" y="11488"/>
                  </a:lnTo>
                  <a:lnTo>
                    <a:pt x="7729" y="10100"/>
                  </a:lnTo>
                  <a:lnTo>
                    <a:pt x="7710" y="8790"/>
                  </a:lnTo>
                  <a:lnTo>
                    <a:pt x="7690" y="7556"/>
                  </a:lnTo>
                  <a:lnTo>
                    <a:pt x="7652" y="6380"/>
                  </a:lnTo>
                  <a:lnTo>
                    <a:pt x="7575" y="5301"/>
                  </a:lnTo>
                  <a:lnTo>
                    <a:pt x="7498" y="4299"/>
                  </a:lnTo>
                  <a:lnTo>
                    <a:pt x="7421" y="3393"/>
                  </a:lnTo>
                  <a:lnTo>
                    <a:pt x="7305" y="2583"/>
                  </a:lnTo>
                  <a:lnTo>
                    <a:pt x="7189" y="1870"/>
                  </a:lnTo>
                  <a:lnTo>
                    <a:pt x="7074" y="1273"/>
                  </a:lnTo>
                  <a:lnTo>
                    <a:pt x="6919" y="771"/>
                  </a:lnTo>
                  <a:lnTo>
                    <a:pt x="6842" y="559"/>
                  </a:lnTo>
                  <a:lnTo>
                    <a:pt x="6765" y="386"/>
                  </a:lnTo>
                  <a:lnTo>
                    <a:pt x="6669" y="232"/>
                  </a:lnTo>
                  <a:lnTo>
                    <a:pt x="6553" y="116"/>
                  </a:lnTo>
                  <a:lnTo>
                    <a:pt x="6418" y="39"/>
                  </a:lnTo>
                  <a:lnTo>
                    <a:pt x="62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7"/>
            <p:cNvSpPr/>
            <p:nvPr/>
          </p:nvSpPr>
          <p:spPr>
            <a:xfrm>
              <a:off x="-55303" y="2589909"/>
              <a:ext cx="155096" cy="1490170"/>
            </a:xfrm>
            <a:custGeom>
              <a:avLst/>
              <a:gdLst/>
              <a:ahLst/>
              <a:cxnLst/>
              <a:rect l="l" t="t" r="r" b="b"/>
              <a:pathLst>
                <a:path w="3605" h="34637" extrusionOk="0">
                  <a:moveTo>
                    <a:pt x="3489" y="1"/>
                  </a:moveTo>
                  <a:lnTo>
                    <a:pt x="3450" y="20"/>
                  </a:lnTo>
                  <a:lnTo>
                    <a:pt x="3431" y="59"/>
                  </a:lnTo>
                  <a:lnTo>
                    <a:pt x="3412" y="78"/>
                  </a:lnTo>
                  <a:lnTo>
                    <a:pt x="2833" y="5803"/>
                  </a:lnTo>
                  <a:lnTo>
                    <a:pt x="1658" y="17174"/>
                  </a:lnTo>
                  <a:lnTo>
                    <a:pt x="1041" y="23246"/>
                  </a:lnTo>
                  <a:lnTo>
                    <a:pt x="520" y="28643"/>
                  </a:lnTo>
                  <a:lnTo>
                    <a:pt x="135" y="32632"/>
                  </a:lnTo>
                  <a:lnTo>
                    <a:pt x="39" y="33904"/>
                  </a:lnTo>
                  <a:lnTo>
                    <a:pt x="0" y="34541"/>
                  </a:lnTo>
                  <a:lnTo>
                    <a:pt x="0" y="34579"/>
                  </a:lnTo>
                  <a:lnTo>
                    <a:pt x="19" y="34618"/>
                  </a:lnTo>
                  <a:lnTo>
                    <a:pt x="58" y="34637"/>
                  </a:lnTo>
                  <a:lnTo>
                    <a:pt x="135" y="34637"/>
                  </a:lnTo>
                  <a:lnTo>
                    <a:pt x="154" y="34618"/>
                  </a:lnTo>
                  <a:lnTo>
                    <a:pt x="174" y="34579"/>
                  </a:lnTo>
                  <a:lnTo>
                    <a:pt x="193" y="34541"/>
                  </a:lnTo>
                  <a:lnTo>
                    <a:pt x="231" y="33885"/>
                  </a:lnTo>
                  <a:lnTo>
                    <a:pt x="328" y="32594"/>
                  </a:lnTo>
                  <a:lnTo>
                    <a:pt x="713" y="28508"/>
                  </a:lnTo>
                  <a:lnTo>
                    <a:pt x="1253" y="22995"/>
                  </a:lnTo>
                  <a:lnTo>
                    <a:pt x="1889" y="16808"/>
                  </a:lnTo>
                  <a:lnTo>
                    <a:pt x="3045" y="5379"/>
                  </a:lnTo>
                  <a:lnTo>
                    <a:pt x="3604" y="97"/>
                  </a:lnTo>
                  <a:lnTo>
                    <a:pt x="3604" y="59"/>
                  </a:lnTo>
                  <a:lnTo>
                    <a:pt x="3585" y="40"/>
                  </a:lnTo>
                  <a:lnTo>
                    <a:pt x="3547" y="20"/>
                  </a:lnTo>
                  <a:lnTo>
                    <a:pt x="3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7"/>
            <p:cNvSpPr/>
            <p:nvPr/>
          </p:nvSpPr>
          <p:spPr>
            <a:xfrm>
              <a:off x="-78536" y="3228448"/>
              <a:ext cx="686639" cy="2275417"/>
            </a:xfrm>
            <a:custGeom>
              <a:avLst/>
              <a:gdLst/>
              <a:ahLst/>
              <a:cxnLst/>
              <a:rect l="l" t="t" r="r" b="b"/>
              <a:pathLst>
                <a:path w="15960" h="52889" extrusionOk="0">
                  <a:moveTo>
                    <a:pt x="13203" y="0"/>
                  </a:moveTo>
                  <a:lnTo>
                    <a:pt x="13049" y="19"/>
                  </a:lnTo>
                  <a:lnTo>
                    <a:pt x="12895" y="58"/>
                  </a:lnTo>
                  <a:lnTo>
                    <a:pt x="12760" y="135"/>
                  </a:lnTo>
                  <a:lnTo>
                    <a:pt x="12625" y="212"/>
                  </a:lnTo>
                  <a:lnTo>
                    <a:pt x="12509" y="328"/>
                  </a:lnTo>
                  <a:lnTo>
                    <a:pt x="12394" y="444"/>
                  </a:lnTo>
                  <a:lnTo>
                    <a:pt x="11623" y="1504"/>
                  </a:lnTo>
                  <a:lnTo>
                    <a:pt x="10910" y="2564"/>
                  </a:lnTo>
                  <a:lnTo>
                    <a:pt x="10216" y="3643"/>
                  </a:lnTo>
                  <a:lnTo>
                    <a:pt x="9541" y="4722"/>
                  </a:lnTo>
                  <a:lnTo>
                    <a:pt x="8905" y="5821"/>
                  </a:lnTo>
                  <a:lnTo>
                    <a:pt x="8288" y="6920"/>
                  </a:lnTo>
                  <a:lnTo>
                    <a:pt x="7710" y="8018"/>
                  </a:lnTo>
                  <a:lnTo>
                    <a:pt x="7151" y="9117"/>
                  </a:lnTo>
                  <a:lnTo>
                    <a:pt x="6611" y="10216"/>
                  </a:lnTo>
                  <a:lnTo>
                    <a:pt x="6110" y="11333"/>
                  </a:lnTo>
                  <a:lnTo>
                    <a:pt x="5628" y="12451"/>
                  </a:lnTo>
                  <a:lnTo>
                    <a:pt x="5166" y="13550"/>
                  </a:lnTo>
                  <a:lnTo>
                    <a:pt x="4742" y="14668"/>
                  </a:lnTo>
                  <a:lnTo>
                    <a:pt x="4337" y="15786"/>
                  </a:lnTo>
                  <a:lnTo>
                    <a:pt x="3952" y="16884"/>
                  </a:lnTo>
                  <a:lnTo>
                    <a:pt x="3585" y="18002"/>
                  </a:lnTo>
                  <a:lnTo>
                    <a:pt x="3238" y="19101"/>
                  </a:lnTo>
                  <a:lnTo>
                    <a:pt x="2930" y="20219"/>
                  </a:lnTo>
                  <a:lnTo>
                    <a:pt x="2622" y="21298"/>
                  </a:lnTo>
                  <a:lnTo>
                    <a:pt x="2352" y="22397"/>
                  </a:lnTo>
                  <a:lnTo>
                    <a:pt x="2082" y="23476"/>
                  </a:lnTo>
                  <a:lnTo>
                    <a:pt x="1851" y="24556"/>
                  </a:lnTo>
                  <a:lnTo>
                    <a:pt x="1619" y="25635"/>
                  </a:lnTo>
                  <a:lnTo>
                    <a:pt x="1427" y="26695"/>
                  </a:lnTo>
                  <a:lnTo>
                    <a:pt x="1234" y="27736"/>
                  </a:lnTo>
                  <a:lnTo>
                    <a:pt x="1060" y="28777"/>
                  </a:lnTo>
                  <a:lnTo>
                    <a:pt x="906" y="29818"/>
                  </a:lnTo>
                  <a:lnTo>
                    <a:pt x="752" y="30820"/>
                  </a:lnTo>
                  <a:lnTo>
                    <a:pt x="636" y="31822"/>
                  </a:lnTo>
                  <a:lnTo>
                    <a:pt x="521" y="32824"/>
                  </a:lnTo>
                  <a:lnTo>
                    <a:pt x="328" y="34752"/>
                  </a:lnTo>
                  <a:lnTo>
                    <a:pt x="193" y="36621"/>
                  </a:lnTo>
                  <a:lnTo>
                    <a:pt x="97" y="38414"/>
                  </a:lnTo>
                  <a:lnTo>
                    <a:pt x="39" y="40129"/>
                  </a:lnTo>
                  <a:lnTo>
                    <a:pt x="0" y="41768"/>
                  </a:lnTo>
                  <a:lnTo>
                    <a:pt x="20" y="43290"/>
                  </a:lnTo>
                  <a:lnTo>
                    <a:pt x="39" y="44736"/>
                  </a:lnTo>
                  <a:lnTo>
                    <a:pt x="97" y="46066"/>
                  </a:lnTo>
                  <a:lnTo>
                    <a:pt x="155" y="47299"/>
                  </a:lnTo>
                  <a:lnTo>
                    <a:pt x="232" y="48398"/>
                  </a:lnTo>
                  <a:lnTo>
                    <a:pt x="309" y="49381"/>
                  </a:lnTo>
                  <a:lnTo>
                    <a:pt x="482" y="50923"/>
                  </a:lnTo>
                  <a:lnTo>
                    <a:pt x="598" y="51887"/>
                  </a:lnTo>
                  <a:lnTo>
                    <a:pt x="656" y="52233"/>
                  </a:lnTo>
                  <a:lnTo>
                    <a:pt x="2313" y="52889"/>
                  </a:lnTo>
                  <a:lnTo>
                    <a:pt x="3123" y="51655"/>
                  </a:lnTo>
                  <a:lnTo>
                    <a:pt x="3894" y="50441"/>
                  </a:lnTo>
                  <a:lnTo>
                    <a:pt x="4626" y="49227"/>
                  </a:lnTo>
                  <a:lnTo>
                    <a:pt x="5339" y="48032"/>
                  </a:lnTo>
                  <a:lnTo>
                    <a:pt x="6033" y="46837"/>
                  </a:lnTo>
                  <a:lnTo>
                    <a:pt x="6689" y="45661"/>
                  </a:lnTo>
                  <a:lnTo>
                    <a:pt x="7305" y="44485"/>
                  </a:lnTo>
                  <a:lnTo>
                    <a:pt x="7922" y="43329"/>
                  </a:lnTo>
                  <a:lnTo>
                    <a:pt x="8481" y="42192"/>
                  </a:lnTo>
                  <a:lnTo>
                    <a:pt x="9040" y="41054"/>
                  </a:lnTo>
                  <a:lnTo>
                    <a:pt x="9560" y="39937"/>
                  </a:lnTo>
                  <a:lnTo>
                    <a:pt x="10062" y="38819"/>
                  </a:lnTo>
                  <a:lnTo>
                    <a:pt x="10524" y="37720"/>
                  </a:lnTo>
                  <a:lnTo>
                    <a:pt x="10987" y="36641"/>
                  </a:lnTo>
                  <a:lnTo>
                    <a:pt x="11411" y="35561"/>
                  </a:lnTo>
                  <a:lnTo>
                    <a:pt x="11816" y="34501"/>
                  </a:lnTo>
                  <a:lnTo>
                    <a:pt x="12201" y="33441"/>
                  </a:lnTo>
                  <a:lnTo>
                    <a:pt x="12548" y="32400"/>
                  </a:lnTo>
                  <a:lnTo>
                    <a:pt x="12895" y="31379"/>
                  </a:lnTo>
                  <a:lnTo>
                    <a:pt x="13203" y="30357"/>
                  </a:lnTo>
                  <a:lnTo>
                    <a:pt x="13492" y="29374"/>
                  </a:lnTo>
                  <a:lnTo>
                    <a:pt x="13781" y="28372"/>
                  </a:lnTo>
                  <a:lnTo>
                    <a:pt x="14032" y="27408"/>
                  </a:lnTo>
                  <a:lnTo>
                    <a:pt x="14283" y="26445"/>
                  </a:lnTo>
                  <a:lnTo>
                    <a:pt x="14495" y="25500"/>
                  </a:lnTo>
                  <a:lnTo>
                    <a:pt x="14687" y="24556"/>
                  </a:lnTo>
                  <a:lnTo>
                    <a:pt x="14880" y="23650"/>
                  </a:lnTo>
                  <a:lnTo>
                    <a:pt x="15054" y="22744"/>
                  </a:lnTo>
                  <a:lnTo>
                    <a:pt x="15208" y="21857"/>
                  </a:lnTo>
                  <a:lnTo>
                    <a:pt x="15343" y="20971"/>
                  </a:lnTo>
                  <a:lnTo>
                    <a:pt x="15458" y="20103"/>
                  </a:lnTo>
                  <a:lnTo>
                    <a:pt x="15574" y="19255"/>
                  </a:lnTo>
                  <a:lnTo>
                    <a:pt x="15651" y="18426"/>
                  </a:lnTo>
                  <a:lnTo>
                    <a:pt x="15747" y="17617"/>
                  </a:lnTo>
                  <a:lnTo>
                    <a:pt x="15863" y="16017"/>
                  </a:lnTo>
                  <a:lnTo>
                    <a:pt x="15940" y="14494"/>
                  </a:lnTo>
                  <a:lnTo>
                    <a:pt x="15959" y="13030"/>
                  </a:lnTo>
                  <a:lnTo>
                    <a:pt x="15940" y="11623"/>
                  </a:lnTo>
                  <a:lnTo>
                    <a:pt x="15902" y="10293"/>
                  </a:lnTo>
                  <a:lnTo>
                    <a:pt x="15825" y="9021"/>
                  </a:lnTo>
                  <a:lnTo>
                    <a:pt x="15709" y="7826"/>
                  </a:lnTo>
                  <a:lnTo>
                    <a:pt x="15593" y="6688"/>
                  </a:lnTo>
                  <a:lnTo>
                    <a:pt x="15439" y="5628"/>
                  </a:lnTo>
                  <a:lnTo>
                    <a:pt x="15285" y="4645"/>
                  </a:lnTo>
                  <a:lnTo>
                    <a:pt x="15111" y="3720"/>
                  </a:lnTo>
                  <a:lnTo>
                    <a:pt x="14919" y="2872"/>
                  </a:lnTo>
                  <a:lnTo>
                    <a:pt x="14745" y="2101"/>
                  </a:lnTo>
                  <a:lnTo>
                    <a:pt x="14552" y="1407"/>
                  </a:lnTo>
                  <a:lnTo>
                    <a:pt x="14379" y="790"/>
                  </a:lnTo>
                  <a:lnTo>
                    <a:pt x="14321" y="636"/>
                  </a:lnTo>
                  <a:lnTo>
                    <a:pt x="14244" y="501"/>
                  </a:lnTo>
                  <a:lnTo>
                    <a:pt x="14148" y="366"/>
                  </a:lnTo>
                  <a:lnTo>
                    <a:pt x="14032" y="270"/>
                  </a:lnTo>
                  <a:lnTo>
                    <a:pt x="13916" y="174"/>
                  </a:lnTo>
                  <a:lnTo>
                    <a:pt x="13781" y="97"/>
                  </a:lnTo>
                  <a:lnTo>
                    <a:pt x="13647" y="39"/>
                  </a:lnTo>
                  <a:lnTo>
                    <a:pt x="134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7"/>
            <p:cNvSpPr/>
            <p:nvPr/>
          </p:nvSpPr>
          <p:spPr>
            <a:xfrm>
              <a:off x="71573" y="3537736"/>
              <a:ext cx="369047" cy="1605428"/>
            </a:xfrm>
            <a:custGeom>
              <a:avLst/>
              <a:gdLst/>
              <a:ahLst/>
              <a:cxnLst/>
              <a:rect l="l" t="t" r="r" b="b"/>
              <a:pathLst>
                <a:path w="8578" h="37316" extrusionOk="0">
                  <a:moveTo>
                    <a:pt x="8461" y="1"/>
                  </a:moveTo>
                  <a:lnTo>
                    <a:pt x="8423" y="20"/>
                  </a:lnTo>
                  <a:lnTo>
                    <a:pt x="8404" y="39"/>
                  </a:lnTo>
                  <a:lnTo>
                    <a:pt x="8384" y="78"/>
                  </a:lnTo>
                  <a:lnTo>
                    <a:pt x="5994" y="11083"/>
                  </a:lnTo>
                  <a:lnTo>
                    <a:pt x="4664" y="17174"/>
                  </a:lnTo>
                  <a:lnTo>
                    <a:pt x="3334" y="23110"/>
                  </a:lnTo>
                  <a:lnTo>
                    <a:pt x="2139" y="28469"/>
                  </a:lnTo>
                  <a:lnTo>
                    <a:pt x="1118" y="32882"/>
                  </a:lnTo>
                  <a:lnTo>
                    <a:pt x="713" y="34579"/>
                  </a:lnTo>
                  <a:lnTo>
                    <a:pt x="386" y="35908"/>
                  </a:lnTo>
                  <a:lnTo>
                    <a:pt x="154" y="36776"/>
                  </a:lnTo>
                  <a:lnTo>
                    <a:pt x="77" y="37026"/>
                  </a:lnTo>
                  <a:lnTo>
                    <a:pt x="19" y="37142"/>
                  </a:lnTo>
                  <a:lnTo>
                    <a:pt x="0" y="37181"/>
                  </a:lnTo>
                  <a:lnTo>
                    <a:pt x="0" y="37219"/>
                  </a:lnTo>
                  <a:lnTo>
                    <a:pt x="0" y="37258"/>
                  </a:lnTo>
                  <a:lnTo>
                    <a:pt x="19" y="37277"/>
                  </a:lnTo>
                  <a:lnTo>
                    <a:pt x="58" y="37296"/>
                  </a:lnTo>
                  <a:lnTo>
                    <a:pt x="96" y="37316"/>
                  </a:lnTo>
                  <a:lnTo>
                    <a:pt x="135" y="37296"/>
                  </a:lnTo>
                  <a:lnTo>
                    <a:pt x="154" y="37277"/>
                  </a:lnTo>
                  <a:lnTo>
                    <a:pt x="231" y="37142"/>
                  </a:lnTo>
                  <a:lnTo>
                    <a:pt x="328" y="36834"/>
                  </a:lnTo>
                  <a:lnTo>
                    <a:pt x="617" y="35696"/>
                  </a:lnTo>
                  <a:lnTo>
                    <a:pt x="1041" y="34000"/>
                  </a:lnTo>
                  <a:lnTo>
                    <a:pt x="1561" y="31803"/>
                  </a:lnTo>
                  <a:lnTo>
                    <a:pt x="2814" y="26310"/>
                  </a:lnTo>
                  <a:lnTo>
                    <a:pt x="4240" y="19930"/>
                  </a:lnTo>
                  <a:lnTo>
                    <a:pt x="5686" y="13396"/>
                  </a:lnTo>
                  <a:lnTo>
                    <a:pt x="6977" y="7440"/>
                  </a:lnTo>
                  <a:lnTo>
                    <a:pt x="8577" y="116"/>
                  </a:lnTo>
                  <a:lnTo>
                    <a:pt x="8577" y="78"/>
                  </a:lnTo>
                  <a:lnTo>
                    <a:pt x="8558" y="39"/>
                  </a:lnTo>
                  <a:lnTo>
                    <a:pt x="8539" y="20"/>
                  </a:lnTo>
                  <a:lnTo>
                    <a:pt x="85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7"/>
            <p:cNvSpPr/>
            <p:nvPr/>
          </p:nvSpPr>
          <p:spPr>
            <a:xfrm>
              <a:off x="-13011" y="4369446"/>
              <a:ext cx="1008361" cy="1121166"/>
            </a:xfrm>
            <a:custGeom>
              <a:avLst/>
              <a:gdLst/>
              <a:ahLst/>
              <a:cxnLst/>
              <a:rect l="l" t="t" r="r" b="b"/>
              <a:pathLst>
                <a:path w="23438" h="26060" extrusionOk="0">
                  <a:moveTo>
                    <a:pt x="22570" y="1"/>
                  </a:moveTo>
                  <a:lnTo>
                    <a:pt x="22474" y="20"/>
                  </a:lnTo>
                  <a:lnTo>
                    <a:pt x="22377" y="39"/>
                  </a:lnTo>
                  <a:lnTo>
                    <a:pt x="21606" y="290"/>
                  </a:lnTo>
                  <a:lnTo>
                    <a:pt x="20874" y="560"/>
                  </a:lnTo>
                  <a:lnTo>
                    <a:pt x="20142" y="849"/>
                  </a:lnTo>
                  <a:lnTo>
                    <a:pt x="19428" y="1157"/>
                  </a:lnTo>
                  <a:lnTo>
                    <a:pt x="18735" y="1485"/>
                  </a:lnTo>
                  <a:lnTo>
                    <a:pt x="18041" y="1832"/>
                  </a:lnTo>
                  <a:lnTo>
                    <a:pt x="17366" y="2198"/>
                  </a:lnTo>
                  <a:lnTo>
                    <a:pt x="16711" y="2583"/>
                  </a:lnTo>
                  <a:lnTo>
                    <a:pt x="16075" y="2969"/>
                  </a:lnTo>
                  <a:lnTo>
                    <a:pt x="15458" y="3393"/>
                  </a:lnTo>
                  <a:lnTo>
                    <a:pt x="14841" y="3798"/>
                  </a:lnTo>
                  <a:lnTo>
                    <a:pt x="14244" y="4241"/>
                  </a:lnTo>
                  <a:lnTo>
                    <a:pt x="13665" y="4684"/>
                  </a:lnTo>
                  <a:lnTo>
                    <a:pt x="13087" y="5147"/>
                  </a:lnTo>
                  <a:lnTo>
                    <a:pt x="12528" y="5609"/>
                  </a:lnTo>
                  <a:lnTo>
                    <a:pt x="11989" y="6091"/>
                  </a:lnTo>
                  <a:lnTo>
                    <a:pt x="11449" y="6573"/>
                  </a:lnTo>
                  <a:lnTo>
                    <a:pt x="10929" y="7074"/>
                  </a:lnTo>
                  <a:lnTo>
                    <a:pt x="10427" y="7575"/>
                  </a:lnTo>
                  <a:lnTo>
                    <a:pt x="9946" y="8077"/>
                  </a:lnTo>
                  <a:lnTo>
                    <a:pt x="9464" y="8597"/>
                  </a:lnTo>
                  <a:lnTo>
                    <a:pt x="9001" y="9117"/>
                  </a:lnTo>
                  <a:lnTo>
                    <a:pt x="8558" y="9638"/>
                  </a:lnTo>
                  <a:lnTo>
                    <a:pt x="8115" y="10158"/>
                  </a:lnTo>
                  <a:lnTo>
                    <a:pt x="7266" y="11218"/>
                  </a:lnTo>
                  <a:lnTo>
                    <a:pt x="6495" y="12278"/>
                  </a:lnTo>
                  <a:lnTo>
                    <a:pt x="5744" y="13338"/>
                  </a:lnTo>
                  <a:lnTo>
                    <a:pt x="5050" y="14379"/>
                  </a:lnTo>
                  <a:lnTo>
                    <a:pt x="4414" y="15420"/>
                  </a:lnTo>
                  <a:lnTo>
                    <a:pt x="3816" y="16422"/>
                  </a:lnTo>
                  <a:lnTo>
                    <a:pt x="3277" y="17405"/>
                  </a:lnTo>
                  <a:lnTo>
                    <a:pt x="2776" y="18369"/>
                  </a:lnTo>
                  <a:lnTo>
                    <a:pt x="2313" y="19275"/>
                  </a:lnTo>
                  <a:lnTo>
                    <a:pt x="1889" y="20142"/>
                  </a:lnTo>
                  <a:lnTo>
                    <a:pt x="1523" y="20952"/>
                  </a:lnTo>
                  <a:lnTo>
                    <a:pt x="1195" y="21703"/>
                  </a:lnTo>
                  <a:lnTo>
                    <a:pt x="906" y="22397"/>
                  </a:lnTo>
                  <a:lnTo>
                    <a:pt x="655" y="23014"/>
                  </a:lnTo>
                  <a:lnTo>
                    <a:pt x="289" y="23997"/>
                  </a:lnTo>
                  <a:lnTo>
                    <a:pt x="58" y="24633"/>
                  </a:lnTo>
                  <a:lnTo>
                    <a:pt x="0" y="24864"/>
                  </a:lnTo>
                  <a:lnTo>
                    <a:pt x="771" y="26059"/>
                  </a:lnTo>
                  <a:lnTo>
                    <a:pt x="1600" y="25732"/>
                  </a:lnTo>
                  <a:lnTo>
                    <a:pt x="2409" y="25385"/>
                  </a:lnTo>
                  <a:lnTo>
                    <a:pt x="3219" y="25038"/>
                  </a:lnTo>
                  <a:lnTo>
                    <a:pt x="3990" y="24672"/>
                  </a:lnTo>
                  <a:lnTo>
                    <a:pt x="4742" y="24305"/>
                  </a:lnTo>
                  <a:lnTo>
                    <a:pt x="5474" y="23939"/>
                  </a:lnTo>
                  <a:lnTo>
                    <a:pt x="6187" y="23554"/>
                  </a:lnTo>
                  <a:lnTo>
                    <a:pt x="6881" y="23168"/>
                  </a:lnTo>
                  <a:lnTo>
                    <a:pt x="7556" y="22764"/>
                  </a:lnTo>
                  <a:lnTo>
                    <a:pt x="8230" y="22378"/>
                  </a:lnTo>
                  <a:lnTo>
                    <a:pt x="8866" y="21954"/>
                  </a:lnTo>
                  <a:lnTo>
                    <a:pt x="9483" y="21549"/>
                  </a:lnTo>
                  <a:lnTo>
                    <a:pt x="10100" y="21125"/>
                  </a:lnTo>
                  <a:lnTo>
                    <a:pt x="10678" y="20720"/>
                  </a:lnTo>
                  <a:lnTo>
                    <a:pt x="11256" y="20277"/>
                  </a:lnTo>
                  <a:lnTo>
                    <a:pt x="11796" y="19853"/>
                  </a:lnTo>
                  <a:lnTo>
                    <a:pt x="12336" y="19429"/>
                  </a:lnTo>
                  <a:lnTo>
                    <a:pt x="12856" y="18986"/>
                  </a:lnTo>
                  <a:lnTo>
                    <a:pt x="13357" y="18542"/>
                  </a:lnTo>
                  <a:lnTo>
                    <a:pt x="13858" y="18099"/>
                  </a:lnTo>
                  <a:lnTo>
                    <a:pt x="14321" y="17656"/>
                  </a:lnTo>
                  <a:lnTo>
                    <a:pt x="14783" y="17213"/>
                  </a:lnTo>
                  <a:lnTo>
                    <a:pt x="15227" y="16750"/>
                  </a:lnTo>
                  <a:lnTo>
                    <a:pt x="15651" y="16307"/>
                  </a:lnTo>
                  <a:lnTo>
                    <a:pt x="16460" y="15401"/>
                  </a:lnTo>
                  <a:lnTo>
                    <a:pt x="17212" y="14495"/>
                  </a:lnTo>
                  <a:lnTo>
                    <a:pt x="17906" y="13608"/>
                  </a:lnTo>
                  <a:lnTo>
                    <a:pt x="18561" y="12702"/>
                  </a:lnTo>
                  <a:lnTo>
                    <a:pt x="19159" y="11816"/>
                  </a:lnTo>
                  <a:lnTo>
                    <a:pt x="19698" y="10929"/>
                  </a:lnTo>
                  <a:lnTo>
                    <a:pt x="20199" y="10062"/>
                  </a:lnTo>
                  <a:lnTo>
                    <a:pt x="20662" y="9214"/>
                  </a:lnTo>
                  <a:lnTo>
                    <a:pt x="21067" y="8385"/>
                  </a:lnTo>
                  <a:lnTo>
                    <a:pt x="21452" y="7575"/>
                  </a:lnTo>
                  <a:lnTo>
                    <a:pt x="21780" y="6785"/>
                  </a:lnTo>
                  <a:lnTo>
                    <a:pt x="22088" y="6014"/>
                  </a:lnTo>
                  <a:lnTo>
                    <a:pt x="22358" y="5282"/>
                  </a:lnTo>
                  <a:lnTo>
                    <a:pt x="22589" y="4588"/>
                  </a:lnTo>
                  <a:lnTo>
                    <a:pt x="22782" y="3913"/>
                  </a:lnTo>
                  <a:lnTo>
                    <a:pt x="22956" y="3297"/>
                  </a:lnTo>
                  <a:lnTo>
                    <a:pt x="23110" y="2718"/>
                  </a:lnTo>
                  <a:lnTo>
                    <a:pt x="23226" y="2159"/>
                  </a:lnTo>
                  <a:lnTo>
                    <a:pt x="23418" y="1215"/>
                  </a:lnTo>
                  <a:lnTo>
                    <a:pt x="23438" y="1099"/>
                  </a:lnTo>
                  <a:lnTo>
                    <a:pt x="23438" y="964"/>
                  </a:lnTo>
                  <a:lnTo>
                    <a:pt x="23418" y="849"/>
                  </a:lnTo>
                  <a:lnTo>
                    <a:pt x="23380" y="733"/>
                  </a:lnTo>
                  <a:lnTo>
                    <a:pt x="23341" y="617"/>
                  </a:lnTo>
                  <a:lnTo>
                    <a:pt x="23283" y="502"/>
                  </a:lnTo>
                  <a:lnTo>
                    <a:pt x="23226" y="405"/>
                  </a:lnTo>
                  <a:lnTo>
                    <a:pt x="23148" y="309"/>
                  </a:lnTo>
                  <a:lnTo>
                    <a:pt x="23052" y="232"/>
                  </a:lnTo>
                  <a:lnTo>
                    <a:pt x="22975" y="155"/>
                  </a:lnTo>
                  <a:lnTo>
                    <a:pt x="22879" y="97"/>
                  </a:lnTo>
                  <a:lnTo>
                    <a:pt x="22782" y="58"/>
                  </a:lnTo>
                  <a:lnTo>
                    <a:pt x="22686" y="20"/>
                  </a:lnTo>
                  <a:lnTo>
                    <a:pt x="22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7"/>
            <p:cNvSpPr/>
            <p:nvPr/>
          </p:nvSpPr>
          <p:spPr>
            <a:xfrm>
              <a:off x="158609" y="4560165"/>
              <a:ext cx="695760" cy="736416"/>
            </a:xfrm>
            <a:custGeom>
              <a:avLst/>
              <a:gdLst/>
              <a:ahLst/>
              <a:cxnLst/>
              <a:rect l="l" t="t" r="r" b="b"/>
              <a:pathLst>
                <a:path w="16172" h="17117" extrusionOk="0">
                  <a:moveTo>
                    <a:pt x="16076" y="1"/>
                  </a:moveTo>
                  <a:lnTo>
                    <a:pt x="16056" y="20"/>
                  </a:lnTo>
                  <a:lnTo>
                    <a:pt x="16018" y="39"/>
                  </a:lnTo>
                  <a:lnTo>
                    <a:pt x="13878" y="2391"/>
                  </a:lnTo>
                  <a:lnTo>
                    <a:pt x="11469" y="5070"/>
                  </a:lnTo>
                  <a:lnTo>
                    <a:pt x="8925" y="7845"/>
                  </a:lnTo>
                  <a:lnTo>
                    <a:pt x="6419" y="10544"/>
                  </a:lnTo>
                  <a:lnTo>
                    <a:pt x="4126" y="12992"/>
                  </a:lnTo>
                  <a:lnTo>
                    <a:pt x="3104" y="14071"/>
                  </a:lnTo>
                  <a:lnTo>
                    <a:pt x="2179" y="14996"/>
                  </a:lnTo>
                  <a:lnTo>
                    <a:pt x="1408" y="15786"/>
                  </a:lnTo>
                  <a:lnTo>
                    <a:pt x="772" y="16365"/>
                  </a:lnTo>
                  <a:lnTo>
                    <a:pt x="328" y="16769"/>
                  </a:lnTo>
                  <a:lnTo>
                    <a:pt x="174" y="16885"/>
                  </a:lnTo>
                  <a:lnTo>
                    <a:pt x="59" y="16943"/>
                  </a:lnTo>
                  <a:lnTo>
                    <a:pt x="39" y="16943"/>
                  </a:lnTo>
                  <a:lnTo>
                    <a:pt x="1" y="16981"/>
                  </a:lnTo>
                  <a:lnTo>
                    <a:pt x="1" y="17020"/>
                  </a:lnTo>
                  <a:lnTo>
                    <a:pt x="1" y="17058"/>
                  </a:lnTo>
                  <a:lnTo>
                    <a:pt x="39" y="17097"/>
                  </a:lnTo>
                  <a:lnTo>
                    <a:pt x="97" y="17116"/>
                  </a:lnTo>
                  <a:lnTo>
                    <a:pt x="116" y="17116"/>
                  </a:lnTo>
                  <a:lnTo>
                    <a:pt x="251" y="17039"/>
                  </a:lnTo>
                  <a:lnTo>
                    <a:pt x="463" y="16885"/>
                  </a:lnTo>
                  <a:lnTo>
                    <a:pt x="753" y="16634"/>
                  </a:lnTo>
                  <a:lnTo>
                    <a:pt x="1099" y="16326"/>
                  </a:lnTo>
                  <a:lnTo>
                    <a:pt x="1948" y="15497"/>
                  </a:lnTo>
                  <a:lnTo>
                    <a:pt x="3008" y="14418"/>
                  </a:lnTo>
                  <a:lnTo>
                    <a:pt x="4203" y="13184"/>
                  </a:lnTo>
                  <a:lnTo>
                    <a:pt x="5513" y="11797"/>
                  </a:lnTo>
                  <a:lnTo>
                    <a:pt x="8327" y="8770"/>
                  </a:lnTo>
                  <a:lnTo>
                    <a:pt x="11103" y="5744"/>
                  </a:lnTo>
                  <a:lnTo>
                    <a:pt x="13551" y="3046"/>
                  </a:lnTo>
                  <a:lnTo>
                    <a:pt x="16153" y="155"/>
                  </a:lnTo>
                  <a:lnTo>
                    <a:pt x="16172" y="116"/>
                  </a:lnTo>
                  <a:lnTo>
                    <a:pt x="16172" y="97"/>
                  </a:lnTo>
                  <a:lnTo>
                    <a:pt x="16172" y="59"/>
                  </a:lnTo>
                  <a:lnTo>
                    <a:pt x="16153" y="20"/>
                  </a:lnTo>
                  <a:lnTo>
                    <a:pt x="161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437"/>
        <p:cNvGrpSpPr/>
        <p:nvPr/>
      </p:nvGrpSpPr>
      <p:grpSpPr>
        <a:xfrm>
          <a:off x="0" y="0"/>
          <a:ext cx="0" cy="0"/>
          <a:chOff x="0" y="0"/>
          <a:chExt cx="0" cy="0"/>
        </a:xfrm>
      </p:grpSpPr>
      <p:sp>
        <p:nvSpPr>
          <p:cNvPr id="438" name="Google Shape;438;p20"/>
          <p:cNvSpPr/>
          <p:nvPr/>
        </p:nvSpPr>
        <p:spPr>
          <a:xfrm flipH="1">
            <a:off x="524433" y="247239"/>
            <a:ext cx="8095135" cy="4649022"/>
          </a:xfrm>
          <a:custGeom>
            <a:avLst/>
            <a:gdLst/>
            <a:ahLst/>
            <a:cxnLst/>
            <a:rect l="l" t="t" r="r" b="b"/>
            <a:pathLst>
              <a:path w="50876" h="29218" extrusionOk="0">
                <a:moveTo>
                  <a:pt x="18486" y="1"/>
                </a:moveTo>
                <a:lnTo>
                  <a:pt x="17566" y="40"/>
                </a:lnTo>
                <a:lnTo>
                  <a:pt x="16645" y="79"/>
                </a:lnTo>
                <a:lnTo>
                  <a:pt x="15725" y="158"/>
                </a:lnTo>
                <a:lnTo>
                  <a:pt x="15098" y="216"/>
                </a:lnTo>
                <a:lnTo>
                  <a:pt x="14452" y="314"/>
                </a:lnTo>
                <a:lnTo>
                  <a:pt x="13806" y="412"/>
                </a:lnTo>
                <a:lnTo>
                  <a:pt x="13160" y="530"/>
                </a:lnTo>
                <a:lnTo>
                  <a:pt x="12513" y="667"/>
                </a:lnTo>
                <a:lnTo>
                  <a:pt x="11867" y="804"/>
                </a:lnTo>
                <a:lnTo>
                  <a:pt x="11221" y="980"/>
                </a:lnTo>
                <a:lnTo>
                  <a:pt x="10594" y="1176"/>
                </a:lnTo>
                <a:lnTo>
                  <a:pt x="9968" y="1391"/>
                </a:lnTo>
                <a:lnTo>
                  <a:pt x="9361" y="1607"/>
                </a:lnTo>
                <a:lnTo>
                  <a:pt x="8754" y="1861"/>
                </a:lnTo>
                <a:lnTo>
                  <a:pt x="8147" y="2135"/>
                </a:lnTo>
                <a:lnTo>
                  <a:pt x="7559" y="2429"/>
                </a:lnTo>
                <a:lnTo>
                  <a:pt x="6991" y="2742"/>
                </a:lnTo>
                <a:lnTo>
                  <a:pt x="6423" y="3075"/>
                </a:lnTo>
                <a:lnTo>
                  <a:pt x="5875" y="3428"/>
                </a:lnTo>
                <a:lnTo>
                  <a:pt x="5483" y="3722"/>
                </a:lnTo>
                <a:lnTo>
                  <a:pt x="5092" y="3996"/>
                </a:lnTo>
                <a:lnTo>
                  <a:pt x="4739" y="4309"/>
                </a:lnTo>
                <a:lnTo>
                  <a:pt x="4406" y="4603"/>
                </a:lnTo>
                <a:lnTo>
                  <a:pt x="4074" y="4936"/>
                </a:lnTo>
                <a:lnTo>
                  <a:pt x="3780" y="5249"/>
                </a:lnTo>
                <a:lnTo>
                  <a:pt x="3486" y="5582"/>
                </a:lnTo>
                <a:lnTo>
                  <a:pt x="3212" y="5934"/>
                </a:lnTo>
                <a:lnTo>
                  <a:pt x="2938" y="6287"/>
                </a:lnTo>
                <a:lnTo>
                  <a:pt x="2703" y="6659"/>
                </a:lnTo>
                <a:lnTo>
                  <a:pt x="2468" y="7050"/>
                </a:lnTo>
                <a:lnTo>
                  <a:pt x="2233" y="7442"/>
                </a:lnTo>
                <a:lnTo>
                  <a:pt x="2037" y="7834"/>
                </a:lnTo>
                <a:lnTo>
                  <a:pt x="1841" y="8245"/>
                </a:lnTo>
                <a:lnTo>
                  <a:pt x="1665" y="8656"/>
                </a:lnTo>
                <a:lnTo>
                  <a:pt x="1489" y="9067"/>
                </a:lnTo>
                <a:lnTo>
                  <a:pt x="1352" y="9518"/>
                </a:lnTo>
                <a:lnTo>
                  <a:pt x="1195" y="9949"/>
                </a:lnTo>
                <a:lnTo>
                  <a:pt x="1077" y="10399"/>
                </a:lnTo>
                <a:lnTo>
                  <a:pt x="960" y="10849"/>
                </a:lnTo>
                <a:lnTo>
                  <a:pt x="745" y="11789"/>
                </a:lnTo>
                <a:lnTo>
                  <a:pt x="588" y="12749"/>
                </a:lnTo>
                <a:lnTo>
                  <a:pt x="431" y="13767"/>
                </a:lnTo>
                <a:lnTo>
                  <a:pt x="314" y="14805"/>
                </a:lnTo>
                <a:lnTo>
                  <a:pt x="196" y="15843"/>
                </a:lnTo>
                <a:lnTo>
                  <a:pt x="118" y="16881"/>
                </a:lnTo>
                <a:lnTo>
                  <a:pt x="59" y="17899"/>
                </a:lnTo>
                <a:lnTo>
                  <a:pt x="20" y="18937"/>
                </a:lnTo>
                <a:lnTo>
                  <a:pt x="0" y="19975"/>
                </a:lnTo>
                <a:lnTo>
                  <a:pt x="0" y="21032"/>
                </a:lnTo>
                <a:lnTo>
                  <a:pt x="0" y="21855"/>
                </a:lnTo>
                <a:lnTo>
                  <a:pt x="20" y="22716"/>
                </a:lnTo>
                <a:lnTo>
                  <a:pt x="40" y="23147"/>
                </a:lnTo>
                <a:lnTo>
                  <a:pt x="79" y="23578"/>
                </a:lnTo>
                <a:lnTo>
                  <a:pt x="118" y="24028"/>
                </a:lnTo>
                <a:lnTo>
                  <a:pt x="196" y="24459"/>
                </a:lnTo>
                <a:lnTo>
                  <a:pt x="275" y="24870"/>
                </a:lnTo>
                <a:lnTo>
                  <a:pt x="392" y="25301"/>
                </a:lnTo>
                <a:lnTo>
                  <a:pt x="529" y="25693"/>
                </a:lnTo>
                <a:lnTo>
                  <a:pt x="686" y="26084"/>
                </a:lnTo>
                <a:lnTo>
                  <a:pt x="882" y="26476"/>
                </a:lnTo>
                <a:lnTo>
                  <a:pt x="1097" y="26829"/>
                </a:lnTo>
                <a:lnTo>
                  <a:pt x="1371" y="27162"/>
                </a:lnTo>
                <a:lnTo>
                  <a:pt x="1665" y="27475"/>
                </a:lnTo>
                <a:lnTo>
                  <a:pt x="1841" y="27612"/>
                </a:lnTo>
                <a:lnTo>
                  <a:pt x="2017" y="27769"/>
                </a:lnTo>
                <a:lnTo>
                  <a:pt x="2194" y="27886"/>
                </a:lnTo>
                <a:lnTo>
                  <a:pt x="2389" y="28004"/>
                </a:lnTo>
                <a:lnTo>
                  <a:pt x="2781" y="28219"/>
                </a:lnTo>
                <a:lnTo>
                  <a:pt x="3212" y="28395"/>
                </a:lnTo>
                <a:lnTo>
                  <a:pt x="3643" y="28532"/>
                </a:lnTo>
                <a:lnTo>
                  <a:pt x="4074" y="28669"/>
                </a:lnTo>
                <a:lnTo>
                  <a:pt x="4524" y="28767"/>
                </a:lnTo>
                <a:lnTo>
                  <a:pt x="4974" y="28846"/>
                </a:lnTo>
                <a:lnTo>
                  <a:pt x="5699" y="28983"/>
                </a:lnTo>
                <a:lnTo>
                  <a:pt x="6404" y="29081"/>
                </a:lnTo>
                <a:lnTo>
                  <a:pt x="7128" y="29159"/>
                </a:lnTo>
                <a:lnTo>
                  <a:pt x="7853" y="29218"/>
                </a:lnTo>
                <a:lnTo>
                  <a:pt x="19524" y="29218"/>
                </a:lnTo>
                <a:lnTo>
                  <a:pt x="22970" y="29178"/>
                </a:lnTo>
                <a:lnTo>
                  <a:pt x="26436" y="29159"/>
                </a:lnTo>
                <a:lnTo>
                  <a:pt x="29903" y="29159"/>
                </a:lnTo>
                <a:lnTo>
                  <a:pt x="31626" y="29198"/>
                </a:lnTo>
                <a:lnTo>
                  <a:pt x="33349" y="29218"/>
                </a:lnTo>
                <a:lnTo>
                  <a:pt x="43336" y="29218"/>
                </a:lnTo>
                <a:lnTo>
                  <a:pt x="43963" y="29081"/>
                </a:lnTo>
                <a:lnTo>
                  <a:pt x="44570" y="28904"/>
                </a:lnTo>
                <a:lnTo>
                  <a:pt x="44981" y="28767"/>
                </a:lnTo>
                <a:lnTo>
                  <a:pt x="45372" y="28591"/>
                </a:lnTo>
                <a:lnTo>
                  <a:pt x="45764" y="28395"/>
                </a:lnTo>
                <a:lnTo>
                  <a:pt x="46136" y="28180"/>
                </a:lnTo>
                <a:lnTo>
                  <a:pt x="46508" y="27945"/>
                </a:lnTo>
                <a:lnTo>
                  <a:pt x="46841" y="27671"/>
                </a:lnTo>
                <a:lnTo>
                  <a:pt x="47174" y="27396"/>
                </a:lnTo>
                <a:lnTo>
                  <a:pt x="47487" y="27103"/>
                </a:lnTo>
                <a:lnTo>
                  <a:pt x="47762" y="26789"/>
                </a:lnTo>
                <a:lnTo>
                  <a:pt x="48036" y="26457"/>
                </a:lnTo>
                <a:lnTo>
                  <a:pt x="48271" y="26104"/>
                </a:lnTo>
                <a:lnTo>
                  <a:pt x="48486" y="25732"/>
                </a:lnTo>
                <a:lnTo>
                  <a:pt x="48662" y="25340"/>
                </a:lnTo>
                <a:lnTo>
                  <a:pt x="48819" y="24929"/>
                </a:lnTo>
                <a:lnTo>
                  <a:pt x="48936" y="24518"/>
                </a:lnTo>
                <a:lnTo>
                  <a:pt x="49015" y="24068"/>
                </a:lnTo>
                <a:lnTo>
                  <a:pt x="49093" y="23617"/>
                </a:lnTo>
                <a:lnTo>
                  <a:pt x="49191" y="23147"/>
                </a:lnTo>
                <a:lnTo>
                  <a:pt x="49426" y="22227"/>
                </a:lnTo>
                <a:lnTo>
                  <a:pt x="49681" y="21306"/>
                </a:lnTo>
                <a:lnTo>
                  <a:pt x="49955" y="20366"/>
                </a:lnTo>
                <a:lnTo>
                  <a:pt x="50229" y="19446"/>
                </a:lnTo>
                <a:lnTo>
                  <a:pt x="50464" y="18506"/>
                </a:lnTo>
                <a:lnTo>
                  <a:pt x="50562" y="18036"/>
                </a:lnTo>
                <a:lnTo>
                  <a:pt x="50660" y="17566"/>
                </a:lnTo>
                <a:lnTo>
                  <a:pt x="50738" y="17077"/>
                </a:lnTo>
                <a:lnTo>
                  <a:pt x="50797" y="16587"/>
                </a:lnTo>
                <a:lnTo>
                  <a:pt x="50856" y="15686"/>
                </a:lnTo>
                <a:lnTo>
                  <a:pt x="50875" y="14746"/>
                </a:lnTo>
                <a:lnTo>
                  <a:pt x="50856" y="13826"/>
                </a:lnTo>
                <a:lnTo>
                  <a:pt x="50797" y="12886"/>
                </a:lnTo>
                <a:lnTo>
                  <a:pt x="50699" y="11966"/>
                </a:lnTo>
                <a:lnTo>
                  <a:pt x="50562" y="11045"/>
                </a:lnTo>
                <a:lnTo>
                  <a:pt x="50464" y="10595"/>
                </a:lnTo>
                <a:lnTo>
                  <a:pt x="50366" y="10144"/>
                </a:lnTo>
                <a:lnTo>
                  <a:pt x="50268" y="9714"/>
                </a:lnTo>
                <a:lnTo>
                  <a:pt x="50131" y="9263"/>
                </a:lnTo>
                <a:lnTo>
                  <a:pt x="50013" y="8832"/>
                </a:lnTo>
                <a:lnTo>
                  <a:pt x="49857" y="8402"/>
                </a:lnTo>
                <a:lnTo>
                  <a:pt x="49700" y="7990"/>
                </a:lnTo>
                <a:lnTo>
                  <a:pt x="49524" y="7579"/>
                </a:lnTo>
                <a:lnTo>
                  <a:pt x="49348" y="7168"/>
                </a:lnTo>
                <a:lnTo>
                  <a:pt x="49152" y="6776"/>
                </a:lnTo>
                <a:lnTo>
                  <a:pt x="48956" y="6385"/>
                </a:lnTo>
                <a:lnTo>
                  <a:pt x="48741" y="6013"/>
                </a:lnTo>
                <a:lnTo>
                  <a:pt x="48506" y="5641"/>
                </a:lnTo>
                <a:lnTo>
                  <a:pt x="48251" y="5288"/>
                </a:lnTo>
                <a:lnTo>
                  <a:pt x="47997" y="4955"/>
                </a:lnTo>
                <a:lnTo>
                  <a:pt x="47742" y="4622"/>
                </a:lnTo>
                <a:lnTo>
                  <a:pt x="47448" y="4289"/>
                </a:lnTo>
                <a:lnTo>
                  <a:pt x="47154" y="3996"/>
                </a:lnTo>
                <a:lnTo>
                  <a:pt x="46861" y="3702"/>
                </a:lnTo>
                <a:lnTo>
                  <a:pt x="46528" y="3428"/>
                </a:lnTo>
                <a:lnTo>
                  <a:pt x="46195" y="3154"/>
                </a:lnTo>
                <a:lnTo>
                  <a:pt x="45842" y="2899"/>
                </a:lnTo>
                <a:lnTo>
                  <a:pt x="45490" y="2664"/>
                </a:lnTo>
                <a:lnTo>
                  <a:pt x="45118" y="2449"/>
                </a:lnTo>
                <a:lnTo>
                  <a:pt x="44746" y="2253"/>
                </a:lnTo>
                <a:lnTo>
                  <a:pt x="44374" y="2057"/>
                </a:lnTo>
                <a:lnTo>
                  <a:pt x="44002" y="1900"/>
                </a:lnTo>
                <a:lnTo>
                  <a:pt x="43610" y="1744"/>
                </a:lnTo>
                <a:lnTo>
                  <a:pt x="43218" y="1607"/>
                </a:lnTo>
                <a:lnTo>
                  <a:pt x="42827" y="1489"/>
                </a:lnTo>
                <a:lnTo>
                  <a:pt x="42416" y="1372"/>
                </a:lnTo>
                <a:lnTo>
                  <a:pt x="42024" y="1274"/>
                </a:lnTo>
                <a:lnTo>
                  <a:pt x="41201" y="1117"/>
                </a:lnTo>
                <a:lnTo>
                  <a:pt x="40359" y="1000"/>
                </a:lnTo>
                <a:lnTo>
                  <a:pt x="39517" y="902"/>
                </a:lnTo>
                <a:lnTo>
                  <a:pt x="38656" y="843"/>
                </a:lnTo>
                <a:lnTo>
                  <a:pt x="37814" y="823"/>
                </a:lnTo>
                <a:lnTo>
                  <a:pt x="36952" y="804"/>
                </a:lnTo>
                <a:lnTo>
                  <a:pt x="33525" y="804"/>
                </a:lnTo>
                <a:lnTo>
                  <a:pt x="32742" y="784"/>
                </a:lnTo>
                <a:lnTo>
                  <a:pt x="31959" y="765"/>
                </a:lnTo>
                <a:lnTo>
                  <a:pt x="30392" y="686"/>
                </a:lnTo>
                <a:lnTo>
                  <a:pt x="28571" y="549"/>
                </a:lnTo>
                <a:lnTo>
                  <a:pt x="26730" y="412"/>
                </a:lnTo>
                <a:lnTo>
                  <a:pt x="24909" y="255"/>
                </a:lnTo>
                <a:lnTo>
                  <a:pt x="23068" y="138"/>
                </a:lnTo>
                <a:lnTo>
                  <a:pt x="22148" y="79"/>
                </a:lnTo>
                <a:lnTo>
                  <a:pt x="21228" y="40"/>
                </a:lnTo>
                <a:lnTo>
                  <a:pt x="20307" y="20"/>
                </a:lnTo>
                <a:lnTo>
                  <a:pt x="194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0"/>
          <p:cNvSpPr txBox="1">
            <a:spLocks noGrp="1"/>
          </p:cNvSpPr>
          <p:nvPr>
            <p:ph type="title" hasCustomPrompt="1"/>
          </p:nvPr>
        </p:nvSpPr>
        <p:spPr>
          <a:xfrm>
            <a:off x="1275764" y="1693889"/>
            <a:ext cx="1197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2000" b="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40" name="Google Shape;440;p20"/>
          <p:cNvSpPr txBox="1">
            <a:spLocks noGrp="1"/>
          </p:cNvSpPr>
          <p:nvPr>
            <p:ph type="subTitle" idx="1"/>
          </p:nvPr>
        </p:nvSpPr>
        <p:spPr>
          <a:xfrm>
            <a:off x="722564" y="3350607"/>
            <a:ext cx="2303400" cy="73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441" name="Google Shape;441;p20"/>
          <p:cNvSpPr txBox="1">
            <a:spLocks noGrp="1"/>
          </p:cNvSpPr>
          <p:nvPr>
            <p:ph type="title" idx="2" hasCustomPrompt="1"/>
          </p:nvPr>
        </p:nvSpPr>
        <p:spPr>
          <a:xfrm>
            <a:off x="3976039" y="1693889"/>
            <a:ext cx="1197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2000" b="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42" name="Google Shape;442;p20"/>
          <p:cNvSpPr txBox="1">
            <a:spLocks noGrp="1"/>
          </p:cNvSpPr>
          <p:nvPr>
            <p:ph type="subTitle" idx="3"/>
          </p:nvPr>
        </p:nvSpPr>
        <p:spPr>
          <a:xfrm>
            <a:off x="3425403" y="3350607"/>
            <a:ext cx="2303400" cy="73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443" name="Google Shape;443;p20"/>
          <p:cNvSpPr txBox="1">
            <a:spLocks noGrp="1"/>
          </p:cNvSpPr>
          <p:nvPr>
            <p:ph type="title" idx="4"/>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44" name="Google Shape;444;p20"/>
          <p:cNvSpPr txBox="1">
            <a:spLocks noGrp="1"/>
          </p:cNvSpPr>
          <p:nvPr>
            <p:ph type="subTitle" idx="5"/>
          </p:nvPr>
        </p:nvSpPr>
        <p:spPr>
          <a:xfrm>
            <a:off x="722564" y="2983900"/>
            <a:ext cx="23034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Titillium Web"/>
              <a:buNone/>
              <a:defRPr sz="2300">
                <a:latin typeface="Adamina"/>
                <a:ea typeface="Adamina"/>
                <a:cs typeface="Adamina"/>
                <a:sym typeface="Adamina"/>
              </a:defRPr>
            </a:lvl1pPr>
            <a:lvl2pPr lvl="1"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2pPr>
            <a:lvl3pPr lvl="2"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3pPr>
            <a:lvl4pPr lvl="3"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4pPr>
            <a:lvl5pPr lvl="4"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5pPr>
            <a:lvl6pPr lvl="5"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6pPr>
            <a:lvl7pPr lvl="6"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7pPr>
            <a:lvl8pPr lvl="7"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8pPr>
            <a:lvl9pPr lvl="8"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9pPr>
          </a:lstStyle>
          <a:p>
            <a:endParaRPr/>
          </a:p>
        </p:txBody>
      </p:sp>
      <p:sp>
        <p:nvSpPr>
          <p:cNvPr id="445" name="Google Shape;445;p20"/>
          <p:cNvSpPr txBox="1">
            <a:spLocks noGrp="1"/>
          </p:cNvSpPr>
          <p:nvPr>
            <p:ph type="subTitle" idx="6"/>
          </p:nvPr>
        </p:nvSpPr>
        <p:spPr>
          <a:xfrm>
            <a:off x="3422839" y="2983900"/>
            <a:ext cx="23034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Titillium Web"/>
              <a:buNone/>
              <a:defRPr sz="2300">
                <a:latin typeface="Adamina"/>
                <a:ea typeface="Adamina"/>
                <a:cs typeface="Adamina"/>
                <a:sym typeface="Adamina"/>
              </a:defRPr>
            </a:lvl1pPr>
            <a:lvl2pPr lvl="1"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2pPr>
            <a:lvl3pPr lvl="2"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3pPr>
            <a:lvl4pPr lvl="3"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4pPr>
            <a:lvl5pPr lvl="4"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5pPr>
            <a:lvl6pPr lvl="5"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6pPr>
            <a:lvl7pPr lvl="6"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7pPr>
            <a:lvl8pPr lvl="7"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8pPr>
            <a:lvl9pPr lvl="8"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9pPr>
          </a:lstStyle>
          <a:p>
            <a:endParaRPr/>
          </a:p>
        </p:txBody>
      </p:sp>
      <p:sp>
        <p:nvSpPr>
          <p:cNvPr id="446" name="Google Shape;446;p20"/>
          <p:cNvSpPr txBox="1">
            <a:spLocks noGrp="1"/>
          </p:cNvSpPr>
          <p:nvPr>
            <p:ph type="title" idx="7" hasCustomPrompt="1"/>
          </p:nvPr>
        </p:nvSpPr>
        <p:spPr>
          <a:xfrm>
            <a:off x="6671236" y="1693889"/>
            <a:ext cx="11970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2000" b="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47" name="Google Shape;447;p20"/>
          <p:cNvSpPr txBox="1">
            <a:spLocks noGrp="1"/>
          </p:cNvSpPr>
          <p:nvPr>
            <p:ph type="subTitle" idx="8"/>
          </p:nvPr>
        </p:nvSpPr>
        <p:spPr>
          <a:xfrm>
            <a:off x="6118036" y="3350607"/>
            <a:ext cx="2303400" cy="73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448" name="Google Shape;448;p20"/>
          <p:cNvSpPr txBox="1">
            <a:spLocks noGrp="1"/>
          </p:cNvSpPr>
          <p:nvPr>
            <p:ph type="subTitle" idx="9"/>
          </p:nvPr>
        </p:nvSpPr>
        <p:spPr>
          <a:xfrm>
            <a:off x="6118036" y="2983900"/>
            <a:ext cx="23034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Titillium Web"/>
              <a:buNone/>
              <a:defRPr sz="2300">
                <a:latin typeface="Adamina"/>
                <a:ea typeface="Adamina"/>
                <a:cs typeface="Adamina"/>
                <a:sym typeface="Adamina"/>
              </a:defRPr>
            </a:lvl1pPr>
            <a:lvl2pPr lvl="1"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2pPr>
            <a:lvl3pPr lvl="2"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3pPr>
            <a:lvl4pPr lvl="3"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4pPr>
            <a:lvl5pPr lvl="4"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5pPr>
            <a:lvl6pPr lvl="5"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6pPr>
            <a:lvl7pPr lvl="6"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7pPr>
            <a:lvl8pPr lvl="7"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8pPr>
            <a:lvl9pPr lvl="8" algn="ctr" rtl="0">
              <a:lnSpc>
                <a:spcPct val="100000"/>
              </a:lnSpc>
              <a:spcBef>
                <a:spcPts val="0"/>
              </a:spcBef>
              <a:spcAft>
                <a:spcPts val="0"/>
              </a:spcAft>
              <a:buSzPts val="2500"/>
              <a:buFont typeface="Titillium Web"/>
              <a:buNone/>
              <a:defRPr sz="2500">
                <a:latin typeface="Titillium Web"/>
                <a:ea typeface="Titillium Web"/>
                <a:cs typeface="Titillium Web"/>
                <a:sym typeface="Titillium Web"/>
              </a:defRPr>
            </a:lvl9pPr>
          </a:lstStyle>
          <a:p>
            <a:endParaRPr/>
          </a:p>
        </p:txBody>
      </p:sp>
      <p:grpSp>
        <p:nvGrpSpPr>
          <p:cNvPr id="449" name="Google Shape;449;p20"/>
          <p:cNvGrpSpPr/>
          <p:nvPr/>
        </p:nvGrpSpPr>
        <p:grpSpPr>
          <a:xfrm>
            <a:off x="-143200" y="2391747"/>
            <a:ext cx="1138550" cy="3112118"/>
            <a:chOff x="-143200" y="2391747"/>
            <a:chExt cx="1138550" cy="3112118"/>
          </a:xfrm>
        </p:grpSpPr>
        <p:sp>
          <p:nvSpPr>
            <p:cNvPr id="450" name="Google Shape;450;p20"/>
            <p:cNvSpPr/>
            <p:nvPr/>
          </p:nvSpPr>
          <p:spPr>
            <a:xfrm>
              <a:off x="251497" y="4035291"/>
              <a:ext cx="588806" cy="990120"/>
            </a:xfrm>
            <a:custGeom>
              <a:avLst/>
              <a:gdLst/>
              <a:ahLst/>
              <a:cxnLst/>
              <a:rect l="l" t="t" r="r" b="b"/>
              <a:pathLst>
                <a:path w="13686" h="23014" extrusionOk="0">
                  <a:moveTo>
                    <a:pt x="13280" y="0"/>
                  </a:moveTo>
                  <a:lnTo>
                    <a:pt x="13165" y="19"/>
                  </a:lnTo>
                  <a:lnTo>
                    <a:pt x="13049" y="77"/>
                  </a:lnTo>
                  <a:lnTo>
                    <a:pt x="12606" y="405"/>
                  </a:lnTo>
                  <a:lnTo>
                    <a:pt x="12163" y="732"/>
                  </a:lnTo>
                  <a:lnTo>
                    <a:pt x="11739" y="1060"/>
                  </a:lnTo>
                  <a:lnTo>
                    <a:pt x="11315" y="1407"/>
                  </a:lnTo>
                  <a:lnTo>
                    <a:pt x="10910" y="1773"/>
                  </a:lnTo>
                  <a:lnTo>
                    <a:pt x="10505" y="2140"/>
                  </a:lnTo>
                  <a:lnTo>
                    <a:pt x="9734" y="2891"/>
                  </a:lnTo>
                  <a:lnTo>
                    <a:pt x="8982" y="3681"/>
                  </a:lnTo>
                  <a:lnTo>
                    <a:pt x="8269" y="4491"/>
                  </a:lnTo>
                  <a:lnTo>
                    <a:pt x="7595" y="5320"/>
                  </a:lnTo>
                  <a:lnTo>
                    <a:pt x="6939" y="6149"/>
                  </a:lnTo>
                  <a:lnTo>
                    <a:pt x="6342" y="7016"/>
                  </a:lnTo>
                  <a:lnTo>
                    <a:pt x="5764" y="7883"/>
                  </a:lnTo>
                  <a:lnTo>
                    <a:pt x="5205" y="8751"/>
                  </a:lnTo>
                  <a:lnTo>
                    <a:pt x="4684" y="9618"/>
                  </a:lnTo>
                  <a:lnTo>
                    <a:pt x="4202" y="10485"/>
                  </a:lnTo>
                  <a:lnTo>
                    <a:pt x="3740" y="11333"/>
                  </a:lnTo>
                  <a:lnTo>
                    <a:pt x="3316" y="12181"/>
                  </a:lnTo>
                  <a:lnTo>
                    <a:pt x="2911" y="13010"/>
                  </a:lnTo>
                  <a:lnTo>
                    <a:pt x="2545" y="13820"/>
                  </a:lnTo>
                  <a:lnTo>
                    <a:pt x="2198" y="14610"/>
                  </a:lnTo>
                  <a:lnTo>
                    <a:pt x="1870" y="15362"/>
                  </a:lnTo>
                  <a:lnTo>
                    <a:pt x="1581" y="16094"/>
                  </a:lnTo>
                  <a:lnTo>
                    <a:pt x="1080" y="17443"/>
                  </a:lnTo>
                  <a:lnTo>
                    <a:pt x="675" y="18619"/>
                  </a:lnTo>
                  <a:lnTo>
                    <a:pt x="367" y="19583"/>
                  </a:lnTo>
                  <a:lnTo>
                    <a:pt x="155" y="20315"/>
                  </a:lnTo>
                  <a:lnTo>
                    <a:pt x="1" y="20932"/>
                  </a:lnTo>
                  <a:lnTo>
                    <a:pt x="2757" y="23014"/>
                  </a:lnTo>
                  <a:lnTo>
                    <a:pt x="3547" y="22031"/>
                  </a:lnTo>
                  <a:lnTo>
                    <a:pt x="4318" y="21067"/>
                  </a:lnTo>
                  <a:lnTo>
                    <a:pt x="5031" y="20084"/>
                  </a:lnTo>
                  <a:lnTo>
                    <a:pt x="5725" y="19139"/>
                  </a:lnTo>
                  <a:lnTo>
                    <a:pt x="6380" y="18195"/>
                  </a:lnTo>
                  <a:lnTo>
                    <a:pt x="6978" y="17270"/>
                  </a:lnTo>
                  <a:lnTo>
                    <a:pt x="7556" y="16345"/>
                  </a:lnTo>
                  <a:lnTo>
                    <a:pt x="8115" y="15439"/>
                  </a:lnTo>
                  <a:lnTo>
                    <a:pt x="8616" y="14552"/>
                  </a:lnTo>
                  <a:lnTo>
                    <a:pt x="9098" y="13685"/>
                  </a:lnTo>
                  <a:lnTo>
                    <a:pt x="9541" y="12837"/>
                  </a:lnTo>
                  <a:lnTo>
                    <a:pt x="9965" y="11989"/>
                  </a:lnTo>
                  <a:lnTo>
                    <a:pt x="10370" y="11179"/>
                  </a:lnTo>
                  <a:lnTo>
                    <a:pt x="10717" y="10370"/>
                  </a:lnTo>
                  <a:lnTo>
                    <a:pt x="11064" y="9599"/>
                  </a:lnTo>
                  <a:lnTo>
                    <a:pt x="11372" y="8847"/>
                  </a:lnTo>
                  <a:lnTo>
                    <a:pt x="11661" y="8115"/>
                  </a:lnTo>
                  <a:lnTo>
                    <a:pt x="11931" y="7401"/>
                  </a:lnTo>
                  <a:lnTo>
                    <a:pt x="12163" y="6708"/>
                  </a:lnTo>
                  <a:lnTo>
                    <a:pt x="12375" y="6052"/>
                  </a:lnTo>
                  <a:lnTo>
                    <a:pt x="12760" y="4819"/>
                  </a:lnTo>
                  <a:lnTo>
                    <a:pt x="13068" y="3701"/>
                  </a:lnTo>
                  <a:lnTo>
                    <a:pt x="13300" y="2679"/>
                  </a:lnTo>
                  <a:lnTo>
                    <a:pt x="13473" y="1812"/>
                  </a:lnTo>
                  <a:lnTo>
                    <a:pt x="13608" y="1060"/>
                  </a:lnTo>
                  <a:lnTo>
                    <a:pt x="13685" y="463"/>
                  </a:lnTo>
                  <a:lnTo>
                    <a:pt x="13685" y="347"/>
                  </a:lnTo>
                  <a:lnTo>
                    <a:pt x="13647" y="231"/>
                  </a:lnTo>
                  <a:lnTo>
                    <a:pt x="13589" y="135"/>
                  </a:lnTo>
                  <a:lnTo>
                    <a:pt x="13493" y="77"/>
                  </a:lnTo>
                  <a:lnTo>
                    <a:pt x="13396" y="19"/>
                  </a:lnTo>
                  <a:lnTo>
                    <a:pt x="132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0"/>
            <p:cNvSpPr/>
            <p:nvPr/>
          </p:nvSpPr>
          <p:spPr>
            <a:xfrm>
              <a:off x="365939" y="4192839"/>
              <a:ext cx="381481" cy="609500"/>
            </a:xfrm>
            <a:custGeom>
              <a:avLst/>
              <a:gdLst/>
              <a:ahLst/>
              <a:cxnLst/>
              <a:rect l="l" t="t" r="r" b="b"/>
              <a:pathLst>
                <a:path w="8867" h="14167" extrusionOk="0">
                  <a:moveTo>
                    <a:pt x="8770" y="0"/>
                  </a:moveTo>
                  <a:lnTo>
                    <a:pt x="8732" y="19"/>
                  </a:lnTo>
                  <a:lnTo>
                    <a:pt x="8712" y="39"/>
                  </a:lnTo>
                  <a:lnTo>
                    <a:pt x="4433" y="6900"/>
                  </a:lnTo>
                  <a:lnTo>
                    <a:pt x="1485" y="11661"/>
                  </a:lnTo>
                  <a:lnTo>
                    <a:pt x="0" y="14013"/>
                  </a:lnTo>
                  <a:lnTo>
                    <a:pt x="0" y="14051"/>
                  </a:lnTo>
                  <a:lnTo>
                    <a:pt x="0" y="14090"/>
                  </a:lnTo>
                  <a:lnTo>
                    <a:pt x="0" y="14128"/>
                  </a:lnTo>
                  <a:lnTo>
                    <a:pt x="39" y="14148"/>
                  </a:lnTo>
                  <a:lnTo>
                    <a:pt x="77" y="14167"/>
                  </a:lnTo>
                  <a:lnTo>
                    <a:pt x="135" y="14148"/>
                  </a:lnTo>
                  <a:lnTo>
                    <a:pt x="155" y="14128"/>
                  </a:lnTo>
                  <a:lnTo>
                    <a:pt x="1600" y="11815"/>
                  </a:lnTo>
                  <a:lnTo>
                    <a:pt x="4491" y="7170"/>
                  </a:lnTo>
                  <a:lnTo>
                    <a:pt x="8867" y="135"/>
                  </a:lnTo>
                  <a:lnTo>
                    <a:pt x="8867" y="97"/>
                  </a:lnTo>
                  <a:lnTo>
                    <a:pt x="8867" y="77"/>
                  </a:lnTo>
                  <a:lnTo>
                    <a:pt x="8867" y="39"/>
                  </a:lnTo>
                  <a:lnTo>
                    <a:pt x="8828" y="19"/>
                  </a:lnTo>
                  <a:lnTo>
                    <a:pt x="87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0"/>
            <p:cNvSpPr/>
            <p:nvPr/>
          </p:nvSpPr>
          <p:spPr>
            <a:xfrm>
              <a:off x="-143200" y="2391747"/>
              <a:ext cx="332521" cy="1966128"/>
            </a:xfrm>
            <a:custGeom>
              <a:avLst/>
              <a:gdLst/>
              <a:ahLst/>
              <a:cxnLst/>
              <a:rect l="l" t="t" r="r" b="b"/>
              <a:pathLst>
                <a:path w="7729" h="45700" extrusionOk="0">
                  <a:moveTo>
                    <a:pt x="6129" y="0"/>
                  </a:moveTo>
                  <a:lnTo>
                    <a:pt x="5994" y="39"/>
                  </a:lnTo>
                  <a:lnTo>
                    <a:pt x="5917" y="58"/>
                  </a:lnTo>
                  <a:lnTo>
                    <a:pt x="5859" y="116"/>
                  </a:lnTo>
                  <a:lnTo>
                    <a:pt x="5802" y="174"/>
                  </a:lnTo>
                  <a:lnTo>
                    <a:pt x="5744" y="251"/>
                  </a:lnTo>
                  <a:lnTo>
                    <a:pt x="5358" y="906"/>
                  </a:lnTo>
                  <a:lnTo>
                    <a:pt x="4992" y="1581"/>
                  </a:lnTo>
                  <a:lnTo>
                    <a:pt x="4626" y="2275"/>
                  </a:lnTo>
                  <a:lnTo>
                    <a:pt x="4298" y="3007"/>
                  </a:lnTo>
                  <a:lnTo>
                    <a:pt x="3970" y="3740"/>
                  </a:lnTo>
                  <a:lnTo>
                    <a:pt x="3662" y="4511"/>
                  </a:lnTo>
                  <a:lnTo>
                    <a:pt x="3373" y="5282"/>
                  </a:lnTo>
                  <a:lnTo>
                    <a:pt x="3084" y="6072"/>
                  </a:lnTo>
                  <a:lnTo>
                    <a:pt x="2833" y="6881"/>
                  </a:lnTo>
                  <a:lnTo>
                    <a:pt x="2583" y="7710"/>
                  </a:lnTo>
                  <a:lnTo>
                    <a:pt x="2351" y="8558"/>
                  </a:lnTo>
                  <a:lnTo>
                    <a:pt x="2120" y="9406"/>
                  </a:lnTo>
                  <a:lnTo>
                    <a:pt x="1927" y="10274"/>
                  </a:lnTo>
                  <a:lnTo>
                    <a:pt x="1715" y="11141"/>
                  </a:lnTo>
                  <a:lnTo>
                    <a:pt x="1542" y="12028"/>
                  </a:lnTo>
                  <a:lnTo>
                    <a:pt x="1368" y="12914"/>
                  </a:lnTo>
                  <a:lnTo>
                    <a:pt x="1214" y="13820"/>
                  </a:lnTo>
                  <a:lnTo>
                    <a:pt x="1060" y="14726"/>
                  </a:lnTo>
                  <a:lnTo>
                    <a:pt x="810" y="16557"/>
                  </a:lnTo>
                  <a:lnTo>
                    <a:pt x="598" y="18388"/>
                  </a:lnTo>
                  <a:lnTo>
                    <a:pt x="405" y="20219"/>
                  </a:lnTo>
                  <a:lnTo>
                    <a:pt x="270" y="22050"/>
                  </a:lnTo>
                  <a:lnTo>
                    <a:pt x="154" y="23881"/>
                  </a:lnTo>
                  <a:lnTo>
                    <a:pt x="77" y="25674"/>
                  </a:lnTo>
                  <a:lnTo>
                    <a:pt x="39" y="27447"/>
                  </a:lnTo>
                  <a:lnTo>
                    <a:pt x="0" y="29162"/>
                  </a:lnTo>
                  <a:lnTo>
                    <a:pt x="0" y="30839"/>
                  </a:lnTo>
                  <a:lnTo>
                    <a:pt x="19" y="32458"/>
                  </a:lnTo>
                  <a:lnTo>
                    <a:pt x="58" y="34000"/>
                  </a:lnTo>
                  <a:lnTo>
                    <a:pt x="96" y="35484"/>
                  </a:lnTo>
                  <a:lnTo>
                    <a:pt x="154" y="36872"/>
                  </a:lnTo>
                  <a:lnTo>
                    <a:pt x="289" y="39378"/>
                  </a:lnTo>
                  <a:lnTo>
                    <a:pt x="443" y="41459"/>
                  </a:lnTo>
                  <a:lnTo>
                    <a:pt x="559" y="43021"/>
                  </a:lnTo>
                  <a:lnTo>
                    <a:pt x="694" y="44351"/>
                  </a:lnTo>
                  <a:lnTo>
                    <a:pt x="3026" y="45700"/>
                  </a:lnTo>
                  <a:lnTo>
                    <a:pt x="3508" y="43984"/>
                  </a:lnTo>
                  <a:lnTo>
                    <a:pt x="3951" y="42250"/>
                  </a:lnTo>
                  <a:lnTo>
                    <a:pt x="4375" y="40496"/>
                  </a:lnTo>
                  <a:lnTo>
                    <a:pt x="4761" y="38703"/>
                  </a:lnTo>
                  <a:lnTo>
                    <a:pt x="5127" y="36911"/>
                  </a:lnTo>
                  <a:lnTo>
                    <a:pt x="5474" y="35099"/>
                  </a:lnTo>
                  <a:lnTo>
                    <a:pt x="5782" y="33287"/>
                  </a:lnTo>
                  <a:lnTo>
                    <a:pt x="6071" y="31475"/>
                  </a:lnTo>
                  <a:lnTo>
                    <a:pt x="6341" y="29683"/>
                  </a:lnTo>
                  <a:lnTo>
                    <a:pt x="6573" y="27871"/>
                  </a:lnTo>
                  <a:lnTo>
                    <a:pt x="6785" y="26098"/>
                  </a:lnTo>
                  <a:lnTo>
                    <a:pt x="6977" y="24325"/>
                  </a:lnTo>
                  <a:lnTo>
                    <a:pt x="7151" y="22590"/>
                  </a:lnTo>
                  <a:lnTo>
                    <a:pt x="7286" y="20874"/>
                  </a:lnTo>
                  <a:lnTo>
                    <a:pt x="7421" y="19198"/>
                  </a:lnTo>
                  <a:lnTo>
                    <a:pt x="7517" y="17559"/>
                  </a:lnTo>
                  <a:lnTo>
                    <a:pt x="7594" y="15960"/>
                  </a:lnTo>
                  <a:lnTo>
                    <a:pt x="7652" y="14418"/>
                  </a:lnTo>
                  <a:lnTo>
                    <a:pt x="7690" y="12914"/>
                  </a:lnTo>
                  <a:lnTo>
                    <a:pt x="7729" y="11488"/>
                  </a:lnTo>
                  <a:lnTo>
                    <a:pt x="7729" y="10100"/>
                  </a:lnTo>
                  <a:lnTo>
                    <a:pt x="7710" y="8790"/>
                  </a:lnTo>
                  <a:lnTo>
                    <a:pt x="7690" y="7556"/>
                  </a:lnTo>
                  <a:lnTo>
                    <a:pt x="7652" y="6380"/>
                  </a:lnTo>
                  <a:lnTo>
                    <a:pt x="7575" y="5301"/>
                  </a:lnTo>
                  <a:lnTo>
                    <a:pt x="7498" y="4299"/>
                  </a:lnTo>
                  <a:lnTo>
                    <a:pt x="7421" y="3393"/>
                  </a:lnTo>
                  <a:lnTo>
                    <a:pt x="7305" y="2583"/>
                  </a:lnTo>
                  <a:lnTo>
                    <a:pt x="7189" y="1870"/>
                  </a:lnTo>
                  <a:lnTo>
                    <a:pt x="7074" y="1273"/>
                  </a:lnTo>
                  <a:lnTo>
                    <a:pt x="6919" y="771"/>
                  </a:lnTo>
                  <a:lnTo>
                    <a:pt x="6842" y="559"/>
                  </a:lnTo>
                  <a:lnTo>
                    <a:pt x="6765" y="386"/>
                  </a:lnTo>
                  <a:lnTo>
                    <a:pt x="6669" y="232"/>
                  </a:lnTo>
                  <a:lnTo>
                    <a:pt x="6553" y="116"/>
                  </a:lnTo>
                  <a:lnTo>
                    <a:pt x="6418" y="39"/>
                  </a:lnTo>
                  <a:lnTo>
                    <a:pt x="62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0"/>
            <p:cNvSpPr/>
            <p:nvPr/>
          </p:nvSpPr>
          <p:spPr>
            <a:xfrm>
              <a:off x="-55303" y="2589909"/>
              <a:ext cx="155096" cy="1490170"/>
            </a:xfrm>
            <a:custGeom>
              <a:avLst/>
              <a:gdLst/>
              <a:ahLst/>
              <a:cxnLst/>
              <a:rect l="l" t="t" r="r" b="b"/>
              <a:pathLst>
                <a:path w="3605" h="34637" extrusionOk="0">
                  <a:moveTo>
                    <a:pt x="3489" y="1"/>
                  </a:moveTo>
                  <a:lnTo>
                    <a:pt x="3450" y="20"/>
                  </a:lnTo>
                  <a:lnTo>
                    <a:pt x="3431" y="59"/>
                  </a:lnTo>
                  <a:lnTo>
                    <a:pt x="3412" y="78"/>
                  </a:lnTo>
                  <a:lnTo>
                    <a:pt x="2833" y="5803"/>
                  </a:lnTo>
                  <a:lnTo>
                    <a:pt x="1658" y="17174"/>
                  </a:lnTo>
                  <a:lnTo>
                    <a:pt x="1041" y="23246"/>
                  </a:lnTo>
                  <a:lnTo>
                    <a:pt x="520" y="28643"/>
                  </a:lnTo>
                  <a:lnTo>
                    <a:pt x="135" y="32632"/>
                  </a:lnTo>
                  <a:lnTo>
                    <a:pt x="39" y="33904"/>
                  </a:lnTo>
                  <a:lnTo>
                    <a:pt x="0" y="34541"/>
                  </a:lnTo>
                  <a:lnTo>
                    <a:pt x="0" y="34579"/>
                  </a:lnTo>
                  <a:lnTo>
                    <a:pt x="19" y="34618"/>
                  </a:lnTo>
                  <a:lnTo>
                    <a:pt x="58" y="34637"/>
                  </a:lnTo>
                  <a:lnTo>
                    <a:pt x="135" y="34637"/>
                  </a:lnTo>
                  <a:lnTo>
                    <a:pt x="154" y="34618"/>
                  </a:lnTo>
                  <a:lnTo>
                    <a:pt x="174" y="34579"/>
                  </a:lnTo>
                  <a:lnTo>
                    <a:pt x="193" y="34541"/>
                  </a:lnTo>
                  <a:lnTo>
                    <a:pt x="231" y="33885"/>
                  </a:lnTo>
                  <a:lnTo>
                    <a:pt x="328" y="32594"/>
                  </a:lnTo>
                  <a:lnTo>
                    <a:pt x="713" y="28508"/>
                  </a:lnTo>
                  <a:lnTo>
                    <a:pt x="1253" y="22995"/>
                  </a:lnTo>
                  <a:lnTo>
                    <a:pt x="1889" y="16808"/>
                  </a:lnTo>
                  <a:lnTo>
                    <a:pt x="3045" y="5379"/>
                  </a:lnTo>
                  <a:lnTo>
                    <a:pt x="3604" y="97"/>
                  </a:lnTo>
                  <a:lnTo>
                    <a:pt x="3604" y="59"/>
                  </a:lnTo>
                  <a:lnTo>
                    <a:pt x="3585" y="40"/>
                  </a:lnTo>
                  <a:lnTo>
                    <a:pt x="3547" y="20"/>
                  </a:lnTo>
                  <a:lnTo>
                    <a:pt x="3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0"/>
            <p:cNvSpPr/>
            <p:nvPr/>
          </p:nvSpPr>
          <p:spPr>
            <a:xfrm>
              <a:off x="-78536" y="3228448"/>
              <a:ext cx="686639" cy="2275417"/>
            </a:xfrm>
            <a:custGeom>
              <a:avLst/>
              <a:gdLst/>
              <a:ahLst/>
              <a:cxnLst/>
              <a:rect l="l" t="t" r="r" b="b"/>
              <a:pathLst>
                <a:path w="15960" h="52889" extrusionOk="0">
                  <a:moveTo>
                    <a:pt x="13203" y="0"/>
                  </a:moveTo>
                  <a:lnTo>
                    <a:pt x="13049" y="19"/>
                  </a:lnTo>
                  <a:lnTo>
                    <a:pt x="12895" y="58"/>
                  </a:lnTo>
                  <a:lnTo>
                    <a:pt x="12760" y="135"/>
                  </a:lnTo>
                  <a:lnTo>
                    <a:pt x="12625" y="212"/>
                  </a:lnTo>
                  <a:lnTo>
                    <a:pt x="12509" y="328"/>
                  </a:lnTo>
                  <a:lnTo>
                    <a:pt x="12394" y="444"/>
                  </a:lnTo>
                  <a:lnTo>
                    <a:pt x="11623" y="1504"/>
                  </a:lnTo>
                  <a:lnTo>
                    <a:pt x="10910" y="2564"/>
                  </a:lnTo>
                  <a:lnTo>
                    <a:pt x="10216" y="3643"/>
                  </a:lnTo>
                  <a:lnTo>
                    <a:pt x="9541" y="4722"/>
                  </a:lnTo>
                  <a:lnTo>
                    <a:pt x="8905" y="5821"/>
                  </a:lnTo>
                  <a:lnTo>
                    <a:pt x="8288" y="6920"/>
                  </a:lnTo>
                  <a:lnTo>
                    <a:pt x="7710" y="8018"/>
                  </a:lnTo>
                  <a:lnTo>
                    <a:pt x="7151" y="9117"/>
                  </a:lnTo>
                  <a:lnTo>
                    <a:pt x="6611" y="10216"/>
                  </a:lnTo>
                  <a:lnTo>
                    <a:pt x="6110" y="11333"/>
                  </a:lnTo>
                  <a:lnTo>
                    <a:pt x="5628" y="12451"/>
                  </a:lnTo>
                  <a:lnTo>
                    <a:pt x="5166" y="13550"/>
                  </a:lnTo>
                  <a:lnTo>
                    <a:pt x="4742" y="14668"/>
                  </a:lnTo>
                  <a:lnTo>
                    <a:pt x="4337" y="15786"/>
                  </a:lnTo>
                  <a:lnTo>
                    <a:pt x="3952" y="16884"/>
                  </a:lnTo>
                  <a:lnTo>
                    <a:pt x="3585" y="18002"/>
                  </a:lnTo>
                  <a:lnTo>
                    <a:pt x="3238" y="19101"/>
                  </a:lnTo>
                  <a:lnTo>
                    <a:pt x="2930" y="20219"/>
                  </a:lnTo>
                  <a:lnTo>
                    <a:pt x="2622" y="21298"/>
                  </a:lnTo>
                  <a:lnTo>
                    <a:pt x="2352" y="22397"/>
                  </a:lnTo>
                  <a:lnTo>
                    <a:pt x="2082" y="23476"/>
                  </a:lnTo>
                  <a:lnTo>
                    <a:pt x="1851" y="24556"/>
                  </a:lnTo>
                  <a:lnTo>
                    <a:pt x="1619" y="25635"/>
                  </a:lnTo>
                  <a:lnTo>
                    <a:pt x="1427" y="26695"/>
                  </a:lnTo>
                  <a:lnTo>
                    <a:pt x="1234" y="27736"/>
                  </a:lnTo>
                  <a:lnTo>
                    <a:pt x="1060" y="28777"/>
                  </a:lnTo>
                  <a:lnTo>
                    <a:pt x="906" y="29818"/>
                  </a:lnTo>
                  <a:lnTo>
                    <a:pt x="752" y="30820"/>
                  </a:lnTo>
                  <a:lnTo>
                    <a:pt x="636" y="31822"/>
                  </a:lnTo>
                  <a:lnTo>
                    <a:pt x="521" y="32824"/>
                  </a:lnTo>
                  <a:lnTo>
                    <a:pt x="328" y="34752"/>
                  </a:lnTo>
                  <a:lnTo>
                    <a:pt x="193" y="36621"/>
                  </a:lnTo>
                  <a:lnTo>
                    <a:pt x="97" y="38414"/>
                  </a:lnTo>
                  <a:lnTo>
                    <a:pt x="39" y="40129"/>
                  </a:lnTo>
                  <a:lnTo>
                    <a:pt x="0" y="41768"/>
                  </a:lnTo>
                  <a:lnTo>
                    <a:pt x="20" y="43290"/>
                  </a:lnTo>
                  <a:lnTo>
                    <a:pt x="39" y="44736"/>
                  </a:lnTo>
                  <a:lnTo>
                    <a:pt x="97" y="46066"/>
                  </a:lnTo>
                  <a:lnTo>
                    <a:pt x="155" y="47299"/>
                  </a:lnTo>
                  <a:lnTo>
                    <a:pt x="232" y="48398"/>
                  </a:lnTo>
                  <a:lnTo>
                    <a:pt x="309" y="49381"/>
                  </a:lnTo>
                  <a:lnTo>
                    <a:pt x="482" y="50923"/>
                  </a:lnTo>
                  <a:lnTo>
                    <a:pt x="598" y="51887"/>
                  </a:lnTo>
                  <a:lnTo>
                    <a:pt x="656" y="52233"/>
                  </a:lnTo>
                  <a:lnTo>
                    <a:pt x="2313" y="52889"/>
                  </a:lnTo>
                  <a:lnTo>
                    <a:pt x="3123" y="51655"/>
                  </a:lnTo>
                  <a:lnTo>
                    <a:pt x="3894" y="50441"/>
                  </a:lnTo>
                  <a:lnTo>
                    <a:pt x="4626" y="49227"/>
                  </a:lnTo>
                  <a:lnTo>
                    <a:pt x="5339" y="48032"/>
                  </a:lnTo>
                  <a:lnTo>
                    <a:pt x="6033" y="46837"/>
                  </a:lnTo>
                  <a:lnTo>
                    <a:pt x="6689" y="45661"/>
                  </a:lnTo>
                  <a:lnTo>
                    <a:pt x="7305" y="44485"/>
                  </a:lnTo>
                  <a:lnTo>
                    <a:pt x="7922" y="43329"/>
                  </a:lnTo>
                  <a:lnTo>
                    <a:pt x="8481" y="42192"/>
                  </a:lnTo>
                  <a:lnTo>
                    <a:pt x="9040" y="41054"/>
                  </a:lnTo>
                  <a:lnTo>
                    <a:pt x="9560" y="39937"/>
                  </a:lnTo>
                  <a:lnTo>
                    <a:pt x="10062" y="38819"/>
                  </a:lnTo>
                  <a:lnTo>
                    <a:pt x="10524" y="37720"/>
                  </a:lnTo>
                  <a:lnTo>
                    <a:pt x="10987" y="36641"/>
                  </a:lnTo>
                  <a:lnTo>
                    <a:pt x="11411" y="35561"/>
                  </a:lnTo>
                  <a:lnTo>
                    <a:pt x="11816" y="34501"/>
                  </a:lnTo>
                  <a:lnTo>
                    <a:pt x="12201" y="33441"/>
                  </a:lnTo>
                  <a:lnTo>
                    <a:pt x="12548" y="32400"/>
                  </a:lnTo>
                  <a:lnTo>
                    <a:pt x="12895" y="31379"/>
                  </a:lnTo>
                  <a:lnTo>
                    <a:pt x="13203" y="30357"/>
                  </a:lnTo>
                  <a:lnTo>
                    <a:pt x="13492" y="29374"/>
                  </a:lnTo>
                  <a:lnTo>
                    <a:pt x="13781" y="28372"/>
                  </a:lnTo>
                  <a:lnTo>
                    <a:pt x="14032" y="27408"/>
                  </a:lnTo>
                  <a:lnTo>
                    <a:pt x="14283" y="26445"/>
                  </a:lnTo>
                  <a:lnTo>
                    <a:pt x="14495" y="25500"/>
                  </a:lnTo>
                  <a:lnTo>
                    <a:pt x="14687" y="24556"/>
                  </a:lnTo>
                  <a:lnTo>
                    <a:pt x="14880" y="23650"/>
                  </a:lnTo>
                  <a:lnTo>
                    <a:pt x="15054" y="22744"/>
                  </a:lnTo>
                  <a:lnTo>
                    <a:pt x="15208" y="21857"/>
                  </a:lnTo>
                  <a:lnTo>
                    <a:pt x="15343" y="20971"/>
                  </a:lnTo>
                  <a:lnTo>
                    <a:pt x="15458" y="20103"/>
                  </a:lnTo>
                  <a:lnTo>
                    <a:pt x="15574" y="19255"/>
                  </a:lnTo>
                  <a:lnTo>
                    <a:pt x="15651" y="18426"/>
                  </a:lnTo>
                  <a:lnTo>
                    <a:pt x="15747" y="17617"/>
                  </a:lnTo>
                  <a:lnTo>
                    <a:pt x="15863" y="16017"/>
                  </a:lnTo>
                  <a:lnTo>
                    <a:pt x="15940" y="14494"/>
                  </a:lnTo>
                  <a:lnTo>
                    <a:pt x="15959" y="13030"/>
                  </a:lnTo>
                  <a:lnTo>
                    <a:pt x="15940" y="11623"/>
                  </a:lnTo>
                  <a:lnTo>
                    <a:pt x="15902" y="10293"/>
                  </a:lnTo>
                  <a:lnTo>
                    <a:pt x="15825" y="9021"/>
                  </a:lnTo>
                  <a:lnTo>
                    <a:pt x="15709" y="7826"/>
                  </a:lnTo>
                  <a:lnTo>
                    <a:pt x="15593" y="6688"/>
                  </a:lnTo>
                  <a:lnTo>
                    <a:pt x="15439" y="5628"/>
                  </a:lnTo>
                  <a:lnTo>
                    <a:pt x="15285" y="4645"/>
                  </a:lnTo>
                  <a:lnTo>
                    <a:pt x="15111" y="3720"/>
                  </a:lnTo>
                  <a:lnTo>
                    <a:pt x="14919" y="2872"/>
                  </a:lnTo>
                  <a:lnTo>
                    <a:pt x="14745" y="2101"/>
                  </a:lnTo>
                  <a:lnTo>
                    <a:pt x="14552" y="1407"/>
                  </a:lnTo>
                  <a:lnTo>
                    <a:pt x="14379" y="790"/>
                  </a:lnTo>
                  <a:lnTo>
                    <a:pt x="14321" y="636"/>
                  </a:lnTo>
                  <a:lnTo>
                    <a:pt x="14244" y="501"/>
                  </a:lnTo>
                  <a:lnTo>
                    <a:pt x="14148" y="366"/>
                  </a:lnTo>
                  <a:lnTo>
                    <a:pt x="14032" y="270"/>
                  </a:lnTo>
                  <a:lnTo>
                    <a:pt x="13916" y="174"/>
                  </a:lnTo>
                  <a:lnTo>
                    <a:pt x="13781" y="97"/>
                  </a:lnTo>
                  <a:lnTo>
                    <a:pt x="13647" y="39"/>
                  </a:lnTo>
                  <a:lnTo>
                    <a:pt x="134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0"/>
            <p:cNvSpPr/>
            <p:nvPr/>
          </p:nvSpPr>
          <p:spPr>
            <a:xfrm>
              <a:off x="71573" y="3537736"/>
              <a:ext cx="369047" cy="1605428"/>
            </a:xfrm>
            <a:custGeom>
              <a:avLst/>
              <a:gdLst/>
              <a:ahLst/>
              <a:cxnLst/>
              <a:rect l="l" t="t" r="r" b="b"/>
              <a:pathLst>
                <a:path w="8578" h="37316" extrusionOk="0">
                  <a:moveTo>
                    <a:pt x="8461" y="1"/>
                  </a:moveTo>
                  <a:lnTo>
                    <a:pt x="8423" y="20"/>
                  </a:lnTo>
                  <a:lnTo>
                    <a:pt x="8404" y="39"/>
                  </a:lnTo>
                  <a:lnTo>
                    <a:pt x="8384" y="78"/>
                  </a:lnTo>
                  <a:lnTo>
                    <a:pt x="5994" y="11083"/>
                  </a:lnTo>
                  <a:lnTo>
                    <a:pt x="4664" y="17174"/>
                  </a:lnTo>
                  <a:lnTo>
                    <a:pt x="3334" y="23110"/>
                  </a:lnTo>
                  <a:lnTo>
                    <a:pt x="2139" y="28469"/>
                  </a:lnTo>
                  <a:lnTo>
                    <a:pt x="1118" y="32882"/>
                  </a:lnTo>
                  <a:lnTo>
                    <a:pt x="713" y="34579"/>
                  </a:lnTo>
                  <a:lnTo>
                    <a:pt x="386" y="35908"/>
                  </a:lnTo>
                  <a:lnTo>
                    <a:pt x="154" y="36776"/>
                  </a:lnTo>
                  <a:lnTo>
                    <a:pt x="77" y="37026"/>
                  </a:lnTo>
                  <a:lnTo>
                    <a:pt x="19" y="37142"/>
                  </a:lnTo>
                  <a:lnTo>
                    <a:pt x="0" y="37181"/>
                  </a:lnTo>
                  <a:lnTo>
                    <a:pt x="0" y="37219"/>
                  </a:lnTo>
                  <a:lnTo>
                    <a:pt x="0" y="37258"/>
                  </a:lnTo>
                  <a:lnTo>
                    <a:pt x="19" y="37277"/>
                  </a:lnTo>
                  <a:lnTo>
                    <a:pt x="58" y="37296"/>
                  </a:lnTo>
                  <a:lnTo>
                    <a:pt x="96" y="37316"/>
                  </a:lnTo>
                  <a:lnTo>
                    <a:pt x="135" y="37296"/>
                  </a:lnTo>
                  <a:lnTo>
                    <a:pt x="154" y="37277"/>
                  </a:lnTo>
                  <a:lnTo>
                    <a:pt x="231" y="37142"/>
                  </a:lnTo>
                  <a:lnTo>
                    <a:pt x="328" y="36834"/>
                  </a:lnTo>
                  <a:lnTo>
                    <a:pt x="617" y="35696"/>
                  </a:lnTo>
                  <a:lnTo>
                    <a:pt x="1041" y="34000"/>
                  </a:lnTo>
                  <a:lnTo>
                    <a:pt x="1561" y="31803"/>
                  </a:lnTo>
                  <a:lnTo>
                    <a:pt x="2814" y="26310"/>
                  </a:lnTo>
                  <a:lnTo>
                    <a:pt x="4240" y="19930"/>
                  </a:lnTo>
                  <a:lnTo>
                    <a:pt x="5686" y="13396"/>
                  </a:lnTo>
                  <a:lnTo>
                    <a:pt x="6977" y="7440"/>
                  </a:lnTo>
                  <a:lnTo>
                    <a:pt x="8577" y="116"/>
                  </a:lnTo>
                  <a:lnTo>
                    <a:pt x="8577" y="78"/>
                  </a:lnTo>
                  <a:lnTo>
                    <a:pt x="8558" y="39"/>
                  </a:lnTo>
                  <a:lnTo>
                    <a:pt x="8539" y="20"/>
                  </a:lnTo>
                  <a:lnTo>
                    <a:pt x="85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0"/>
            <p:cNvSpPr/>
            <p:nvPr/>
          </p:nvSpPr>
          <p:spPr>
            <a:xfrm>
              <a:off x="-13011" y="4369446"/>
              <a:ext cx="1008361" cy="1121166"/>
            </a:xfrm>
            <a:custGeom>
              <a:avLst/>
              <a:gdLst/>
              <a:ahLst/>
              <a:cxnLst/>
              <a:rect l="l" t="t" r="r" b="b"/>
              <a:pathLst>
                <a:path w="23438" h="26060" extrusionOk="0">
                  <a:moveTo>
                    <a:pt x="22570" y="1"/>
                  </a:moveTo>
                  <a:lnTo>
                    <a:pt x="22474" y="20"/>
                  </a:lnTo>
                  <a:lnTo>
                    <a:pt x="22377" y="39"/>
                  </a:lnTo>
                  <a:lnTo>
                    <a:pt x="21606" y="290"/>
                  </a:lnTo>
                  <a:lnTo>
                    <a:pt x="20874" y="560"/>
                  </a:lnTo>
                  <a:lnTo>
                    <a:pt x="20142" y="849"/>
                  </a:lnTo>
                  <a:lnTo>
                    <a:pt x="19428" y="1157"/>
                  </a:lnTo>
                  <a:lnTo>
                    <a:pt x="18735" y="1485"/>
                  </a:lnTo>
                  <a:lnTo>
                    <a:pt x="18041" y="1832"/>
                  </a:lnTo>
                  <a:lnTo>
                    <a:pt x="17366" y="2198"/>
                  </a:lnTo>
                  <a:lnTo>
                    <a:pt x="16711" y="2583"/>
                  </a:lnTo>
                  <a:lnTo>
                    <a:pt x="16075" y="2969"/>
                  </a:lnTo>
                  <a:lnTo>
                    <a:pt x="15458" y="3393"/>
                  </a:lnTo>
                  <a:lnTo>
                    <a:pt x="14841" y="3798"/>
                  </a:lnTo>
                  <a:lnTo>
                    <a:pt x="14244" y="4241"/>
                  </a:lnTo>
                  <a:lnTo>
                    <a:pt x="13665" y="4684"/>
                  </a:lnTo>
                  <a:lnTo>
                    <a:pt x="13087" y="5147"/>
                  </a:lnTo>
                  <a:lnTo>
                    <a:pt x="12528" y="5609"/>
                  </a:lnTo>
                  <a:lnTo>
                    <a:pt x="11989" y="6091"/>
                  </a:lnTo>
                  <a:lnTo>
                    <a:pt x="11449" y="6573"/>
                  </a:lnTo>
                  <a:lnTo>
                    <a:pt x="10929" y="7074"/>
                  </a:lnTo>
                  <a:lnTo>
                    <a:pt x="10427" y="7575"/>
                  </a:lnTo>
                  <a:lnTo>
                    <a:pt x="9946" y="8077"/>
                  </a:lnTo>
                  <a:lnTo>
                    <a:pt x="9464" y="8597"/>
                  </a:lnTo>
                  <a:lnTo>
                    <a:pt x="9001" y="9117"/>
                  </a:lnTo>
                  <a:lnTo>
                    <a:pt x="8558" y="9638"/>
                  </a:lnTo>
                  <a:lnTo>
                    <a:pt x="8115" y="10158"/>
                  </a:lnTo>
                  <a:lnTo>
                    <a:pt x="7266" y="11218"/>
                  </a:lnTo>
                  <a:lnTo>
                    <a:pt x="6495" y="12278"/>
                  </a:lnTo>
                  <a:lnTo>
                    <a:pt x="5744" y="13338"/>
                  </a:lnTo>
                  <a:lnTo>
                    <a:pt x="5050" y="14379"/>
                  </a:lnTo>
                  <a:lnTo>
                    <a:pt x="4414" y="15420"/>
                  </a:lnTo>
                  <a:lnTo>
                    <a:pt x="3816" y="16422"/>
                  </a:lnTo>
                  <a:lnTo>
                    <a:pt x="3277" y="17405"/>
                  </a:lnTo>
                  <a:lnTo>
                    <a:pt x="2776" y="18369"/>
                  </a:lnTo>
                  <a:lnTo>
                    <a:pt x="2313" y="19275"/>
                  </a:lnTo>
                  <a:lnTo>
                    <a:pt x="1889" y="20142"/>
                  </a:lnTo>
                  <a:lnTo>
                    <a:pt x="1523" y="20952"/>
                  </a:lnTo>
                  <a:lnTo>
                    <a:pt x="1195" y="21703"/>
                  </a:lnTo>
                  <a:lnTo>
                    <a:pt x="906" y="22397"/>
                  </a:lnTo>
                  <a:lnTo>
                    <a:pt x="655" y="23014"/>
                  </a:lnTo>
                  <a:lnTo>
                    <a:pt x="289" y="23997"/>
                  </a:lnTo>
                  <a:lnTo>
                    <a:pt x="58" y="24633"/>
                  </a:lnTo>
                  <a:lnTo>
                    <a:pt x="0" y="24864"/>
                  </a:lnTo>
                  <a:lnTo>
                    <a:pt x="771" y="26059"/>
                  </a:lnTo>
                  <a:lnTo>
                    <a:pt x="1600" y="25732"/>
                  </a:lnTo>
                  <a:lnTo>
                    <a:pt x="2409" y="25385"/>
                  </a:lnTo>
                  <a:lnTo>
                    <a:pt x="3219" y="25038"/>
                  </a:lnTo>
                  <a:lnTo>
                    <a:pt x="3990" y="24672"/>
                  </a:lnTo>
                  <a:lnTo>
                    <a:pt x="4742" y="24305"/>
                  </a:lnTo>
                  <a:lnTo>
                    <a:pt x="5474" y="23939"/>
                  </a:lnTo>
                  <a:lnTo>
                    <a:pt x="6187" y="23554"/>
                  </a:lnTo>
                  <a:lnTo>
                    <a:pt x="6881" y="23168"/>
                  </a:lnTo>
                  <a:lnTo>
                    <a:pt x="7556" y="22764"/>
                  </a:lnTo>
                  <a:lnTo>
                    <a:pt x="8230" y="22378"/>
                  </a:lnTo>
                  <a:lnTo>
                    <a:pt x="8866" y="21954"/>
                  </a:lnTo>
                  <a:lnTo>
                    <a:pt x="9483" y="21549"/>
                  </a:lnTo>
                  <a:lnTo>
                    <a:pt x="10100" y="21125"/>
                  </a:lnTo>
                  <a:lnTo>
                    <a:pt x="10678" y="20720"/>
                  </a:lnTo>
                  <a:lnTo>
                    <a:pt x="11256" y="20277"/>
                  </a:lnTo>
                  <a:lnTo>
                    <a:pt x="11796" y="19853"/>
                  </a:lnTo>
                  <a:lnTo>
                    <a:pt x="12336" y="19429"/>
                  </a:lnTo>
                  <a:lnTo>
                    <a:pt x="12856" y="18986"/>
                  </a:lnTo>
                  <a:lnTo>
                    <a:pt x="13357" y="18542"/>
                  </a:lnTo>
                  <a:lnTo>
                    <a:pt x="13858" y="18099"/>
                  </a:lnTo>
                  <a:lnTo>
                    <a:pt x="14321" y="17656"/>
                  </a:lnTo>
                  <a:lnTo>
                    <a:pt x="14783" y="17213"/>
                  </a:lnTo>
                  <a:lnTo>
                    <a:pt x="15227" y="16750"/>
                  </a:lnTo>
                  <a:lnTo>
                    <a:pt x="15651" y="16307"/>
                  </a:lnTo>
                  <a:lnTo>
                    <a:pt x="16460" y="15401"/>
                  </a:lnTo>
                  <a:lnTo>
                    <a:pt x="17212" y="14495"/>
                  </a:lnTo>
                  <a:lnTo>
                    <a:pt x="17906" y="13608"/>
                  </a:lnTo>
                  <a:lnTo>
                    <a:pt x="18561" y="12702"/>
                  </a:lnTo>
                  <a:lnTo>
                    <a:pt x="19159" y="11816"/>
                  </a:lnTo>
                  <a:lnTo>
                    <a:pt x="19698" y="10929"/>
                  </a:lnTo>
                  <a:lnTo>
                    <a:pt x="20199" y="10062"/>
                  </a:lnTo>
                  <a:lnTo>
                    <a:pt x="20662" y="9214"/>
                  </a:lnTo>
                  <a:lnTo>
                    <a:pt x="21067" y="8385"/>
                  </a:lnTo>
                  <a:lnTo>
                    <a:pt x="21452" y="7575"/>
                  </a:lnTo>
                  <a:lnTo>
                    <a:pt x="21780" y="6785"/>
                  </a:lnTo>
                  <a:lnTo>
                    <a:pt x="22088" y="6014"/>
                  </a:lnTo>
                  <a:lnTo>
                    <a:pt x="22358" y="5282"/>
                  </a:lnTo>
                  <a:lnTo>
                    <a:pt x="22589" y="4588"/>
                  </a:lnTo>
                  <a:lnTo>
                    <a:pt x="22782" y="3913"/>
                  </a:lnTo>
                  <a:lnTo>
                    <a:pt x="22956" y="3297"/>
                  </a:lnTo>
                  <a:lnTo>
                    <a:pt x="23110" y="2718"/>
                  </a:lnTo>
                  <a:lnTo>
                    <a:pt x="23226" y="2159"/>
                  </a:lnTo>
                  <a:lnTo>
                    <a:pt x="23418" y="1215"/>
                  </a:lnTo>
                  <a:lnTo>
                    <a:pt x="23438" y="1099"/>
                  </a:lnTo>
                  <a:lnTo>
                    <a:pt x="23438" y="964"/>
                  </a:lnTo>
                  <a:lnTo>
                    <a:pt x="23418" y="849"/>
                  </a:lnTo>
                  <a:lnTo>
                    <a:pt x="23380" y="733"/>
                  </a:lnTo>
                  <a:lnTo>
                    <a:pt x="23341" y="617"/>
                  </a:lnTo>
                  <a:lnTo>
                    <a:pt x="23283" y="502"/>
                  </a:lnTo>
                  <a:lnTo>
                    <a:pt x="23226" y="405"/>
                  </a:lnTo>
                  <a:lnTo>
                    <a:pt x="23148" y="309"/>
                  </a:lnTo>
                  <a:lnTo>
                    <a:pt x="23052" y="232"/>
                  </a:lnTo>
                  <a:lnTo>
                    <a:pt x="22975" y="155"/>
                  </a:lnTo>
                  <a:lnTo>
                    <a:pt x="22879" y="97"/>
                  </a:lnTo>
                  <a:lnTo>
                    <a:pt x="22782" y="58"/>
                  </a:lnTo>
                  <a:lnTo>
                    <a:pt x="22686" y="20"/>
                  </a:lnTo>
                  <a:lnTo>
                    <a:pt x="22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a:off x="158609" y="4560165"/>
              <a:ext cx="695760" cy="736416"/>
            </a:xfrm>
            <a:custGeom>
              <a:avLst/>
              <a:gdLst/>
              <a:ahLst/>
              <a:cxnLst/>
              <a:rect l="l" t="t" r="r" b="b"/>
              <a:pathLst>
                <a:path w="16172" h="17117" extrusionOk="0">
                  <a:moveTo>
                    <a:pt x="16076" y="1"/>
                  </a:moveTo>
                  <a:lnTo>
                    <a:pt x="16056" y="20"/>
                  </a:lnTo>
                  <a:lnTo>
                    <a:pt x="16018" y="39"/>
                  </a:lnTo>
                  <a:lnTo>
                    <a:pt x="13878" y="2391"/>
                  </a:lnTo>
                  <a:lnTo>
                    <a:pt x="11469" y="5070"/>
                  </a:lnTo>
                  <a:lnTo>
                    <a:pt x="8925" y="7845"/>
                  </a:lnTo>
                  <a:lnTo>
                    <a:pt x="6419" y="10544"/>
                  </a:lnTo>
                  <a:lnTo>
                    <a:pt x="4126" y="12992"/>
                  </a:lnTo>
                  <a:lnTo>
                    <a:pt x="3104" y="14071"/>
                  </a:lnTo>
                  <a:lnTo>
                    <a:pt x="2179" y="14996"/>
                  </a:lnTo>
                  <a:lnTo>
                    <a:pt x="1408" y="15786"/>
                  </a:lnTo>
                  <a:lnTo>
                    <a:pt x="772" y="16365"/>
                  </a:lnTo>
                  <a:lnTo>
                    <a:pt x="328" y="16769"/>
                  </a:lnTo>
                  <a:lnTo>
                    <a:pt x="174" y="16885"/>
                  </a:lnTo>
                  <a:lnTo>
                    <a:pt x="59" y="16943"/>
                  </a:lnTo>
                  <a:lnTo>
                    <a:pt x="39" y="16943"/>
                  </a:lnTo>
                  <a:lnTo>
                    <a:pt x="1" y="16981"/>
                  </a:lnTo>
                  <a:lnTo>
                    <a:pt x="1" y="17020"/>
                  </a:lnTo>
                  <a:lnTo>
                    <a:pt x="1" y="17058"/>
                  </a:lnTo>
                  <a:lnTo>
                    <a:pt x="39" y="17097"/>
                  </a:lnTo>
                  <a:lnTo>
                    <a:pt x="97" y="17116"/>
                  </a:lnTo>
                  <a:lnTo>
                    <a:pt x="116" y="17116"/>
                  </a:lnTo>
                  <a:lnTo>
                    <a:pt x="251" y="17039"/>
                  </a:lnTo>
                  <a:lnTo>
                    <a:pt x="463" y="16885"/>
                  </a:lnTo>
                  <a:lnTo>
                    <a:pt x="753" y="16634"/>
                  </a:lnTo>
                  <a:lnTo>
                    <a:pt x="1099" y="16326"/>
                  </a:lnTo>
                  <a:lnTo>
                    <a:pt x="1948" y="15497"/>
                  </a:lnTo>
                  <a:lnTo>
                    <a:pt x="3008" y="14418"/>
                  </a:lnTo>
                  <a:lnTo>
                    <a:pt x="4203" y="13184"/>
                  </a:lnTo>
                  <a:lnTo>
                    <a:pt x="5513" y="11797"/>
                  </a:lnTo>
                  <a:lnTo>
                    <a:pt x="8327" y="8770"/>
                  </a:lnTo>
                  <a:lnTo>
                    <a:pt x="11103" y="5744"/>
                  </a:lnTo>
                  <a:lnTo>
                    <a:pt x="13551" y="3046"/>
                  </a:lnTo>
                  <a:lnTo>
                    <a:pt x="16153" y="155"/>
                  </a:lnTo>
                  <a:lnTo>
                    <a:pt x="16172" y="116"/>
                  </a:lnTo>
                  <a:lnTo>
                    <a:pt x="16172" y="97"/>
                  </a:lnTo>
                  <a:lnTo>
                    <a:pt x="16172" y="59"/>
                  </a:lnTo>
                  <a:lnTo>
                    <a:pt x="16153" y="20"/>
                  </a:lnTo>
                  <a:lnTo>
                    <a:pt x="161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 name="Google Shape;458;p20"/>
          <p:cNvGrpSpPr/>
          <p:nvPr/>
        </p:nvGrpSpPr>
        <p:grpSpPr>
          <a:xfrm rot="10800000">
            <a:off x="8162925" y="-800103"/>
            <a:ext cx="1138550" cy="3112118"/>
            <a:chOff x="-143200" y="2391747"/>
            <a:chExt cx="1138550" cy="3112118"/>
          </a:xfrm>
        </p:grpSpPr>
        <p:sp>
          <p:nvSpPr>
            <p:cNvPr id="459" name="Google Shape;459;p20"/>
            <p:cNvSpPr/>
            <p:nvPr/>
          </p:nvSpPr>
          <p:spPr>
            <a:xfrm>
              <a:off x="251497" y="4035291"/>
              <a:ext cx="588806" cy="990120"/>
            </a:xfrm>
            <a:custGeom>
              <a:avLst/>
              <a:gdLst/>
              <a:ahLst/>
              <a:cxnLst/>
              <a:rect l="l" t="t" r="r" b="b"/>
              <a:pathLst>
                <a:path w="13686" h="23014" extrusionOk="0">
                  <a:moveTo>
                    <a:pt x="13280" y="0"/>
                  </a:moveTo>
                  <a:lnTo>
                    <a:pt x="13165" y="19"/>
                  </a:lnTo>
                  <a:lnTo>
                    <a:pt x="13049" y="77"/>
                  </a:lnTo>
                  <a:lnTo>
                    <a:pt x="12606" y="405"/>
                  </a:lnTo>
                  <a:lnTo>
                    <a:pt x="12163" y="732"/>
                  </a:lnTo>
                  <a:lnTo>
                    <a:pt x="11739" y="1060"/>
                  </a:lnTo>
                  <a:lnTo>
                    <a:pt x="11315" y="1407"/>
                  </a:lnTo>
                  <a:lnTo>
                    <a:pt x="10910" y="1773"/>
                  </a:lnTo>
                  <a:lnTo>
                    <a:pt x="10505" y="2140"/>
                  </a:lnTo>
                  <a:lnTo>
                    <a:pt x="9734" y="2891"/>
                  </a:lnTo>
                  <a:lnTo>
                    <a:pt x="8982" y="3681"/>
                  </a:lnTo>
                  <a:lnTo>
                    <a:pt x="8269" y="4491"/>
                  </a:lnTo>
                  <a:lnTo>
                    <a:pt x="7595" y="5320"/>
                  </a:lnTo>
                  <a:lnTo>
                    <a:pt x="6939" y="6149"/>
                  </a:lnTo>
                  <a:lnTo>
                    <a:pt x="6342" y="7016"/>
                  </a:lnTo>
                  <a:lnTo>
                    <a:pt x="5764" y="7883"/>
                  </a:lnTo>
                  <a:lnTo>
                    <a:pt x="5205" y="8751"/>
                  </a:lnTo>
                  <a:lnTo>
                    <a:pt x="4684" y="9618"/>
                  </a:lnTo>
                  <a:lnTo>
                    <a:pt x="4202" y="10485"/>
                  </a:lnTo>
                  <a:lnTo>
                    <a:pt x="3740" y="11333"/>
                  </a:lnTo>
                  <a:lnTo>
                    <a:pt x="3316" y="12181"/>
                  </a:lnTo>
                  <a:lnTo>
                    <a:pt x="2911" y="13010"/>
                  </a:lnTo>
                  <a:lnTo>
                    <a:pt x="2545" y="13820"/>
                  </a:lnTo>
                  <a:lnTo>
                    <a:pt x="2198" y="14610"/>
                  </a:lnTo>
                  <a:lnTo>
                    <a:pt x="1870" y="15362"/>
                  </a:lnTo>
                  <a:lnTo>
                    <a:pt x="1581" y="16094"/>
                  </a:lnTo>
                  <a:lnTo>
                    <a:pt x="1080" y="17443"/>
                  </a:lnTo>
                  <a:lnTo>
                    <a:pt x="675" y="18619"/>
                  </a:lnTo>
                  <a:lnTo>
                    <a:pt x="367" y="19583"/>
                  </a:lnTo>
                  <a:lnTo>
                    <a:pt x="155" y="20315"/>
                  </a:lnTo>
                  <a:lnTo>
                    <a:pt x="1" y="20932"/>
                  </a:lnTo>
                  <a:lnTo>
                    <a:pt x="2757" y="23014"/>
                  </a:lnTo>
                  <a:lnTo>
                    <a:pt x="3547" y="22031"/>
                  </a:lnTo>
                  <a:lnTo>
                    <a:pt x="4318" y="21067"/>
                  </a:lnTo>
                  <a:lnTo>
                    <a:pt x="5031" y="20084"/>
                  </a:lnTo>
                  <a:lnTo>
                    <a:pt x="5725" y="19139"/>
                  </a:lnTo>
                  <a:lnTo>
                    <a:pt x="6380" y="18195"/>
                  </a:lnTo>
                  <a:lnTo>
                    <a:pt x="6978" y="17270"/>
                  </a:lnTo>
                  <a:lnTo>
                    <a:pt x="7556" y="16345"/>
                  </a:lnTo>
                  <a:lnTo>
                    <a:pt x="8115" y="15439"/>
                  </a:lnTo>
                  <a:lnTo>
                    <a:pt x="8616" y="14552"/>
                  </a:lnTo>
                  <a:lnTo>
                    <a:pt x="9098" y="13685"/>
                  </a:lnTo>
                  <a:lnTo>
                    <a:pt x="9541" y="12837"/>
                  </a:lnTo>
                  <a:lnTo>
                    <a:pt x="9965" y="11989"/>
                  </a:lnTo>
                  <a:lnTo>
                    <a:pt x="10370" y="11179"/>
                  </a:lnTo>
                  <a:lnTo>
                    <a:pt x="10717" y="10370"/>
                  </a:lnTo>
                  <a:lnTo>
                    <a:pt x="11064" y="9599"/>
                  </a:lnTo>
                  <a:lnTo>
                    <a:pt x="11372" y="8847"/>
                  </a:lnTo>
                  <a:lnTo>
                    <a:pt x="11661" y="8115"/>
                  </a:lnTo>
                  <a:lnTo>
                    <a:pt x="11931" y="7401"/>
                  </a:lnTo>
                  <a:lnTo>
                    <a:pt x="12163" y="6708"/>
                  </a:lnTo>
                  <a:lnTo>
                    <a:pt x="12375" y="6052"/>
                  </a:lnTo>
                  <a:lnTo>
                    <a:pt x="12760" y="4819"/>
                  </a:lnTo>
                  <a:lnTo>
                    <a:pt x="13068" y="3701"/>
                  </a:lnTo>
                  <a:lnTo>
                    <a:pt x="13300" y="2679"/>
                  </a:lnTo>
                  <a:lnTo>
                    <a:pt x="13473" y="1812"/>
                  </a:lnTo>
                  <a:lnTo>
                    <a:pt x="13608" y="1060"/>
                  </a:lnTo>
                  <a:lnTo>
                    <a:pt x="13685" y="463"/>
                  </a:lnTo>
                  <a:lnTo>
                    <a:pt x="13685" y="347"/>
                  </a:lnTo>
                  <a:lnTo>
                    <a:pt x="13647" y="231"/>
                  </a:lnTo>
                  <a:lnTo>
                    <a:pt x="13589" y="135"/>
                  </a:lnTo>
                  <a:lnTo>
                    <a:pt x="13493" y="77"/>
                  </a:lnTo>
                  <a:lnTo>
                    <a:pt x="13396" y="19"/>
                  </a:lnTo>
                  <a:lnTo>
                    <a:pt x="132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0"/>
            <p:cNvSpPr/>
            <p:nvPr/>
          </p:nvSpPr>
          <p:spPr>
            <a:xfrm>
              <a:off x="365939" y="4192839"/>
              <a:ext cx="381481" cy="609500"/>
            </a:xfrm>
            <a:custGeom>
              <a:avLst/>
              <a:gdLst/>
              <a:ahLst/>
              <a:cxnLst/>
              <a:rect l="l" t="t" r="r" b="b"/>
              <a:pathLst>
                <a:path w="8867" h="14167" extrusionOk="0">
                  <a:moveTo>
                    <a:pt x="8770" y="0"/>
                  </a:moveTo>
                  <a:lnTo>
                    <a:pt x="8732" y="19"/>
                  </a:lnTo>
                  <a:lnTo>
                    <a:pt x="8712" y="39"/>
                  </a:lnTo>
                  <a:lnTo>
                    <a:pt x="4433" y="6900"/>
                  </a:lnTo>
                  <a:lnTo>
                    <a:pt x="1485" y="11661"/>
                  </a:lnTo>
                  <a:lnTo>
                    <a:pt x="0" y="14013"/>
                  </a:lnTo>
                  <a:lnTo>
                    <a:pt x="0" y="14051"/>
                  </a:lnTo>
                  <a:lnTo>
                    <a:pt x="0" y="14090"/>
                  </a:lnTo>
                  <a:lnTo>
                    <a:pt x="0" y="14128"/>
                  </a:lnTo>
                  <a:lnTo>
                    <a:pt x="39" y="14148"/>
                  </a:lnTo>
                  <a:lnTo>
                    <a:pt x="77" y="14167"/>
                  </a:lnTo>
                  <a:lnTo>
                    <a:pt x="135" y="14148"/>
                  </a:lnTo>
                  <a:lnTo>
                    <a:pt x="155" y="14128"/>
                  </a:lnTo>
                  <a:lnTo>
                    <a:pt x="1600" y="11815"/>
                  </a:lnTo>
                  <a:lnTo>
                    <a:pt x="4491" y="7170"/>
                  </a:lnTo>
                  <a:lnTo>
                    <a:pt x="8867" y="135"/>
                  </a:lnTo>
                  <a:lnTo>
                    <a:pt x="8867" y="97"/>
                  </a:lnTo>
                  <a:lnTo>
                    <a:pt x="8867" y="77"/>
                  </a:lnTo>
                  <a:lnTo>
                    <a:pt x="8867" y="39"/>
                  </a:lnTo>
                  <a:lnTo>
                    <a:pt x="8828" y="19"/>
                  </a:lnTo>
                  <a:lnTo>
                    <a:pt x="87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0"/>
            <p:cNvSpPr/>
            <p:nvPr/>
          </p:nvSpPr>
          <p:spPr>
            <a:xfrm>
              <a:off x="-143200" y="2391747"/>
              <a:ext cx="332521" cy="1966128"/>
            </a:xfrm>
            <a:custGeom>
              <a:avLst/>
              <a:gdLst/>
              <a:ahLst/>
              <a:cxnLst/>
              <a:rect l="l" t="t" r="r" b="b"/>
              <a:pathLst>
                <a:path w="7729" h="45700" extrusionOk="0">
                  <a:moveTo>
                    <a:pt x="6129" y="0"/>
                  </a:moveTo>
                  <a:lnTo>
                    <a:pt x="5994" y="39"/>
                  </a:lnTo>
                  <a:lnTo>
                    <a:pt x="5917" y="58"/>
                  </a:lnTo>
                  <a:lnTo>
                    <a:pt x="5859" y="116"/>
                  </a:lnTo>
                  <a:lnTo>
                    <a:pt x="5802" y="174"/>
                  </a:lnTo>
                  <a:lnTo>
                    <a:pt x="5744" y="251"/>
                  </a:lnTo>
                  <a:lnTo>
                    <a:pt x="5358" y="906"/>
                  </a:lnTo>
                  <a:lnTo>
                    <a:pt x="4992" y="1581"/>
                  </a:lnTo>
                  <a:lnTo>
                    <a:pt x="4626" y="2275"/>
                  </a:lnTo>
                  <a:lnTo>
                    <a:pt x="4298" y="3007"/>
                  </a:lnTo>
                  <a:lnTo>
                    <a:pt x="3970" y="3740"/>
                  </a:lnTo>
                  <a:lnTo>
                    <a:pt x="3662" y="4511"/>
                  </a:lnTo>
                  <a:lnTo>
                    <a:pt x="3373" y="5282"/>
                  </a:lnTo>
                  <a:lnTo>
                    <a:pt x="3084" y="6072"/>
                  </a:lnTo>
                  <a:lnTo>
                    <a:pt x="2833" y="6881"/>
                  </a:lnTo>
                  <a:lnTo>
                    <a:pt x="2583" y="7710"/>
                  </a:lnTo>
                  <a:lnTo>
                    <a:pt x="2351" y="8558"/>
                  </a:lnTo>
                  <a:lnTo>
                    <a:pt x="2120" y="9406"/>
                  </a:lnTo>
                  <a:lnTo>
                    <a:pt x="1927" y="10274"/>
                  </a:lnTo>
                  <a:lnTo>
                    <a:pt x="1715" y="11141"/>
                  </a:lnTo>
                  <a:lnTo>
                    <a:pt x="1542" y="12028"/>
                  </a:lnTo>
                  <a:lnTo>
                    <a:pt x="1368" y="12914"/>
                  </a:lnTo>
                  <a:lnTo>
                    <a:pt x="1214" y="13820"/>
                  </a:lnTo>
                  <a:lnTo>
                    <a:pt x="1060" y="14726"/>
                  </a:lnTo>
                  <a:lnTo>
                    <a:pt x="810" y="16557"/>
                  </a:lnTo>
                  <a:lnTo>
                    <a:pt x="598" y="18388"/>
                  </a:lnTo>
                  <a:lnTo>
                    <a:pt x="405" y="20219"/>
                  </a:lnTo>
                  <a:lnTo>
                    <a:pt x="270" y="22050"/>
                  </a:lnTo>
                  <a:lnTo>
                    <a:pt x="154" y="23881"/>
                  </a:lnTo>
                  <a:lnTo>
                    <a:pt x="77" y="25674"/>
                  </a:lnTo>
                  <a:lnTo>
                    <a:pt x="39" y="27447"/>
                  </a:lnTo>
                  <a:lnTo>
                    <a:pt x="0" y="29162"/>
                  </a:lnTo>
                  <a:lnTo>
                    <a:pt x="0" y="30839"/>
                  </a:lnTo>
                  <a:lnTo>
                    <a:pt x="19" y="32458"/>
                  </a:lnTo>
                  <a:lnTo>
                    <a:pt x="58" y="34000"/>
                  </a:lnTo>
                  <a:lnTo>
                    <a:pt x="96" y="35484"/>
                  </a:lnTo>
                  <a:lnTo>
                    <a:pt x="154" y="36872"/>
                  </a:lnTo>
                  <a:lnTo>
                    <a:pt x="289" y="39378"/>
                  </a:lnTo>
                  <a:lnTo>
                    <a:pt x="443" y="41459"/>
                  </a:lnTo>
                  <a:lnTo>
                    <a:pt x="559" y="43021"/>
                  </a:lnTo>
                  <a:lnTo>
                    <a:pt x="694" y="44351"/>
                  </a:lnTo>
                  <a:lnTo>
                    <a:pt x="3026" y="45700"/>
                  </a:lnTo>
                  <a:lnTo>
                    <a:pt x="3508" y="43984"/>
                  </a:lnTo>
                  <a:lnTo>
                    <a:pt x="3951" y="42250"/>
                  </a:lnTo>
                  <a:lnTo>
                    <a:pt x="4375" y="40496"/>
                  </a:lnTo>
                  <a:lnTo>
                    <a:pt x="4761" y="38703"/>
                  </a:lnTo>
                  <a:lnTo>
                    <a:pt x="5127" y="36911"/>
                  </a:lnTo>
                  <a:lnTo>
                    <a:pt x="5474" y="35099"/>
                  </a:lnTo>
                  <a:lnTo>
                    <a:pt x="5782" y="33287"/>
                  </a:lnTo>
                  <a:lnTo>
                    <a:pt x="6071" y="31475"/>
                  </a:lnTo>
                  <a:lnTo>
                    <a:pt x="6341" y="29683"/>
                  </a:lnTo>
                  <a:lnTo>
                    <a:pt x="6573" y="27871"/>
                  </a:lnTo>
                  <a:lnTo>
                    <a:pt x="6785" y="26098"/>
                  </a:lnTo>
                  <a:lnTo>
                    <a:pt x="6977" y="24325"/>
                  </a:lnTo>
                  <a:lnTo>
                    <a:pt x="7151" y="22590"/>
                  </a:lnTo>
                  <a:lnTo>
                    <a:pt x="7286" y="20874"/>
                  </a:lnTo>
                  <a:lnTo>
                    <a:pt x="7421" y="19198"/>
                  </a:lnTo>
                  <a:lnTo>
                    <a:pt x="7517" y="17559"/>
                  </a:lnTo>
                  <a:lnTo>
                    <a:pt x="7594" y="15960"/>
                  </a:lnTo>
                  <a:lnTo>
                    <a:pt x="7652" y="14418"/>
                  </a:lnTo>
                  <a:lnTo>
                    <a:pt x="7690" y="12914"/>
                  </a:lnTo>
                  <a:lnTo>
                    <a:pt x="7729" y="11488"/>
                  </a:lnTo>
                  <a:lnTo>
                    <a:pt x="7729" y="10100"/>
                  </a:lnTo>
                  <a:lnTo>
                    <a:pt x="7710" y="8790"/>
                  </a:lnTo>
                  <a:lnTo>
                    <a:pt x="7690" y="7556"/>
                  </a:lnTo>
                  <a:lnTo>
                    <a:pt x="7652" y="6380"/>
                  </a:lnTo>
                  <a:lnTo>
                    <a:pt x="7575" y="5301"/>
                  </a:lnTo>
                  <a:lnTo>
                    <a:pt x="7498" y="4299"/>
                  </a:lnTo>
                  <a:lnTo>
                    <a:pt x="7421" y="3393"/>
                  </a:lnTo>
                  <a:lnTo>
                    <a:pt x="7305" y="2583"/>
                  </a:lnTo>
                  <a:lnTo>
                    <a:pt x="7189" y="1870"/>
                  </a:lnTo>
                  <a:lnTo>
                    <a:pt x="7074" y="1273"/>
                  </a:lnTo>
                  <a:lnTo>
                    <a:pt x="6919" y="771"/>
                  </a:lnTo>
                  <a:lnTo>
                    <a:pt x="6842" y="559"/>
                  </a:lnTo>
                  <a:lnTo>
                    <a:pt x="6765" y="386"/>
                  </a:lnTo>
                  <a:lnTo>
                    <a:pt x="6669" y="232"/>
                  </a:lnTo>
                  <a:lnTo>
                    <a:pt x="6553" y="116"/>
                  </a:lnTo>
                  <a:lnTo>
                    <a:pt x="6418" y="39"/>
                  </a:lnTo>
                  <a:lnTo>
                    <a:pt x="62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0"/>
            <p:cNvSpPr/>
            <p:nvPr/>
          </p:nvSpPr>
          <p:spPr>
            <a:xfrm>
              <a:off x="-55303" y="2589909"/>
              <a:ext cx="155096" cy="1490170"/>
            </a:xfrm>
            <a:custGeom>
              <a:avLst/>
              <a:gdLst/>
              <a:ahLst/>
              <a:cxnLst/>
              <a:rect l="l" t="t" r="r" b="b"/>
              <a:pathLst>
                <a:path w="3605" h="34637" extrusionOk="0">
                  <a:moveTo>
                    <a:pt x="3489" y="1"/>
                  </a:moveTo>
                  <a:lnTo>
                    <a:pt x="3450" y="20"/>
                  </a:lnTo>
                  <a:lnTo>
                    <a:pt x="3431" y="59"/>
                  </a:lnTo>
                  <a:lnTo>
                    <a:pt x="3412" y="78"/>
                  </a:lnTo>
                  <a:lnTo>
                    <a:pt x="2833" y="5803"/>
                  </a:lnTo>
                  <a:lnTo>
                    <a:pt x="1658" y="17174"/>
                  </a:lnTo>
                  <a:lnTo>
                    <a:pt x="1041" y="23246"/>
                  </a:lnTo>
                  <a:lnTo>
                    <a:pt x="520" y="28643"/>
                  </a:lnTo>
                  <a:lnTo>
                    <a:pt x="135" y="32632"/>
                  </a:lnTo>
                  <a:lnTo>
                    <a:pt x="39" y="33904"/>
                  </a:lnTo>
                  <a:lnTo>
                    <a:pt x="0" y="34541"/>
                  </a:lnTo>
                  <a:lnTo>
                    <a:pt x="0" y="34579"/>
                  </a:lnTo>
                  <a:lnTo>
                    <a:pt x="19" y="34618"/>
                  </a:lnTo>
                  <a:lnTo>
                    <a:pt x="58" y="34637"/>
                  </a:lnTo>
                  <a:lnTo>
                    <a:pt x="135" y="34637"/>
                  </a:lnTo>
                  <a:lnTo>
                    <a:pt x="154" y="34618"/>
                  </a:lnTo>
                  <a:lnTo>
                    <a:pt x="174" y="34579"/>
                  </a:lnTo>
                  <a:lnTo>
                    <a:pt x="193" y="34541"/>
                  </a:lnTo>
                  <a:lnTo>
                    <a:pt x="231" y="33885"/>
                  </a:lnTo>
                  <a:lnTo>
                    <a:pt x="328" y="32594"/>
                  </a:lnTo>
                  <a:lnTo>
                    <a:pt x="713" y="28508"/>
                  </a:lnTo>
                  <a:lnTo>
                    <a:pt x="1253" y="22995"/>
                  </a:lnTo>
                  <a:lnTo>
                    <a:pt x="1889" y="16808"/>
                  </a:lnTo>
                  <a:lnTo>
                    <a:pt x="3045" y="5379"/>
                  </a:lnTo>
                  <a:lnTo>
                    <a:pt x="3604" y="97"/>
                  </a:lnTo>
                  <a:lnTo>
                    <a:pt x="3604" y="59"/>
                  </a:lnTo>
                  <a:lnTo>
                    <a:pt x="3585" y="40"/>
                  </a:lnTo>
                  <a:lnTo>
                    <a:pt x="3547" y="20"/>
                  </a:lnTo>
                  <a:lnTo>
                    <a:pt x="3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0"/>
            <p:cNvSpPr/>
            <p:nvPr/>
          </p:nvSpPr>
          <p:spPr>
            <a:xfrm>
              <a:off x="-78536" y="3228448"/>
              <a:ext cx="686639" cy="2275417"/>
            </a:xfrm>
            <a:custGeom>
              <a:avLst/>
              <a:gdLst/>
              <a:ahLst/>
              <a:cxnLst/>
              <a:rect l="l" t="t" r="r" b="b"/>
              <a:pathLst>
                <a:path w="15960" h="52889" extrusionOk="0">
                  <a:moveTo>
                    <a:pt x="13203" y="0"/>
                  </a:moveTo>
                  <a:lnTo>
                    <a:pt x="13049" y="19"/>
                  </a:lnTo>
                  <a:lnTo>
                    <a:pt x="12895" y="58"/>
                  </a:lnTo>
                  <a:lnTo>
                    <a:pt x="12760" y="135"/>
                  </a:lnTo>
                  <a:lnTo>
                    <a:pt x="12625" y="212"/>
                  </a:lnTo>
                  <a:lnTo>
                    <a:pt x="12509" y="328"/>
                  </a:lnTo>
                  <a:lnTo>
                    <a:pt x="12394" y="444"/>
                  </a:lnTo>
                  <a:lnTo>
                    <a:pt x="11623" y="1504"/>
                  </a:lnTo>
                  <a:lnTo>
                    <a:pt x="10910" y="2564"/>
                  </a:lnTo>
                  <a:lnTo>
                    <a:pt x="10216" y="3643"/>
                  </a:lnTo>
                  <a:lnTo>
                    <a:pt x="9541" y="4722"/>
                  </a:lnTo>
                  <a:lnTo>
                    <a:pt x="8905" y="5821"/>
                  </a:lnTo>
                  <a:lnTo>
                    <a:pt x="8288" y="6920"/>
                  </a:lnTo>
                  <a:lnTo>
                    <a:pt x="7710" y="8018"/>
                  </a:lnTo>
                  <a:lnTo>
                    <a:pt x="7151" y="9117"/>
                  </a:lnTo>
                  <a:lnTo>
                    <a:pt x="6611" y="10216"/>
                  </a:lnTo>
                  <a:lnTo>
                    <a:pt x="6110" y="11333"/>
                  </a:lnTo>
                  <a:lnTo>
                    <a:pt x="5628" y="12451"/>
                  </a:lnTo>
                  <a:lnTo>
                    <a:pt x="5166" y="13550"/>
                  </a:lnTo>
                  <a:lnTo>
                    <a:pt x="4742" y="14668"/>
                  </a:lnTo>
                  <a:lnTo>
                    <a:pt x="4337" y="15786"/>
                  </a:lnTo>
                  <a:lnTo>
                    <a:pt x="3952" y="16884"/>
                  </a:lnTo>
                  <a:lnTo>
                    <a:pt x="3585" y="18002"/>
                  </a:lnTo>
                  <a:lnTo>
                    <a:pt x="3238" y="19101"/>
                  </a:lnTo>
                  <a:lnTo>
                    <a:pt x="2930" y="20219"/>
                  </a:lnTo>
                  <a:lnTo>
                    <a:pt x="2622" y="21298"/>
                  </a:lnTo>
                  <a:lnTo>
                    <a:pt x="2352" y="22397"/>
                  </a:lnTo>
                  <a:lnTo>
                    <a:pt x="2082" y="23476"/>
                  </a:lnTo>
                  <a:lnTo>
                    <a:pt x="1851" y="24556"/>
                  </a:lnTo>
                  <a:lnTo>
                    <a:pt x="1619" y="25635"/>
                  </a:lnTo>
                  <a:lnTo>
                    <a:pt x="1427" y="26695"/>
                  </a:lnTo>
                  <a:lnTo>
                    <a:pt x="1234" y="27736"/>
                  </a:lnTo>
                  <a:lnTo>
                    <a:pt x="1060" y="28777"/>
                  </a:lnTo>
                  <a:lnTo>
                    <a:pt x="906" y="29818"/>
                  </a:lnTo>
                  <a:lnTo>
                    <a:pt x="752" y="30820"/>
                  </a:lnTo>
                  <a:lnTo>
                    <a:pt x="636" y="31822"/>
                  </a:lnTo>
                  <a:lnTo>
                    <a:pt x="521" y="32824"/>
                  </a:lnTo>
                  <a:lnTo>
                    <a:pt x="328" y="34752"/>
                  </a:lnTo>
                  <a:lnTo>
                    <a:pt x="193" y="36621"/>
                  </a:lnTo>
                  <a:lnTo>
                    <a:pt x="97" y="38414"/>
                  </a:lnTo>
                  <a:lnTo>
                    <a:pt x="39" y="40129"/>
                  </a:lnTo>
                  <a:lnTo>
                    <a:pt x="0" y="41768"/>
                  </a:lnTo>
                  <a:lnTo>
                    <a:pt x="20" y="43290"/>
                  </a:lnTo>
                  <a:lnTo>
                    <a:pt x="39" y="44736"/>
                  </a:lnTo>
                  <a:lnTo>
                    <a:pt x="97" y="46066"/>
                  </a:lnTo>
                  <a:lnTo>
                    <a:pt x="155" y="47299"/>
                  </a:lnTo>
                  <a:lnTo>
                    <a:pt x="232" y="48398"/>
                  </a:lnTo>
                  <a:lnTo>
                    <a:pt x="309" y="49381"/>
                  </a:lnTo>
                  <a:lnTo>
                    <a:pt x="482" y="50923"/>
                  </a:lnTo>
                  <a:lnTo>
                    <a:pt x="598" y="51887"/>
                  </a:lnTo>
                  <a:lnTo>
                    <a:pt x="656" y="52233"/>
                  </a:lnTo>
                  <a:lnTo>
                    <a:pt x="2313" y="52889"/>
                  </a:lnTo>
                  <a:lnTo>
                    <a:pt x="3123" y="51655"/>
                  </a:lnTo>
                  <a:lnTo>
                    <a:pt x="3894" y="50441"/>
                  </a:lnTo>
                  <a:lnTo>
                    <a:pt x="4626" y="49227"/>
                  </a:lnTo>
                  <a:lnTo>
                    <a:pt x="5339" y="48032"/>
                  </a:lnTo>
                  <a:lnTo>
                    <a:pt x="6033" y="46837"/>
                  </a:lnTo>
                  <a:lnTo>
                    <a:pt x="6689" y="45661"/>
                  </a:lnTo>
                  <a:lnTo>
                    <a:pt x="7305" y="44485"/>
                  </a:lnTo>
                  <a:lnTo>
                    <a:pt x="7922" y="43329"/>
                  </a:lnTo>
                  <a:lnTo>
                    <a:pt x="8481" y="42192"/>
                  </a:lnTo>
                  <a:lnTo>
                    <a:pt x="9040" y="41054"/>
                  </a:lnTo>
                  <a:lnTo>
                    <a:pt x="9560" y="39937"/>
                  </a:lnTo>
                  <a:lnTo>
                    <a:pt x="10062" y="38819"/>
                  </a:lnTo>
                  <a:lnTo>
                    <a:pt x="10524" y="37720"/>
                  </a:lnTo>
                  <a:lnTo>
                    <a:pt x="10987" y="36641"/>
                  </a:lnTo>
                  <a:lnTo>
                    <a:pt x="11411" y="35561"/>
                  </a:lnTo>
                  <a:lnTo>
                    <a:pt x="11816" y="34501"/>
                  </a:lnTo>
                  <a:lnTo>
                    <a:pt x="12201" y="33441"/>
                  </a:lnTo>
                  <a:lnTo>
                    <a:pt x="12548" y="32400"/>
                  </a:lnTo>
                  <a:lnTo>
                    <a:pt x="12895" y="31379"/>
                  </a:lnTo>
                  <a:lnTo>
                    <a:pt x="13203" y="30357"/>
                  </a:lnTo>
                  <a:lnTo>
                    <a:pt x="13492" y="29374"/>
                  </a:lnTo>
                  <a:lnTo>
                    <a:pt x="13781" y="28372"/>
                  </a:lnTo>
                  <a:lnTo>
                    <a:pt x="14032" y="27408"/>
                  </a:lnTo>
                  <a:lnTo>
                    <a:pt x="14283" y="26445"/>
                  </a:lnTo>
                  <a:lnTo>
                    <a:pt x="14495" y="25500"/>
                  </a:lnTo>
                  <a:lnTo>
                    <a:pt x="14687" y="24556"/>
                  </a:lnTo>
                  <a:lnTo>
                    <a:pt x="14880" y="23650"/>
                  </a:lnTo>
                  <a:lnTo>
                    <a:pt x="15054" y="22744"/>
                  </a:lnTo>
                  <a:lnTo>
                    <a:pt x="15208" y="21857"/>
                  </a:lnTo>
                  <a:lnTo>
                    <a:pt x="15343" y="20971"/>
                  </a:lnTo>
                  <a:lnTo>
                    <a:pt x="15458" y="20103"/>
                  </a:lnTo>
                  <a:lnTo>
                    <a:pt x="15574" y="19255"/>
                  </a:lnTo>
                  <a:lnTo>
                    <a:pt x="15651" y="18426"/>
                  </a:lnTo>
                  <a:lnTo>
                    <a:pt x="15747" y="17617"/>
                  </a:lnTo>
                  <a:lnTo>
                    <a:pt x="15863" y="16017"/>
                  </a:lnTo>
                  <a:lnTo>
                    <a:pt x="15940" y="14494"/>
                  </a:lnTo>
                  <a:lnTo>
                    <a:pt x="15959" y="13030"/>
                  </a:lnTo>
                  <a:lnTo>
                    <a:pt x="15940" y="11623"/>
                  </a:lnTo>
                  <a:lnTo>
                    <a:pt x="15902" y="10293"/>
                  </a:lnTo>
                  <a:lnTo>
                    <a:pt x="15825" y="9021"/>
                  </a:lnTo>
                  <a:lnTo>
                    <a:pt x="15709" y="7826"/>
                  </a:lnTo>
                  <a:lnTo>
                    <a:pt x="15593" y="6688"/>
                  </a:lnTo>
                  <a:lnTo>
                    <a:pt x="15439" y="5628"/>
                  </a:lnTo>
                  <a:lnTo>
                    <a:pt x="15285" y="4645"/>
                  </a:lnTo>
                  <a:lnTo>
                    <a:pt x="15111" y="3720"/>
                  </a:lnTo>
                  <a:lnTo>
                    <a:pt x="14919" y="2872"/>
                  </a:lnTo>
                  <a:lnTo>
                    <a:pt x="14745" y="2101"/>
                  </a:lnTo>
                  <a:lnTo>
                    <a:pt x="14552" y="1407"/>
                  </a:lnTo>
                  <a:lnTo>
                    <a:pt x="14379" y="790"/>
                  </a:lnTo>
                  <a:lnTo>
                    <a:pt x="14321" y="636"/>
                  </a:lnTo>
                  <a:lnTo>
                    <a:pt x="14244" y="501"/>
                  </a:lnTo>
                  <a:lnTo>
                    <a:pt x="14148" y="366"/>
                  </a:lnTo>
                  <a:lnTo>
                    <a:pt x="14032" y="270"/>
                  </a:lnTo>
                  <a:lnTo>
                    <a:pt x="13916" y="174"/>
                  </a:lnTo>
                  <a:lnTo>
                    <a:pt x="13781" y="97"/>
                  </a:lnTo>
                  <a:lnTo>
                    <a:pt x="13647" y="39"/>
                  </a:lnTo>
                  <a:lnTo>
                    <a:pt x="134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0"/>
            <p:cNvSpPr/>
            <p:nvPr/>
          </p:nvSpPr>
          <p:spPr>
            <a:xfrm>
              <a:off x="71573" y="3537736"/>
              <a:ext cx="369047" cy="1605428"/>
            </a:xfrm>
            <a:custGeom>
              <a:avLst/>
              <a:gdLst/>
              <a:ahLst/>
              <a:cxnLst/>
              <a:rect l="l" t="t" r="r" b="b"/>
              <a:pathLst>
                <a:path w="8578" h="37316" extrusionOk="0">
                  <a:moveTo>
                    <a:pt x="8461" y="1"/>
                  </a:moveTo>
                  <a:lnTo>
                    <a:pt x="8423" y="20"/>
                  </a:lnTo>
                  <a:lnTo>
                    <a:pt x="8404" y="39"/>
                  </a:lnTo>
                  <a:lnTo>
                    <a:pt x="8384" y="78"/>
                  </a:lnTo>
                  <a:lnTo>
                    <a:pt x="5994" y="11083"/>
                  </a:lnTo>
                  <a:lnTo>
                    <a:pt x="4664" y="17174"/>
                  </a:lnTo>
                  <a:lnTo>
                    <a:pt x="3334" y="23110"/>
                  </a:lnTo>
                  <a:lnTo>
                    <a:pt x="2139" y="28469"/>
                  </a:lnTo>
                  <a:lnTo>
                    <a:pt x="1118" y="32882"/>
                  </a:lnTo>
                  <a:lnTo>
                    <a:pt x="713" y="34579"/>
                  </a:lnTo>
                  <a:lnTo>
                    <a:pt x="386" y="35908"/>
                  </a:lnTo>
                  <a:lnTo>
                    <a:pt x="154" y="36776"/>
                  </a:lnTo>
                  <a:lnTo>
                    <a:pt x="77" y="37026"/>
                  </a:lnTo>
                  <a:lnTo>
                    <a:pt x="19" y="37142"/>
                  </a:lnTo>
                  <a:lnTo>
                    <a:pt x="0" y="37181"/>
                  </a:lnTo>
                  <a:lnTo>
                    <a:pt x="0" y="37219"/>
                  </a:lnTo>
                  <a:lnTo>
                    <a:pt x="0" y="37258"/>
                  </a:lnTo>
                  <a:lnTo>
                    <a:pt x="19" y="37277"/>
                  </a:lnTo>
                  <a:lnTo>
                    <a:pt x="58" y="37296"/>
                  </a:lnTo>
                  <a:lnTo>
                    <a:pt x="96" y="37316"/>
                  </a:lnTo>
                  <a:lnTo>
                    <a:pt x="135" y="37296"/>
                  </a:lnTo>
                  <a:lnTo>
                    <a:pt x="154" y="37277"/>
                  </a:lnTo>
                  <a:lnTo>
                    <a:pt x="231" y="37142"/>
                  </a:lnTo>
                  <a:lnTo>
                    <a:pt x="328" y="36834"/>
                  </a:lnTo>
                  <a:lnTo>
                    <a:pt x="617" y="35696"/>
                  </a:lnTo>
                  <a:lnTo>
                    <a:pt x="1041" y="34000"/>
                  </a:lnTo>
                  <a:lnTo>
                    <a:pt x="1561" y="31803"/>
                  </a:lnTo>
                  <a:lnTo>
                    <a:pt x="2814" y="26310"/>
                  </a:lnTo>
                  <a:lnTo>
                    <a:pt x="4240" y="19930"/>
                  </a:lnTo>
                  <a:lnTo>
                    <a:pt x="5686" y="13396"/>
                  </a:lnTo>
                  <a:lnTo>
                    <a:pt x="6977" y="7440"/>
                  </a:lnTo>
                  <a:lnTo>
                    <a:pt x="8577" y="116"/>
                  </a:lnTo>
                  <a:lnTo>
                    <a:pt x="8577" y="78"/>
                  </a:lnTo>
                  <a:lnTo>
                    <a:pt x="8558" y="39"/>
                  </a:lnTo>
                  <a:lnTo>
                    <a:pt x="8539" y="20"/>
                  </a:lnTo>
                  <a:lnTo>
                    <a:pt x="85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0"/>
            <p:cNvSpPr/>
            <p:nvPr/>
          </p:nvSpPr>
          <p:spPr>
            <a:xfrm>
              <a:off x="-13011" y="4369446"/>
              <a:ext cx="1008361" cy="1121166"/>
            </a:xfrm>
            <a:custGeom>
              <a:avLst/>
              <a:gdLst/>
              <a:ahLst/>
              <a:cxnLst/>
              <a:rect l="l" t="t" r="r" b="b"/>
              <a:pathLst>
                <a:path w="23438" h="26060" extrusionOk="0">
                  <a:moveTo>
                    <a:pt x="22570" y="1"/>
                  </a:moveTo>
                  <a:lnTo>
                    <a:pt x="22474" y="20"/>
                  </a:lnTo>
                  <a:lnTo>
                    <a:pt x="22377" y="39"/>
                  </a:lnTo>
                  <a:lnTo>
                    <a:pt x="21606" y="290"/>
                  </a:lnTo>
                  <a:lnTo>
                    <a:pt x="20874" y="560"/>
                  </a:lnTo>
                  <a:lnTo>
                    <a:pt x="20142" y="849"/>
                  </a:lnTo>
                  <a:lnTo>
                    <a:pt x="19428" y="1157"/>
                  </a:lnTo>
                  <a:lnTo>
                    <a:pt x="18735" y="1485"/>
                  </a:lnTo>
                  <a:lnTo>
                    <a:pt x="18041" y="1832"/>
                  </a:lnTo>
                  <a:lnTo>
                    <a:pt x="17366" y="2198"/>
                  </a:lnTo>
                  <a:lnTo>
                    <a:pt x="16711" y="2583"/>
                  </a:lnTo>
                  <a:lnTo>
                    <a:pt x="16075" y="2969"/>
                  </a:lnTo>
                  <a:lnTo>
                    <a:pt x="15458" y="3393"/>
                  </a:lnTo>
                  <a:lnTo>
                    <a:pt x="14841" y="3798"/>
                  </a:lnTo>
                  <a:lnTo>
                    <a:pt x="14244" y="4241"/>
                  </a:lnTo>
                  <a:lnTo>
                    <a:pt x="13665" y="4684"/>
                  </a:lnTo>
                  <a:lnTo>
                    <a:pt x="13087" y="5147"/>
                  </a:lnTo>
                  <a:lnTo>
                    <a:pt x="12528" y="5609"/>
                  </a:lnTo>
                  <a:lnTo>
                    <a:pt x="11989" y="6091"/>
                  </a:lnTo>
                  <a:lnTo>
                    <a:pt x="11449" y="6573"/>
                  </a:lnTo>
                  <a:lnTo>
                    <a:pt x="10929" y="7074"/>
                  </a:lnTo>
                  <a:lnTo>
                    <a:pt x="10427" y="7575"/>
                  </a:lnTo>
                  <a:lnTo>
                    <a:pt x="9946" y="8077"/>
                  </a:lnTo>
                  <a:lnTo>
                    <a:pt x="9464" y="8597"/>
                  </a:lnTo>
                  <a:lnTo>
                    <a:pt x="9001" y="9117"/>
                  </a:lnTo>
                  <a:lnTo>
                    <a:pt x="8558" y="9638"/>
                  </a:lnTo>
                  <a:lnTo>
                    <a:pt x="8115" y="10158"/>
                  </a:lnTo>
                  <a:lnTo>
                    <a:pt x="7266" y="11218"/>
                  </a:lnTo>
                  <a:lnTo>
                    <a:pt x="6495" y="12278"/>
                  </a:lnTo>
                  <a:lnTo>
                    <a:pt x="5744" y="13338"/>
                  </a:lnTo>
                  <a:lnTo>
                    <a:pt x="5050" y="14379"/>
                  </a:lnTo>
                  <a:lnTo>
                    <a:pt x="4414" y="15420"/>
                  </a:lnTo>
                  <a:lnTo>
                    <a:pt x="3816" y="16422"/>
                  </a:lnTo>
                  <a:lnTo>
                    <a:pt x="3277" y="17405"/>
                  </a:lnTo>
                  <a:lnTo>
                    <a:pt x="2776" y="18369"/>
                  </a:lnTo>
                  <a:lnTo>
                    <a:pt x="2313" y="19275"/>
                  </a:lnTo>
                  <a:lnTo>
                    <a:pt x="1889" y="20142"/>
                  </a:lnTo>
                  <a:lnTo>
                    <a:pt x="1523" y="20952"/>
                  </a:lnTo>
                  <a:lnTo>
                    <a:pt x="1195" y="21703"/>
                  </a:lnTo>
                  <a:lnTo>
                    <a:pt x="906" y="22397"/>
                  </a:lnTo>
                  <a:lnTo>
                    <a:pt x="655" y="23014"/>
                  </a:lnTo>
                  <a:lnTo>
                    <a:pt x="289" y="23997"/>
                  </a:lnTo>
                  <a:lnTo>
                    <a:pt x="58" y="24633"/>
                  </a:lnTo>
                  <a:lnTo>
                    <a:pt x="0" y="24864"/>
                  </a:lnTo>
                  <a:lnTo>
                    <a:pt x="771" y="26059"/>
                  </a:lnTo>
                  <a:lnTo>
                    <a:pt x="1600" y="25732"/>
                  </a:lnTo>
                  <a:lnTo>
                    <a:pt x="2409" y="25385"/>
                  </a:lnTo>
                  <a:lnTo>
                    <a:pt x="3219" y="25038"/>
                  </a:lnTo>
                  <a:lnTo>
                    <a:pt x="3990" y="24672"/>
                  </a:lnTo>
                  <a:lnTo>
                    <a:pt x="4742" y="24305"/>
                  </a:lnTo>
                  <a:lnTo>
                    <a:pt x="5474" y="23939"/>
                  </a:lnTo>
                  <a:lnTo>
                    <a:pt x="6187" y="23554"/>
                  </a:lnTo>
                  <a:lnTo>
                    <a:pt x="6881" y="23168"/>
                  </a:lnTo>
                  <a:lnTo>
                    <a:pt x="7556" y="22764"/>
                  </a:lnTo>
                  <a:lnTo>
                    <a:pt x="8230" y="22378"/>
                  </a:lnTo>
                  <a:lnTo>
                    <a:pt x="8866" y="21954"/>
                  </a:lnTo>
                  <a:lnTo>
                    <a:pt x="9483" y="21549"/>
                  </a:lnTo>
                  <a:lnTo>
                    <a:pt x="10100" y="21125"/>
                  </a:lnTo>
                  <a:lnTo>
                    <a:pt x="10678" y="20720"/>
                  </a:lnTo>
                  <a:lnTo>
                    <a:pt x="11256" y="20277"/>
                  </a:lnTo>
                  <a:lnTo>
                    <a:pt x="11796" y="19853"/>
                  </a:lnTo>
                  <a:lnTo>
                    <a:pt x="12336" y="19429"/>
                  </a:lnTo>
                  <a:lnTo>
                    <a:pt x="12856" y="18986"/>
                  </a:lnTo>
                  <a:lnTo>
                    <a:pt x="13357" y="18542"/>
                  </a:lnTo>
                  <a:lnTo>
                    <a:pt x="13858" y="18099"/>
                  </a:lnTo>
                  <a:lnTo>
                    <a:pt x="14321" y="17656"/>
                  </a:lnTo>
                  <a:lnTo>
                    <a:pt x="14783" y="17213"/>
                  </a:lnTo>
                  <a:lnTo>
                    <a:pt x="15227" y="16750"/>
                  </a:lnTo>
                  <a:lnTo>
                    <a:pt x="15651" y="16307"/>
                  </a:lnTo>
                  <a:lnTo>
                    <a:pt x="16460" y="15401"/>
                  </a:lnTo>
                  <a:lnTo>
                    <a:pt x="17212" y="14495"/>
                  </a:lnTo>
                  <a:lnTo>
                    <a:pt x="17906" y="13608"/>
                  </a:lnTo>
                  <a:lnTo>
                    <a:pt x="18561" y="12702"/>
                  </a:lnTo>
                  <a:lnTo>
                    <a:pt x="19159" y="11816"/>
                  </a:lnTo>
                  <a:lnTo>
                    <a:pt x="19698" y="10929"/>
                  </a:lnTo>
                  <a:lnTo>
                    <a:pt x="20199" y="10062"/>
                  </a:lnTo>
                  <a:lnTo>
                    <a:pt x="20662" y="9214"/>
                  </a:lnTo>
                  <a:lnTo>
                    <a:pt x="21067" y="8385"/>
                  </a:lnTo>
                  <a:lnTo>
                    <a:pt x="21452" y="7575"/>
                  </a:lnTo>
                  <a:lnTo>
                    <a:pt x="21780" y="6785"/>
                  </a:lnTo>
                  <a:lnTo>
                    <a:pt x="22088" y="6014"/>
                  </a:lnTo>
                  <a:lnTo>
                    <a:pt x="22358" y="5282"/>
                  </a:lnTo>
                  <a:lnTo>
                    <a:pt x="22589" y="4588"/>
                  </a:lnTo>
                  <a:lnTo>
                    <a:pt x="22782" y="3913"/>
                  </a:lnTo>
                  <a:lnTo>
                    <a:pt x="22956" y="3297"/>
                  </a:lnTo>
                  <a:lnTo>
                    <a:pt x="23110" y="2718"/>
                  </a:lnTo>
                  <a:lnTo>
                    <a:pt x="23226" y="2159"/>
                  </a:lnTo>
                  <a:lnTo>
                    <a:pt x="23418" y="1215"/>
                  </a:lnTo>
                  <a:lnTo>
                    <a:pt x="23438" y="1099"/>
                  </a:lnTo>
                  <a:lnTo>
                    <a:pt x="23438" y="964"/>
                  </a:lnTo>
                  <a:lnTo>
                    <a:pt x="23418" y="849"/>
                  </a:lnTo>
                  <a:lnTo>
                    <a:pt x="23380" y="733"/>
                  </a:lnTo>
                  <a:lnTo>
                    <a:pt x="23341" y="617"/>
                  </a:lnTo>
                  <a:lnTo>
                    <a:pt x="23283" y="502"/>
                  </a:lnTo>
                  <a:lnTo>
                    <a:pt x="23226" y="405"/>
                  </a:lnTo>
                  <a:lnTo>
                    <a:pt x="23148" y="309"/>
                  </a:lnTo>
                  <a:lnTo>
                    <a:pt x="23052" y="232"/>
                  </a:lnTo>
                  <a:lnTo>
                    <a:pt x="22975" y="155"/>
                  </a:lnTo>
                  <a:lnTo>
                    <a:pt x="22879" y="97"/>
                  </a:lnTo>
                  <a:lnTo>
                    <a:pt x="22782" y="58"/>
                  </a:lnTo>
                  <a:lnTo>
                    <a:pt x="22686" y="20"/>
                  </a:lnTo>
                  <a:lnTo>
                    <a:pt x="22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0"/>
            <p:cNvSpPr/>
            <p:nvPr/>
          </p:nvSpPr>
          <p:spPr>
            <a:xfrm>
              <a:off x="158609" y="4560165"/>
              <a:ext cx="695760" cy="736416"/>
            </a:xfrm>
            <a:custGeom>
              <a:avLst/>
              <a:gdLst/>
              <a:ahLst/>
              <a:cxnLst/>
              <a:rect l="l" t="t" r="r" b="b"/>
              <a:pathLst>
                <a:path w="16172" h="17117" extrusionOk="0">
                  <a:moveTo>
                    <a:pt x="16076" y="1"/>
                  </a:moveTo>
                  <a:lnTo>
                    <a:pt x="16056" y="20"/>
                  </a:lnTo>
                  <a:lnTo>
                    <a:pt x="16018" y="39"/>
                  </a:lnTo>
                  <a:lnTo>
                    <a:pt x="13878" y="2391"/>
                  </a:lnTo>
                  <a:lnTo>
                    <a:pt x="11469" y="5070"/>
                  </a:lnTo>
                  <a:lnTo>
                    <a:pt x="8925" y="7845"/>
                  </a:lnTo>
                  <a:lnTo>
                    <a:pt x="6419" y="10544"/>
                  </a:lnTo>
                  <a:lnTo>
                    <a:pt x="4126" y="12992"/>
                  </a:lnTo>
                  <a:lnTo>
                    <a:pt x="3104" y="14071"/>
                  </a:lnTo>
                  <a:lnTo>
                    <a:pt x="2179" y="14996"/>
                  </a:lnTo>
                  <a:lnTo>
                    <a:pt x="1408" y="15786"/>
                  </a:lnTo>
                  <a:lnTo>
                    <a:pt x="772" y="16365"/>
                  </a:lnTo>
                  <a:lnTo>
                    <a:pt x="328" y="16769"/>
                  </a:lnTo>
                  <a:lnTo>
                    <a:pt x="174" y="16885"/>
                  </a:lnTo>
                  <a:lnTo>
                    <a:pt x="59" y="16943"/>
                  </a:lnTo>
                  <a:lnTo>
                    <a:pt x="39" y="16943"/>
                  </a:lnTo>
                  <a:lnTo>
                    <a:pt x="1" y="16981"/>
                  </a:lnTo>
                  <a:lnTo>
                    <a:pt x="1" y="17020"/>
                  </a:lnTo>
                  <a:lnTo>
                    <a:pt x="1" y="17058"/>
                  </a:lnTo>
                  <a:lnTo>
                    <a:pt x="39" y="17097"/>
                  </a:lnTo>
                  <a:lnTo>
                    <a:pt x="97" y="17116"/>
                  </a:lnTo>
                  <a:lnTo>
                    <a:pt x="116" y="17116"/>
                  </a:lnTo>
                  <a:lnTo>
                    <a:pt x="251" y="17039"/>
                  </a:lnTo>
                  <a:lnTo>
                    <a:pt x="463" y="16885"/>
                  </a:lnTo>
                  <a:lnTo>
                    <a:pt x="753" y="16634"/>
                  </a:lnTo>
                  <a:lnTo>
                    <a:pt x="1099" y="16326"/>
                  </a:lnTo>
                  <a:lnTo>
                    <a:pt x="1948" y="15497"/>
                  </a:lnTo>
                  <a:lnTo>
                    <a:pt x="3008" y="14418"/>
                  </a:lnTo>
                  <a:lnTo>
                    <a:pt x="4203" y="13184"/>
                  </a:lnTo>
                  <a:lnTo>
                    <a:pt x="5513" y="11797"/>
                  </a:lnTo>
                  <a:lnTo>
                    <a:pt x="8327" y="8770"/>
                  </a:lnTo>
                  <a:lnTo>
                    <a:pt x="11103" y="5744"/>
                  </a:lnTo>
                  <a:lnTo>
                    <a:pt x="13551" y="3046"/>
                  </a:lnTo>
                  <a:lnTo>
                    <a:pt x="16153" y="155"/>
                  </a:lnTo>
                  <a:lnTo>
                    <a:pt x="16172" y="116"/>
                  </a:lnTo>
                  <a:lnTo>
                    <a:pt x="16172" y="97"/>
                  </a:lnTo>
                  <a:lnTo>
                    <a:pt x="16172" y="59"/>
                  </a:lnTo>
                  <a:lnTo>
                    <a:pt x="16153" y="20"/>
                  </a:lnTo>
                  <a:lnTo>
                    <a:pt x="161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7" name="Google Shape;467;p20"/>
          <p:cNvSpPr/>
          <p:nvPr/>
        </p:nvSpPr>
        <p:spPr>
          <a:xfrm>
            <a:off x="266200" y="1736138"/>
            <a:ext cx="211116" cy="211078"/>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0"/>
          <p:cNvSpPr/>
          <p:nvPr/>
        </p:nvSpPr>
        <p:spPr>
          <a:xfrm>
            <a:off x="313644" y="2040039"/>
            <a:ext cx="116239" cy="116232"/>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0"/>
          <p:cNvSpPr/>
          <p:nvPr/>
        </p:nvSpPr>
        <p:spPr>
          <a:xfrm rot="10800000" flipH="1">
            <a:off x="8637850" y="1829868"/>
            <a:ext cx="211116" cy="211078"/>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0"/>
          <p:cNvSpPr/>
          <p:nvPr/>
        </p:nvSpPr>
        <p:spPr>
          <a:xfrm rot="10800000" flipH="1">
            <a:off x="8685294" y="1620813"/>
            <a:ext cx="116239" cy="116232"/>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471"/>
        <p:cNvGrpSpPr/>
        <p:nvPr/>
      </p:nvGrpSpPr>
      <p:grpSpPr>
        <a:xfrm>
          <a:off x="0" y="0"/>
          <a:ext cx="0" cy="0"/>
          <a:chOff x="0" y="0"/>
          <a:chExt cx="0" cy="0"/>
        </a:xfrm>
      </p:grpSpPr>
      <p:sp>
        <p:nvSpPr>
          <p:cNvPr id="472" name="Google Shape;472;p21"/>
          <p:cNvSpPr/>
          <p:nvPr/>
        </p:nvSpPr>
        <p:spPr>
          <a:xfrm flipH="1">
            <a:off x="524433" y="247239"/>
            <a:ext cx="8095135" cy="4649022"/>
          </a:xfrm>
          <a:custGeom>
            <a:avLst/>
            <a:gdLst/>
            <a:ahLst/>
            <a:cxnLst/>
            <a:rect l="l" t="t" r="r" b="b"/>
            <a:pathLst>
              <a:path w="50876" h="29218" extrusionOk="0">
                <a:moveTo>
                  <a:pt x="18486" y="1"/>
                </a:moveTo>
                <a:lnTo>
                  <a:pt x="17566" y="40"/>
                </a:lnTo>
                <a:lnTo>
                  <a:pt x="16645" y="79"/>
                </a:lnTo>
                <a:lnTo>
                  <a:pt x="15725" y="158"/>
                </a:lnTo>
                <a:lnTo>
                  <a:pt x="15098" y="216"/>
                </a:lnTo>
                <a:lnTo>
                  <a:pt x="14452" y="314"/>
                </a:lnTo>
                <a:lnTo>
                  <a:pt x="13806" y="412"/>
                </a:lnTo>
                <a:lnTo>
                  <a:pt x="13160" y="530"/>
                </a:lnTo>
                <a:lnTo>
                  <a:pt x="12513" y="667"/>
                </a:lnTo>
                <a:lnTo>
                  <a:pt x="11867" y="804"/>
                </a:lnTo>
                <a:lnTo>
                  <a:pt x="11221" y="980"/>
                </a:lnTo>
                <a:lnTo>
                  <a:pt x="10594" y="1176"/>
                </a:lnTo>
                <a:lnTo>
                  <a:pt x="9968" y="1391"/>
                </a:lnTo>
                <a:lnTo>
                  <a:pt x="9361" y="1607"/>
                </a:lnTo>
                <a:lnTo>
                  <a:pt x="8754" y="1861"/>
                </a:lnTo>
                <a:lnTo>
                  <a:pt x="8147" y="2135"/>
                </a:lnTo>
                <a:lnTo>
                  <a:pt x="7559" y="2429"/>
                </a:lnTo>
                <a:lnTo>
                  <a:pt x="6991" y="2742"/>
                </a:lnTo>
                <a:lnTo>
                  <a:pt x="6423" y="3075"/>
                </a:lnTo>
                <a:lnTo>
                  <a:pt x="5875" y="3428"/>
                </a:lnTo>
                <a:lnTo>
                  <a:pt x="5483" y="3722"/>
                </a:lnTo>
                <a:lnTo>
                  <a:pt x="5092" y="3996"/>
                </a:lnTo>
                <a:lnTo>
                  <a:pt x="4739" y="4309"/>
                </a:lnTo>
                <a:lnTo>
                  <a:pt x="4406" y="4603"/>
                </a:lnTo>
                <a:lnTo>
                  <a:pt x="4074" y="4936"/>
                </a:lnTo>
                <a:lnTo>
                  <a:pt x="3780" y="5249"/>
                </a:lnTo>
                <a:lnTo>
                  <a:pt x="3486" y="5582"/>
                </a:lnTo>
                <a:lnTo>
                  <a:pt x="3212" y="5934"/>
                </a:lnTo>
                <a:lnTo>
                  <a:pt x="2938" y="6287"/>
                </a:lnTo>
                <a:lnTo>
                  <a:pt x="2703" y="6659"/>
                </a:lnTo>
                <a:lnTo>
                  <a:pt x="2468" y="7050"/>
                </a:lnTo>
                <a:lnTo>
                  <a:pt x="2233" y="7442"/>
                </a:lnTo>
                <a:lnTo>
                  <a:pt x="2037" y="7834"/>
                </a:lnTo>
                <a:lnTo>
                  <a:pt x="1841" y="8245"/>
                </a:lnTo>
                <a:lnTo>
                  <a:pt x="1665" y="8656"/>
                </a:lnTo>
                <a:lnTo>
                  <a:pt x="1489" y="9067"/>
                </a:lnTo>
                <a:lnTo>
                  <a:pt x="1352" y="9518"/>
                </a:lnTo>
                <a:lnTo>
                  <a:pt x="1195" y="9949"/>
                </a:lnTo>
                <a:lnTo>
                  <a:pt x="1077" y="10399"/>
                </a:lnTo>
                <a:lnTo>
                  <a:pt x="960" y="10849"/>
                </a:lnTo>
                <a:lnTo>
                  <a:pt x="745" y="11789"/>
                </a:lnTo>
                <a:lnTo>
                  <a:pt x="588" y="12749"/>
                </a:lnTo>
                <a:lnTo>
                  <a:pt x="431" y="13767"/>
                </a:lnTo>
                <a:lnTo>
                  <a:pt x="314" y="14805"/>
                </a:lnTo>
                <a:lnTo>
                  <a:pt x="196" y="15843"/>
                </a:lnTo>
                <a:lnTo>
                  <a:pt x="118" y="16881"/>
                </a:lnTo>
                <a:lnTo>
                  <a:pt x="59" y="17899"/>
                </a:lnTo>
                <a:lnTo>
                  <a:pt x="20" y="18937"/>
                </a:lnTo>
                <a:lnTo>
                  <a:pt x="0" y="19975"/>
                </a:lnTo>
                <a:lnTo>
                  <a:pt x="0" y="21032"/>
                </a:lnTo>
                <a:lnTo>
                  <a:pt x="0" y="21855"/>
                </a:lnTo>
                <a:lnTo>
                  <a:pt x="20" y="22716"/>
                </a:lnTo>
                <a:lnTo>
                  <a:pt x="40" y="23147"/>
                </a:lnTo>
                <a:lnTo>
                  <a:pt x="79" y="23578"/>
                </a:lnTo>
                <a:lnTo>
                  <a:pt x="118" y="24028"/>
                </a:lnTo>
                <a:lnTo>
                  <a:pt x="196" y="24459"/>
                </a:lnTo>
                <a:lnTo>
                  <a:pt x="275" y="24870"/>
                </a:lnTo>
                <a:lnTo>
                  <a:pt x="392" y="25301"/>
                </a:lnTo>
                <a:lnTo>
                  <a:pt x="529" y="25693"/>
                </a:lnTo>
                <a:lnTo>
                  <a:pt x="686" y="26084"/>
                </a:lnTo>
                <a:lnTo>
                  <a:pt x="882" y="26476"/>
                </a:lnTo>
                <a:lnTo>
                  <a:pt x="1097" y="26829"/>
                </a:lnTo>
                <a:lnTo>
                  <a:pt x="1371" y="27162"/>
                </a:lnTo>
                <a:lnTo>
                  <a:pt x="1665" y="27475"/>
                </a:lnTo>
                <a:lnTo>
                  <a:pt x="1841" y="27612"/>
                </a:lnTo>
                <a:lnTo>
                  <a:pt x="2017" y="27769"/>
                </a:lnTo>
                <a:lnTo>
                  <a:pt x="2194" y="27886"/>
                </a:lnTo>
                <a:lnTo>
                  <a:pt x="2389" y="28004"/>
                </a:lnTo>
                <a:lnTo>
                  <a:pt x="2781" y="28219"/>
                </a:lnTo>
                <a:lnTo>
                  <a:pt x="3212" y="28395"/>
                </a:lnTo>
                <a:lnTo>
                  <a:pt x="3643" y="28532"/>
                </a:lnTo>
                <a:lnTo>
                  <a:pt x="4074" y="28669"/>
                </a:lnTo>
                <a:lnTo>
                  <a:pt x="4524" y="28767"/>
                </a:lnTo>
                <a:lnTo>
                  <a:pt x="4974" y="28846"/>
                </a:lnTo>
                <a:lnTo>
                  <a:pt x="5699" y="28983"/>
                </a:lnTo>
                <a:lnTo>
                  <a:pt x="6404" y="29081"/>
                </a:lnTo>
                <a:lnTo>
                  <a:pt x="7128" y="29159"/>
                </a:lnTo>
                <a:lnTo>
                  <a:pt x="7853" y="29218"/>
                </a:lnTo>
                <a:lnTo>
                  <a:pt x="19524" y="29218"/>
                </a:lnTo>
                <a:lnTo>
                  <a:pt x="22970" y="29178"/>
                </a:lnTo>
                <a:lnTo>
                  <a:pt x="26436" y="29159"/>
                </a:lnTo>
                <a:lnTo>
                  <a:pt x="29903" y="29159"/>
                </a:lnTo>
                <a:lnTo>
                  <a:pt x="31626" y="29198"/>
                </a:lnTo>
                <a:lnTo>
                  <a:pt x="33349" y="29218"/>
                </a:lnTo>
                <a:lnTo>
                  <a:pt x="43336" y="29218"/>
                </a:lnTo>
                <a:lnTo>
                  <a:pt x="43963" y="29081"/>
                </a:lnTo>
                <a:lnTo>
                  <a:pt x="44570" y="28904"/>
                </a:lnTo>
                <a:lnTo>
                  <a:pt x="44981" y="28767"/>
                </a:lnTo>
                <a:lnTo>
                  <a:pt x="45372" y="28591"/>
                </a:lnTo>
                <a:lnTo>
                  <a:pt x="45764" y="28395"/>
                </a:lnTo>
                <a:lnTo>
                  <a:pt x="46136" y="28180"/>
                </a:lnTo>
                <a:lnTo>
                  <a:pt x="46508" y="27945"/>
                </a:lnTo>
                <a:lnTo>
                  <a:pt x="46841" y="27671"/>
                </a:lnTo>
                <a:lnTo>
                  <a:pt x="47174" y="27396"/>
                </a:lnTo>
                <a:lnTo>
                  <a:pt x="47487" y="27103"/>
                </a:lnTo>
                <a:lnTo>
                  <a:pt x="47762" y="26789"/>
                </a:lnTo>
                <a:lnTo>
                  <a:pt x="48036" y="26457"/>
                </a:lnTo>
                <a:lnTo>
                  <a:pt x="48271" y="26104"/>
                </a:lnTo>
                <a:lnTo>
                  <a:pt x="48486" y="25732"/>
                </a:lnTo>
                <a:lnTo>
                  <a:pt x="48662" y="25340"/>
                </a:lnTo>
                <a:lnTo>
                  <a:pt x="48819" y="24929"/>
                </a:lnTo>
                <a:lnTo>
                  <a:pt x="48936" y="24518"/>
                </a:lnTo>
                <a:lnTo>
                  <a:pt x="49015" y="24068"/>
                </a:lnTo>
                <a:lnTo>
                  <a:pt x="49093" y="23617"/>
                </a:lnTo>
                <a:lnTo>
                  <a:pt x="49191" y="23147"/>
                </a:lnTo>
                <a:lnTo>
                  <a:pt x="49426" y="22227"/>
                </a:lnTo>
                <a:lnTo>
                  <a:pt x="49681" y="21306"/>
                </a:lnTo>
                <a:lnTo>
                  <a:pt x="49955" y="20366"/>
                </a:lnTo>
                <a:lnTo>
                  <a:pt x="50229" y="19446"/>
                </a:lnTo>
                <a:lnTo>
                  <a:pt x="50464" y="18506"/>
                </a:lnTo>
                <a:lnTo>
                  <a:pt x="50562" y="18036"/>
                </a:lnTo>
                <a:lnTo>
                  <a:pt x="50660" y="17566"/>
                </a:lnTo>
                <a:lnTo>
                  <a:pt x="50738" y="17077"/>
                </a:lnTo>
                <a:lnTo>
                  <a:pt x="50797" y="16587"/>
                </a:lnTo>
                <a:lnTo>
                  <a:pt x="50856" y="15686"/>
                </a:lnTo>
                <a:lnTo>
                  <a:pt x="50875" y="14746"/>
                </a:lnTo>
                <a:lnTo>
                  <a:pt x="50856" y="13826"/>
                </a:lnTo>
                <a:lnTo>
                  <a:pt x="50797" y="12886"/>
                </a:lnTo>
                <a:lnTo>
                  <a:pt x="50699" y="11966"/>
                </a:lnTo>
                <a:lnTo>
                  <a:pt x="50562" y="11045"/>
                </a:lnTo>
                <a:lnTo>
                  <a:pt x="50464" y="10595"/>
                </a:lnTo>
                <a:lnTo>
                  <a:pt x="50366" y="10144"/>
                </a:lnTo>
                <a:lnTo>
                  <a:pt x="50268" y="9714"/>
                </a:lnTo>
                <a:lnTo>
                  <a:pt x="50131" y="9263"/>
                </a:lnTo>
                <a:lnTo>
                  <a:pt x="50013" y="8832"/>
                </a:lnTo>
                <a:lnTo>
                  <a:pt x="49857" y="8402"/>
                </a:lnTo>
                <a:lnTo>
                  <a:pt x="49700" y="7990"/>
                </a:lnTo>
                <a:lnTo>
                  <a:pt x="49524" y="7579"/>
                </a:lnTo>
                <a:lnTo>
                  <a:pt x="49348" y="7168"/>
                </a:lnTo>
                <a:lnTo>
                  <a:pt x="49152" y="6776"/>
                </a:lnTo>
                <a:lnTo>
                  <a:pt x="48956" y="6385"/>
                </a:lnTo>
                <a:lnTo>
                  <a:pt x="48741" y="6013"/>
                </a:lnTo>
                <a:lnTo>
                  <a:pt x="48506" y="5641"/>
                </a:lnTo>
                <a:lnTo>
                  <a:pt x="48251" y="5288"/>
                </a:lnTo>
                <a:lnTo>
                  <a:pt x="47997" y="4955"/>
                </a:lnTo>
                <a:lnTo>
                  <a:pt x="47742" y="4622"/>
                </a:lnTo>
                <a:lnTo>
                  <a:pt x="47448" y="4289"/>
                </a:lnTo>
                <a:lnTo>
                  <a:pt x="47154" y="3996"/>
                </a:lnTo>
                <a:lnTo>
                  <a:pt x="46861" y="3702"/>
                </a:lnTo>
                <a:lnTo>
                  <a:pt x="46528" y="3428"/>
                </a:lnTo>
                <a:lnTo>
                  <a:pt x="46195" y="3154"/>
                </a:lnTo>
                <a:lnTo>
                  <a:pt x="45842" y="2899"/>
                </a:lnTo>
                <a:lnTo>
                  <a:pt x="45490" y="2664"/>
                </a:lnTo>
                <a:lnTo>
                  <a:pt x="45118" y="2449"/>
                </a:lnTo>
                <a:lnTo>
                  <a:pt x="44746" y="2253"/>
                </a:lnTo>
                <a:lnTo>
                  <a:pt x="44374" y="2057"/>
                </a:lnTo>
                <a:lnTo>
                  <a:pt x="44002" y="1900"/>
                </a:lnTo>
                <a:lnTo>
                  <a:pt x="43610" y="1744"/>
                </a:lnTo>
                <a:lnTo>
                  <a:pt x="43218" y="1607"/>
                </a:lnTo>
                <a:lnTo>
                  <a:pt x="42827" y="1489"/>
                </a:lnTo>
                <a:lnTo>
                  <a:pt x="42416" y="1372"/>
                </a:lnTo>
                <a:lnTo>
                  <a:pt x="42024" y="1274"/>
                </a:lnTo>
                <a:lnTo>
                  <a:pt x="41201" y="1117"/>
                </a:lnTo>
                <a:lnTo>
                  <a:pt x="40359" y="1000"/>
                </a:lnTo>
                <a:lnTo>
                  <a:pt x="39517" y="902"/>
                </a:lnTo>
                <a:lnTo>
                  <a:pt x="38656" y="843"/>
                </a:lnTo>
                <a:lnTo>
                  <a:pt x="37814" y="823"/>
                </a:lnTo>
                <a:lnTo>
                  <a:pt x="36952" y="804"/>
                </a:lnTo>
                <a:lnTo>
                  <a:pt x="33525" y="804"/>
                </a:lnTo>
                <a:lnTo>
                  <a:pt x="32742" y="784"/>
                </a:lnTo>
                <a:lnTo>
                  <a:pt x="31959" y="765"/>
                </a:lnTo>
                <a:lnTo>
                  <a:pt x="30392" y="686"/>
                </a:lnTo>
                <a:lnTo>
                  <a:pt x="28571" y="549"/>
                </a:lnTo>
                <a:lnTo>
                  <a:pt x="26730" y="412"/>
                </a:lnTo>
                <a:lnTo>
                  <a:pt x="24909" y="255"/>
                </a:lnTo>
                <a:lnTo>
                  <a:pt x="23068" y="138"/>
                </a:lnTo>
                <a:lnTo>
                  <a:pt x="22148" y="79"/>
                </a:lnTo>
                <a:lnTo>
                  <a:pt x="21228" y="40"/>
                </a:lnTo>
                <a:lnTo>
                  <a:pt x="20307" y="20"/>
                </a:lnTo>
                <a:lnTo>
                  <a:pt x="194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1"/>
          <p:cNvSpPr txBox="1">
            <a:spLocks noGrp="1"/>
          </p:cNvSpPr>
          <p:nvPr>
            <p:ph type="title"/>
          </p:nvPr>
        </p:nvSpPr>
        <p:spPr>
          <a:xfrm>
            <a:off x="4248714" y="543403"/>
            <a:ext cx="4294800" cy="1093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300"/>
              <a:buNone/>
              <a:defRPr sz="7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74" name="Google Shape;474;p21"/>
          <p:cNvSpPr txBox="1">
            <a:spLocks noGrp="1"/>
          </p:cNvSpPr>
          <p:nvPr>
            <p:ph type="subTitle" idx="1"/>
          </p:nvPr>
        </p:nvSpPr>
        <p:spPr>
          <a:xfrm>
            <a:off x="4245714" y="1641931"/>
            <a:ext cx="4297800" cy="914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475" name="Google Shape;475;p21"/>
          <p:cNvGrpSpPr/>
          <p:nvPr/>
        </p:nvGrpSpPr>
        <p:grpSpPr>
          <a:xfrm>
            <a:off x="-143200" y="2391747"/>
            <a:ext cx="1138550" cy="3112118"/>
            <a:chOff x="-143200" y="2391747"/>
            <a:chExt cx="1138550" cy="3112118"/>
          </a:xfrm>
        </p:grpSpPr>
        <p:sp>
          <p:nvSpPr>
            <p:cNvPr id="476" name="Google Shape;476;p21"/>
            <p:cNvSpPr/>
            <p:nvPr/>
          </p:nvSpPr>
          <p:spPr>
            <a:xfrm>
              <a:off x="251497" y="4035291"/>
              <a:ext cx="588806" cy="990120"/>
            </a:xfrm>
            <a:custGeom>
              <a:avLst/>
              <a:gdLst/>
              <a:ahLst/>
              <a:cxnLst/>
              <a:rect l="l" t="t" r="r" b="b"/>
              <a:pathLst>
                <a:path w="13686" h="23014" extrusionOk="0">
                  <a:moveTo>
                    <a:pt x="13280" y="0"/>
                  </a:moveTo>
                  <a:lnTo>
                    <a:pt x="13165" y="19"/>
                  </a:lnTo>
                  <a:lnTo>
                    <a:pt x="13049" y="77"/>
                  </a:lnTo>
                  <a:lnTo>
                    <a:pt x="12606" y="405"/>
                  </a:lnTo>
                  <a:lnTo>
                    <a:pt x="12163" y="732"/>
                  </a:lnTo>
                  <a:lnTo>
                    <a:pt x="11739" y="1060"/>
                  </a:lnTo>
                  <a:lnTo>
                    <a:pt x="11315" y="1407"/>
                  </a:lnTo>
                  <a:lnTo>
                    <a:pt x="10910" y="1773"/>
                  </a:lnTo>
                  <a:lnTo>
                    <a:pt x="10505" y="2140"/>
                  </a:lnTo>
                  <a:lnTo>
                    <a:pt x="9734" y="2891"/>
                  </a:lnTo>
                  <a:lnTo>
                    <a:pt x="8982" y="3681"/>
                  </a:lnTo>
                  <a:lnTo>
                    <a:pt x="8269" y="4491"/>
                  </a:lnTo>
                  <a:lnTo>
                    <a:pt x="7595" y="5320"/>
                  </a:lnTo>
                  <a:lnTo>
                    <a:pt x="6939" y="6149"/>
                  </a:lnTo>
                  <a:lnTo>
                    <a:pt x="6342" y="7016"/>
                  </a:lnTo>
                  <a:lnTo>
                    <a:pt x="5764" y="7883"/>
                  </a:lnTo>
                  <a:lnTo>
                    <a:pt x="5205" y="8751"/>
                  </a:lnTo>
                  <a:lnTo>
                    <a:pt x="4684" y="9618"/>
                  </a:lnTo>
                  <a:lnTo>
                    <a:pt x="4202" y="10485"/>
                  </a:lnTo>
                  <a:lnTo>
                    <a:pt x="3740" y="11333"/>
                  </a:lnTo>
                  <a:lnTo>
                    <a:pt x="3316" y="12181"/>
                  </a:lnTo>
                  <a:lnTo>
                    <a:pt x="2911" y="13010"/>
                  </a:lnTo>
                  <a:lnTo>
                    <a:pt x="2545" y="13820"/>
                  </a:lnTo>
                  <a:lnTo>
                    <a:pt x="2198" y="14610"/>
                  </a:lnTo>
                  <a:lnTo>
                    <a:pt x="1870" y="15362"/>
                  </a:lnTo>
                  <a:lnTo>
                    <a:pt x="1581" y="16094"/>
                  </a:lnTo>
                  <a:lnTo>
                    <a:pt x="1080" y="17443"/>
                  </a:lnTo>
                  <a:lnTo>
                    <a:pt x="675" y="18619"/>
                  </a:lnTo>
                  <a:lnTo>
                    <a:pt x="367" y="19583"/>
                  </a:lnTo>
                  <a:lnTo>
                    <a:pt x="155" y="20315"/>
                  </a:lnTo>
                  <a:lnTo>
                    <a:pt x="1" y="20932"/>
                  </a:lnTo>
                  <a:lnTo>
                    <a:pt x="2757" y="23014"/>
                  </a:lnTo>
                  <a:lnTo>
                    <a:pt x="3547" y="22031"/>
                  </a:lnTo>
                  <a:lnTo>
                    <a:pt x="4318" y="21067"/>
                  </a:lnTo>
                  <a:lnTo>
                    <a:pt x="5031" y="20084"/>
                  </a:lnTo>
                  <a:lnTo>
                    <a:pt x="5725" y="19139"/>
                  </a:lnTo>
                  <a:lnTo>
                    <a:pt x="6380" y="18195"/>
                  </a:lnTo>
                  <a:lnTo>
                    <a:pt x="6978" y="17270"/>
                  </a:lnTo>
                  <a:lnTo>
                    <a:pt x="7556" y="16345"/>
                  </a:lnTo>
                  <a:lnTo>
                    <a:pt x="8115" y="15439"/>
                  </a:lnTo>
                  <a:lnTo>
                    <a:pt x="8616" y="14552"/>
                  </a:lnTo>
                  <a:lnTo>
                    <a:pt x="9098" y="13685"/>
                  </a:lnTo>
                  <a:lnTo>
                    <a:pt x="9541" y="12837"/>
                  </a:lnTo>
                  <a:lnTo>
                    <a:pt x="9965" y="11989"/>
                  </a:lnTo>
                  <a:lnTo>
                    <a:pt x="10370" y="11179"/>
                  </a:lnTo>
                  <a:lnTo>
                    <a:pt x="10717" y="10370"/>
                  </a:lnTo>
                  <a:lnTo>
                    <a:pt x="11064" y="9599"/>
                  </a:lnTo>
                  <a:lnTo>
                    <a:pt x="11372" y="8847"/>
                  </a:lnTo>
                  <a:lnTo>
                    <a:pt x="11661" y="8115"/>
                  </a:lnTo>
                  <a:lnTo>
                    <a:pt x="11931" y="7401"/>
                  </a:lnTo>
                  <a:lnTo>
                    <a:pt x="12163" y="6708"/>
                  </a:lnTo>
                  <a:lnTo>
                    <a:pt x="12375" y="6052"/>
                  </a:lnTo>
                  <a:lnTo>
                    <a:pt x="12760" y="4819"/>
                  </a:lnTo>
                  <a:lnTo>
                    <a:pt x="13068" y="3701"/>
                  </a:lnTo>
                  <a:lnTo>
                    <a:pt x="13300" y="2679"/>
                  </a:lnTo>
                  <a:lnTo>
                    <a:pt x="13473" y="1812"/>
                  </a:lnTo>
                  <a:lnTo>
                    <a:pt x="13608" y="1060"/>
                  </a:lnTo>
                  <a:lnTo>
                    <a:pt x="13685" y="463"/>
                  </a:lnTo>
                  <a:lnTo>
                    <a:pt x="13685" y="347"/>
                  </a:lnTo>
                  <a:lnTo>
                    <a:pt x="13647" y="231"/>
                  </a:lnTo>
                  <a:lnTo>
                    <a:pt x="13589" y="135"/>
                  </a:lnTo>
                  <a:lnTo>
                    <a:pt x="13493" y="77"/>
                  </a:lnTo>
                  <a:lnTo>
                    <a:pt x="13396" y="19"/>
                  </a:lnTo>
                  <a:lnTo>
                    <a:pt x="132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1"/>
            <p:cNvSpPr/>
            <p:nvPr/>
          </p:nvSpPr>
          <p:spPr>
            <a:xfrm>
              <a:off x="365939" y="4192839"/>
              <a:ext cx="381481" cy="609500"/>
            </a:xfrm>
            <a:custGeom>
              <a:avLst/>
              <a:gdLst/>
              <a:ahLst/>
              <a:cxnLst/>
              <a:rect l="l" t="t" r="r" b="b"/>
              <a:pathLst>
                <a:path w="8867" h="14167" extrusionOk="0">
                  <a:moveTo>
                    <a:pt x="8770" y="0"/>
                  </a:moveTo>
                  <a:lnTo>
                    <a:pt x="8732" y="19"/>
                  </a:lnTo>
                  <a:lnTo>
                    <a:pt x="8712" y="39"/>
                  </a:lnTo>
                  <a:lnTo>
                    <a:pt x="4433" y="6900"/>
                  </a:lnTo>
                  <a:lnTo>
                    <a:pt x="1485" y="11661"/>
                  </a:lnTo>
                  <a:lnTo>
                    <a:pt x="0" y="14013"/>
                  </a:lnTo>
                  <a:lnTo>
                    <a:pt x="0" y="14051"/>
                  </a:lnTo>
                  <a:lnTo>
                    <a:pt x="0" y="14090"/>
                  </a:lnTo>
                  <a:lnTo>
                    <a:pt x="0" y="14128"/>
                  </a:lnTo>
                  <a:lnTo>
                    <a:pt x="39" y="14148"/>
                  </a:lnTo>
                  <a:lnTo>
                    <a:pt x="77" y="14167"/>
                  </a:lnTo>
                  <a:lnTo>
                    <a:pt x="135" y="14148"/>
                  </a:lnTo>
                  <a:lnTo>
                    <a:pt x="155" y="14128"/>
                  </a:lnTo>
                  <a:lnTo>
                    <a:pt x="1600" y="11815"/>
                  </a:lnTo>
                  <a:lnTo>
                    <a:pt x="4491" y="7170"/>
                  </a:lnTo>
                  <a:lnTo>
                    <a:pt x="8867" y="135"/>
                  </a:lnTo>
                  <a:lnTo>
                    <a:pt x="8867" y="97"/>
                  </a:lnTo>
                  <a:lnTo>
                    <a:pt x="8867" y="77"/>
                  </a:lnTo>
                  <a:lnTo>
                    <a:pt x="8867" y="39"/>
                  </a:lnTo>
                  <a:lnTo>
                    <a:pt x="8828" y="19"/>
                  </a:lnTo>
                  <a:lnTo>
                    <a:pt x="87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1"/>
            <p:cNvSpPr/>
            <p:nvPr/>
          </p:nvSpPr>
          <p:spPr>
            <a:xfrm>
              <a:off x="-143200" y="2391747"/>
              <a:ext cx="332521" cy="1966128"/>
            </a:xfrm>
            <a:custGeom>
              <a:avLst/>
              <a:gdLst/>
              <a:ahLst/>
              <a:cxnLst/>
              <a:rect l="l" t="t" r="r" b="b"/>
              <a:pathLst>
                <a:path w="7729" h="45700" extrusionOk="0">
                  <a:moveTo>
                    <a:pt x="6129" y="0"/>
                  </a:moveTo>
                  <a:lnTo>
                    <a:pt x="5994" y="39"/>
                  </a:lnTo>
                  <a:lnTo>
                    <a:pt x="5917" y="58"/>
                  </a:lnTo>
                  <a:lnTo>
                    <a:pt x="5859" y="116"/>
                  </a:lnTo>
                  <a:lnTo>
                    <a:pt x="5802" y="174"/>
                  </a:lnTo>
                  <a:lnTo>
                    <a:pt x="5744" y="251"/>
                  </a:lnTo>
                  <a:lnTo>
                    <a:pt x="5358" y="906"/>
                  </a:lnTo>
                  <a:lnTo>
                    <a:pt x="4992" y="1581"/>
                  </a:lnTo>
                  <a:lnTo>
                    <a:pt x="4626" y="2275"/>
                  </a:lnTo>
                  <a:lnTo>
                    <a:pt x="4298" y="3007"/>
                  </a:lnTo>
                  <a:lnTo>
                    <a:pt x="3970" y="3740"/>
                  </a:lnTo>
                  <a:lnTo>
                    <a:pt x="3662" y="4511"/>
                  </a:lnTo>
                  <a:lnTo>
                    <a:pt x="3373" y="5282"/>
                  </a:lnTo>
                  <a:lnTo>
                    <a:pt x="3084" y="6072"/>
                  </a:lnTo>
                  <a:lnTo>
                    <a:pt x="2833" y="6881"/>
                  </a:lnTo>
                  <a:lnTo>
                    <a:pt x="2583" y="7710"/>
                  </a:lnTo>
                  <a:lnTo>
                    <a:pt x="2351" y="8558"/>
                  </a:lnTo>
                  <a:lnTo>
                    <a:pt x="2120" y="9406"/>
                  </a:lnTo>
                  <a:lnTo>
                    <a:pt x="1927" y="10274"/>
                  </a:lnTo>
                  <a:lnTo>
                    <a:pt x="1715" y="11141"/>
                  </a:lnTo>
                  <a:lnTo>
                    <a:pt x="1542" y="12028"/>
                  </a:lnTo>
                  <a:lnTo>
                    <a:pt x="1368" y="12914"/>
                  </a:lnTo>
                  <a:lnTo>
                    <a:pt x="1214" y="13820"/>
                  </a:lnTo>
                  <a:lnTo>
                    <a:pt x="1060" y="14726"/>
                  </a:lnTo>
                  <a:lnTo>
                    <a:pt x="810" y="16557"/>
                  </a:lnTo>
                  <a:lnTo>
                    <a:pt x="598" y="18388"/>
                  </a:lnTo>
                  <a:lnTo>
                    <a:pt x="405" y="20219"/>
                  </a:lnTo>
                  <a:lnTo>
                    <a:pt x="270" y="22050"/>
                  </a:lnTo>
                  <a:lnTo>
                    <a:pt x="154" y="23881"/>
                  </a:lnTo>
                  <a:lnTo>
                    <a:pt x="77" y="25674"/>
                  </a:lnTo>
                  <a:lnTo>
                    <a:pt x="39" y="27447"/>
                  </a:lnTo>
                  <a:lnTo>
                    <a:pt x="0" y="29162"/>
                  </a:lnTo>
                  <a:lnTo>
                    <a:pt x="0" y="30839"/>
                  </a:lnTo>
                  <a:lnTo>
                    <a:pt x="19" y="32458"/>
                  </a:lnTo>
                  <a:lnTo>
                    <a:pt x="58" y="34000"/>
                  </a:lnTo>
                  <a:lnTo>
                    <a:pt x="96" y="35484"/>
                  </a:lnTo>
                  <a:lnTo>
                    <a:pt x="154" y="36872"/>
                  </a:lnTo>
                  <a:lnTo>
                    <a:pt x="289" y="39378"/>
                  </a:lnTo>
                  <a:lnTo>
                    <a:pt x="443" y="41459"/>
                  </a:lnTo>
                  <a:lnTo>
                    <a:pt x="559" y="43021"/>
                  </a:lnTo>
                  <a:lnTo>
                    <a:pt x="694" y="44351"/>
                  </a:lnTo>
                  <a:lnTo>
                    <a:pt x="3026" y="45700"/>
                  </a:lnTo>
                  <a:lnTo>
                    <a:pt x="3508" y="43984"/>
                  </a:lnTo>
                  <a:lnTo>
                    <a:pt x="3951" y="42250"/>
                  </a:lnTo>
                  <a:lnTo>
                    <a:pt x="4375" y="40496"/>
                  </a:lnTo>
                  <a:lnTo>
                    <a:pt x="4761" y="38703"/>
                  </a:lnTo>
                  <a:lnTo>
                    <a:pt x="5127" y="36911"/>
                  </a:lnTo>
                  <a:lnTo>
                    <a:pt x="5474" y="35099"/>
                  </a:lnTo>
                  <a:lnTo>
                    <a:pt x="5782" y="33287"/>
                  </a:lnTo>
                  <a:lnTo>
                    <a:pt x="6071" y="31475"/>
                  </a:lnTo>
                  <a:lnTo>
                    <a:pt x="6341" y="29683"/>
                  </a:lnTo>
                  <a:lnTo>
                    <a:pt x="6573" y="27871"/>
                  </a:lnTo>
                  <a:lnTo>
                    <a:pt x="6785" y="26098"/>
                  </a:lnTo>
                  <a:lnTo>
                    <a:pt x="6977" y="24325"/>
                  </a:lnTo>
                  <a:lnTo>
                    <a:pt x="7151" y="22590"/>
                  </a:lnTo>
                  <a:lnTo>
                    <a:pt x="7286" y="20874"/>
                  </a:lnTo>
                  <a:lnTo>
                    <a:pt x="7421" y="19198"/>
                  </a:lnTo>
                  <a:lnTo>
                    <a:pt x="7517" y="17559"/>
                  </a:lnTo>
                  <a:lnTo>
                    <a:pt x="7594" y="15960"/>
                  </a:lnTo>
                  <a:lnTo>
                    <a:pt x="7652" y="14418"/>
                  </a:lnTo>
                  <a:lnTo>
                    <a:pt x="7690" y="12914"/>
                  </a:lnTo>
                  <a:lnTo>
                    <a:pt x="7729" y="11488"/>
                  </a:lnTo>
                  <a:lnTo>
                    <a:pt x="7729" y="10100"/>
                  </a:lnTo>
                  <a:lnTo>
                    <a:pt x="7710" y="8790"/>
                  </a:lnTo>
                  <a:lnTo>
                    <a:pt x="7690" y="7556"/>
                  </a:lnTo>
                  <a:lnTo>
                    <a:pt x="7652" y="6380"/>
                  </a:lnTo>
                  <a:lnTo>
                    <a:pt x="7575" y="5301"/>
                  </a:lnTo>
                  <a:lnTo>
                    <a:pt x="7498" y="4299"/>
                  </a:lnTo>
                  <a:lnTo>
                    <a:pt x="7421" y="3393"/>
                  </a:lnTo>
                  <a:lnTo>
                    <a:pt x="7305" y="2583"/>
                  </a:lnTo>
                  <a:lnTo>
                    <a:pt x="7189" y="1870"/>
                  </a:lnTo>
                  <a:lnTo>
                    <a:pt x="7074" y="1273"/>
                  </a:lnTo>
                  <a:lnTo>
                    <a:pt x="6919" y="771"/>
                  </a:lnTo>
                  <a:lnTo>
                    <a:pt x="6842" y="559"/>
                  </a:lnTo>
                  <a:lnTo>
                    <a:pt x="6765" y="386"/>
                  </a:lnTo>
                  <a:lnTo>
                    <a:pt x="6669" y="232"/>
                  </a:lnTo>
                  <a:lnTo>
                    <a:pt x="6553" y="116"/>
                  </a:lnTo>
                  <a:lnTo>
                    <a:pt x="6418" y="39"/>
                  </a:lnTo>
                  <a:lnTo>
                    <a:pt x="62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1"/>
            <p:cNvSpPr/>
            <p:nvPr/>
          </p:nvSpPr>
          <p:spPr>
            <a:xfrm>
              <a:off x="-55303" y="2589909"/>
              <a:ext cx="155096" cy="1490170"/>
            </a:xfrm>
            <a:custGeom>
              <a:avLst/>
              <a:gdLst/>
              <a:ahLst/>
              <a:cxnLst/>
              <a:rect l="l" t="t" r="r" b="b"/>
              <a:pathLst>
                <a:path w="3605" h="34637" extrusionOk="0">
                  <a:moveTo>
                    <a:pt x="3489" y="1"/>
                  </a:moveTo>
                  <a:lnTo>
                    <a:pt x="3450" y="20"/>
                  </a:lnTo>
                  <a:lnTo>
                    <a:pt x="3431" y="59"/>
                  </a:lnTo>
                  <a:lnTo>
                    <a:pt x="3412" y="78"/>
                  </a:lnTo>
                  <a:lnTo>
                    <a:pt x="2833" y="5803"/>
                  </a:lnTo>
                  <a:lnTo>
                    <a:pt x="1658" y="17174"/>
                  </a:lnTo>
                  <a:lnTo>
                    <a:pt x="1041" y="23246"/>
                  </a:lnTo>
                  <a:lnTo>
                    <a:pt x="520" y="28643"/>
                  </a:lnTo>
                  <a:lnTo>
                    <a:pt x="135" y="32632"/>
                  </a:lnTo>
                  <a:lnTo>
                    <a:pt x="39" y="33904"/>
                  </a:lnTo>
                  <a:lnTo>
                    <a:pt x="0" y="34541"/>
                  </a:lnTo>
                  <a:lnTo>
                    <a:pt x="0" y="34579"/>
                  </a:lnTo>
                  <a:lnTo>
                    <a:pt x="19" y="34618"/>
                  </a:lnTo>
                  <a:lnTo>
                    <a:pt x="58" y="34637"/>
                  </a:lnTo>
                  <a:lnTo>
                    <a:pt x="135" y="34637"/>
                  </a:lnTo>
                  <a:lnTo>
                    <a:pt x="154" y="34618"/>
                  </a:lnTo>
                  <a:lnTo>
                    <a:pt x="174" y="34579"/>
                  </a:lnTo>
                  <a:lnTo>
                    <a:pt x="193" y="34541"/>
                  </a:lnTo>
                  <a:lnTo>
                    <a:pt x="231" y="33885"/>
                  </a:lnTo>
                  <a:lnTo>
                    <a:pt x="328" y="32594"/>
                  </a:lnTo>
                  <a:lnTo>
                    <a:pt x="713" y="28508"/>
                  </a:lnTo>
                  <a:lnTo>
                    <a:pt x="1253" y="22995"/>
                  </a:lnTo>
                  <a:lnTo>
                    <a:pt x="1889" y="16808"/>
                  </a:lnTo>
                  <a:lnTo>
                    <a:pt x="3045" y="5379"/>
                  </a:lnTo>
                  <a:lnTo>
                    <a:pt x="3604" y="97"/>
                  </a:lnTo>
                  <a:lnTo>
                    <a:pt x="3604" y="59"/>
                  </a:lnTo>
                  <a:lnTo>
                    <a:pt x="3585" y="40"/>
                  </a:lnTo>
                  <a:lnTo>
                    <a:pt x="3547" y="20"/>
                  </a:lnTo>
                  <a:lnTo>
                    <a:pt x="35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1"/>
            <p:cNvSpPr/>
            <p:nvPr/>
          </p:nvSpPr>
          <p:spPr>
            <a:xfrm>
              <a:off x="-78536" y="3228448"/>
              <a:ext cx="686639" cy="2275417"/>
            </a:xfrm>
            <a:custGeom>
              <a:avLst/>
              <a:gdLst/>
              <a:ahLst/>
              <a:cxnLst/>
              <a:rect l="l" t="t" r="r" b="b"/>
              <a:pathLst>
                <a:path w="15960" h="52889" extrusionOk="0">
                  <a:moveTo>
                    <a:pt x="13203" y="0"/>
                  </a:moveTo>
                  <a:lnTo>
                    <a:pt x="13049" y="19"/>
                  </a:lnTo>
                  <a:lnTo>
                    <a:pt x="12895" y="58"/>
                  </a:lnTo>
                  <a:lnTo>
                    <a:pt x="12760" y="135"/>
                  </a:lnTo>
                  <a:lnTo>
                    <a:pt x="12625" y="212"/>
                  </a:lnTo>
                  <a:lnTo>
                    <a:pt x="12509" y="328"/>
                  </a:lnTo>
                  <a:lnTo>
                    <a:pt x="12394" y="444"/>
                  </a:lnTo>
                  <a:lnTo>
                    <a:pt x="11623" y="1504"/>
                  </a:lnTo>
                  <a:lnTo>
                    <a:pt x="10910" y="2564"/>
                  </a:lnTo>
                  <a:lnTo>
                    <a:pt x="10216" y="3643"/>
                  </a:lnTo>
                  <a:lnTo>
                    <a:pt x="9541" y="4722"/>
                  </a:lnTo>
                  <a:lnTo>
                    <a:pt x="8905" y="5821"/>
                  </a:lnTo>
                  <a:lnTo>
                    <a:pt x="8288" y="6920"/>
                  </a:lnTo>
                  <a:lnTo>
                    <a:pt x="7710" y="8018"/>
                  </a:lnTo>
                  <a:lnTo>
                    <a:pt x="7151" y="9117"/>
                  </a:lnTo>
                  <a:lnTo>
                    <a:pt x="6611" y="10216"/>
                  </a:lnTo>
                  <a:lnTo>
                    <a:pt x="6110" y="11333"/>
                  </a:lnTo>
                  <a:lnTo>
                    <a:pt x="5628" y="12451"/>
                  </a:lnTo>
                  <a:lnTo>
                    <a:pt x="5166" y="13550"/>
                  </a:lnTo>
                  <a:lnTo>
                    <a:pt x="4742" y="14668"/>
                  </a:lnTo>
                  <a:lnTo>
                    <a:pt x="4337" y="15786"/>
                  </a:lnTo>
                  <a:lnTo>
                    <a:pt x="3952" y="16884"/>
                  </a:lnTo>
                  <a:lnTo>
                    <a:pt x="3585" y="18002"/>
                  </a:lnTo>
                  <a:lnTo>
                    <a:pt x="3238" y="19101"/>
                  </a:lnTo>
                  <a:lnTo>
                    <a:pt x="2930" y="20219"/>
                  </a:lnTo>
                  <a:lnTo>
                    <a:pt x="2622" y="21298"/>
                  </a:lnTo>
                  <a:lnTo>
                    <a:pt x="2352" y="22397"/>
                  </a:lnTo>
                  <a:lnTo>
                    <a:pt x="2082" y="23476"/>
                  </a:lnTo>
                  <a:lnTo>
                    <a:pt x="1851" y="24556"/>
                  </a:lnTo>
                  <a:lnTo>
                    <a:pt x="1619" y="25635"/>
                  </a:lnTo>
                  <a:lnTo>
                    <a:pt x="1427" y="26695"/>
                  </a:lnTo>
                  <a:lnTo>
                    <a:pt x="1234" y="27736"/>
                  </a:lnTo>
                  <a:lnTo>
                    <a:pt x="1060" y="28777"/>
                  </a:lnTo>
                  <a:lnTo>
                    <a:pt x="906" y="29818"/>
                  </a:lnTo>
                  <a:lnTo>
                    <a:pt x="752" y="30820"/>
                  </a:lnTo>
                  <a:lnTo>
                    <a:pt x="636" y="31822"/>
                  </a:lnTo>
                  <a:lnTo>
                    <a:pt x="521" y="32824"/>
                  </a:lnTo>
                  <a:lnTo>
                    <a:pt x="328" y="34752"/>
                  </a:lnTo>
                  <a:lnTo>
                    <a:pt x="193" y="36621"/>
                  </a:lnTo>
                  <a:lnTo>
                    <a:pt x="97" y="38414"/>
                  </a:lnTo>
                  <a:lnTo>
                    <a:pt x="39" y="40129"/>
                  </a:lnTo>
                  <a:lnTo>
                    <a:pt x="0" y="41768"/>
                  </a:lnTo>
                  <a:lnTo>
                    <a:pt x="20" y="43290"/>
                  </a:lnTo>
                  <a:lnTo>
                    <a:pt x="39" y="44736"/>
                  </a:lnTo>
                  <a:lnTo>
                    <a:pt x="97" y="46066"/>
                  </a:lnTo>
                  <a:lnTo>
                    <a:pt x="155" y="47299"/>
                  </a:lnTo>
                  <a:lnTo>
                    <a:pt x="232" y="48398"/>
                  </a:lnTo>
                  <a:lnTo>
                    <a:pt x="309" y="49381"/>
                  </a:lnTo>
                  <a:lnTo>
                    <a:pt x="482" y="50923"/>
                  </a:lnTo>
                  <a:lnTo>
                    <a:pt x="598" y="51887"/>
                  </a:lnTo>
                  <a:lnTo>
                    <a:pt x="656" y="52233"/>
                  </a:lnTo>
                  <a:lnTo>
                    <a:pt x="2313" y="52889"/>
                  </a:lnTo>
                  <a:lnTo>
                    <a:pt x="3123" y="51655"/>
                  </a:lnTo>
                  <a:lnTo>
                    <a:pt x="3894" y="50441"/>
                  </a:lnTo>
                  <a:lnTo>
                    <a:pt x="4626" y="49227"/>
                  </a:lnTo>
                  <a:lnTo>
                    <a:pt x="5339" y="48032"/>
                  </a:lnTo>
                  <a:lnTo>
                    <a:pt x="6033" y="46837"/>
                  </a:lnTo>
                  <a:lnTo>
                    <a:pt x="6689" y="45661"/>
                  </a:lnTo>
                  <a:lnTo>
                    <a:pt x="7305" y="44485"/>
                  </a:lnTo>
                  <a:lnTo>
                    <a:pt x="7922" y="43329"/>
                  </a:lnTo>
                  <a:lnTo>
                    <a:pt x="8481" y="42192"/>
                  </a:lnTo>
                  <a:lnTo>
                    <a:pt x="9040" y="41054"/>
                  </a:lnTo>
                  <a:lnTo>
                    <a:pt x="9560" y="39937"/>
                  </a:lnTo>
                  <a:lnTo>
                    <a:pt x="10062" y="38819"/>
                  </a:lnTo>
                  <a:lnTo>
                    <a:pt x="10524" y="37720"/>
                  </a:lnTo>
                  <a:lnTo>
                    <a:pt x="10987" y="36641"/>
                  </a:lnTo>
                  <a:lnTo>
                    <a:pt x="11411" y="35561"/>
                  </a:lnTo>
                  <a:lnTo>
                    <a:pt x="11816" y="34501"/>
                  </a:lnTo>
                  <a:lnTo>
                    <a:pt x="12201" y="33441"/>
                  </a:lnTo>
                  <a:lnTo>
                    <a:pt x="12548" y="32400"/>
                  </a:lnTo>
                  <a:lnTo>
                    <a:pt x="12895" y="31379"/>
                  </a:lnTo>
                  <a:lnTo>
                    <a:pt x="13203" y="30357"/>
                  </a:lnTo>
                  <a:lnTo>
                    <a:pt x="13492" y="29374"/>
                  </a:lnTo>
                  <a:lnTo>
                    <a:pt x="13781" y="28372"/>
                  </a:lnTo>
                  <a:lnTo>
                    <a:pt x="14032" y="27408"/>
                  </a:lnTo>
                  <a:lnTo>
                    <a:pt x="14283" y="26445"/>
                  </a:lnTo>
                  <a:lnTo>
                    <a:pt x="14495" y="25500"/>
                  </a:lnTo>
                  <a:lnTo>
                    <a:pt x="14687" y="24556"/>
                  </a:lnTo>
                  <a:lnTo>
                    <a:pt x="14880" y="23650"/>
                  </a:lnTo>
                  <a:lnTo>
                    <a:pt x="15054" y="22744"/>
                  </a:lnTo>
                  <a:lnTo>
                    <a:pt x="15208" y="21857"/>
                  </a:lnTo>
                  <a:lnTo>
                    <a:pt x="15343" y="20971"/>
                  </a:lnTo>
                  <a:lnTo>
                    <a:pt x="15458" y="20103"/>
                  </a:lnTo>
                  <a:lnTo>
                    <a:pt x="15574" y="19255"/>
                  </a:lnTo>
                  <a:lnTo>
                    <a:pt x="15651" y="18426"/>
                  </a:lnTo>
                  <a:lnTo>
                    <a:pt x="15747" y="17617"/>
                  </a:lnTo>
                  <a:lnTo>
                    <a:pt x="15863" y="16017"/>
                  </a:lnTo>
                  <a:lnTo>
                    <a:pt x="15940" y="14494"/>
                  </a:lnTo>
                  <a:lnTo>
                    <a:pt x="15959" y="13030"/>
                  </a:lnTo>
                  <a:lnTo>
                    <a:pt x="15940" y="11623"/>
                  </a:lnTo>
                  <a:lnTo>
                    <a:pt x="15902" y="10293"/>
                  </a:lnTo>
                  <a:lnTo>
                    <a:pt x="15825" y="9021"/>
                  </a:lnTo>
                  <a:lnTo>
                    <a:pt x="15709" y="7826"/>
                  </a:lnTo>
                  <a:lnTo>
                    <a:pt x="15593" y="6688"/>
                  </a:lnTo>
                  <a:lnTo>
                    <a:pt x="15439" y="5628"/>
                  </a:lnTo>
                  <a:lnTo>
                    <a:pt x="15285" y="4645"/>
                  </a:lnTo>
                  <a:lnTo>
                    <a:pt x="15111" y="3720"/>
                  </a:lnTo>
                  <a:lnTo>
                    <a:pt x="14919" y="2872"/>
                  </a:lnTo>
                  <a:lnTo>
                    <a:pt x="14745" y="2101"/>
                  </a:lnTo>
                  <a:lnTo>
                    <a:pt x="14552" y="1407"/>
                  </a:lnTo>
                  <a:lnTo>
                    <a:pt x="14379" y="790"/>
                  </a:lnTo>
                  <a:lnTo>
                    <a:pt x="14321" y="636"/>
                  </a:lnTo>
                  <a:lnTo>
                    <a:pt x="14244" y="501"/>
                  </a:lnTo>
                  <a:lnTo>
                    <a:pt x="14148" y="366"/>
                  </a:lnTo>
                  <a:lnTo>
                    <a:pt x="14032" y="270"/>
                  </a:lnTo>
                  <a:lnTo>
                    <a:pt x="13916" y="174"/>
                  </a:lnTo>
                  <a:lnTo>
                    <a:pt x="13781" y="97"/>
                  </a:lnTo>
                  <a:lnTo>
                    <a:pt x="13647" y="39"/>
                  </a:lnTo>
                  <a:lnTo>
                    <a:pt x="134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1"/>
            <p:cNvSpPr/>
            <p:nvPr/>
          </p:nvSpPr>
          <p:spPr>
            <a:xfrm>
              <a:off x="71573" y="3537736"/>
              <a:ext cx="369047" cy="1605428"/>
            </a:xfrm>
            <a:custGeom>
              <a:avLst/>
              <a:gdLst/>
              <a:ahLst/>
              <a:cxnLst/>
              <a:rect l="l" t="t" r="r" b="b"/>
              <a:pathLst>
                <a:path w="8578" h="37316" extrusionOk="0">
                  <a:moveTo>
                    <a:pt x="8461" y="1"/>
                  </a:moveTo>
                  <a:lnTo>
                    <a:pt x="8423" y="20"/>
                  </a:lnTo>
                  <a:lnTo>
                    <a:pt x="8404" y="39"/>
                  </a:lnTo>
                  <a:lnTo>
                    <a:pt x="8384" y="78"/>
                  </a:lnTo>
                  <a:lnTo>
                    <a:pt x="5994" y="11083"/>
                  </a:lnTo>
                  <a:lnTo>
                    <a:pt x="4664" y="17174"/>
                  </a:lnTo>
                  <a:lnTo>
                    <a:pt x="3334" y="23110"/>
                  </a:lnTo>
                  <a:lnTo>
                    <a:pt x="2139" y="28469"/>
                  </a:lnTo>
                  <a:lnTo>
                    <a:pt x="1118" y="32882"/>
                  </a:lnTo>
                  <a:lnTo>
                    <a:pt x="713" y="34579"/>
                  </a:lnTo>
                  <a:lnTo>
                    <a:pt x="386" y="35908"/>
                  </a:lnTo>
                  <a:lnTo>
                    <a:pt x="154" y="36776"/>
                  </a:lnTo>
                  <a:lnTo>
                    <a:pt x="77" y="37026"/>
                  </a:lnTo>
                  <a:lnTo>
                    <a:pt x="19" y="37142"/>
                  </a:lnTo>
                  <a:lnTo>
                    <a:pt x="0" y="37181"/>
                  </a:lnTo>
                  <a:lnTo>
                    <a:pt x="0" y="37219"/>
                  </a:lnTo>
                  <a:lnTo>
                    <a:pt x="0" y="37258"/>
                  </a:lnTo>
                  <a:lnTo>
                    <a:pt x="19" y="37277"/>
                  </a:lnTo>
                  <a:lnTo>
                    <a:pt x="58" y="37296"/>
                  </a:lnTo>
                  <a:lnTo>
                    <a:pt x="96" y="37316"/>
                  </a:lnTo>
                  <a:lnTo>
                    <a:pt x="135" y="37296"/>
                  </a:lnTo>
                  <a:lnTo>
                    <a:pt x="154" y="37277"/>
                  </a:lnTo>
                  <a:lnTo>
                    <a:pt x="231" y="37142"/>
                  </a:lnTo>
                  <a:lnTo>
                    <a:pt x="328" y="36834"/>
                  </a:lnTo>
                  <a:lnTo>
                    <a:pt x="617" y="35696"/>
                  </a:lnTo>
                  <a:lnTo>
                    <a:pt x="1041" y="34000"/>
                  </a:lnTo>
                  <a:lnTo>
                    <a:pt x="1561" y="31803"/>
                  </a:lnTo>
                  <a:lnTo>
                    <a:pt x="2814" y="26310"/>
                  </a:lnTo>
                  <a:lnTo>
                    <a:pt x="4240" y="19930"/>
                  </a:lnTo>
                  <a:lnTo>
                    <a:pt x="5686" y="13396"/>
                  </a:lnTo>
                  <a:lnTo>
                    <a:pt x="6977" y="7440"/>
                  </a:lnTo>
                  <a:lnTo>
                    <a:pt x="8577" y="116"/>
                  </a:lnTo>
                  <a:lnTo>
                    <a:pt x="8577" y="78"/>
                  </a:lnTo>
                  <a:lnTo>
                    <a:pt x="8558" y="39"/>
                  </a:lnTo>
                  <a:lnTo>
                    <a:pt x="8539" y="20"/>
                  </a:lnTo>
                  <a:lnTo>
                    <a:pt x="85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1"/>
            <p:cNvSpPr/>
            <p:nvPr/>
          </p:nvSpPr>
          <p:spPr>
            <a:xfrm>
              <a:off x="-13011" y="4369446"/>
              <a:ext cx="1008361" cy="1121166"/>
            </a:xfrm>
            <a:custGeom>
              <a:avLst/>
              <a:gdLst/>
              <a:ahLst/>
              <a:cxnLst/>
              <a:rect l="l" t="t" r="r" b="b"/>
              <a:pathLst>
                <a:path w="23438" h="26060" extrusionOk="0">
                  <a:moveTo>
                    <a:pt x="22570" y="1"/>
                  </a:moveTo>
                  <a:lnTo>
                    <a:pt x="22474" y="20"/>
                  </a:lnTo>
                  <a:lnTo>
                    <a:pt x="22377" y="39"/>
                  </a:lnTo>
                  <a:lnTo>
                    <a:pt x="21606" y="290"/>
                  </a:lnTo>
                  <a:lnTo>
                    <a:pt x="20874" y="560"/>
                  </a:lnTo>
                  <a:lnTo>
                    <a:pt x="20142" y="849"/>
                  </a:lnTo>
                  <a:lnTo>
                    <a:pt x="19428" y="1157"/>
                  </a:lnTo>
                  <a:lnTo>
                    <a:pt x="18735" y="1485"/>
                  </a:lnTo>
                  <a:lnTo>
                    <a:pt x="18041" y="1832"/>
                  </a:lnTo>
                  <a:lnTo>
                    <a:pt x="17366" y="2198"/>
                  </a:lnTo>
                  <a:lnTo>
                    <a:pt x="16711" y="2583"/>
                  </a:lnTo>
                  <a:lnTo>
                    <a:pt x="16075" y="2969"/>
                  </a:lnTo>
                  <a:lnTo>
                    <a:pt x="15458" y="3393"/>
                  </a:lnTo>
                  <a:lnTo>
                    <a:pt x="14841" y="3798"/>
                  </a:lnTo>
                  <a:lnTo>
                    <a:pt x="14244" y="4241"/>
                  </a:lnTo>
                  <a:lnTo>
                    <a:pt x="13665" y="4684"/>
                  </a:lnTo>
                  <a:lnTo>
                    <a:pt x="13087" y="5147"/>
                  </a:lnTo>
                  <a:lnTo>
                    <a:pt x="12528" y="5609"/>
                  </a:lnTo>
                  <a:lnTo>
                    <a:pt x="11989" y="6091"/>
                  </a:lnTo>
                  <a:lnTo>
                    <a:pt x="11449" y="6573"/>
                  </a:lnTo>
                  <a:lnTo>
                    <a:pt x="10929" y="7074"/>
                  </a:lnTo>
                  <a:lnTo>
                    <a:pt x="10427" y="7575"/>
                  </a:lnTo>
                  <a:lnTo>
                    <a:pt x="9946" y="8077"/>
                  </a:lnTo>
                  <a:lnTo>
                    <a:pt x="9464" y="8597"/>
                  </a:lnTo>
                  <a:lnTo>
                    <a:pt x="9001" y="9117"/>
                  </a:lnTo>
                  <a:lnTo>
                    <a:pt x="8558" y="9638"/>
                  </a:lnTo>
                  <a:lnTo>
                    <a:pt x="8115" y="10158"/>
                  </a:lnTo>
                  <a:lnTo>
                    <a:pt x="7266" y="11218"/>
                  </a:lnTo>
                  <a:lnTo>
                    <a:pt x="6495" y="12278"/>
                  </a:lnTo>
                  <a:lnTo>
                    <a:pt x="5744" y="13338"/>
                  </a:lnTo>
                  <a:lnTo>
                    <a:pt x="5050" y="14379"/>
                  </a:lnTo>
                  <a:lnTo>
                    <a:pt x="4414" y="15420"/>
                  </a:lnTo>
                  <a:lnTo>
                    <a:pt x="3816" y="16422"/>
                  </a:lnTo>
                  <a:lnTo>
                    <a:pt x="3277" y="17405"/>
                  </a:lnTo>
                  <a:lnTo>
                    <a:pt x="2776" y="18369"/>
                  </a:lnTo>
                  <a:lnTo>
                    <a:pt x="2313" y="19275"/>
                  </a:lnTo>
                  <a:lnTo>
                    <a:pt x="1889" y="20142"/>
                  </a:lnTo>
                  <a:lnTo>
                    <a:pt x="1523" y="20952"/>
                  </a:lnTo>
                  <a:lnTo>
                    <a:pt x="1195" y="21703"/>
                  </a:lnTo>
                  <a:lnTo>
                    <a:pt x="906" y="22397"/>
                  </a:lnTo>
                  <a:lnTo>
                    <a:pt x="655" y="23014"/>
                  </a:lnTo>
                  <a:lnTo>
                    <a:pt x="289" y="23997"/>
                  </a:lnTo>
                  <a:lnTo>
                    <a:pt x="58" y="24633"/>
                  </a:lnTo>
                  <a:lnTo>
                    <a:pt x="0" y="24864"/>
                  </a:lnTo>
                  <a:lnTo>
                    <a:pt x="771" y="26059"/>
                  </a:lnTo>
                  <a:lnTo>
                    <a:pt x="1600" y="25732"/>
                  </a:lnTo>
                  <a:lnTo>
                    <a:pt x="2409" y="25385"/>
                  </a:lnTo>
                  <a:lnTo>
                    <a:pt x="3219" y="25038"/>
                  </a:lnTo>
                  <a:lnTo>
                    <a:pt x="3990" y="24672"/>
                  </a:lnTo>
                  <a:lnTo>
                    <a:pt x="4742" y="24305"/>
                  </a:lnTo>
                  <a:lnTo>
                    <a:pt x="5474" y="23939"/>
                  </a:lnTo>
                  <a:lnTo>
                    <a:pt x="6187" y="23554"/>
                  </a:lnTo>
                  <a:lnTo>
                    <a:pt x="6881" y="23168"/>
                  </a:lnTo>
                  <a:lnTo>
                    <a:pt x="7556" y="22764"/>
                  </a:lnTo>
                  <a:lnTo>
                    <a:pt x="8230" y="22378"/>
                  </a:lnTo>
                  <a:lnTo>
                    <a:pt x="8866" y="21954"/>
                  </a:lnTo>
                  <a:lnTo>
                    <a:pt x="9483" y="21549"/>
                  </a:lnTo>
                  <a:lnTo>
                    <a:pt x="10100" y="21125"/>
                  </a:lnTo>
                  <a:lnTo>
                    <a:pt x="10678" y="20720"/>
                  </a:lnTo>
                  <a:lnTo>
                    <a:pt x="11256" y="20277"/>
                  </a:lnTo>
                  <a:lnTo>
                    <a:pt x="11796" y="19853"/>
                  </a:lnTo>
                  <a:lnTo>
                    <a:pt x="12336" y="19429"/>
                  </a:lnTo>
                  <a:lnTo>
                    <a:pt x="12856" y="18986"/>
                  </a:lnTo>
                  <a:lnTo>
                    <a:pt x="13357" y="18542"/>
                  </a:lnTo>
                  <a:lnTo>
                    <a:pt x="13858" y="18099"/>
                  </a:lnTo>
                  <a:lnTo>
                    <a:pt x="14321" y="17656"/>
                  </a:lnTo>
                  <a:lnTo>
                    <a:pt x="14783" y="17213"/>
                  </a:lnTo>
                  <a:lnTo>
                    <a:pt x="15227" y="16750"/>
                  </a:lnTo>
                  <a:lnTo>
                    <a:pt x="15651" y="16307"/>
                  </a:lnTo>
                  <a:lnTo>
                    <a:pt x="16460" y="15401"/>
                  </a:lnTo>
                  <a:lnTo>
                    <a:pt x="17212" y="14495"/>
                  </a:lnTo>
                  <a:lnTo>
                    <a:pt x="17906" y="13608"/>
                  </a:lnTo>
                  <a:lnTo>
                    <a:pt x="18561" y="12702"/>
                  </a:lnTo>
                  <a:lnTo>
                    <a:pt x="19159" y="11816"/>
                  </a:lnTo>
                  <a:lnTo>
                    <a:pt x="19698" y="10929"/>
                  </a:lnTo>
                  <a:lnTo>
                    <a:pt x="20199" y="10062"/>
                  </a:lnTo>
                  <a:lnTo>
                    <a:pt x="20662" y="9214"/>
                  </a:lnTo>
                  <a:lnTo>
                    <a:pt x="21067" y="8385"/>
                  </a:lnTo>
                  <a:lnTo>
                    <a:pt x="21452" y="7575"/>
                  </a:lnTo>
                  <a:lnTo>
                    <a:pt x="21780" y="6785"/>
                  </a:lnTo>
                  <a:lnTo>
                    <a:pt x="22088" y="6014"/>
                  </a:lnTo>
                  <a:lnTo>
                    <a:pt x="22358" y="5282"/>
                  </a:lnTo>
                  <a:lnTo>
                    <a:pt x="22589" y="4588"/>
                  </a:lnTo>
                  <a:lnTo>
                    <a:pt x="22782" y="3913"/>
                  </a:lnTo>
                  <a:lnTo>
                    <a:pt x="22956" y="3297"/>
                  </a:lnTo>
                  <a:lnTo>
                    <a:pt x="23110" y="2718"/>
                  </a:lnTo>
                  <a:lnTo>
                    <a:pt x="23226" y="2159"/>
                  </a:lnTo>
                  <a:lnTo>
                    <a:pt x="23418" y="1215"/>
                  </a:lnTo>
                  <a:lnTo>
                    <a:pt x="23438" y="1099"/>
                  </a:lnTo>
                  <a:lnTo>
                    <a:pt x="23438" y="964"/>
                  </a:lnTo>
                  <a:lnTo>
                    <a:pt x="23418" y="849"/>
                  </a:lnTo>
                  <a:lnTo>
                    <a:pt x="23380" y="733"/>
                  </a:lnTo>
                  <a:lnTo>
                    <a:pt x="23341" y="617"/>
                  </a:lnTo>
                  <a:lnTo>
                    <a:pt x="23283" y="502"/>
                  </a:lnTo>
                  <a:lnTo>
                    <a:pt x="23226" y="405"/>
                  </a:lnTo>
                  <a:lnTo>
                    <a:pt x="23148" y="309"/>
                  </a:lnTo>
                  <a:lnTo>
                    <a:pt x="23052" y="232"/>
                  </a:lnTo>
                  <a:lnTo>
                    <a:pt x="22975" y="155"/>
                  </a:lnTo>
                  <a:lnTo>
                    <a:pt x="22879" y="97"/>
                  </a:lnTo>
                  <a:lnTo>
                    <a:pt x="22782" y="58"/>
                  </a:lnTo>
                  <a:lnTo>
                    <a:pt x="22686" y="20"/>
                  </a:lnTo>
                  <a:lnTo>
                    <a:pt x="22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1"/>
            <p:cNvSpPr/>
            <p:nvPr/>
          </p:nvSpPr>
          <p:spPr>
            <a:xfrm>
              <a:off x="158609" y="4560165"/>
              <a:ext cx="695760" cy="736416"/>
            </a:xfrm>
            <a:custGeom>
              <a:avLst/>
              <a:gdLst/>
              <a:ahLst/>
              <a:cxnLst/>
              <a:rect l="l" t="t" r="r" b="b"/>
              <a:pathLst>
                <a:path w="16172" h="17117" extrusionOk="0">
                  <a:moveTo>
                    <a:pt x="16076" y="1"/>
                  </a:moveTo>
                  <a:lnTo>
                    <a:pt x="16056" y="20"/>
                  </a:lnTo>
                  <a:lnTo>
                    <a:pt x="16018" y="39"/>
                  </a:lnTo>
                  <a:lnTo>
                    <a:pt x="13878" y="2391"/>
                  </a:lnTo>
                  <a:lnTo>
                    <a:pt x="11469" y="5070"/>
                  </a:lnTo>
                  <a:lnTo>
                    <a:pt x="8925" y="7845"/>
                  </a:lnTo>
                  <a:lnTo>
                    <a:pt x="6419" y="10544"/>
                  </a:lnTo>
                  <a:lnTo>
                    <a:pt x="4126" y="12992"/>
                  </a:lnTo>
                  <a:lnTo>
                    <a:pt x="3104" y="14071"/>
                  </a:lnTo>
                  <a:lnTo>
                    <a:pt x="2179" y="14996"/>
                  </a:lnTo>
                  <a:lnTo>
                    <a:pt x="1408" y="15786"/>
                  </a:lnTo>
                  <a:lnTo>
                    <a:pt x="772" y="16365"/>
                  </a:lnTo>
                  <a:lnTo>
                    <a:pt x="328" y="16769"/>
                  </a:lnTo>
                  <a:lnTo>
                    <a:pt x="174" y="16885"/>
                  </a:lnTo>
                  <a:lnTo>
                    <a:pt x="59" y="16943"/>
                  </a:lnTo>
                  <a:lnTo>
                    <a:pt x="39" y="16943"/>
                  </a:lnTo>
                  <a:lnTo>
                    <a:pt x="1" y="16981"/>
                  </a:lnTo>
                  <a:lnTo>
                    <a:pt x="1" y="17020"/>
                  </a:lnTo>
                  <a:lnTo>
                    <a:pt x="1" y="17058"/>
                  </a:lnTo>
                  <a:lnTo>
                    <a:pt x="39" y="17097"/>
                  </a:lnTo>
                  <a:lnTo>
                    <a:pt x="97" y="17116"/>
                  </a:lnTo>
                  <a:lnTo>
                    <a:pt x="116" y="17116"/>
                  </a:lnTo>
                  <a:lnTo>
                    <a:pt x="251" y="17039"/>
                  </a:lnTo>
                  <a:lnTo>
                    <a:pt x="463" y="16885"/>
                  </a:lnTo>
                  <a:lnTo>
                    <a:pt x="753" y="16634"/>
                  </a:lnTo>
                  <a:lnTo>
                    <a:pt x="1099" y="16326"/>
                  </a:lnTo>
                  <a:lnTo>
                    <a:pt x="1948" y="15497"/>
                  </a:lnTo>
                  <a:lnTo>
                    <a:pt x="3008" y="14418"/>
                  </a:lnTo>
                  <a:lnTo>
                    <a:pt x="4203" y="13184"/>
                  </a:lnTo>
                  <a:lnTo>
                    <a:pt x="5513" y="11797"/>
                  </a:lnTo>
                  <a:lnTo>
                    <a:pt x="8327" y="8770"/>
                  </a:lnTo>
                  <a:lnTo>
                    <a:pt x="11103" y="5744"/>
                  </a:lnTo>
                  <a:lnTo>
                    <a:pt x="13551" y="3046"/>
                  </a:lnTo>
                  <a:lnTo>
                    <a:pt x="16153" y="155"/>
                  </a:lnTo>
                  <a:lnTo>
                    <a:pt x="16172" y="116"/>
                  </a:lnTo>
                  <a:lnTo>
                    <a:pt x="16172" y="97"/>
                  </a:lnTo>
                  <a:lnTo>
                    <a:pt x="16172" y="59"/>
                  </a:lnTo>
                  <a:lnTo>
                    <a:pt x="16153" y="20"/>
                  </a:lnTo>
                  <a:lnTo>
                    <a:pt x="161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4" name="Google Shape;484;p21"/>
          <p:cNvSpPr/>
          <p:nvPr/>
        </p:nvSpPr>
        <p:spPr>
          <a:xfrm rot="2700000">
            <a:off x="243636" y="1860228"/>
            <a:ext cx="211118" cy="211080"/>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1"/>
          <p:cNvSpPr/>
          <p:nvPr/>
        </p:nvSpPr>
        <p:spPr>
          <a:xfrm rot="2700000">
            <a:off x="109720" y="2089012"/>
            <a:ext cx="116239" cy="116238"/>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1"/>
          <p:cNvSpPr/>
          <p:nvPr/>
        </p:nvSpPr>
        <p:spPr>
          <a:xfrm rot="2700000">
            <a:off x="8663736" y="174303"/>
            <a:ext cx="211118" cy="211080"/>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1"/>
          <p:cNvSpPr/>
          <p:nvPr/>
        </p:nvSpPr>
        <p:spPr>
          <a:xfrm rot="2700000">
            <a:off x="8529820" y="403087"/>
            <a:ext cx="116239" cy="116238"/>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1"/>
          <p:cNvSpPr txBox="1"/>
          <p:nvPr/>
        </p:nvSpPr>
        <p:spPr>
          <a:xfrm>
            <a:off x="5008014" y="3387525"/>
            <a:ext cx="3535500" cy="640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Mulish"/>
                <a:ea typeface="Mulish"/>
                <a:cs typeface="Mulish"/>
                <a:sym typeface="Mulish"/>
              </a:rPr>
              <a:t>CREDITS: This presentation template was created by </a:t>
            </a:r>
            <a:r>
              <a:rPr lang="en" sz="1200" b="1">
                <a:solidFill>
                  <a:schemeClr val="dk1"/>
                </a:solidFill>
                <a:uFill>
                  <a:noFill/>
                </a:uFill>
                <a:latin typeface="Mulish"/>
                <a:ea typeface="Mulish"/>
                <a:cs typeface="Mulish"/>
                <a:sym typeface="Mulish"/>
                <a:hlinkClick r:id="rId2">
                  <a:extLst>
                    <a:ext uri="{A12FA001-AC4F-418D-AE19-62706E023703}">
                      <ahyp:hlinkClr xmlns="" xmlns:ahyp="http://schemas.microsoft.com/office/drawing/2018/hyperlinkcolor" val="tx"/>
                    </a:ext>
                  </a:extLst>
                </a:hlinkClick>
              </a:rPr>
              <a:t>Slidesgo</a:t>
            </a:r>
            <a:r>
              <a:rPr lang="en" sz="1200">
                <a:solidFill>
                  <a:schemeClr val="dk1"/>
                </a:solidFill>
                <a:latin typeface="Mulish"/>
                <a:ea typeface="Mulish"/>
                <a:cs typeface="Mulish"/>
                <a:sym typeface="Mulish"/>
              </a:rPr>
              <a:t>, and includes icons by </a:t>
            </a:r>
            <a:r>
              <a:rPr lang="en" sz="1200" b="1">
                <a:solidFill>
                  <a:schemeClr val="dk1"/>
                </a:solidFill>
                <a:uFill>
                  <a:noFill/>
                </a:uFill>
                <a:latin typeface="Mulish"/>
                <a:ea typeface="Mulish"/>
                <a:cs typeface="Mulish"/>
                <a:sym typeface="Mulish"/>
                <a:hlinkClick r:id="rId3">
                  <a:extLst>
                    <a:ext uri="{A12FA001-AC4F-418D-AE19-62706E023703}">
                      <ahyp:hlinkClr xmlns="" xmlns:ahyp="http://schemas.microsoft.com/office/drawing/2018/hyperlinkcolor" val="tx"/>
                    </a:ext>
                  </a:extLst>
                </a:hlinkClick>
              </a:rPr>
              <a:t>Flaticon</a:t>
            </a:r>
            <a:r>
              <a:rPr lang="en" sz="1200">
                <a:solidFill>
                  <a:schemeClr val="dk1"/>
                </a:solidFill>
                <a:latin typeface="Mulish"/>
                <a:ea typeface="Mulish"/>
                <a:cs typeface="Mulish"/>
                <a:sym typeface="Mulish"/>
              </a:rPr>
              <a:t>, and infographics &amp; images by </a:t>
            </a:r>
            <a:r>
              <a:rPr lang="en" sz="1200" b="1">
                <a:solidFill>
                  <a:schemeClr val="dk1"/>
                </a:solidFill>
                <a:uFill>
                  <a:noFill/>
                </a:uFill>
                <a:latin typeface="Mulish"/>
                <a:ea typeface="Mulish"/>
                <a:cs typeface="Mulish"/>
                <a:sym typeface="Mulish"/>
                <a:hlinkClick r:id="rId4">
                  <a:extLst>
                    <a:ext uri="{A12FA001-AC4F-418D-AE19-62706E023703}">
                      <ahyp:hlinkClr xmlns="" xmlns:ahyp="http://schemas.microsoft.com/office/drawing/2018/hyperlinkcolor" val="tx"/>
                    </a:ext>
                  </a:extLst>
                </a:hlinkClick>
              </a:rPr>
              <a:t>Freepik</a:t>
            </a:r>
            <a:endParaRPr sz="1200" b="1">
              <a:solidFill>
                <a:schemeClr val="dk1"/>
              </a:solidFill>
              <a:latin typeface="Mulish"/>
              <a:ea typeface="Mulish"/>
              <a:cs typeface="Mulish"/>
              <a:sym typeface="Mulish"/>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539496"/>
            <a:ext cx="7708500" cy="4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accent6"/>
              </a:buClr>
              <a:buSzPts val="3300"/>
              <a:buFont typeface="Adamina"/>
              <a:buNone/>
              <a:defRPr sz="3300" b="1">
                <a:solidFill>
                  <a:schemeClr val="accent6"/>
                </a:solidFill>
                <a:latin typeface="Adamina"/>
                <a:ea typeface="Adamina"/>
                <a:cs typeface="Adamina"/>
                <a:sym typeface="Adamina"/>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1pPr>
            <a:lvl2pPr marL="914400" lvl="1" indent="-317500">
              <a:lnSpc>
                <a:spcPct val="100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2pPr>
            <a:lvl3pPr marL="1371600" lvl="2" indent="-317500">
              <a:lnSpc>
                <a:spcPct val="100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3pPr>
            <a:lvl4pPr marL="1828800" lvl="3" indent="-317500">
              <a:lnSpc>
                <a:spcPct val="100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4pPr>
            <a:lvl5pPr marL="2286000" lvl="4" indent="-317500">
              <a:lnSpc>
                <a:spcPct val="100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5pPr>
            <a:lvl6pPr marL="2743200" lvl="5" indent="-317500">
              <a:lnSpc>
                <a:spcPct val="100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6pPr>
            <a:lvl7pPr marL="3200400" lvl="6" indent="-317500">
              <a:lnSpc>
                <a:spcPct val="100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7pPr>
            <a:lvl8pPr marL="3657600" lvl="7" indent="-317500">
              <a:lnSpc>
                <a:spcPct val="100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8pPr>
            <a:lvl9pPr marL="4114800" lvl="8" indent="-317500">
              <a:lnSpc>
                <a:spcPct val="100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8" r:id="rId6"/>
    <p:sldLayoutId id="2147483663"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3.jpg"/><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5" name="Google Shape;565;p27"/>
          <p:cNvSpPr/>
          <p:nvPr/>
        </p:nvSpPr>
        <p:spPr>
          <a:xfrm>
            <a:off x="2863350" y="1484300"/>
            <a:ext cx="3417300" cy="457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txBox="1">
            <a:spLocks noGrp="1"/>
          </p:cNvSpPr>
          <p:nvPr>
            <p:ph type="subTitle" idx="1"/>
          </p:nvPr>
        </p:nvSpPr>
        <p:spPr>
          <a:xfrm>
            <a:off x="2007150" y="1530050"/>
            <a:ext cx="51297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lang="fr-FR" dirty="0"/>
          </a:p>
          <a:p>
            <a:pPr marL="0" lvl="0" indent="0" algn="ctr" rtl="0">
              <a:spcBef>
                <a:spcPts val="0"/>
              </a:spcBef>
              <a:spcAft>
                <a:spcPts val="0"/>
              </a:spcAft>
              <a:buNone/>
            </a:pPr>
            <a:endParaRPr dirty="0"/>
          </a:p>
        </p:txBody>
      </p:sp>
      <p:sp>
        <p:nvSpPr>
          <p:cNvPr id="567" name="Google Shape;567;p27"/>
          <p:cNvSpPr txBox="1">
            <a:spLocks noGrp="1"/>
          </p:cNvSpPr>
          <p:nvPr>
            <p:ph type="ctrTitle"/>
          </p:nvPr>
        </p:nvSpPr>
        <p:spPr>
          <a:xfrm>
            <a:off x="350901" y="393091"/>
            <a:ext cx="8013061" cy="83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4400" dirty="0"/>
              <a:t>Psychologie de consommateur </a:t>
            </a:r>
            <a:endParaRPr sz="4400" dirty="0"/>
          </a:p>
        </p:txBody>
      </p:sp>
      <p:grpSp>
        <p:nvGrpSpPr>
          <p:cNvPr id="640" name="Google Shape;640;p27"/>
          <p:cNvGrpSpPr/>
          <p:nvPr/>
        </p:nvGrpSpPr>
        <p:grpSpPr>
          <a:xfrm>
            <a:off x="1211088" y="1995225"/>
            <a:ext cx="793625" cy="1995400"/>
            <a:chOff x="1211088" y="1995225"/>
            <a:chExt cx="793625" cy="1995400"/>
          </a:xfrm>
        </p:grpSpPr>
        <p:sp>
          <p:nvSpPr>
            <p:cNvPr id="641" name="Google Shape;641;p27"/>
            <p:cNvSpPr/>
            <p:nvPr/>
          </p:nvSpPr>
          <p:spPr>
            <a:xfrm>
              <a:off x="1418763" y="3334300"/>
              <a:ext cx="421150" cy="50625"/>
            </a:xfrm>
            <a:custGeom>
              <a:avLst/>
              <a:gdLst/>
              <a:ahLst/>
              <a:cxnLst/>
              <a:rect l="l" t="t" r="r" b="b"/>
              <a:pathLst>
                <a:path w="16846" h="2025" extrusionOk="0">
                  <a:moveTo>
                    <a:pt x="8423" y="1"/>
                  </a:moveTo>
                  <a:lnTo>
                    <a:pt x="6727" y="20"/>
                  </a:lnTo>
                  <a:lnTo>
                    <a:pt x="5146" y="78"/>
                  </a:lnTo>
                  <a:lnTo>
                    <a:pt x="3720" y="174"/>
                  </a:lnTo>
                  <a:lnTo>
                    <a:pt x="3065" y="232"/>
                  </a:lnTo>
                  <a:lnTo>
                    <a:pt x="2467" y="309"/>
                  </a:lnTo>
                  <a:lnTo>
                    <a:pt x="1928" y="367"/>
                  </a:lnTo>
                  <a:lnTo>
                    <a:pt x="1446" y="444"/>
                  </a:lnTo>
                  <a:lnTo>
                    <a:pt x="1022" y="540"/>
                  </a:lnTo>
                  <a:lnTo>
                    <a:pt x="656" y="618"/>
                  </a:lnTo>
                  <a:lnTo>
                    <a:pt x="386" y="714"/>
                  </a:lnTo>
                  <a:lnTo>
                    <a:pt x="174" y="810"/>
                  </a:lnTo>
                  <a:lnTo>
                    <a:pt x="97" y="868"/>
                  </a:lnTo>
                  <a:lnTo>
                    <a:pt x="39" y="907"/>
                  </a:lnTo>
                  <a:lnTo>
                    <a:pt x="19" y="964"/>
                  </a:lnTo>
                  <a:lnTo>
                    <a:pt x="0" y="1022"/>
                  </a:lnTo>
                  <a:lnTo>
                    <a:pt x="19" y="1061"/>
                  </a:lnTo>
                  <a:lnTo>
                    <a:pt x="39" y="1119"/>
                  </a:lnTo>
                  <a:lnTo>
                    <a:pt x="97" y="1157"/>
                  </a:lnTo>
                  <a:lnTo>
                    <a:pt x="174" y="1215"/>
                  </a:lnTo>
                  <a:lnTo>
                    <a:pt x="386" y="1311"/>
                  </a:lnTo>
                  <a:lnTo>
                    <a:pt x="656" y="1408"/>
                  </a:lnTo>
                  <a:lnTo>
                    <a:pt x="1022" y="1485"/>
                  </a:lnTo>
                  <a:lnTo>
                    <a:pt x="1446" y="1581"/>
                  </a:lnTo>
                  <a:lnTo>
                    <a:pt x="1928" y="1658"/>
                  </a:lnTo>
                  <a:lnTo>
                    <a:pt x="2467" y="1716"/>
                  </a:lnTo>
                  <a:lnTo>
                    <a:pt x="3065" y="1793"/>
                  </a:lnTo>
                  <a:lnTo>
                    <a:pt x="3720" y="1851"/>
                  </a:lnTo>
                  <a:lnTo>
                    <a:pt x="5146" y="1947"/>
                  </a:lnTo>
                  <a:lnTo>
                    <a:pt x="6727" y="2005"/>
                  </a:lnTo>
                  <a:lnTo>
                    <a:pt x="8423" y="2025"/>
                  </a:lnTo>
                  <a:lnTo>
                    <a:pt x="10119" y="2005"/>
                  </a:lnTo>
                  <a:lnTo>
                    <a:pt x="11700" y="1947"/>
                  </a:lnTo>
                  <a:lnTo>
                    <a:pt x="13126" y="1851"/>
                  </a:lnTo>
                  <a:lnTo>
                    <a:pt x="13781" y="1793"/>
                  </a:lnTo>
                  <a:lnTo>
                    <a:pt x="14379" y="1716"/>
                  </a:lnTo>
                  <a:lnTo>
                    <a:pt x="14918" y="1658"/>
                  </a:lnTo>
                  <a:lnTo>
                    <a:pt x="15400" y="1581"/>
                  </a:lnTo>
                  <a:lnTo>
                    <a:pt x="15824" y="1485"/>
                  </a:lnTo>
                  <a:lnTo>
                    <a:pt x="16171" y="1408"/>
                  </a:lnTo>
                  <a:lnTo>
                    <a:pt x="16460" y="1311"/>
                  </a:lnTo>
                  <a:lnTo>
                    <a:pt x="16672" y="1215"/>
                  </a:lnTo>
                  <a:lnTo>
                    <a:pt x="16750" y="1157"/>
                  </a:lnTo>
                  <a:lnTo>
                    <a:pt x="16788" y="1119"/>
                  </a:lnTo>
                  <a:lnTo>
                    <a:pt x="16827" y="1061"/>
                  </a:lnTo>
                  <a:lnTo>
                    <a:pt x="16846" y="1022"/>
                  </a:lnTo>
                  <a:lnTo>
                    <a:pt x="16827" y="964"/>
                  </a:lnTo>
                  <a:lnTo>
                    <a:pt x="16788" y="907"/>
                  </a:lnTo>
                  <a:lnTo>
                    <a:pt x="16750" y="868"/>
                  </a:lnTo>
                  <a:lnTo>
                    <a:pt x="16672" y="810"/>
                  </a:lnTo>
                  <a:lnTo>
                    <a:pt x="16460" y="714"/>
                  </a:lnTo>
                  <a:lnTo>
                    <a:pt x="16171" y="618"/>
                  </a:lnTo>
                  <a:lnTo>
                    <a:pt x="15824" y="540"/>
                  </a:lnTo>
                  <a:lnTo>
                    <a:pt x="15400" y="444"/>
                  </a:lnTo>
                  <a:lnTo>
                    <a:pt x="14918" y="367"/>
                  </a:lnTo>
                  <a:lnTo>
                    <a:pt x="14379" y="309"/>
                  </a:lnTo>
                  <a:lnTo>
                    <a:pt x="13781" y="232"/>
                  </a:lnTo>
                  <a:lnTo>
                    <a:pt x="13126" y="174"/>
                  </a:lnTo>
                  <a:lnTo>
                    <a:pt x="11700" y="78"/>
                  </a:lnTo>
                  <a:lnTo>
                    <a:pt x="10119" y="20"/>
                  </a:lnTo>
                  <a:lnTo>
                    <a:pt x="84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1327688" y="3887000"/>
              <a:ext cx="677025" cy="103625"/>
            </a:xfrm>
            <a:custGeom>
              <a:avLst/>
              <a:gdLst/>
              <a:ahLst/>
              <a:cxnLst/>
              <a:rect l="l" t="t" r="r" b="b"/>
              <a:pathLst>
                <a:path w="27081" h="4145" extrusionOk="0">
                  <a:moveTo>
                    <a:pt x="13531" y="0"/>
                  </a:moveTo>
                  <a:lnTo>
                    <a:pt x="12162" y="20"/>
                  </a:lnTo>
                  <a:lnTo>
                    <a:pt x="10813" y="39"/>
                  </a:lnTo>
                  <a:lnTo>
                    <a:pt x="9522" y="97"/>
                  </a:lnTo>
                  <a:lnTo>
                    <a:pt x="8269" y="174"/>
                  </a:lnTo>
                  <a:lnTo>
                    <a:pt x="7093" y="251"/>
                  </a:lnTo>
                  <a:lnTo>
                    <a:pt x="5975" y="367"/>
                  </a:lnTo>
                  <a:lnTo>
                    <a:pt x="4935" y="482"/>
                  </a:lnTo>
                  <a:lnTo>
                    <a:pt x="3971" y="617"/>
                  </a:lnTo>
                  <a:lnTo>
                    <a:pt x="3084" y="752"/>
                  </a:lnTo>
                  <a:lnTo>
                    <a:pt x="2313" y="906"/>
                  </a:lnTo>
                  <a:lnTo>
                    <a:pt x="1639" y="1080"/>
                  </a:lnTo>
                  <a:lnTo>
                    <a:pt x="1060" y="1272"/>
                  </a:lnTo>
                  <a:lnTo>
                    <a:pt x="829" y="1369"/>
                  </a:lnTo>
                  <a:lnTo>
                    <a:pt x="617" y="1465"/>
                  </a:lnTo>
                  <a:lnTo>
                    <a:pt x="424" y="1562"/>
                  </a:lnTo>
                  <a:lnTo>
                    <a:pt x="270" y="1658"/>
                  </a:lnTo>
                  <a:lnTo>
                    <a:pt x="155" y="1754"/>
                  </a:lnTo>
                  <a:lnTo>
                    <a:pt x="77" y="1851"/>
                  </a:lnTo>
                  <a:lnTo>
                    <a:pt x="20" y="1966"/>
                  </a:lnTo>
                  <a:lnTo>
                    <a:pt x="0" y="2063"/>
                  </a:lnTo>
                  <a:lnTo>
                    <a:pt x="20" y="2178"/>
                  </a:lnTo>
                  <a:lnTo>
                    <a:pt x="77" y="2275"/>
                  </a:lnTo>
                  <a:lnTo>
                    <a:pt x="155" y="2390"/>
                  </a:lnTo>
                  <a:lnTo>
                    <a:pt x="270" y="2487"/>
                  </a:lnTo>
                  <a:lnTo>
                    <a:pt x="424" y="2583"/>
                  </a:lnTo>
                  <a:lnTo>
                    <a:pt x="617" y="2679"/>
                  </a:lnTo>
                  <a:lnTo>
                    <a:pt x="829" y="2776"/>
                  </a:lnTo>
                  <a:lnTo>
                    <a:pt x="1060" y="2872"/>
                  </a:lnTo>
                  <a:lnTo>
                    <a:pt x="1639" y="3065"/>
                  </a:lnTo>
                  <a:lnTo>
                    <a:pt x="2313" y="3219"/>
                  </a:lnTo>
                  <a:lnTo>
                    <a:pt x="3084" y="3393"/>
                  </a:lnTo>
                  <a:lnTo>
                    <a:pt x="3971" y="3528"/>
                  </a:lnTo>
                  <a:lnTo>
                    <a:pt x="4935" y="3662"/>
                  </a:lnTo>
                  <a:lnTo>
                    <a:pt x="5975" y="3778"/>
                  </a:lnTo>
                  <a:lnTo>
                    <a:pt x="7093" y="3894"/>
                  </a:lnTo>
                  <a:lnTo>
                    <a:pt x="8269" y="3971"/>
                  </a:lnTo>
                  <a:lnTo>
                    <a:pt x="9522" y="4048"/>
                  </a:lnTo>
                  <a:lnTo>
                    <a:pt x="10813" y="4086"/>
                  </a:lnTo>
                  <a:lnTo>
                    <a:pt x="12162" y="4125"/>
                  </a:lnTo>
                  <a:lnTo>
                    <a:pt x="13531" y="4144"/>
                  </a:lnTo>
                  <a:lnTo>
                    <a:pt x="14919" y="4125"/>
                  </a:lnTo>
                  <a:lnTo>
                    <a:pt x="16268" y="4086"/>
                  </a:lnTo>
                  <a:lnTo>
                    <a:pt x="17559" y="4048"/>
                  </a:lnTo>
                  <a:lnTo>
                    <a:pt x="18812" y="3971"/>
                  </a:lnTo>
                  <a:lnTo>
                    <a:pt x="19988" y="3894"/>
                  </a:lnTo>
                  <a:lnTo>
                    <a:pt x="21106" y="3778"/>
                  </a:lnTo>
                  <a:lnTo>
                    <a:pt x="22146" y="3662"/>
                  </a:lnTo>
                  <a:lnTo>
                    <a:pt x="23110" y="3528"/>
                  </a:lnTo>
                  <a:lnTo>
                    <a:pt x="23978" y="3393"/>
                  </a:lnTo>
                  <a:lnTo>
                    <a:pt x="24768" y="3219"/>
                  </a:lnTo>
                  <a:lnTo>
                    <a:pt x="25442" y="3065"/>
                  </a:lnTo>
                  <a:lnTo>
                    <a:pt x="26021" y="2872"/>
                  </a:lnTo>
                  <a:lnTo>
                    <a:pt x="26252" y="2776"/>
                  </a:lnTo>
                  <a:lnTo>
                    <a:pt x="26464" y="2679"/>
                  </a:lnTo>
                  <a:lnTo>
                    <a:pt x="26657" y="2583"/>
                  </a:lnTo>
                  <a:lnTo>
                    <a:pt x="26811" y="2487"/>
                  </a:lnTo>
                  <a:lnTo>
                    <a:pt x="26926" y="2390"/>
                  </a:lnTo>
                  <a:lnTo>
                    <a:pt x="27004" y="2275"/>
                  </a:lnTo>
                  <a:lnTo>
                    <a:pt x="27061" y="2178"/>
                  </a:lnTo>
                  <a:lnTo>
                    <a:pt x="27081" y="2063"/>
                  </a:lnTo>
                  <a:lnTo>
                    <a:pt x="27061" y="1966"/>
                  </a:lnTo>
                  <a:lnTo>
                    <a:pt x="27004" y="1851"/>
                  </a:lnTo>
                  <a:lnTo>
                    <a:pt x="26926" y="1754"/>
                  </a:lnTo>
                  <a:lnTo>
                    <a:pt x="26811" y="1658"/>
                  </a:lnTo>
                  <a:lnTo>
                    <a:pt x="26657" y="1562"/>
                  </a:lnTo>
                  <a:lnTo>
                    <a:pt x="26464" y="1465"/>
                  </a:lnTo>
                  <a:lnTo>
                    <a:pt x="26252" y="1369"/>
                  </a:lnTo>
                  <a:lnTo>
                    <a:pt x="26021" y="1272"/>
                  </a:lnTo>
                  <a:lnTo>
                    <a:pt x="25442" y="1080"/>
                  </a:lnTo>
                  <a:lnTo>
                    <a:pt x="24768" y="906"/>
                  </a:lnTo>
                  <a:lnTo>
                    <a:pt x="23978" y="752"/>
                  </a:lnTo>
                  <a:lnTo>
                    <a:pt x="23110" y="617"/>
                  </a:lnTo>
                  <a:lnTo>
                    <a:pt x="22146" y="482"/>
                  </a:lnTo>
                  <a:lnTo>
                    <a:pt x="21106" y="367"/>
                  </a:lnTo>
                  <a:lnTo>
                    <a:pt x="19988" y="251"/>
                  </a:lnTo>
                  <a:lnTo>
                    <a:pt x="18812" y="174"/>
                  </a:lnTo>
                  <a:lnTo>
                    <a:pt x="17559" y="97"/>
                  </a:lnTo>
                  <a:lnTo>
                    <a:pt x="16268" y="39"/>
                  </a:lnTo>
                  <a:lnTo>
                    <a:pt x="14919" y="20"/>
                  </a:lnTo>
                  <a:lnTo>
                    <a:pt x="13531" y="0"/>
                  </a:lnTo>
                  <a:close/>
                </a:path>
              </a:pathLst>
            </a:custGeom>
            <a:solidFill>
              <a:srgbClr val="261E35">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1251063" y="1995225"/>
              <a:ext cx="438050" cy="1282725"/>
            </a:xfrm>
            <a:custGeom>
              <a:avLst/>
              <a:gdLst/>
              <a:ahLst/>
              <a:cxnLst/>
              <a:rect l="l" t="t" r="r" b="b"/>
              <a:pathLst>
                <a:path w="17522" h="51309" extrusionOk="0">
                  <a:moveTo>
                    <a:pt x="1562" y="1"/>
                  </a:moveTo>
                  <a:lnTo>
                    <a:pt x="1408" y="20"/>
                  </a:lnTo>
                  <a:lnTo>
                    <a:pt x="1273" y="39"/>
                  </a:lnTo>
                  <a:lnTo>
                    <a:pt x="1119" y="78"/>
                  </a:lnTo>
                  <a:lnTo>
                    <a:pt x="984" y="135"/>
                  </a:lnTo>
                  <a:lnTo>
                    <a:pt x="868" y="213"/>
                  </a:lnTo>
                  <a:lnTo>
                    <a:pt x="733" y="309"/>
                  </a:lnTo>
                  <a:lnTo>
                    <a:pt x="637" y="405"/>
                  </a:lnTo>
                  <a:lnTo>
                    <a:pt x="540" y="540"/>
                  </a:lnTo>
                  <a:lnTo>
                    <a:pt x="483" y="675"/>
                  </a:lnTo>
                  <a:lnTo>
                    <a:pt x="425" y="829"/>
                  </a:lnTo>
                  <a:lnTo>
                    <a:pt x="386" y="983"/>
                  </a:lnTo>
                  <a:lnTo>
                    <a:pt x="251" y="2275"/>
                  </a:lnTo>
                  <a:lnTo>
                    <a:pt x="136" y="3547"/>
                  </a:lnTo>
                  <a:lnTo>
                    <a:pt x="59" y="4800"/>
                  </a:lnTo>
                  <a:lnTo>
                    <a:pt x="20" y="6072"/>
                  </a:lnTo>
                  <a:lnTo>
                    <a:pt x="1" y="7325"/>
                  </a:lnTo>
                  <a:lnTo>
                    <a:pt x="1" y="8558"/>
                  </a:lnTo>
                  <a:lnTo>
                    <a:pt x="39" y="9792"/>
                  </a:lnTo>
                  <a:lnTo>
                    <a:pt x="97" y="11006"/>
                  </a:lnTo>
                  <a:lnTo>
                    <a:pt x="174" y="12220"/>
                  </a:lnTo>
                  <a:lnTo>
                    <a:pt x="290" y="13415"/>
                  </a:lnTo>
                  <a:lnTo>
                    <a:pt x="406" y="14610"/>
                  </a:lnTo>
                  <a:lnTo>
                    <a:pt x="560" y="15805"/>
                  </a:lnTo>
                  <a:lnTo>
                    <a:pt x="733" y="16962"/>
                  </a:lnTo>
                  <a:lnTo>
                    <a:pt x="926" y="18118"/>
                  </a:lnTo>
                  <a:lnTo>
                    <a:pt x="1138" y="19275"/>
                  </a:lnTo>
                  <a:lnTo>
                    <a:pt x="1369" y="20393"/>
                  </a:lnTo>
                  <a:lnTo>
                    <a:pt x="1601" y="21511"/>
                  </a:lnTo>
                  <a:lnTo>
                    <a:pt x="1870" y="22629"/>
                  </a:lnTo>
                  <a:lnTo>
                    <a:pt x="2140" y="23708"/>
                  </a:lnTo>
                  <a:lnTo>
                    <a:pt x="2429" y="24787"/>
                  </a:lnTo>
                  <a:lnTo>
                    <a:pt x="2738" y="25847"/>
                  </a:lnTo>
                  <a:lnTo>
                    <a:pt x="3065" y="26888"/>
                  </a:lnTo>
                  <a:lnTo>
                    <a:pt x="3393" y="27929"/>
                  </a:lnTo>
                  <a:lnTo>
                    <a:pt x="3721" y="28931"/>
                  </a:lnTo>
                  <a:lnTo>
                    <a:pt x="4068" y="29933"/>
                  </a:lnTo>
                  <a:lnTo>
                    <a:pt x="4434" y="30916"/>
                  </a:lnTo>
                  <a:lnTo>
                    <a:pt x="4800" y="31880"/>
                  </a:lnTo>
                  <a:lnTo>
                    <a:pt x="5166" y="32825"/>
                  </a:lnTo>
                  <a:lnTo>
                    <a:pt x="5552" y="33750"/>
                  </a:lnTo>
                  <a:lnTo>
                    <a:pt x="5937" y="34656"/>
                  </a:lnTo>
                  <a:lnTo>
                    <a:pt x="6708" y="36410"/>
                  </a:lnTo>
                  <a:lnTo>
                    <a:pt x="7498" y="38086"/>
                  </a:lnTo>
                  <a:lnTo>
                    <a:pt x="8289" y="39686"/>
                  </a:lnTo>
                  <a:lnTo>
                    <a:pt x="9079" y="41190"/>
                  </a:lnTo>
                  <a:lnTo>
                    <a:pt x="9850" y="42597"/>
                  </a:lnTo>
                  <a:lnTo>
                    <a:pt x="10602" y="43927"/>
                  </a:lnTo>
                  <a:lnTo>
                    <a:pt x="11334" y="45160"/>
                  </a:lnTo>
                  <a:lnTo>
                    <a:pt x="12028" y="46278"/>
                  </a:lnTo>
                  <a:lnTo>
                    <a:pt x="12683" y="47300"/>
                  </a:lnTo>
                  <a:lnTo>
                    <a:pt x="13281" y="48205"/>
                  </a:lnTo>
                  <a:lnTo>
                    <a:pt x="13820" y="49015"/>
                  </a:lnTo>
                  <a:lnTo>
                    <a:pt x="14726" y="50268"/>
                  </a:lnTo>
                  <a:lnTo>
                    <a:pt x="15305" y="51039"/>
                  </a:lnTo>
                  <a:lnTo>
                    <a:pt x="15497" y="51309"/>
                  </a:lnTo>
                  <a:lnTo>
                    <a:pt x="17271" y="51058"/>
                  </a:lnTo>
                  <a:lnTo>
                    <a:pt x="17348" y="49613"/>
                  </a:lnTo>
                  <a:lnTo>
                    <a:pt x="17425" y="48186"/>
                  </a:lnTo>
                  <a:lnTo>
                    <a:pt x="17483" y="46779"/>
                  </a:lnTo>
                  <a:lnTo>
                    <a:pt x="17502" y="45391"/>
                  </a:lnTo>
                  <a:lnTo>
                    <a:pt x="17521" y="44042"/>
                  </a:lnTo>
                  <a:lnTo>
                    <a:pt x="17502" y="42712"/>
                  </a:lnTo>
                  <a:lnTo>
                    <a:pt x="17483" y="41402"/>
                  </a:lnTo>
                  <a:lnTo>
                    <a:pt x="17425" y="40110"/>
                  </a:lnTo>
                  <a:lnTo>
                    <a:pt x="17367" y="38838"/>
                  </a:lnTo>
                  <a:lnTo>
                    <a:pt x="17290" y="37585"/>
                  </a:lnTo>
                  <a:lnTo>
                    <a:pt x="17193" y="36371"/>
                  </a:lnTo>
                  <a:lnTo>
                    <a:pt x="17078" y="35176"/>
                  </a:lnTo>
                  <a:lnTo>
                    <a:pt x="16943" y="34000"/>
                  </a:lnTo>
                  <a:lnTo>
                    <a:pt x="16808" y="32844"/>
                  </a:lnTo>
                  <a:lnTo>
                    <a:pt x="16654" y="31707"/>
                  </a:lnTo>
                  <a:lnTo>
                    <a:pt x="16480" y="30589"/>
                  </a:lnTo>
                  <a:lnTo>
                    <a:pt x="16288" y="29509"/>
                  </a:lnTo>
                  <a:lnTo>
                    <a:pt x="16095" y="28430"/>
                  </a:lnTo>
                  <a:lnTo>
                    <a:pt x="15883" y="27389"/>
                  </a:lnTo>
                  <a:lnTo>
                    <a:pt x="15671" y="26368"/>
                  </a:lnTo>
                  <a:lnTo>
                    <a:pt x="15439" y="25346"/>
                  </a:lnTo>
                  <a:lnTo>
                    <a:pt x="15189" y="24363"/>
                  </a:lnTo>
                  <a:lnTo>
                    <a:pt x="14938" y="23399"/>
                  </a:lnTo>
                  <a:lnTo>
                    <a:pt x="14668" y="22455"/>
                  </a:lnTo>
                  <a:lnTo>
                    <a:pt x="14399" y="21549"/>
                  </a:lnTo>
                  <a:lnTo>
                    <a:pt x="14129" y="20643"/>
                  </a:lnTo>
                  <a:lnTo>
                    <a:pt x="13840" y="19757"/>
                  </a:lnTo>
                  <a:lnTo>
                    <a:pt x="13531" y="18889"/>
                  </a:lnTo>
                  <a:lnTo>
                    <a:pt x="13242" y="18061"/>
                  </a:lnTo>
                  <a:lnTo>
                    <a:pt x="12934" y="17232"/>
                  </a:lnTo>
                  <a:lnTo>
                    <a:pt x="12606" y="16422"/>
                  </a:lnTo>
                  <a:lnTo>
                    <a:pt x="12298" y="15651"/>
                  </a:lnTo>
                  <a:lnTo>
                    <a:pt x="11970" y="14880"/>
                  </a:lnTo>
                  <a:lnTo>
                    <a:pt x="11642" y="14148"/>
                  </a:lnTo>
                  <a:lnTo>
                    <a:pt x="10968" y="12722"/>
                  </a:lnTo>
                  <a:lnTo>
                    <a:pt x="10274" y="11372"/>
                  </a:lnTo>
                  <a:lnTo>
                    <a:pt x="9599" y="10081"/>
                  </a:lnTo>
                  <a:lnTo>
                    <a:pt x="8905" y="8886"/>
                  </a:lnTo>
                  <a:lnTo>
                    <a:pt x="8212" y="7768"/>
                  </a:lnTo>
                  <a:lnTo>
                    <a:pt x="7518" y="6708"/>
                  </a:lnTo>
                  <a:lnTo>
                    <a:pt x="6843" y="5725"/>
                  </a:lnTo>
                  <a:lnTo>
                    <a:pt x="6188" y="4819"/>
                  </a:lnTo>
                  <a:lnTo>
                    <a:pt x="5532" y="3971"/>
                  </a:lnTo>
                  <a:lnTo>
                    <a:pt x="4916" y="3200"/>
                  </a:lnTo>
                  <a:lnTo>
                    <a:pt x="4318" y="2487"/>
                  </a:lnTo>
                  <a:lnTo>
                    <a:pt x="3759" y="1851"/>
                  </a:lnTo>
                  <a:lnTo>
                    <a:pt x="3220" y="1273"/>
                  </a:lnTo>
                  <a:lnTo>
                    <a:pt x="2718" y="771"/>
                  </a:lnTo>
                  <a:lnTo>
                    <a:pt x="2275" y="328"/>
                  </a:lnTo>
                  <a:lnTo>
                    <a:pt x="2140" y="213"/>
                  </a:lnTo>
                  <a:lnTo>
                    <a:pt x="2005" y="135"/>
                  </a:lnTo>
                  <a:lnTo>
                    <a:pt x="1870" y="58"/>
                  </a:lnTo>
                  <a:lnTo>
                    <a:pt x="1716" y="20"/>
                  </a:lnTo>
                  <a:lnTo>
                    <a:pt x="15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1348888" y="2225075"/>
              <a:ext cx="284325" cy="874600"/>
            </a:xfrm>
            <a:custGeom>
              <a:avLst/>
              <a:gdLst/>
              <a:ahLst/>
              <a:cxnLst/>
              <a:rect l="l" t="t" r="r" b="b"/>
              <a:pathLst>
                <a:path w="11373" h="34984" extrusionOk="0">
                  <a:moveTo>
                    <a:pt x="116" y="0"/>
                  </a:moveTo>
                  <a:lnTo>
                    <a:pt x="58" y="39"/>
                  </a:lnTo>
                  <a:lnTo>
                    <a:pt x="20" y="77"/>
                  </a:lnTo>
                  <a:lnTo>
                    <a:pt x="0" y="135"/>
                  </a:lnTo>
                  <a:lnTo>
                    <a:pt x="20" y="193"/>
                  </a:lnTo>
                  <a:lnTo>
                    <a:pt x="1350" y="4009"/>
                  </a:lnTo>
                  <a:lnTo>
                    <a:pt x="2737" y="8096"/>
                  </a:lnTo>
                  <a:lnTo>
                    <a:pt x="4414" y="13107"/>
                  </a:lnTo>
                  <a:lnTo>
                    <a:pt x="5301" y="15844"/>
                  </a:lnTo>
                  <a:lnTo>
                    <a:pt x="6226" y="18658"/>
                  </a:lnTo>
                  <a:lnTo>
                    <a:pt x="7151" y="21530"/>
                  </a:lnTo>
                  <a:lnTo>
                    <a:pt x="8038" y="24402"/>
                  </a:lnTo>
                  <a:lnTo>
                    <a:pt x="8905" y="27216"/>
                  </a:lnTo>
                  <a:lnTo>
                    <a:pt x="9715" y="29933"/>
                  </a:lnTo>
                  <a:lnTo>
                    <a:pt x="10428" y="32497"/>
                  </a:lnTo>
                  <a:lnTo>
                    <a:pt x="11064" y="34868"/>
                  </a:lnTo>
                  <a:lnTo>
                    <a:pt x="11083" y="34906"/>
                  </a:lnTo>
                  <a:lnTo>
                    <a:pt x="11122" y="34945"/>
                  </a:lnTo>
                  <a:lnTo>
                    <a:pt x="11160" y="34964"/>
                  </a:lnTo>
                  <a:lnTo>
                    <a:pt x="11218" y="34983"/>
                  </a:lnTo>
                  <a:lnTo>
                    <a:pt x="11257" y="34983"/>
                  </a:lnTo>
                  <a:lnTo>
                    <a:pt x="11314" y="34945"/>
                  </a:lnTo>
                  <a:lnTo>
                    <a:pt x="11353" y="34906"/>
                  </a:lnTo>
                  <a:lnTo>
                    <a:pt x="11372" y="34848"/>
                  </a:lnTo>
                  <a:lnTo>
                    <a:pt x="11353" y="34790"/>
                  </a:lnTo>
                  <a:lnTo>
                    <a:pt x="10717" y="32420"/>
                  </a:lnTo>
                  <a:lnTo>
                    <a:pt x="10004" y="29856"/>
                  </a:lnTo>
                  <a:lnTo>
                    <a:pt x="9194" y="27139"/>
                  </a:lnTo>
                  <a:lnTo>
                    <a:pt x="8327" y="24324"/>
                  </a:lnTo>
                  <a:lnTo>
                    <a:pt x="7440" y="21453"/>
                  </a:lnTo>
                  <a:lnTo>
                    <a:pt x="6515" y="18581"/>
                  </a:lnTo>
                  <a:lnTo>
                    <a:pt x="5590" y="15747"/>
                  </a:lnTo>
                  <a:lnTo>
                    <a:pt x="4703" y="13010"/>
                  </a:lnTo>
                  <a:lnTo>
                    <a:pt x="3007" y="7999"/>
                  </a:lnTo>
                  <a:lnTo>
                    <a:pt x="1619" y="3913"/>
                  </a:lnTo>
                  <a:lnTo>
                    <a:pt x="309" y="97"/>
                  </a:lnTo>
                  <a:lnTo>
                    <a:pt x="270" y="58"/>
                  </a:lnTo>
                  <a:lnTo>
                    <a:pt x="232" y="20"/>
                  </a:lnTo>
                  <a:lnTo>
                    <a:pt x="1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1211088" y="2587425"/>
              <a:ext cx="477050" cy="819175"/>
            </a:xfrm>
            <a:custGeom>
              <a:avLst/>
              <a:gdLst/>
              <a:ahLst/>
              <a:cxnLst/>
              <a:rect l="l" t="t" r="r" b="b"/>
              <a:pathLst>
                <a:path w="19082" h="32767" extrusionOk="0">
                  <a:moveTo>
                    <a:pt x="578" y="1"/>
                  </a:moveTo>
                  <a:lnTo>
                    <a:pt x="482" y="20"/>
                  </a:lnTo>
                  <a:lnTo>
                    <a:pt x="405" y="39"/>
                  </a:lnTo>
                  <a:lnTo>
                    <a:pt x="328" y="58"/>
                  </a:lnTo>
                  <a:lnTo>
                    <a:pt x="251" y="97"/>
                  </a:lnTo>
                  <a:lnTo>
                    <a:pt x="193" y="155"/>
                  </a:lnTo>
                  <a:lnTo>
                    <a:pt x="116" y="213"/>
                  </a:lnTo>
                  <a:lnTo>
                    <a:pt x="77" y="270"/>
                  </a:lnTo>
                  <a:lnTo>
                    <a:pt x="39" y="348"/>
                  </a:lnTo>
                  <a:lnTo>
                    <a:pt x="0" y="444"/>
                  </a:lnTo>
                  <a:lnTo>
                    <a:pt x="0" y="521"/>
                  </a:lnTo>
                  <a:lnTo>
                    <a:pt x="0" y="617"/>
                  </a:lnTo>
                  <a:lnTo>
                    <a:pt x="0" y="714"/>
                  </a:lnTo>
                  <a:lnTo>
                    <a:pt x="289" y="1832"/>
                  </a:lnTo>
                  <a:lnTo>
                    <a:pt x="655" y="3219"/>
                  </a:lnTo>
                  <a:lnTo>
                    <a:pt x="1118" y="4858"/>
                  </a:lnTo>
                  <a:lnTo>
                    <a:pt x="1677" y="6670"/>
                  </a:lnTo>
                  <a:lnTo>
                    <a:pt x="2332" y="8674"/>
                  </a:lnTo>
                  <a:lnTo>
                    <a:pt x="2698" y="9715"/>
                  </a:lnTo>
                  <a:lnTo>
                    <a:pt x="3084" y="10794"/>
                  </a:lnTo>
                  <a:lnTo>
                    <a:pt x="3489" y="11912"/>
                  </a:lnTo>
                  <a:lnTo>
                    <a:pt x="3932" y="13030"/>
                  </a:lnTo>
                  <a:lnTo>
                    <a:pt x="4395" y="14186"/>
                  </a:lnTo>
                  <a:lnTo>
                    <a:pt x="4876" y="15343"/>
                  </a:lnTo>
                  <a:lnTo>
                    <a:pt x="5397" y="16499"/>
                  </a:lnTo>
                  <a:lnTo>
                    <a:pt x="5936" y="17675"/>
                  </a:lnTo>
                  <a:lnTo>
                    <a:pt x="6495" y="18870"/>
                  </a:lnTo>
                  <a:lnTo>
                    <a:pt x="7093" y="20046"/>
                  </a:lnTo>
                  <a:lnTo>
                    <a:pt x="7710" y="21202"/>
                  </a:lnTo>
                  <a:lnTo>
                    <a:pt x="8346" y="22378"/>
                  </a:lnTo>
                  <a:lnTo>
                    <a:pt x="9020" y="23515"/>
                  </a:lnTo>
                  <a:lnTo>
                    <a:pt x="9734" y="24633"/>
                  </a:lnTo>
                  <a:lnTo>
                    <a:pt x="10447" y="25751"/>
                  </a:lnTo>
                  <a:lnTo>
                    <a:pt x="11218" y="26830"/>
                  </a:lnTo>
                  <a:lnTo>
                    <a:pt x="11989" y="27871"/>
                  </a:lnTo>
                  <a:lnTo>
                    <a:pt x="12798" y="28893"/>
                  </a:lnTo>
                  <a:lnTo>
                    <a:pt x="13222" y="29375"/>
                  </a:lnTo>
                  <a:lnTo>
                    <a:pt x="13646" y="29856"/>
                  </a:lnTo>
                  <a:lnTo>
                    <a:pt x="14089" y="30338"/>
                  </a:lnTo>
                  <a:lnTo>
                    <a:pt x="14514" y="30801"/>
                  </a:lnTo>
                  <a:lnTo>
                    <a:pt x="14957" y="31244"/>
                  </a:lnTo>
                  <a:lnTo>
                    <a:pt x="15419" y="31688"/>
                  </a:lnTo>
                  <a:lnTo>
                    <a:pt x="15882" y="32112"/>
                  </a:lnTo>
                  <a:lnTo>
                    <a:pt x="16345" y="32516"/>
                  </a:lnTo>
                  <a:lnTo>
                    <a:pt x="16557" y="32593"/>
                  </a:lnTo>
                  <a:lnTo>
                    <a:pt x="16826" y="32671"/>
                  </a:lnTo>
                  <a:lnTo>
                    <a:pt x="17154" y="32728"/>
                  </a:lnTo>
                  <a:lnTo>
                    <a:pt x="17559" y="32767"/>
                  </a:lnTo>
                  <a:lnTo>
                    <a:pt x="18021" y="32767"/>
                  </a:lnTo>
                  <a:lnTo>
                    <a:pt x="18272" y="32728"/>
                  </a:lnTo>
                  <a:lnTo>
                    <a:pt x="18542" y="32690"/>
                  </a:lnTo>
                  <a:lnTo>
                    <a:pt x="18812" y="32613"/>
                  </a:lnTo>
                  <a:lnTo>
                    <a:pt x="19082" y="32516"/>
                  </a:lnTo>
                  <a:lnTo>
                    <a:pt x="18812" y="31514"/>
                  </a:lnTo>
                  <a:lnTo>
                    <a:pt x="18465" y="30319"/>
                  </a:lnTo>
                  <a:lnTo>
                    <a:pt x="17964" y="28758"/>
                  </a:lnTo>
                  <a:lnTo>
                    <a:pt x="17347" y="26850"/>
                  </a:lnTo>
                  <a:lnTo>
                    <a:pt x="16961" y="25809"/>
                  </a:lnTo>
                  <a:lnTo>
                    <a:pt x="16557" y="24691"/>
                  </a:lnTo>
                  <a:lnTo>
                    <a:pt x="16133" y="23535"/>
                  </a:lnTo>
                  <a:lnTo>
                    <a:pt x="15651" y="22320"/>
                  </a:lnTo>
                  <a:lnTo>
                    <a:pt x="15150" y="21048"/>
                  </a:lnTo>
                  <a:lnTo>
                    <a:pt x="14591" y="19776"/>
                  </a:lnTo>
                  <a:lnTo>
                    <a:pt x="14012" y="18446"/>
                  </a:lnTo>
                  <a:lnTo>
                    <a:pt x="13396" y="17116"/>
                  </a:lnTo>
                  <a:lnTo>
                    <a:pt x="12740" y="15767"/>
                  </a:lnTo>
                  <a:lnTo>
                    <a:pt x="12046" y="14418"/>
                  </a:lnTo>
                  <a:lnTo>
                    <a:pt x="11314" y="13049"/>
                  </a:lnTo>
                  <a:lnTo>
                    <a:pt x="10562" y="11719"/>
                  </a:lnTo>
                  <a:lnTo>
                    <a:pt x="9753" y="10370"/>
                  </a:lnTo>
                  <a:lnTo>
                    <a:pt x="8924" y="9060"/>
                  </a:lnTo>
                  <a:lnTo>
                    <a:pt x="8500" y="8423"/>
                  </a:lnTo>
                  <a:lnTo>
                    <a:pt x="8057" y="7768"/>
                  </a:lnTo>
                  <a:lnTo>
                    <a:pt x="7594" y="7151"/>
                  </a:lnTo>
                  <a:lnTo>
                    <a:pt x="7151" y="6535"/>
                  </a:lnTo>
                  <a:lnTo>
                    <a:pt x="6669" y="5918"/>
                  </a:lnTo>
                  <a:lnTo>
                    <a:pt x="6206" y="5320"/>
                  </a:lnTo>
                  <a:lnTo>
                    <a:pt x="5705" y="4723"/>
                  </a:lnTo>
                  <a:lnTo>
                    <a:pt x="5223" y="4164"/>
                  </a:lnTo>
                  <a:lnTo>
                    <a:pt x="4703" y="3586"/>
                  </a:lnTo>
                  <a:lnTo>
                    <a:pt x="4202" y="3046"/>
                  </a:lnTo>
                  <a:lnTo>
                    <a:pt x="3681" y="2526"/>
                  </a:lnTo>
                  <a:lnTo>
                    <a:pt x="3142" y="2005"/>
                  </a:lnTo>
                  <a:lnTo>
                    <a:pt x="2602" y="1504"/>
                  </a:lnTo>
                  <a:lnTo>
                    <a:pt x="2043" y="1022"/>
                  </a:lnTo>
                  <a:lnTo>
                    <a:pt x="1484" y="560"/>
                  </a:lnTo>
                  <a:lnTo>
                    <a:pt x="925" y="136"/>
                  </a:lnTo>
                  <a:lnTo>
                    <a:pt x="829" y="78"/>
                  </a:lnTo>
                  <a:lnTo>
                    <a:pt x="752" y="39"/>
                  </a:lnTo>
                  <a:lnTo>
                    <a:pt x="655" y="20"/>
                  </a:lnTo>
                  <a:lnTo>
                    <a:pt x="5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1297813" y="2741625"/>
              <a:ext cx="318525" cy="591750"/>
            </a:xfrm>
            <a:custGeom>
              <a:avLst/>
              <a:gdLst/>
              <a:ahLst/>
              <a:cxnLst/>
              <a:rect l="l" t="t" r="r" b="b"/>
              <a:pathLst>
                <a:path w="12741" h="23670" extrusionOk="0">
                  <a:moveTo>
                    <a:pt x="155" y="0"/>
                  </a:moveTo>
                  <a:lnTo>
                    <a:pt x="97" y="20"/>
                  </a:lnTo>
                  <a:lnTo>
                    <a:pt x="39" y="58"/>
                  </a:lnTo>
                  <a:lnTo>
                    <a:pt x="20" y="116"/>
                  </a:lnTo>
                  <a:lnTo>
                    <a:pt x="0" y="174"/>
                  </a:lnTo>
                  <a:lnTo>
                    <a:pt x="20" y="232"/>
                  </a:lnTo>
                  <a:lnTo>
                    <a:pt x="5628" y="10736"/>
                  </a:lnTo>
                  <a:lnTo>
                    <a:pt x="12471" y="23592"/>
                  </a:lnTo>
                  <a:lnTo>
                    <a:pt x="12490" y="23631"/>
                  </a:lnTo>
                  <a:lnTo>
                    <a:pt x="12529" y="23650"/>
                  </a:lnTo>
                  <a:lnTo>
                    <a:pt x="12606" y="23669"/>
                  </a:lnTo>
                  <a:lnTo>
                    <a:pt x="12664" y="23669"/>
                  </a:lnTo>
                  <a:lnTo>
                    <a:pt x="12721" y="23631"/>
                  </a:lnTo>
                  <a:lnTo>
                    <a:pt x="12741" y="23573"/>
                  </a:lnTo>
                  <a:lnTo>
                    <a:pt x="12741" y="23515"/>
                  </a:lnTo>
                  <a:lnTo>
                    <a:pt x="12741" y="23457"/>
                  </a:lnTo>
                  <a:lnTo>
                    <a:pt x="5879" y="10582"/>
                  </a:lnTo>
                  <a:lnTo>
                    <a:pt x="289" y="77"/>
                  </a:lnTo>
                  <a:lnTo>
                    <a:pt x="251" y="39"/>
                  </a:lnTo>
                  <a:lnTo>
                    <a:pt x="212" y="20"/>
                  </a:lnTo>
                  <a:lnTo>
                    <a:pt x="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1213013" y="2993150"/>
              <a:ext cx="454875" cy="430325"/>
            </a:xfrm>
            <a:custGeom>
              <a:avLst/>
              <a:gdLst/>
              <a:ahLst/>
              <a:cxnLst/>
              <a:rect l="l" t="t" r="r" b="b"/>
              <a:pathLst>
                <a:path w="18195" h="17213" extrusionOk="0">
                  <a:moveTo>
                    <a:pt x="289" y="1"/>
                  </a:moveTo>
                  <a:lnTo>
                    <a:pt x="193" y="39"/>
                  </a:lnTo>
                  <a:lnTo>
                    <a:pt x="116" y="97"/>
                  </a:lnTo>
                  <a:lnTo>
                    <a:pt x="58" y="174"/>
                  </a:lnTo>
                  <a:lnTo>
                    <a:pt x="19" y="270"/>
                  </a:lnTo>
                  <a:lnTo>
                    <a:pt x="0" y="367"/>
                  </a:lnTo>
                  <a:lnTo>
                    <a:pt x="19" y="482"/>
                  </a:lnTo>
                  <a:lnTo>
                    <a:pt x="270" y="1041"/>
                  </a:lnTo>
                  <a:lnTo>
                    <a:pt x="559" y="1716"/>
                  </a:lnTo>
                  <a:lnTo>
                    <a:pt x="925" y="2506"/>
                  </a:lnTo>
                  <a:lnTo>
                    <a:pt x="1369" y="3374"/>
                  </a:lnTo>
                  <a:lnTo>
                    <a:pt x="1870" y="4337"/>
                  </a:lnTo>
                  <a:lnTo>
                    <a:pt x="2429" y="5359"/>
                  </a:lnTo>
                  <a:lnTo>
                    <a:pt x="3065" y="6438"/>
                  </a:lnTo>
                  <a:lnTo>
                    <a:pt x="3778" y="7556"/>
                  </a:lnTo>
                  <a:lnTo>
                    <a:pt x="4163" y="8134"/>
                  </a:lnTo>
                  <a:lnTo>
                    <a:pt x="4549" y="8713"/>
                  </a:lnTo>
                  <a:lnTo>
                    <a:pt x="4973" y="9310"/>
                  </a:lnTo>
                  <a:lnTo>
                    <a:pt x="5397" y="9888"/>
                  </a:lnTo>
                  <a:lnTo>
                    <a:pt x="5859" y="10466"/>
                  </a:lnTo>
                  <a:lnTo>
                    <a:pt x="6322" y="11064"/>
                  </a:lnTo>
                  <a:lnTo>
                    <a:pt x="6804" y="11642"/>
                  </a:lnTo>
                  <a:lnTo>
                    <a:pt x="7305" y="12220"/>
                  </a:lnTo>
                  <a:lnTo>
                    <a:pt x="7845" y="12799"/>
                  </a:lnTo>
                  <a:lnTo>
                    <a:pt x="8384" y="13377"/>
                  </a:lnTo>
                  <a:lnTo>
                    <a:pt x="8943" y="13936"/>
                  </a:lnTo>
                  <a:lnTo>
                    <a:pt x="9522" y="14495"/>
                  </a:lnTo>
                  <a:lnTo>
                    <a:pt x="10119" y="15034"/>
                  </a:lnTo>
                  <a:lnTo>
                    <a:pt x="10736" y="15555"/>
                  </a:lnTo>
                  <a:lnTo>
                    <a:pt x="11372" y="16075"/>
                  </a:lnTo>
                  <a:lnTo>
                    <a:pt x="12027" y="16576"/>
                  </a:lnTo>
                  <a:lnTo>
                    <a:pt x="12316" y="16634"/>
                  </a:lnTo>
                  <a:lnTo>
                    <a:pt x="13068" y="16769"/>
                  </a:lnTo>
                  <a:lnTo>
                    <a:pt x="14109" y="16962"/>
                  </a:lnTo>
                  <a:lnTo>
                    <a:pt x="14687" y="17039"/>
                  </a:lnTo>
                  <a:lnTo>
                    <a:pt x="15285" y="17116"/>
                  </a:lnTo>
                  <a:lnTo>
                    <a:pt x="15882" y="17174"/>
                  </a:lnTo>
                  <a:lnTo>
                    <a:pt x="16441" y="17212"/>
                  </a:lnTo>
                  <a:lnTo>
                    <a:pt x="16961" y="17212"/>
                  </a:lnTo>
                  <a:lnTo>
                    <a:pt x="17424" y="17174"/>
                  </a:lnTo>
                  <a:lnTo>
                    <a:pt x="17617" y="17155"/>
                  </a:lnTo>
                  <a:lnTo>
                    <a:pt x="17790" y="17116"/>
                  </a:lnTo>
                  <a:lnTo>
                    <a:pt x="17925" y="17058"/>
                  </a:lnTo>
                  <a:lnTo>
                    <a:pt x="18041" y="16981"/>
                  </a:lnTo>
                  <a:lnTo>
                    <a:pt x="18118" y="16904"/>
                  </a:lnTo>
                  <a:lnTo>
                    <a:pt x="18176" y="16808"/>
                  </a:lnTo>
                  <a:lnTo>
                    <a:pt x="18195" y="16711"/>
                  </a:lnTo>
                  <a:lnTo>
                    <a:pt x="18156" y="16576"/>
                  </a:lnTo>
                  <a:lnTo>
                    <a:pt x="18022" y="16191"/>
                  </a:lnTo>
                  <a:lnTo>
                    <a:pt x="17867" y="15825"/>
                  </a:lnTo>
                  <a:lnTo>
                    <a:pt x="17520" y="15092"/>
                  </a:lnTo>
                  <a:lnTo>
                    <a:pt x="17116" y="14360"/>
                  </a:lnTo>
                  <a:lnTo>
                    <a:pt x="16692" y="13627"/>
                  </a:lnTo>
                  <a:lnTo>
                    <a:pt x="16229" y="12914"/>
                  </a:lnTo>
                  <a:lnTo>
                    <a:pt x="15728" y="12220"/>
                  </a:lnTo>
                  <a:lnTo>
                    <a:pt x="15188" y="11527"/>
                  </a:lnTo>
                  <a:lnTo>
                    <a:pt x="14610" y="10852"/>
                  </a:lnTo>
                  <a:lnTo>
                    <a:pt x="14032" y="10197"/>
                  </a:lnTo>
                  <a:lnTo>
                    <a:pt x="13415" y="9541"/>
                  </a:lnTo>
                  <a:lnTo>
                    <a:pt x="12779" y="8905"/>
                  </a:lnTo>
                  <a:lnTo>
                    <a:pt x="12124" y="8288"/>
                  </a:lnTo>
                  <a:lnTo>
                    <a:pt x="11468" y="7672"/>
                  </a:lnTo>
                  <a:lnTo>
                    <a:pt x="10794" y="7093"/>
                  </a:lnTo>
                  <a:lnTo>
                    <a:pt x="10119" y="6515"/>
                  </a:lnTo>
                  <a:lnTo>
                    <a:pt x="9425" y="5956"/>
                  </a:lnTo>
                  <a:lnTo>
                    <a:pt x="8751" y="5417"/>
                  </a:lnTo>
                  <a:lnTo>
                    <a:pt x="8076" y="4896"/>
                  </a:lnTo>
                  <a:lnTo>
                    <a:pt x="7382" y="4414"/>
                  </a:lnTo>
                  <a:lnTo>
                    <a:pt x="6727" y="3933"/>
                  </a:lnTo>
                  <a:lnTo>
                    <a:pt x="5416" y="3046"/>
                  </a:lnTo>
                  <a:lnTo>
                    <a:pt x="4202" y="2236"/>
                  </a:lnTo>
                  <a:lnTo>
                    <a:pt x="3065" y="1542"/>
                  </a:lnTo>
                  <a:lnTo>
                    <a:pt x="2062" y="926"/>
                  </a:lnTo>
                  <a:lnTo>
                    <a:pt x="1195" y="425"/>
                  </a:lnTo>
                  <a:lnTo>
                    <a:pt x="501" y="58"/>
                  </a:lnTo>
                  <a:lnTo>
                    <a:pt x="405" y="20"/>
                  </a:lnTo>
                  <a:lnTo>
                    <a:pt x="2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1323838" y="3109275"/>
              <a:ext cx="271300" cy="290100"/>
            </a:xfrm>
            <a:custGeom>
              <a:avLst/>
              <a:gdLst/>
              <a:ahLst/>
              <a:cxnLst/>
              <a:rect l="l" t="t" r="r" b="b"/>
              <a:pathLst>
                <a:path w="10852" h="11604" extrusionOk="0">
                  <a:moveTo>
                    <a:pt x="97" y="1"/>
                  </a:moveTo>
                  <a:lnTo>
                    <a:pt x="58" y="39"/>
                  </a:lnTo>
                  <a:lnTo>
                    <a:pt x="19" y="97"/>
                  </a:lnTo>
                  <a:lnTo>
                    <a:pt x="0" y="136"/>
                  </a:lnTo>
                  <a:lnTo>
                    <a:pt x="19" y="193"/>
                  </a:lnTo>
                  <a:lnTo>
                    <a:pt x="39" y="251"/>
                  </a:lnTo>
                  <a:lnTo>
                    <a:pt x="1619" y="1986"/>
                  </a:lnTo>
                  <a:lnTo>
                    <a:pt x="4838" y="5494"/>
                  </a:lnTo>
                  <a:lnTo>
                    <a:pt x="6631" y="7441"/>
                  </a:lnTo>
                  <a:lnTo>
                    <a:pt x="8307" y="9233"/>
                  </a:lnTo>
                  <a:lnTo>
                    <a:pt x="9695" y="10679"/>
                  </a:lnTo>
                  <a:lnTo>
                    <a:pt x="10216" y="11199"/>
                  </a:lnTo>
                  <a:lnTo>
                    <a:pt x="10601" y="11565"/>
                  </a:lnTo>
                  <a:lnTo>
                    <a:pt x="10659" y="11604"/>
                  </a:lnTo>
                  <a:lnTo>
                    <a:pt x="10774" y="11604"/>
                  </a:lnTo>
                  <a:lnTo>
                    <a:pt x="10813" y="11565"/>
                  </a:lnTo>
                  <a:lnTo>
                    <a:pt x="10852" y="11507"/>
                  </a:lnTo>
                  <a:lnTo>
                    <a:pt x="10852" y="11450"/>
                  </a:lnTo>
                  <a:lnTo>
                    <a:pt x="10852" y="11392"/>
                  </a:lnTo>
                  <a:lnTo>
                    <a:pt x="10813" y="11353"/>
                  </a:lnTo>
                  <a:lnTo>
                    <a:pt x="10408" y="10968"/>
                  </a:lnTo>
                  <a:lnTo>
                    <a:pt x="9888" y="10447"/>
                  </a:lnTo>
                  <a:lnTo>
                    <a:pt x="8462" y="8963"/>
                  </a:lnTo>
                  <a:lnTo>
                    <a:pt x="6765" y="7151"/>
                  </a:lnTo>
                  <a:lnTo>
                    <a:pt x="4954" y="5185"/>
                  </a:lnTo>
                  <a:lnTo>
                    <a:pt x="1716" y="1639"/>
                  </a:lnTo>
                  <a:lnTo>
                    <a:pt x="270" y="58"/>
                  </a:lnTo>
                  <a:lnTo>
                    <a:pt x="212" y="20"/>
                  </a:lnTo>
                  <a:lnTo>
                    <a:pt x="1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1597038" y="2270850"/>
              <a:ext cx="260725" cy="1129500"/>
            </a:xfrm>
            <a:custGeom>
              <a:avLst/>
              <a:gdLst/>
              <a:ahLst/>
              <a:cxnLst/>
              <a:rect l="l" t="t" r="r" b="b"/>
              <a:pathLst>
                <a:path w="10429" h="45180" extrusionOk="0">
                  <a:moveTo>
                    <a:pt x="7132" y="0"/>
                  </a:moveTo>
                  <a:lnTo>
                    <a:pt x="7055" y="20"/>
                  </a:lnTo>
                  <a:lnTo>
                    <a:pt x="6959" y="39"/>
                  </a:lnTo>
                  <a:lnTo>
                    <a:pt x="6882" y="77"/>
                  </a:lnTo>
                  <a:lnTo>
                    <a:pt x="6785" y="135"/>
                  </a:lnTo>
                  <a:lnTo>
                    <a:pt x="6727" y="212"/>
                  </a:lnTo>
                  <a:lnTo>
                    <a:pt x="6650" y="290"/>
                  </a:lnTo>
                  <a:lnTo>
                    <a:pt x="6188" y="983"/>
                  </a:lnTo>
                  <a:lnTo>
                    <a:pt x="5744" y="1716"/>
                  </a:lnTo>
                  <a:lnTo>
                    <a:pt x="5320" y="2448"/>
                  </a:lnTo>
                  <a:lnTo>
                    <a:pt x="4916" y="3219"/>
                  </a:lnTo>
                  <a:lnTo>
                    <a:pt x="4530" y="4009"/>
                  </a:lnTo>
                  <a:lnTo>
                    <a:pt x="4164" y="4800"/>
                  </a:lnTo>
                  <a:lnTo>
                    <a:pt x="3817" y="5628"/>
                  </a:lnTo>
                  <a:lnTo>
                    <a:pt x="3489" y="6457"/>
                  </a:lnTo>
                  <a:lnTo>
                    <a:pt x="3181" y="7305"/>
                  </a:lnTo>
                  <a:lnTo>
                    <a:pt x="2873" y="8153"/>
                  </a:lnTo>
                  <a:lnTo>
                    <a:pt x="2603" y="9021"/>
                  </a:lnTo>
                  <a:lnTo>
                    <a:pt x="2352" y="9907"/>
                  </a:lnTo>
                  <a:lnTo>
                    <a:pt x="2102" y="10794"/>
                  </a:lnTo>
                  <a:lnTo>
                    <a:pt x="1870" y="11700"/>
                  </a:lnTo>
                  <a:lnTo>
                    <a:pt x="1658" y="12606"/>
                  </a:lnTo>
                  <a:lnTo>
                    <a:pt x="1466" y="13531"/>
                  </a:lnTo>
                  <a:lnTo>
                    <a:pt x="1292" y="14456"/>
                  </a:lnTo>
                  <a:lnTo>
                    <a:pt x="1119" y="15381"/>
                  </a:lnTo>
                  <a:lnTo>
                    <a:pt x="964" y="16306"/>
                  </a:lnTo>
                  <a:lnTo>
                    <a:pt x="829" y="17232"/>
                  </a:lnTo>
                  <a:lnTo>
                    <a:pt x="695" y="18176"/>
                  </a:lnTo>
                  <a:lnTo>
                    <a:pt x="579" y="19120"/>
                  </a:lnTo>
                  <a:lnTo>
                    <a:pt x="386" y="20971"/>
                  </a:lnTo>
                  <a:lnTo>
                    <a:pt x="232" y="22840"/>
                  </a:lnTo>
                  <a:lnTo>
                    <a:pt x="136" y="24671"/>
                  </a:lnTo>
                  <a:lnTo>
                    <a:pt x="59" y="26483"/>
                  </a:lnTo>
                  <a:lnTo>
                    <a:pt x="20" y="28276"/>
                  </a:lnTo>
                  <a:lnTo>
                    <a:pt x="1" y="30010"/>
                  </a:lnTo>
                  <a:lnTo>
                    <a:pt x="20" y="31687"/>
                  </a:lnTo>
                  <a:lnTo>
                    <a:pt x="59" y="33306"/>
                  </a:lnTo>
                  <a:lnTo>
                    <a:pt x="116" y="34868"/>
                  </a:lnTo>
                  <a:lnTo>
                    <a:pt x="193" y="36352"/>
                  </a:lnTo>
                  <a:lnTo>
                    <a:pt x="290" y="37739"/>
                  </a:lnTo>
                  <a:lnTo>
                    <a:pt x="367" y="39050"/>
                  </a:lnTo>
                  <a:lnTo>
                    <a:pt x="483" y="40245"/>
                  </a:lnTo>
                  <a:lnTo>
                    <a:pt x="675" y="42307"/>
                  </a:lnTo>
                  <a:lnTo>
                    <a:pt x="849" y="43869"/>
                  </a:lnTo>
                  <a:lnTo>
                    <a:pt x="984" y="44852"/>
                  </a:lnTo>
                  <a:lnTo>
                    <a:pt x="1041" y="45179"/>
                  </a:lnTo>
                  <a:lnTo>
                    <a:pt x="5783" y="44447"/>
                  </a:lnTo>
                  <a:lnTo>
                    <a:pt x="6149" y="43522"/>
                  </a:lnTo>
                  <a:lnTo>
                    <a:pt x="6496" y="42597"/>
                  </a:lnTo>
                  <a:lnTo>
                    <a:pt x="6843" y="41671"/>
                  </a:lnTo>
                  <a:lnTo>
                    <a:pt x="7151" y="40746"/>
                  </a:lnTo>
                  <a:lnTo>
                    <a:pt x="7460" y="39821"/>
                  </a:lnTo>
                  <a:lnTo>
                    <a:pt x="7730" y="38896"/>
                  </a:lnTo>
                  <a:lnTo>
                    <a:pt x="7999" y="37990"/>
                  </a:lnTo>
                  <a:lnTo>
                    <a:pt x="8250" y="37065"/>
                  </a:lnTo>
                  <a:lnTo>
                    <a:pt x="8481" y="36140"/>
                  </a:lnTo>
                  <a:lnTo>
                    <a:pt x="8693" y="35234"/>
                  </a:lnTo>
                  <a:lnTo>
                    <a:pt x="8905" y="34309"/>
                  </a:lnTo>
                  <a:lnTo>
                    <a:pt x="9098" y="33403"/>
                  </a:lnTo>
                  <a:lnTo>
                    <a:pt x="9272" y="32497"/>
                  </a:lnTo>
                  <a:lnTo>
                    <a:pt x="9426" y="31610"/>
                  </a:lnTo>
                  <a:lnTo>
                    <a:pt x="9580" y="30704"/>
                  </a:lnTo>
                  <a:lnTo>
                    <a:pt x="9715" y="29818"/>
                  </a:lnTo>
                  <a:lnTo>
                    <a:pt x="9831" y="28931"/>
                  </a:lnTo>
                  <a:lnTo>
                    <a:pt x="9946" y="28044"/>
                  </a:lnTo>
                  <a:lnTo>
                    <a:pt x="10120" y="26310"/>
                  </a:lnTo>
                  <a:lnTo>
                    <a:pt x="10255" y="24594"/>
                  </a:lnTo>
                  <a:lnTo>
                    <a:pt x="10351" y="22918"/>
                  </a:lnTo>
                  <a:lnTo>
                    <a:pt x="10409" y="21260"/>
                  </a:lnTo>
                  <a:lnTo>
                    <a:pt x="10428" y="19641"/>
                  </a:lnTo>
                  <a:lnTo>
                    <a:pt x="10409" y="18080"/>
                  </a:lnTo>
                  <a:lnTo>
                    <a:pt x="10370" y="16538"/>
                  </a:lnTo>
                  <a:lnTo>
                    <a:pt x="10293" y="15054"/>
                  </a:lnTo>
                  <a:lnTo>
                    <a:pt x="10197" y="13627"/>
                  </a:lnTo>
                  <a:lnTo>
                    <a:pt x="10081" y="12240"/>
                  </a:lnTo>
                  <a:lnTo>
                    <a:pt x="9946" y="10910"/>
                  </a:lnTo>
                  <a:lnTo>
                    <a:pt x="9792" y="9638"/>
                  </a:lnTo>
                  <a:lnTo>
                    <a:pt x="9619" y="8443"/>
                  </a:lnTo>
                  <a:lnTo>
                    <a:pt x="9445" y="7286"/>
                  </a:lnTo>
                  <a:lnTo>
                    <a:pt x="9272" y="6207"/>
                  </a:lnTo>
                  <a:lnTo>
                    <a:pt x="9079" y="5204"/>
                  </a:lnTo>
                  <a:lnTo>
                    <a:pt x="8886" y="4279"/>
                  </a:lnTo>
                  <a:lnTo>
                    <a:pt x="8713" y="3431"/>
                  </a:lnTo>
                  <a:lnTo>
                    <a:pt x="8520" y="2660"/>
                  </a:lnTo>
                  <a:lnTo>
                    <a:pt x="8346" y="1966"/>
                  </a:lnTo>
                  <a:lnTo>
                    <a:pt x="8192" y="1350"/>
                  </a:lnTo>
                  <a:lnTo>
                    <a:pt x="8038" y="848"/>
                  </a:lnTo>
                  <a:lnTo>
                    <a:pt x="7903" y="424"/>
                  </a:lnTo>
                  <a:lnTo>
                    <a:pt x="7865" y="328"/>
                  </a:lnTo>
                  <a:lnTo>
                    <a:pt x="7807" y="251"/>
                  </a:lnTo>
                  <a:lnTo>
                    <a:pt x="7749" y="193"/>
                  </a:lnTo>
                  <a:lnTo>
                    <a:pt x="7672" y="135"/>
                  </a:lnTo>
                  <a:lnTo>
                    <a:pt x="7595" y="77"/>
                  </a:lnTo>
                  <a:lnTo>
                    <a:pt x="7518" y="39"/>
                  </a:lnTo>
                  <a:lnTo>
                    <a:pt x="73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1681838" y="2460700"/>
              <a:ext cx="73275" cy="660650"/>
            </a:xfrm>
            <a:custGeom>
              <a:avLst/>
              <a:gdLst/>
              <a:ahLst/>
              <a:cxnLst/>
              <a:rect l="l" t="t" r="r" b="b"/>
              <a:pathLst>
                <a:path w="2931" h="26426" extrusionOk="0">
                  <a:moveTo>
                    <a:pt x="2738" y="0"/>
                  </a:moveTo>
                  <a:lnTo>
                    <a:pt x="2680" y="39"/>
                  </a:lnTo>
                  <a:lnTo>
                    <a:pt x="2661" y="78"/>
                  </a:lnTo>
                  <a:lnTo>
                    <a:pt x="2642" y="135"/>
                  </a:lnTo>
                  <a:lnTo>
                    <a:pt x="2237" y="3952"/>
                  </a:lnTo>
                  <a:lnTo>
                    <a:pt x="1350" y="12317"/>
                  </a:lnTo>
                  <a:lnTo>
                    <a:pt x="868" y="16923"/>
                  </a:lnTo>
                  <a:lnTo>
                    <a:pt x="464" y="21125"/>
                  </a:lnTo>
                  <a:lnTo>
                    <a:pt x="136" y="24421"/>
                  </a:lnTo>
                  <a:lnTo>
                    <a:pt x="40" y="25558"/>
                  </a:lnTo>
                  <a:lnTo>
                    <a:pt x="1" y="26271"/>
                  </a:lnTo>
                  <a:lnTo>
                    <a:pt x="1" y="26329"/>
                  </a:lnTo>
                  <a:lnTo>
                    <a:pt x="40" y="26387"/>
                  </a:lnTo>
                  <a:lnTo>
                    <a:pt x="78" y="26426"/>
                  </a:lnTo>
                  <a:lnTo>
                    <a:pt x="194" y="26426"/>
                  </a:lnTo>
                  <a:lnTo>
                    <a:pt x="252" y="26387"/>
                  </a:lnTo>
                  <a:lnTo>
                    <a:pt x="290" y="26348"/>
                  </a:lnTo>
                  <a:lnTo>
                    <a:pt x="290" y="26291"/>
                  </a:lnTo>
                  <a:lnTo>
                    <a:pt x="348" y="25577"/>
                  </a:lnTo>
                  <a:lnTo>
                    <a:pt x="444" y="24421"/>
                  </a:lnTo>
                  <a:lnTo>
                    <a:pt x="753" y="21144"/>
                  </a:lnTo>
                  <a:lnTo>
                    <a:pt x="1177" y="16943"/>
                  </a:lnTo>
                  <a:lnTo>
                    <a:pt x="1659" y="12336"/>
                  </a:lnTo>
                  <a:lnTo>
                    <a:pt x="2526" y="3971"/>
                  </a:lnTo>
                  <a:lnTo>
                    <a:pt x="2931" y="174"/>
                  </a:lnTo>
                  <a:lnTo>
                    <a:pt x="2931" y="97"/>
                  </a:lnTo>
                  <a:lnTo>
                    <a:pt x="2892" y="58"/>
                  </a:lnTo>
                  <a:lnTo>
                    <a:pt x="2854" y="20"/>
                  </a:lnTo>
                  <a:lnTo>
                    <a:pt x="27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1643788" y="2861125"/>
              <a:ext cx="163850" cy="546450"/>
            </a:xfrm>
            <a:custGeom>
              <a:avLst/>
              <a:gdLst/>
              <a:ahLst/>
              <a:cxnLst/>
              <a:rect l="l" t="t" r="r" b="b"/>
              <a:pathLst>
                <a:path w="6554" h="21858" extrusionOk="0">
                  <a:moveTo>
                    <a:pt x="5108" y="0"/>
                  </a:moveTo>
                  <a:lnTo>
                    <a:pt x="4973" y="20"/>
                  </a:lnTo>
                  <a:lnTo>
                    <a:pt x="4857" y="77"/>
                  </a:lnTo>
                  <a:lnTo>
                    <a:pt x="4761" y="155"/>
                  </a:lnTo>
                  <a:lnTo>
                    <a:pt x="4433" y="540"/>
                  </a:lnTo>
                  <a:lnTo>
                    <a:pt x="4125" y="945"/>
                  </a:lnTo>
                  <a:lnTo>
                    <a:pt x="3817" y="1330"/>
                  </a:lnTo>
                  <a:lnTo>
                    <a:pt x="3527" y="1735"/>
                  </a:lnTo>
                  <a:lnTo>
                    <a:pt x="3258" y="2140"/>
                  </a:lnTo>
                  <a:lnTo>
                    <a:pt x="3007" y="2545"/>
                  </a:lnTo>
                  <a:lnTo>
                    <a:pt x="2757" y="2949"/>
                  </a:lnTo>
                  <a:lnTo>
                    <a:pt x="2525" y="3373"/>
                  </a:lnTo>
                  <a:lnTo>
                    <a:pt x="2313" y="3797"/>
                  </a:lnTo>
                  <a:lnTo>
                    <a:pt x="2101" y="4221"/>
                  </a:lnTo>
                  <a:lnTo>
                    <a:pt x="1716" y="5070"/>
                  </a:lnTo>
                  <a:lnTo>
                    <a:pt x="1388" y="5918"/>
                  </a:lnTo>
                  <a:lnTo>
                    <a:pt x="1099" y="6766"/>
                  </a:lnTo>
                  <a:lnTo>
                    <a:pt x="848" y="7633"/>
                  </a:lnTo>
                  <a:lnTo>
                    <a:pt x="636" y="8481"/>
                  </a:lnTo>
                  <a:lnTo>
                    <a:pt x="463" y="9348"/>
                  </a:lnTo>
                  <a:lnTo>
                    <a:pt x="309" y="10177"/>
                  </a:lnTo>
                  <a:lnTo>
                    <a:pt x="193" y="11006"/>
                  </a:lnTo>
                  <a:lnTo>
                    <a:pt x="116" y="11816"/>
                  </a:lnTo>
                  <a:lnTo>
                    <a:pt x="58" y="12625"/>
                  </a:lnTo>
                  <a:lnTo>
                    <a:pt x="20" y="13396"/>
                  </a:lnTo>
                  <a:lnTo>
                    <a:pt x="0" y="14148"/>
                  </a:lnTo>
                  <a:lnTo>
                    <a:pt x="0" y="14880"/>
                  </a:lnTo>
                  <a:lnTo>
                    <a:pt x="20" y="15574"/>
                  </a:lnTo>
                  <a:lnTo>
                    <a:pt x="58" y="16229"/>
                  </a:lnTo>
                  <a:lnTo>
                    <a:pt x="97" y="16865"/>
                  </a:lnTo>
                  <a:lnTo>
                    <a:pt x="154" y="17444"/>
                  </a:lnTo>
                  <a:lnTo>
                    <a:pt x="289" y="18504"/>
                  </a:lnTo>
                  <a:lnTo>
                    <a:pt x="405" y="19352"/>
                  </a:lnTo>
                  <a:lnTo>
                    <a:pt x="521" y="19988"/>
                  </a:lnTo>
                  <a:lnTo>
                    <a:pt x="636" y="20528"/>
                  </a:lnTo>
                  <a:lnTo>
                    <a:pt x="925" y="21857"/>
                  </a:lnTo>
                  <a:lnTo>
                    <a:pt x="3759" y="21106"/>
                  </a:lnTo>
                  <a:lnTo>
                    <a:pt x="4144" y="20412"/>
                  </a:lnTo>
                  <a:lnTo>
                    <a:pt x="4510" y="19718"/>
                  </a:lnTo>
                  <a:lnTo>
                    <a:pt x="4838" y="19005"/>
                  </a:lnTo>
                  <a:lnTo>
                    <a:pt x="5127" y="18272"/>
                  </a:lnTo>
                  <a:lnTo>
                    <a:pt x="5378" y="17521"/>
                  </a:lnTo>
                  <a:lnTo>
                    <a:pt x="5609" y="16769"/>
                  </a:lnTo>
                  <a:lnTo>
                    <a:pt x="5821" y="16017"/>
                  </a:lnTo>
                  <a:lnTo>
                    <a:pt x="5995" y="15246"/>
                  </a:lnTo>
                  <a:lnTo>
                    <a:pt x="6129" y="14475"/>
                  </a:lnTo>
                  <a:lnTo>
                    <a:pt x="6264" y="13724"/>
                  </a:lnTo>
                  <a:lnTo>
                    <a:pt x="6361" y="12953"/>
                  </a:lnTo>
                  <a:lnTo>
                    <a:pt x="6438" y="12182"/>
                  </a:lnTo>
                  <a:lnTo>
                    <a:pt x="6496" y="11411"/>
                  </a:lnTo>
                  <a:lnTo>
                    <a:pt x="6534" y="10659"/>
                  </a:lnTo>
                  <a:lnTo>
                    <a:pt x="6554" y="9907"/>
                  </a:lnTo>
                  <a:lnTo>
                    <a:pt x="6554" y="9175"/>
                  </a:lnTo>
                  <a:lnTo>
                    <a:pt x="6554" y="8443"/>
                  </a:lnTo>
                  <a:lnTo>
                    <a:pt x="6534" y="7729"/>
                  </a:lnTo>
                  <a:lnTo>
                    <a:pt x="6496" y="7036"/>
                  </a:lnTo>
                  <a:lnTo>
                    <a:pt x="6438" y="6361"/>
                  </a:lnTo>
                  <a:lnTo>
                    <a:pt x="6322" y="5070"/>
                  </a:lnTo>
                  <a:lnTo>
                    <a:pt x="6187" y="3875"/>
                  </a:lnTo>
                  <a:lnTo>
                    <a:pt x="6014" y="2795"/>
                  </a:lnTo>
                  <a:lnTo>
                    <a:pt x="5860" y="1831"/>
                  </a:lnTo>
                  <a:lnTo>
                    <a:pt x="5705" y="1022"/>
                  </a:lnTo>
                  <a:lnTo>
                    <a:pt x="5551" y="367"/>
                  </a:lnTo>
                  <a:lnTo>
                    <a:pt x="5513" y="232"/>
                  </a:lnTo>
                  <a:lnTo>
                    <a:pt x="5436" y="135"/>
                  </a:lnTo>
                  <a:lnTo>
                    <a:pt x="5339" y="58"/>
                  </a:lnTo>
                  <a:lnTo>
                    <a:pt x="5224" y="20"/>
                  </a:lnTo>
                  <a:lnTo>
                    <a:pt x="5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1691488" y="2958450"/>
              <a:ext cx="66525" cy="400925"/>
            </a:xfrm>
            <a:custGeom>
              <a:avLst/>
              <a:gdLst/>
              <a:ahLst/>
              <a:cxnLst/>
              <a:rect l="l" t="t" r="r" b="b"/>
              <a:pathLst>
                <a:path w="2661" h="16037" extrusionOk="0">
                  <a:moveTo>
                    <a:pt x="2468" y="1"/>
                  </a:moveTo>
                  <a:lnTo>
                    <a:pt x="2410" y="39"/>
                  </a:lnTo>
                  <a:lnTo>
                    <a:pt x="2371" y="78"/>
                  </a:lnTo>
                  <a:lnTo>
                    <a:pt x="2352" y="136"/>
                  </a:lnTo>
                  <a:lnTo>
                    <a:pt x="0" y="15864"/>
                  </a:lnTo>
                  <a:lnTo>
                    <a:pt x="0" y="15921"/>
                  </a:lnTo>
                  <a:lnTo>
                    <a:pt x="20" y="15979"/>
                  </a:lnTo>
                  <a:lnTo>
                    <a:pt x="78" y="16018"/>
                  </a:lnTo>
                  <a:lnTo>
                    <a:pt x="135" y="16037"/>
                  </a:lnTo>
                  <a:lnTo>
                    <a:pt x="193" y="16037"/>
                  </a:lnTo>
                  <a:lnTo>
                    <a:pt x="251" y="15998"/>
                  </a:lnTo>
                  <a:lnTo>
                    <a:pt x="290" y="15960"/>
                  </a:lnTo>
                  <a:lnTo>
                    <a:pt x="290" y="15921"/>
                  </a:lnTo>
                  <a:lnTo>
                    <a:pt x="2660" y="174"/>
                  </a:lnTo>
                  <a:lnTo>
                    <a:pt x="2660" y="116"/>
                  </a:lnTo>
                  <a:lnTo>
                    <a:pt x="2622" y="59"/>
                  </a:lnTo>
                  <a:lnTo>
                    <a:pt x="2583" y="20"/>
                  </a:lnTo>
                  <a:lnTo>
                    <a:pt x="25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1418763" y="3359850"/>
              <a:ext cx="421150" cy="592225"/>
            </a:xfrm>
            <a:custGeom>
              <a:avLst/>
              <a:gdLst/>
              <a:ahLst/>
              <a:cxnLst/>
              <a:rect l="l" t="t" r="r" b="b"/>
              <a:pathLst>
                <a:path w="16846" h="23689" extrusionOk="0">
                  <a:moveTo>
                    <a:pt x="16846" y="0"/>
                  </a:moveTo>
                  <a:lnTo>
                    <a:pt x="16846" y="0"/>
                  </a:lnTo>
                  <a:lnTo>
                    <a:pt x="16846" y="0"/>
                  </a:lnTo>
                  <a:close/>
                  <a:moveTo>
                    <a:pt x="0" y="0"/>
                  </a:moveTo>
                  <a:lnTo>
                    <a:pt x="58" y="713"/>
                  </a:lnTo>
                  <a:lnTo>
                    <a:pt x="251" y="2660"/>
                  </a:lnTo>
                  <a:lnTo>
                    <a:pt x="386" y="4009"/>
                  </a:lnTo>
                  <a:lnTo>
                    <a:pt x="540" y="5551"/>
                  </a:lnTo>
                  <a:lnTo>
                    <a:pt x="752" y="7247"/>
                  </a:lnTo>
                  <a:lnTo>
                    <a:pt x="983" y="9078"/>
                  </a:lnTo>
                  <a:lnTo>
                    <a:pt x="1234" y="10967"/>
                  </a:lnTo>
                  <a:lnTo>
                    <a:pt x="1542" y="12895"/>
                  </a:lnTo>
                  <a:lnTo>
                    <a:pt x="1870" y="14841"/>
                  </a:lnTo>
                  <a:lnTo>
                    <a:pt x="2236" y="16750"/>
                  </a:lnTo>
                  <a:lnTo>
                    <a:pt x="2429" y="17675"/>
                  </a:lnTo>
                  <a:lnTo>
                    <a:pt x="2622" y="18561"/>
                  </a:lnTo>
                  <a:lnTo>
                    <a:pt x="2834" y="19448"/>
                  </a:lnTo>
                  <a:lnTo>
                    <a:pt x="3065" y="20296"/>
                  </a:lnTo>
                  <a:lnTo>
                    <a:pt x="3277" y="21086"/>
                  </a:lnTo>
                  <a:lnTo>
                    <a:pt x="3527" y="21857"/>
                  </a:lnTo>
                  <a:lnTo>
                    <a:pt x="3759" y="22570"/>
                  </a:lnTo>
                  <a:lnTo>
                    <a:pt x="4029" y="23226"/>
                  </a:lnTo>
                  <a:lnTo>
                    <a:pt x="4298" y="23284"/>
                  </a:lnTo>
                  <a:lnTo>
                    <a:pt x="5089" y="23380"/>
                  </a:lnTo>
                  <a:lnTo>
                    <a:pt x="6284" y="23496"/>
                  </a:lnTo>
                  <a:lnTo>
                    <a:pt x="7016" y="23553"/>
                  </a:lnTo>
                  <a:lnTo>
                    <a:pt x="7806" y="23611"/>
                  </a:lnTo>
                  <a:lnTo>
                    <a:pt x="8674" y="23650"/>
                  </a:lnTo>
                  <a:lnTo>
                    <a:pt x="9580" y="23669"/>
                  </a:lnTo>
                  <a:lnTo>
                    <a:pt x="10524" y="23688"/>
                  </a:lnTo>
                  <a:lnTo>
                    <a:pt x="11488" y="23650"/>
                  </a:lnTo>
                  <a:lnTo>
                    <a:pt x="12490" y="23611"/>
                  </a:lnTo>
                  <a:lnTo>
                    <a:pt x="13492" y="23515"/>
                  </a:lnTo>
                  <a:lnTo>
                    <a:pt x="14475" y="23399"/>
                  </a:lnTo>
                  <a:lnTo>
                    <a:pt x="14976" y="23322"/>
                  </a:lnTo>
                  <a:lnTo>
                    <a:pt x="15458" y="23226"/>
                  </a:lnTo>
                  <a:lnTo>
                    <a:pt x="16846" y="0"/>
                  </a:lnTo>
                  <a:lnTo>
                    <a:pt x="16827" y="39"/>
                  </a:lnTo>
                  <a:lnTo>
                    <a:pt x="16788" y="97"/>
                  </a:lnTo>
                  <a:lnTo>
                    <a:pt x="16750" y="135"/>
                  </a:lnTo>
                  <a:lnTo>
                    <a:pt x="16672" y="193"/>
                  </a:lnTo>
                  <a:lnTo>
                    <a:pt x="16460" y="289"/>
                  </a:lnTo>
                  <a:lnTo>
                    <a:pt x="16171" y="386"/>
                  </a:lnTo>
                  <a:lnTo>
                    <a:pt x="15824" y="463"/>
                  </a:lnTo>
                  <a:lnTo>
                    <a:pt x="15400" y="559"/>
                  </a:lnTo>
                  <a:lnTo>
                    <a:pt x="14918" y="636"/>
                  </a:lnTo>
                  <a:lnTo>
                    <a:pt x="14379" y="694"/>
                  </a:lnTo>
                  <a:lnTo>
                    <a:pt x="13781" y="771"/>
                  </a:lnTo>
                  <a:lnTo>
                    <a:pt x="13126" y="829"/>
                  </a:lnTo>
                  <a:lnTo>
                    <a:pt x="11700" y="925"/>
                  </a:lnTo>
                  <a:lnTo>
                    <a:pt x="10119" y="983"/>
                  </a:lnTo>
                  <a:lnTo>
                    <a:pt x="8423" y="1003"/>
                  </a:lnTo>
                  <a:lnTo>
                    <a:pt x="6727" y="983"/>
                  </a:lnTo>
                  <a:lnTo>
                    <a:pt x="5146" y="925"/>
                  </a:lnTo>
                  <a:lnTo>
                    <a:pt x="3720" y="829"/>
                  </a:lnTo>
                  <a:lnTo>
                    <a:pt x="3065" y="771"/>
                  </a:lnTo>
                  <a:lnTo>
                    <a:pt x="2467" y="694"/>
                  </a:lnTo>
                  <a:lnTo>
                    <a:pt x="1928" y="636"/>
                  </a:lnTo>
                  <a:lnTo>
                    <a:pt x="1446" y="559"/>
                  </a:lnTo>
                  <a:lnTo>
                    <a:pt x="1022" y="463"/>
                  </a:lnTo>
                  <a:lnTo>
                    <a:pt x="656" y="386"/>
                  </a:lnTo>
                  <a:lnTo>
                    <a:pt x="386" y="289"/>
                  </a:lnTo>
                  <a:lnTo>
                    <a:pt x="174" y="193"/>
                  </a:lnTo>
                  <a:lnTo>
                    <a:pt x="97" y="135"/>
                  </a:lnTo>
                  <a:lnTo>
                    <a:pt x="39" y="97"/>
                  </a:lnTo>
                  <a:lnTo>
                    <a:pt x="19" y="39"/>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27"/>
          <p:cNvGrpSpPr/>
          <p:nvPr/>
        </p:nvGrpSpPr>
        <p:grpSpPr>
          <a:xfrm>
            <a:off x="6985776" y="2320362"/>
            <a:ext cx="677025" cy="1839438"/>
            <a:chOff x="6909776" y="2415188"/>
            <a:chExt cx="677025" cy="1839438"/>
          </a:xfrm>
        </p:grpSpPr>
        <p:sp>
          <p:nvSpPr>
            <p:cNvPr id="655" name="Google Shape;655;p27"/>
            <p:cNvSpPr/>
            <p:nvPr/>
          </p:nvSpPr>
          <p:spPr>
            <a:xfrm>
              <a:off x="6909776" y="4151001"/>
              <a:ext cx="677025" cy="103625"/>
            </a:xfrm>
            <a:custGeom>
              <a:avLst/>
              <a:gdLst/>
              <a:ahLst/>
              <a:cxnLst/>
              <a:rect l="l" t="t" r="r" b="b"/>
              <a:pathLst>
                <a:path w="27081" h="4145" extrusionOk="0">
                  <a:moveTo>
                    <a:pt x="13531" y="0"/>
                  </a:moveTo>
                  <a:lnTo>
                    <a:pt x="12162" y="20"/>
                  </a:lnTo>
                  <a:lnTo>
                    <a:pt x="10813" y="39"/>
                  </a:lnTo>
                  <a:lnTo>
                    <a:pt x="9522" y="97"/>
                  </a:lnTo>
                  <a:lnTo>
                    <a:pt x="8269" y="174"/>
                  </a:lnTo>
                  <a:lnTo>
                    <a:pt x="7093" y="251"/>
                  </a:lnTo>
                  <a:lnTo>
                    <a:pt x="5975" y="367"/>
                  </a:lnTo>
                  <a:lnTo>
                    <a:pt x="4935" y="482"/>
                  </a:lnTo>
                  <a:lnTo>
                    <a:pt x="3971" y="617"/>
                  </a:lnTo>
                  <a:lnTo>
                    <a:pt x="3084" y="752"/>
                  </a:lnTo>
                  <a:lnTo>
                    <a:pt x="2313" y="906"/>
                  </a:lnTo>
                  <a:lnTo>
                    <a:pt x="1639" y="1080"/>
                  </a:lnTo>
                  <a:lnTo>
                    <a:pt x="1060" y="1272"/>
                  </a:lnTo>
                  <a:lnTo>
                    <a:pt x="829" y="1369"/>
                  </a:lnTo>
                  <a:lnTo>
                    <a:pt x="617" y="1465"/>
                  </a:lnTo>
                  <a:lnTo>
                    <a:pt x="424" y="1562"/>
                  </a:lnTo>
                  <a:lnTo>
                    <a:pt x="270" y="1658"/>
                  </a:lnTo>
                  <a:lnTo>
                    <a:pt x="155" y="1754"/>
                  </a:lnTo>
                  <a:lnTo>
                    <a:pt x="77" y="1851"/>
                  </a:lnTo>
                  <a:lnTo>
                    <a:pt x="20" y="1966"/>
                  </a:lnTo>
                  <a:lnTo>
                    <a:pt x="0" y="2063"/>
                  </a:lnTo>
                  <a:lnTo>
                    <a:pt x="20" y="2178"/>
                  </a:lnTo>
                  <a:lnTo>
                    <a:pt x="77" y="2275"/>
                  </a:lnTo>
                  <a:lnTo>
                    <a:pt x="155" y="2390"/>
                  </a:lnTo>
                  <a:lnTo>
                    <a:pt x="270" y="2487"/>
                  </a:lnTo>
                  <a:lnTo>
                    <a:pt x="424" y="2583"/>
                  </a:lnTo>
                  <a:lnTo>
                    <a:pt x="617" y="2679"/>
                  </a:lnTo>
                  <a:lnTo>
                    <a:pt x="829" y="2776"/>
                  </a:lnTo>
                  <a:lnTo>
                    <a:pt x="1060" y="2872"/>
                  </a:lnTo>
                  <a:lnTo>
                    <a:pt x="1639" y="3065"/>
                  </a:lnTo>
                  <a:lnTo>
                    <a:pt x="2313" y="3219"/>
                  </a:lnTo>
                  <a:lnTo>
                    <a:pt x="3084" y="3393"/>
                  </a:lnTo>
                  <a:lnTo>
                    <a:pt x="3971" y="3528"/>
                  </a:lnTo>
                  <a:lnTo>
                    <a:pt x="4935" y="3662"/>
                  </a:lnTo>
                  <a:lnTo>
                    <a:pt x="5975" y="3778"/>
                  </a:lnTo>
                  <a:lnTo>
                    <a:pt x="7093" y="3894"/>
                  </a:lnTo>
                  <a:lnTo>
                    <a:pt x="8269" y="3971"/>
                  </a:lnTo>
                  <a:lnTo>
                    <a:pt x="9522" y="4048"/>
                  </a:lnTo>
                  <a:lnTo>
                    <a:pt x="10813" y="4086"/>
                  </a:lnTo>
                  <a:lnTo>
                    <a:pt x="12162" y="4125"/>
                  </a:lnTo>
                  <a:lnTo>
                    <a:pt x="13531" y="4144"/>
                  </a:lnTo>
                  <a:lnTo>
                    <a:pt x="14919" y="4125"/>
                  </a:lnTo>
                  <a:lnTo>
                    <a:pt x="16268" y="4086"/>
                  </a:lnTo>
                  <a:lnTo>
                    <a:pt x="17559" y="4048"/>
                  </a:lnTo>
                  <a:lnTo>
                    <a:pt x="18812" y="3971"/>
                  </a:lnTo>
                  <a:lnTo>
                    <a:pt x="19988" y="3894"/>
                  </a:lnTo>
                  <a:lnTo>
                    <a:pt x="21106" y="3778"/>
                  </a:lnTo>
                  <a:lnTo>
                    <a:pt x="22146" y="3662"/>
                  </a:lnTo>
                  <a:lnTo>
                    <a:pt x="23110" y="3528"/>
                  </a:lnTo>
                  <a:lnTo>
                    <a:pt x="23978" y="3393"/>
                  </a:lnTo>
                  <a:lnTo>
                    <a:pt x="24768" y="3219"/>
                  </a:lnTo>
                  <a:lnTo>
                    <a:pt x="25442" y="3065"/>
                  </a:lnTo>
                  <a:lnTo>
                    <a:pt x="26021" y="2872"/>
                  </a:lnTo>
                  <a:lnTo>
                    <a:pt x="26252" y="2776"/>
                  </a:lnTo>
                  <a:lnTo>
                    <a:pt x="26464" y="2679"/>
                  </a:lnTo>
                  <a:lnTo>
                    <a:pt x="26657" y="2583"/>
                  </a:lnTo>
                  <a:lnTo>
                    <a:pt x="26811" y="2487"/>
                  </a:lnTo>
                  <a:lnTo>
                    <a:pt x="26926" y="2390"/>
                  </a:lnTo>
                  <a:lnTo>
                    <a:pt x="27004" y="2275"/>
                  </a:lnTo>
                  <a:lnTo>
                    <a:pt x="27061" y="2178"/>
                  </a:lnTo>
                  <a:lnTo>
                    <a:pt x="27081" y="2063"/>
                  </a:lnTo>
                  <a:lnTo>
                    <a:pt x="27061" y="1966"/>
                  </a:lnTo>
                  <a:lnTo>
                    <a:pt x="27004" y="1851"/>
                  </a:lnTo>
                  <a:lnTo>
                    <a:pt x="26926" y="1754"/>
                  </a:lnTo>
                  <a:lnTo>
                    <a:pt x="26811" y="1658"/>
                  </a:lnTo>
                  <a:lnTo>
                    <a:pt x="26657" y="1562"/>
                  </a:lnTo>
                  <a:lnTo>
                    <a:pt x="26464" y="1465"/>
                  </a:lnTo>
                  <a:lnTo>
                    <a:pt x="26252" y="1369"/>
                  </a:lnTo>
                  <a:lnTo>
                    <a:pt x="26021" y="1272"/>
                  </a:lnTo>
                  <a:lnTo>
                    <a:pt x="25442" y="1080"/>
                  </a:lnTo>
                  <a:lnTo>
                    <a:pt x="24768" y="906"/>
                  </a:lnTo>
                  <a:lnTo>
                    <a:pt x="23978" y="752"/>
                  </a:lnTo>
                  <a:lnTo>
                    <a:pt x="23110" y="617"/>
                  </a:lnTo>
                  <a:lnTo>
                    <a:pt x="22146" y="482"/>
                  </a:lnTo>
                  <a:lnTo>
                    <a:pt x="21106" y="367"/>
                  </a:lnTo>
                  <a:lnTo>
                    <a:pt x="19988" y="251"/>
                  </a:lnTo>
                  <a:lnTo>
                    <a:pt x="18812" y="174"/>
                  </a:lnTo>
                  <a:lnTo>
                    <a:pt x="17559" y="97"/>
                  </a:lnTo>
                  <a:lnTo>
                    <a:pt x="16268" y="39"/>
                  </a:lnTo>
                  <a:lnTo>
                    <a:pt x="14919" y="20"/>
                  </a:lnTo>
                  <a:lnTo>
                    <a:pt x="13531" y="0"/>
                  </a:lnTo>
                  <a:close/>
                </a:path>
              </a:pathLst>
            </a:custGeom>
            <a:solidFill>
              <a:srgbClr val="261E35">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7045338" y="2415188"/>
              <a:ext cx="280950" cy="1180575"/>
            </a:xfrm>
            <a:custGeom>
              <a:avLst/>
              <a:gdLst/>
              <a:ahLst/>
              <a:cxnLst/>
              <a:rect l="l" t="t" r="r" b="b"/>
              <a:pathLst>
                <a:path w="11238" h="47223" extrusionOk="0">
                  <a:moveTo>
                    <a:pt x="4279" y="1"/>
                  </a:moveTo>
                  <a:lnTo>
                    <a:pt x="4164" y="20"/>
                  </a:lnTo>
                  <a:lnTo>
                    <a:pt x="4067" y="58"/>
                  </a:lnTo>
                  <a:lnTo>
                    <a:pt x="3952" y="97"/>
                  </a:lnTo>
                  <a:lnTo>
                    <a:pt x="3875" y="155"/>
                  </a:lnTo>
                  <a:lnTo>
                    <a:pt x="3778" y="232"/>
                  </a:lnTo>
                  <a:lnTo>
                    <a:pt x="3701" y="309"/>
                  </a:lnTo>
                  <a:lnTo>
                    <a:pt x="3643" y="405"/>
                  </a:lnTo>
                  <a:lnTo>
                    <a:pt x="3585" y="521"/>
                  </a:lnTo>
                  <a:lnTo>
                    <a:pt x="3161" y="1735"/>
                  </a:lnTo>
                  <a:lnTo>
                    <a:pt x="2930" y="2448"/>
                  </a:lnTo>
                  <a:lnTo>
                    <a:pt x="2679" y="3239"/>
                  </a:lnTo>
                  <a:lnTo>
                    <a:pt x="2410" y="4106"/>
                  </a:lnTo>
                  <a:lnTo>
                    <a:pt x="2159" y="5050"/>
                  </a:lnTo>
                  <a:lnTo>
                    <a:pt x="1889" y="6053"/>
                  </a:lnTo>
                  <a:lnTo>
                    <a:pt x="1639" y="7132"/>
                  </a:lnTo>
                  <a:lnTo>
                    <a:pt x="1388" y="8269"/>
                  </a:lnTo>
                  <a:lnTo>
                    <a:pt x="1138" y="9484"/>
                  </a:lnTo>
                  <a:lnTo>
                    <a:pt x="906" y="10736"/>
                  </a:lnTo>
                  <a:lnTo>
                    <a:pt x="714" y="12066"/>
                  </a:lnTo>
                  <a:lnTo>
                    <a:pt x="521" y="13435"/>
                  </a:lnTo>
                  <a:lnTo>
                    <a:pt x="347" y="14861"/>
                  </a:lnTo>
                  <a:lnTo>
                    <a:pt x="212" y="16345"/>
                  </a:lnTo>
                  <a:lnTo>
                    <a:pt x="116" y="17887"/>
                  </a:lnTo>
                  <a:lnTo>
                    <a:pt x="39" y="19468"/>
                  </a:lnTo>
                  <a:lnTo>
                    <a:pt x="0" y="21087"/>
                  </a:lnTo>
                  <a:lnTo>
                    <a:pt x="20" y="22744"/>
                  </a:lnTo>
                  <a:lnTo>
                    <a:pt x="39" y="23592"/>
                  </a:lnTo>
                  <a:lnTo>
                    <a:pt x="77" y="24460"/>
                  </a:lnTo>
                  <a:lnTo>
                    <a:pt x="135" y="25327"/>
                  </a:lnTo>
                  <a:lnTo>
                    <a:pt x="193" y="26194"/>
                  </a:lnTo>
                  <a:lnTo>
                    <a:pt x="270" y="27081"/>
                  </a:lnTo>
                  <a:lnTo>
                    <a:pt x="347" y="27968"/>
                  </a:lnTo>
                  <a:lnTo>
                    <a:pt x="444" y="28873"/>
                  </a:lnTo>
                  <a:lnTo>
                    <a:pt x="579" y="29779"/>
                  </a:lnTo>
                  <a:lnTo>
                    <a:pt x="694" y="30705"/>
                  </a:lnTo>
                  <a:lnTo>
                    <a:pt x="848" y="31630"/>
                  </a:lnTo>
                  <a:lnTo>
                    <a:pt x="1022" y="32555"/>
                  </a:lnTo>
                  <a:lnTo>
                    <a:pt x="1195" y="33499"/>
                  </a:lnTo>
                  <a:lnTo>
                    <a:pt x="1388" y="34444"/>
                  </a:lnTo>
                  <a:lnTo>
                    <a:pt x="1600" y="35388"/>
                  </a:lnTo>
                  <a:lnTo>
                    <a:pt x="1831" y="36352"/>
                  </a:lnTo>
                  <a:lnTo>
                    <a:pt x="2082" y="37316"/>
                  </a:lnTo>
                  <a:lnTo>
                    <a:pt x="2352" y="38299"/>
                  </a:lnTo>
                  <a:lnTo>
                    <a:pt x="2641" y="39262"/>
                  </a:lnTo>
                  <a:lnTo>
                    <a:pt x="2949" y="40245"/>
                  </a:lnTo>
                  <a:lnTo>
                    <a:pt x="3277" y="41228"/>
                  </a:lnTo>
                  <a:lnTo>
                    <a:pt x="3643" y="42231"/>
                  </a:lnTo>
                  <a:lnTo>
                    <a:pt x="4009" y="43214"/>
                  </a:lnTo>
                  <a:lnTo>
                    <a:pt x="4395" y="44216"/>
                  </a:lnTo>
                  <a:lnTo>
                    <a:pt x="4819" y="45218"/>
                  </a:lnTo>
                  <a:lnTo>
                    <a:pt x="5243" y="46220"/>
                  </a:lnTo>
                  <a:lnTo>
                    <a:pt x="5706" y="47223"/>
                  </a:lnTo>
                  <a:lnTo>
                    <a:pt x="9483" y="47223"/>
                  </a:lnTo>
                  <a:lnTo>
                    <a:pt x="9560" y="46914"/>
                  </a:lnTo>
                  <a:lnTo>
                    <a:pt x="9734" y="46008"/>
                  </a:lnTo>
                  <a:lnTo>
                    <a:pt x="9984" y="44582"/>
                  </a:lnTo>
                  <a:lnTo>
                    <a:pt x="10119" y="43676"/>
                  </a:lnTo>
                  <a:lnTo>
                    <a:pt x="10274" y="42655"/>
                  </a:lnTo>
                  <a:lnTo>
                    <a:pt x="10428" y="41517"/>
                  </a:lnTo>
                  <a:lnTo>
                    <a:pt x="10582" y="40303"/>
                  </a:lnTo>
                  <a:lnTo>
                    <a:pt x="10717" y="38973"/>
                  </a:lnTo>
                  <a:lnTo>
                    <a:pt x="10852" y="37547"/>
                  </a:lnTo>
                  <a:lnTo>
                    <a:pt x="10987" y="36063"/>
                  </a:lnTo>
                  <a:lnTo>
                    <a:pt x="11083" y="34482"/>
                  </a:lnTo>
                  <a:lnTo>
                    <a:pt x="11160" y="32844"/>
                  </a:lnTo>
                  <a:lnTo>
                    <a:pt x="11218" y="31129"/>
                  </a:lnTo>
                  <a:lnTo>
                    <a:pt x="11237" y="29375"/>
                  </a:lnTo>
                  <a:lnTo>
                    <a:pt x="11218" y="27544"/>
                  </a:lnTo>
                  <a:lnTo>
                    <a:pt x="11179" y="25693"/>
                  </a:lnTo>
                  <a:lnTo>
                    <a:pt x="11083" y="23785"/>
                  </a:lnTo>
                  <a:lnTo>
                    <a:pt x="11006" y="22841"/>
                  </a:lnTo>
                  <a:lnTo>
                    <a:pt x="10929" y="21858"/>
                  </a:lnTo>
                  <a:lnTo>
                    <a:pt x="10852" y="20894"/>
                  </a:lnTo>
                  <a:lnTo>
                    <a:pt x="10736" y="19911"/>
                  </a:lnTo>
                  <a:lnTo>
                    <a:pt x="10620" y="18928"/>
                  </a:lnTo>
                  <a:lnTo>
                    <a:pt x="10486" y="17945"/>
                  </a:lnTo>
                  <a:lnTo>
                    <a:pt x="10351" y="16943"/>
                  </a:lnTo>
                  <a:lnTo>
                    <a:pt x="10177" y="15960"/>
                  </a:lnTo>
                  <a:lnTo>
                    <a:pt x="10004" y="14957"/>
                  </a:lnTo>
                  <a:lnTo>
                    <a:pt x="9811" y="13955"/>
                  </a:lnTo>
                  <a:lnTo>
                    <a:pt x="9599" y="12972"/>
                  </a:lnTo>
                  <a:lnTo>
                    <a:pt x="9368" y="11970"/>
                  </a:lnTo>
                  <a:lnTo>
                    <a:pt x="9117" y="10987"/>
                  </a:lnTo>
                  <a:lnTo>
                    <a:pt x="8847" y="9985"/>
                  </a:lnTo>
                  <a:lnTo>
                    <a:pt x="8558" y="9002"/>
                  </a:lnTo>
                  <a:lnTo>
                    <a:pt x="8250" y="8019"/>
                  </a:lnTo>
                  <a:lnTo>
                    <a:pt x="7922" y="7055"/>
                  </a:lnTo>
                  <a:lnTo>
                    <a:pt x="7575" y="6072"/>
                  </a:lnTo>
                  <a:lnTo>
                    <a:pt x="7209" y="5108"/>
                  </a:lnTo>
                  <a:lnTo>
                    <a:pt x="6823" y="4164"/>
                  </a:lnTo>
                  <a:lnTo>
                    <a:pt x="6419" y="3200"/>
                  </a:lnTo>
                  <a:lnTo>
                    <a:pt x="5975" y="2275"/>
                  </a:lnTo>
                  <a:lnTo>
                    <a:pt x="5513" y="1331"/>
                  </a:lnTo>
                  <a:lnTo>
                    <a:pt x="5031" y="425"/>
                  </a:lnTo>
                  <a:lnTo>
                    <a:pt x="4973" y="309"/>
                  </a:lnTo>
                  <a:lnTo>
                    <a:pt x="4896" y="232"/>
                  </a:lnTo>
                  <a:lnTo>
                    <a:pt x="4800" y="155"/>
                  </a:lnTo>
                  <a:lnTo>
                    <a:pt x="4703" y="97"/>
                  </a:lnTo>
                  <a:lnTo>
                    <a:pt x="4607" y="39"/>
                  </a:lnTo>
                  <a:lnTo>
                    <a:pt x="4491" y="20"/>
                  </a:lnTo>
                  <a:lnTo>
                    <a:pt x="439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7156163" y="2642638"/>
              <a:ext cx="78075" cy="893375"/>
            </a:xfrm>
            <a:custGeom>
              <a:avLst/>
              <a:gdLst/>
              <a:ahLst/>
              <a:cxnLst/>
              <a:rect l="l" t="t" r="r" b="b"/>
              <a:pathLst>
                <a:path w="3123" h="35735" extrusionOk="0">
                  <a:moveTo>
                    <a:pt x="135" y="0"/>
                  </a:moveTo>
                  <a:lnTo>
                    <a:pt x="78" y="19"/>
                  </a:lnTo>
                  <a:lnTo>
                    <a:pt x="39" y="58"/>
                  </a:lnTo>
                  <a:lnTo>
                    <a:pt x="0" y="116"/>
                  </a:lnTo>
                  <a:lnTo>
                    <a:pt x="0" y="174"/>
                  </a:lnTo>
                  <a:lnTo>
                    <a:pt x="2834" y="35600"/>
                  </a:lnTo>
                  <a:lnTo>
                    <a:pt x="2853" y="35657"/>
                  </a:lnTo>
                  <a:lnTo>
                    <a:pt x="2872" y="35696"/>
                  </a:lnTo>
                  <a:lnTo>
                    <a:pt x="2930" y="35735"/>
                  </a:lnTo>
                  <a:lnTo>
                    <a:pt x="2988" y="35735"/>
                  </a:lnTo>
                  <a:lnTo>
                    <a:pt x="3046" y="35715"/>
                  </a:lnTo>
                  <a:lnTo>
                    <a:pt x="3104" y="35696"/>
                  </a:lnTo>
                  <a:lnTo>
                    <a:pt x="3123" y="35638"/>
                  </a:lnTo>
                  <a:lnTo>
                    <a:pt x="3123" y="35580"/>
                  </a:lnTo>
                  <a:lnTo>
                    <a:pt x="309" y="154"/>
                  </a:lnTo>
                  <a:lnTo>
                    <a:pt x="290" y="96"/>
                  </a:lnTo>
                  <a:lnTo>
                    <a:pt x="251" y="39"/>
                  </a:lnTo>
                  <a:lnTo>
                    <a:pt x="193" y="19"/>
                  </a:lnTo>
                  <a:lnTo>
                    <a:pt x="1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6966788" y="3478163"/>
              <a:ext cx="558975" cy="79050"/>
            </a:xfrm>
            <a:custGeom>
              <a:avLst/>
              <a:gdLst/>
              <a:ahLst/>
              <a:cxnLst/>
              <a:rect l="l" t="t" r="r" b="b"/>
              <a:pathLst>
                <a:path w="22359" h="3162" extrusionOk="0">
                  <a:moveTo>
                    <a:pt x="10043" y="1"/>
                  </a:moveTo>
                  <a:lnTo>
                    <a:pt x="8925" y="20"/>
                  </a:lnTo>
                  <a:lnTo>
                    <a:pt x="7865" y="58"/>
                  </a:lnTo>
                  <a:lnTo>
                    <a:pt x="6824" y="116"/>
                  </a:lnTo>
                  <a:lnTo>
                    <a:pt x="5860" y="193"/>
                  </a:lnTo>
                  <a:lnTo>
                    <a:pt x="4935" y="271"/>
                  </a:lnTo>
                  <a:lnTo>
                    <a:pt x="4068" y="348"/>
                  </a:lnTo>
                  <a:lnTo>
                    <a:pt x="3277" y="463"/>
                  </a:lnTo>
                  <a:lnTo>
                    <a:pt x="2545" y="579"/>
                  </a:lnTo>
                  <a:lnTo>
                    <a:pt x="1909" y="695"/>
                  </a:lnTo>
                  <a:lnTo>
                    <a:pt x="1350" y="829"/>
                  </a:lnTo>
                  <a:lnTo>
                    <a:pt x="887" y="964"/>
                  </a:lnTo>
                  <a:lnTo>
                    <a:pt x="502" y="1099"/>
                  </a:lnTo>
                  <a:lnTo>
                    <a:pt x="348" y="1176"/>
                  </a:lnTo>
                  <a:lnTo>
                    <a:pt x="232" y="1254"/>
                  </a:lnTo>
                  <a:lnTo>
                    <a:pt x="136" y="1331"/>
                  </a:lnTo>
                  <a:lnTo>
                    <a:pt x="59" y="1408"/>
                  </a:lnTo>
                  <a:lnTo>
                    <a:pt x="20" y="1485"/>
                  </a:lnTo>
                  <a:lnTo>
                    <a:pt x="1" y="1581"/>
                  </a:lnTo>
                  <a:lnTo>
                    <a:pt x="20" y="1658"/>
                  </a:lnTo>
                  <a:lnTo>
                    <a:pt x="59" y="1735"/>
                  </a:lnTo>
                  <a:lnTo>
                    <a:pt x="136" y="1812"/>
                  </a:lnTo>
                  <a:lnTo>
                    <a:pt x="232" y="1890"/>
                  </a:lnTo>
                  <a:lnTo>
                    <a:pt x="348" y="1967"/>
                  </a:lnTo>
                  <a:lnTo>
                    <a:pt x="502" y="2044"/>
                  </a:lnTo>
                  <a:lnTo>
                    <a:pt x="887" y="2198"/>
                  </a:lnTo>
                  <a:lnTo>
                    <a:pt x="1350" y="2333"/>
                  </a:lnTo>
                  <a:lnTo>
                    <a:pt x="1909" y="2449"/>
                  </a:lnTo>
                  <a:lnTo>
                    <a:pt x="2545" y="2583"/>
                  </a:lnTo>
                  <a:lnTo>
                    <a:pt x="3277" y="2699"/>
                  </a:lnTo>
                  <a:lnTo>
                    <a:pt x="4068" y="2795"/>
                  </a:lnTo>
                  <a:lnTo>
                    <a:pt x="4935" y="2892"/>
                  </a:lnTo>
                  <a:lnTo>
                    <a:pt x="5860" y="2969"/>
                  </a:lnTo>
                  <a:lnTo>
                    <a:pt x="6824" y="3027"/>
                  </a:lnTo>
                  <a:lnTo>
                    <a:pt x="7865" y="3085"/>
                  </a:lnTo>
                  <a:lnTo>
                    <a:pt x="8925" y="3123"/>
                  </a:lnTo>
                  <a:lnTo>
                    <a:pt x="10043" y="3142"/>
                  </a:lnTo>
                  <a:lnTo>
                    <a:pt x="11180" y="3162"/>
                  </a:lnTo>
                  <a:lnTo>
                    <a:pt x="12317" y="3142"/>
                  </a:lnTo>
                  <a:lnTo>
                    <a:pt x="13435" y="3123"/>
                  </a:lnTo>
                  <a:lnTo>
                    <a:pt x="14514" y="3085"/>
                  </a:lnTo>
                  <a:lnTo>
                    <a:pt x="15536" y="3027"/>
                  </a:lnTo>
                  <a:lnTo>
                    <a:pt x="16519" y="2969"/>
                  </a:lnTo>
                  <a:lnTo>
                    <a:pt x="17444" y="2892"/>
                  </a:lnTo>
                  <a:lnTo>
                    <a:pt x="18292" y="2795"/>
                  </a:lnTo>
                  <a:lnTo>
                    <a:pt x="19082" y="2699"/>
                  </a:lnTo>
                  <a:lnTo>
                    <a:pt x="19815" y="2583"/>
                  </a:lnTo>
                  <a:lnTo>
                    <a:pt x="20451" y="2449"/>
                  </a:lnTo>
                  <a:lnTo>
                    <a:pt x="21010" y="2333"/>
                  </a:lnTo>
                  <a:lnTo>
                    <a:pt x="21491" y="2198"/>
                  </a:lnTo>
                  <a:lnTo>
                    <a:pt x="21858" y="2044"/>
                  </a:lnTo>
                  <a:lnTo>
                    <a:pt x="22012" y="1967"/>
                  </a:lnTo>
                  <a:lnTo>
                    <a:pt x="22147" y="1890"/>
                  </a:lnTo>
                  <a:lnTo>
                    <a:pt x="22243" y="1812"/>
                  </a:lnTo>
                  <a:lnTo>
                    <a:pt x="22301" y="1735"/>
                  </a:lnTo>
                  <a:lnTo>
                    <a:pt x="22359" y="1658"/>
                  </a:lnTo>
                  <a:lnTo>
                    <a:pt x="22359" y="1581"/>
                  </a:lnTo>
                  <a:lnTo>
                    <a:pt x="22359" y="1485"/>
                  </a:lnTo>
                  <a:lnTo>
                    <a:pt x="22301" y="1408"/>
                  </a:lnTo>
                  <a:lnTo>
                    <a:pt x="22243" y="1331"/>
                  </a:lnTo>
                  <a:lnTo>
                    <a:pt x="22147" y="1254"/>
                  </a:lnTo>
                  <a:lnTo>
                    <a:pt x="22012" y="1176"/>
                  </a:lnTo>
                  <a:lnTo>
                    <a:pt x="21858" y="1099"/>
                  </a:lnTo>
                  <a:lnTo>
                    <a:pt x="21491" y="964"/>
                  </a:lnTo>
                  <a:lnTo>
                    <a:pt x="21010" y="829"/>
                  </a:lnTo>
                  <a:lnTo>
                    <a:pt x="20451" y="695"/>
                  </a:lnTo>
                  <a:lnTo>
                    <a:pt x="19815" y="579"/>
                  </a:lnTo>
                  <a:lnTo>
                    <a:pt x="19082" y="463"/>
                  </a:lnTo>
                  <a:lnTo>
                    <a:pt x="18292" y="348"/>
                  </a:lnTo>
                  <a:lnTo>
                    <a:pt x="17444" y="271"/>
                  </a:lnTo>
                  <a:lnTo>
                    <a:pt x="16519" y="193"/>
                  </a:lnTo>
                  <a:lnTo>
                    <a:pt x="15536" y="116"/>
                  </a:lnTo>
                  <a:lnTo>
                    <a:pt x="14514" y="58"/>
                  </a:lnTo>
                  <a:lnTo>
                    <a:pt x="13435" y="20"/>
                  </a:lnTo>
                  <a:lnTo>
                    <a:pt x="123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7330113" y="3119188"/>
              <a:ext cx="204800" cy="502600"/>
            </a:xfrm>
            <a:custGeom>
              <a:avLst/>
              <a:gdLst/>
              <a:ahLst/>
              <a:cxnLst/>
              <a:rect l="l" t="t" r="r" b="b"/>
              <a:pathLst>
                <a:path w="8192" h="20104" extrusionOk="0">
                  <a:moveTo>
                    <a:pt x="7151" y="0"/>
                  </a:moveTo>
                  <a:lnTo>
                    <a:pt x="7036" y="20"/>
                  </a:lnTo>
                  <a:lnTo>
                    <a:pt x="6939" y="58"/>
                  </a:lnTo>
                  <a:lnTo>
                    <a:pt x="6843" y="97"/>
                  </a:lnTo>
                  <a:lnTo>
                    <a:pt x="6746" y="155"/>
                  </a:lnTo>
                  <a:lnTo>
                    <a:pt x="6400" y="444"/>
                  </a:lnTo>
                  <a:lnTo>
                    <a:pt x="6053" y="752"/>
                  </a:lnTo>
                  <a:lnTo>
                    <a:pt x="5725" y="1041"/>
                  </a:lnTo>
                  <a:lnTo>
                    <a:pt x="5417" y="1369"/>
                  </a:lnTo>
                  <a:lnTo>
                    <a:pt x="5108" y="1677"/>
                  </a:lnTo>
                  <a:lnTo>
                    <a:pt x="4819" y="2024"/>
                  </a:lnTo>
                  <a:lnTo>
                    <a:pt x="4530" y="2352"/>
                  </a:lnTo>
                  <a:lnTo>
                    <a:pt x="4260" y="2699"/>
                  </a:lnTo>
                  <a:lnTo>
                    <a:pt x="4009" y="3065"/>
                  </a:lnTo>
                  <a:lnTo>
                    <a:pt x="3759" y="3412"/>
                  </a:lnTo>
                  <a:lnTo>
                    <a:pt x="3528" y="3797"/>
                  </a:lnTo>
                  <a:lnTo>
                    <a:pt x="3296" y="4164"/>
                  </a:lnTo>
                  <a:lnTo>
                    <a:pt x="2872" y="4915"/>
                  </a:lnTo>
                  <a:lnTo>
                    <a:pt x="2487" y="5706"/>
                  </a:lnTo>
                  <a:lnTo>
                    <a:pt x="2140" y="6496"/>
                  </a:lnTo>
                  <a:lnTo>
                    <a:pt x="1812" y="7286"/>
                  </a:lnTo>
                  <a:lnTo>
                    <a:pt x="1523" y="8096"/>
                  </a:lnTo>
                  <a:lnTo>
                    <a:pt x="1273" y="8905"/>
                  </a:lnTo>
                  <a:lnTo>
                    <a:pt x="1041" y="9695"/>
                  </a:lnTo>
                  <a:lnTo>
                    <a:pt x="849" y="10505"/>
                  </a:lnTo>
                  <a:lnTo>
                    <a:pt x="675" y="11295"/>
                  </a:lnTo>
                  <a:lnTo>
                    <a:pt x="540" y="12066"/>
                  </a:lnTo>
                  <a:lnTo>
                    <a:pt x="405" y="12818"/>
                  </a:lnTo>
                  <a:lnTo>
                    <a:pt x="309" y="13550"/>
                  </a:lnTo>
                  <a:lnTo>
                    <a:pt x="212" y="14263"/>
                  </a:lnTo>
                  <a:lnTo>
                    <a:pt x="155" y="14938"/>
                  </a:lnTo>
                  <a:lnTo>
                    <a:pt x="97" y="15593"/>
                  </a:lnTo>
                  <a:lnTo>
                    <a:pt x="58" y="16210"/>
                  </a:lnTo>
                  <a:lnTo>
                    <a:pt x="20" y="17309"/>
                  </a:lnTo>
                  <a:lnTo>
                    <a:pt x="0" y="18215"/>
                  </a:lnTo>
                  <a:lnTo>
                    <a:pt x="20" y="18908"/>
                  </a:lnTo>
                  <a:lnTo>
                    <a:pt x="39" y="19487"/>
                  </a:lnTo>
                  <a:lnTo>
                    <a:pt x="2044" y="20103"/>
                  </a:lnTo>
                  <a:lnTo>
                    <a:pt x="2660" y="19410"/>
                  </a:lnTo>
                  <a:lnTo>
                    <a:pt x="3219" y="18716"/>
                  </a:lnTo>
                  <a:lnTo>
                    <a:pt x="3740" y="18003"/>
                  </a:lnTo>
                  <a:lnTo>
                    <a:pt x="4222" y="17289"/>
                  </a:lnTo>
                  <a:lnTo>
                    <a:pt x="4684" y="16576"/>
                  </a:lnTo>
                  <a:lnTo>
                    <a:pt x="5089" y="15863"/>
                  </a:lnTo>
                  <a:lnTo>
                    <a:pt x="5474" y="15131"/>
                  </a:lnTo>
                  <a:lnTo>
                    <a:pt x="5821" y="14417"/>
                  </a:lnTo>
                  <a:lnTo>
                    <a:pt x="6149" y="13704"/>
                  </a:lnTo>
                  <a:lnTo>
                    <a:pt x="6438" y="12991"/>
                  </a:lnTo>
                  <a:lnTo>
                    <a:pt x="6708" y="12278"/>
                  </a:lnTo>
                  <a:lnTo>
                    <a:pt x="6958" y="11584"/>
                  </a:lnTo>
                  <a:lnTo>
                    <a:pt x="7170" y="10890"/>
                  </a:lnTo>
                  <a:lnTo>
                    <a:pt x="7344" y="10196"/>
                  </a:lnTo>
                  <a:lnTo>
                    <a:pt x="7517" y="9522"/>
                  </a:lnTo>
                  <a:lnTo>
                    <a:pt x="7672" y="8847"/>
                  </a:lnTo>
                  <a:lnTo>
                    <a:pt x="7787" y="8192"/>
                  </a:lnTo>
                  <a:lnTo>
                    <a:pt x="7884" y="7556"/>
                  </a:lnTo>
                  <a:lnTo>
                    <a:pt x="7980" y="6939"/>
                  </a:lnTo>
                  <a:lnTo>
                    <a:pt x="8057" y="6322"/>
                  </a:lnTo>
                  <a:lnTo>
                    <a:pt x="8096" y="5725"/>
                  </a:lnTo>
                  <a:lnTo>
                    <a:pt x="8134" y="5147"/>
                  </a:lnTo>
                  <a:lnTo>
                    <a:pt x="8192" y="4067"/>
                  </a:lnTo>
                  <a:lnTo>
                    <a:pt x="8192" y="3065"/>
                  </a:lnTo>
                  <a:lnTo>
                    <a:pt x="8153" y="2159"/>
                  </a:lnTo>
                  <a:lnTo>
                    <a:pt x="8096" y="1369"/>
                  </a:lnTo>
                  <a:lnTo>
                    <a:pt x="8038" y="694"/>
                  </a:lnTo>
                  <a:lnTo>
                    <a:pt x="8019" y="579"/>
                  </a:lnTo>
                  <a:lnTo>
                    <a:pt x="7980" y="482"/>
                  </a:lnTo>
                  <a:lnTo>
                    <a:pt x="7922" y="386"/>
                  </a:lnTo>
                  <a:lnTo>
                    <a:pt x="7864" y="289"/>
                  </a:lnTo>
                  <a:lnTo>
                    <a:pt x="7807" y="212"/>
                  </a:lnTo>
                  <a:lnTo>
                    <a:pt x="7729" y="155"/>
                  </a:lnTo>
                  <a:lnTo>
                    <a:pt x="7633" y="97"/>
                  </a:lnTo>
                  <a:lnTo>
                    <a:pt x="7537" y="58"/>
                  </a:lnTo>
                  <a:lnTo>
                    <a:pt x="7440" y="20"/>
                  </a:lnTo>
                  <a:lnTo>
                    <a:pt x="73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7390338" y="3207838"/>
              <a:ext cx="95450" cy="289625"/>
            </a:xfrm>
            <a:custGeom>
              <a:avLst/>
              <a:gdLst/>
              <a:ahLst/>
              <a:cxnLst/>
              <a:rect l="l" t="t" r="r" b="b"/>
              <a:pathLst>
                <a:path w="3818" h="11585" extrusionOk="0">
                  <a:moveTo>
                    <a:pt x="3663" y="1"/>
                  </a:moveTo>
                  <a:lnTo>
                    <a:pt x="3605" y="20"/>
                  </a:lnTo>
                  <a:lnTo>
                    <a:pt x="3566" y="59"/>
                  </a:lnTo>
                  <a:lnTo>
                    <a:pt x="3528" y="97"/>
                  </a:lnTo>
                  <a:lnTo>
                    <a:pt x="3239" y="926"/>
                  </a:lnTo>
                  <a:lnTo>
                    <a:pt x="2776" y="2333"/>
                  </a:lnTo>
                  <a:lnTo>
                    <a:pt x="1620" y="6072"/>
                  </a:lnTo>
                  <a:lnTo>
                    <a:pt x="1" y="11392"/>
                  </a:lnTo>
                  <a:lnTo>
                    <a:pt x="1" y="11450"/>
                  </a:lnTo>
                  <a:lnTo>
                    <a:pt x="20" y="11508"/>
                  </a:lnTo>
                  <a:lnTo>
                    <a:pt x="59" y="11546"/>
                  </a:lnTo>
                  <a:lnTo>
                    <a:pt x="97" y="11585"/>
                  </a:lnTo>
                  <a:lnTo>
                    <a:pt x="193" y="11585"/>
                  </a:lnTo>
                  <a:lnTo>
                    <a:pt x="232" y="11565"/>
                  </a:lnTo>
                  <a:lnTo>
                    <a:pt x="271" y="11527"/>
                  </a:lnTo>
                  <a:lnTo>
                    <a:pt x="290" y="11488"/>
                  </a:lnTo>
                  <a:lnTo>
                    <a:pt x="1870" y="6284"/>
                  </a:lnTo>
                  <a:lnTo>
                    <a:pt x="3046" y="2487"/>
                  </a:lnTo>
                  <a:lnTo>
                    <a:pt x="3509" y="1061"/>
                  </a:lnTo>
                  <a:lnTo>
                    <a:pt x="3798" y="213"/>
                  </a:lnTo>
                  <a:lnTo>
                    <a:pt x="3817" y="155"/>
                  </a:lnTo>
                  <a:lnTo>
                    <a:pt x="3798" y="97"/>
                  </a:lnTo>
                  <a:lnTo>
                    <a:pt x="3778" y="59"/>
                  </a:lnTo>
                  <a:lnTo>
                    <a:pt x="3721" y="20"/>
                  </a:lnTo>
                  <a:lnTo>
                    <a:pt x="36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7187963" y="2662388"/>
              <a:ext cx="265525" cy="915550"/>
            </a:xfrm>
            <a:custGeom>
              <a:avLst/>
              <a:gdLst/>
              <a:ahLst/>
              <a:cxnLst/>
              <a:rect l="l" t="t" r="r" b="b"/>
              <a:pathLst>
                <a:path w="10621" h="36622" extrusionOk="0">
                  <a:moveTo>
                    <a:pt x="7344" y="0"/>
                  </a:moveTo>
                  <a:lnTo>
                    <a:pt x="7209" y="39"/>
                  </a:lnTo>
                  <a:lnTo>
                    <a:pt x="7093" y="77"/>
                  </a:lnTo>
                  <a:lnTo>
                    <a:pt x="6978" y="135"/>
                  </a:lnTo>
                  <a:lnTo>
                    <a:pt x="6881" y="212"/>
                  </a:lnTo>
                  <a:lnTo>
                    <a:pt x="6785" y="309"/>
                  </a:lnTo>
                  <a:lnTo>
                    <a:pt x="6708" y="424"/>
                  </a:lnTo>
                  <a:lnTo>
                    <a:pt x="6110" y="1446"/>
                  </a:lnTo>
                  <a:lnTo>
                    <a:pt x="5783" y="2043"/>
                  </a:lnTo>
                  <a:lnTo>
                    <a:pt x="5436" y="2699"/>
                  </a:lnTo>
                  <a:lnTo>
                    <a:pt x="5070" y="3393"/>
                  </a:lnTo>
                  <a:lnTo>
                    <a:pt x="4703" y="4144"/>
                  </a:lnTo>
                  <a:lnTo>
                    <a:pt x="4318" y="4954"/>
                  </a:lnTo>
                  <a:lnTo>
                    <a:pt x="3933" y="5802"/>
                  </a:lnTo>
                  <a:lnTo>
                    <a:pt x="3547" y="6688"/>
                  </a:lnTo>
                  <a:lnTo>
                    <a:pt x="3162" y="7633"/>
                  </a:lnTo>
                  <a:lnTo>
                    <a:pt x="2795" y="8635"/>
                  </a:lnTo>
                  <a:lnTo>
                    <a:pt x="2429" y="9657"/>
                  </a:lnTo>
                  <a:lnTo>
                    <a:pt x="2082" y="10736"/>
                  </a:lnTo>
                  <a:lnTo>
                    <a:pt x="1735" y="11835"/>
                  </a:lnTo>
                  <a:lnTo>
                    <a:pt x="1427" y="12991"/>
                  </a:lnTo>
                  <a:lnTo>
                    <a:pt x="1118" y="14167"/>
                  </a:lnTo>
                  <a:lnTo>
                    <a:pt x="868" y="15381"/>
                  </a:lnTo>
                  <a:lnTo>
                    <a:pt x="617" y="16634"/>
                  </a:lnTo>
                  <a:lnTo>
                    <a:pt x="425" y="17906"/>
                  </a:lnTo>
                  <a:lnTo>
                    <a:pt x="251" y="19217"/>
                  </a:lnTo>
                  <a:lnTo>
                    <a:pt x="116" y="20547"/>
                  </a:lnTo>
                  <a:lnTo>
                    <a:pt x="78" y="21221"/>
                  </a:lnTo>
                  <a:lnTo>
                    <a:pt x="39" y="21915"/>
                  </a:lnTo>
                  <a:lnTo>
                    <a:pt x="20" y="22609"/>
                  </a:lnTo>
                  <a:lnTo>
                    <a:pt x="1" y="23303"/>
                  </a:lnTo>
                  <a:lnTo>
                    <a:pt x="1" y="23997"/>
                  </a:lnTo>
                  <a:lnTo>
                    <a:pt x="20" y="24710"/>
                  </a:lnTo>
                  <a:lnTo>
                    <a:pt x="39" y="25423"/>
                  </a:lnTo>
                  <a:lnTo>
                    <a:pt x="78" y="26136"/>
                  </a:lnTo>
                  <a:lnTo>
                    <a:pt x="135" y="26869"/>
                  </a:lnTo>
                  <a:lnTo>
                    <a:pt x="213" y="27582"/>
                  </a:lnTo>
                  <a:lnTo>
                    <a:pt x="290" y="28314"/>
                  </a:lnTo>
                  <a:lnTo>
                    <a:pt x="386" y="29066"/>
                  </a:lnTo>
                  <a:lnTo>
                    <a:pt x="502" y="29798"/>
                  </a:lnTo>
                  <a:lnTo>
                    <a:pt x="637" y="30550"/>
                  </a:lnTo>
                  <a:lnTo>
                    <a:pt x="791" y="31282"/>
                  </a:lnTo>
                  <a:lnTo>
                    <a:pt x="964" y="32034"/>
                  </a:lnTo>
                  <a:lnTo>
                    <a:pt x="1138" y="32805"/>
                  </a:lnTo>
                  <a:lnTo>
                    <a:pt x="1350" y="33557"/>
                  </a:lnTo>
                  <a:lnTo>
                    <a:pt x="1562" y="34309"/>
                  </a:lnTo>
                  <a:lnTo>
                    <a:pt x="1793" y="35080"/>
                  </a:lnTo>
                  <a:lnTo>
                    <a:pt x="2063" y="35850"/>
                  </a:lnTo>
                  <a:lnTo>
                    <a:pt x="2333" y="36621"/>
                  </a:lnTo>
                  <a:lnTo>
                    <a:pt x="5686" y="36621"/>
                  </a:lnTo>
                  <a:lnTo>
                    <a:pt x="5802" y="36429"/>
                  </a:lnTo>
                  <a:lnTo>
                    <a:pt x="6072" y="35889"/>
                  </a:lnTo>
                  <a:lnTo>
                    <a:pt x="6477" y="35002"/>
                  </a:lnTo>
                  <a:lnTo>
                    <a:pt x="6727" y="34443"/>
                  </a:lnTo>
                  <a:lnTo>
                    <a:pt x="6997" y="33807"/>
                  </a:lnTo>
                  <a:lnTo>
                    <a:pt x="7286" y="33094"/>
                  </a:lnTo>
                  <a:lnTo>
                    <a:pt x="7595" y="32304"/>
                  </a:lnTo>
                  <a:lnTo>
                    <a:pt x="7903" y="31437"/>
                  </a:lnTo>
                  <a:lnTo>
                    <a:pt x="8211" y="30492"/>
                  </a:lnTo>
                  <a:lnTo>
                    <a:pt x="8520" y="29509"/>
                  </a:lnTo>
                  <a:lnTo>
                    <a:pt x="8828" y="28430"/>
                  </a:lnTo>
                  <a:lnTo>
                    <a:pt x="9137" y="27312"/>
                  </a:lnTo>
                  <a:lnTo>
                    <a:pt x="9406" y="26117"/>
                  </a:lnTo>
                  <a:lnTo>
                    <a:pt x="9676" y="24864"/>
                  </a:lnTo>
                  <a:lnTo>
                    <a:pt x="9927" y="23573"/>
                  </a:lnTo>
                  <a:lnTo>
                    <a:pt x="10139" y="22204"/>
                  </a:lnTo>
                  <a:lnTo>
                    <a:pt x="10312" y="20797"/>
                  </a:lnTo>
                  <a:lnTo>
                    <a:pt x="10466" y="19332"/>
                  </a:lnTo>
                  <a:lnTo>
                    <a:pt x="10524" y="18581"/>
                  </a:lnTo>
                  <a:lnTo>
                    <a:pt x="10563" y="17829"/>
                  </a:lnTo>
                  <a:lnTo>
                    <a:pt x="10601" y="17058"/>
                  </a:lnTo>
                  <a:lnTo>
                    <a:pt x="10621" y="16268"/>
                  </a:lnTo>
                  <a:lnTo>
                    <a:pt x="10621" y="15478"/>
                  </a:lnTo>
                  <a:lnTo>
                    <a:pt x="10621" y="14687"/>
                  </a:lnTo>
                  <a:lnTo>
                    <a:pt x="10601" y="13859"/>
                  </a:lnTo>
                  <a:lnTo>
                    <a:pt x="10582" y="13049"/>
                  </a:lnTo>
                  <a:lnTo>
                    <a:pt x="10544" y="12201"/>
                  </a:lnTo>
                  <a:lnTo>
                    <a:pt x="10466" y="11372"/>
                  </a:lnTo>
                  <a:lnTo>
                    <a:pt x="10389" y="10524"/>
                  </a:lnTo>
                  <a:lnTo>
                    <a:pt x="10312" y="9657"/>
                  </a:lnTo>
                  <a:lnTo>
                    <a:pt x="10197" y="8789"/>
                  </a:lnTo>
                  <a:lnTo>
                    <a:pt x="10062" y="7903"/>
                  </a:lnTo>
                  <a:lnTo>
                    <a:pt x="9927" y="7016"/>
                  </a:lnTo>
                  <a:lnTo>
                    <a:pt x="9753" y="6130"/>
                  </a:lnTo>
                  <a:lnTo>
                    <a:pt x="9580" y="5224"/>
                  </a:lnTo>
                  <a:lnTo>
                    <a:pt x="9368" y="4318"/>
                  </a:lnTo>
                  <a:lnTo>
                    <a:pt x="9156" y="3412"/>
                  </a:lnTo>
                  <a:lnTo>
                    <a:pt x="8905" y="2487"/>
                  </a:lnTo>
                  <a:lnTo>
                    <a:pt x="8635" y="1562"/>
                  </a:lnTo>
                  <a:lnTo>
                    <a:pt x="8346" y="617"/>
                  </a:lnTo>
                  <a:lnTo>
                    <a:pt x="8288" y="482"/>
                  </a:lnTo>
                  <a:lnTo>
                    <a:pt x="8231" y="367"/>
                  </a:lnTo>
                  <a:lnTo>
                    <a:pt x="8134" y="270"/>
                  </a:lnTo>
                  <a:lnTo>
                    <a:pt x="8057" y="174"/>
                  </a:lnTo>
                  <a:lnTo>
                    <a:pt x="7942" y="116"/>
                  </a:lnTo>
                  <a:lnTo>
                    <a:pt x="7826" y="58"/>
                  </a:lnTo>
                  <a:lnTo>
                    <a:pt x="7710" y="20"/>
                  </a:lnTo>
                  <a:lnTo>
                    <a:pt x="75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7"/>
            <p:cNvSpPr/>
            <p:nvPr/>
          </p:nvSpPr>
          <p:spPr>
            <a:xfrm>
              <a:off x="7278563" y="2871513"/>
              <a:ext cx="78550" cy="643300"/>
            </a:xfrm>
            <a:custGeom>
              <a:avLst/>
              <a:gdLst/>
              <a:ahLst/>
              <a:cxnLst/>
              <a:rect l="l" t="t" r="r" b="b"/>
              <a:pathLst>
                <a:path w="3142" h="25732" extrusionOk="0">
                  <a:moveTo>
                    <a:pt x="2949" y="0"/>
                  </a:moveTo>
                  <a:lnTo>
                    <a:pt x="2891" y="20"/>
                  </a:lnTo>
                  <a:lnTo>
                    <a:pt x="2853" y="77"/>
                  </a:lnTo>
                  <a:lnTo>
                    <a:pt x="2833" y="135"/>
                  </a:lnTo>
                  <a:lnTo>
                    <a:pt x="0" y="25558"/>
                  </a:lnTo>
                  <a:lnTo>
                    <a:pt x="19" y="25616"/>
                  </a:lnTo>
                  <a:lnTo>
                    <a:pt x="39" y="25674"/>
                  </a:lnTo>
                  <a:lnTo>
                    <a:pt x="77" y="25712"/>
                  </a:lnTo>
                  <a:lnTo>
                    <a:pt x="135" y="25732"/>
                  </a:lnTo>
                  <a:lnTo>
                    <a:pt x="212" y="25732"/>
                  </a:lnTo>
                  <a:lnTo>
                    <a:pt x="251" y="25693"/>
                  </a:lnTo>
                  <a:lnTo>
                    <a:pt x="289" y="25654"/>
                  </a:lnTo>
                  <a:lnTo>
                    <a:pt x="309" y="25597"/>
                  </a:lnTo>
                  <a:lnTo>
                    <a:pt x="3142" y="155"/>
                  </a:lnTo>
                  <a:lnTo>
                    <a:pt x="3123" y="97"/>
                  </a:lnTo>
                  <a:lnTo>
                    <a:pt x="3103" y="58"/>
                  </a:lnTo>
                  <a:lnTo>
                    <a:pt x="3065" y="20"/>
                  </a:lnTo>
                  <a:lnTo>
                    <a:pt x="3007"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a:off x="6949438" y="2778988"/>
              <a:ext cx="276625" cy="811950"/>
            </a:xfrm>
            <a:custGeom>
              <a:avLst/>
              <a:gdLst/>
              <a:ahLst/>
              <a:cxnLst/>
              <a:rect l="l" t="t" r="r" b="b"/>
              <a:pathLst>
                <a:path w="11065" h="32478" extrusionOk="0">
                  <a:moveTo>
                    <a:pt x="2121" y="1"/>
                  </a:moveTo>
                  <a:lnTo>
                    <a:pt x="2005" y="39"/>
                  </a:lnTo>
                  <a:lnTo>
                    <a:pt x="1890" y="59"/>
                  </a:lnTo>
                  <a:lnTo>
                    <a:pt x="1793" y="116"/>
                  </a:lnTo>
                  <a:lnTo>
                    <a:pt x="1697" y="174"/>
                  </a:lnTo>
                  <a:lnTo>
                    <a:pt x="1620" y="251"/>
                  </a:lnTo>
                  <a:lnTo>
                    <a:pt x="1562" y="348"/>
                  </a:lnTo>
                  <a:lnTo>
                    <a:pt x="1504" y="444"/>
                  </a:lnTo>
                  <a:lnTo>
                    <a:pt x="1466" y="540"/>
                  </a:lnTo>
                  <a:lnTo>
                    <a:pt x="1234" y="1562"/>
                  </a:lnTo>
                  <a:lnTo>
                    <a:pt x="1022" y="2583"/>
                  </a:lnTo>
                  <a:lnTo>
                    <a:pt x="830" y="3566"/>
                  </a:lnTo>
                  <a:lnTo>
                    <a:pt x="675" y="4530"/>
                  </a:lnTo>
                  <a:lnTo>
                    <a:pt x="521" y="5494"/>
                  </a:lnTo>
                  <a:lnTo>
                    <a:pt x="406" y="6419"/>
                  </a:lnTo>
                  <a:lnTo>
                    <a:pt x="290" y="7344"/>
                  </a:lnTo>
                  <a:lnTo>
                    <a:pt x="194" y="8250"/>
                  </a:lnTo>
                  <a:lnTo>
                    <a:pt x="136" y="9117"/>
                  </a:lnTo>
                  <a:lnTo>
                    <a:pt x="78" y="9985"/>
                  </a:lnTo>
                  <a:lnTo>
                    <a:pt x="39" y="10833"/>
                  </a:lnTo>
                  <a:lnTo>
                    <a:pt x="20" y="11681"/>
                  </a:lnTo>
                  <a:lnTo>
                    <a:pt x="1" y="12490"/>
                  </a:lnTo>
                  <a:lnTo>
                    <a:pt x="20" y="13281"/>
                  </a:lnTo>
                  <a:lnTo>
                    <a:pt x="39" y="14071"/>
                  </a:lnTo>
                  <a:lnTo>
                    <a:pt x="78" y="14823"/>
                  </a:lnTo>
                  <a:lnTo>
                    <a:pt x="116" y="15574"/>
                  </a:lnTo>
                  <a:lnTo>
                    <a:pt x="194" y="16307"/>
                  </a:lnTo>
                  <a:lnTo>
                    <a:pt x="271" y="17020"/>
                  </a:lnTo>
                  <a:lnTo>
                    <a:pt x="348" y="17714"/>
                  </a:lnTo>
                  <a:lnTo>
                    <a:pt x="444" y="18388"/>
                  </a:lnTo>
                  <a:lnTo>
                    <a:pt x="540" y="19063"/>
                  </a:lnTo>
                  <a:lnTo>
                    <a:pt x="656" y="19699"/>
                  </a:lnTo>
                  <a:lnTo>
                    <a:pt x="791" y="20335"/>
                  </a:lnTo>
                  <a:lnTo>
                    <a:pt x="1061" y="21549"/>
                  </a:lnTo>
                  <a:lnTo>
                    <a:pt x="1369" y="22687"/>
                  </a:lnTo>
                  <a:lnTo>
                    <a:pt x="1697" y="23766"/>
                  </a:lnTo>
                  <a:lnTo>
                    <a:pt x="2044" y="24768"/>
                  </a:lnTo>
                  <a:lnTo>
                    <a:pt x="2410" y="25732"/>
                  </a:lnTo>
                  <a:lnTo>
                    <a:pt x="2776" y="26618"/>
                  </a:lnTo>
                  <a:lnTo>
                    <a:pt x="3162" y="27428"/>
                  </a:lnTo>
                  <a:lnTo>
                    <a:pt x="3528" y="28180"/>
                  </a:lnTo>
                  <a:lnTo>
                    <a:pt x="3913" y="28874"/>
                  </a:lnTo>
                  <a:lnTo>
                    <a:pt x="4280" y="29510"/>
                  </a:lnTo>
                  <a:lnTo>
                    <a:pt x="4627" y="30088"/>
                  </a:lnTo>
                  <a:lnTo>
                    <a:pt x="4974" y="30589"/>
                  </a:lnTo>
                  <a:lnTo>
                    <a:pt x="5282" y="31032"/>
                  </a:lnTo>
                  <a:lnTo>
                    <a:pt x="5571" y="31418"/>
                  </a:lnTo>
                  <a:lnTo>
                    <a:pt x="6053" y="32015"/>
                  </a:lnTo>
                  <a:lnTo>
                    <a:pt x="6361" y="32362"/>
                  </a:lnTo>
                  <a:lnTo>
                    <a:pt x="6477" y="32478"/>
                  </a:lnTo>
                  <a:lnTo>
                    <a:pt x="10833" y="31765"/>
                  </a:lnTo>
                  <a:lnTo>
                    <a:pt x="10891" y="31071"/>
                  </a:lnTo>
                  <a:lnTo>
                    <a:pt x="10949" y="30377"/>
                  </a:lnTo>
                  <a:lnTo>
                    <a:pt x="11026" y="28989"/>
                  </a:lnTo>
                  <a:lnTo>
                    <a:pt x="11064" y="27640"/>
                  </a:lnTo>
                  <a:lnTo>
                    <a:pt x="11045" y="26291"/>
                  </a:lnTo>
                  <a:lnTo>
                    <a:pt x="11006" y="24980"/>
                  </a:lnTo>
                  <a:lnTo>
                    <a:pt x="10910" y="23670"/>
                  </a:lnTo>
                  <a:lnTo>
                    <a:pt x="10794" y="22397"/>
                  </a:lnTo>
                  <a:lnTo>
                    <a:pt x="10640" y="21145"/>
                  </a:lnTo>
                  <a:lnTo>
                    <a:pt x="10447" y="19911"/>
                  </a:lnTo>
                  <a:lnTo>
                    <a:pt x="10235" y="18697"/>
                  </a:lnTo>
                  <a:lnTo>
                    <a:pt x="9985" y="17521"/>
                  </a:lnTo>
                  <a:lnTo>
                    <a:pt x="9734" y="16365"/>
                  </a:lnTo>
                  <a:lnTo>
                    <a:pt x="9445" y="15227"/>
                  </a:lnTo>
                  <a:lnTo>
                    <a:pt x="9137" y="14129"/>
                  </a:lnTo>
                  <a:lnTo>
                    <a:pt x="8809" y="13069"/>
                  </a:lnTo>
                  <a:lnTo>
                    <a:pt x="8462" y="12028"/>
                  </a:lnTo>
                  <a:lnTo>
                    <a:pt x="8115" y="11006"/>
                  </a:lnTo>
                  <a:lnTo>
                    <a:pt x="7749" y="10043"/>
                  </a:lnTo>
                  <a:lnTo>
                    <a:pt x="7383" y="9098"/>
                  </a:lnTo>
                  <a:lnTo>
                    <a:pt x="7017" y="8192"/>
                  </a:lnTo>
                  <a:lnTo>
                    <a:pt x="6631" y="7306"/>
                  </a:lnTo>
                  <a:lnTo>
                    <a:pt x="6265" y="6477"/>
                  </a:lnTo>
                  <a:lnTo>
                    <a:pt x="5879" y="5687"/>
                  </a:lnTo>
                  <a:lnTo>
                    <a:pt x="5513" y="4916"/>
                  </a:lnTo>
                  <a:lnTo>
                    <a:pt x="5147" y="4202"/>
                  </a:lnTo>
                  <a:lnTo>
                    <a:pt x="4781" y="3509"/>
                  </a:lnTo>
                  <a:lnTo>
                    <a:pt x="4087" y="2275"/>
                  </a:lnTo>
                  <a:lnTo>
                    <a:pt x="3470" y="1234"/>
                  </a:lnTo>
                  <a:lnTo>
                    <a:pt x="2930" y="348"/>
                  </a:lnTo>
                  <a:lnTo>
                    <a:pt x="2853" y="251"/>
                  </a:lnTo>
                  <a:lnTo>
                    <a:pt x="2757" y="174"/>
                  </a:lnTo>
                  <a:lnTo>
                    <a:pt x="2680" y="116"/>
                  </a:lnTo>
                  <a:lnTo>
                    <a:pt x="2564" y="59"/>
                  </a:lnTo>
                  <a:lnTo>
                    <a:pt x="2449" y="20"/>
                  </a:lnTo>
                  <a:lnTo>
                    <a:pt x="2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7"/>
            <p:cNvSpPr/>
            <p:nvPr/>
          </p:nvSpPr>
          <p:spPr>
            <a:xfrm>
              <a:off x="7007738" y="2998713"/>
              <a:ext cx="141700" cy="517075"/>
            </a:xfrm>
            <a:custGeom>
              <a:avLst/>
              <a:gdLst/>
              <a:ahLst/>
              <a:cxnLst/>
              <a:rect l="l" t="t" r="r" b="b"/>
              <a:pathLst>
                <a:path w="5668" h="20683" extrusionOk="0">
                  <a:moveTo>
                    <a:pt x="117" y="1"/>
                  </a:moveTo>
                  <a:lnTo>
                    <a:pt x="59" y="20"/>
                  </a:lnTo>
                  <a:lnTo>
                    <a:pt x="20" y="78"/>
                  </a:lnTo>
                  <a:lnTo>
                    <a:pt x="1" y="116"/>
                  </a:lnTo>
                  <a:lnTo>
                    <a:pt x="20" y="174"/>
                  </a:lnTo>
                  <a:lnTo>
                    <a:pt x="5379" y="20566"/>
                  </a:lnTo>
                  <a:lnTo>
                    <a:pt x="5398" y="20605"/>
                  </a:lnTo>
                  <a:lnTo>
                    <a:pt x="5436" y="20644"/>
                  </a:lnTo>
                  <a:lnTo>
                    <a:pt x="5475" y="20663"/>
                  </a:lnTo>
                  <a:lnTo>
                    <a:pt x="5533" y="20682"/>
                  </a:lnTo>
                  <a:lnTo>
                    <a:pt x="5571" y="20663"/>
                  </a:lnTo>
                  <a:lnTo>
                    <a:pt x="5610" y="20644"/>
                  </a:lnTo>
                  <a:lnTo>
                    <a:pt x="5648" y="20605"/>
                  </a:lnTo>
                  <a:lnTo>
                    <a:pt x="5668" y="20547"/>
                  </a:lnTo>
                  <a:lnTo>
                    <a:pt x="5668" y="20489"/>
                  </a:lnTo>
                  <a:lnTo>
                    <a:pt x="309" y="116"/>
                  </a:lnTo>
                  <a:lnTo>
                    <a:pt x="271" y="59"/>
                  </a:lnTo>
                  <a:lnTo>
                    <a:pt x="232" y="20"/>
                  </a:lnTo>
                  <a:lnTo>
                    <a:pt x="1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7"/>
            <p:cNvSpPr/>
            <p:nvPr/>
          </p:nvSpPr>
          <p:spPr>
            <a:xfrm>
              <a:off x="6966788" y="3517688"/>
              <a:ext cx="558975" cy="711225"/>
            </a:xfrm>
            <a:custGeom>
              <a:avLst/>
              <a:gdLst/>
              <a:ahLst/>
              <a:cxnLst/>
              <a:rect l="l" t="t" r="r" b="b"/>
              <a:pathLst>
                <a:path w="22359" h="28449" extrusionOk="0">
                  <a:moveTo>
                    <a:pt x="22359" y="0"/>
                  </a:moveTo>
                  <a:lnTo>
                    <a:pt x="22350" y="89"/>
                  </a:lnTo>
                  <a:lnTo>
                    <a:pt x="22350" y="89"/>
                  </a:lnTo>
                  <a:lnTo>
                    <a:pt x="22359" y="77"/>
                  </a:lnTo>
                  <a:lnTo>
                    <a:pt x="22359" y="0"/>
                  </a:lnTo>
                  <a:close/>
                  <a:moveTo>
                    <a:pt x="1" y="0"/>
                  </a:moveTo>
                  <a:lnTo>
                    <a:pt x="2757" y="27466"/>
                  </a:lnTo>
                  <a:lnTo>
                    <a:pt x="2757" y="27485"/>
                  </a:lnTo>
                  <a:lnTo>
                    <a:pt x="2795" y="27524"/>
                  </a:lnTo>
                  <a:lnTo>
                    <a:pt x="2930" y="27582"/>
                  </a:lnTo>
                  <a:lnTo>
                    <a:pt x="3123" y="27659"/>
                  </a:lnTo>
                  <a:lnTo>
                    <a:pt x="3412" y="27755"/>
                  </a:lnTo>
                  <a:lnTo>
                    <a:pt x="3778" y="27832"/>
                  </a:lnTo>
                  <a:lnTo>
                    <a:pt x="4183" y="27909"/>
                  </a:lnTo>
                  <a:lnTo>
                    <a:pt x="4684" y="27986"/>
                  </a:lnTo>
                  <a:lnTo>
                    <a:pt x="5224" y="28064"/>
                  </a:lnTo>
                  <a:lnTo>
                    <a:pt x="6477" y="28218"/>
                  </a:lnTo>
                  <a:lnTo>
                    <a:pt x="7171" y="28276"/>
                  </a:lnTo>
                  <a:lnTo>
                    <a:pt x="7903" y="28333"/>
                  </a:lnTo>
                  <a:lnTo>
                    <a:pt x="8674" y="28391"/>
                  </a:lnTo>
                  <a:lnTo>
                    <a:pt x="9484" y="28410"/>
                  </a:lnTo>
                  <a:lnTo>
                    <a:pt x="10312" y="28449"/>
                  </a:lnTo>
                  <a:lnTo>
                    <a:pt x="12047" y="28449"/>
                  </a:lnTo>
                  <a:lnTo>
                    <a:pt x="12876" y="28410"/>
                  </a:lnTo>
                  <a:lnTo>
                    <a:pt x="13685" y="28391"/>
                  </a:lnTo>
                  <a:lnTo>
                    <a:pt x="14456" y="28333"/>
                  </a:lnTo>
                  <a:lnTo>
                    <a:pt x="15208" y="28276"/>
                  </a:lnTo>
                  <a:lnTo>
                    <a:pt x="15902" y="28218"/>
                  </a:lnTo>
                  <a:lnTo>
                    <a:pt x="17135" y="28064"/>
                  </a:lnTo>
                  <a:lnTo>
                    <a:pt x="17694" y="27986"/>
                  </a:lnTo>
                  <a:lnTo>
                    <a:pt x="18176" y="27909"/>
                  </a:lnTo>
                  <a:lnTo>
                    <a:pt x="18600" y="27832"/>
                  </a:lnTo>
                  <a:lnTo>
                    <a:pt x="18947" y="27755"/>
                  </a:lnTo>
                  <a:lnTo>
                    <a:pt x="19236" y="27659"/>
                  </a:lnTo>
                  <a:lnTo>
                    <a:pt x="19448" y="27582"/>
                  </a:lnTo>
                  <a:lnTo>
                    <a:pt x="19564" y="27524"/>
                  </a:lnTo>
                  <a:lnTo>
                    <a:pt x="19603" y="27485"/>
                  </a:lnTo>
                  <a:lnTo>
                    <a:pt x="19622" y="27466"/>
                  </a:lnTo>
                  <a:lnTo>
                    <a:pt x="22350" y="89"/>
                  </a:lnTo>
                  <a:lnTo>
                    <a:pt x="22350" y="89"/>
                  </a:lnTo>
                  <a:lnTo>
                    <a:pt x="22301" y="154"/>
                  </a:lnTo>
                  <a:lnTo>
                    <a:pt x="22243" y="231"/>
                  </a:lnTo>
                  <a:lnTo>
                    <a:pt x="22147" y="309"/>
                  </a:lnTo>
                  <a:lnTo>
                    <a:pt x="22012" y="386"/>
                  </a:lnTo>
                  <a:lnTo>
                    <a:pt x="21858" y="463"/>
                  </a:lnTo>
                  <a:lnTo>
                    <a:pt x="21491" y="617"/>
                  </a:lnTo>
                  <a:lnTo>
                    <a:pt x="21010" y="752"/>
                  </a:lnTo>
                  <a:lnTo>
                    <a:pt x="20451" y="868"/>
                  </a:lnTo>
                  <a:lnTo>
                    <a:pt x="19815" y="1002"/>
                  </a:lnTo>
                  <a:lnTo>
                    <a:pt x="19082" y="1118"/>
                  </a:lnTo>
                  <a:lnTo>
                    <a:pt x="18292" y="1214"/>
                  </a:lnTo>
                  <a:lnTo>
                    <a:pt x="17444" y="1311"/>
                  </a:lnTo>
                  <a:lnTo>
                    <a:pt x="16519" y="1388"/>
                  </a:lnTo>
                  <a:lnTo>
                    <a:pt x="15536" y="1446"/>
                  </a:lnTo>
                  <a:lnTo>
                    <a:pt x="14514" y="1504"/>
                  </a:lnTo>
                  <a:lnTo>
                    <a:pt x="13435" y="1542"/>
                  </a:lnTo>
                  <a:lnTo>
                    <a:pt x="12317" y="1561"/>
                  </a:lnTo>
                  <a:lnTo>
                    <a:pt x="11180" y="1581"/>
                  </a:lnTo>
                  <a:lnTo>
                    <a:pt x="10043" y="1561"/>
                  </a:lnTo>
                  <a:lnTo>
                    <a:pt x="8925" y="1542"/>
                  </a:lnTo>
                  <a:lnTo>
                    <a:pt x="7865" y="1504"/>
                  </a:lnTo>
                  <a:lnTo>
                    <a:pt x="6824" y="1446"/>
                  </a:lnTo>
                  <a:lnTo>
                    <a:pt x="5860" y="1388"/>
                  </a:lnTo>
                  <a:lnTo>
                    <a:pt x="4935" y="1311"/>
                  </a:lnTo>
                  <a:lnTo>
                    <a:pt x="4068" y="1214"/>
                  </a:lnTo>
                  <a:lnTo>
                    <a:pt x="3277" y="1118"/>
                  </a:lnTo>
                  <a:lnTo>
                    <a:pt x="2545" y="1002"/>
                  </a:lnTo>
                  <a:lnTo>
                    <a:pt x="1909" y="868"/>
                  </a:lnTo>
                  <a:lnTo>
                    <a:pt x="1350" y="752"/>
                  </a:lnTo>
                  <a:lnTo>
                    <a:pt x="887" y="617"/>
                  </a:lnTo>
                  <a:lnTo>
                    <a:pt x="502" y="463"/>
                  </a:lnTo>
                  <a:lnTo>
                    <a:pt x="348" y="386"/>
                  </a:lnTo>
                  <a:lnTo>
                    <a:pt x="232" y="309"/>
                  </a:lnTo>
                  <a:lnTo>
                    <a:pt x="136" y="231"/>
                  </a:lnTo>
                  <a:lnTo>
                    <a:pt x="59" y="154"/>
                  </a:lnTo>
                  <a:lnTo>
                    <a:pt x="20" y="77"/>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978;p33">
            <a:extLst>
              <a:ext uri="{FF2B5EF4-FFF2-40B4-BE49-F238E27FC236}">
                <a16:creationId xmlns:a16="http://schemas.microsoft.com/office/drawing/2014/main" xmlns="" id="{E30F337D-B82C-41AD-B2FD-56BCCF595368}"/>
              </a:ext>
            </a:extLst>
          </p:cNvPr>
          <p:cNvGrpSpPr/>
          <p:nvPr/>
        </p:nvGrpSpPr>
        <p:grpSpPr>
          <a:xfrm>
            <a:off x="3273422" y="1907927"/>
            <a:ext cx="3252435" cy="2735469"/>
            <a:chOff x="4826719" y="1508084"/>
            <a:chExt cx="3252435" cy="2735469"/>
          </a:xfrm>
        </p:grpSpPr>
        <p:sp>
          <p:nvSpPr>
            <p:cNvPr id="180" name="Google Shape;979;p33">
              <a:extLst>
                <a:ext uri="{FF2B5EF4-FFF2-40B4-BE49-F238E27FC236}">
                  <a16:creationId xmlns:a16="http://schemas.microsoft.com/office/drawing/2014/main" xmlns="" id="{F2C74DC8-267D-400A-BA3E-1A387DECA6B0}"/>
                </a:ext>
              </a:extLst>
            </p:cNvPr>
            <p:cNvSpPr/>
            <p:nvPr/>
          </p:nvSpPr>
          <p:spPr>
            <a:xfrm>
              <a:off x="5932474" y="3762713"/>
              <a:ext cx="1635455" cy="375828"/>
            </a:xfrm>
            <a:custGeom>
              <a:avLst/>
              <a:gdLst/>
              <a:ahLst/>
              <a:cxnLst/>
              <a:rect l="l" t="t" r="r" b="b"/>
              <a:pathLst>
                <a:path w="96487" h="13783" extrusionOk="0">
                  <a:moveTo>
                    <a:pt x="45757" y="1"/>
                  </a:moveTo>
                  <a:lnTo>
                    <a:pt x="43309" y="39"/>
                  </a:lnTo>
                  <a:lnTo>
                    <a:pt x="40900" y="78"/>
                  </a:lnTo>
                  <a:lnTo>
                    <a:pt x="38510" y="136"/>
                  </a:lnTo>
                  <a:lnTo>
                    <a:pt x="36178" y="213"/>
                  </a:lnTo>
                  <a:lnTo>
                    <a:pt x="33904" y="309"/>
                  </a:lnTo>
                  <a:lnTo>
                    <a:pt x="31648" y="425"/>
                  </a:lnTo>
                  <a:lnTo>
                    <a:pt x="29470" y="541"/>
                  </a:lnTo>
                  <a:lnTo>
                    <a:pt x="27331" y="676"/>
                  </a:lnTo>
                  <a:lnTo>
                    <a:pt x="25249" y="830"/>
                  </a:lnTo>
                  <a:lnTo>
                    <a:pt x="23226" y="1003"/>
                  </a:lnTo>
                  <a:lnTo>
                    <a:pt x="21260" y="1177"/>
                  </a:lnTo>
                  <a:lnTo>
                    <a:pt x="19371" y="1369"/>
                  </a:lnTo>
                  <a:lnTo>
                    <a:pt x="17559" y="1581"/>
                  </a:lnTo>
                  <a:lnTo>
                    <a:pt x="15805" y="1793"/>
                  </a:lnTo>
                  <a:lnTo>
                    <a:pt x="14128" y="2025"/>
                  </a:lnTo>
                  <a:lnTo>
                    <a:pt x="12528" y="2256"/>
                  </a:lnTo>
                  <a:lnTo>
                    <a:pt x="11006" y="2507"/>
                  </a:lnTo>
                  <a:lnTo>
                    <a:pt x="9579" y="2776"/>
                  </a:lnTo>
                  <a:lnTo>
                    <a:pt x="8230" y="3046"/>
                  </a:lnTo>
                  <a:lnTo>
                    <a:pt x="6977" y="3316"/>
                  </a:lnTo>
                  <a:lnTo>
                    <a:pt x="5821" y="3605"/>
                  </a:lnTo>
                  <a:lnTo>
                    <a:pt x="4761" y="3914"/>
                  </a:lnTo>
                  <a:lnTo>
                    <a:pt x="3797" y="4203"/>
                  </a:lnTo>
                  <a:lnTo>
                    <a:pt x="2930" y="4530"/>
                  </a:lnTo>
                  <a:lnTo>
                    <a:pt x="2525" y="4685"/>
                  </a:lnTo>
                  <a:lnTo>
                    <a:pt x="2159" y="4839"/>
                  </a:lnTo>
                  <a:lnTo>
                    <a:pt x="1831" y="5012"/>
                  </a:lnTo>
                  <a:lnTo>
                    <a:pt x="1523" y="5166"/>
                  </a:lnTo>
                  <a:lnTo>
                    <a:pt x="1234" y="5340"/>
                  </a:lnTo>
                  <a:lnTo>
                    <a:pt x="983" y="5513"/>
                  </a:lnTo>
                  <a:lnTo>
                    <a:pt x="752" y="5668"/>
                  </a:lnTo>
                  <a:lnTo>
                    <a:pt x="559" y="5841"/>
                  </a:lnTo>
                  <a:lnTo>
                    <a:pt x="386" y="6015"/>
                  </a:lnTo>
                  <a:lnTo>
                    <a:pt x="251" y="6188"/>
                  </a:lnTo>
                  <a:lnTo>
                    <a:pt x="135" y="6361"/>
                  </a:lnTo>
                  <a:lnTo>
                    <a:pt x="58" y="6535"/>
                  </a:lnTo>
                  <a:lnTo>
                    <a:pt x="19" y="6708"/>
                  </a:lnTo>
                  <a:lnTo>
                    <a:pt x="0" y="6901"/>
                  </a:lnTo>
                  <a:lnTo>
                    <a:pt x="19" y="7075"/>
                  </a:lnTo>
                  <a:lnTo>
                    <a:pt x="58" y="7248"/>
                  </a:lnTo>
                  <a:lnTo>
                    <a:pt x="135" y="7422"/>
                  </a:lnTo>
                  <a:lnTo>
                    <a:pt x="251" y="7595"/>
                  </a:lnTo>
                  <a:lnTo>
                    <a:pt x="386" y="7768"/>
                  </a:lnTo>
                  <a:lnTo>
                    <a:pt x="559" y="7942"/>
                  </a:lnTo>
                  <a:lnTo>
                    <a:pt x="752" y="8115"/>
                  </a:lnTo>
                  <a:lnTo>
                    <a:pt x="983" y="8289"/>
                  </a:lnTo>
                  <a:lnTo>
                    <a:pt x="1234" y="8443"/>
                  </a:lnTo>
                  <a:lnTo>
                    <a:pt x="1523" y="8617"/>
                  </a:lnTo>
                  <a:lnTo>
                    <a:pt x="1831" y="8790"/>
                  </a:lnTo>
                  <a:lnTo>
                    <a:pt x="2159" y="8944"/>
                  </a:lnTo>
                  <a:lnTo>
                    <a:pt x="2525" y="9098"/>
                  </a:lnTo>
                  <a:lnTo>
                    <a:pt x="2930" y="9272"/>
                  </a:lnTo>
                  <a:lnTo>
                    <a:pt x="3797" y="9580"/>
                  </a:lnTo>
                  <a:lnTo>
                    <a:pt x="4761" y="9889"/>
                  </a:lnTo>
                  <a:lnTo>
                    <a:pt x="5821" y="10178"/>
                  </a:lnTo>
                  <a:lnTo>
                    <a:pt x="6977" y="10467"/>
                  </a:lnTo>
                  <a:lnTo>
                    <a:pt x="8230" y="10756"/>
                  </a:lnTo>
                  <a:lnTo>
                    <a:pt x="9579" y="11026"/>
                  </a:lnTo>
                  <a:lnTo>
                    <a:pt x="11006" y="11276"/>
                  </a:lnTo>
                  <a:lnTo>
                    <a:pt x="12528" y="11527"/>
                  </a:lnTo>
                  <a:lnTo>
                    <a:pt x="14128" y="11778"/>
                  </a:lnTo>
                  <a:lnTo>
                    <a:pt x="15805" y="11990"/>
                  </a:lnTo>
                  <a:lnTo>
                    <a:pt x="17559" y="12221"/>
                  </a:lnTo>
                  <a:lnTo>
                    <a:pt x="19371" y="12414"/>
                  </a:lnTo>
                  <a:lnTo>
                    <a:pt x="21260" y="12606"/>
                  </a:lnTo>
                  <a:lnTo>
                    <a:pt x="23226" y="12799"/>
                  </a:lnTo>
                  <a:lnTo>
                    <a:pt x="25249" y="12953"/>
                  </a:lnTo>
                  <a:lnTo>
                    <a:pt x="27331" y="13107"/>
                  </a:lnTo>
                  <a:lnTo>
                    <a:pt x="29470" y="13242"/>
                  </a:lnTo>
                  <a:lnTo>
                    <a:pt x="31648" y="13377"/>
                  </a:lnTo>
                  <a:lnTo>
                    <a:pt x="33904" y="13474"/>
                  </a:lnTo>
                  <a:lnTo>
                    <a:pt x="36178" y="13570"/>
                  </a:lnTo>
                  <a:lnTo>
                    <a:pt x="38510" y="13647"/>
                  </a:lnTo>
                  <a:lnTo>
                    <a:pt x="40900" y="13705"/>
                  </a:lnTo>
                  <a:lnTo>
                    <a:pt x="43309" y="13763"/>
                  </a:lnTo>
                  <a:lnTo>
                    <a:pt x="45757" y="13782"/>
                  </a:lnTo>
                  <a:lnTo>
                    <a:pt x="50730" y="13782"/>
                  </a:lnTo>
                  <a:lnTo>
                    <a:pt x="53178" y="13763"/>
                  </a:lnTo>
                  <a:lnTo>
                    <a:pt x="55587" y="13705"/>
                  </a:lnTo>
                  <a:lnTo>
                    <a:pt x="57958" y="13647"/>
                  </a:lnTo>
                  <a:lnTo>
                    <a:pt x="60290" y="13570"/>
                  </a:lnTo>
                  <a:lnTo>
                    <a:pt x="62584" y="13474"/>
                  </a:lnTo>
                  <a:lnTo>
                    <a:pt x="64839" y="13377"/>
                  </a:lnTo>
                  <a:lnTo>
                    <a:pt x="67017" y="13242"/>
                  </a:lnTo>
                  <a:lnTo>
                    <a:pt x="69156" y="13107"/>
                  </a:lnTo>
                  <a:lnTo>
                    <a:pt x="71238" y="12953"/>
                  </a:lnTo>
                  <a:lnTo>
                    <a:pt x="73262" y="12799"/>
                  </a:lnTo>
                  <a:lnTo>
                    <a:pt x="75208" y="12606"/>
                  </a:lnTo>
                  <a:lnTo>
                    <a:pt x="77097" y="12414"/>
                  </a:lnTo>
                  <a:lnTo>
                    <a:pt x="78928" y="12221"/>
                  </a:lnTo>
                  <a:lnTo>
                    <a:pt x="80682" y="11990"/>
                  </a:lnTo>
                  <a:lnTo>
                    <a:pt x="82359" y="11778"/>
                  </a:lnTo>
                  <a:lnTo>
                    <a:pt x="83959" y="11527"/>
                  </a:lnTo>
                  <a:lnTo>
                    <a:pt x="85462" y="11276"/>
                  </a:lnTo>
                  <a:lnTo>
                    <a:pt x="86908" y="11026"/>
                  </a:lnTo>
                  <a:lnTo>
                    <a:pt x="88238" y="10756"/>
                  </a:lnTo>
                  <a:lnTo>
                    <a:pt x="89510" y="10467"/>
                  </a:lnTo>
                  <a:lnTo>
                    <a:pt x="90666" y="10178"/>
                  </a:lnTo>
                  <a:lnTo>
                    <a:pt x="91726" y="9889"/>
                  </a:lnTo>
                  <a:lnTo>
                    <a:pt x="92690" y="9580"/>
                  </a:lnTo>
                  <a:lnTo>
                    <a:pt x="93557" y="9272"/>
                  </a:lnTo>
                  <a:lnTo>
                    <a:pt x="93943" y="9098"/>
                  </a:lnTo>
                  <a:lnTo>
                    <a:pt x="94309" y="8944"/>
                  </a:lnTo>
                  <a:lnTo>
                    <a:pt x="94656" y="8790"/>
                  </a:lnTo>
                  <a:lnTo>
                    <a:pt x="94964" y="8617"/>
                  </a:lnTo>
                  <a:lnTo>
                    <a:pt x="95253" y="8443"/>
                  </a:lnTo>
                  <a:lnTo>
                    <a:pt x="95504" y="8289"/>
                  </a:lnTo>
                  <a:lnTo>
                    <a:pt x="95735" y="8115"/>
                  </a:lnTo>
                  <a:lnTo>
                    <a:pt x="95928" y="7942"/>
                  </a:lnTo>
                  <a:lnTo>
                    <a:pt x="96102" y="7768"/>
                  </a:lnTo>
                  <a:lnTo>
                    <a:pt x="96236" y="7595"/>
                  </a:lnTo>
                  <a:lnTo>
                    <a:pt x="96352" y="7422"/>
                  </a:lnTo>
                  <a:lnTo>
                    <a:pt x="96429" y="7248"/>
                  </a:lnTo>
                  <a:lnTo>
                    <a:pt x="96468" y="7075"/>
                  </a:lnTo>
                  <a:lnTo>
                    <a:pt x="96487" y="6901"/>
                  </a:lnTo>
                  <a:lnTo>
                    <a:pt x="96468" y="6708"/>
                  </a:lnTo>
                  <a:lnTo>
                    <a:pt x="96429" y="6535"/>
                  </a:lnTo>
                  <a:lnTo>
                    <a:pt x="96352" y="6361"/>
                  </a:lnTo>
                  <a:lnTo>
                    <a:pt x="96236" y="6188"/>
                  </a:lnTo>
                  <a:lnTo>
                    <a:pt x="96102" y="6015"/>
                  </a:lnTo>
                  <a:lnTo>
                    <a:pt x="95928" y="5841"/>
                  </a:lnTo>
                  <a:lnTo>
                    <a:pt x="95735" y="5668"/>
                  </a:lnTo>
                  <a:lnTo>
                    <a:pt x="95504" y="5513"/>
                  </a:lnTo>
                  <a:lnTo>
                    <a:pt x="95253" y="5340"/>
                  </a:lnTo>
                  <a:lnTo>
                    <a:pt x="94964" y="5166"/>
                  </a:lnTo>
                  <a:lnTo>
                    <a:pt x="94656" y="5012"/>
                  </a:lnTo>
                  <a:lnTo>
                    <a:pt x="94309" y="4839"/>
                  </a:lnTo>
                  <a:lnTo>
                    <a:pt x="93943" y="4685"/>
                  </a:lnTo>
                  <a:lnTo>
                    <a:pt x="93557" y="4530"/>
                  </a:lnTo>
                  <a:lnTo>
                    <a:pt x="92690" y="4203"/>
                  </a:lnTo>
                  <a:lnTo>
                    <a:pt x="91726" y="3914"/>
                  </a:lnTo>
                  <a:lnTo>
                    <a:pt x="90666" y="3605"/>
                  </a:lnTo>
                  <a:lnTo>
                    <a:pt x="89510" y="3316"/>
                  </a:lnTo>
                  <a:lnTo>
                    <a:pt x="88238" y="3046"/>
                  </a:lnTo>
                  <a:lnTo>
                    <a:pt x="86908" y="2776"/>
                  </a:lnTo>
                  <a:lnTo>
                    <a:pt x="85462" y="2507"/>
                  </a:lnTo>
                  <a:lnTo>
                    <a:pt x="83959" y="2256"/>
                  </a:lnTo>
                  <a:lnTo>
                    <a:pt x="82359" y="2025"/>
                  </a:lnTo>
                  <a:lnTo>
                    <a:pt x="80682" y="1793"/>
                  </a:lnTo>
                  <a:lnTo>
                    <a:pt x="78928" y="1581"/>
                  </a:lnTo>
                  <a:lnTo>
                    <a:pt x="77097" y="1369"/>
                  </a:lnTo>
                  <a:lnTo>
                    <a:pt x="75208" y="1177"/>
                  </a:lnTo>
                  <a:lnTo>
                    <a:pt x="73262" y="1003"/>
                  </a:lnTo>
                  <a:lnTo>
                    <a:pt x="71238" y="830"/>
                  </a:lnTo>
                  <a:lnTo>
                    <a:pt x="69156" y="676"/>
                  </a:lnTo>
                  <a:lnTo>
                    <a:pt x="67017" y="541"/>
                  </a:lnTo>
                  <a:lnTo>
                    <a:pt x="64839" y="425"/>
                  </a:lnTo>
                  <a:lnTo>
                    <a:pt x="62584" y="309"/>
                  </a:lnTo>
                  <a:lnTo>
                    <a:pt x="60290" y="213"/>
                  </a:lnTo>
                  <a:lnTo>
                    <a:pt x="57958" y="136"/>
                  </a:lnTo>
                  <a:lnTo>
                    <a:pt x="55587" y="78"/>
                  </a:lnTo>
                  <a:lnTo>
                    <a:pt x="53178" y="39"/>
                  </a:lnTo>
                  <a:lnTo>
                    <a:pt x="50730" y="1"/>
                  </a:lnTo>
                  <a:close/>
                </a:path>
              </a:pathLst>
            </a:custGeom>
            <a:solidFill>
              <a:srgbClr val="261E35">
                <a:alpha val="3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980;p33">
              <a:extLst>
                <a:ext uri="{FF2B5EF4-FFF2-40B4-BE49-F238E27FC236}">
                  <a16:creationId xmlns:a16="http://schemas.microsoft.com/office/drawing/2014/main" xmlns="" id="{806C997D-4324-47A0-A25A-6B3208C28CB8}"/>
                </a:ext>
              </a:extLst>
            </p:cNvPr>
            <p:cNvSpPr/>
            <p:nvPr/>
          </p:nvSpPr>
          <p:spPr>
            <a:xfrm>
              <a:off x="4875199" y="3867725"/>
              <a:ext cx="1635455" cy="375828"/>
            </a:xfrm>
            <a:custGeom>
              <a:avLst/>
              <a:gdLst/>
              <a:ahLst/>
              <a:cxnLst/>
              <a:rect l="l" t="t" r="r" b="b"/>
              <a:pathLst>
                <a:path w="96487" h="13783" extrusionOk="0">
                  <a:moveTo>
                    <a:pt x="45757" y="1"/>
                  </a:moveTo>
                  <a:lnTo>
                    <a:pt x="43309" y="39"/>
                  </a:lnTo>
                  <a:lnTo>
                    <a:pt x="40900" y="78"/>
                  </a:lnTo>
                  <a:lnTo>
                    <a:pt x="38510" y="136"/>
                  </a:lnTo>
                  <a:lnTo>
                    <a:pt x="36178" y="213"/>
                  </a:lnTo>
                  <a:lnTo>
                    <a:pt x="33904" y="309"/>
                  </a:lnTo>
                  <a:lnTo>
                    <a:pt x="31648" y="425"/>
                  </a:lnTo>
                  <a:lnTo>
                    <a:pt x="29470" y="541"/>
                  </a:lnTo>
                  <a:lnTo>
                    <a:pt x="27331" y="676"/>
                  </a:lnTo>
                  <a:lnTo>
                    <a:pt x="25249" y="830"/>
                  </a:lnTo>
                  <a:lnTo>
                    <a:pt x="23226" y="1003"/>
                  </a:lnTo>
                  <a:lnTo>
                    <a:pt x="21260" y="1177"/>
                  </a:lnTo>
                  <a:lnTo>
                    <a:pt x="19371" y="1369"/>
                  </a:lnTo>
                  <a:lnTo>
                    <a:pt x="17559" y="1581"/>
                  </a:lnTo>
                  <a:lnTo>
                    <a:pt x="15805" y="1793"/>
                  </a:lnTo>
                  <a:lnTo>
                    <a:pt x="14128" y="2025"/>
                  </a:lnTo>
                  <a:lnTo>
                    <a:pt x="12528" y="2256"/>
                  </a:lnTo>
                  <a:lnTo>
                    <a:pt x="11006" y="2507"/>
                  </a:lnTo>
                  <a:lnTo>
                    <a:pt x="9579" y="2776"/>
                  </a:lnTo>
                  <a:lnTo>
                    <a:pt x="8230" y="3046"/>
                  </a:lnTo>
                  <a:lnTo>
                    <a:pt x="6977" y="3316"/>
                  </a:lnTo>
                  <a:lnTo>
                    <a:pt x="5821" y="3605"/>
                  </a:lnTo>
                  <a:lnTo>
                    <a:pt x="4761" y="3914"/>
                  </a:lnTo>
                  <a:lnTo>
                    <a:pt x="3797" y="4203"/>
                  </a:lnTo>
                  <a:lnTo>
                    <a:pt x="2930" y="4530"/>
                  </a:lnTo>
                  <a:lnTo>
                    <a:pt x="2525" y="4685"/>
                  </a:lnTo>
                  <a:lnTo>
                    <a:pt x="2159" y="4839"/>
                  </a:lnTo>
                  <a:lnTo>
                    <a:pt x="1831" y="5012"/>
                  </a:lnTo>
                  <a:lnTo>
                    <a:pt x="1523" y="5166"/>
                  </a:lnTo>
                  <a:lnTo>
                    <a:pt x="1234" y="5340"/>
                  </a:lnTo>
                  <a:lnTo>
                    <a:pt x="983" y="5513"/>
                  </a:lnTo>
                  <a:lnTo>
                    <a:pt x="752" y="5668"/>
                  </a:lnTo>
                  <a:lnTo>
                    <a:pt x="559" y="5841"/>
                  </a:lnTo>
                  <a:lnTo>
                    <a:pt x="386" y="6015"/>
                  </a:lnTo>
                  <a:lnTo>
                    <a:pt x="251" y="6188"/>
                  </a:lnTo>
                  <a:lnTo>
                    <a:pt x="135" y="6361"/>
                  </a:lnTo>
                  <a:lnTo>
                    <a:pt x="58" y="6535"/>
                  </a:lnTo>
                  <a:lnTo>
                    <a:pt x="19" y="6708"/>
                  </a:lnTo>
                  <a:lnTo>
                    <a:pt x="0" y="6901"/>
                  </a:lnTo>
                  <a:lnTo>
                    <a:pt x="19" y="7075"/>
                  </a:lnTo>
                  <a:lnTo>
                    <a:pt x="58" y="7248"/>
                  </a:lnTo>
                  <a:lnTo>
                    <a:pt x="135" y="7422"/>
                  </a:lnTo>
                  <a:lnTo>
                    <a:pt x="251" y="7595"/>
                  </a:lnTo>
                  <a:lnTo>
                    <a:pt x="386" y="7768"/>
                  </a:lnTo>
                  <a:lnTo>
                    <a:pt x="559" y="7942"/>
                  </a:lnTo>
                  <a:lnTo>
                    <a:pt x="752" y="8115"/>
                  </a:lnTo>
                  <a:lnTo>
                    <a:pt x="983" y="8289"/>
                  </a:lnTo>
                  <a:lnTo>
                    <a:pt x="1234" y="8443"/>
                  </a:lnTo>
                  <a:lnTo>
                    <a:pt x="1523" y="8617"/>
                  </a:lnTo>
                  <a:lnTo>
                    <a:pt x="1831" y="8790"/>
                  </a:lnTo>
                  <a:lnTo>
                    <a:pt x="2159" y="8944"/>
                  </a:lnTo>
                  <a:lnTo>
                    <a:pt x="2525" y="9098"/>
                  </a:lnTo>
                  <a:lnTo>
                    <a:pt x="2930" y="9272"/>
                  </a:lnTo>
                  <a:lnTo>
                    <a:pt x="3797" y="9580"/>
                  </a:lnTo>
                  <a:lnTo>
                    <a:pt x="4761" y="9889"/>
                  </a:lnTo>
                  <a:lnTo>
                    <a:pt x="5821" y="10178"/>
                  </a:lnTo>
                  <a:lnTo>
                    <a:pt x="6977" y="10467"/>
                  </a:lnTo>
                  <a:lnTo>
                    <a:pt x="8230" y="10756"/>
                  </a:lnTo>
                  <a:lnTo>
                    <a:pt x="9579" y="11026"/>
                  </a:lnTo>
                  <a:lnTo>
                    <a:pt x="11006" y="11276"/>
                  </a:lnTo>
                  <a:lnTo>
                    <a:pt x="12528" y="11527"/>
                  </a:lnTo>
                  <a:lnTo>
                    <a:pt x="14128" y="11778"/>
                  </a:lnTo>
                  <a:lnTo>
                    <a:pt x="15805" y="11990"/>
                  </a:lnTo>
                  <a:lnTo>
                    <a:pt x="17559" y="12221"/>
                  </a:lnTo>
                  <a:lnTo>
                    <a:pt x="19371" y="12414"/>
                  </a:lnTo>
                  <a:lnTo>
                    <a:pt x="21260" y="12606"/>
                  </a:lnTo>
                  <a:lnTo>
                    <a:pt x="23226" y="12799"/>
                  </a:lnTo>
                  <a:lnTo>
                    <a:pt x="25249" y="12953"/>
                  </a:lnTo>
                  <a:lnTo>
                    <a:pt x="27331" y="13107"/>
                  </a:lnTo>
                  <a:lnTo>
                    <a:pt x="29470" y="13242"/>
                  </a:lnTo>
                  <a:lnTo>
                    <a:pt x="31648" y="13377"/>
                  </a:lnTo>
                  <a:lnTo>
                    <a:pt x="33904" y="13474"/>
                  </a:lnTo>
                  <a:lnTo>
                    <a:pt x="36178" y="13570"/>
                  </a:lnTo>
                  <a:lnTo>
                    <a:pt x="38510" y="13647"/>
                  </a:lnTo>
                  <a:lnTo>
                    <a:pt x="40900" y="13705"/>
                  </a:lnTo>
                  <a:lnTo>
                    <a:pt x="43309" y="13763"/>
                  </a:lnTo>
                  <a:lnTo>
                    <a:pt x="45757" y="13782"/>
                  </a:lnTo>
                  <a:lnTo>
                    <a:pt x="50730" y="13782"/>
                  </a:lnTo>
                  <a:lnTo>
                    <a:pt x="53178" y="13763"/>
                  </a:lnTo>
                  <a:lnTo>
                    <a:pt x="55587" y="13705"/>
                  </a:lnTo>
                  <a:lnTo>
                    <a:pt x="57958" y="13647"/>
                  </a:lnTo>
                  <a:lnTo>
                    <a:pt x="60290" y="13570"/>
                  </a:lnTo>
                  <a:lnTo>
                    <a:pt x="62584" y="13474"/>
                  </a:lnTo>
                  <a:lnTo>
                    <a:pt x="64839" y="13377"/>
                  </a:lnTo>
                  <a:lnTo>
                    <a:pt x="67017" y="13242"/>
                  </a:lnTo>
                  <a:lnTo>
                    <a:pt x="69156" y="13107"/>
                  </a:lnTo>
                  <a:lnTo>
                    <a:pt x="71238" y="12953"/>
                  </a:lnTo>
                  <a:lnTo>
                    <a:pt x="73262" y="12799"/>
                  </a:lnTo>
                  <a:lnTo>
                    <a:pt x="75208" y="12606"/>
                  </a:lnTo>
                  <a:lnTo>
                    <a:pt x="77097" y="12414"/>
                  </a:lnTo>
                  <a:lnTo>
                    <a:pt x="78928" y="12221"/>
                  </a:lnTo>
                  <a:lnTo>
                    <a:pt x="80682" y="11990"/>
                  </a:lnTo>
                  <a:lnTo>
                    <a:pt x="82359" y="11778"/>
                  </a:lnTo>
                  <a:lnTo>
                    <a:pt x="83959" y="11527"/>
                  </a:lnTo>
                  <a:lnTo>
                    <a:pt x="85462" y="11276"/>
                  </a:lnTo>
                  <a:lnTo>
                    <a:pt x="86908" y="11026"/>
                  </a:lnTo>
                  <a:lnTo>
                    <a:pt x="88238" y="10756"/>
                  </a:lnTo>
                  <a:lnTo>
                    <a:pt x="89510" y="10467"/>
                  </a:lnTo>
                  <a:lnTo>
                    <a:pt x="90666" y="10178"/>
                  </a:lnTo>
                  <a:lnTo>
                    <a:pt x="91726" y="9889"/>
                  </a:lnTo>
                  <a:lnTo>
                    <a:pt x="92690" y="9580"/>
                  </a:lnTo>
                  <a:lnTo>
                    <a:pt x="93557" y="9272"/>
                  </a:lnTo>
                  <a:lnTo>
                    <a:pt x="93943" y="9098"/>
                  </a:lnTo>
                  <a:lnTo>
                    <a:pt x="94309" y="8944"/>
                  </a:lnTo>
                  <a:lnTo>
                    <a:pt x="94656" y="8790"/>
                  </a:lnTo>
                  <a:lnTo>
                    <a:pt x="94964" y="8617"/>
                  </a:lnTo>
                  <a:lnTo>
                    <a:pt x="95253" y="8443"/>
                  </a:lnTo>
                  <a:lnTo>
                    <a:pt x="95504" y="8289"/>
                  </a:lnTo>
                  <a:lnTo>
                    <a:pt x="95735" y="8115"/>
                  </a:lnTo>
                  <a:lnTo>
                    <a:pt x="95928" y="7942"/>
                  </a:lnTo>
                  <a:lnTo>
                    <a:pt x="96102" y="7768"/>
                  </a:lnTo>
                  <a:lnTo>
                    <a:pt x="96236" y="7595"/>
                  </a:lnTo>
                  <a:lnTo>
                    <a:pt x="96352" y="7422"/>
                  </a:lnTo>
                  <a:lnTo>
                    <a:pt x="96429" y="7248"/>
                  </a:lnTo>
                  <a:lnTo>
                    <a:pt x="96468" y="7075"/>
                  </a:lnTo>
                  <a:lnTo>
                    <a:pt x="96487" y="6901"/>
                  </a:lnTo>
                  <a:lnTo>
                    <a:pt x="96468" y="6708"/>
                  </a:lnTo>
                  <a:lnTo>
                    <a:pt x="96429" y="6535"/>
                  </a:lnTo>
                  <a:lnTo>
                    <a:pt x="96352" y="6361"/>
                  </a:lnTo>
                  <a:lnTo>
                    <a:pt x="96236" y="6188"/>
                  </a:lnTo>
                  <a:lnTo>
                    <a:pt x="96102" y="6015"/>
                  </a:lnTo>
                  <a:lnTo>
                    <a:pt x="95928" y="5841"/>
                  </a:lnTo>
                  <a:lnTo>
                    <a:pt x="95735" y="5668"/>
                  </a:lnTo>
                  <a:lnTo>
                    <a:pt x="95504" y="5513"/>
                  </a:lnTo>
                  <a:lnTo>
                    <a:pt x="95253" y="5340"/>
                  </a:lnTo>
                  <a:lnTo>
                    <a:pt x="94964" y="5166"/>
                  </a:lnTo>
                  <a:lnTo>
                    <a:pt x="94656" y="5012"/>
                  </a:lnTo>
                  <a:lnTo>
                    <a:pt x="94309" y="4839"/>
                  </a:lnTo>
                  <a:lnTo>
                    <a:pt x="93943" y="4685"/>
                  </a:lnTo>
                  <a:lnTo>
                    <a:pt x="93557" y="4530"/>
                  </a:lnTo>
                  <a:lnTo>
                    <a:pt x="92690" y="4203"/>
                  </a:lnTo>
                  <a:lnTo>
                    <a:pt x="91726" y="3914"/>
                  </a:lnTo>
                  <a:lnTo>
                    <a:pt x="90666" y="3605"/>
                  </a:lnTo>
                  <a:lnTo>
                    <a:pt x="89510" y="3316"/>
                  </a:lnTo>
                  <a:lnTo>
                    <a:pt x="88238" y="3046"/>
                  </a:lnTo>
                  <a:lnTo>
                    <a:pt x="86908" y="2776"/>
                  </a:lnTo>
                  <a:lnTo>
                    <a:pt x="85462" y="2507"/>
                  </a:lnTo>
                  <a:lnTo>
                    <a:pt x="83959" y="2256"/>
                  </a:lnTo>
                  <a:lnTo>
                    <a:pt x="82359" y="2025"/>
                  </a:lnTo>
                  <a:lnTo>
                    <a:pt x="80682" y="1793"/>
                  </a:lnTo>
                  <a:lnTo>
                    <a:pt x="78928" y="1581"/>
                  </a:lnTo>
                  <a:lnTo>
                    <a:pt x="77097" y="1369"/>
                  </a:lnTo>
                  <a:lnTo>
                    <a:pt x="75208" y="1177"/>
                  </a:lnTo>
                  <a:lnTo>
                    <a:pt x="73262" y="1003"/>
                  </a:lnTo>
                  <a:lnTo>
                    <a:pt x="71238" y="830"/>
                  </a:lnTo>
                  <a:lnTo>
                    <a:pt x="69156" y="676"/>
                  </a:lnTo>
                  <a:lnTo>
                    <a:pt x="67017" y="541"/>
                  </a:lnTo>
                  <a:lnTo>
                    <a:pt x="64839" y="425"/>
                  </a:lnTo>
                  <a:lnTo>
                    <a:pt x="62584" y="309"/>
                  </a:lnTo>
                  <a:lnTo>
                    <a:pt x="60290" y="213"/>
                  </a:lnTo>
                  <a:lnTo>
                    <a:pt x="57958" y="136"/>
                  </a:lnTo>
                  <a:lnTo>
                    <a:pt x="55587" y="78"/>
                  </a:lnTo>
                  <a:lnTo>
                    <a:pt x="53178" y="39"/>
                  </a:lnTo>
                  <a:lnTo>
                    <a:pt x="50730" y="1"/>
                  </a:lnTo>
                  <a:close/>
                </a:path>
              </a:pathLst>
            </a:custGeom>
            <a:solidFill>
              <a:srgbClr val="261E35">
                <a:alpha val="3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981;p33">
              <a:extLst>
                <a:ext uri="{FF2B5EF4-FFF2-40B4-BE49-F238E27FC236}">
                  <a16:creationId xmlns:a16="http://schemas.microsoft.com/office/drawing/2014/main" xmlns="" id="{A59D9E87-9731-4538-B4BC-FD7D6DCA5177}"/>
                </a:ext>
              </a:extLst>
            </p:cNvPr>
            <p:cNvSpPr/>
            <p:nvPr/>
          </p:nvSpPr>
          <p:spPr>
            <a:xfrm>
              <a:off x="6988630" y="3593021"/>
              <a:ext cx="302501" cy="189757"/>
            </a:xfrm>
            <a:custGeom>
              <a:avLst/>
              <a:gdLst/>
              <a:ahLst/>
              <a:cxnLst/>
              <a:rect l="l" t="t" r="r" b="b"/>
              <a:pathLst>
                <a:path w="8999" h="5645" extrusionOk="0">
                  <a:moveTo>
                    <a:pt x="237" y="0"/>
                  </a:moveTo>
                  <a:lnTo>
                    <a:pt x="0" y="415"/>
                  </a:lnTo>
                  <a:lnTo>
                    <a:pt x="8742" y="5644"/>
                  </a:lnTo>
                  <a:lnTo>
                    <a:pt x="8999" y="5230"/>
                  </a:lnTo>
                  <a:lnTo>
                    <a:pt x="2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982;p33">
              <a:extLst>
                <a:ext uri="{FF2B5EF4-FFF2-40B4-BE49-F238E27FC236}">
                  <a16:creationId xmlns:a16="http://schemas.microsoft.com/office/drawing/2014/main" xmlns="" id="{8CD3FDB9-BCB9-465B-8B24-3F6DB5C52FD9}"/>
                </a:ext>
              </a:extLst>
            </p:cNvPr>
            <p:cNvSpPr/>
            <p:nvPr/>
          </p:nvSpPr>
          <p:spPr>
            <a:xfrm>
              <a:off x="6675497" y="3592349"/>
              <a:ext cx="321090" cy="190429"/>
            </a:xfrm>
            <a:custGeom>
              <a:avLst/>
              <a:gdLst/>
              <a:ahLst/>
              <a:cxnLst/>
              <a:rect l="l" t="t" r="r" b="b"/>
              <a:pathLst>
                <a:path w="9552" h="5665" extrusionOk="0">
                  <a:moveTo>
                    <a:pt x="9315" y="1"/>
                  </a:moveTo>
                  <a:lnTo>
                    <a:pt x="1" y="5250"/>
                  </a:lnTo>
                  <a:lnTo>
                    <a:pt x="238" y="5664"/>
                  </a:lnTo>
                  <a:lnTo>
                    <a:pt x="9552" y="435"/>
                  </a:lnTo>
                  <a:lnTo>
                    <a:pt x="93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983;p33">
              <a:extLst>
                <a:ext uri="{FF2B5EF4-FFF2-40B4-BE49-F238E27FC236}">
                  <a16:creationId xmlns:a16="http://schemas.microsoft.com/office/drawing/2014/main" xmlns="" id="{B76ABBD8-2E36-4FE4-AF1C-CEAD07D7AADC}"/>
                </a:ext>
              </a:extLst>
            </p:cNvPr>
            <p:cNvSpPr/>
            <p:nvPr/>
          </p:nvSpPr>
          <p:spPr>
            <a:xfrm>
              <a:off x="6983319" y="3076913"/>
              <a:ext cx="16606" cy="523419"/>
            </a:xfrm>
            <a:custGeom>
              <a:avLst/>
              <a:gdLst/>
              <a:ahLst/>
              <a:cxnLst/>
              <a:rect l="l" t="t" r="r" b="b"/>
              <a:pathLst>
                <a:path w="494" h="15571" extrusionOk="0">
                  <a:moveTo>
                    <a:pt x="0" y="1"/>
                  </a:moveTo>
                  <a:lnTo>
                    <a:pt x="0" y="15570"/>
                  </a:lnTo>
                  <a:lnTo>
                    <a:pt x="494" y="15570"/>
                  </a:lnTo>
                  <a:lnTo>
                    <a:pt x="4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984;p33">
              <a:extLst>
                <a:ext uri="{FF2B5EF4-FFF2-40B4-BE49-F238E27FC236}">
                  <a16:creationId xmlns:a16="http://schemas.microsoft.com/office/drawing/2014/main" xmlns="" id="{E36D1991-F719-489B-9B94-A5F38B3EC06C}"/>
                </a:ext>
              </a:extLst>
            </p:cNvPr>
            <p:cNvSpPr/>
            <p:nvPr/>
          </p:nvSpPr>
          <p:spPr>
            <a:xfrm>
              <a:off x="6970713" y="3598971"/>
              <a:ext cx="29884" cy="228918"/>
            </a:xfrm>
            <a:custGeom>
              <a:avLst/>
              <a:gdLst/>
              <a:ahLst/>
              <a:cxnLst/>
              <a:rect l="l" t="t" r="r" b="b"/>
              <a:pathLst>
                <a:path w="889" h="6810" extrusionOk="0">
                  <a:moveTo>
                    <a:pt x="415" y="1"/>
                  </a:moveTo>
                  <a:lnTo>
                    <a:pt x="0" y="6789"/>
                  </a:lnTo>
                  <a:lnTo>
                    <a:pt x="494" y="6809"/>
                  </a:lnTo>
                  <a:lnTo>
                    <a:pt x="888" y="40"/>
                  </a:lnTo>
                  <a:lnTo>
                    <a:pt x="415" y="1"/>
                  </a:ln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985;p33">
              <a:extLst>
                <a:ext uri="{FF2B5EF4-FFF2-40B4-BE49-F238E27FC236}">
                  <a16:creationId xmlns:a16="http://schemas.microsoft.com/office/drawing/2014/main" xmlns="" id="{250B39D1-7407-429D-AD08-1C02373868FE}"/>
                </a:ext>
              </a:extLst>
            </p:cNvPr>
            <p:cNvSpPr/>
            <p:nvPr/>
          </p:nvSpPr>
          <p:spPr>
            <a:xfrm>
              <a:off x="6653613" y="3730982"/>
              <a:ext cx="76340" cy="75667"/>
            </a:xfrm>
            <a:custGeom>
              <a:avLst/>
              <a:gdLst/>
              <a:ahLst/>
              <a:cxnLst/>
              <a:rect l="l" t="t" r="r" b="b"/>
              <a:pathLst>
                <a:path w="2271" h="2251" extrusionOk="0">
                  <a:moveTo>
                    <a:pt x="1126" y="1"/>
                  </a:moveTo>
                  <a:lnTo>
                    <a:pt x="908" y="21"/>
                  </a:lnTo>
                  <a:lnTo>
                    <a:pt x="691" y="80"/>
                  </a:lnTo>
                  <a:lnTo>
                    <a:pt x="494" y="179"/>
                  </a:lnTo>
                  <a:lnTo>
                    <a:pt x="336" y="317"/>
                  </a:lnTo>
                  <a:lnTo>
                    <a:pt x="198" y="494"/>
                  </a:lnTo>
                  <a:lnTo>
                    <a:pt x="80" y="692"/>
                  </a:lnTo>
                  <a:lnTo>
                    <a:pt x="20" y="889"/>
                  </a:lnTo>
                  <a:lnTo>
                    <a:pt x="1" y="1126"/>
                  </a:lnTo>
                  <a:lnTo>
                    <a:pt x="20" y="1363"/>
                  </a:lnTo>
                  <a:lnTo>
                    <a:pt x="80" y="1560"/>
                  </a:lnTo>
                  <a:lnTo>
                    <a:pt x="198" y="1757"/>
                  </a:lnTo>
                  <a:lnTo>
                    <a:pt x="336" y="1935"/>
                  </a:lnTo>
                  <a:lnTo>
                    <a:pt x="494" y="2073"/>
                  </a:lnTo>
                  <a:lnTo>
                    <a:pt x="691" y="2172"/>
                  </a:lnTo>
                  <a:lnTo>
                    <a:pt x="908" y="2231"/>
                  </a:lnTo>
                  <a:lnTo>
                    <a:pt x="1126" y="2251"/>
                  </a:lnTo>
                  <a:lnTo>
                    <a:pt x="1362" y="2231"/>
                  </a:lnTo>
                  <a:lnTo>
                    <a:pt x="1579" y="2172"/>
                  </a:lnTo>
                  <a:lnTo>
                    <a:pt x="1757" y="2073"/>
                  </a:lnTo>
                  <a:lnTo>
                    <a:pt x="1935" y="1935"/>
                  </a:lnTo>
                  <a:lnTo>
                    <a:pt x="2073" y="1757"/>
                  </a:lnTo>
                  <a:lnTo>
                    <a:pt x="2171" y="1560"/>
                  </a:lnTo>
                  <a:lnTo>
                    <a:pt x="2250" y="1363"/>
                  </a:lnTo>
                  <a:lnTo>
                    <a:pt x="2270" y="1126"/>
                  </a:lnTo>
                  <a:lnTo>
                    <a:pt x="2250" y="889"/>
                  </a:lnTo>
                  <a:lnTo>
                    <a:pt x="2171" y="692"/>
                  </a:lnTo>
                  <a:lnTo>
                    <a:pt x="2073" y="494"/>
                  </a:lnTo>
                  <a:lnTo>
                    <a:pt x="1935" y="317"/>
                  </a:lnTo>
                  <a:lnTo>
                    <a:pt x="1757" y="179"/>
                  </a:lnTo>
                  <a:lnTo>
                    <a:pt x="1579" y="80"/>
                  </a:lnTo>
                  <a:lnTo>
                    <a:pt x="1362" y="21"/>
                  </a:lnTo>
                  <a:lnTo>
                    <a:pt x="1126" y="1"/>
                  </a:lnTo>
                  <a:close/>
                </a:path>
              </a:pathLst>
            </a:custGeom>
            <a:solidFill>
              <a:srgbClr val="1E0E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986;p33">
              <a:extLst>
                <a:ext uri="{FF2B5EF4-FFF2-40B4-BE49-F238E27FC236}">
                  <a16:creationId xmlns:a16="http://schemas.microsoft.com/office/drawing/2014/main" xmlns="" id="{4497E4A6-E057-4624-956C-0F123D5A8013}"/>
                </a:ext>
              </a:extLst>
            </p:cNvPr>
            <p:cNvSpPr/>
            <p:nvPr/>
          </p:nvSpPr>
          <p:spPr>
            <a:xfrm>
              <a:off x="6940190" y="3790684"/>
              <a:ext cx="76306" cy="75667"/>
            </a:xfrm>
            <a:custGeom>
              <a:avLst/>
              <a:gdLst/>
              <a:ahLst/>
              <a:cxnLst/>
              <a:rect l="l" t="t" r="r" b="b"/>
              <a:pathLst>
                <a:path w="2270" h="2251" extrusionOk="0">
                  <a:moveTo>
                    <a:pt x="1125" y="1"/>
                  </a:moveTo>
                  <a:lnTo>
                    <a:pt x="889" y="21"/>
                  </a:lnTo>
                  <a:lnTo>
                    <a:pt x="691" y="80"/>
                  </a:lnTo>
                  <a:lnTo>
                    <a:pt x="494" y="179"/>
                  </a:lnTo>
                  <a:lnTo>
                    <a:pt x="316" y="317"/>
                  </a:lnTo>
                  <a:lnTo>
                    <a:pt x="178" y="494"/>
                  </a:lnTo>
                  <a:lnTo>
                    <a:pt x="80" y="692"/>
                  </a:lnTo>
                  <a:lnTo>
                    <a:pt x="20" y="889"/>
                  </a:lnTo>
                  <a:lnTo>
                    <a:pt x="1" y="1126"/>
                  </a:lnTo>
                  <a:lnTo>
                    <a:pt x="20" y="1363"/>
                  </a:lnTo>
                  <a:lnTo>
                    <a:pt x="80" y="1560"/>
                  </a:lnTo>
                  <a:lnTo>
                    <a:pt x="178" y="1757"/>
                  </a:lnTo>
                  <a:lnTo>
                    <a:pt x="316" y="1935"/>
                  </a:lnTo>
                  <a:lnTo>
                    <a:pt x="494" y="2073"/>
                  </a:lnTo>
                  <a:lnTo>
                    <a:pt x="691" y="2172"/>
                  </a:lnTo>
                  <a:lnTo>
                    <a:pt x="889" y="2231"/>
                  </a:lnTo>
                  <a:lnTo>
                    <a:pt x="1125" y="2251"/>
                  </a:lnTo>
                  <a:lnTo>
                    <a:pt x="1362" y="2231"/>
                  </a:lnTo>
                  <a:lnTo>
                    <a:pt x="1560" y="2172"/>
                  </a:lnTo>
                  <a:lnTo>
                    <a:pt x="1757" y="2073"/>
                  </a:lnTo>
                  <a:lnTo>
                    <a:pt x="1934" y="1935"/>
                  </a:lnTo>
                  <a:lnTo>
                    <a:pt x="2073" y="1757"/>
                  </a:lnTo>
                  <a:lnTo>
                    <a:pt x="2171" y="1560"/>
                  </a:lnTo>
                  <a:lnTo>
                    <a:pt x="2231" y="1363"/>
                  </a:lnTo>
                  <a:lnTo>
                    <a:pt x="2270" y="1126"/>
                  </a:lnTo>
                  <a:lnTo>
                    <a:pt x="2231" y="889"/>
                  </a:lnTo>
                  <a:lnTo>
                    <a:pt x="2171" y="692"/>
                  </a:lnTo>
                  <a:lnTo>
                    <a:pt x="2073" y="494"/>
                  </a:lnTo>
                  <a:lnTo>
                    <a:pt x="1934" y="317"/>
                  </a:lnTo>
                  <a:lnTo>
                    <a:pt x="1757" y="179"/>
                  </a:lnTo>
                  <a:lnTo>
                    <a:pt x="1560" y="80"/>
                  </a:lnTo>
                  <a:lnTo>
                    <a:pt x="1362" y="21"/>
                  </a:lnTo>
                  <a:lnTo>
                    <a:pt x="11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987;p33">
              <a:extLst>
                <a:ext uri="{FF2B5EF4-FFF2-40B4-BE49-F238E27FC236}">
                  <a16:creationId xmlns:a16="http://schemas.microsoft.com/office/drawing/2014/main" xmlns="" id="{D4AAABD8-017B-44FC-B3D5-EBCB15E3BB05}"/>
                </a:ext>
              </a:extLst>
            </p:cNvPr>
            <p:cNvSpPr/>
            <p:nvPr/>
          </p:nvSpPr>
          <p:spPr>
            <a:xfrm>
              <a:off x="7248650" y="3737638"/>
              <a:ext cx="76340" cy="76306"/>
            </a:xfrm>
            <a:custGeom>
              <a:avLst/>
              <a:gdLst/>
              <a:ahLst/>
              <a:cxnLst/>
              <a:rect l="l" t="t" r="r" b="b"/>
              <a:pathLst>
                <a:path w="2271" h="2270" extrusionOk="0">
                  <a:moveTo>
                    <a:pt x="1145" y="0"/>
                  </a:moveTo>
                  <a:lnTo>
                    <a:pt x="908" y="20"/>
                  </a:lnTo>
                  <a:lnTo>
                    <a:pt x="691" y="99"/>
                  </a:lnTo>
                  <a:lnTo>
                    <a:pt x="514" y="198"/>
                  </a:lnTo>
                  <a:lnTo>
                    <a:pt x="336" y="336"/>
                  </a:lnTo>
                  <a:lnTo>
                    <a:pt x="198" y="494"/>
                  </a:lnTo>
                  <a:lnTo>
                    <a:pt x="99" y="691"/>
                  </a:lnTo>
                  <a:lnTo>
                    <a:pt x="20" y="908"/>
                  </a:lnTo>
                  <a:lnTo>
                    <a:pt x="1" y="1145"/>
                  </a:lnTo>
                  <a:lnTo>
                    <a:pt x="20" y="1362"/>
                  </a:lnTo>
                  <a:lnTo>
                    <a:pt x="99" y="1579"/>
                  </a:lnTo>
                  <a:lnTo>
                    <a:pt x="198" y="1776"/>
                  </a:lnTo>
                  <a:lnTo>
                    <a:pt x="336" y="1934"/>
                  </a:lnTo>
                  <a:lnTo>
                    <a:pt x="514" y="2072"/>
                  </a:lnTo>
                  <a:lnTo>
                    <a:pt x="691" y="2191"/>
                  </a:lnTo>
                  <a:lnTo>
                    <a:pt x="908" y="2250"/>
                  </a:lnTo>
                  <a:lnTo>
                    <a:pt x="1145" y="2270"/>
                  </a:lnTo>
                  <a:lnTo>
                    <a:pt x="1362" y="2250"/>
                  </a:lnTo>
                  <a:lnTo>
                    <a:pt x="1579" y="2191"/>
                  </a:lnTo>
                  <a:lnTo>
                    <a:pt x="1777" y="2072"/>
                  </a:lnTo>
                  <a:lnTo>
                    <a:pt x="1935" y="1934"/>
                  </a:lnTo>
                  <a:lnTo>
                    <a:pt x="2073" y="1776"/>
                  </a:lnTo>
                  <a:lnTo>
                    <a:pt x="2191" y="1579"/>
                  </a:lnTo>
                  <a:lnTo>
                    <a:pt x="2250" y="1362"/>
                  </a:lnTo>
                  <a:lnTo>
                    <a:pt x="2270" y="1145"/>
                  </a:lnTo>
                  <a:lnTo>
                    <a:pt x="2250" y="908"/>
                  </a:lnTo>
                  <a:lnTo>
                    <a:pt x="2191" y="691"/>
                  </a:lnTo>
                  <a:lnTo>
                    <a:pt x="2073" y="494"/>
                  </a:lnTo>
                  <a:lnTo>
                    <a:pt x="1935" y="336"/>
                  </a:lnTo>
                  <a:lnTo>
                    <a:pt x="1777" y="198"/>
                  </a:lnTo>
                  <a:lnTo>
                    <a:pt x="1579" y="99"/>
                  </a:lnTo>
                  <a:lnTo>
                    <a:pt x="1362" y="20"/>
                  </a:lnTo>
                  <a:lnTo>
                    <a:pt x="11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988;p33">
              <a:extLst>
                <a:ext uri="{FF2B5EF4-FFF2-40B4-BE49-F238E27FC236}">
                  <a16:creationId xmlns:a16="http://schemas.microsoft.com/office/drawing/2014/main" xmlns="" id="{6F66F701-C376-475D-9CF2-BD5FF12260EE}"/>
                </a:ext>
              </a:extLst>
            </p:cNvPr>
            <p:cNvSpPr/>
            <p:nvPr/>
          </p:nvSpPr>
          <p:spPr>
            <a:xfrm>
              <a:off x="5377988" y="1838429"/>
              <a:ext cx="1109799" cy="230196"/>
            </a:xfrm>
            <a:custGeom>
              <a:avLst/>
              <a:gdLst/>
              <a:ahLst/>
              <a:cxnLst/>
              <a:rect l="l" t="t" r="r" b="b"/>
              <a:pathLst>
                <a:path w="33015" h="6848" extrusionOk="0">
                  <a:moveTo>
                    <a:pt x="7341" y="533"/>
                  </a:moveTo>
                  <a:lnTo>
                    <a:pt x="7460" y="553"/>
                  </a:lnTo>
                  <a:lnTo>
                    <a:pt x="7578" y="632"/>
                  </a:lnTo>
                  <a:lnTo>
                    <a:pt x="7637" y="691"/>
                  </a:lnTo>
                  <a:lnTo>
                    <a:pt x="7677" y="790"/>
                  </a:lnTo>
                  <a:lnTo>
                    <a:pt x="7696" y="869"/>
                  </a:lnTo>
                  <a:lnTo>
                    <a:pt x="7716" y="967"/>
                  </a:lnTo>
                  <a:lnTo>
                    <a:pt x="7696" y="1125"/>
                  </a:lnTo>
                  <a:lnTo>
                    <a:pt x="7677" y="1244"/>
                  </a:lnTo>
                  <a:lnTo>
                    <a:pt x="7637" y="1401"/>
                  </a:lnTo>
                  <a:lnTo>
                    <a:pt x="7558" y="1579"/>
                  </a:lnTo>
                  <a:lnTo>
                    <a:pt x="7479" y="1737"/>
                  </a:lnTo>
                  <a:lnTo>
                    <a:pt x="7361" y="1895"/>
                  </a:lnTo>
                  <a:lnTo>
                    <a:pt x="7223" y="2053"/>
                  </a:lnTo>
                  <a:lnTo>
                    <a:pt x="7085" y="2210"/>
                  </a:lnTo>
                  <a:lnTo>
                    <a:pt x="6907" y="2368"/>
                  </a:lnTo>
                  <a:lnTo>
                    <a:pt x="6710" y="2506"/>
                  </a:lnTo>
                  <a:lnTo>
                    <a:pt x="6650" y="2349"/>
                  </a:lnTo>
                  <a:lnTo>
                    <a:pt x="6611" y="2171"/>
                  </a:lnTo>
                  <a:lnTo>
                    <a:pt x="6572" y="2013"/>
                  </a:lnTo>
                  <a:lnTo>
                    <a:pt x="6552" y="1836"/>
                  </a:lnTo>
                  <a:lnTo>
                    <a:pt x="6552" y="1658"/>
                  </a:lnTo>
                  <a:lnTo>
                    <a:pt x="6552" y="1480"/>
                  </a:lnTo>
                  <a:lnTo>
                    <a:pt x="6591" y="1303"/>
                  </a:lnTo>
                  <a:lnTo>
                    <a:pt x="6650" y="1125"/>
                  </a:lnTo>
                  <a:lnTo>
                    <a:pt x="6690" y="1026"/>
                  </a:lnTo>
                  <a:lnTo>
                    <a:pt x="6749" y="928"/>
                  </a:lnTo>
                  <a:lnTo>
                    <a:pt x="6808" y="849"/>
                  </a:lnTo>
                  <a:lnTo>
                    <a:pt x="6887" y="750"/>
                  </a:lnTo>
                  <a:lnTo>
                    <a:pt x="6966" y="691"/>
                  </a:lnTo>
                  <a:lnTo>
                    <a:pt x="7065" y="632"/>
                  </a:lnTo>
                  <a:lnTo>
                    <a:pt x="7144" y="573"/>
                  </a:lnTo>
                  <a:lnTo>
                    <a:pt x="7242" y="553"/>
                  </a:lnTo>
                  <a:lnTo>
                    <a:pt x="7341" y="533"/>
                  </a:lnTo>
                  <a:close/>
                  <a:moveTo>
                    <a:pt x="3158" y="237"/>
                  </a:moveTo>
                  <a:lnTo>
                    <a:pt x="3296" y="257"/>
                  </a:lnTo>
                  <a:lnTo>
                    <a:pt x="3414" y="296"/>
                  </a:lnTo>
                  <a:lnTo>
                    <a:pt x="3533" y="336"/>
                  </a:lnTo>
                  <a:lnTo>
                    <a:pt x="3651" y="415"/>
                  </a:lnTo>
                  <a:lnTo>
                    <a:pt x="3750" y="513"/>
                  </a:lnTo>
                  <a:lnTo>
                    <a:pt x="3809" y="632"/>
                  </a:lnTo>
                  <a:lnTo>
                    <a:pt x="3868" y="770"/>
                  </a:lnTo>
                  <a:lnTo>
                    <a:pt x="3888" y="888"/>
                  </a:lnTo>
                  <a:lnTo>
                    <a:pt x="3908" y="1026"/>
                  </a:lnTo>
                  <a:lnTo>
                    <a:pt x="3908" y="1165"/>
                  </a:lnTo>
                  <a:lnTo>
                    <a:pt x="3868" y="1303"/>
                  </a:lnTo>
                  <a:lnTo>
                    <a:pt x="3848" y="1421"/>
                  </a:lnTo>
                  <a:lnTo>
                    <a:pt x="3789" y="1559"/>
                  </a:lnTo>
                  <a:lnTo>
                    <a:pt x="3710" y="1697"/>
                  </a:lnTo>
                  <a:lnTo>
                    <a:pt x="3612" y="1836"/>
                  </a:lnTo>
                  <a:lnTo>
                    <a:pt x="3533" y="1954"/>
                  </a:lnTo>
                  <a:lnTo>
                    <a:pt x="3316" y="2151"/>
                  </a:lnTo>
                  <a:lnTo>
                    <a:pt x="3118" y="2329"/>
                  </a:lnTo>
                  <a:lnTo>
                    <a:pt x="2684" y="2664"/>
                  </a:lnTo>
                  <a:lnTo>
                    <a:pt x="2566" y="2526"/>
                  </a:lnTo>
                  <a:lnTo>
                    <a:pt x="2447" y="2368"/>
                  </a:lnTo>
                  <a:lnTo>
                    <a:pt x="2349" y="2191"/>
                  </a:lnTo>
                  <a:lnTo>
                    <a:pt x="2270" y="2013"/>
                  </a:lnTo>
                  <a:lnTo>
                    <a:pt x="2210" y="1836"/>
                  </a:lnTo>
                  <a:lnTo>
                    <a:pt x="2171" y="1658"/>
                  </a:lnTo>
                  <a:lnTo>
                    <a:pt x="2151" y="1461"/>
                  </a:lnTo>
                  <a:lnTo>
                    <a:pt x="2171" y="1244"/>
                  </a:lnTo>
                  <a:lnTo>
                    <a:pt x="2191" y="1105"/>
                  </a:lnTo>
                  <a:lnTo>
                    <a:pt x="2230" y="987"/>
                  </a:lnTo>
                  <a:lnTo>
                    <a:pt x="2289" y="849"/>
                  </a:lnTo>
                  <a:lnTo>
                    <a:pt x="2349" y="730"/>
                  </a:lnTo>
                  <a:lnTo>
                    <a:pt x="2428" y="632"/>
                  </a:lnTo>
                  <a:lnTo>
                    <a:pt x="2506" y="533"/>
                  </a:lnTo>
                  <a:lnTo>
                    <a:pt x="2605" y="454"/>
                  </a:lnTo>
                  <a:lnTo>
                    <a:pt x="2704" y="375"/>
                  </a:lnTo>
                  <a:lnTo>
                    <a:pt x="2802" y="316"/>
                  </a:lnTo>
                  <a:lnTo>
                    <a:pt x="2921" y="277"/>
                  </a:lnTo>
                  <a:lnTo>
                    <a:pt x="3039" y="257"/>
                  </a:lnTo>
                  <a:lnTo>
                    <a:pt x="3158" y="237"/>
                  </a:lnTo>
                  <a:close/>
                  <a:moveTo>
                    <a:pt x="12393" y="612"/>
                  </a:moveTo>
                  <a:lnTo>
                    <a:pt x="12571" y="632"/>
                  </a:lnTo>
                  <a:lnTo>
                    <a:pt x="12728" y="691"/>
                  </a:lnTo>
                  <a:lnTo>
                    <a:pt x="12847" y="750"/>
                  </a:lnTo>
                  <a:lnTo>
                    <a:pt x="12926" y="829"/>
                  </a:lnTo>
                  <a:lnTo>
                    <a:pt x="13005" y="928"/>
                  </a:lnTo>
                  <a:lnTo>
                    <a:pt x="13044" y="1026"/>
                  </a:lnTo>
                  <a:lnTo>
                    <a:pt x="13084" y="1145"/>
                  </a:lnTo>
                  <a:lnTo>
                    <a:pt x="13084" y="1283"/>
                  </a:lnTo>
                  <a:lnTo>
                    <a:pt x="13064" y="1441"/>
                  </a:lnTo>
                  <a:lnTo>
                    <a:pt x="13044" y="1599"/>
                  </a:lnTo>
                  <a:lnTo>
                    <a:pt x="12965" y="1836"/>
                  </a:lnTo>
                  <a:lnTo>
                    <a:pt x="12847" y="2072"/>
                  </a:lnTo>
                  <a:lnTo>
                    <a:pt x="12709" y="2289"/>
                  </a:lnTo>
                  <a:lnTo>
                    <a:pt x="12571" y="2506"/>
                  </a:lnTo>
                  <a:lnTo>
                    <a:pt x="12393" y="2704"/>
                  </a:lnTo>
                  <a:lnTo>
                    <a:pt x="12176" y="2901"/>
                  </a:lnTo>
                  <a:lnTo>
                    <a:pt x="11959" y="3079"/>
                  </a:lnTo>
                  <a:lnTo>
                    <a:pt x="11722" y="3256"/>
                  </a:lnTo>
                  <a:lnTo>
                    <a:pt x="11604" y="3059"/>
                  </a:lnTo>
                  <a:lnTo>
                    <a:pt x="11505" y="2842"/>
                  </a:lnTo>
                  <a:lnTo>
                    <a:pt x="11446" y="2625"/>
                  </a:lnTo>
                  <a:lnTo>
                    <a:pt x="11387" y="2408"/>
                  </a:lnTo>
                  <a:lnTo>
                    <a:pt x="11367" y="2191"/>
                  </a:lnTo>
                  <a:lnTo>
                    <a:pt x="11347" y="1974"/>
                  </a:lnTo>
                  <a:lnTo>
                    <a:pt x="11367" y="1757"/>
                  </a:lnTo>
                  <a:lnTo>
                    <a:pt x="11426" y="1540"/>
                  </a:lnTo>
                  <a:lnTo>
                    <a:pt x="11465" y="1382"/>
                  </a:lnTo>
                  <a:lnTo>
                    <a:pt x="11525" y="1244"/>
                  </a:lnTo>
                  <a:lnTo>
                    <a:pt x="11604" y="1105"/>
                  </a:lnTo>
                  <a:lnTo>
                    <a:pt x="11702" y="987"/>
                  </a:lnTo>
                  <a:lnTo>
                    <a:pt x="11801" y="888"/>
                  </a:lnTo>
                  <a:lnTo>
                    <a:pt x="11900" y="790"/>
                  </a:lnTo>
                  <a:lnTo>
                    <a:pt x="12018" y="711"/>
                  </a:lnTo>
                  <a:lnTo>
                    <a:pt x="12136" y="671"/>
                  </a:lnTo>
                  <a:lnTo>
                    <a:pt x="12255" y="632"/>
                  </a:lnTo>
                  <a:lnTo>
                    <a:pt x="12393" y="612"/>
                  </a:lnTo>
                  <a:close/>
                  <a:moveTo>
                    <a:pt x="17603" y="1125"/>
                  </a:moveTo>
                  <a:lnTo>
                    <a:pt x="17701" y="1145"/>
                  </a:lnTo>
                  <a:lnTo>
                    <a:pt x="17780" y="1184"/>
                  </a:lnTo>
                  <a:lnTo>
                    <a:pt x="17859" y="1244"/>
                  </a:lnTo>
                  <a:lnTo>
                    <a:pt x="17938" y="1322"/>
                  </a:lnTo>
                  <a:lnTo>
                    <a:pt x="17997" y="1421"/>
                  </a:lnTo>
                  <a:lnTo>
                    <a:pt x="18037" y="1540"/>
                  </a:lnTo>
                  <a:lnTo>
                    <a:pt x="18056" y="1658"/>
                  </a:lnTo>
                  <a:lnTo>
                    <a:pt x="18076" y="1776"/>
                  </a:lnTo>
                  <a:lnTo>
                    <a:pt x="18076" y="1914"/>
                  </a:lnTo>
                  <a:lnTo>
                    <a:pt x="18076" y="2053"/>
                  </a:lnTo>
                  <a:lnTo>
                    <a:pt x="18056" y="2191"/>
                  </a:lnTo>
                  <a:lnTo>
                    <a:pt x="18017" y="2309"/>
                  </a:lnTo>
                  <a:lnTo>
                    <a:pt x="17918" y="2605"/>
                  </a:lnTo>
                  <a:lnTo>
                    <a:pt x="17780" y="2862"/>
                  </a:lnTo>
                  <a:lnTo>
                    <a:pt x="17622" y="3098"/>
                  </a:lnTo>
                  <a:lnTo>
                    <a:pt x="17445" y="3335"/>
                  </a:lnTo>
                  <a:lnTo>
                    <a:pt x="17247" y="3533"/>
                  </a:lnTo>
                  <a:lnTo>
                    <a:pt x="17030" y="3730"/>
                  </a:lnTo>
                  <a:lnTo>
                    <a:pt x="16793" y="3908"/>
                  </a:lnTo>
                  <a:lnTo>
                    <a:pt x="16537" y="4046"/>
                  </a:lnTo>
                  <a:lnTo>
                    <a:pt x="16438" y="3710"/>
                  </a:lnTo>
                  <a:lnTo>
                    <a:pt x="16379" y="3355"/>
                  </a:lnTo>
                  <a:lnTo>
                    <a:pt x="16379" y="2980"/>
                  </a:lnTo>
                  <a:lnTo>
                    <a:pt x="16379" y="2802"/>
                  </a:lnTo>
                  <a:lnTo>
                    <a:pt x="16399" y="2625"/>
                  </a:lnTo>
                  <a:lnTo>
                    <a:pt x="16438" y="2447"/>
                  </a:lnTo>
                  <a:lnTo>
                    <a:pt x="16478" y="2289"/>
                  </a:lnTo>
                  <a:lnTo>
                    <a:pt x="16537" y="2112"/>
                  </a:lnTo>
                  <a:lnTo>
                    <a:pt x="16616" y="1954"/>
                  </a:lnTo>
                  <a:lnTo>
                    <a:pt x="16695" y="1796"/>
                  </a:lnTo>
                  <a:lnTo>
                    <a:pt x="16793" y="1638"/>
                  </a:lnTo>
                  <a:lnTo>
                    <a:pt x="16912" y="1500"/>
                  </a:lnTo>
                  <a:lnTo>
                    <a:pt x="17050" y="1382"/>
                  </a:lnTo>
                  <a:lnTo>
                    <a:pt x="17168" y="1263"/>
                  </a:lnTo>
                  <a:lnTo>
                    <a:pt x="17307" y="1184"/>
                  </a:lnTo>
                  <a:lnTo>
                    <a:pt x="17445" y="1125"/>
                  </a:lnTo>
                  <a:close/>
                  <a:moveTo>
                    <a:pt x="25812" y="3927"/>
                  </a:moveTo>
                  <a:lnTo>
                    <a:pt x="25891" y="3947"/>
                  </a:lnTo>
                  <a:lnTo>
                    <a:pt x="25950" y="3967"/>
                  </a:lnTo>
                  <a:lnTo>
                    <a:pt x="26009" y="4006"/>
                  </a:lnTo>
                  <a:lnTo>
                    <a:pt x="26048" y="4065"/>
                  </a:lnTo>
                  <a:lnTo>
                    <a:pt x="26108" y="4164"/>
                  </a:lnTo>
                  <a:lnTo>
                    <a:pt x="26127" y="4263"/>
                  </a:lnTo>
                  <a:lnTo>
                    <a:pt x="26147" y="4381"/>
                  </a:lnTo>
                  <a:lnTo>
                    <a:pt x="26147" y="4480"/>
                  </a:lnTo>
                  <a:lnTo>
                    <a:pt x="26108" y="4578"/>
                  </a:lnTo>
                  <a:lnTo>
                    <a:pt x="26068" y="4677"/>
                  </a:lnTo>
                  <a:lnTo>
                    <a:pt x="25930" y="4855"/>
                  </a:lnTo>
                  <a:lnTo>
                    <a:pt x="25792" y="5013"/>
                  </a:lnTo>
                  <a:lnTo>
                    <a:pt x="25614" y="5151"/>
                  </a:lnTo>
                  <a:lnTo>
                    <a:pt x="25220" y="5447"/>
                  </a:lnTo>
                  <a:lnTo>
                    <a:pt x="25160" y="5269"/>
                  </a:lnTo>
                  <a:lnTo>
                    <a:pt x="25121" y="5072"/>
                  </a:lnTo>
                  <a:lnTo>
                    <a:pt x="25121" y="4874"/>
                  </a:lnTo>
                  <a:lnTo>
                    <a:pt x="25141" y="4697"/>
                  </a:lnTo>
                  <a:lnTo>
                    <a:pt x="25180" y="4519"/>
                  </a:lnTo>
                  <a:lnTo>
                    <a:pt x="25259" y="4361"/>
                  </a:lnTo>
                  <a:lnTo>
                    <a:pt x="25338" y="4204"/>
                  </a:lnTo>
                  <a:lnTo>
                    <a:pt x="25456" y="4085"/>
                  </a:lnTo>
                  <a:lnTo>
                    <a:pt x="25516" y="4026"/>
                  </a:lnTo>
                  <a:lnTo>
                    <a:pt x="25595" y="3986"/>
                  </a:lnTo>
                  <a:lnTo>
                    <a:pt x="25693" y="3947"/>
                  </a:lnTo>
                  <a:lnTo>
                    <a:pt x="25792" y="3927"/>
                  </a:lnTo>
                  <a:close/>
                  <a:moveTo>
                    <a:pt x="3059" y="0"/>
                  </a:moveTo>
                  <a:lnTo>
                    <a:pt x="2881" y="40"/>
                  </a:lnTo>
                  <a:lnTo>
                    <a:pt x="2724" y="79"/>
                  </a:lnTo>
                  <a:lnTo>
                    <a:pt x="2566" y="158"/>
                  </a:lnTo>
                  <a:lnTo>
                    <a:pt x="2447" y="257"/>
                  </a:lnTo>
                  <a:lnTo>
                    <a:pt x="2329" y="356"/>
                  </a:lnTo>
                  <a:lnTo>
                    <a:pt x="2230" y="474"/>
                  </a:lnTo>
                  <a:lnTo>
                    <a:pt x="2151" y="612"/>
                  </a:lnTo>
                  <a:lnTo>
                    <a:pt x="2072" y="750"/>
                  </a:lnTo>
                  <a:lnTo>
                    <a:pt x="2013" y="888"/>
                  </a:lnTo>
                  <a:lnTo>
                    <a:pt x="1954" y="1046"/>
                  </a:lnTo>
                  <a:lnTo>
                    <a:pt x="1934" y="1224"/>
                  </a:lnTo>
                  <a:lnTo>
                    <a:pt x="1914" y="1441"/>
                  </a:lnTo>
                  <a:lnTo>
                    <a:pt x="1934" y="1658"/>
                  </a:lnTo>
                  <a:lnTo>
                    <a:pt x="1974" y="1875"/>
                  </a:lnTo>
                  <a:lnTo>
                    <a:pt x="2033" y="2072"/>
                  </a:lnTo>
                  <a:lnTo>
                    <a:pt x="2112" y="2270"/>
                  </a:lnTo>
                  <a:lnTo>
                    <a:pt x="2230" y="2467"/>
                  </a:lnTo>
                  <a:lnTo>
                    <a:pt x="2349" y="2645"/>
                  </a:lnTo>
                  <a:lnTo>
                    <a:pt x="2487" y="2802"/>
                  </a:lnTo>
                  <a:lnTo>
                    <a:pt x="2191" y="2980"/>
                  </a:lnTo>
                  <a:lnTo>
                    <a:pt x="1914" y="3138"/>
                  </a:lnTo>
                  <a:lnTo>
                    <a:pt x="1599" y="3276"/>
                  </a:lnTo>
                  <a:lnTo>
                    <a:pt x="1303" y="3414"/>
                  </a:lnTo>
                  <a:lnTo>
                    <a:pt x="987" y="3533"/>
                  </a:lnTo>
                  <a:lnTo>
                    <a:pt x="651" y="3612"/>
                  </a:lnTo>
                  <a:lnTo>
                    <a:pt x="336" y="3710"/>
                  </a:lnTo>
                  <a:lnTo>
                    <a:pt x="0" y="3769"/>
                  </a:lnTo>
                  <a:lnTo>
                    <a:pt x="40" y="4006"/>
                  </a:lnTo>
                  <a:lnTo>
                    <a:pt x="395" y="3947"/>
                  </a:lnTo>
                  <a:lnTo>
                    <a:pt x="730" y="3848"/>
                  </a:lnTo>
                  <a:lnTo>
                    <a:pt x="1086" y="3750"/>
                  </a:lnTo>
                  <a:lnTo>
                    <a:pt x="1401" y="3631"/>
                  </a:lnTo>
                  <a:lnTo>
                    <a:pt x="1737" y="3493"/>
                  </a:lnTo>
                  <a:lnTo>
                    <a:pt x="2053" y="3335"/>
                  </a:lnTo>
                  <a:lnTo>
                    <a:pt x="2368" y="3158"/>
                  </a:lnTo>
                  <a:lnTo>
                    <a:pt x="2664" y="2980"/>
                  </a:lnTo>
                  <a:lnTo>
                    <a:pt x="2901" y="3158"/>
                  </a:lnTo>
                  <a:lnTo>
                    <a:pt x="3138" y="3316"/>
                  </a:lnTo>
                  <a:lnTo>
                    <a:pt x="3414" y="3434"/>
                  </a:lnTo>
                  <a:lnTo>
                    <a:pt x="3671" y="3513"/>
                  </a:lnTo>
                  <a:lnTo>
                    <a:pt x="4006" y="3572"/>
                  </a:lnTo>
                  <a:lnTo>
                    <a:pt x="4361" y="3612"/>
                  </a:lnTo>
                  <a:lnTo>
                    <a:pt x="4717" y="3592"/>
                  </a:lnTo>
                  <a:lnTo>
                    <a:pt x="5092" y="3533"/>
                  </a:lnTo>
                  <a:lnTo>
                    <a:pt x="5466" y="3434"/>
                  </a:lnTo>
                  <a:lnTo>
                    <a:pt x="5841" y="3296"/>
                  </a:lnTo>
                  <a:lnTo>
                    <a:pt x="6216" y="3118"/>
                  </a:lnTo>
                  <a:lnTo>
                    <a:pt x="6591" y="2901"/>
                  </a:lnTo>
                  <a:lnTo>
                    <a:pt x="6611" y="2881"/>
                  </a:lnTo>
                  <a:lnTo>
                    <a:pt x="6729" y="3039"/>
                  </a:lnTo>
                  <a:lnTo>
                    <a:pt x="6828" y="3197"/>
                  </a:lnTo>
                  <a:lnTo>
                    <a:pt x="6966" y="3355"/>
                  </a:lnTo>
                  <a:lnTo>
                    <a:pt x="7104" y="3493"/>
                  </a:lnTo>
                  <a:lnTo>
                    <a:pt x="7262" y="3631"/>
                  </a:lnTo>
                  <a:lnTo>
                    <a:pt x="7420" y="3750"/>
                  </a:lnTo>
                  <a:lnTo>
                    <a:pt x="7578" y="3868"/>
                  </a:lnTo>
                  <a:lnTo>
                    <a:pt x="7775" y="3967"/>
                  </a:lnTo>
                  <a:lnTo>
                    <a:pt x="7953" y="4046"/>
                  </a:lnTo>
                  <a:lnTo>
                    <a:pt x="8130" y="4105"/>
                  </a:lnTo>
                  <a:lnTo>
                    <a:pt x="8328" y="4164"/>
                  </a:lnTo>
                  <a:lnTo>
                    <a:pt x="8525" y="4204"/>
                  </a:lnTo>
                  <a:lnTo>
                    <a:pt x="8722" y="4243"/>
                  </a:lnTo>
                  <a:lnTo>
                    <a:pt x="8920" y="4263"/>
                  </a:lnTo>
                  <a:lnTo>
                    <a:pt x="9354" y="4282"/>
                  </a:lnTo>
                  <a:lnTo>
                    <a:pt x="9768" y="4243"/>
                  </a:lnTo>
                  <a:lnTo>
                    <a:pt x="10222" y="4164"/>
                  </a:lnTo>
                  <a:lnTo>
                    <a:pt x="10656" y="4046"/>
                  </a:lnTo>
                  <a:lnTo>
                    <a:pt x="11110" y="3868"/>
                  </a:lnTo>
                  <a:lnTo>
                    <a:pt x="11387" y="3730"/>
                  </a:lnTo>
                  <a:lnTo>
                    <a:pt x="11663" y="3592"/>
                  </a:lnTo>
                  <a:lnTo>
                    <a:pt x="11821" y="3789"/>
                  </a:lnTo>
                  <a:lnTo>
                    <a:pt x="11998" y="3967"/>
                  </a:lnTo>
                  <a:lnTo>
                    <a:pt x="12255" y="4164"/>
                  </a:lnTo>
                  <a:lnTo>
                    <a:pt x="12511" y="4342"/>
                  </a:lnTo>
                  <a:lnTo>
                    <a:pt x="12807" y="4480"/>
                  </a:lnTo>
                  <a:lnTo>
                    <a:pt x="13123" y="4618"/>
                  </a:lnTo>
                  <a:lnTo>
                    <a:pt x="13439" y="4717"/>
                  </a:lnTo>
                  <a:lnTo>
                    <a:pt x="13774" y="4776"/>
                  </a:lnTo>
                  <a:lnTo>
                    <a:pt x="14129" y="4815"/>
                  </a:lnTo>
                  <a:lnTo>
                    <a:pt x="14504" y="4835"/>
                  </a:lnTo>
                  <a:lnTo>
                    <a:pt x="14741" y="4835"/>
                  </a:lnTo>
                  <a:lnTo>
                    <a:pt x="14978" y="4815"/>
                  </a:lnTo>
                  <a:lnTo>
                    <a:pt x="15235" y="4776"/>
                  </a:lnTo>
                  <a:lnTo>
                    <a:pt x="15471" y="4736"/>
                  </a:lnTo>
                  <a:lnTo>
                    <a:pt x="15708" y="4657"/>
                  </a:lnTo>
                  <a:lnTo>
                    <a:pt x="15945" y="4578"/>
                  </a:lnTo>
                  <a:lnTo>
                    <a:pt x="16182" y="4500"/>
                  </a:lnTo>
                  <a:lnTo>
                    <a:pt x="16419" y="4401"/>
                  </a:lnTo>
                  <a:lnTo>
                    <a:pt x="16497" y="4578"/>
                  </a:lnTo>
                  <a:lnTo>
                    <a:pt x="16596" y="4756"/>
                  </a:lnTo>
                  <a:lnTo>
                    <a:pt x="16715" y="4914"/>
                  </a:lnTo>
                  <a:lnTo>
                    <a:pt x="16833" y="5072"/>
                  </a:lnTo>
                  <a:lnTo>
                    <a:pt x="17011" y="5269"/>
                  </a:lnTo>
                  <a:lnTo>
                    <a:pt x="17188" y="5447"/>
                  </a:lnTo>
                  <a:lnTo>
                    <a:pt x="17385" y="5624"/>
                  </a:lnTo>
                  <a:lnTo>
                    <a:pt x="17603" y="5782"/>
                  </a:lnTo>
                  <a:lnTo>
                    <a:pt x="17820" y="5920"/>
                  </a:lnTo>
                  <a:lnTo>
                    <a:pt x="18037" y="6058"/>
                  </a:lnTo>
                  <a:lnTo>
                    <a:pt x="18273" y="6177"/>
                  </a:lnTo>
                  <a:lnTo>
                    <a:pt x="18530" y="6295"/>
                  </a:lnTo>
                  <a:lnTo>
                    <a:pt x="18787" y="6394"/>
                  </a:lnTo>
                  <a:lnTo>
                    <a:pt x="19043" y="6473"/>
                  </a:lnTo>
                  <a:lnTo>
                    <a:pt x="19319" y="6552"/>
                  </a:lnTo>
                  <a:lnTo>
                    <a:pt x="19576" y="6611"/>
                  </a:lnTo>
                  <a:lnTo>
                    <a:pt x="20148" y="6710"/>
                  </a:lnTo>
                  <a:lnTo>
                    <a:pt x="20720" y="6769"/>
                  </a:lnTo>
                  <a:lnTo>
                    <a:pt x="21293" y="6789"/>
                  </a:lnTo>
                  <a:lnTo>
                    <a:pt x="21885" y="6749"/>
                  </a:lnTo>
                  <a:lnTo>
                    <a:pt x="22457" y="6690"/>
                  </a:lnTo>
                  <a:lnTo>
                    <a:pt x="23029" y="6572"/>
                  </a:lnTo>
                  <a:lnTo>
                    <a:pt x="23582" y="6433"/>
                  </a:lnTo>
                  <a:lnTo>
                    <a:pt x="24115" y="6256"/>
                  </a:lnTo>
                  <a:lnTo>
                    <a:pt x="24628" y="6039"/>
                  </a:lnTo>
                  <a:lnTo>
                    <a:pt x="25101" y="5782"/>
                  </a:lnTo>
                  <a:lnTo>
                    <a:pt x="25141" y="5822"/>
                  </a:lnTo>
                  <a:lnTo>
                    <a:pt x="25279" y="6019"/>
                  </a:lnTo>
                  <a:lnTo>
                    <a:pt x="25437" y="6177"/>
                  </a:lnTo>
                  <a:lnTo>
                    <a:pt x="25614" y="6335"/>
                  </a:lnTo>
                  <a:lnTo>
                    <a:pt x="25831" y="6473"/>
                  </a:lnTo>
                  <a:lnTo>
                    <a:pt x="26068" y="6591"/>
                  </a:lnTo>
                  <a:lnTo>
                    <a:pt x="26305" y="6690"/>
                  </a:lnTo>
                  <a:lnTo>
                    <a:pt x="26562" y="6769"/>
                  </a:lnTo>
                  <a:lnTo>
                    <a:pt x="26838" y="6808"/>
                  </a:lnTo>
                  <a:lnTo>
                    <a:pt x="27094" y="6848"/>
                  </a:lnTo>
                  <a:lnTo>
                    <a:pt x="28042" y="6848"/>
                  </a:lnTo>
                  <a:lnTo>
                    <a:pt x="28614" y="6789"/>
                  </a:lnTo>
                  <a:lnTo>
                    <a:pt x="28930" y="6729"/>
                  </a:lnTo>
                  <a:lnTo>
                    <a:pt x="29245" y="6670"/>
                  </a:lnTo>
                  <a:lnTo>
                    <a:pt x="29600" y="6591"/>
                  </a:lnTo>
                  <a:lnTo>
                    <a:pt x="29956" y="6493"/>
                  </a:lnTo>
                  <a:lnTo>
                    <a:pt x="30311" y="6354"/>
                  </a:lnTo>
                  <a:lnTo>
                    <a:pt x="30686" y="6216"/>
                  </a:lnTo>
                  <a:lnTo>
                    <a:pt x="31081" y="6039"/>
                  </a:lnTo>
                  <a:lnTo>
                    <a:pt x="31455" y="5841"/>
                  </a:lnTo>
                  <a:lnTo>
                    <a:pt x="31850" y="5605"/>
                  </a:lnTo>
                  <a:lnTo>
                    <a:pt x="32245" y="5348"/>
                  </a:lnTo>
                  <a:lnTo>
                    <a:pt x="32639" y="5052"/>
                  </a:lnTo>
                  <a:lnTo>
                    <a:pt x="33014" y="4717"/>
                  </a:lnTo>
                  <a:lnTo>
                    <a:pt x="32857" y="4539"/>
                  </a:lnTo>
                  <a:lnTo>
                    <a:pt x="32600" y="4756"/>
                  </a:lnTo>
                  <a:lnTo>
                    <a:pt x="32343" y="4953"/>
                  </a:lnTo>
                  <a:lnTo>
                    <a:pt x="32107" y="5151"/>
                  </a:lnTo>
                  <a:lnTo>
                    <a:pt x="31850" y="5309"/>
                  </a:lnTo>
                  <a:lnTo>
                    <a:pt x="31337" y="5624"/>
                  </a:lnTo>
                  <a:lnTo>
                    <a:pt x="30844" y="5881"/>
                  </a:lnTo>
                  <a:lnTo>
                    <a:pt x="30350" y="6078"/>
                  </a:lnTo>
                  <a:lnTo>
                    <a:pt x="29877" y="6256"/>
                  </a:lnTo>
                  <a:lnTo>
                    <a:pt x="29423" y="6374"/>
                  </a:lnTo>
                  <a:lnTo>
                    <a:pt x="28989" y="6473"/>
                  </a:lnTo>
                  <a:lnTo>
                    <a:pt x="28574" y="6552"/>
                  </a:lnTo>
                  <a:lnTo>
                    <a:pt x="28199" y="6591"/>
                  </a:lnTo>
                  <a:lnTo>
                    <a:pt x="27864" y="6611"/>
                  </a:lnTo>
                  <a:lnTo>
                    <a:pt x="27568" y="6611"/>
                  </a:lnTo>
                  <a:lnTo>
                    <a:pt x="27114" y="6591"/>
                  </a:lnTo>
                  <a:lnTo>
                    <a:pt x="26877" y="6572"/>
                  </a:lnTo>
                  <a:lnTo>
                    <a:pt x="26621" y="6532"/>
                  </a:lnTo>
                  <a:lnTo>
                    <a:pt x="26384" y="6453"/>
                  </a:lnTo>
                  <a:lnTo>
                    <a:pt x="26167" y="6374"/>
                  </a:lnTo>
                  <a:lnTo>
                    <a:pt x="25970" y="6276"/>
                  </a:lnTo>
                  <a:lnTo>
                    <a:pt x="25772" y="6157"/>
                  </a:lnTo>
                  <a:lnTo>
                    <a:pt x="25614" y="6019"/>
                  </a:lnTo>
                  <a:lnTo>
                    <a:pt x="25456" y="5861"/>
                  </a:lnTo>
                  <a:lnTo>
                    <a:pt x="25338" y="5684"/>
                  </a:lnTo>
                  <a:lnTo>
                    <a:pt x="25318" y="5664"/>
                  </a:lnTo>
                  <a:lnTo>
                    <a:pt x="25555" y="5506"/>
                  </a:lnTo>
                  <a:lnTo>
                    <a:pt x="25772" y="5348"/>
                  </a:lnTo>
                  <a:lnTo>
                    <a:pt x="25970" y="5170"/>
                  </a:lnTo>
                  <a:lnTo>
                    <a:pt x="26147" y="4993"/>
                  </a:lnTo>
                  <a:lnTo>
                    <a:pt x="26226" y="4894"/>
                  </a:lnTo>
                  <a:lnTo>
                    <a:pt x="26285" y="4776"/>
                  </a:lnTo>
                  <a:lnTo>
                    <a:pt x="26344" y="4657"/>
                  </a:lnTo>
                  <a:lnTo>
                    <a:pt x="26384" y="4539"/>
                  </a:lnTo>
                  <a:lnTo>
                    <a:pt x="26404" y="4381"/>
                  </a:lnTo>
                  <a:lnTo>
                    <a:pt x="26384" y="4204"/>
                  </a:lnTo>
                  <a:lnTo>
                    <a:pt x="26325" y="4046"/>
                  </a:lnTo>
                  <a:lnTo>
                    <a:pt x="26246" y="3908"/>
                  </a:lnTo>
                  <a:lnTo>
                    <a:pt x="26167" y="3829"/>
                  </a:lnTo>
                  <a:lnTo>
                    <a:pt x="26068" y="3750"/>
                  </a:lnTo>
                  <a:lnTo>
                    <a:pt x="25950" y="3690"/>
                  </a:lnTo>
                  <a:lnTo>
                    <a:pt x="25831" y="3671"/>
                  </a:lnTo>
                  <a:lnTo>
                    <a:pt x="25693" y="3690"/>
                  </a:lnTo>
                  <a:lnTo>
                    <a:pt x="25555" y="3730"/>
                  </a:lnTo>
                  <a:lnTo>
                    <a:pt x="25417" y="3789"/>
                  </a:lnTo>
                  <a:lnTo>
                    <a:pt x="25299" y="3908"/>
                  </a:lnTo>
                  <a:lnTo>
                    <a:pt x="25141" y="4065"/>
                  </a:lnTo>
                  <a:lnTo>
                    <a:pt x="25042" y="4243"/>
                  </a:lnTo>
                  <a:lnTo>
                    <a:pt x="24943" y="4460"/>
                  </a:lnTo>
                  <a:lnTo>
                    <a:pt x="24904" y="4677"/>
                  </a:lnTo>
                  <a:lnTo>
                    <a:pt x="24864" y="4894"/>
                  </a:lnTo>
                  <a:lnTo>
                    <a:pt x="24884" y="5131"/>
                  </a:lnTo>
                  <a:lnTo>
                    <a:pt x="24924" y="5348"/>
                  </a:lnTo>
                  <a:lnTo>
                    <a:pt x="25003" y="5585"/>
                  </a:lnTo>
                  <a:lnTo>
                    <a:pt x="24746" y="5723"/>
                  </a:lnTo>
                  <a:lnTo>
                    <a:pt x="24490" y="5861"/>
                  </a:lnTo>
                  <a:lnTo>
                    <a:pt x="24213" y="5980"/>
                  </a:lnTo>
                  <a:lnTo>
                    <a:pt x="23937" y="6078"/>
                  </a:lnTo>
                  <a:lnTo>
                    <a:pt x="23661" y="6177"/>
                  </a:lnTo>
                  <a:lnTo>
                    <a:pt x="23384" y="6276"/>
                  </a:lnTo>
                  <a:lnTo>
                    <a:pt x="22832" y="6414"/>
                  </a:lnTo>
                  <a:lnTo>
                    <a:pt x="22240" y="6493"/>
                  </a:lnTo>
                  <a:lnTo>
                    <a:pt x="21668" y="6532"/>
                  </a:lnTo>
                  <a:lnTo>
                    <a:pt x="21095" y="6552"/>
                  </a:lnTo>
                  <a:lnTo>
                    <a:pt x="20543" y="6512"/>
                  </a:lnTo>
                  <a:lnTo>
                    <a:pt x="19990" y="6433"/>
                  </a:lnTo>
                  <a:lnTo>
                    <a:pt x="19477" y="6315"/>
                  </a:lnTo>
                  <a:lnTo>
                    <a:pt x="18964" y="6157"/>
                  </a:lnTo>
                  <a:lnTo>
                    <a:pt x="18491" y="5980"/>
                  </a:lnTo>
                  <a:lnTo>
                    <a:pt x="18056" y="5762"/>
                  </a:lnTo>
                  <a:lnTo>
                    <a:pt x="17859" y="5644"/>
                  </a:lnTo>
                  <a:lnTo>
                    <a:pt x="17662" y="5506"/>
                  </a:lnTo>
                  <a:lnTo>
                    <a:pt x="17484" y="5368"/>
                  </a:lnTo>
                  <a:lnTo>
                    <a:pt x="17326" y="5230"/>
                  </a:lnTo>
                  <a:lnTo>
                    <a:pt x="17168" y="5072"/>
                  </a:lnTo>
                  <a:lnTo>
                    <a:pt x="17011" y="4914"/>
                  </a:lnTo>
                  <a:lnTo>
                    <a:pt x="16912" y="4776"/>
                  </a:lnTo>
                  <a:lnTo>
                    <a:pt x="16813" y="4618"/>
                  </a:lnTo>
                  <a:lnTo>
                    <a:pt x="16715" y="4440"/>
                  </a:lnTo>
                  <a:lnTo>
                    <a:pt x="16636" y="4282"/>
                  </a:lnTo>
                  <a:lnTo>
                    <a:pt x="16912" y="4125"/>
                  </a:lnTo>
                  <a:lnTo>
                    <a:pt x="17168" y="3927"/>
                  </a:lnTo>
                  <a:lnTo>
                    <a:pt x="17405" y="3730"/>
                  </a:lnTo>
                  <a:lnTo>
                    <a:pt x="17622" y="3493"/>
                  </a:lnTo>
                  <a:lnTo>
                    <a:pt x="17820" y="3256"/>
                  </a:lnTo>
                  <a:lnTo>
                    <a:pt x="17997" y="2980"/>
                  </a:lnTo>
                  <a:lnTo>
                    <a:pt x="18135" y="2704"/>
                  </a:lnTo>
                  <a:lnTo>
                    <a:pt x="18254" y="2388"/>
                  </a:lnTo>
                  <a:lnTo>
                    <a:pt x="18293" y="2230"/>
                  </a:lnTo>
                  <a:lnTo>
                    <a:pt x="18313" y="2072"/>
                  </a:lnTo>
                  <a:lnTo>
                    <a:pt x="18333" y="1914"/>
                  </a:lnTo>
                  <a:lnTo>
                    <a:pt x="18313" y="1757"/>
                  </a:lnTo>
                  <a:lnTo>
                    <a:pt x="18293" y="1599"/>
                  </a:lnTo>
                  <a:lnTo>
                    <a:pt x="18254" y="1441"/>
                  </a:lnTo>
                  <a:lnTo>
                    <a:pt x="18214" y="1303"/>
                  </a:lnTo>
                  <a:lnTo>
                    <a:pt x="18135" y="1184"/>
                  </a:lnTo>
                  <a:lnTo>
                    <a:pt x="18037" y="1066"/>
                  </a:lnTo>
                  <a:lnTo>
                    <a:pt x="17918" y="967"/>
                  </a:lnTo>
                  <a:lnTo>
                    <a:pt x="17760" y="908"/>
                  </a:lnTo>
                  <a:lnTo>
                    <a:pt x="17622" y="869"/>
                  </a:lnTo>
                  <a:lnTo>
                    <a:pt x="17524" y="869"/>
                  </a:lnTo>
                  <a:lnTo>
                    <a:pt x="17425" y="888"/>
                  </a:lnTo>
                  <a:lnTo>
                    <a:pt x="17247" y="948"/>
                  </a:lnTo>
                  <a:lnTo>
                    <a:pt x="17070" y="1046"/>
                  </a:lnTo>
                  <a:lnTo>
                    <a:pt x="16872" y="1204"/>
                  </a:lnTo>
                  <a:lnTo>
                    <a:pt x="16734" y="1342"/>
                  </a:lnTo>
                  <a:lnTo>
                    <a:pt x="16596" y="1500"/>
                  </a:lnTo>
                  <a:lnTo>
                    <a:pt x="16478" y="1678"/>
                  </a:lnTo>
                  <a:lnTo>
                    <a:pt x="16399" y="1836"/>
                  </a:lnTo>
                  <a:lnTo>
                    <a:pt x="16300" y="2033"/>
                  </a:lnTo>
                  <a:lnTo>
                    <a:pt x="16241" y="2210"/>
                  </a:lnTo>
                  <a:lnTo>
                    <a:pt x="16182" y="2408"/>
                  </a:lnTo>
                  <a:lnTo>
                    <a:pt x="16142" y="2605"/>
                  </a:lnTo>
                  <a:lnTo>
                    <a:pt x="16123" y="2802"/>
                  </a:lnTo>
                  <a:lnTo>
                    <a:pt x="16123" y="3000"/>
                  </a:lnTo>
                  <a:lnTo>
                    <a:pt x="16123" y="3197"/>
                  </a:lnTo>
                  <a:lnTo>
                    <a:pt x="16142" y="3394"/>
                  </a:lnTo>
                  <a:lnTo>
                    <a:pt x="16162" y="3592"/>
                  </a:lnTo>
                  <a:lnTo>
                    <a:pt x="16201" y="3789"/>
                  </a:lnTo>
                  <a:lnTo>
                    <a:pt x="16261" y="3986"/>
                  </a:lnTo>
                  <a:lnTo>
                    <a:pt x="16320" y="4164"/>
                  </a:lnTo>
                  <a:lnTo>
                    <a:pt x="16103" y="4263"/>
                  </a:lnTo>
                  <a:lnTo>
                    <a:pt x="15886" y="4361"/>
                  </a:lnTo>
                  <a:lnTo>
                    <a:pt x="15649" y="4421"/>
                  </a:lnTo>
                  <a:lnTo>
                    <a:pt x="15412" y="4480"/>
                  </a:lnTo>
                  <a:lnTo>
                    <a:pt x="15195" y="4539"/>
                  </a:lnTo>
                  <a:lnTo>
                    <a:pt x="14958" y="4559"/>
                  </a:lnTo>
                  <a:lnTo>
                    <a:pt x="14741" y="4578"/>
                  </a:lnTo>
                  <a:lnTo>
                    <a:pt x="14504" y="4598"/>
                  </a:lnTo>
                  <a:lnTo>
                    <a:pt x="14149" y="4578"/>
                  </a:lnTo>
                  <a:lnTo>
                    <a:pt x="13833" y="4539"/>
                  </a:lnTo>
                  <a:lnTo>
                    <a:pt x="13498" y="4480"/>
                  </a:lnTo>
                  <a:lnTo>
                    <a:pt x="13202" y="4381"/>
                  </a:lnTo>
                  <a:lnTo>
                    <a:pt x="12906" y="4263"/>
                  </a:lnTo>
                  <a:lnTo>
                    <a:pt x="12649" y="4125"/>
                  </a:lnTo>
                  <a:lnTo>
                    <a:pt x="12393" y="3967"/>
                  </a:lnTo>
                  <a:lnTo>
                    <a:pt x="12156" y="3789"/>
                  </a:lnTo>
                  <a:lnTo>
                    <a:pt x="11998" y="3631"/>
                  </a:lnTo>
                  <a:lnTo>
                    <a:pt x="11860" y="3454"/>
                  </a:lnTo>
                  <a:lnTo>
                    <a:pt x="12117" y="3276"/>
                  </a:lnTo>
                  <a:lnTo>
                    <a:pt x="12353" y="3079"/>
                  </a:lnTo>
                  <a:lnTo>
                    <a:pt x="12571" y="2862"/>
                  </a:lnTo>
                  <a:lnTo>
                    <a:pt x="12768" y="2645"/>
                  </a:lnTo>
                  <a:lnTo>
                    <a:pt x="12926" y="2408"/>
                  </a:lnTo>
                  <a:lnTo>
                    <a:pt x="13064" y="2171"/>
                  </a:lnTo>
                  <a:lnTo>
                    <a:pt x="13182" y="1914"/>
                  </a:lnTo>
                  <a:lnTo>
                    <a:pt x="13281" y="1658"/>
                  </a:lnTo>
                  <a:lnTo>
                    <a:pt x="13320" y="1461"/>
                  </a:lnTo>
                  <a:lnTo>
                    <a:pt x="13340" y="1263"/>
                  </a:lnTo>
                  <a:lnTo>
                    <a:pt x="13320" y="1105"/>
                  </a:lnTo>
                  <a:lnTo>
                    <a:pt x="13281" y="948"/>
                  </a:lnTo>
                  <a:lnTo>
                    <a:pt x="13222" y="809"/>
                  </a:lnTo>
                  <a:lnTo>
                    <a:pt x="13123" y="671"/>
                  </a:lnTo>
                  <a:lnTo>
                    <a:pt x="12985" y="553"/>
                  </a:lnTo>
                  <a:lnTo>
                    <a:pt x="12847" y="474"/>
                  </a:lnTo>
                  <a:lnTo>
                    <a:pt x="12649" y="415"/>
                  </a:lnTo>
                  <a:lnTo>
                    <a:pt x="12452" y="375"/>
                  </a:lnTo>
                  <a:lnTo>
                    <a:pt x="12235" y="395"/>
                  </a:lnTo>
                  <a:lnTo>
                    <a:pt x="12057" y="434"/>
                  </a:lnTo>
                  <a:lnTo>
                    <a:pt x="11900" y="494"/>
                  </a:lnTo>
                  <a:lnTo>
                    <a:pt x="11761" y="592"/>
                  </a:lnTo>
                  <a:lnTo>
                    <a:pt x="11643" y="691"/>
                  </a:lnTo>
                  <a:lnTo>
                    <a:pt x="11525" y="829"/>
                  </a:lnTo>
                  <a:lnTo>
                    <a:pt x="11406" y="967"/>
                  </a:lnTo>
                  <a:lnTo>
                    <a:pt x="11327" y="1125"/>
                  </a:lnTo>
                  <a:lnTo>
                    <a:pt x="11248" y="1283"/>
                  </a:lnTo>
                  <a:lnTo>
                    <a:pt x="11189" y="1480"/>
                  </a:lnTo>
                  <a:lnTo>
                    <a:pt x="11130" y="1717"/>
                  </a:lnTo>
                  <a:lnTo>
                    <a:pt x="11110" y="1954"/>
                  </a:lnTo>
                  <a:lnTo>
                    <a:pt x="11110" y="2191"/>
                  </a:lnTo>
                  <a:lnTo>
                    <a:pt x="11150" y="2447"/>
                  </a:lnTo>
                  <a:lnTo>
                    <a:pt x="11209" y="2684"/>
                  </a:lnTo>
                  <a:lnTo>
                    <a:pt x="11288" y="2921"/>
                  </a:lnTo>
                  <a:lnTo>
                    <a:pt x="11387" y="3158"/>
                  </a:lnTo>
                  <a:lnTo>
                    <a:pt x="11505" y="3394"/>
                  </a:lnTo>
                  <a:lnTo>
                    <a:pt x="11268" y="3513"/>
                  </a:lnTo>
                  <a:lnTo>
                    <a:pt x="11012" y="3651"/>
                  </a:lnTo>
                  <a:lnTo>
                    <a:pt x="10597" y="3809"/>
                  </a:lnTo>
                  <a:lnTo>
                    <a:pt x="10163" y="3927"/>
                  </a:lnTo>
                  <a:lnTo>
                    <a:pt x="9749" y="4006"/>
                  </a:lnTo>
                  <a:lnTo>
                    <a:pt x="9354" y="4026"/>
                  </a:lnTo>
                  <a:lnTo>
                    <a:pt x="8959" y="4026"/>
                  </a:lnTo>
                  <a:lnTo>
                    <a:pt x="8584" y="3967"/>
                  </a:lnTo>
                  <a:lnTo>
                    <a:pt x="8209" y="3868"/>
                  </a:lnTo>
                  <a:lnTo>
                    <a:pt x="8032" y="3809"/>
                  </a:lnTo>
                  <a:lnTo>
                    <a:pt x="7874" y="3730"/>
                  </a:lnTo>
                  <a:lnTo>
                    <a:pt x="7716" y="3651"/>
                  </a:lnTo>
                  <a:lnTo>
                    <a:pt x="7578" y="3552"/>
                  </a:lnTo>
                  <a:lnTo>
                    <a:pt x="7420" y="3454"/>
                  </a:lnTo>
                  <a:lnTo>
                    <a:pt x="7282" y="3316"/>
                  </a:lnTo>
                  <a:lnTo>
                    <a:pt x="7164" y="3197"/>
                  </a:lnTo>
                  <a:lnTo>
                    <a:pt x="7045" y="3039"/>
                  </a:lnTo>
                  <a:lnTo>
                    <a:pt x="6927" y="2901"/>
                  </a:lnTo>
                  <a:lnTo>
                    <a:pt x="6828" y="2743"/>
                  </a:lnTo>
                  <a:lnTo>
                    <a:pt x="7045" y="2566"/>
                  </a:lnTo>
                  <a:lnTo>
                    <a:pt x="7242" y="2408"/>
                  </a:lnTo>
                  <a:lnTo>
                    <a:pt x="7400" y="2230"/>
                  </a:lnTo>
                  <a:lnTo>
                    <a:pt x="7558" y="2053"/>
                  </a:lnTo>
                  <a:lnTo>
                    <a:pt x="7677" y="1875"/>
                  </a:lnTo>
                  <a:lnTo>
                    <a:pt x="7775" y="1678"/>
                  </a:lnTo>
                  <a:lnTo>
                    <a:pt x="7854" y="1480"/>
                  </a:lnTo>
                  <a:lnTo>
                    <a:pt x="7913" y="1283"/>
                  </a:lnTo>
                  <a:lnTo>
                    <a:pt x="7953" y="1125"/>
                  </a:lnTo>
                  <a:lnTo>
                    <a:pt x="7953" y="1026"/>
                  </a:lnTo>
                  <a:lnTo>
                    <a:pt x="7953" y="908"/>
                  </a:lnTo>
                  <a:lnTo>
                    <a:pt x="7933" y="790"/>
                  </a:lnTo>
                  <a:lnTo>
                    <a:pt x="7894" y="671"/>
                  </a:lnTo>
                  <a:lnTo>
                    <a:pt x="7834" y="553"/>
                  </a:lnTo>
                  <a:lnTo>
                    <a:pt x="7736" y="434"/>
                  </a:lnTo>
                  <a:lnTo>
                    <a:pt x="7617" y="356"/>
                  </a:lnTo>
                  <a:lnTo>
                    <a:pt x="7479" y="316"/>
                  </a:lnTo>
                  <a:lnTo>
                    <a:pt x="7341" y="296"/>
                  </a:lnTo>
                  <a:lnTo>
                    <a:pt x="7183" y="316"/>
                  </a:lnTo>
                  <a:lnTo>
                    <a:pt x="7065" y="356"/>
                  </a:lnTo>
                  <a:lnTo>
                    <a:pt x="6946" y="415"/>
                  </a:lnTo>
                  <a:lnTo>
                    <a:pt x="6828" y="494"/>
                  </a:lnTo>
                  <a:lnTo>
                    <a:pt x="6729" y="573"/>
                  </a:lnTo>
                  <a:lnTo>
                    <a:pt x="6631" y="671"/>
                  </a:lnTo>
                  <a:lnTo>
                    <a:pt x="6532" y="790"/>
                  </a:lnTo>
                  <a:lnTo>
                    <a:pt x="6473" y="908"/>
                  </a:lnTo>
                  <a:lnTo>
                    <a:pt x="6414" y="1046"/>
                  </a:lnTo>
                  <a:lnTo>
                    <a:pt x="6354" y="1244"/>
                  </a:lnTo>
                  <a:lnTo>
                    <a:pt x="6315" y="1441"/>
                  </a:lnTo>
                  <a:lnTo>
                    <a:pt x="6295" y="1638"/>
                  </a:lnTo>
                  <a:lnTo>
                    <a:pt x="6295" y="1855"/>
                  </a:lnTo>
                  <a:lnTo>
                    <a:pt x="6335" y="2053"/>
                  </a:lnTo>
                  <a:lnTo>
                    <a:pt x="6374" y="2270"/>
                  </a:lnTo>
                  <a:lnTo>
                    <a:pt x="6433" y="2467"/>
                  </a:lnTo>
                  <a:lnTo>
                    <a:pt x="6512" y="2664"/>
                  </a:lnTo>
                  <a:lnTo>
                    <a:pt x="6473" y="2684"/>
                  </a:lnTo>
                  <a:lnTo>
                    <a:pt x="6236" y="2822"/>
                  </a:lnTo>
                  <a:lnTo>
                    <a:pt x="5960" y="2960"/>
                  </a:lnTo>
                  <a:lnTo>
                    <a:pt x="5664" y="3098"/>
                  </a:lnTo>
                  <a:lnTo>
                    <a:pt x="5309" y="3217"/>
                  </a:lnTo>
                  <a:lnTo>
                    <a:pt x="4953" y="3316"/>
                  </a:lnTo>
                  <a:lnTo>
                    <a:pt x="4756" y="3335"/>
                  </a:lnTo>
                  <a:lnTo>
                    <a:pt x="4559" y="3355"/>
                  </a:lnTo>
                  <a:lnTo>
                    <a:pt x="4144" y="3355"/>
                  </a:lnTo>
                  <a:lnTo>
                    <a:pt x="3947" y="3316"/>
                  </a:lnTo>
                  <a:lnTo>
                    <a:pt x="3730" y="3276"/>
                  </a:lnTo>
                  <a:lnTo>
                    <a:pt x="3513" y="3217"/>
                  </a:lnTo>
                  <a:lnTo>
                    <a:pt x="3276" y="3118"/>
                  </a:lnTo>
                  <a:lnTo>
                    <a:pt x="3079" y="2980"/>
                  </a:lnTo>
                  <a:lnTo>
                    <a:pt x="2881" y="2842"/>
                  </a:lnTo>
                  <a:lnTo>
                    <a:pt x="3276" y="2526"/>
                  </a:lnTo>
                  <a:lnTo>
                    <a:pt x="3493" y="2329"/>
                  </a:lnTo>
                  <a:lnTo>
                    <a:pt x="3710" y="2092"/>
                  </a:lnTo>
                  <a:lnTo>
                    <a:pt x="3829" y="1954"/>
                  </a:lnTo>
                  <a:lnTo>
                    <a:pt x="3927" y="1816"/>
                  </a:lnTo>
                  <a:lnTo>
                    <a:pt x="4006" y="1678"/>
                  </a:lnTo>
                  <a:lnTo>
                    <a:pt x="4065" y="1500"/>
                  </a:lnTo>
                  <a:lnTo>
                    <a:pt x="4125" y="1322"/>
                  </a:lnTo>
                  <a:lnTo>
                    <a:pt x="4144" y="1145"/>
                  </a:lnTo>
                  <a:lnTo>
                    <a:pt x="4144" y="967"/>
                  </a:lnTo>
                  <a:lnTo>
                    <a:pt x="4125" y="790"/>
                  </a:lnTo>
                  <a:lnTo>
                    <a:pt x="4085" y="632"/>
                  </a:lnTo>
                  <a:lnTo>
                    <a:pt x="4006" y="474"/>
                  </a:lnTo>
                  <a:lnTo>
                    <a:pt x="3927" y="336"/>
                  </a:lnTo>
                  <a:lnTo>
                    <a:pt x="3809" y="217"/>
                  </a:lnTo>
                  <a:lnTo>
                    <a:pt x="3671" y="138"/>
                  </a:lnTo>
                  <a:lnTo>
                    <a:pt x="3533" y="59"/>
                  </a:lnTo>
                  <a:lnTo>
                    <a:pt x="3375" y="20"/>
                  </a:lnTo>
                  <a:lnTo>
                    <a:pt x="32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989;p33">
              <a:extLst>
                <a:ext uri="{FF2B5EF4-FFF2-40B4-BE49-F238E27FC236}">
                  <a16:creationId xmlns:a16="http://schemas.microsoft.com/office/drawing/2014/main" xmlns="" id="{7C10C33E-C590-4344-AC4B-9A709D36F22F}"/>
                </a:ext>
              </a:extLst>
            </p:cNvPr>
            <p:cNvSpPr/>
            <p:nvPr/>
          </p:nvSpPr>
          <p:spPr>
            <a:xfrm>
              <a:off x="6430739" y="1926638"/>
              <a:ext cx="151268" cy="369530"/>
            </a:xfrm>
            <a:custGeom>
              <a:avLst/>
              <a:gdLst/>
              <a:ahLst/>
              <a:cxnLst/>
              <a:rect l="l" t="t" r="r" b="b"/>
              <a:pathLst>
                <a:path w="4500" h="10993" extrusionOk="0">
                  <a:moveTo>
                    <a:pt x="2428" y="1"/>
                  </a:moveTo>
                  <a:lnTo>
                    <a:pt x="2329" y="21"/>
                  </a:lnTo>
                  <a:lnTo>
                    <a:pt x="2132" y="60"/>
                  </a:lnTo>
                  <a:lnTo>
                    <a:pt x="1934" y="159"/>
                  </a:lnTo>
                  <a:lnTo>
                    <a:pt x="1757" y="257"/>
                  </a:lnTo>
                  <a:lnTo>
                    <a:pt x="1579" y="396"/>
                  </a:lnTo>
                  <a:lnTo>
                    <a:pt x="1342" y="613"/>
                  </a:lnTo>
                  <a:lnTo>
                    <a:pt x="1125" y="869"/>
                  </a:lnTo>
                  <a:lnTo>
                    <a:pt x="908" y="1126"/>
                  </a:lnTo>
                  <a:lnTo>
                    <a:pt x="730" y="1402"/>
                  </a:lnTo>
                  <a:lnTo>
                    <a:pt x="573" y="1639"/>
                  </a:lnTo>
                  <a:lnTo>
                    <a:pt x="434" y="1876"/>
                  </a:lnTo>
                  <a:lnTo>
                    <a:pt x="316" y="2132"/>
                  </a:lnTo>
                  <a:lnTo>
                    <a:pt x="198" y="2389"/>
                  </a:lnTo>
                  <a:lnTo>
                    <a:pt x="138" y="2625"/>
                  </a:lnTo>
                  <a:lnTo>
                    <a:pt x="79" y="2862"/>
                  </a:lnTo>
                  <a:lnTo>
                    <a:pt x="40" y="3099"/>
                  </a:lnTo>
                  <a:lnTo>
                    <a:pt x="20" y="3336"/>
                  </a:lnTo>
                  <a:lnTo>
                    <a:pt x="0" y="3592"/>
                  </a:lnTo>
                  <a:lnTo>
                    <a:pt x="0" y="3849"/>
                  </a:lnTo>
                  <a:lnTo>
                    <a:pt x="20" y="4105"/>
                  </a:lnTo>
                  <a:lnTo>
                    <a:pt x="60" y="4362"/>
                  </a:lnTo>
                  <a:lnTo>
                    <a:pt x="99" y="4618"/>
                  </a:lnTo>
                  <a:lnTo>
                    <a:pt x="158" y="4875"/>
                  </a:lnTo>
                  <a:lnTo>
                    <a:pt x="237" y="5112"/>
                  </a:lnTo>
                  <a:lnTo>
                    <a:pt x="316" y="5349"/>
                  </a:lnTo>
                  <a:lnTo>
                    <a:pt x="415" y="5566"/>
                  </a:lnTo>
                  <a:lnTo>
                    <a:pt x="533" y="5783"/>
                  </a:lnTo>
                  <a:lnTo>
                    <a:pt x="671" y="5980"/>
                  </a:lnTo>
                  <a:lnTo>
                    <a:pt x="809" y="6177"/>
                  </a:lnTo>
                  <a:lnTo>
                    <a:pt x="948" y="6335"/>
                  </a:lnTo>
                  <a:lnTo>
                    <a:pt x="1007" y="6414"/>
                  </a:lnTo>
                  <a:lnTo>
                    <a:pt x="1066" y="6493"/>
                  </a:lnTo>
                  <a:lnTo>
                    <a:pt x="1105" y="6631"/>
                  </a:lnTo>
                  <a:lnTo>
                    <a:pt x="1145" y="6789"/>
                  </a:lnTo>
                  <a:lnTo>
                    <a:pt x="1224" y="7164"/>
                  </a:lnTo>
                  <a:lnTo>
                    <a:pt x="1283" y="7539"/>
                  </a:lnTo>
                  <a:lnTo>
                    <a:pt x="1382" y="8190"/>
                  </a:lnTo>
                  <a:lnTo>
                    <a:pt x="1461" y="8545"/>
                  </a:lnTo>
                  <a:lnTo>
                    <a:pt x="1579" y="8940"/>
                  </a:lnTo>
                  <a:lnTo>
                    <a:pt x="1618" y="9157"/>
                  </a:lnTo>
                  <a:lnTo>
                    <a:pt x="1658" y="9355"/>
                  </a:lnTo>
                  <a:lnTo>
                    <a:pt x="1658" y="9532"/>
                  </a:lnTo>
                  <a:lnTo>
                    <a:pt x="1658" y="9710"/>
                  </a:lnTo>
                  <a:lnTo>
                    <a:pt x="1697" y="9966"/>
                  </a:lnTo>
                  <a:lnTo>
                    <a:pt x="1757" y="10223"/>
                  </a:lnTo>
                  <a:lnTo>
                    <a:pt x="1796" y="10361"/>
                  </a:lnTo>
                  <a:lnTo>
                    <a:pt x="1855" y="10479"/>
                  </a:lnTo>
                  <a:lnTo>
                    <a:pt x="1934" y="10578"/>
                  </a:lnTo>
                  <a:lnTo>
                    <a:pt x="2013" y="10677"/>
                  </a:lnTo>
                  <a:lnTo>
                    <a:pt x="2171" y="10795"/>
                  </a:lnTo>
                  <a:lnTo>
                    <a:pt x="2329" y="10894"/>
                  </a:lnTo>
                  <a:lnTo>
                    <a:pt x="2506" y="10953"/>
                  </a:lnTo>
                  <a:lnTo>
                    <a:pt x="2704" y="10973"/>
                  </a:lnTo>
                  <a:lnTo>
                    <a:pt x="2901" y="10992"/>
                  </a:lnTo>
                  <a:lnTo>
                    <a:pt x="3118" y="10973"/>
                  </a:lnTo>
                  <a:lnTo>
                    <a:pt x="3513" y="10913"/>
                  </a:lnTo>
                  <a:lnTo>
                    <a:pt x="3750" y="10874"/>
                  </a:lnTo>
                  <a:lnTo>
                    <a:pt x="3967" y="10815"/>
                  </a:lnTo>
                  <a:lnTo>
                    <a:pt x="4065" y="10775"/>
                  </a:lnTo>
                  <a:lnTo>
                    <a:pt x="4164" y="10716"/>
                  </a:lnTo>
                  <a:lnTo>
                    <a:pt x="4243" y="10657"/>
                  </a:lnTo>
                  <a:lnTo>
                    <a:pt x="4322" y="10578"/>
                  </a:lnTo>
                  <a:lnTo>
                    <a:pt x="4381" y="10499"/>
                  </a:lnTo>
                  <a:lnTo>
                    <a:pt x="4440" y="10400"/>
                  </a:lnTo>
                  <a:lnTo>
                    <a:pt x="4460" y="10282"/>
                  </a:lnTo>
                  <a:lnTo>
                    <a:pt x="4480" y="10183"/>
                  </a:lnTo>
                  <a:lnTo>
                    <a:pt x="4500" y="9927"/>
                  </a:lnTo>
                  <a:lnTo>
                    <a:pt x="4500" y="9670"/>
                  </a:lnTo>
                  <a:lnTo>
                    <a:pt x="4460" y="9414"/>
                  </a:lnTo>
                  <a:lnTo>
                    <a:pt x="4421" y="9157"/>
                  </a:lnTo>
                  <a:lnTo>
                    <a:pt x="4322" y="8723"/>
                  </a:lnTo>
                  <a:lnTo>
                    <a:pt x="4184" y="8289"/>
                  </a:lnTo>
                  <a:lnTo>
                    <a:pt x="4046" y="7835"/>
                  </a:lnTo>
                  <a:lnTo>
                    <a:pt x="3730" y="6967"/>
                  </a:lnTo>
                  <a:lnTo>
                    <a:pt x="3394" y="6099"/>
                  </a:lnTo>
                  <a:lnTo>
                    <a:pt x="3079" y="5230"/>
                  </a:lnTo>
                  <a:lnTo>
                    <a:pt x="3039" y="5112"/>
                  </a:lnTo>
                  <a:lnTo>
                    <a:pt x="3020" y="5013"/>
                  </a:lnTo>
                  <a:lnTo>
                    <a:pt x="3039" y="4914"/>
                  </a:lnTo>
                  <a:lnTo>
                    <a:pt x="3079" y="4816"/>
                  </a:lnTo>
                  <a:lnTo>
                    <a:pt x="3197" y="4362"/>
                  </a:lnTo>
                  <a:lnTo>
                    <a:pt x="3316" y="3928"/>
                  </a:lnTo>
                  <a:lnTo>
                    <a:pt x="3434" y="3474"/>
                  </a:lnTo>
                  <a:lnTo>
                    <a:pt x="3513" y="3020"/>
                  </a:lnTo>
                  <a:lnTo>
                    <a:pt x="3592" y="2586"/>
                  </a:lnTo>
                  <a:lnTo>
                    <a:pt x="3631" y="2369"/>
                  </a:lnTo>
                  <a:lnTo>
                    <a:pt x="3631" y="2270"/>
                  </a:lnTo>
                  <a:lnTo>
                    <a:pt x="3612" y="2152"/>
                  </a:lnTo>
                  <a:lnTo>
                    <a:pt x="3572" y="1974"/>
                  </a:lnTo>
                  <a:lnTo>
                    <a:pt x="3493" y="1777"/>
                  </a:lnTo>
                  <a:lnTo>
                    <a:pt x="3414" y="1580"/>
                  </a:lnTo>
                  <a:lnTo>
                    <a:pt x="3355" y="1382"/>
                  </a:lnTo>
                  <a:lnTo>
                    <a:pt x="3316" y="1303"/>
                  </a:lnTo>
                  <a:lnTo>
                    <a:pt x="3296" y="1264"/>
                  </a:lnTo>
                  <a:lnTo>
                    <a:pt x="3256" y="1224"/>
                  </a:lnTo>
                  <a:lnTo>
                    <a:pt x="3177" y="1224"/>
                  </a:lnTo>
                  <a:lnTo>
                    <a:pt x="3118" y="1264"/>
                  </a:lnTo>
                  <a:lnTo>
                    <a:pt x="3059" y="1323"/>
                  </a:lnTo>
                  <a:lnTo>
                    <a:pt x="3020" y="1402"/>
                  </a:lnTo>
                  <a:lnTo>
                    <a:pt x="2980" y="1540"/>
                  </a:lnTo>
                  <a:lnTo>
                    <a:pt x="2960" y="1678"/>
                  </a:lnTo>
                  <a:lnTo>
                    <a:pt x="2960" y="1954"/>
                  </a:lnTo>
                  <a:lnTo>
                    <a:pt x="2960" y="2250"/>
                  </a:lnTo>
                  <a:lnTo>
                    <a:pt x="2941" y="2389"/>
                  </a:lnTo>
                  <a:lnTo>
                    <a:pt x="2901" y="2527"/>
                  </a:lnTo>
                  <a:lnTo>
                    <a:pt x="2842" y="2645"/>
                  </a:lnTo>
                  <a:lnTo>
                    <a:pt x="2743" y="2744"/>
                  </a:lnTo>
                  <a:lnTo>
                    <a:pt x="2645" y="2842"/>
                  </a:lnTo>
                  <a:lnTo>
                    <a:pt x="2506" y="2902"/>
                  </a:lnTo>
                  <a:lnTo>
                    <a:pt x="2408" y="2902"/>
                  </a:lnTo>
                  <a:lnTo>
                    <a:pt x="2329" y="2882"/>
                  </a:lnTo>
                  <a:lnTo>
                    <a:pt x="2270" y="2862"/>
                  </a:lnTo>
                  <a:lnTo>
                    <a:pt x="2230" y="2803"/>
                  </a:lnTo>
                  <a:lnTo>
                    <a:pt x="2171" y="2685"/>
                  </a:lnTo>
                  <a:lnTo>
                    <a:pt x="2132" y="2586"/>
                  </a:lnTo>
                  <a:lnTo>
                    <a:pt x="2132" y="2487"/>
                  </a:lnTo>
                  <a:lnTo>
                    <a:pt x="2132" y="2369"/>
                  </a:lnTo>
                  <a:lnTo>
                    <a:pt x="2132" y="2270"/>
                  </a:lnTo>
                  <a:lnTo>
                    <a:pt x="2151" y="2172"/>
                  </a:lnTo>
                  <a:lnTo>
                    <a:pt x="2191" y="2073"/>
                  </a:lnTo>
                  <a:lnTo>
                    <a:pt x="2230" y="1974"/>
                  </a:lnTo>
                  <a:lnTo>
                    <a:pt x="2289" y="1876"/>
                  </a:lnTo>
                  <a:lnTo>
                    <a:pt x="2388" y="1777"/>
                  </a:lnTo>
                  <a:lnTo>
                    <a:pt x="2487" y="1678"/>
                  </a:lnTo>
                  <a:lnTo>
                    <a:pt x="2724" y="1520"/>
                  </a:lnTo>
                  <a:lnTo>
                    <a:pt x="2941" y="1343"/>
                  </a:lnTo>
                  <a:lnTo>
                    <a:pt x="3020" y="1244"/>
                  </a:lnTo>
                  <a:lnTo>
                    <a:pt x="3098" y="1126"/>
                  </a:lnTo>
                  <a:lnTo>
                    <a:pt x="3158" y="1027"/>
                  </a:lnTo>
                  <a:lnTo>
                    <a:pt x="3197" y="909"/>
                  </a:lnTo>
                  <a:lnTo>
                    <a:pt x="3217" y="810"/>
                  </a:lnTo>
                  <a:lnTo>
                    <a:pt x="3217" y="692"/>
                  </a:lnTo>
                  <a:lnTo>
                    <a:pt x="3217" y="593"/>
                  </a:lnTo>
                  <a:lnTo>
                    <a:pt x="3177" y="474"/>
                  </a:lnTo>
                  <a:lnTo>
                    <a:pt x="3138" y="376"/>
                  </a:lnTo>
                  <a:lnTo>
                    <a:pt x="3098" y="297"/>
                  </a:lnTo>
                  <a:lnTo>
                    <a:pt x="3020" y="218"/>
                  </a:lnTo>
                  <a:lnTo>
                    <a:pt x="2941" y="139"/>
                  </a:lnTo>
                  <a:lnTo>
                    <a:pt x="2842" y="100"/>
                  </a:lnTo>
                  <a:lnTo>
                    <a:pt x="2743" y="60"/>
                  </a:lnTo>
                  <a:lnTo>
                    <a:pt x="2645" y="21"/>
                  </a:lnTo>
                  <a:lnTo>
                    <a:pt x="2546" y="1"/>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990;p33">
              <a:extLst>
                <a:ext uri="{FF2B5EF4-FFF2-40B4-BE49-F238E27FC236}">
                  <a16:creationId xmlns:a16="http://schemas.microsoft.com/office/drawing/2014/main" xmlns="" id="{4C132A96-8BEC-4588-83B4-986C43C753E9}"/>
                </a:ext>
              </a:extLst>
            </p:cNvPr>
            <p:cNvSpPr/>
            <p:nvPr/>
          </p:nvSpPr>
          <p:spPr>
            <a:xfrm>
              <a:off x="6023415" y="3368802"/>
              <a:ext cx="307174" cy="375480"/>
            </a:xfrm>
            <a:custGeom>
              <a:avLst/>
              <a:gdLst/>
              <a:ahLst/>
              <a:cxnLst/>
              <a:rect l="l" t="t" r="r" b="b"/>
              <a:pathLst>
                <a:path w="9138" h="11170" extrusionOk="0">
                  <a:moveTo>
                    <a:pt x="6987" y="0"/>
                  </a:moveTo>
                  <a:lnTo>
                    <a:pt x="6848" y="40"/>
                  </a:lnTo>
                  <a:lnTo>
                    <a:pt x="6710" y="79"/>
                  </a:lnTo>
                  <a:lnTo>
                    <a:pt x="6592" y="139"/>
                  </a:lnTo>
                  <a:lnTo>
                    <a:pt x="6454" y="218"/>
                  </a:lnTo>
                  <a:lnTo>
                    <a:pt x="6355" y="296"/>
                  </a:lnTo>
                  <a:lnTo>
                    <a:pt x="6237" y="395"/>
                  </a:lnTo>
                  <a:lnTo>
                    <a:pt x="6039" y="612"/>
                  </a:lnTo>
                  <a:lnTo>
                    <a:pt x="5882" y="849"/>
                  </a:lnTo>
                  <a:lnTo>
                    <a:pt x="5743" y="1106"/>
                  </a:lnTo>
                  <a:lnTo>
                    <a:pt x="5664" y="1362"/>
                  </a:lnTo>
                  <a:lnTo>
                    <a:pt x="5605" y="1599"/>
                  </a:lnTo>
                  <a:lnTo>
                    <a:pt x="5586" y="1895"/>
                  </a:lnTo>
                  <a:lnTo>
                    <a:pt x="5605" y="2191"/>
                  </a:lnTo>
                  <a:lnTo>
                    <a:pt x="5645" y="2487"/>
                  </a:lnTo>
                  <a:lnTo>
                    <a:pt x="5684" y="2783"/>
                  </a:lnTo>
                  <a:lnTo>
                    <a:pt x="5724" y="3079"/>
                  </a:lnTo>
                  <a:lnTo>
                    <a:pt x="5763" y="3375"/>
                  </a:lnTo>
                  <a:lnTo>
                    <a:pt x="5743" y="3671"/>
                  </a:lnTo>
                  <a:lnTo>
                    <a:pt x="5724" y="3829"/>
                  </a:lnTo>
                  <a:lnTo>
                    <a:pt x="5704" y="3967"/>
                  </a:lnTo>
                  <a:lnTo>
                    <a:pt x="5664" y="4085"/>
                  </a:lnTo>
                  <a:lnTo>
                    <a:pt x="5605" y="4223"/>
                  </a:lnTo>
                  <a:lnTo>
                    <a:pt x="5447" y="4480"/>
                  </a:lnTo>
                  <a:lnTo>
                    <a:pt x="5250" y="4756"/>
                  </a:lnTo>
                  <a:lnTo>
                    <a:pt x="5033" y="4993"/>
                  </a:lnTo>
                  <a:lnTo>
                    <a:pt x="4776" y="5230"/>
                  </a:lnTo>
                  <a:lnTo>
                    <a:pt x="4520" y="5467"/>
                  </a:lnTo>
                  <a:lnTo>
                    <a:pt x="4244" y="5684"/>
                  </a:lnTo>
                  <a:lnTo>
                    <a:pt x="3711" y="6098"/>
                  </a:lnTo>
                  <a:lnTo>
                    <a:pt x="2862" y="6789"/>
                  </a:lnTo>
                  <a:lnTo>
                    <a:pt x="2428" y="7164"/>
                  </a:lnTo>
                  <a:lnTo>
                    <a:pt x="2014" y="7519"/>
                  </a:lnTo>
                  <a:lnTo>
                    <a:pt x="1619" y="7914"/>
                  </a:lnTo>
                  <a:lnTo>
                    <a:pt x="1224" y="8308"/>
                  </a:lnTo>
                  <a:lnTo>
                    <a:pt x="849" y="8703"/>
                  </a:lnTo>
                  <a:lnTo>
                    <a:pt x="494" y="9137"/>
                  </a:lnTo>
                  <a:lnTo>
                    <a:pt x="277" y="9413"/>
                  </a:lnTo>
                  <a:lnTo>
                    <a:pt x="179" y="9571"/>
                  </a:lnTo>
                  <a:lnTo>
                    <a:pt x="100" y="9729"/>
                  </a:lnTo>
                  <a:lnTo>
                    <a:pt x="40" y="9887"/>
                  </a:lnTo>
                  <a:lnTo>
                    <a:pt x="21" y="10065"/>
                  </a:lnTo>
                  <a:lnTo>
                    <a:pt x="1" y="10222"/>
                  </a:lnTo>
                  <a:lnTo>
                    <a:pt x="40" y="10380"/>
                  </a:lnTo>
                  <a:lnTo>
                    <a:pt x="80" y="10499"/>
                  </a:lnTo>
                  <a:lnTo>
                    <a:pt x="139" y="10597"/>
                  </a:lnTo>
                  <a:lnTo>
                    <a:pt x="218" y="10696"/>
                  </a:lnTo>
                  <a:lnTo>
                    <a:pt x="297" y="10775"/>
                  </a:lnTo>
                  <a:lnTo>
                    <a:pt x="494" y="10913"/>
                  </a:lnTo>
                  <a:lnTo>
                    <a:pt x="711" y="11012"/>
                  </a:lnTo>
                  <a:lnTo>
                    <a:pt x="948" y="11091"/>
                  </a:lnTo>
                  <a:lnTo>
                    <a:pt x="1185" y="11150"/>
                  </a:lnTo>
                  <a:lnTo>
                    <a:pt x="1422" y="11170"/>
                  </a:lnTo>
                  <a:lnTo>
                    <a:pt x="1659" y="11170"/>
                  </a:lnTo>
                  <a:lnTo>
                    <a:pt x="1895" y="11150"/>
                  </a:lnTo>
                  <a:lnTo>
                    <a:pt x="2112" y="11110"/>
                  </a:lnTo>
                  <a:lnTo>
                    <a:pt x="2349" y="11051"/>
                  </a:lnTo>
                  <a:lnTo>
                    <a:pt x="2566" y="10972"/>
                  </a:lnTo>
                  <a:lnTo>
                    <a:pt x="3020" y="10795"/>
                  </a:lnTo>
                  <a:lnTo>
                    <a:pt x="3454" y="10578"/>
                  </a:lnTo>
                  <a:lnTo>
                    <a:pt x="4283" y="10124"/>
                  </a:lnTo>
                  <a:lnTo>
                    <a:pt x="8171" y="8032"/>
                  </a:lnTo>
                  <a:lnTo>
                    <a:pt x="8407" y="7914"/>
                  </a:lnTo>
                  <a:lnTo>
                    <a:pt x="8506" y="7835"/>
                  </a:lnTo>
                  <a:lnTo>
                    <a:pt x="8605" y="7736"/>
                  </a:lnTo>
                  <a:lnTo>
                    <a:pt x="8684" y="7598"/>
                  </a:lnTo>
                  <a:lnTo>
                    <a:pt x="8723" y="7440"/>
                  </a:lnTo>
                  <a:lnTo>
                    <a:pt x="8763" y="7282"/>
                  </a:lnTo>
                  <a:lnTo>
                    <a:pt x="8763" y="7105"/>
                  </a:lnTo>
                  <a:lnTo>
                    <a:pt x="9118" y="1796"/>
                  </a:lnTo>
                  <a:lnTo>
                    <a:pt x="9138" y="1540"/>
                  </a:lnTo>
                  <a:lnTo>
                    <a:pt x="9118" y="1283"/>
                  </a:lnTo>
                  <a:lnTo>
                    <a:pt x="9098" y="1165"/>
                  </a:lnTo>
                  <a:lnTo>
                    <a:pt x="9078" y="1046"/>
                  </a:lnTo>
                  <a:lnTo>
                    <a:pt x="9039" y="928"/>
                  </a:lnTo>
                  <a:lnTo>
                    <a:pt x="8960" y="810"/>
                  </a:lnTo>
                  <a:lnTo>
                    <a:pt x="8842" y="671"/>
                  </a:lnTo>
                  <a:lnTo>
                    <a:pt x="8684" y="533"/>
                  </a:lnTo>
                  <a:lnTo>
                    <a:pt x="8506" y="435"/>
                  </a:lnTo>
                  <a:lnTo>
                    <a:pt x="8328" y="336"/>
                  </a:lnTo>
                  <a:lnTo>
                    <a:pt x="8013" y="178"/>
                  </a:lnTo>
                  <a:lnTo>
                    <a:pt x="7677" y="79"/>
                  </a:lnTo>
                  <a:lnTo>
                    <a:pt x="7500" y="40"/>
                  </a:lnTo>
                  <a:lnTo>
                    <a:pt x="73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991;p33">
              <a:extLst>
                <a:ext uri="{FF2B5EF4-FFF2-40B4-BE49-F238E27FC236}">
                  <a16:creationId xmlns:a16="http://schemas.microsoft.com/office/drawing/2014/main" xmlns="" id="{70EC8C73-F58A-49A3-99CD-4512EC8644AD}"/>
                </a:ext>
              </a:extLst>
            </p:cNvPr>
            <p:cNvSpPr/>
            <p:nvPr/>
          </p:nvSpPr>
          <p:spPr>
            <a:xfrm>
              <a:off x="6560094" y="3523369"/>
              <a:ext cx="227540" cy="472997"/>
            </a:xfrm>
            <a:custGeom>
              <a:avLst/>
              <a:gdLst/>
              <a:ahLst/>
              <a:cxnLst/>
              <a:rect l="l" t="t" r="r" b="b"/>
              <a:pathLst>
                <a:path w="6769" h="14071" extrusionOk="0">
                  <a:moveTo>
                    <a:pt x="1737" y="0"/>
                  </a:moveTo>
                  <a:lnTo>
                    <a:pt x="1480" y="40"/>
                  </a:lnTo>
                  <a:lnTo>
                    <a:pt x="1342" y="79"/>
                  </a:lnTo>
                  <a:lnTo>
                    <a:pt x="1224" y="139"/>
                  </a:lnTo>
                  <a:lnTo>
                    <a:pt x="1125" y="198"/>
                  </a:lnTo>
                  <a:lnTo>
                    <a:pt x="1026" y="277"/>
                  </a:lnTo>
                  <a:lnTo>
                    <a:pt x="928" y="356"/>
                  </a:lnTo>
                  <a:lnTo>
                    <a:pt x="849" y="454"/>
                  </a:lnTo>
                  <a:lnTo>
                    <a:pt x="770" y="573"/>
                  </a:lnTo>
                  <a:lnTo>
                    <a:pt x="730" y="671"/>
                  </a:lnTo>
                  <a:lnTo>
                    <a:pt x="652" y="888"/>
                  </a:lnTo>
                  <a:lnTo>
                    <a:pt x="612" y="1125"/>
                  </a:lnTo>
                  <a:lnTo>
                    <a:pt x="612" y="1362"/>
                  </a:lnTo>
                  <a:lnTo>
                    <a:pt x="632" y="1619"/>
                  </a:lnTo>
                  <a:lnTo>
                    <a:pt x="691" y="1855"/>
                  </a:lnTo>
                  <a:lnTo>
                    <a:pt x="750" y="2112"/>
                  </a:lnTo>
                  <a:lnTo>
                    <a:pt x="829" y="2349"/>
                  </a:lnTo>
                  <a:lnTo>
                    <a:pt x="908" y="2566"/>
                  </a:lnTo>
                  <a:lnTo>
                    <a:pt x="1007" y="2763"/>
                  </a:lnTo>
                  <a:lnTo>
                    <a:pt x="1224" y="3177"/>
                  </a:lnTo>
                  <a:lnTo>
                    <a:pt x="1461" y="3552"/>
                  </a:lnTo>
                  <a:lnTo>
                    <a:pt x="1697" y="3927"/>
                  </a:lnTo>
                  <a:lnTo>
                    <a:pt x="1914" y="4283"/>
                  </a:lnTo>
                  <a:lnTo>
                    <a:pt x="2132" y="4657"/>
                  </a:lnTo>
                  <a:lnTo>
                    <a:pt x="2309" y="5032"/>
                  </a:lnTo>
                  <a:lnTo>
                    <a:pt x="2388" y="5230"/>
                  </a:lnTo>
                  <a:lnTo>
                    <a:pt x="2447" y="5427"/>
                  </a:lnTo>
                  <a:lnTo>
                    <a:pt x="2506" y="5644"/>
                  </a:lnTo>
                  <a:lnTo>
                    <a:pt x="2546" y="5881"/>
                  </a:lnTo>
                  <a:lnTo>
                    <a:pt x="2546" y="6118"/>
                  </a:lnTo>
                  <a:lnTo>
                    <a:pt x="2546" y="6355"/>
                  </a:lnTo>
                  <a:lnTo>
                    <a:pt x="2506" y="6690"/>
                  </a:lnTo>
                  <a:lnTo>
                    <a:pt x="2447" y="7026"/>
                  </a:lnTo>
                  <a:lnTo>
                    <a:pt x="2388" y="7361"/>
                  </a:lnTo>
                  <a:lnTo>
                    <a:pt x="2289" y="7696"/>
                  </a:lnTo>
                  <a:lnTo>
                    <a:pt x="2191" y="8032"/>
                  </a:lnTo>
                  <a:lnTo>
                    <a:pt x="2092" y="8367"/>
                  </a:lnTo>
                  <a:lnTo>
                    <a:pt x="1816" y="9038"/>
                  </a:lnTo>
                  <a:lnTo>
                    <a:pt x="1520" y="9709"/>
                  </a:lnTo>
                  <a:lnTo>
                    <a:pt x="1204" y="10360"/>
                  </a:lnTo>
                  <a:lnTo>
                    <a:pt x="888" y="10972"/>
                  </a:lnTo>
                  <a:lnTo>
                    <a:pt x="553" y="11544"/>
                  </a:lnTo>
                  <a:lnTo>
                    <a:pt x="336" y="11919"/>
                  </a:lnTo>
                  <a:lnTo>
                    <a:pt x="237" y="12117"/>
                  </a:lnTo>
                  <a:lnTo>
                    <a:pt x="138" y="12314"/>
                  </a:lnTo>
                  <a:lnTo>
                    <a:pt x="79" y="12511"/>
                  </a:lnTo>
                  <a:lnTo>
                    <a:pt x="20" y="12728"/>
                  </a:lnTo>
                  <a:lnTo>
                    <a:pt x="0" y="12926"/>
                  </a:lnTo>
                  <a:lnTo>
                    <a:pt x="0" y="13143"/>
                  </a:lnTo>
                  <a:lnTo>
                    <a:pt x="40" y="13340"/>
                  </a:lnTo>
                  <a:lnTo>
                    <a:pt x="79" y="13518"/>
                  </a:lnTo>
                  <a:lnTo>
                    <a:pt x="138" y="13656"/>
                  </a:lnTo>
                  <a:lnTo>
                    <a:pt x="217" y="13774"/>
                  </a:lnTo>
                  <a:lnTo>
                    <a:pt x="316" y="13873"/>
                  </a:lnTo>
                  <a:lnTo>
                    <a:pt x="415" y="13952"/>
                  </a:lnTo>
                  <a:lnTo>
                    <a:pt x="513" y="14011"/>
                  </a:lnTo>
                  <a:lnTo>
                    <a:pt x="652" y="14051"/>
                  </a:lnTo>
                  <a:lnTo>
                    <a:pt x="770" y="14070"/>
                  </a:lnTo>
                  <a:lnTo>
                    <a:pt x="928" y="14070"/>
                  </a:lnTo>
                  <a:lnTo>
                    <a:pt x="1066" y="14051"/>
                  </a:lnTo>
                  <a:lnTo>
                    <a:pt x="1224" y="14031"/>
                  </a:lnTo>
                  <a:lnTo>
                    <a:pt x="1540" y="13932"/>
                  </a:lnTo>
                  <a:lnTo>
                    <a:pt x="1875" y="13794"/>
                  </a:lnTo>
                  <a:lnTo>
                    <a:pt x="2210" y="13616"/>
                  </a:lnTo>
                  <a:lnTo>
                    <a:pt x="2546" y="13419"/>
                  </a:lnTo>
                  <a:lnTo>
                    <a:pt x="2881" y="13222"/>
                  </a:lnTo>
                  <a:lnTo>
                    <a:pt x="3177" y="13005"/>
                  </a:lnTo>
                  <a:lnTo>
                    <a:pt x="3454" y="12788"/>
                  </a:lnTo>
                  <a:lnTo>
                    <a:pt x="3690" y="12590"/>
                  </a:lnTo>
                  <a:lnTo>
                    <a:pt x="3868" y="12413"/>
                  </a:lnTo>
                  <a:lnTo>
                    <a:pt x="4006" y="12275"/>
                  </a:lnTo>
                  <a:lnTo>
                    <a:pt x="4421" y="11781"/>
                  </a:lnTo>
                  <a:lnTo>
                    <a:pt x="4776" y="11268"/>
                  </a:lnTo>
                  <a:lnTo>
                    <a:pt x="5131" y="10716"/>
                  </a:lnTo>
                  <a:lnTo>
                    <a:pt x="5447" y="10163"/>
                  </a:lnTo>
                  <a:lnTo>
                    <a:pt x="5743" y="9611"/>
                  </a:lnTo>
                  <a:lnTo>
                    <a:pt x="6039" y="9038"/>
                  </a:lnTo>
                  <a:lnTo>
                    <a:pt x="6611" y="7894"/>
                  </a:lnTo>
                  <a:lnTo>
                    <a:pt x="6670" y="7756"/>
                  </a:lnTo>
                  <a:lnTo>
                    <a:pt x="6729" y="7618"/>
                  </a:lnTo>
                  <a:lnTo>
                    <a:pt x="6769" y="7479"/>
                  </a:lnTo>
                  <a:lnTo>
                    <a:pt x="6769" y="7322"/>
                  </a:lnTo>
                  <a:lnTo>
                    <a:pt x="6749" y="7203"/>
                  </a:lnTo>
                  <a:lnTo>
                    <a:pt x="6729" y="7104"/>
                  </a:lnTo>
                  <a:lnTo>
                    <a:pt x="6651" y="6887"/>
                  </a:lnTo>
                  <a:lnTo>
                    <a:pt x="6059" y="5624"/>
                  </a:lnTo>
                  <a:lnTo>
                    <a:pt x="5447" y="4361"/>
                  </a:lnTo>
                  <a:lnTo>
                    <a:pt x="4796" y="3099"/>
                  </a:lnTo>
                  <a:lnTo>
                    <a:pt x="4460" y="2487"/>
                  </a:lnTo>
                  <a:lnTo>
                    <a:pt x="4105" y="1875"/>
                  </a:lnTo>
                  <a:lnTo>
                    <a:pt x="3829" y="1421"/>
                  </a:lnTo>
                  <a:lnTo>
                    <a:pt x="3690" y="1184"/>
                  </a:lnTo>
                  <a:lnTo>
                    <a:pt x="3533" y="967"/>
                  </a:lnTo>
                  <a:lnTo>
                    <a:pt x="3355" y="770"/>
                  </a:lnTo>
                  <a:lnTo>
                    <a:pt x="3177" y="573"/>
                  </a:lnTo>
                  <a:lnTo>
                    <a:pt x="2980" y="395"/>
                  </a:lnTo>
                  <a:lnTo>
                    <a:pt x="2763" y="257"/>
                  </a:lnTo>
                  <a:lnTo>
                    <a:pt x="2526" y="139"/>
                  </a:lnTo>
                  <a:lnTo>
                    <a:pt x="2270" y="60"/>
                  </a:lnTo>
                  <a:lnTo>
                    <a:pt x="19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992;p33">
              <a:extLst>
                <a:ext uri="{FF2B5EF4-FFF2-40B4-BE49-F238E27FC236}">
                  <a16:creationId xmlns:a16="http://schemas.microsoft.com/office/drawing/2014/main" xmlns="" id="{DF3127B1-0461-493E-8BBD-71B03153718F}"/>
                </a:ext>
              </a:extLst>
            </p:cNvPr>
            <p:cNvSpPr/>
            <p:nvPr/>
          </p:nvSpPr>
          <p:spPr>
            <a:xfrm>
              <a:off x="6436690" y="2062648"/>
              <a:ext cx="779465" cy="467013"/>
            </a:xfrm>
            <a:custGeom>
              <a:avLst/>
              <a:gdLst/>
              <a:ahLst/>
              <a:cxnLst/>
              <a:rect l="l" t="t" r="r" b="b"/>
              <a:pathLst>
                <a:path w="23188" h="13893" extrusionOk="0">
                  <a:moveTo>
                    <a:pt x="20228" y="0"/>
                  </a:moveTo>
                  <a:lnTo>
                    <a:pt x="19991" y="40"/>
                  </a:lnTo>
                  <a:lnTo>
                    <a:pt x="19774" y="79"/>
                  </a:lnTo>
                  <a:lnTo>
                    <a:pt x="19557" y="138"/>
                  </a:lnTo>
                  <a:lnTo>
                    <a:pt x="19320" y="217"/>
                  </a:lnTo>
                  <a:lnTo>
                    <a:pt x="18906" y="375"/>
                  </a:lnTo>
                  <a:lnTo>
                    <a:pt x="18471" y="572"/>
                  </a:lnTo>
                  <a:lnTo>
                    <a:pt x="18116" y="750"/>
                  </a:lnTo>
                  <a:lnTo>
                    <a:pt x="17761" y="928"/>
                  </a:lnTo>
                  <a:lnTo>
                    <a:pt x="17090" y="1322"/>
                  </a:lnTo>
                  <a:lnTo>
                    <a:pt x="16419" y="1776"/>
                  </a:lnTo>
                  <a:lnTo>
                    <a:pt x="15788" y="2250"/>
                  </a:lnTo>
                  <a:lnTo>
                    <a:pt x="15176" y="2743"/>
                  </a:lnTo>
                  <a:lnTo>
                    <a:pt x="14564" y="3276"/>
                  </a:lnTo>
                  <a:lnTo>
                    <a:pt x="13992" y="3809"/>
                  </a:lnTo>
                  <a:lnTo>
                    <a:pt x="13439" y="4381"/>
                  </a:lnTo>
                  <a:lnTo>
                    <a:pt x="12926" y="4894"/>
                  </a:lnTo>
                  <a:lnTo>
                    <a:pt x="12394" y="5387"/>
                  </a:lnTo>
                  <a:lnTo>
                    <a:pt x="11841" y="5841"/>
                  </a:lnTo>
                  <a:lnTo>
                    <a:pt x="11269" y="6295"/>
                  </a:lnTo>
                  <a:lnTo>
                    <a:pt x="10677" y="6690"/>
                  </a:lnTo>
                  <a:lnTo>
                    <a:pt x="10085" y="7085"/>
                  </a:lnTo>
                  <a:lnTo>
                    <a:pt x="9434" y="7420"/>
                  </a:lnTo>
                  <a:lnTo>
                    <a:pt x="8782" y="7736"/>
                  </a:lnTo>
                  <a:lnTo>
                    <a:pt x="8664" y="7795"/>
                  </a:lnTo>
                  <a:lnTo>
                    <a:pt x="8546" y="7834"/>
                  </a:lnTo>
                  <a:lnTo>
                    <a:pt x="8407" y="7854"/>
                  </a:lnTo>
                  <a:lnTo>
                    <a:pt x="8269" y="7854"/>
                  </a:lnTo>
                  <a:lnTo>
                    <a:pt x="8171" y="7815"/>
                  </a:lnTo>
                  <a:lnTo>
                    <a:pt x="8072" y="7775"/>
                  </a:lnTo>
                  <a:lnTo>
                    <a:pt x="7914" y="7637"/>
                  </a:lnTo>
                  <a:lnTo>
                    <a:pt x="7638" y="7400"/>
                  </a:lnTo>
                  <a:lnTo>
                    <a:pt x="7361" y="7124"/>
                  </a:lnTo>
                  <a:lnTo>
                    <a:pt x="7085" y="6848"/>
                  </a:lnTo>
                  <a:lnTo>
                    <a:pt x="6809" y="6552"/>
                  </a:lnTo>
                  <a:lnTo>
                    <a:pt x="6296" y="5940"/>
                  </a:lnTo>
                  <a:lnTo>
                    <a:pt x="5783" y="5269"/>
                  </a:lnTo>
                  <a:lnTo>
                    <a:pt x="5309" y="4598"/>
                  </a:lnTo>
                  <a:lnTo>
                    <a:pt x="4855" y="3907"/>
                  </a:lnTo>
                  <a:lnTo>
                    <a:pt x="4461" y="3217"/>
                  </a:lnTo>
                  <a:lnTo>
                    <a:pt x="4086" y="2566"/>
                  </a:lnTo>
                  <a:lnTo>
                    <a:pt x="3652" y="2684"/>
                  </a:lnTo>
                  <a:lnTo>
                    <a:pt x="3139" y="2802"/>
                  </a:lnTo>
                  <a:lnTo>
                    <a:pt x="2053" y="3039"/>
                  </a:lnTo>
                  <a:lnTo>
                    <a:pt x="948" y="3276"/>
                  </a:lnTo>
                  <a:lnTo>
                    <a:pt x="435" y="3375"/>
                  </a:lnTo>
                  <a:lnTo>
                    <a:pt x="1" y="3493"/>
                  </a:lnTo>
                  <a:lnTo>
                    <a:pt x="60" y="3868"/>
                  </a:lnTo>
                  <a:lnTo>
                    <a:pt x="159" y="4223"/>
                  </a:lnTo>
                  <a:lnTo>
                    <a:pt x="257" y="4618"/>
                  </a:lnTo>
                  <a:lnTo>
                    <a:pt x="396" y="4993"/>
                  </a:lnTo>
                  <a:lnTo>
                    <a:pt x="553" y="5387"/>
                  </a:lnTo>
                  <a:lnTo>
                    <a:pt x="731" y="5782"/>
                  </a:lnTo>
                  <a:lnTo>
                    <a:pt x="1106" y="6552"/>
                  </a:lnTo>
                  <a:lnTo>
                    <a:pt x="1520" y="7321"/>
                  </a:lnTo>
                  <a:lnTo>
                    <a:pt x="1955" y="8071"/>
                  </a:lnTo>
                  <a:lnTo>
                    <a:pt x="2764" y="9433"/>
                  </a:lnTo>
                  <a:lnTo>
                    <a:pt x="3060" y="9906"/>
                  </a:lnTo>
                  <a:lnTo>
                    <a:pt x="3415" y="10380"/>
                  </a:lnTo>
                  <a:lnTo>
                    <a:pt x="3790" y="10834"/>
                  </a:lnTo>
                  <a:lnTo>
                    <a:pt x="4204" y="11288"/>
                  </a:lnTo>
                  <a:lnTo>
                    <a:pt x="4638" y="11702"/>
                  </a:lnTo>
                  <a:lnTo>
                    <a:pt x="5092" y="12117"/>
                  </a:lnTo>
                  <a:lnTo>
                    <a:pt x="5546" y="12472"/>
                  </a:lnTo>
                  <a:lnTo>
                    <a:pt x="6020" y="12807"/>
                  </a:lnTo>
                  <a:lnTo>
                    <a:pt x="6375" y="13044"/>
                  </a:lnTo>
                  <a:lnTo>
                    <a:pt x="6750" y="13241"/>
                  </a:lnTo>
                  <a:lnTo>
                    <a:pt x="7144" y="13419"/>
                  </a:lnTo>
                  <a:lnTo>
                    <a:pt x="7519" y="13557"/>
                  </a:lnTo>
                  <a:lnTo>
                    <a:pt x="7914" y="13676"/>
                  </a:lnTo>
                  <a:lnTo>
                    <a:pt x="8309" y="13774"/>
                  </a:lnTo>
                  <a:lnTo>
                    <a:pt x="8723" y="13833"/>
                  </a:lnTo>
                  <a:lnTo>
                    <a:pt x="9118" y="13873"/>
                  </a:lnTo>
                  <a:lnTo>
                    <a:pt x="9532" y="13893"/>
                  </a:lnTo>
                  <a:lnTo>
                    <a:pt x="9947" y="13893"/>
                  </a:lnTo>
                  <a:lnTo>
                    <a:pt x="10361" y="13853"/>
                  </a:lnTo>
                  <a:lnTo>
                    <a:pt x="10775" y="13814"/>
                  </a:lnTo>
                  <a:lnTo>
                    <a:pt x="11190" y="13754"/>
                  </a:lnTo>
                  <a:lnTo>
                    <a:pt x="11584" y="13695"/>
                  </a:lnTo>
                  <a:lnTo>
                    <a:pt x="11999" y="13597"/>
                  </a:lnTo>
                  <a:lnTo>
                    <a:pt x="12394" y="13498"/>
                  </a:lnTo>
                  <a:lnTo>
                    <a:pt x="13814" y="13123"/>
                  </a:lnTo>
                  <a:lnTo>
                    <a:pt x="14544" y="12906"/>
                  </a:lnTo>
                  <a:lnTo>
                    <a:pt x="15275" y="12649"/>
                  </a:lnTo>
                  <a:lnTo>
                    <a:pt x="15630" y="12511"/>
                  </a:lnTo>
                  <a:lnTo>
                    <a:pt x="15965" y="12353"/>
                  </a:lnTo>
                  <a:lnTo>
                    <a:pt x="16301" y="12176"/>
                  </a:lnTo>
                  <a:lnTo>
                    <a:pt x="16636" y="11998"/>
                  </a:lnTo>
                  <a:lnTo>
                    <a:pt x="16952" y="11801"/>
                  </a:lnTo>
                  <a:lnTo>
                    <a:pt x="17248" y="11584"/>
                  </a:lnTo>
                  <a:lnTo>
                    <a:pt x="17524" y="11347"/>
                  </a:lnTo>
                  <a:lnTo>
                    <a:pt x="17761" y="11110"/>
                  </a:lnTo>
                  <a:lnTo>
                    <a:pt x="18018" y="10814"/>
                  </a:lnTo>
                  <a:lnTo>
                    <a:pt x="18254" y="10498"/>
                  </a:lnTo>
                  <a:lnTo>
                    <a:pt x="18708" y="9867"/>
                  </a:lnTo>
                  <a:lnTo>
                    <a:pt x="19142" y="9216"/>
                  </a:lnTo>
                  <a:lnTo>
                    <a:pt x="19359" y="8920"/>
                  </a:lnTo>
                  <a:lnTo>
                    <a:pt x="19616" y="8624"/>
                  </a:lnTo>
                  <a:lnTo>
                    <a:pt x="19991" y="8229"/>
                  </a:lnTo>
                  <a:lnTo>
                    <a:pt x="20386" y="7854"/>
                  </a:lnTo>
                  <a:lnTo>
                    <a:pt x="21155" y="7104"/>
                  </a:lnTo>
                  <a:lnTo>
                    <a:pt x="21491" y="6769"/>
                  </a:lnTo>
                  <a:lnTo>
                    <a:pt x="21806" y="6414"/>
                  </a:lnTo>
                  <a:lnTo>
                    <a:pt x="22102" y="6058"/>
                  </a:lnTo>
                  <a:lnTo>
                    <a:pt x="22359" y="5683"/>
                  </a:lnTo>
                  <a:lnTo>
                    <a:pt x="22615" y="5289"/>
                  </a:lnTo>
                  <a:lnTo>
                    <a:pt x="22813" y="4894"/>
                  </a:lnTo>
                  <a:lnTo>
                    <a:pt x="22990" y="4460"/>
                  </a:lnTo>
                  <a:lnTo>
                    <a:pt x="23050" y="4243"/>
                  </a:lnTo>
                  <a:lnTo>
                    <a:pt x="23109" y="4026"/>
                  </a:lnTo>
                  <a:lnTo>
                    <a:pt x="23148" y="3809"/>
                  </a:lnTo>
                  <a:lnTo>
                    <a:pt x="23168" y="3592"/>
                  </a:lnTo>
                  <a:lnTo>
                    <a:pt x="23188" y="3375"/>
                  </a:lnTo>
                  <a:lnTo>
                    <a:pt x="23188" y="3138"/>
                  </a:lnTo>
                  <a:lnTo>
                    <a:pt x="23168" y="2822"/>
                  </a:lnTo>
                  <a:lnTo>
                    <a:pt x="23109" y="2506"/>
                  </a:lnTo>
                  <a:lnTo>
                    <a:pt x="23030" y="2191"/>
                  </a:lnTo>
                  <a:lnTo>
                    <a:pt x="22931" y="1895"/>
                  </a:lnTo>
                  <a:lnTo>
                    <a:pt x="22754" y="1480"/>
                  </a:lnTo>
                  <a:lnTo>
                    <a:pt x="22655" y="1283"/>
                  </a:lnTo>
                  <a:lnTo>
                    <a:pt x="22556" y="1086"/>
                  </a:lnTo>
                  <a:lnTo>
                    <a:pt x="22438" y="908"/>
                  </a:lnTo>
                  <a:lnTo>
                    <a:pt x="22300" y="730"/>
                  </a:lnTo>
                  <a:lnTo>
                    <a:pt x="22142" y="572"/>
                  </a:lnTo>
                  <a:lnTo>
                    <a:pt x="21984" y="434"/>
                  </a:lnTo>
                  <a:lnTo>
                    <a:pt x="21787" y="316"/>
                  </a:lnTo>
                  <a:lnTo>
                    <a:pt x="21589" y="198"/>
                  </a:lnTo>
                  <a:lnTo>
                    <a:pt x="21372" y="119"/>
                  </a:lnTo>
                  <a:lnTo>
                    <a:pt x="21155" y="59"/>
                  </a:lnTo>
                  <a:lnTo>
                    <a:pt x="20918" y="20"/>
                  </a:lnTo>
                  <a:lnTo>
                    <a:pt x="206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993;p33">
              <a:extLst>
                <a:ext uri="{FF2B5EF4-FFF2-40B4-BE49-F238E27FC236}">
                  <a16:creationId xmlns:a16="http://schemas.microsoft.com/office/drawing/2014/main" xmlns="" id="{4B6F6252-5889-4FC7-AD70-F93C90E04CA4}"/>
                </a:ext>
              </a:extLst>
            </p:cNvPr>
            <p:cNvSpPr/>
            <p:nvPr/>
          </p:nvSpPr>
          <p:spPr>
            <a:xfrm>
              <a:off x="6497736" y="2073910"/>
              <a:ext cx="1035510" cy="1066032"/>
            </a:xfrm>
            <a:custGeom>
              <a:avLst/>
              <a:gdLst/>
              <a:ahLst/>
              <a:cxnLst/>
              <a:rect l="l" t="t" r="r" b="b"/>
              <a:pathLst>
                <a:path w="30805" h="31713" extrusionOk="0">
                  <a:moveTo>
                    <a:pt x="23227" y="1"/>
                  </a:moveTo>
                  <a:lnTo>
                    <a:pt x="22793" y="20"/>
                  </a:lnTo>
                  <a:lnTo>
                    <a:pt x="22378" y="80"/>
                  </a:lnTo>
                  <a:lnTo>
                    <a:pt x="21964" y="178"/>
                  </a:lnTo>
                  <a:lnTo>
                    <a:pt x="21530" y="316"/>
                  </a:lnTo>
                  <a:lnTo>
                    <a:pt x="21115" y="474"/>
                  </a:lnTo>
                  <a:lnTo>
                    <a:pt x="20721" y="652"/>
                  </a:lnTo>
                  <a:lnTo>
                    <a:pt x="20346" y="869"/>
                  </a:lnTo>
                  <a:lnTo>
                    <a:pt x="20010" y="1106"/>
                  </a:lnTo>
                  <a:lnTo>
                    <a:pt x="19694" y="1382"/>
                  </a:lnTo>
                  <a:lnTo>
                    <a:pt x="19418" y="1658"/>
                  </a:lnTo>
                  <a:lnTo>
                    <a:pt x="19162" y="1974"/>
                  </a:lnTo>
                  <a:lnTo>
                    <a:pt x="18925" y="2290"/>
                  </a:lnTo>
                  <a:lnTo>
                    <a:pt x="18727" y="2625"/>
                  </a:lnTo>
                  <a:lnTo>
                    <a:pt x="18530" y="2980"/>
                  </a:lnTo>
                  <a:lnTo>
                    <a:pt x="18372" y="3355"/>
                  </a:lnTo>
                  <a:lnTo>
                    <a:pt x="18234" y="3730"/>
                  </a:lnTo>
                  <a:lnTo>
                    <a:pt x="18096" y="4125"/>
                  </a:lnTo>
                  <a:lnTo>
                    <a:pt x="17997" y="4520"/>
                  </a:lnTo>
                  <a:lnTo>
                    <a:pt x="17899" y="4934"/>
                  </a:lnTo>
                  <a:lnTo>
                    <a:pt x="17820" y="5348"/>
                  </a:lnTo>
                  <a:lnTo>
                    <a:pt x="17761" y="5783"/>
                  </a:lnTo>
                  <a:lnTo>
                    <a:pt x="17504" y="7342"/>
                  </a:lnTo>
                  <a:lnTo>
                    <a:pt x="17228" y="8900"/>
                  </a:lnTo>
                  <a:lnTo>
                    <a:pt x="16912" y="10459"/>
                  </a:lnTo>
                  <a:lnTo>
                    <a:pt x="16557" y="11999"/>
                  </a:lnTo>
                  <a:lnTo>
                    <a:pt x="16340" y="12887"/>
                  </a:lnTo>
                  <a:lnTo>
                    <a:pt x="16103" y="13775"/>
                  </a:lnTo>
                  <a:lnTo>
                    <a:pt x="15827" y="14643"/>
                  </a:lnTo>
                  <a:lnTo>
                    <a:pt x="15531" y="15511"/>
                  </a:lnTo>
                  <a:lnTo>
                    <a:pt x="15353" y="15926"/>
                  </a:lnTo>
                  <a:lnTo>
                    <a:pt x="15175" y="16360"/>
                  </a:lnTo>
                  <a:lnTo>
                    <a:pt x="14998" y="16774"/>
                  </a:lnTo>
                  <a:lnTo>
                    <a:pt x="14781" y="17169"/>
                  </a:lnTo>
                  <a:lnTo>
                    <a:pt x="14583" y="17583"/>
                  </a:lnTo>
                  <a:lnTo>
                    <a:pt x="14347" y="17958"/>
                  </a:lnTo>
                  <a:lnTo>
                    <a:pt x="14110" y="18353"/>
                  </a:lnTo>
                  <a:lnTo>
                    <a:pt x="13853" y="18728"/>
                  </a:lnTo>
                  <a:lnTo>
                    <a:pt x="13577" y="19063"/>
                  </a:lnTo>
                  <a:lnTo>
                    <a:pt x="13320" y="19399"/>
                  </a:lnTo>
                  <a:lnTo>
                    <a:pt x="13024" y="19695"/>
                  </a:lnTo>
                  <a:lnTo>
                    <a:pt x="12748" y="19991"/>
                  </a:lnTo>
                  <a:lnTo>
                    <a:pt x="12452" y="20247"/>
                  </a:lnTo>
                  <a:lnTo>
                    <a:pt x="12136" y="20504"/>
                  </a:lnTo>
                  <a:lnTo>
                    <a:pt x="11821" y="20741"/>
                  </a:lnTo>
                  <a:lnTo>
                    <a:pt x="11485" y="20958"/>
                  </a:lnTo>
                  <a:lnTo>
                    <a:pt x="11150" y="21155"/>
                  </a:lnTo>
                  <a:lnTo>
                    <a:pt x="10814" y="21333"/>
                  </a:lnTo>
                  <a:lnTo>
                    <a:pt x="10459" y="21510"/>
                  </a:lnTo>
                  <a:lnTo>
                    <a:pt x="10084" y="21668"/>
                  </a:lnTo>
                  <a:lnTo>
                    <a:pt x="9709" y="21806"/>
                  </a:lnTo>
                  <a:lnTo>
                    <a:pt x="9315" y="21944"/>
                  </a:lnTo>
                  <a:lnTo>
                    <a:pt x="8920" y="22063"/>
                  </a:lnTo>
                  <a:lnTo>
                    <a:pt x="8506" y="22181"/>
                  </a:lnTo>
                  <a:lnTo>
                    <a:pt x="7657" y="22418"/>
                  </a:lnTo>
                  <a:lnTo>
                    <a:pt x="6789" y="22694"/>
                  </a:lnTo>
                  <a:lnTo>
                    <a:pt x="5920" y="22990"/>
                  </a:lnTo>
                  <a:lnTo>
                    <a:pt x="5032" y="23306"/>
                  </a:lnTo>
                  <a:lnTo>
                    <a:pt x="4164" y="23661"/>
                  </a:lnTo>
                  <a:lnTo>
                    <a:pt x="3296" y="24036"/>
                  </a:lnTo>
                  <a:lnTo>
                    <a:pt x="2487" y="24431"/>
                  </a:lnTo>
                  <a:lnTo>
                    <a:pt x="1697" y="24825"/>
                  </a:lnTo>
                  <a:lnTo>
                    <a:pt x="1461" y="24964"/>
                  </a:lnTo>
                  <a:lnTo>
                    <a:pt x="1244" y="25102"/>
                  </a:lnTo>
                  <a:lnTo>
                    <a:pt x="1046" y="25240"/>
                  </a:lnTo>
                  <a:lnTo>
                    <a:pt x="869" y="25378"/>
                  </a:lnTo>
                  <a:lnTo>
                    <a:pt x="711" y="25536"/>
                  </a:lnTo>
                  <a:lnTo>
                    <a:pt x="553" y="25674"/>
                  </a:lnTo>
                  <a:lnTo>
                    <a:pt x="435" y="25832"/>
                  </a:lnTo>
                  <a:lnTo>
                    <a:pt x="316" y="25990"/>
                  </a:lnTo>
                  <a:lnTo>
                    <a:pt x="237" y="26148"/>
                  </a:lnTo>
                  <a:lnTo>
                    <a:pt x="158" y="26305"/>
                  </a:lnTo>
                  <a:lnTo>
                    <a:pt x="79" y="26463"/>
                  </a:lnTo>
                  <a:lnTo>
                    <a:pt x="40" y="26641"/>
                  </a:lnTo>
                  <a:lnTo>
                    <a:pt x="0" y="26799"/>
                  </a:lnTo>
                  <a:lnTo>
                    <a:pt x="0" y="26957"/>
                  </a:lnTo>
                  <a:lnTo>
                    <a:pt x="0" y="27134"/>
                  </a:lnTo>
                  <a:lnTo>
                    <a:pt x="0" y="27292"/>
                  </a:lnTo>
                  <a:lnTo>
                    <a:pt x="40" y="27470"/>
                  </a:lnTo>
                  <a:lnTo>
                    <a:pt x="79" y="27628"/>
                  </a:lnTo>
                  <a:lnTo>
                    <a:pt x="119" y="27805"/>
                  </a:lnTo>
                  <a:lnTo>
                    <a:pt x="198" y="27963"/>
                  </a:lnTo>
                  <a:lnTo>
                    <a:pt x="277" y="28141"/>
                  </a:lnTo>
                  <a:lnTo>
                    <a:pt x="375" y="28299"/>
                  </a:lnTo>
                  <a:lnTo>
                    <a:pt x="592" y="28634"/>
                  </a:lnTo>
                  <a:lnTo>
                    <a:pt x="888" y="28950"/>
                  </a:lnTo>
                  <a:lnTo>
                    <a:pt x="1204" y="29265"/>
                  </a:lnTo>
                  <a:lnTo>
                    <a:pt x="1579" y="29581"/>
                  </a:lnTo>
                  <a:lnTo>
                    <a:pt x="1993" y="29877"/>
                  </a:lnTo>
                  <a:lnTo>
                    <a:pt x="2428" y="30134"/>
                  </a:lnTo>
                  <a:lnTo>
                    <a:pt x="2901" y="30371"/>
                  </a:lnTo>
                  <a:lnTo>
                    <a:pt x="3395" y="30588"/>
                  </a:lnTo>
                  <a:lnTo>
                    <a:pt x="3888" y="30765"/>
                  </a:lnTo>
                  <a:lnTo>
                    <a:pt x="4401" y="30923"/>
                  </a:lnTo>
                  <a:lnTo>
                    <a:pt x="4914" y="31061"/>
                  </a:lnTo>
                  <a:lnTo>
                    <a:pt x="5427" y="31180"/>
                  </a:lnTo>
                  <a:lnTo>
                    <a:pt x="5960" y="31278"/>
                  </a:lnTo>
                  <a:lnTo>
                    <a:pt x="6887" y="31416"/>
                  </a:lnTo>
                  <a:lnTo>
                    <a:pt x="7835" y="31535"/>
                  </a:lnTo>
                  <a:lnTo>
                    <a:pt x="8782" y="31633"/>
                  </a:lnTo>
                  <a:lnTo>
                    <a:pt x="9749" y="31693"/>
                  </a:lnTo>
                  <a:lnTo>
                    <a:pt x="10696" y="31712"/>
                  </a:lnTo>
                  <a:lnTo>
                    <a:pt x="11643" y="31693"/>
                  </a:lnTo>
                  <a:lnTo>
                    <a:pt x="12590" y="31653"/>
                  </a:lnTo>
                  <a:lnTo>
                    <a:pt x="13538" y="31574"/>
                  </a:lnTo>
                  <a:lnTo>
                    <a:pt x="14485" y="31476"/>
                  </a:lnTo>
                  <a:lnTo>
                    <a:pt x="15432" y="31337"/>
                  </a:lnTo>
                  <a:lnTo>
                    <a:pt x="16379" y="31160"/>
                  </a:lnTo>
                  <a:lnTo>
                    <a:pt x="17307" y="30943"/>
                  </a:lnTo>
                  <a:lnTo>
                    <a:pt x="18234" y="30706"/>
                  </a:lnTo>
                  <a:lnTo>
                    <a:pt x="19142" y="30449"/>
                  </a:lnTo>
                  <a:lnTo>
                    <a:pt x="20050" y="30153"/>
                  </a:lnTo>
                  <a:lnTo>
                    <a:pt x="20938" y="29818"/>
                  </a:lnTo>
                  <a:lnTo>
                    <a:pt x="21707" y="29502"/>
                  </a:lnTo>
                  <a:lnTo>
                    <a:pt x="22457" y="29167"/>
                  </a:lnTo>
                  <a:lnTo>
                    <a:pt x="23187" y="28772"/>
                  </a:lnTo>
                  <a:lnTo>
                    <a:pt x="23898" y="28377"/>
                  </a:lnTo>
                  <a:lnTo>
                    <a:pt x="24253" y="28141"/>
                  </a:lnTo>
                  <a:lnTo>
                    <a:pt x="24588" y="27924"/>
                  </a:lnTo>
                  <a:lnTo>
                    <a:pt x="24924" y="27667"/>
                  </a:lnTo>
                  <a:lnTo>
                    <a:pt x="25240" y="27411"/>
                  </a:lnTo>
                  <a:lnTo>
                    <a:pt x="25555" y="27154"/>
                  </a:lnTo>
                  <a:lnTo>
                    <a:pt x="25851" y="26878"/>
                  </a:lnTo>
                  <a:lnTo>
                    <a:pt x="26147" y="26582"/>
                  </a:lnTo>
                  <a:lnTo>
                    <a:pt x="26424" y="26286"/>
                  </a:lnTo>
                  <a:lnTo>
                    <a:pt x="26660" y="25990"/>
                  </a:lnTo>
                  <a:lnTo>
                    <a:pt x="26897" y="25694"/>
                  </a:lnTo>
                  <a:lnTo>
                    <a:pt x="27351" y="25062"/>
                  </a:lnTo>
                  <a:lnTo>
                    <a:pt x="27785" y="24391"/>
                  </a:lnTo>
                  <a:lnTo>
                    <a:pt x="28180" y="23701"/>
                  </a:lnTo>
                  <a:lnTo>
                    <a:pt x="28555" y="22970"/>
                  </a:lnTo>
                  <a:lnTo>
                    <a:pt x="28890" y="22221"/>
                  </a:lnTo>
                  <a:lnTo>
                    <a:pt x="29186" y="21431"/>
                  </a:lnTo>
                  <a:lnTo>
                    <a:pt x="29482" y="20642"/>
                  </a:lnTo>
                  <a:lnTo>
                    <a:pt x="29719" y="19853"/>
                  </a:lnTo>
                  <a:lnTo>
                    <a:pt x="29936" y="19063"/>
                  </a:lnTo>
                  <a:lnTo>
                    <a:pt x="30133" y="18234"/>
                  </a:lnTo>
                  <a:lnTo>
                    <a:pt x="30291" y="17425"/>
                  </a:lnTo>
                  <a:lnTo>
                    <a:pt x="30449" y="16597"/>
                  </a:lnTo>
                  <a:lnTo>
                    <a:pt x="30568" y="15768"/>
                  </a:lnTo>
                  <a:lnTo>
                    <a:pt x="30646" y="14939"/>
                  </a:lnTo>
                  <a:lnTo>
                    <a:pt x="30725" y="14110"/>
                  </a:lnTo>
                  <a:lnTo>
                    <a:pt x="30765" y="13301"/>
                  </a:lnTo>
                  <a:lnTo>
                    <a:pt x="30804" y="12492"/>
                  </a:lnTo>
                  <a:lnTo>
                    <a:pt x="30785" y="11683"/>
                  </a:lnTo>
                  <a:lnTo>
                    <a:pt x="30765" y="10894"/>
                  </a:lnTo>
                  <a:lnTo>
                    <a:pt x="30725" y="10124"/>
                  </a:lnTo>
                  <a:lnTo>
                    <a:pt x="30666" y="9374"/>
                  </a:lnTo>
                  <a:lnTo>
                    <a:pt x="30568" y="8644"/>
                  </a:lnTo>
                  <a:lnTo>
                    <a:pt x="30449" y="7934"/>
                  </a:lnTo>
                  <a:lnTo>
                    <a:pt x="30291" y="7046"/>
                  </a:lnTo>
                  <a:lnTo>
                    <a:pt x="30173" y="6611"/>
                  </a:lnTo>
                  <a:lnTo>
                    <a:pt x="30074" y="6177"/>
                  </a:lnTo>
                  <a:lnTo>
                    <a:pt x="29936" y="5743"/>
                  </a:lnTo>
                  <a:lnTo>
                    <a:pt x="29798" y="5329"/>
                  </a:lnTo>
                  <a:lnTo>
                    <a:pt x="29640" y="4914"/>
                  </a:lnTo>
                  <a:lnTo>
                    <a:pt x="29482" y="4500"/>
                  </a:lnTo>
                  <a:lnTo>
                    <a:pt x="29305" y="4086"/>
                  </a:lnTo>
                  <a:lnTo>
                    <a:pt x="29088" y="3691"/>
                  </a:lnTo>
                  <a:lnTo>
                    <a:pt x="28870" y="3316"/>
                  </a:lnTo>
                  <a:lnTo>
                    <a:pt x="28634" y="2941"/>
                  </a:lnTo>
                  <a:lnTo>
                    <a:pt x="28397" y="2586"/>
                  </a:lnTo>
                  <a:lnTo>
                    <a:pt x="28121" y="2250"/>
                  </a:lnTo>
                  <a:lnTo>
                    <a:pt x="27825" y="1935"/>
                  </a:lnTo>
                  <a:lnTo>
                    <a:pt x="27509" y="1619"/>
                  </a:lnTo>
                  <a:lnTo>
                    <a:pt x="27154" y="1323"/>
                  </a:lnTo>
                  <a:lnTo>
                    <a:pt x="26818" y="1066"/>
                  </a:lnTo>
                  <a:lnTo>
                    <a:pt x="26443" y="829"/>
                  </a:lnTo>
                  <a:lnTo>
                    <a:pt x="26068" y="632"/>
                  </a:lnTo>
                  <a:lnTo>
                    <a:pt x="25693" y="455"/>
                  </a:lnTo>
                  <a:lnTo>
                    <a:pt x="25299" y="297"/>
                  </a:lnTo>
                  <a:lnTo>
                    <a:pt x="24884" y="178"/>
                  </a:lnTo>
                  <a:lnTo>
                    <a:pt x="24470" y="80"/>
                  </a:lnTo>
                  <a:lnTo>
                    <a:pt x="24055" y="20"/>
                  </a:lnTo>
                  <a:lnTo>
                    <a:pt x="236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994;p33">
              <a:extLst>
                <a:ext uri="{FF2B5EF4-FFF2-40B4-BE49-F238E27FC236}">
                  <a16:creationId xmlns:a16="http://schemas.microsoft.com/office/drawing/2014/main" xmlns="" id="{4F3094ED-33D6-45AA-8DCF-167535E6F5DD}"/>
                </a:ext>
              </a:extLst>
            </p:cNvPr>
            <p:cNvSpPr/>
            <p:nvPr/>
          </p:nvSpPr>
          <p:spPr>
            <a:xfrm>
              <a:off x="6897733" y="2037436"/>
              <a:ext cx="429869" cy="884915"/>
            </a:xfrm>
            <a:custGeom>
              <a:avLst/>
              <a:gdLst/>
              <a:ahLst/>
              <a:cxnLst/>
              <a:rect l="l" t="t" r="r" b="b"/>
              <a:pathLst>
                <a:path w="12788" h="26325" extrusionOk="0">
                  <a:moveTo>
                    <a:pt x="9354" y="0"/>
                  </a:moveTo>
                  <a:lnTo>
                    <a:pt x="9295" y="20"/>
                  </a:lnTo>
                  <a:lnTo>
                    <a:pt x="9256" y="40"/>
                  </a:lnTo>
                  <a:lnTo>
                    <a:pt x="9177" y="119"/>
                  </a:lnTo>
                  <a:lnTo>
                    <a:pt x="8960" y="434"/>
                  </a:lnTo>
                  <a:lnTo>
                    <a:pt x="8723" y="750"/>
                  </a:lnTo>
                  <a:lnTo>
                    <a:pt x="8486" y="1066"/>
                  </a:lnTo>
                  <a:lnTo>
                    <a:pt x="8230" y="1362"/>
                  </a:lnTo>
                  <a:lnTo>
                    <a:pt x="7953" y="1618"/>
                  </a:lnTo>
                  <a:lnTo>
                    <a:pt x="7657" y="1875"/>
                  </a:lnTo>
                  <a:lnTo>
                    <a:pt x="7342" y="2092"/>
                  </a:lnTo>
                  <a:lnTo>
                    <a:pt x="6986" y="2270"/>
                  </a:lnTo>
                  <a:lnTo>
                    <a:pt x="6848" y="2329"/>
                  </a:lnTo>
                  <a:lnTo>
                    <a:pt x="6710" y="2368"/>
                  </a:lnTo>
                  <a:lnTo>
                    <a:pt x="6572" y="2388"/>
                  </a:lnTo>
                  <a:lnTo>
                    <a:pt x="6434" y="2368"/>
                  </a:lnTo>
                  <a:lnTo>
                    <a:pt x="6355" y="2349"/>
                  </a:lnTo>
                  <a:lnTo>
                    <a:pt x="6276" y="2309"/>
                  </a:lnTo>
                  <a:lnTo>
                    <a:pt x="6138" y="2210"/>
                  </a:lnTo>
                  <a:lnTo>
                    <a:pt x="6019" y="2072"/>
                  </a:lnTo>
                  <a:lnTo>
                    <a:pt x="5940" y="1934"/>
                  </a:lnTo>
                  <a:lnTo>
                    <a:pt x="5881" y="1757"/>
                  </a:lnTo>
                  <a:lnTo>
                    <a:pt x="5862" y="1599"/>
                  </a:lnTo>
                  <a:lnTo>
                    <a:pt x="5822" y="1263"/>
                  </a:lnTo>
                  <a:lnTo>
                    <a:pt x="5802" y="1303"/>
                  </a:lnTo>
                  <a:lnTo>
                    <a:pt x="5763" y="1362"/>
                  </a:lnTo>
                  <a:lnTo>
                    <a:pt x="5605" y="1500"/>
                  </a:lnTo>
                  <a:lnTo>
                    <a:pt x="5348" y="1697"/>
                  </a:lnTo>
                  <a:lnTo>
                    <a:pt x="5151" y="1895"/>
                  </a:lnTo>
                  <a:lnTo>
                    <a:pt x="5072" y="1993"/>
                  </a:lnTo>
                  <a:lnTo>
                    <a:pt x="4974" y="2112"/>
                  </a:lnTo>
                  <a:lnTo>
                    <a:pt x="4835" y="2388"/>
                  </a:lnTo>
                  <a:lnTo>
                    <a:pt x="4697" y="2684"/>
                  </a:lnTo>
                  <a:lnTo>
                    <a:pt x="4579" y="2980"/>
                  </a:lnTo>
                  <a:lnTo>
                    <a:pt x="4480" y="3276"/>
                  </a:lnTo>
                  <a:lnTo>
                    <a:pt x="4401" y="3572"/>
                  </a:lnTo>
                  <a:lnTo>
                    <a:pt x="4322" y="3888"/>
                  </a:lnTo>
                  <a:lnTo>
                    <a:pt x="4224" y="4519"/>
                  </a:lnTo>
                  <a:lnTo>
                    <a:pt x="4105" y="5131"/>
                  </a:lnTo>
                  <a:lnTo>
                    <a:pt x="4007" y="5763"/>
                  </a:lnTo>
                  <a:lnTo>
                    <a:pt x="3711" y="7025"/>
                  </a:lnTo>
                  <a:lnTo>
                    <a:pt x="3395" y="8269"/>
                  </a:lnTo>
                  <a:lnTo>
                    <a:pt x="3040" y="9512"/>
                  </a:lnTo>
                  <a:lnTo>
                    <a:pt x="2645" y="10755"/>
                  </a:lnTo>
                  <a:lnTo>
                    <a:pt x="2231" y="11979"/>
                  </a:lnTo>
                  <a:lnTo>
                    <a:pt x="1777" y="13182"/>
                  </a:lnTo>
                  <a:lnTo>
                    <a:pt x="1283" y="14386"/>
                  </a:lnTo>
                  <a:lnTo>
                    <a:pt x="770" y="15570"/>
                  </a:lnTo>
                  <a:lnTo>
                    <a:pt x="533" y="16083"/>
                  </a:lnTo>
                  <a:lnTo>
                    <a:pt x="356" y="16616"/>
                  </a:lnTo>
                  <a:lnTo>
                    <a:pt x="198" y="17109"/>
                  </a:lnTo>
                  <a:lnTo>
                    <a:pt x="99" y="17603"/>
                  </a:lnTo>
                  <a:lnTo>
                    <a:pt x="20" y="18076"/>
                  </a:lnTo>
                  <a:lnTo>
                    <a:pt x="1" y="18550"/>
                  </a:lnTo>
                  <a:lnTo>
                    <a:pt x="1" y="19023"/>
                  </a:lnTo>
                  <a:lnTo>
                    <a:pt x="40" y="19477"/>
                  </a:lnTo>
                  <a:lnTo>
                    <a:pt x="99" y="19951"/>
                  </a:lnTo>
                  <a:lnTo>
                    <a:pt x="198" y="20405"/>
                  </a:lnTo>
                  <a:lnTo>
                    <a:pt x="336" y="20878"/>
                  </a:lnTo>
                  <a:lnTo>
                    <a:pt x="474" y="21352"/>
                  </a:lnTo>
                  <a:lnTo>
                    <a:pt x="672" y="21826"/>
                  </a:lnTo>
                  <a:lnTo>
                    <a:pt x="869" y="22299"/>
                  </a:lnTo>
                  <a:lnTo>
                    <a:pt x="1106" y="22812"/>
                  </a:lnTo>
                  <a:lnTo>
                    <a:pt x="1362" y="23325"/>
                  </a:lnTo>
                  <a:lnTo>
                    <a:pt x="1639" y="23819"/>
                  </a:lnTo>
                  <a:lnTo>
                    <a:pt x="1954" y="24312"/>
                  </a:lnTo>
                  <a:lnTo>
                    <a:pt x="2112" y="24549"/>
                  </a:lnTo>
                  <a:lnTo>
                    <a:pt x="2270" y="24766"/>
                  </a:lnTo>
                  <a:lnTo>
                    <a:pt x="2448" y="24983"/>
                  </a:lnTo>
                  <a:lnTo>
                    <a:pt x="2645" y="25180"/>
                  </a:lnTo>
                  <a:lnTo>
                    <a:pt x="2842" y="25378"/>
                  </a:lnTo>
                  <a:lnTo>
                    <a:pt x="3040" y="25535"/>
                  </a:lnTo>
                  <a:lnTo>
                    <a:pt x="3257" y="25713"/>
                  </a:lnTo>
                  <a:lnTo>
                    <a:pt x="3494" y="25851"/>
                  </a:lnTo>
                  <a:lnTo>
                    <a:pt x="3730" y="25970"/>
                  </a:lnTo>
                  <a:lnTo>
                    <a:pt x="3987" y="26088"/>
                  </a:lnTo>
                  <a:lnTo>
                    <a:pt x="4243" y="26187"/>
                  </a:lnTo>
                  <a:lnTo>
                    <a:pt x="4520" y="26246"/>
                  </a:lnTo>
                  <a:lnTo>
                    <a:pt x="4737" y="26285"/>
                  </a:lnTo>
                  <a:lnTo>
                    <a:pt x="4974" y="26325"/>
                  </a:lnTo>
                  <a:lnTo>
                    <a:pt x="5644" y="26325"/>
                  </a:lnTo>
                  <a:lnTo>
                    <a:pt x="5862" y="26285"/>
                  </a:lnTo>
                  <a:lnTo>
                    <a:pt x="6098" y="26246"/>
                  </a:lnTo>
                  <a:lnTo>
                    <a:pt x="6315" y="26206"/>
                  </a:lnTo>
                  <a:lnTo>
                    <a:pt x="6750" y="26068"/>
                  </a:lnTo>
                  <a:lnTo>
                    <a:pt x="7184" y="25891"/>
                  </a:lnTo>
                  <a:lnTo>
                    <a:pt x="7578" y="25674"/>
                  </a:lnTo>
                  <a:lnTo>
                    <a:pt x="7973" y="25417"/>
                  </a:lnTo>
                  <a:lnTo>
                    <a:pt x="8348" y="25141"/>
                  </a:lnTo>
                  <a:lnTo>
                    <a:pt x="8703" y="24825"/>
                  </a:lnTo>
                  <a:lnTo>
                    <a:pt x="9019" y="24490"/>
                  </a:lnTo>
                  <a:lnTo>
                    <a:pt x="9335" y="24134"/>
                  </a:lnTo>
                  <a:lnTo>
                    <a:pt x="9631" y="23759"/>
                  </a:lnTo>
                  <a:lnTo>
                    <a:pt x="9907" y="23365"/>
                  </a:lnTo>
                  <a:lnTo>
                    <a:pt x="10163" y="22970"/>
                  </a:lnTo>
                  <a:lnTo>
                    <a:pt x="10420" y="22556"/>
                  </a:lnTo>
                  <a:lnTo>
                    <a:pt x="10696" y="22062"/>
                  </a:lnTo>
                  <a:lnTo>
                    <a:pt x="10972" y="21549"/>
                  </a:lnTo>
                  <a:lnTo>
                    <a:pt x="11209" y="21017"/>
                  </a:lnTo>
                  <a:lnTo>
                    <a:pt x="11446" y="20503"/>
                  </a:lnTo>
                  <a:lnTo>
                    <a:pt x="11663" y="19951"/>
                  </a:lnTo>
                  <a:lnTo>
                    <a:pt x="11841" y="19418"/>
                  </a:lnTo>
                  <a:lnTo>
                    <a:pt x="12018" y="18866"/>
                  </a:lnTo>
                  <a:lnTo>
                    <a:pt x="12176" y="18313"/>
                  </a:lnTo>
                  <a:lnTo>
                    <a:pt x="12314" y="17760"/>
                  </a:lnTo>
                  <a:lnTo>
                    <a:pt x="12433" y="17188"/>
                  </a:lnTo>
                  <a:lnTo>
                    <a:pt x="12551" y="16616"/>
                  </a:lnTo>
                  <a:lnTo>
                    <a:pt x="12630" y="16044"/>
                  </a:lnTo>
                  <a:lnTo>
                    <a:pt x="12689" y="15471"/>
                  </a:lnTo>
                  <a:lnTo>
                    <a:pt x="12729" y="14899"/>
                  </a:lnTo>
                  <a:lnTo>
                    <a:pt x="12768" y="14327"/>
                  </a:lnTo>
                  <a:lnTo>
                    <a:pt x="12768" y="13735"/>
                  </a:lnTo>
                  <a:lnTo>
                    <a:pt x="12788" y="11485"/>
                  </a:lnTo>
                  <a:lnTo>
                    <a:pt x="12788" y="10360"/>
                  </a:lnTo>
                  <a:lnTo>
                    <a:pt x="12748" y="9236"/>
                  </a:lnTo>
                  <a:lnTo>
                    <a:pt x="12709" y="8663"/>
                  </a:lnTo>
                  <a:lnTo>
                    <a:pt x="12670" y="8111"/>
                  </a:lnTo>
                  <a:lnTo>
                    <a:pt x="12610" y="7558"/>
                  </a:lnTo>
                  <a:lnTo>
                    <a:pt x="12512" y="7006"/>
                  </a:lnTo>
                  <a:lnTo>
                    <a:pt x="12413" y="6453"/>
                  </a:lnTo>
                  <a:lnTo>
                    <a:pt x="12295" y="5901"/>
                  </a:lnTo>
                  <a:lnTo>
                    <a:pt x="12137" y="5348"/>
                  </a:lnTo>
                  <a:lnTo>
                    <a:pt x="11959" y="4796"/>
                  </a:lnTo>
                  <a:lnTo>
                    <a:pt x="11801" y="4361"/>
                  </a:lnTo>
                  <a:lnTo>
                    <a:pt x="11604" y="3908"/>
                  </a:lnTo>
                  <a:lnTo>
                    <a:pt x="11190" y="3020"/>
                  </a:lnTo>
                  <a:lnTo>
                    <a:pt x="10341" y="1263"/>
                  </a:lnTo>
                  <a:lnTo>
                    <a:pt x="10144" y="928"/>
                  </a:lnTo>
                  <a:lnTo>
                    <a:pt x="9946" y="632"/>
                  </a:lnTo>
                  <a:lnTo>
                    <a:pt x="9710" y="356"/>
                  </a:lnTo>
                  <a:lnTo>
                    <a:pt x="9453" y="79"/>
                  </a:lnTo>
                  <a:lnTo>
                    <a:pt x="9414" y="40"/>
                  </a:lnTo>
                  <a:lnTo>
                    <a:pt x="93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995;p33">
              <a:extLst>
                <a:ext uri="{FF2B5EF4-FFF2-40B4-BE49-F238E27FC236}">
                  <a16:creationId xmlns:a16="http://schemas.microsoft.com/office/drawing/2014/main" xmlns="" id="{81418734-6659-4010-9108-43BD42475FDB}"/>
                </a:ext>
              </a:extLst>
            </p:cNvPr>
            <p:cNvSpPr/>
            <p:nvPr/>
          </p:nvSpPr>
          <p:spPr>
            <a:xfrm>
              <a:off x="6240339" y="2592673"/>
              <a:ext cx="979810" cy="1220561"/>
            </a:xfrm>
            <a:custGeom>
              <a:avLst/>
              <a:gdLst/>
              <a:ahLst/>
              <a:cxnLst/>
              <a:rect l="l" t="t" r="r" b="b"/>
              <a:pathLst>
                <a:path w="29148" h="36310" extrusionOk="0">
                  <a:moveTo>
                    <a:pt x="10598" y="0"/>
                  </a:moveTo>
                  <a:lnTo>
                    <a:pt x="9966" y="20"/>
                  </a:lnTo>
                  <a:lnTo>
                    <a:pt x="9374" y="59"/>
                  </a:lnTo>
                  <a:lnTo>
                    <a:pt x="8762" y="119"/>
                  </a:lnTo>
                  <a:lnTo>
                    <a:pt x="8190" y="217"/>
                  </a:lnTo>
                  <a:lnTo>
                    <a:pt x="7598" y="336"/>
                  </a:lnTo>
                  <a:lnTo>
                    <a:pt x="7046" y="494"/>
                  </a:lnTo>
                  <a:lnTo>
                    <a:pt x="6473" y="671"/>
                  </a:lnTo>
                  <a:lnTo>
                    <a:pt x="5941" y="869"/>
                  </a:lnTo>
                  <a:lnTo>
                    <a:pt x="5428" y="1105"/>
                  </a:lnTo>
                  <a:lnTo>
                    <a:pt x="5092" y="1283"/>
                  </a:lnTo>
                  <a:lnTo>
                    <a:pt x="4757" y="1461"/>
                  </a:lnTo>
                  <a:lnTo>
                    <a:pt x="4441" y="1678"/>
                  </a:lnTo>
                  <a:lnTo>
                    <a:pt x="4145" y="1875"/>
                  </a:lnTo>
                  <a:lnTo>
                    <a:pt x="3849" y="2112"/>
                  </a:lnTo>
                  <a:lnTo>
                    <a:pt x="3573" y="2349"/>
                  </a:lnTo>
                  <a:lnTo>
                    <a:pt x="3296" y="2605"/>
                  </a:lnTo>
                  <a:lnTo>
                    <a:pt x="3040" y="2862"/>
                  </a:lnTo>
                  <a:lnTo>
                    <a:pt x="2783" y="3138"/>
                  </a:lnTo>
                  <a:lnTo>
                    <a:pt x="2546" y="3414"/>
                  </a:lnTo>
                  <a:lnTo>
                    <a:pt x="2329" y="3710"/>
                  </a:lnTo>
                  <a:lnTo>
                    <a:pt x="2112" y="4006"/>
                  </a:lnTo>
                  <a:lnTo>
                    <a:pt x="1895" y="4322"/>
                  </a:lnTo>
                  <a:lnTo>
                    <a:pt x="1698" y="4638"/>
                  </a:lnTo>
                  <a:lnTo>
                    <a:pt x="1520" y="4973"/>
                  </a:lnTo>
                  <a:lnTo>
                    <a:pt x="1343" y="5309"/>
                  </a:lnTo>
                  <a:lnTo>
                    <a:pt x="1165" y="5644"/>
                  </a:lnTo>
                  <a:lnTo>
                    <a:pt x="1027" y="5980"/>
                  </a:lnTo>
                  <a:lnTo>
                    <a:pt x="869" y="6335"/>
                  </a:lnTo>
                  <a:lnTo>
                    <a:pt x="751" y="6690"/>
                  </a:lnTo>
                  <a:lnTo>
                    <a:pt x="514" y="7420"/>
                  </a:lnTo>
                  <a:lnTo>
                    <a:pt x="317" y="8150"/>
                  </a:lnTo>
                  <a:lnTo>
                    <a:pt x="178" y="8900"/>
                  </a:lnTo>
                  <a:lnTo>
                    <a:pt x="80" y="9670"/>
                  </a:lnTo>
                  <a:lnTo>
                    <a:pt x="21" y="10420"/>
                  </a:lnTo>
                  <a:lnTo>
                    <a:pt x="1" y="11169"/>
                  </a:lnTo>
                  <a:lnTo>
                    <a:pt x="1" y="11643"/>
                  </a:lnTo>
                  <a:lnTo>
                    <a:pt x="40" y="12097"/>
                  </a:lnTo>
                  <a:lnTo>
                    <a:pt x="119" y="13005"/>
                  </a:lnTo>
                  <a:lnTo>
                    <a:pt x="238" y="13932"/>
                  </a:lnTo>
                  <a:lnTo>
                    <a:pt x="415" y="14820"/>
                  </a:lnTo>
                  <a:lnTo>
                    <a:pt x="613" y="15728"/>
                  </a:lnTo>
                  <a:lnTo>
                    <a:pt x="849" y="16616"/>
                  </a:lnTo>
                  <a:lnTo>
                    <a:pt x="1126" y="17484"/>
                  </a:lnTo>
                  <a:lnTo>
                    <a:pt x="1422" y="18372"/>
                  </a:lnTo>
                  <a:lnTo>
                    <a:pt x="1560" y="18787"/>
                  </a:lnTo>
                  <a:lnTo>
                    <a:pt x="1737" y="19201"/>
                  </a:lnTo>
                  <a:lnTo>
                    <a:pt x="2093" y="20030"/>
                  </a:lnTo>
                  <a:lnTo>
                    <a:pt x="2487" y="20819"/>
                  </a:lnTo>
                  <a:lnTo>
                    <a:pt x="2882" y="21608"/>
                  </a:lnTo>
                  <a:lnTo>
                    <a:pt x="3691" y="23187"/>
                  </a:lnTo>
                  <a:lnTo>
                    <a:pt x="4086" y="23976"/>
                  </a:lnTo>
                  <a:lnTo>
                    <a:pt x="4441" y="24786"/>
                  </a:lnTo>
                  <a:lnTo>
                    <a:pt x="5664" y="27706"/>
                  </a:lnTo>
                  <a:lnTo>
                    <a:pt x="6927" y="30587"/>
                  </a:lnTo>
                  <a:lnTo>
                    <a:pt x="8230" y="33449"/>
                  </a:lnTo>
                  <a:lnTo>
                    <a:pt x="9572" y="36310"/>
                  </a:lnTo>
                  <a:lnTo>
                    <a:pt x="10795" y="35600"/>
                  </a:lnTo>
                  <a:lnTo>
                    <a:pt x="12018" y="34850"/>
                  </a:lnTo>
                  <a:lnTo>
                    <a:pt x="13202" y="34060"/>
                  </a:lnTo>
                  <a:lnTo>
                    <a:pt x="14367" y="33251"/>
                  </a:lnTo>
                  <a:lnTo>
                    <a:pt x="14623" y="33034"/>
                  </a:lnTo>
                  <a:lnTo>
                    <a:pt x="14821" y="32817"/>
                  </a:lnTo>
                  <a:lnTo>
                    <a:pt x="14979" y="32600"/>
                  </a:lnTo>
                  <a:lnTo>
                    <a:pt x="15097" y="32403"/>
                  </a:lnTo>
                  <a:lnTo>
                    <a:pt x="15176" y="32186"/>
                  </a:lnTo>
                  <a:lnTo>
                    <a:pt x="15235" y="31969"/>
                  </a:lnTo>
                  <a:lnTo>
                    <a:pt x="15255" y="31771"/>
                  </a:lnTo>
                  <a:lnTo>
                    <a:pt x="15235" y="31554"/>
                  </a:lnTo>
                  <a:lnTo>
                    <a:pt x="15196" y="31317"/>
                  </a:lnTo>
                  <a:lnTo>
                    <a:pt x="15156" y="31100"/>
                  </a:lnTo>
                  <a:lnTo>
                    <a:pt x="15018" y="30607"/>
                  </a:lnTo>
                  <a:lnTo>
                    <a:pt x="14840" y="30054"/>
                  </a:lnTo>
                  <a:lnTo>
                    <a:pt x="14683" y="29462"/>
                  </a:lnTo>
                  <a:lnTo>
                    <a:pt x="13873" y="26187"/>
                  </a:lnTo>
                  <a:lnTo>
                    <a:pt x="13459" y="24568"/>
                  </a:lnTo>
                  <a:lnTo>
                    <a:pt x="13025" y="22950"/>
                  </a:lnTo>
                  <a:lnTo>
                    <a:pt x="12571" y="21332"/>
                  </a:lnTo>
                  <a:lnTo>
                    <a:pt x="12097" y="19734"/>
                  </a:lnTo>
                  <a:lnTo>
                    <a:pt x="11565" y="18135"/>
                  </a:lnTo>
                  <a:lnTo>
                    <a:pt x="11288" y="17346"/>
                  </a:lnTo>
                  <a:lnTo>
                    <a:pt x="11012" y="16557"/>
                  </a:lnTo>
                  <a:lnTo>
                    <a:pt x="10677" y="15649"/>
                  </a:lnTo>
                  <a:lnTo>
                    <a:pt x="10499" y="15195"/>
                  </a:lnTo>
                  <a:lnTo>
                    <a:pt x="10361" y="14741"/>
                  </a:lnTo>
                  <a:lnTo>
                    <a:pt x="10223" y="14287"/>
                  </a:lnTo>
                  <a:lnTo>
                    <a:pt x="10104" y="13833"/>
                  </a:lnTo>
                  <a:lnTo>
                    <a:pt x="10025" y="13360"/>
                  </a:lnTo>
                  <a:lnTo>
                    <a:pt x="9966" y="12886"/>
                  </a:lnTo>
                  <a:lnTo>
                    <a:pt x="9966" y="12807"/>
                  </a:lnTo>
                  <a:lnTo>
                    <a:pt x="9986" y="12728"/>
                  </a:lnTo>
                  <a:lnTo>
                    <a:pt x="10045" y="12649"/>
                  </a:lnTo>
                  <a:lnTo>
                    <a:pt x="10104" y="12590"/>
                  </a:lnTo>
                  <a:lnTo>
                    <a:pt x="10183" y="12551"/>
                  </a:lnTo>
                  <a:lnTo>
                    <a:pt x="10262" y="12531"/>
                  </a:lnTo>
                  <a:lnTo>
                    <a:pt x="10341" y="12551"/>
                  </a:lnTo>
                  <a:lnTo>
                    <a:pt x="10420" y="12571"/>
                  </a:lnTo>
                  <a:lnTo>
                    <a:pt x="12058" y="13340"/>
                  </a:lnTo>
                  <a:lnTo>
                    <a:pt x="12867" y="13695"/>
                  </a:lnTo>
                  <a:lnTo>
                    <a:pt x="13676" y="14031"/>
                  </a:lnTo>
                  <a:lnTo>
                    <a:pt x="14091" y="14189"/>
                  </a:lnTo>
                  <a:lnTo>
                    <a:pt x="14505" y="14327"/>
                  </a:lnTo>
                  <a:lnTo>
                    <a:pt x="14939" y="14445"/>
                  </a:lnTo>
                  <a:lnTo>
                    <a:pt x="15353" y="14564"/>
                  </a:lnTo>
                  <a:lnTo>
                    <a:pt x="15788" y="14662"/>
                  </a:lnTo>
                  <a:lnTo>
                    <a:pt x="16241" y="14761"/>
                  </a:lnTo>
                  <a:lnTo>
                    <a:pt x="16695" y="14820"/>
                  </a:lnTo>
                  <a:lnTo>
                    <a:pt x="17149" y="14879"/>
                  </a:lnTo>
                  <a:lnTo>
                    <a:pt x="17623" y="14899"/>
                  </a:lnTo>
                  <a:lnTo>
                    <a:pt x="18116" y="14919"/>
                  </a:lnTo>
                  <a:lnTo>
                    <a:pt x="18590" y="14919"/>
                  </a:lnTo>
                  <a:lnTo>
                    <a:pt x="19063" y="14879"/>
                  </a:lnTo>
                  <a:lnTo>
                    <a:pt x="19537" y="14840"/>
                  </a:lnTo>
                  <a:lnTo>
                    <a:pt x="20011" y="14800"/>
                  </a:lnTo>
                  <a:lnTo>
                    <a:pt x="20484" y="14721"/>
                  </a:lnTo>
                  <a:lnTo>
                    <a:pt x="20958" y="14643"/>
                  </a:lnTo>
                  <a:lnTo>
                    <a:pt x="21431" y="14524"/>
                  </a:lnTo>
                  <a:lnTo>
                    <a:pt x="21885" y="14406"/>
                  </a:lnTo>
                  <a:lnTo>
                    <a:pt x="22359" y="14287"/>
                  </a:lnTo>
                  <a:lnTo>
                    <a:pt x="22813" y="14129"/>
                  </a:lnTo>
                  <a:lnTo>
                    <a:pt x="23267" y="13972"/>
                  </a:lnTo>
                  <a:lnTo>
                    <a:pt x="23720" y="13814"/>
                  </a:lnTo>
                  <a:lnTo>
                    <a:pt x="24155" y="13636"/>
                  </a:lnTo>
                  <a:lnTo>
                    <a:pt x="24608" y="13439"/>
                  </a:lnTo>
                  <a:lnTo>
                    <a:pt x="25141" y="13163"/>
                  </a:lnTo>
                  <a:lnTo>
                    <a:pt x="25694" y="12886"/>
                  </a:lnTo>
                  <a:lnTo>
                    <a:pt x="26207" y="12571"/>
                  </a:lnTo>
                  <a:lnTo>
                    <a:pt x="26700" y="12215"/>
                  </a:lnTo>
                  <a:lnTo>
                    <a:pt x="27174" y="11840"/>
                  </a:lnTo>
                  <a:lnTo>
                    <a:pt x="27411" y="11643"/>
                  </a:lnTo>
                  <a:lnTo>
                    <a:pt x="27628" y="11446"/>
                  </a:lnTo>
                  <a:lnTo>
                    <a:pt x="27825" y="11209"/>
                  </a:lnTo>
                  <a:lnTo>
                    <a:pt x="28022" y="10992"/>
                  </a:lnTo>
                  <a:lnTo>
                    <a:pt x="28200" y="10755"/>
                  </a:lnTo>
                  <a:lnTo>
                    <a:pt x="28378" y="10499"/>
                  </a:lnTo>
                  <a:lnTo>
                    <a:pt x="28595" y="10124"/>
                  </a:lnTo>
                  <a:lnTo>
                    <a:pt x="28772" y="9729"/>
                  </a:lnTo>
                  <a:lnTo>
                    <a:pt x="28871" y="9492"/>
                  </a:lnTo>
                  <a:lnTo>
                    <a:pt x="28950" y="9255"/>
                  </a:lnTo>
                  <a:lnTo>
                    <a:pt x="29009" y="9018"/>
                  </a:lnTo>
                  <a:lnTo>
                    <a:pt x="29068" y="8762"/>
                  </a:lnTo>
                  <a:lnTo>
                    <a:pt x="29108" y="8525"/>
                  </a:lnTo>
                  <a:lnTo>
                    <a:pt x="29127" y="8269"/>
                  </a:lnTo>
                  <a:lnTo>
                    <a:pt x="29147" y="8032"/>
                  </a:lnTo>
                  <a:lnTo>
                    <a:pt x="29147" y="7775"/>
                  </a:lnTo>
                  <a:lnTo>
                    <a:pt x="29127" y="7538"/>
                  </a:lnTo>
                  <a:lnTo>
                    <a:pt x="29108" y="7282"/>
                  </a:lnTo>
                  <a:lnTo>
                    <a:pt x="29048" y="7045"/>
                  </a:lnTo>
                  <a:lnTo>
                    <a:pt x="28989" y="6808"/>
                  </a:lnTo>
                  <a:lnTo>
                    <a:pt x="28910" y="6591"/>
                  </a:lnTo>
                  <a:lnTo>
                    <a:pt x="28812" y="6354"/>
                  </a:lnTo>
                  <a:lnTo>
                    <a:pt x="28713" y="6137"/>
                  </a:lnTo>
                  <a:lnTo>
                    <a:pt x="28575" y="5920"/>
                  </a:lnTo>
                  <a:lnTo>
                    <a:pt x="28397" y="5703"/>
                  </a:lnTo>
                  <a:lnTo>
                    <a:pt x="28220" y="5466"/>
                  </a:lnTo>
                  <a:lnTo>
                    <a:pt x="28003" y="5269"/>
                  </a:lnTo>
                  <a:lnTo>
                    <a:pt x="27786" y="5072"/>
                  </a:lnTo>
                  <a:lnTo>
                    <a:pt x="27568" y="4894"/>
                  </a:lnTo>
                  <a:lnTo>
                    <a:pt x="27332" y="4717"/>
                  </a:lnTo>
                  <a:lnTo>
                    <a:pt x="26838" y="4401"/>
                  </a:lnTo>
                  <a:lnTo>
                    <a:pt x="26227" y="4046"/>
                  </a:lnTo>
                  <a:lnTo>
                    <a:pt x="25595" y="3710"/>
                  </a:lnTo>
                  <a:lnTo>
                    <a:pt x="24944" y="3414"/>
                  </a:lnTo>
                  <a:lnTo>
                    <a:pt x="24293" y="3158"/>
                  </a:lnTo>
                  <a:lnTo>
                    <a:pt x="23306" y="2783"/>
                  </a:lnTo>
                  <a:lnTo>
                    <a:pt x="22240" y="2408"/>
                  </a:lnTo>
                  <a:lnTo>
                    <a:pt x="21135" y="2013"/>
                  </a:lnTo>
                  <a:lnTo>
                    <a:pt x="19971" y="1638"/>
                  </a:lnTo>
                  <a:lnTo>
                    <a:pt x="18767" y="1283"/>
                  </a:lnTo>
                  <a:lnTo>
                    <a:pt x="17524" y="947"/>
                  </a:lnTo>
                  <a:lnTo>
                    <a:pt x="16281" y="651"/>
                  </a:lnTo>
                  <a:lnTo>
                    <a:pt x="15649" y="513"/>
                  </a:lnTo>
                  <a:lnTo>
                    <a:pt x="15018" y="395"/>
                  </a:lnTo>
                  <a:lnTo>
                    <a:pt x="14367" y="296"/>
                  </a:lnTo>
                  <a:lnTo>
                    <a:pt x="13735" y="198"/>
                  </a:lnTo>
                  <a:lnTo>
                    <a:pt x="13104" y="119"/>
                  </a:lnTo>
                  <a:lnTo>
                    <a:pt x="12472" y="59"/>
                  </a:lnTo>
                  <a:lnTo>
                    <a:pt x="11841" y="20"/>
                  </a:lnTo>
                  <a:lnTo>
                    <a:pt x="112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996;p33">
              <a:extLst>
                <a:ext uri="{FF2B5EF4-FFF2-40B4-BE49-F238E27FC236}">
                  <a16:creationId xmlns:a16="http://schemas.microsoft.com/office/drawing/2014/main" xmlns="" id="{BC427E2F-545B-4E34-A524-0188C262A9A4}"/>
                </a:ext>
              </a:extLst>
            </p:cNvPr>
            <p:cNvSpPr/>
            <p:nvPr/>
          </p:nvSpPr>
          <p:spPr>
            <a:xfrm>
              <a:off x="6125574" y="2491825"/>
              <a:ext cx="1161566" cy="1033527"/>
            </a:xfrm>
            <a:custGeom>
              <a:avLst/>
              <a:gdLst/>
              <a:ahLst/>
              <a:cxnLst/>
              <a:rect l="l" t="t" r="r" b="b"/>
              <a:pathLst>
                <a:path w="34555" h="30746" extrusionOk="0">
                  <a:moveTo>
                    <a:pt x="9473" y="1"/>
                  </a:moveTo>
                  <a:lnTo>
                    <a:pt x="8881" y="21"/>
                  </a:lnTo>
                  <a:lnTo>
                    <a:pt x="8328" y="40"/>
                  </a:lnTo>
                  <a:lnTo>
                    <a:pt x="7796" y="80"/>
                  </a:lnTo>
                  <a:lnTo>
                    <a:pt x="7302" y="159"/>
                  </a:lnTo>
                  <a:lnTo>
                    <a:pt x="6848" y="257"/>
                  </a:lnTo>
                  <a:lnTo>
                    <a:pt x="6454" y="376"/>
                  </a:lnTo>
                  <a:lnTo>
                    <a:pt x="6020" y="553"/>
                  </a:lnTo>
                  <a:lnTo>
                    <a:pt x="5605" y="770"/>
                  </a:lnTo>
                  <a:lnTo>
                    <a:pt x="5230" y="1007"/>
                  </a:lnTo>
                  <a:lnTo>
                    <a:pt x="4855" y="1283"/>
                  </a:lnTo>
                  <a:lnTo>
                    <a:pt x="4520" y="1579"/>
                  </a:lnTo>
                  <a:lnTo>
                    <a:pt x="4204" y="1915"/>
                  </a:lnTo>
                  <a:lnTo>
                    <a:pt x="3908" y="2250"/>
                  </a:lnTo>
                  <a:lnTo>
                    <a:pt x="3632" y="2625"/>
                  </a:lnTo>
                  <a:lnTo>
                    <a:pt x="3375" y="3040"/>
                  </a:lnTo>
                  <a:lnTo>
                    <a:pt x="3139" y="3454"/>
                  </a:lnTo>
                  <a:lnTo>
                    <a:pt x="2921" y="3888"/>
                  </a:lnTo>
                  <a:lnTo>
                    <a:pt x="2724" y="4322"/>
                  </a:lnTo>
                  <a:lnTo>
                    <a:pt x="2527" y="4796"/>
                  </a:lnTo>
                  <a:lnTo>
                    <a:pt x="2369" y="5270"/>
                  </a:lnTo>
                  <a:lnTo>
                    <a:pt x="2211" y="5763"/>
                  </a:lnTo>
                  <a:lnTo>
                    <a:pt x="2053" y="6256"/>
                  </a:lnTo>
                  <a:lnTo>
                    <a:pt x="1935" y="6769"/>
                  </a:lnTo>
                  <a:lnTo>
                    <a:pt x="1816" y="7263"/>
                  </a:lnTo>
                  <a:lnTo>
                    <a:pt x="1619" y="8309"/>
                  </a:lnTo>
                  <a:lnTo>
                    <a:pt x="1441" y="9335"/>
                  </a:lnTo>
                  <a:lnTo>
                    <a:pt x="1323" y="10361"/>
                  </a:lnTo>
                  <a:lnTo>
                    <a:pt x="1205" y="11348"/>
                  </a:lnTo>
                  <a:lnTo>
                    <a:pt x="1126" y="12314"/>
                  </a:lnTo>
                  <a:lnTo>
                    <a:pt x="988" y="14051"/>
                  </a:lnTo>
                  <a:lnTo>
                    <a:pt x="810" y="16123"/>
                  </a:lnTo>
                  <a:lnTo>
                    <a:pt x="593" y="18096"/>
                  </a:lnTo>
                  <a:lnTo>
                    <a:pt x="396" y="19971"/>
                  </a:lnTo>
                  <a:lnTo>
                    <a:pt x="198" y="21826"/>
                  </a:lnTo>
                  <a:lnTo>
                    <a:pt x="139" y="22754"/>
                  </a:lnTo>
                  <a:lnTo>
                    <a:pt x="60" y="23681"/>
                  </a:lnTo>
                  <a:lnTo>
                    <a:pt x="21" y="24608"/>
                  </a:lnTo>
                  <a:lnTo>
                    <a:pt x="1" y="25575"/>
                  </a:lnTo>
                  <a:lnTo>
                    <a:pt x="1" y="26542"/>
                  </a:lnTo>
                  <a:lnTo>
                    <a:pt x="21" y="27529"/>
                  </a:lnTo>
                  <a:lnTo>
                    <a:pt x="60" y="28535"/>
                  </a:lnTo>
                  <a:lnTo>
                    <a:pt x="139" y="29601"/>
                  </a:lnTo>
                  <a:lnTo>
                    <a:pt x="771" y="29719"/>
                  </a:lnTo>
                  <a:lnTo>
                    <a:pt x="1599" y="29897"/>
                  </a:lnTo>
                  <a:lnTo>
                    <a:pt x="2586" y="30114"/>
                  </a:lnTo>
                  <a:lnTo>
                    <a:pt x="3632" y="30331"/>
                  </a:lnTo>
                  <a:lnTo>
                    <a:pt x="4697" y="30529"/>
                  </a:lnTo>
                  <a:lnTo>
                    <a:pt x="5191" y="30607"/>
                  </a:lnTo>
                  <a:lnTo>
                    <a:pt x="5664" y="30667"/>
                  </a:lnTo>
                  <a:lnTo>
                    <a:pt x="6118" y="30726"/>
                  </a:lnTo>
                  <a:lnTo>
                    <a:pt x="6513" y="30746"/>
                  </a:lnTo>
                  <a:lnTo>
                    <a:pt x="6848" y="30746"/>
                  </a:lnTo>
                  <a:lnTo>
                    <a:pt x="7125" y="30706"/>
                  </a:lnTo>
                  <a:lnTo>
                    <a:pt x="9966" y="16439"/>
                  </a:lnTo>
                  <a:lnTo>
                    <a:pt x="10203" y="15156"/>
                  </a:lnTo>
                  <a:lnTo>
                    <a:pt x="10322" y="14505"/>
                  </a:lnTo>
                  <a:lnTo>
                    <a:pt x="10420" y="13873"/>
                  </a:lnTo>
                  <a:lnTo>
                    <a:pt x="10499" y="13222"/>
                  </a:lnTo>
                  <a:lnTo>
                    <a:pt x="10558" y="12571"/>
                  </a:lnTo>
                  <a:lnTo>
                    <a:pt x="10598" y="11920"/>
                  </a:lnTo>
                  <a:lnTo>
                    <a:pt x="10598" y="11269"/>
                  </a:lnTo>
                  <a:lnTo>
                    <a:pt x="10598" y="10834"/>
                  </a:lnTo>
                  <a:lnTo>
                    <a:pt x="10637" y="10499"/>
                  </a:lnTo>
                  <a:lnTo>
                    <a:pt x="10696" y="10223"/>
                  </a:lnTo>
                  <a:lnTo>
                    <a:pt x="10716" y="10124"/>
                  </a:lnTo>
                  <a:lnTo>
                    <a:pt x="10756" y="10045"/>
                  </a:lnTo>
                  <a:lnTo>
                    <a:pt x="10815" y="9966"/>
                  </a:lnTo>
                  <a:lnTo>
                    <a:pt x="10874" y="9927"/>
                  </a:lnTo>
                  <a:lnTo>
                    <a:pt x="10933" y="9887"/>
                  </a:lnTo>
                  <a:lnTo>
                    <a:pt x="10992" y="9868"/>
                  </a:lnTo>
                  <a:lnTo>
                    <a:pt x="11131" y="9868"/>
                  </a:lnTo>
                  <a:lnTo>
                    <a:pt x="11288" y="9927"/>
                  </a:lnTo>
                  <a:lnTo>
                    <a:pt x="11466" y="10006"/>
                  </a:lnTo>
                  <a:lnTo>
                    <a:pt x="11663" y="10144"/>
                  </a:lnTo>
                  <a:lnTo>
                    <a:pt x="12098" y="10479"/>
                  </a:lnTo>
                  <a:lnTo>
                    <a:pt x="12591" y="10894"/>
                  </a:lnTo>
                  <a:lnTo>
                    <a:pt x="13124" y="11308"/>
                  </a:lnTo>
                  <a:lnTo>
                    <a:pt x="14150" y="12058"/>
                  </a:lnTo>
                  <a:lnTo>
                    <a:pt x="15196" y="12808"/>
                  </a:lnTo>
                  <a:lnTo>
                    <a:pt x="16242" y="13518"/>
                  </a:lnTo>
                  <a:lnTo>
                    <a:pt x="17327" y="14209"/>
                  </a:lnTo>
                  <a:lnTo>
                    <a:pt x="18412" y="14880"/>
                  </a:lnTo>
                  <a:lnTo>
                    <a:pt x="19517" y="15511"/>
                  </a:lnTo>
                  <a:lnTo>
                    <a:pt x="20090" y="15807"/>
                  </a:lnTo>
                  <a:lnTo>
                    <a:pt x="20642" y="16084"/>
                  </a:lnTo>
                  <a:lnTo>
                    <a:pt x="21234" y="16360"/>
                  </a:lnTo>
                  <a:lnTo>
                    <a:pt x="21806" y="16636"/>
                  </a:lnTo>
                  <a:lnTo>
                    <a:pt x="22162" y="16774"/>
                  </a:lnTo>
                  <a:lnTo>
                    <a:pt x="22517" y="16873"/>
                  </a:lnTo>
                  <a:lnTo>
                    <a:pt x="22892" y="16952"/>
                  </a:lnTo>
                  <a:lnTo>
                    <a:pt x="23247" y="17011"/>
                  </a:lnTo>
                  <a:lnTo>
                    <a:pt x="23622" y="17031"/>
                  </a:lnTo>
                  <a:lnTo>
                    <a:pt x="23997" y="17051"/>
                  </a:lnTo>
                  <a:lnTo>
                    <a:pt x="24372" y="17031"/>
                  </a:lnTo>
                  <a:lnTo>
                    <a:pt x="24766" y="16991"/>
                  </a:lnTo>
                  <a:lnTo>
                    <a:pt x="25141" y="16952"/>
                  </a:lnTo>
                  <a:lnTo>
                    <a:pt x="25516" y="16873"/>
                  </a:lnTo>
                  <a:lnTo>
                    <a:pt x="25891" y="16794"/>
                  </a:lnTo>
                  <a:lnTo>
                    <a:pt x="26266" y="16695"/>
                  </a:lnTo>
                  <a:lnTo>
                    <a:pt x="26996" y="16478"/>
                  </a:lnTo>
                  <a:lnTo>
                    <a:pt x="27707" y="16241"/>
                  </a:lnTo>
                  <a:lnTo>
                    <a:pt x="28161" y="16064"/>
                  </a:lnTo>
                  <a:lnTo>
                    <a:pt x="28595" y="15867"/>
                  </a:lnTo>
                  <a:lnTo>
                    <a:pt x="29029" y="15669"/>
                  </a:lnTo>
                  <a:lnTo>
                    <a:pt x="29443" y="15432"/>
                  </a:lnTo>
                  <a:lnTo>
                    <a:pt x="29858" y="15196"/>
                  </a:lnTo>
                  <a:lnTo>
                    <a:pt x="30272" y="14919"/>
                  </a:lnTo>
                  <a:lnTo>
                    <a:pt x="30647" y="14643"/>
                  </a:lnTo>
                  <a:lnTo>
                    <a:pt x="31022" y="14347"/>
                  </a:lnTo>
                  <a:lnTo>
                    <a:pt x="31397" y="14031"/>
                  </a:lnTo>
                  <a:lnTo>
                    <a:pt x="31732" y="13696"/>
                  </a:lnTo>
                  <a:lnTo>
                    <a:pt x="32068" y="13360"/>
                  </a:lnTo>
                  <a:lnTo>
                    <a:pt x="32364" y="12985"/>
                  </a:lnTo>
                  <a:lnTo>
                    <a:pt x="32660" y="12610"/>
                  </a:lnTo>
                  <a:lnTo>
                    <a:pt x="32936" y="12216"/>
                  </a:lnTo>
                  <a:lnTo>
                    <a:pt x="33173" y="11821"/>
                  </a:lnTo>
                  <a:lnTo>
                    <a:pt x="33410" y="11387"/>
                  </a:lnTo>
                  <a:lnTo>
                    <a:pt x="33607" y="10973"/>
                  </a:lnTo>
                  <a:lnTo>
                    <a:pt x="33785" y="10538"/>
                  </a:lnTo>
                  <a:lnTo>
                    <a:pt x="33942" y="10104"/>
                  </a:lnTo>
                  <a:lnTo>
                    <a:pt x="34081" y="9670"/>
                  </a:lnTo>
                  <a:lnTo>
                    <a:pt x="34337" y="8782"/>
                  </a:lnTo>
                  <a:lnTo>
                    <a:pt x="34554" y="7874"/>
                  </a:lnTo>
                  <a:lnTo>
                    <a:pt x="33903" y="7815"/>
                  </a:lnTo>
                  <a:lnTo>
                    <a:pt x="33212" y="7697"/>
                  </a:lnTo>
                  <a:lnTo>
                    <a:pt x="32522" y="7539"/>
                  </a:lnTo>
                  <a:lnTo>
                    <a:pt x="31831" y="7361"/>
                  </a:lnTo>
                  <a:lnTo>
                    <a:pt x="31121" y="7144"/>
                  </a:lnTo>
                  <a:lnTo>
                    <a:pt x="30430" y="6908"/>
                  </a:lnTo>
                  <a:lnTo>
                    <a:pt x="29720" y="6631"/>
                  </a:lnTo>
                  <a:lnTo>
                    <a:pt x="29029" y="6335"/>
                  </a:lnTo>
                  <a:lnTo>
                    <a:pt x="28318" y="6039"/>
                  </a:lnTo>
                  <a:lnTo>
                    <a:pt x="27648" y="5724"/>
                  </a:lnTo>
                  <a:lnTo>
                    <a:pt x="26977" y="5388"/>
                  </a:lnTo>
                  <a:lnTo>
                    <a:pt x="26306" y="5033"/>
                  </a:lnTo>
                  <a:lnTo>
                    <a:pt x="25674" y="4678"/>
                  </a:lnTo>
                  <a:lnTo>
                    <a:pt x="25062" y="4342"/>
                  </a:lnTo>
                  <a:lnTo>
                    <a:pt x="23898" y="3632"/>
                  </a:lnTo>
                  <a:lnTo>
                    <a:pt x="23326" y="3296"/>
                  </a:lnTo>
                  <a:lnTo>
                    <a:pt x="22773" y="3000"/>
                  </a:lnTo>
                  <a:lnTo>
                    <a:pt x="22221" y="2744"/>
                  </a:lnTo>
                  <a:lnTo>
                    <a:pt x="21688" y="2507"/>
                  </a:lnTo>
                  <a:lnTo>
                    <a:pt x="21155" y="2310"/>
                  </a:lnTo>
                  <a:lnTo>
                    <a:pt x="20642" y="2132"/>
                  </a:lnTo>
                  <a:lnTo>
                    <a:pt x="20109" y="1994"/>
                  </a:lnTo>
                  <a:lnTo>
                    <a:pt x="19577" y="1856"/>
                  </a:lnTo>
                  <a:lnTo>
                    <a:pt x="18491" y="1599"/>
                  </a:lnTo>
                  <a:lnTo>
                    <a:pt x="17366" y="1343"/>
                  </a:lnTo>
                  <a:lnTo>
                    <a:pt x="16182" y="1066"/>
                  </a:lnTo>
                  <a:lnTo>
                    <a:pt x="15571" y="909"/>
                  </a:lnTo>
                  <a:lnTo>
                    <a:pt x="14919" y="731"/>
                  </a:lnTo>
                  <a:lnTo>
                    <a:pt x="14525" y="613"/>
                  </a:lnTo>
                  <a:lnTo>
                    <a:pt x="14071" y="514"/>
                  </a:lnTo>
                  <a:lnTo>
                    <a:pt x="13558" y="395"/>
                  </a:lnTo>
                  <a:lnTo>
                    <a:pt x="13025" y="317"/>
                  </a:lnTo>
                  <a:lnTo>
                    <a:pt x="12472" y="238"/>
                  </a:lnTo>
                  <a:lnTo>
                    <a:pt x="11880" y="159"/>
                  </a:lnTo>
                  <a:lnTo>
                    <a:pt x="11288" y="99"/>
                  </a:lnTo>
                  <a:lnTo>
                    <a:pt x="10677" y="60"/>
                  </a:lnTo>
                  <a:lnTo>
                    <a:pt x="10065" y="21"/>
                  </a:lnTo>
                  <a:lnTo>
                    <a:pt x="94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997;p33">
              <a:extLst>
                <a:ext uri="{FF2B5EF4-FFF2-40B4-BE49-F238E27FC236}">
                  <a16:creationId xmlns:a16="http://schemas.microsoft.com/office/drawing/2014/main" xmlns="" id="{9487E2B9-FC06-4591-8A37-EC245170A5E9}"/>
                </a:ext>
              </a:extLst>
            </p:cNvPr>
            <p:cNvSpPr/>
            <p:nvPr/>
          </p:nvSpPr>
          <p:spPr>
            <a:xfrm>
              <a:off x="6873193" y="2458007"/>
              <a:ext cx="463719" cy="335007"/>
            </a:xfrm>
            <a:custGeom>
              <a:avLst/>
              <a:gdLst/>
              <a:ahLst/>
              <a:cxnLst/>
              <a:rect l="l" t="t" r="r" b="b"/>
              <a:pathLst>
                <a:path w="13795" h="9966" extrusionOk="0">
                  <a:moveTo>
                    <a:pt x="2684" y="0"/>
                  </a:moveTo>
                  <a:lnTo>
                    <a:pt x="2507" y="60"/>
                  </a:lnTo>
                  <a:lnTo>
                    <a:pt x="2329" y="139"/>
                  </a:lnTo>
                  <a:lnTo>
                    <a:pt x="2171" y="296"/>
                  </a:lnTo>
                  <a:lnTo>
                    <a:pt x="2033" y="474"/>
                  </a:lnTo>
                  <a:lnTo>
                    <a:pt x="1737" y="948"/>
                  </a:lnTo>
                  <a:lnTo>
                    <a:pt x="1481" y="1441"/>
                  </a:lnTo>
                  <a:lnTo>
                    <a:pt x="1224" y="1954"/>
                  </a:lnTo>
                  <a:lnTo>
                    <a:pt x="967" y="2467"/>
                  </a:lnTo>
                  <a:lnTo>
                    <a:pt x="494" y="3493"/>
                  </a:lnTo>
                  <a:lnTo>
                    <a:pt x="237" y="4006"/>
                  </a:lnTo>
                  <a:lnTo>
                    <a:pt x="1" y="4500"/>
                  </a:lnTo>
                  <a:lnTo>
                    <a:pt x="671" y="5052"/>
                  </a:lnTo>
                  <a:lnTo>
                    <a:pt x="1362" y="5585"/>
                  </a:lnTo>
                  <a:lnTo>
                    <a:pt x="2073" y="6078"/>
                  </a:lnTo>
                  <a:lnTo>
                    <a:pt x="2803" y="6552"/>
                  </a:lnTo>
                  <a:lnTo>
                    <a:pt x="3553" y="7006"/>
                  </a:lnTo>
                  <a:lnTo>
                    <a:pt x="4322" y="7420"/>
                  </a:lnTo>
                  <a:lnTo>
                    <a:pt x="5112" y="7815"/>
                  </a:lnTo>
                  <a:lnTo>
                    <a:pt x="5901" y="8170"/>
                  </a:lnTo>
                  <a:lnTo>
                    <a:pt x="6710" y="8506"/>
                  </a:lnTo>
                  <a:lnTo>
                    <a:pt x="7519" y="8802"/>
                  </a:lnTo>
                  <a:lnTo>
                    <a:pt x="8348" y="9078"/>
                  </a:lnTo>
                  <a:lnTo>
                    <a:pt x="9196" y="9315"/>
                  </a:lnTo>
                  <a:lnTo>
                    <a:pt x="10045" y="9532"/>
                  </a:lnTo>
                  <a:lnTo>
                    <a:pt x="10893" y="9709"/>
                  </a:lnTo>
                  <a:lnTo>
                    <a:pt x="11742" y="9847"/>
                  </a:lnTo>
                  <a:lnTo>
                    <a:pt x="12610" y="9966"/>
                  </a:lnTo>
                  <a:lnTo>
                    <a:pt x="12827" y="9216"/>
                  </a:lnTo>
                  <a:lnTo>
                    <a:pt x="13005" y="8446"/>
                  </a:lnTo>
                  <a:lnTo>
                    <a:pt x="13182" y="7677"/>
                  </a:lnTo>
                  <a:lnTo>
                    <a:pt x="13340" y="6907"/>
                  </a:lnTo>
                  <a:lnTo>
                    <a:pt x="13478" y="6138"/>
                  </a:lnTo>
                  <a:lnTo>
                    <a:pt x="13597" y="5368"/>
                  </a:lnTo>
                  <a:lnTo>
                    <a:pt x="13715" y="4598"/>
                  </a:lnTo>
                  <a:lnTo>
                    <a:pt x="13794" y="3809"/>
                  </a:lnTo>
                  <a:lnTo>
                    <a:pt x="13636" y="3809"/>
                  </a:lnTo>
                  <a:lnTo>
                    <a:pt x="13163" y="3710"/>
                  </a:lnTo>
                  <a:lnTo>
                    <a:pt x="11742" y="3375"/>
                  </a:lnTo>
                  <a:lnTo>
                    <a:pt x="10262" y="3000"/>
                  </a:lnTo>
                  <a:lnTo>
                    <a:pt x="9413" y="2783"/>
                  </a:lnTo>
                  <a:lnTo>
                    <a:pt x="8308" y="2408"/>
                  </a:lnTo>
                  <a:lnTo>
                    <a:pt x="7203" y="1974"/>
                  </a:lnTo>
                  <a:lnTo>
                    <a:pt x="6138" y="1520"/>
                  </a:lnTo>
                  <a:lnTo>
                    <a:pt x="5092" y="1007"/>
                  </a:lnTo>
                  <a:lnTo>
                    <a:pt x="4737" y="809"/>
                  </a:lnTo>
                  <a:lnTo>
                    <a:pt x="4342" y="573"/>
                  </a:lnTo>
                  <a:lnTo>
                    <a:pt x="3927" y="336"/>
                  </a:lnTo>
                  <a:lnTo>
                    <a:pt x="3710" y="217"/>
                  </a:lnTo>
                  <a:lnTo>
                    <a:pt x="3493" y="139"/>
                  </a:lnTo>
                  <a:lnTo>
                    <a:pt x="3296" y="60"/>
                  </a:lnTo>
                  <a:lnTo>
                    <a:pt x="3079" y="20"/>
                  </a:lnTo>
                  <a:lnTo>
                    <a:pt x="28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998;p33">
              <a:extLst>
                <a:ext uri="{FF2B5EF4-FFF2-40B4-BE49-F238E27FC236}">
                  <a16:creationId xmlns:a16="http://schemas.microsoft.com/office/drawing/2014/main" xmlns="" id="{D01F3018-2B03-4F8F-994B-A8F6AAF5F158}"/>
                </a:ext>
              </a:extLst>
            </p:cNvPr>
            <p:cNvSpPr/>
            <p:nvPr/>
          </p:nvSpPr>
          <p:spPr>
            <a:xfrm>
              <a:off x="6267534" y="2729995"/>
              <a:ext cx="258096" cy="762859"/>
            </a:xfrm>
            <a:custGeom>
              <a:avLst/>
              <a:gdLst/>
              <a:ahLst/>
              <a:cxnLst/>
              <a:rect l="l" t="t" r="r" b="b"/>
              <a:pathLst>
                <a:path w="7678" h="22694" extrusionOk="0">
                  <a:moveTo>
                    <a:pt x="3533" y="0"/>
                  </a:moveTo>
                  <a:lnTo>
                    <a:pt x="3356" y="20"/>
                  </a:lnTo>
                  <a:lnTo>
                    <a:pt x="3158" y="59"/>
                  </a:lnTo>
                  <a:lnTo>
                    <a:pt x="2961" y="119"/>
                  </a:lnTo>
                  <a:lnTo>
                    <a:pt x="2724" y="217"/>
                  </a:lnTo>
                  <a:lnTo>
                    <a:pt x="2507" y="375"/>
                  </a:lnTo>
                  <a:lnTo>
                    <a:pt x="2310" y="553"/>
                  </a:lnTo>
                  <a:lnTo>
                    <a:pt x="2132" y="750"/>
                  </a:lnTo>
                  <a:lnTo>
                    <a:pt x="1974" y="947"/>
                  </a:lnTo>
                  <a:lnTo>
                    <a:pt x="1816" y="1184"/>
                  </a:lnTo>
                  <a:lnTo>
                    <a:pt x="1540" y="1658"/>
                  </a:lnTo>
                  <a:lnTo>
                    <a:pt x="1264" y="2191"/>
                  </a:lnTo>
                  <a:lnTo>
                    <a:pt x="1007" y="2743"/>
                  </a:lnTo>
                  <a:lnTo>
                    <a:pt x="790" y="3276"/>
                  </a:lnTo>
                  <a:lnTo>
                    <a:pt x="593" y="3809"/>
                  </a:lnTo>
                  <a:lnTo>
                    <a:pt x="435" y="4341"/>
                  </a:lnTo>
                  <a:lnTo>
                    <a:pt x="297" y="4894"/>
                  </a:lnTo>
                  <a:lnTo>
                    <a:pt x="198" y="5427"/>
                  </a:lnTo>
                  <a:lnTo>
                    <a:pt x="100" y="5979"/>
                  </a:lnTo>
                  <a:lnTo>
                    <a:pt x="40" y="6512"/>
                  </a:lnTo>
                  <a:lnTo>
                    <a:pt x="1" y="7065"/>
                  </a:lnTo>
                  <a:lnTo>
                    <a:pt x="1" y="7617"/>
                  </a:lnTo>
                  <a:lnTo>
                    <a:pt x="21" y="8190"/>
                  </a:lnTo>
                  <a:lnTo>
                    <a:pt x="60" y="8762"/>
                  </a:lnTo>
                  <a:lnTo>
                    <a:pt x="119" y="9354"/>
                  </a:lnTo>
                  <a:lnTo>
                    <a:pt x="198" y="9946"/>
                  </a:lnTo>
                  <a:lnTo>
                    <a:pt x="297" y="10538"/>
                  </a:lnTo>
                  <a:lnTo>
                    <a:pt x="435" y="11228"/>
                  </a:lnTo>
                  <a:lnTo>
                    <a:pt x="573" y="11899"/>
                  </a:lnTo>
                  <a:lnTo>
                    <a:pt x="751" y="12570"/>
                  </a:lnTo>
                  <a:lnTo>
                    <a:pt x="909" y="13241"/>
                  </a:lnTo>
                  <a:lnTo>
                    <a:pt x="1086" y="13912"/>
                  </a:lnTo>
                  <a:lnTo>
                    <a:pt x="1284" y="14583"/>
                  </a:lnTo>
                  <a:lnTo>
                    <a:pt x="1501" y="15234"/>
                  </a:lnTo>
                  <a:lnTo>
                    <a:pt x="1718" y="15905"/>
                  </a:lnTo>
                  <a:lnTo>
                    <a:pt x="1935" y="16557"/>
                  </a:lnTo>
                  <a:lnTo>
                    <a:pt x="2172" y="17208"/>
                  </a:lnTo>
                  <a:lnTo>
                    <a:pt x="2428" y="17839"/>
                  </a:lnTo>
                  <a:lnTo>
                    <a:pt x="2685" y="18490"/>
                  </a:lnTo>
                  <a:lnTo>
                    <a:pt x="2961" y="19122"/>
                  </a:lnTo>
                  <a:lnTo>
                    <a:pt x="3237" y="19753"/>
                  </a:lnTo>
                  <a:lnTo>
                    <a:pt x="3533" y="20385"/>
                  </a:lnTo>
                  <a:lnTo>
                    <a:pt x="3849" y="21016"/>
                  </a:lnTo>
                  <a:lnTo>
                    <a:pt x="4046" y="21391"/>
                  </a:lnTo>
                  <a:lnTo>
                    <a:pt x="4303" y="21746"/>
                  </a:lnTo>
                  <a:lnTo>
                    <a:pt x="4500" y="22023"/>
                  </a:lnTo>
                  <a:lnTo>
                    <a:pt x="4619" y="22141"/>
                  </a:lnTo>
                  <a:lnTo>
                    <a:pt x="4737" y="22260"/>
                  </a:lnTo>
                  <a:lnTo>
                    <a:pt x="4875" y="22358"/>
                  </a:lnTo>
                  <a:lnTo>
                    <a:pt x="5013" y="22457"/>
                  </a:lnTo>
                  <a:lnTo>
                    <a:pt x="5171" y="22516"/>
                  </a:lnTo>
                  <a:lnTo>
                    <a:pt x="5329" y="22575"/>
                  </a:lnTo>
                  <a:lnTo>
                    <a:pt x="5684" y="22674"/>
                  </a:lnTo>
                  <a:lnTo>
                    <a:pt x="5842" y="22694"/>
                  </a:lnTo>
                  <a:lnTo>
                    <a:pt x="5980" y="22694"/>
                  </a:lnTo>
                  <a:lnTo>
                    <a:pt x="6118" y="22674"/>
                  </a:lnTo>
                  <a:lnTo>
                    <a:pt x="6256" y="22634"/>
                  </a:lnTo>
                  <a:lnTo>
                    <a:pt x="6395" y="22556"/>
                  </a:lnTo>
                  <a:lnTo>
                    <a:pt x="6533" y="22417"/>
                  </a:lnTo>
                  <a:lnTo>
                    <a:pt x="6730" y="22220"/>
                  </a:lnTo>
                  <a:lnTo>
                    <a:pt x="6908" y="21983"/>
                  </a:lnTo>
                  <a:lnTo>
                    <a:pt x="7065" y="21746"/>
                  </a:lnTo>
                  <a:lnTo>
                    <a:pt x="7204" y="21490"/>
                  </a:lnTo>
                  <a:lnTo>
                    <a:pt x="7322" y="21233"/>
                  </a:lnTo>
                  <a:lnTo>
                    <a:pt x="7401" y="20957"/>
                  </a:lnTo>
                  <a:lnTo>
                    <a:pt x="7480" y="20681"/>
                  </a:lnTo>
                  <a:lnTo>
                    <a:pt x="7559" y="20385"/>
                  </a:lnTo>
                  <a:lnTo>
                    <a:pt x="7598" y="20109"/>
                  </a:lnTo>
                  <a:lnTo>
                    <a:pt x="7638" y="19813"/>
                  </a:lnTo>
                  <a:lnTo>
                    <a:pt x="7677" y="19201"/>
                  </a:lnTo>
                  <a:lnTo>
                    <a:pt x="7677" y="18589"/>
                  </a:lnTo>
                  <a:lnTo>
                    <a:pt x="7657" y="17997"/>
                  </a:lnTo>
                  <a:lnTo>
                    <a:pt x="7598" y="16280"/>
                  </a:lnTo>
                  <a:lnTo>
                    <a:pt x="7559" y="14544"/>
                  </a:lnTo>
                  <a:lnTo>
                    <a:pt x="7559" y="12807"/>
                  </a:lnTo>
                  <a:lnTo>
                    <a:pt x="7559" y="11071"/>
                  </a:lnTo>
                  <a:lnTo>
                    <a:pt x="7559" y="9314"/>
                  </a:lnTo>
                  <a:lnTo>
                    <a:pt x="7539" y="7578"/>
                  </a:lnTo>
                  <a:lnTo>
                    <a:pt x="7500" y="5841"/>
                  </a:lnTo>
                  <a:lnTo>
                    <a:pt x="7460" y="4993"/>
                  </a:lnTo>
                  <a:lnTo>
                    <a:pt x="7401" y="4124"/>
                  </a:lnTo>
                  <a:lnTo>
                    <a:pt x="7381" y="3927"/>
                  </a:lnTo>
                  <a:lnTo>
                    <a:pt x="7342" y="3749"/>
                  </a:lnTo>
                  <a:lnTo>
                    <a:pt x="7263" y="3552"/>
                  </a:lnTo>
                  <a:lnTo>
                    <a:pt x="7184" y="3375"/>
                  </a:lnTo>
                  <a:lnTo>
                    <a:pt x="7065" y="3197"/>
                  </a:lnTo>
                  <a:lnTo>
                    <a:pt x="6947" y="3019"/>
                  </a:lnTo>
                  <a:lnTo>
                    <a:pt x="6691" y="2684"/>
                  </a:lnTo>
                  <a:lnTo>
                    <a:pt x="6118" y="2013"/>
                  </a:lnTo>
                  <a:lnTo>
                    <a:pt x="5862" y="1677"/>
                  </a:lnTo>
                  <a:lnTo>
                    <a:pt x="5743" y="1500"/>
                  </a:lnTo>
                  <a:lnTo>
                    <a:pt x="5625" y="1322"/>
                  </a:lnTo>
                  <a:lnTo>
                    <a:pt x="5526" y="1164"/>
                  </a:lnTo>
                  <a:lnTo>
                    <a:pt x="5408" y="987"/>
                  </a:lnTo>
                  <a:lnTo>
                    <a:pt x="5289" y="829"/>
                  </a:lnTo>
                  <a:lnTo>
                    <a:pt x="5132" y="691"/>
                  </a:lnTo>
                  <a:lnTo>
                    <a:pt x="4993" y="553"/>
                  </a:lnTo>
                  <a:lnTo>
                    <a:pt x="4816" y="434"/>
                  </a:lnTo>
                  <a:lnTo>
                    <a:pt x="4658" y="316"/>
                  </a:lnTo>
                  <a:lnTo>
                    <a:pt x="4480" y="217"/>
                  </a:lnTo>
                  <a:lnTo>
                    <a:pt x="4303" y="138"/>
                  </a:lnTo>
                  <a:lnTo>
                    <a:pt x="4105" y="79"/>
                  </a:lnTo>
                  <a:lnTo>
                    <a:pt x="3928" y="40"/>
                  </a:lnTo>
                  <a:lnTo>
                    <a:pt x="37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999;p33">
              <a:extLst>
                <a:ext uri="{FF2B5EF4-FFF2-40B4-BE49-F238E27FC236}">
                  <a16:creationId xmlns:a16="http://schemas.microsoft.com/office/drawing/2014/main" xmlns="" id="{1E0A227A-605A-4A0F-9186-CC442DAB75F9}"/>
                </a:ext>
              </a:extLst>
            </p:cNvPr>
            <p:cNvSpPr/>
            <p:nvPr/>
          </p:nvSpPr>
          <p:spPr>
            <a:xfrm>
              <a:off x="6578011" y="2781058"/>
              <a:ext cx="796037" cy="331713"/>
            </a:xfrm>
            <a:custGeom>
              <a:avLst/>
              <a:gdLst/>
              <a:ahLst/>
              <a:cxnLst/>
              <a:rect l="l" t="t" r="r" b="b"/>
              <a:pathLst>
                <a:path w="23681" h="9868" extrusionOk="0">
                  <a:moveTo>
                    <a:pt x="22733" y="1"/>
                  </a:moveTo>
                  <a:lnTo>
                    <a:pt x="22457" y="60"/>
                  </a:lnTo>
                  <a:lnTo>
                    <a:pt x="22181" y="158"/>
                  </a:lnTo>
                  <a:lnTo>
                    <a:pt x="21885" y="297"/>
                  </a:lnTo>
                  <a:lnTo>
                    <a:pt x="21608" y="474"/>
                  </a:lnTo>
                  <a:lnTo>
                    <a:pt x="21293" y="672"/>
                  </a:lnTo>
                  <a:lnTo>
                    <a:pt x="20997" y="869"/>
                  </a:lnTo>
                  <a:lnTo>
                    <a:pt x="20424" y="1342"/>
                  </a:lnTo>
                  <a:lnTo>
                    <a:pt x="19891" y="1796"/>
                  </a:lnTo>
                  <a:lnTo>
                    <a:pt x="19418" y="2211"/>
                  </a:lnTo>
                  <a:lnTo>
                    <a:pt x="19043" y="2507"/>
                  </a:lnTo>
                  <a:lnTo>
                    <a:pt x="18273" y="3000"/>
                  </a:lnTo>
                  <a:lnTo>
                    <a:pt x="17504" y="3454"/>
                  </a:lnTo>
                  <a:lnTo>
                    <a:pt x="16714" y="3868"/>
                  </a:lnTo>
                  <a:lnTo>
                    <a:pt x="15905" y="4263"/>
                  </a:lnTo>
                  <a:lnTo>
                    <a:pt x="15096" y="4618"/>
                  </a:lnTo>
                  <a:lnTo>
                    <a:pt x="14267" y="4934"/>
                  </a:lnTo>
                  <a:lnTo>
                    <a:pt x="13419" y="5210"/>
                  </a:lnTo>
                  <a:lnTo>
                    <a:pt x="12570" y="5447"/>
                  </a:lnTo>
                  <a:lnTo>
                    <a:pt x="11840" y="5625"/>
                  </a:lnTo>
                  <a:lnTo>
                    <a:pt x="11110" y="5743"/>
                  </a:lnTo>
                  <a:lnTo>
                    <a:pt x="10400" y="5842"/>
                  </a:lnTo>
                  <a:lnTo>
                    <a:pt x="9670" y="5921"/>
                  </a:lnTo>
                  <a:lnTo>
                    <a:pt x="8939" y="5960"/>
                  </a:lnTo>
                  <a:lnTo>
                    <a:pt x="8209" y="5980"/>
                  </a:lnTo>
                  <a:lnTo>
                    <a:pt x="6749" y="6000"/>
                  </a:lnTo>
                  <a:lnTo>
                    <a:pt x="5289" y="6019"/>
                  </a:lnTo>
                  <a:lnTo>
                    <a:pt x="4578" y="6039"/>
                  </a:lnTo>
                  <a:lnTo>
                    <a:pt x="3848" y="6079"/>
                  </a:lnTo>
                  <a:lnTo>
                    <a:pt x="3138" y="6138"/>
                  </a:lnTo>
                  <a:lnTo>
                    <a:pt x="2408" y="6217"/>
                  </a:lnTo>
                  <a:lnTo>
                    <a:pt x="1697" y="6335"/>
                  </a:lnTo>
                  <a:lnTo>
                    <a:pt x="987" y="6473"/>
                  </a:lnTo>
                  <a:lnTo>
                    <a:pt x="829" y="6532"/>
                  </a:lnTo>
                  <a:lnTo>
                    <a:pt x="651" y="6592"/>
                  </a:lnTo>
                  <a:lnTo>
                    <a:pt x="493" y="6651"/>
                  </a:lnTo>
                  <a:lnTo>
                    <a:pt x="336" y="6749"/>
                  </a:lnTo>
                  <a:lnTo>
                    <a:pt x="217" y="6848"/>
                  </a:lnTo>
                  <a:lnTo>
                    <a:pt x="99" y="6986"/>
                  </a:lnTo>
                  <a:lnTo>
                    <a:pt x="40" y="7124"/>
                  </a:lnTo>
                  <a:lnTo>
                    <a:pt x="20" y="7203"/>
                  </a:lnTo>
                  <a:lnTo>
                    <a:pt x="0" y="7282"/>
                  </a:lnTo>
                  <a:lnTo>
                    <a:pt x="20" y="7401"/>
                  </a:lnTo>
                  <a:lnTo>
                    <a:pt x="40" y="7519"/>
                  </a:lnTo>
                  <a:lnTo>
                    <a:pt x="79" y="7618"/>
                  </a:lnTo>
                  <a:lnTo>
                    <a:pt x="158" y="7716"/>
                  </a:lnTo>
                  <a:lnTo>
                    <a:pt x="276" y="7874"/>
                  </a:lnTo>
                  <a:lnTo>
                    <a:pt x="415" y="7993"/>
                  </a:lnTo>
                  <a:lnTo>
                    <a:pt x="592" y="8111"/>
                  </a:lnTo>
                  <a:lnTo>
                    <a:pt x="770" y="8190"/>
                  </a:lnTo>
                  <a:lnTo>
                    <a:pt x="947" y="8249"/>
                  </a:lnTo>
                  <a:lnTo>
                    <a:pt x="1145" y="8308"/>
                  </a:lnTo>
                  <a:lnTo>
                    <a:pt x="1539" y="8407"/>
                  </a:lnTo>
                  <a:lnTo>
                    <a:pt x="3039" y="8762"/>
                  </a:lnTo>
                  <a:lnTo>
                    <a:pt x="4973" y="9236"/>
                  </a:lnTo>
                  <a:lnTo>
                    <a:pt x="7420" y="9867"/>
                  </a:lnTo>
                  <a:lnTo>
                    <a:pt x="8367" y="9808"/>
                  </a:lnTo>
                  <a:lnTo>
                    <a:pt x="9275" y="9729"/>
                  </a:lnTo>
                  <a:lnTo>
                    <a:pt x="10163" y="9611"/>
                  </a:lnTo>
                  <a:lnTo>
                    <a:pt x="11031" y="9473"/>
                  </a:lnTo>
                  <a:lnTo>
                    <a:pt x="11860" y="9295"/>
                  </a:lnTo>
                  <a:lnTo>
                    <a:pt x="12708" y="9098"/>
                  </a:lnTo>
                  <a:lnTo>
                    <a:pt x="13518" y="8881"/>
                  </a:lnTo>
                  <a:lnTo>
                    <a:pt x="14327" y="8644"/>
                  </a:lnTo>
                  <a:lnTo>
                    <a:pt x="15155" y="8368"/>
                  </a:lnTo>
                  <a:lnTo>
                    <a:pt x="15965" y="8091"/>
                  </a:lnTo>
                  <a:lnTo>
                    <a:pt x="17602" y="7480"/>
                  </a:lnTo>
                  <a:lnTo>
                    <a:pt x="19299" y="6828"/>
                  </a:lnTo>
                  <a:lnTo>
                    <a:pt x="21056" y="6157"/>
                  </a:lnTo>
                  <a:lnTo>
                    <a:pt x="21371" y="5763"/>
                  </a:lnTo>
                  <a:lnTo>
                    <a:pt x="21687" y="5348"/>
                  </a:lnTo>
                  <a:lnTo>
                    <a:pt x="21963" y="4934"/>
                  </a:lnTo>
                  <a:lnTo>
                    <a:pt x="22240" y="4500"/>
                  </a:lnTo>
                  <a:lnTo>
                    <a:pt x="22457" y="4105"/>
                  </a:lnTo>
                  <a:lnTo>
                    <a:pt x="22753" y="3553"/>
                  </a:lnTo>
                  <a:lnTo>
                    <a:pt x="23088" y="2901"/>
                  </a:lnTo>
                  <a:lnTo>
                    <a:pt x="23246" y="2546"/>
                  </a:lnTo>
                  <a:lnTo>
                    <a:pt x="23384" y="2191"/>
                  </a:lnTo>
                  <a:lnTo>
                    <a:pt x="23503" y="1836"/>
                  </a:lnTo>
                  <a:lnTo>
                    <a:pt x="23601" y="1500"/>
                  </a:lnTo>
                  <a:lnTo>
                    <a:pt x="23661" y="1165"/>
                  </a:lnTo>
                  <a:lnTo>
                    <a:pt x="23680" y="869"/>
                  </a:lnTo>
                  <a:lnTo>
                    <a:pt x="23680" y="731"/>
                  </a:lnTo>
                  <a:lnTo>
                    <a:pt x="23661" y="593"/>
                  </a:lnTo>
                  <a:lnTo>
                    <a:pt x="23621" y="474"/>
                  </a:lnTo>
                  <a:lnTo>
                    <a:pt x="23582" y="376"/>
                  </a:lnTo>
                  <a:lnTo>
                    <a:pt x="23522" y="277"/>
                  </a:lnTo>
                  <a:lnTo>
                    <a:pt x="23444" y="198"/>
                  </a:lnTo>
                  <a:lnTo>
                    <a:pt x="23345" y="119"/>
                  </a:lnTo>
                  <a:lnTo>
                    <a:pt x="23246" y="60"/>
                  </a:lnTo>
                  <a:lnTo>
                    <a:pt x="23128" y="40"/>
                  </a:lnTo>
                  <a:lnTo>
                    <a:pt x="229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000;p33">
              <a:extLst>
                <a:ext uri="{FF2B5EF4-FFF2-40B4-BE49-F238E27FC236}">
                  <a16:creationId xmlns:a16="http://schemas.microsoft.com/office/drawing/2014/main" xmlns="" id="{CE394C26-E18B-4B38-AF33-6D58FB188870}"/>
                </a:ext>
              </a:extLst>
            </p:cNvPr>
            <p:cNvSpPr/>
            <p:nvPr/>
          </p:nvSpPr>
          <p:spPr>
            <a:xfrm>
              <a:off x="7648008" y="2337258"/>
              <a:ext cx="309796" cy="299879"/>
            </a:xfrm>
            <a:custGeom>
              <a:avLst/>
              <a:gdLst/>
              <a:ahLst/>
              <a:cxnLst/>
              <a:rect l="l" t="t" r="r" b="b"/>
              <a:pathLst>
                <a:path w="9216" h="8921" extrusionOk="0">
                  <a:moveTo>
                    <a:pt x="7085" y="1"/>
                  </a:moveTo>
                  <a:lnTo>
                    <a:pt x="7006" y="21"/>
                  </a:lnTo>
                  <a:lnTo>
                    <a:pt x="6946" y="60"/>
                  </a:lnTo>
                  <a:lnTo>
                    <a:pt x="6887" y="139"/>
                  </a:lnTo>
                  <a:lnTo>
                    <a:pt x="6867" y="198"/>
                  </a:lnTo>
                  <a:lnTo>
                    <a:pt x="6867" y="277"/>
                  </a:lnTo>
                  <a:lnTo>
                    <a:pt x="6887" y="415"/>
                  </a:lnTo>
                  <a:lnTo>
                    <a:pt x="6946" y="553"/>
                  </a:lnTo>
                  <a:lnTo>
                    <a:pt x="7006" y="692"/>
                  </a:lnTo>
                  <a:lnTo>
                    <a:pt x="7045" y="810"/>
                  </a:lnTo>
                  <a:lnTo>
                    <a:pt x="7065" y="928"/>
                  </a:lnTo>
                  <a:lnTo>
                    <a:pt x="7085" y="1145"/>
                  </a:lnTo>
                  <a:lnTo>
                    <a:pt x="7065" y="1382"/>
                  </a:lnTo>
                  <a:lnTo>
                    <a:pt x="6986" y="1619"/>
                  </a:lnTo>
                  <a:lnTo>
                    <a:pt x="6887" y="1836"/>
                  </a:lnTo>
                  <a:lnTo>
                    <a:pt x="6769" y="2033"/>
                  </a:lnTo>
                  <a:lnTo>
                    <a:pt x="6611" y="2211"/>
                  </a:lnTo>
                  <a:lnTo>
                    <a:pt x="6433" y="2369"/>
                  </a:lnTo>
                  <a:lnTo>
                    <a:pt x="6315" y="2428"/>
                  </a:lnTo>
                  <a:lnTo>
                    <a:pt x="6256" y="2448"/>
                  </a:lnTo>
                  <a:lnTo>
                    <a:pt x="6177" y="2428"/>
                  </a:lnTo>
                  <a:lnTo>
                    <a:pt x="6098" y="2389"/>
                  </a:lnTo>
                  <a:lnTo>
                    <a:pt x="6019" y="2329"/>
                  </a:lnTo>
                  <a:lnTo>
                    <a:pt x="5960" y="2211"/>
                  </a:lnTo>
                  <a:lnTo>
                    <a:pt x="5920" y="2073"/>
                  </a:lnTo>
                  <a:lnTo>
                    <a:pt x="5920" y="1935"/>
                  </a:lnTo>
                  <a:lnTo>
                    <a:pt x="5940" y="1797"/>
                  </a:lnTo>
                  <a:lnTo>
                    <a:pt x="5999" y="1659"/>
                  </a:lnTo>
                  <a:lnTo>
                    <a:pt x="6058" y="1540"/>
                  </a:lnTo>
                  <a:lnTo>
                    <a:pt x="6216" y="1303"/>
                  </a:lnTo>
                  <a:lnTo>
                    <a:pt x="6394" y="1086"/>
                  </a:lnTo>
                  <a:lnTo>
                    <a:pt x="6453" y="968"/>
                  </a:lnTo>
                  <a:lnTo>
                    <a:pt x="6512" y="830"/>
                  </a:lnTo>
                  <a:lnTo>
                    <a:pt x="6532" y="731"/>
                  </a:lnTo>
                  <a:lnTo>
                    <a:pt x="6512" y="652"/>
                  </a:lnTo>
                  <a:lnTo>
                    <a:pt x="6473" y="593"/>
                  </a:lnTo>
                  <a:lnTo>
                    <a:pt x="6453" y="553"/>
                  </a:lnTo>
                  <a:lnTo>
                    <a:pt x="6335" y="553"/>
                  </a:lnTo>
                  <a:lnTo>
                    <a:pt x="6256" y="613"/>
                  </a:lnTo>
                  <a:lnTo>
                    <a:pt x="6078" y="731"/>
                  </a:lnTo>
                  <a:lnTo>
                    <a:pt x="5901" y="849"/>
                  </a:lnTo>
                  <a:lnTo>
                    <a:pt x="5743" y="948"/>
                  </a:lnTo>
                  <a:lnTo>
                    <a:pt x="5585" y="1066"/>
                  </a:lnTo>
                  <a:lnTo>
                    <a:pt x="5506" y="1145"/>
                  </a:lnTo>
                  <a:lnTo>
                    <a:pt x="5447" y="1244"/>
                  </a:lnTo>
                  <a:lnTo>
                    <a:pt x="5328" y="1441"/>
                  </a:lnTo>
                  <a:lnTo>
                    <a:pt x="5151" y="1836"/>
                  </a:lnTo>
                  <a:lnTo>
                    <a:pt x="4953" y="2251"/>
                  </a:lnTo>
                  <a:lnTo>
                    <a:pt x="4756" y="2665"/>
                  </a:lnTo>
                  <a:lnTo>
                    <a:pt x="4598" y="3099"/>
                  </a:lnTo>
                  <a:lnTo>
                    <a:pt x="4440" y="3533"/>
                  </a:lnTo>
                  <a:lnTo>
                    <a:pt x="4401" y="3632"/>
                  </a:lnTo>
                  <a:lnTo>
                    <a:pt x="4361" y="3711"/>
                  </a:lnTo>
                  <a:lnTo>
                    <a:pt x="4282" y="3790"/>
                  </a:lnTo>
                  <a:lnTo>
                    <a:pt x="4184" y="3869"/>
                  </a:lnTo>
                  <a:lnTo>
                    <a:pt x="3414" y="4382"/>
                  </a:lnTo>
                  <a:lnTo>
                    <a:pt x="2625" y="4875"/>
                  </a:lnTo>
                  <a:lnTo>
                    <a:pt x="1855" y="5388"/>
                  </a:lnTo>
                  <a:lnTo>
                    <a:pt x="1480" y="5645"/>
                  </a:lnTo>
                  <a:lnTo>
                    <a:pt x="1105" y="5941"/>
                  </a:lnTo>
                  <a:lnTo>
                    <a:pt x="770" y="6217"/>
                  </a:lnTo>
                  <a:lnTo>
                    <a:pt x="573" y="6395"/>
                  </a:lnTo>
                  <a:lnTo>
                    <a:pt x="395" y="6592"/>
                  </a:lnTo>
                  <a:lnTo>
                    <a:pt x="237" y="6789"/>
                  </a:lnTo>
                  <a:lnTo>
                    <a:pt x="99" y="7006"/>
                  </a:lnTo>
                  <a:lnTo>
                    <a:pt x="59" y="7105"/>
                  </a:lnTo>
                  <a:lnTo>
                    <a:pt x="20" y="7204"/>
                  </a:lnTo>
                  <a:lnTo>
                    <a:pt x="0" y="7302"/>
                  </a:lnTo>
                  <a:lnTo>
                    <a:pt x="0" y="7421"/>
                  </a:lnTo>
                  <a:lnTo>
                    <a:pt x="20" y="7519"/>
                  </a:lnTo>
                  <a:lnTo>
                    <a:pt x="40" y="7618"/>
                  </a:lnTo>
                  <a:lnTo>
                    <a:pt x="99" y="7736"/>
                  </a:lnTo>
                  <a:lnTo>
                    <a:pt x="158" y="7815"/>
                  </a:lnTo>
                  <a:lnTo>
                    <a:pt x="296" y="8013"/>
                  </a:lnTo>
                  <a:lnTo>
                    <a:pt x="434" y="8171"/>
                  </a:lnTo>
                  <a:lnTo>
                    <a:pt x="573" y="8309"/>
                  </a:lnTo>
                  <a:lnTo>
                    <a:pt x="730" y="8427"/>
                  </a:lnTo>
                  <a:lnTo>
                    <a:pt x="869" y="8545"/>
                  </a:lnTo>
                  <a:lnTo>
                    <a:pt x="1026" y="8644"/>
                  </a:lnTo>
                  <a:lnTo>
                    <a:pt x="1184" y="8723"/>
                  </a:lnTo>
                  <a:lnTo>
                    <a:pt x="1362" y="8802"/>
                  </a:lnTo>
                  <a:lnTo>
                    <a:pt x="1520" y="8861"/>
                  </a:lnTo>
                  <a:lnTo>
                    <a:pt x="1697" y="8901"/>
                  </a:lnTo>
                  <a:lnTo>
                    <a:pt x="1855" y="8920"/>
                  </a:lnTo>
                  <a:lnTo>
                    <a:pt x="2033" y="8920"/>
                  </a:lnTo>
                  <a:lnTo>
                    <a:pt x="2210" y="8901"/>
                  </a:lnTo>
                  <a:lnTo>
                    <a:pt x="2388" y="8861"/>
                  </a:lnTo>
                  <a:lnTo>
                    <a:pt x="2546" y="8802"/>
                  </a:lnTo>
                  <a:lnTo>
                    <a:pt x="2723" y="8723"/>
                  </a:lnTo>
                  <a:lnTo>
                    <a:pt x="2901" y="8624"/>
                  </a:lnTo>
                  <a:lnTo>
                    <a:pt x="3059" y="8506"/>
                  </a:lnTo>
                  <a:lnTo>
                    <a:pt x="3335" y="8249"/>
                  </a:lnTo>
                  <a:lnTo>
                    <a:pt x="3611" y="7953"/>
                  </a:lnTo>
                  <a:lnTo>
                    <a:pt x="3868" y="7677"/>
                  </a:lnTo>
                  <a:lnTo>
                    <a:pt x="4125" y="7381"/>
                  </a:lnTo>
                  <a:lnTo>
                    <a:pt x="4302" y="7223"/>
                  </a:lnTo>
                  <a:lnTo>
                    <a:pt x="4480" y="7085"/>
                  </a:lnTo>
                  <a:lnTo>
                    <a:pt x="4874" y="6769"/>
                  </a:lnTo>
                  <a:lnTo>
                    <a:pt x="5309" y="6493"/>
                  </a:lnTo>
                  <a:lnTo>
                    <a:pt x="5743" y="6237"/>
                  </a:lnTo>
                  <a:lnTo>
                    <a:pt x="6197" y="5980"/>
                  </a:lnTo>
                  <a:lnTo>
                    <a:pt x="7104" y="5507"/>
                  </a:lnTo>
                  <a:lnTo>
                    <a:pt x="7992" y="5013"/>
                  </a:lnTo>
                  <a:lnTo>
                    <a:pt x="8170" y="4895"/>
                  </a:lnTo>
                  <a:lnTo>
                    <a:pt x="8347" y="4776"/>
                  </a:lnTo>
                  <a:lnTo>
                    <a:pt x="8486" y="4638"/>
                  </a:lnTo>
                  <a:lnTo>
                    <a:pt x="8624" y="4480"/>
                  </a:lnTo>
                  <a:lnTo>
                    <a:pt x="8762" y="4323"/>
                  </a:lnTo>
                  <a:lnTo>
                    <a:pt x="8861" y="4145"/>
                  </a:lnTo>
                  <a:lnTo>
                    <a:pt x="8959" y="3967"/>
                  </a:lnTo>
                  <a:lnTo>
                    <a:pt x="9038" y="3770"/>
                  </a:lnTo>
                  <a:lnTo>
                    <a:pt x="9117" y="3573"/>
                  </a:lnTo>
                  <a:lnTo>
                    <a:pt x="9157" y="3375"/>
                  </a:lnTo>
                  <a:lnTo>
                    <a:pt x="9196" y="3178"/>
                  </a:lnTo>
                  <a:lnTo>
                    <a:pt x="9216" y="2961"/>
                  </a:lnTo>
                  <a:lnTo>
                    <a:pt x="9216" y="2764"/>
                  </a:lnTo>
                  <a:lnTo>
                    <a:pt x="9216" y="2547"/>
                  </a:lnTo>
                  <a:lnTo>
                    <a:pt x="9176" y="2329"/>
                  </a:lnTo>
                  <a:lnTo>
                    <a:pt x="9137" y="2112"/>
                  </a:lnTo>
                  <a:lnTo>
                    <a:pt x="9078" y="1915"/>
                  </a:lnTo>
                  <a:lnTo>
                    <a:pt x="9018" y="1698"/>
                  </a:lnTo>
                  <a:lnTo>
                    <a:pt x="8920" y="1501"/>
                  </a:lnTo>
                  <a:lnTo>
                    <a:pt x="8801" y="1303"/>
                  </a:lnTo>
                  <a:lnTo>
                    <a:pt x="8683" y="1126"/>
                  </a:lnTo>
                  <a:lnTo>
                    <a:pt x="8545" y="948"/>
                  </a:lnTo>
                  <a:lnTo>
                    <a:pt x="8407" y="790"/>
                  </a:lnTo>
                  <a:lnTo>
                    <a:pt x="8249" y="632"/>
                  </a:lnTo>
                  <a:lnTo>
                    <a:pt x="7973" y="415"/>
                  </a:lnTo>
                  <a:lnTo>
                    <a:pt x="7775" y="277"/>
                  </a:lnTo>
                  <a:lnTo>
                    <a:pt x="7578" y="139"/>
                  </a:lnTo>
                  <a:lnTo>
                    <a:pt x="7361" y="40"/>
                  </a:lnTo>
                  <a:lnTo>
                    <a:pt x="7262" y="21"/>
                  </a:lnTo>
                  <a:lnTo>
                    <a:pt x="7163" y="1"/>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001;p33">
              <a:extLst>
                <a:ext uri="{FF2B5EF4-FFF2-40B4-BE49-F238E27FC236}">
                  <a16:creationId xmlns:a16="http://schemas.microsoft.com/office/drawing/2014/main" xmlns="" id="{6D594A40-8F99-4FD3-894E-1F982F360381}"/>
                </a:ext>
              </a:extLst>
            </p:cNvPr>
            <p:cNvSpPr/>
            <p:nvPr/>
          </p:nvSpPr>
          <p:spPr>
            <a:xfrm>
              <a:off x="7141180" y="2059320"/>
              <a:ext cx="685275" cy="703192"/>
            </a:xfrm>
            <a:custGeom>
              <a:avLst/>
              <a:gdLst/>
              <a:ahLst/>
              <a:cxnLst/>
              <a:rect l="l" t="t" r="r" b="b"/>
              <a:pathLst>
                <a:path w="20386" h="20919" extrusionOk="0">
                  <a:moveTo>
                    <a:pt x="2448" y="1"/>
                  </a:moveTo>
                  <a:lnTo>
                    <a:pt x="2211" y="40"/>
                  </a:lnTo>
                  <a:lnTo>
                    <a:pt x="1974" y="79"/>
                  </a:lnTo>
                  <a:lnTo>
                    <a:pt x="1718" y="139"/>
                  </a:lnTo>
                  <a:lnTo>
                    <a:pt x="1481" y="198"/>
                  </a:lnTo>
                  <a:lnTo>
                    <a:pt x="1244" y="297"/>
                  </a:lnTo>
                  <a:lnTo>
                    <a:pt x="1027" y="395"/>
                  </a:lnTo>
                  <a:lnTo>
                    <a:pt x="810" y="514"/>
                  </a:lnTo>
                  <a:lnTo>
                    <a:pt x="632" y="652"/>
                  </a:lnTo>
                  <a:lnTo>
                    <a:pt x="455" y="810"/>
                  </a:lnTo>
                  <a:lnTo>
                    <a:pt x="297" y="987"/>
                  </a:lnTo>
                  <a:lnTo>
                    <a:pt x="178" y="1185"/>
                  </a:lnTo>
                  <a:lnTo>
                    <a:pt x="80" y="1382"/>
                  </a:lnTo>
                  <a:lnTo>
                    <a:pt x="21" y="1619"/>
                  </a:lnTo>
                  <a:lnTo>
                    <a:pt x="1" y="1856"/>
                  </a:lnTo>
                  <a:lnTo>
                    <a:pt x="21" y="2408"/>
                  </a:lnTo>
                  <a:lnTo>
                    <a:pt x="40" y="2980"/>
                  </a:lnTo>
                  <a:lnTo>
                    <a:pt x="100" y="3553"/>
                  </a:lnTo>
                  <a:lnTo>
                    <a:pt x="159" y="4145"/>
                  </a:lnTo>
                  <a:lnTo>
                    <a:pt x="435" y="6434"/>
                  </a:lnTo>
                  <a:lnTo>
                    <a:pt x="474" y="6868"/>
                  </a:lnTo>
                  <a:lnTo>
                    <a:pt x="494" y="7322"/>
                  </a:lnTo>
                  <a:lnTo>
                    <a:pt x="514" y="7539"/>
                  </a:lnTo>
                  <a:lnTo>
                    <a:pt x="553" y="7776"/>
                  </a:lnTo>
                  <a:lnTo>
                    <a:pt x="593" y="7973"/>
                  </a:lnTo>
                  <a:lnTo>
                    <a:pt x="672" y="8170"/>
                  </a:lnTo>
                  <a:lnTo>
                    <a:pt x="731" y="8308"/>
                  </a:lnTo>
                  <a:lnTo>
                    <a:pt x="830" y="8446"/>
                  </a:lnTo>
                  <a:lnTo>
                    <a:pt x="1027" y="8723"/>
                  </a:lnTo>
                  <a:lnTo>
                    <a:pt x="1224" y="8979"/>
                  </a:lnTo>
                  <a:lnTo>
                    <a:pt x="1323" y="9117"/>
                  </a:lnTo>
                  <a:lnTo>
                    <a:pt x="1422" y="9256"/>
                  </a:lnTo>
                  <a:lnTo>
                    <a:pt x="1599" y="9611"/>
                  </a:lnTo>
                  <a:lnTo>
                    <a:pt x="1757" y="9946"/>
                  </a:lnTo>
                  <a:lnTo>
                    <a:pt x="1895" y="10321"/>
                  </a:lnTo>
                  <a:lnTo>
                    <a:pt x="1994" y="10696"/>
                  </a:lnTo>
                  <a:lnTo>
                    <a:pt x="2211" y="11446"/>
                  </a:lnTo>
                  <a:lnTo>
                    <a:pt x="2389" y="12196"/>
                  </a:lnTo>
                  <a:lnTo>
                    <a:pt x="2527" y="12650"/>
                  </a:lnTo>
                  <a:lnTo>
                    <a:pt x="2685" y="13104"/>
                  </a:lnTo>
                  <a:lnTo>
                    <a:pt x="2842" y="13557"/>
                  </a:lnTo>
                  <a:lnTo>
                    <a:pt x="3000" y="14011"/>
                  </a:lnTo>
                  <a:lnTo>
                    <a:pt x="3198" y="14445"/>
                  </a:lnTo>
                  <a:lnTo>
                    <a:pt x="3395" y="14880"/>
                  </a:lnTo>
                  <a:lnTo>
                    <a:pt x="3612" y="15294"/>
                  </a:lnTo>
                  <a:lnTo>
                    <a:pt x="3849" y="15708"/>
                  </a:lnTo>
                  <a:lnTo>
                    <a:pt x="4086" y="16123"/>
                  </a:lnTo>
                  <a:lnTo>
                    <a:pt x="4342" y="16517"/>
                  </a:lnTo>
                  <a:lnTo>
                    <a:pt x="4618" y="16912"/>
                  </a:lnTo>
                  <a:lnTo>
                    <a:pt x="4914" y="17287"/>
                  </a:lnTo>
                  <a:lnTo>
                    <a:pt x="5210" y="17642"/>
                  </a:lnTo>
                  <a:lnTo>
                    <a:pt x="5546" y="17998"/>
                  </a:lnTo>
                  <a:lnTo>
                    <a:pt x="5881" y="18333"/>
                  </a:lnTo>
                  <a:lnTo>
                    <a:pt x="6237" y="18649"/>
                  </a:lnTo>
                  <a:lnTo>
                    <a:pt x="6592" y="18964"/>
                  </a:lnTo>
                  <a:lnTo>
                    <a:pt x="6987" y="19241"/>
                  </a:lnTo>
                  <a:lnTo>
                    <a:pt x="7381" y="19517"/>
                  </a:lnTo>
                  <a:lnTo>
                    <a:pt x="7776" y="19754"/>
                  </a:lnTo>
                  <a:lnTo>
                    <a:pt x="8210" y="19991"/>
                  </a:lnTo>
                  <a:lnTo>
                    <a:pt x="8644" y="20188"/>
                  </a:lnTo>
                  <a:lnTo>
                    <a:pt x="9078" y="20366"/>
                  </a:lnTo>
                  <a:lnTo>
                    <a:pt x="9532" y="20523"/>
                  </a:lnTo>
                  <a:lnTo>
                    <a:pt x="9986" y="20662"/>
                  </a:lnTo>
                  <a:lnTo>
                    <a:pt x="10460" y="20760"/>
                  </a:lnTo>
                  <a:lnTo>
                    <a:pt x="10913" y="20839"/>
                  </a:lnTo>
                  <a:lnTo>
                    <a:pt x="11387" y="20898"/>
                  </a:lnTo>
                  <a:lnTo>
                    <a:pt x="11861" y="20918"/>
                  </a:lnTo>
                  <a:lnTo>
                    <a:pt x="12334" y="20918"/>
                  </a:lnTo>
                  <a:lnTo>
                    <a:pt x="12808" y="20879"/>
                  </a:lnTo>
                  <a:lnTo>
                    <a:pt x="13281" y="20819"/>
                  </a:lnTo>
                  <a:lnTo>
                    <a:pt x="13814" y="20701"/>
                  </a:lnTo>
                  <a:lnTo>
                    <a:pt x="14347" y="20563"/>
                  </a:lnTo>
                  <a:lnTo>
                    <a:pt x="14860" y="20405"/>
                  </a:lnTo>
                  <a:lnTo>
                    <a:pt x="15373" y="20208"/>
                  </a:lnTo>
                  <a:lnTo>
                    <a:pt x="15867" y="19991"/>
                  </a:lnTo>
                  <a:lnTo>
                    <a:pt x="16360" y="19754"/>
                  </a:lnTo>
                  <a:lnTo>
                    <a:pt x="16834" y="19478"/>
                  </a:lnTo>
                  <a:lnTo>
                    <a:pt x="17307" y="19201"/>
                  </a:lnTo>
                  <a:lnTo>
                    <a:pt x="17741" y="18886"/>
                  </a:lnTo>
                  <a:lnTo>
                    <a:pt x="18175" y="18550"/>
                  </a:lnTo>
                  <a:lnTo>
                    <a:pt x="18590" y="18195"/>
                  </a:lnTo>
                  <a:lnTo>
                    <a:pt x="19004" y="17820"/>
                  </a:lnTo>
                  <a:lnTo>
                    <a:pt x="19379" y="17425"/>
                  </a:lnTo>
                  <a:lnTo>
                    <a:pt x="19734" y="17011"/>
                  </a:lnTo>
                  <a:lnTo>
                    <a:pt x="20070" y="16577"/>
                  </a:lnTo>
                  <a:lnTo>
                    <a:pt x="20386" y="16123"/>
                  </a:lnTo>
                  <a:lnTo>
                    <a:pt x="20208" y="15925"/>
                  </a:lnTo>
                  <a:lnTo>
                    <a:pt x="20030" y="15689"/>
                  </a:lnTo>
                  <a:lnTo>
                    <a:pt x="19892" y="15432"/>
                  </a:lnTo>
                  <a:lnTo>
                    <a:pt x="19754" y="15176"/>
                  </a:lnTo>
                  <a:lnTo>
                    <a:pt x="19616" y="14899"/>
                  </a:lnTo>
                  <a:lnTo>
                    <a:pt x="19517" y="14623"/>
                  </a:lnTo>
                  <a:lnTo>
                    <a:pt x="19300" y="14071"/>
                  </a:lnTo>
                  <a:lnTo>
                    <a:pt x="19083" y="13498"/>
                  </a:lnTo>
                  <a:lnTo>
                    <a:pt x="18866" y="12965"/>
                  </a:lnTo>
                  <a:lnTo>
                    <a:pt x="18767" y="12709"/>
                  </a:lnTo>
                  <a:lnTo>
                    <a:pt x="18649" y="12472"/>
                  </a:lnTo>
                  <a:lnTo>
                    <a:pt x="18511" y="12255"/>
                  </a:lnTo>
                  <a:lnTo>
                    <a:pt x="18373" y="12058"/>
                  </a:lnTo>
                  <a:lnTo>
                    <a:pt x="18116" y="12255"/>
                  </a:lnTo>
                  <a:lnTo>
                    <a:pt x="17840" y="12452"/>
                  </a:lnTo>
                  <a:lnTo>
                    <a:pt x="17544" y="12650"/>
                  </a:lnTo>
                  <a:lnTo>
                    <a:pt x="17248" y="12827"/>
                  </a:lnTo>
                  <a:lnTo>
                    <a:pt x="16932" y="13005"/>
                  </a:lnTo>
                  <a:lnTo>
                    <a:pt x="16597" y="13163"/>
                  </a:lnTo>
                  <a:lnTo>
                    <a:pt x="15906" y="13459"/>
                  </a:lnTo>
                  <a:lnTo>
                    <a:pt x="15215" y="13735"/>
                  </a:lnTo>
                  <a:lnTo>
                    <a:pt x="14505" y="13972"/>
                  </a:lnTo>
                  <a:lnTo>
                    <a:pt x="13834" y="14189"/>
                  </a:lnTo>
                  <a:lnTo>
                    <a:pt x="13183" y="14347"/>
                  </a:lnTo>
                  <a:lnTo>
                    <a:pt x="12689" y="14465"/>
                  </a:lnTo>
                  <a:lnTo>
                    <a:pt x="12433" y="14505"/>
                  </a:lnTo>
                  <a:lnTo>
                    <a:pt x="12176" y="14524"/>
                  </a:lnTo>
                  <a:lnTo>
                    <a:pt x="11920" y="14524"/>
                  </a:lnTo>
                  <a:lnTo>
                    <a:pt x="11683" y="14505"/>
                  </a:lnTo>
                  <a:lnTo>
                    <a:pt x="11446" y="14445"/>
                  </a:lnTo>
                  <a:lnTo>
                    <a:pt x="11209" y="14367"/>
                  </a:lnTo>
                  <a:lnTo>
                    <a:pt x="11071" y="14307"/>
                  </a:lnTo>
                  <a:lnTo>
                    <a:pt x="10933" y="14228"/>
                  </a:lnTo>
                  <a:lnTo>
                    <a:pt x="10815" y="14149"/>
                  </a:lnTo>
                  <a:lnTo>
                    <a:pt x="10716" y="14051"/>
                  </a:lnTo>
                  <a:lnTo>
                    <a:pt x="10617" y="13932"/>
                  </a:lnTo>
                  <a:lnTo>
                    <a:pt x="10519" y="13814"/>
                  </a:lnTo>
                  <a:lnTo>
                    <a:pt x="10381" y="13577"/>
                  </a:lnTo>
                  <a:lnTo>
                    <a:pt x="10262" y="13281"/>
                  </a:lnTo>
                  <a:lnTo>
                    <a:pt x="10164" y="12985"/>
                  </a:lnTo>
                  <a:lnTo>
                    <a:pt x="10104" y="12669"/>
                  </a:lnTo>
                  <a:lnTo>
                    <a:pt x="10045" y="12334"/>
                  </a:lnTo>
                  <a:lnTo>
                    <a:pt x="10025" y="11999"/>
                  </a:lnTo>
                  <a:lnTo>
                    <a:pt x="10006" y="11643"/>
                  </a:lnTo>
                  <a:lnTo>
                    <a:pt x="10006" y="10972"/>
                  </a:lnTo>
                  <a:lnTo>
                    <a:pt x="10025" y="10341"/>
                  </a:lnTo>
                  <a:lnTo>
                    <a:pt x="10006" y="9808"/>
                  </a:lnTo>
                  <a:lnTo>
                    <a:pt x="9966" y="8723"/>
                  </a:lnTo>
                  <a:lnTo>
                    <a:pt x="9927" y="8190"/>
                  </a:lnTo>
                  <a:lnTo>
                    <a:pt x="9887" y="7637"/>
                  </a:lnTo>
                  <a:lnTo>
                    <a:pt x="9828" y="7105"/>
                  </a:lnTo>
                  <a:lnTo>
                    <a:pt x="9729" y="6572"/>
                  </a:lnTo>
                  <a:lnTo>
                    <a:pt x="9631" y="6039"/>
                  </a:lnTo>
                  <a:lnTo>
                    <a:pt x="9473" y="5506"/>
                  </a:lnTo>
                  <a:lnTo>
                    <a:pt x="9374" y="5190"/>
                  </a:lnTo>
                  <a:lnTo>
                    <a:pt x="9256" y="4875"/>
                  </a:lnTo>
                  <a:lnTo>
                    <a:pt x="9118" y="4579"/>
                  </a:lnTo>
                  <a:lnTo>
                    <a:pt x="8980" y="4283"/>
                  </a:lnTo>
                  <a:lnTo>
                    <a:pt x="8822" y="3987"/>
                  </a:lnTo>
                  <a:lnTo>
                    <a:pt x="8664" y="3710"/>
                  </a:lnTo>
                  <a:lnTo>
                    <a:pt x="8486" y="3434"/>
                  </a:lnTo>
                  <a:lnTo>
                    <a:pt x="8309" y="3158"/>
                  </a:lnTo>
                  <a:lnTo>
                    <a:pt x="7993" y="2763"/>
                  </a:lnTo>
                  <a:lnTo>
                    <a:pt x="7657" y="2388"/>
                  </a:lnTo>
                  <a:lnTo>
                    <a:pt x="7283" y="2053"/>
                  </a:lnTo>
                  <a:lnTo>
                    <a:pt x="6908" y="1717"/>
                  </a:lnTo>
                  <a:lnTo>
                    <a:pt x="6493" y="1421"/>
                  </a:lnTo>
                  <a:lnTo>
                    <a:pt x="6059" y="1125"/>
                  </a:lnTo>
                  <a:lnTo>
                    <a:pt x="5605" y="869"/>
                  </a:lnTo>
                  <a:lnTo>
                    <a:pt x="5132" y="652"/>
                  </a:lnTo>
                  <a:lnTo>
                    <a:pt x="4579" y="415"/>
                  </a:lnTo>
                  <a:lnTo>
                    <a:pt x="4046" y="218"/>
                  </a:lnTo>
                  <a:lnTo>
                    <a:pt x="3750" y="139"/>
                  </a:lnTo>
                  <a:lnTo>
                    <a:pt x="3474" y="79"/>
                  </a:lnTo>
                  <a:lnTo>
                    <a:pt x="3198" y="20"/>
                  </a:lnTo>
                  <a:lnTo>
                    <a:pt x="290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002;p33">
              <a:extLst>
                <a:ext uri="{FF2B5EF4-FFF2-40B4-BE49-F238E27FC236}">
                  <a16:creationId xmlns:a16="http://schemas.microsoft.com/office/drawing/2014/main" xmlns="" id="{0AF2BB70-C509-4D7D-A3C6-6D8E495B6483}"/>
                </a:ext>
              </a:extLst>
            </p:cNvPr>
            <p:cNvSpPr/>
            <p:nvPr/>
          </p:nvSpPr>
          <p:spPr>
            <a:xfrm>
              <a:off x="6909666" y="2244411"/>
              <a:ext cx="126090" cy="283946"/>
            </a:xfrm>
            <a:custGeom>
              <a:avLst/>
              <a:gdLst/>
              <a:ahLst/>
              <a:cxnLst/>
              <a:rect l="l" t="t" r="r" b="b"/>
              <a:pathLst>
                <a:path w="3751" h="8447" extrusionOk="0">
                  <a:moveTo>
                    <a:pt x="3533" y="0"/>
                  </a:moveTo>
                  <a:lnTo>
                    <a:pt x="3257" y="671"/>
                  </a:lnTo>
                  <a:lnTo>
                    <a:pt x="2981" y="1362"/>
                  </a:lnTo>
                  <a:lnTo>
                    <a:pt x="2428" y="2822"/>
                  </a:lnTo>
                  <a:lnTo>
                    <a:pt x="1895" y="4263"/>
                  </a:lnTo>
                  <a:lnTo>
                    <a:pt x="1619" y="4973"/>
                  </a:lnTo>
                  <a:lnTo>
                    <a:pt x="1323" y="5683"/>
                  </a:lnTo>
                  <a:lnTo>
                    <a:pt x="1027" y="6374"/>
                  </a:lnTo>
                  <a:lnTo>
                    <a:pt x="711" y="7045"/>
                  </a:lnTo>
                  <a:lnTo>
                    <a:pt x="356" y="7696"/>
                  </a:lnTo>
                  <a:lnTo>
                    <a:pt x="1" y="8328"/>
                  </a:lnTo>
                  <a:lnTo>
                    <a:pt x="198" y="8446"/>
                  </a:lnTo>
                  <a:lnTo>
                    <a:pt x="573" y="7815"/>
                  </a:lnTo>
                  <a:lnTo>
                    <a:pt x="928" y="7163"/>
                  </a:lnTo>
                  <a:lnTo>
                    <a:pt x="1244" y="6473"/>
                  </a:lnTo>
                  <a:lnTo>
                    <a:pt x="1560" y="5782"/>
                  </a:lnTo>
                  <a:lnTo>
                    <a:pt x="1836" y="5072"/>
                  </a:lnTo>
                  <a:lnTo>
                    <a:pt x="2132" y="4361"/>
                  </a:lnTo>
                  <a:lnTo>
                    <a:pt x="2665" y="2901"/>
                  </a:lnTo>
                  <a:lnTo>
                    <a:pt x="3198" y="1460"/>
                  </a:lnTo>
                  <a:lnTo>
                    <a:pt x="3474" y="770"/>
                  </a:lnTo>
                  <a:lnTo>
                    <a:pt x="3750" y="99"/>
                  </a:lnTo>
                  <a:lnTo>
                    <a:pt x="35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003;p33">
              <a:extLst>
                <a:ext uri="{FF2B5EF4-FFF2-40B4-BE49-F238E27FC236}">
                  <a16:creationId xmlns:a16="http://schemas.microsoft.com/office/drawing/2014/main" xmlns="" id="{29AE463F-7747-441A-988C-82F555434694}"/>
                </a:ext>
              </a:extLst>
            </p:cNvPr>
            <p:cNvSpPr/>
            <p:nvPr/>
          </p:nvSpPr>
          <p:spPr>
            <a:xfrm>
              <a:off x="6321286" y="2767780"/>
              <a:ext cx="687259" cy="20606"/>
            </a:xfrm>
            <a:custGeom>
              <a:avLst/>
              <a:gdLst/>
              <a:ahLst/>
              <a:cxnLst/>
              <a:rect l="l" t="t" r="r" b="b"/>
              <a:pathLst>
                <a:path w="20445" h="613" extrusionOk="0">
                  <a:moveTo>
                    <a:pt x="316" y="1"/>
                  </a:moveTo>
                  <a:lnTo>
                    <a:pt x="237" y="21"/>
                  </a:lnTo>
                  <a:lnTo>
                    <a:pt x="178" y="40"/>
                  </a:lnTo>
                  <a:lnTo>
                    <a:pt x="119" y="80"/>
                  </a:lnTo>
                  <a:lnTo>
                    <a:pt x="79" y="119"/>
                  </a:lnTo>
                  <a:lnTo>
                    <a:pt x="40" y="179"/>
                  </a:lnTo>
                  <a:lnTo>
                    <a:pt x="20" y="257"/>
                  </a:lnTo>
                  <a:lnTo>
                    <a:pt x="0" y="317"/>
                  </a:lnTo>
                  <a:lnTo>
                    <a:pt x="20" y="396"/>
                  </a:lnTo>
                  <a:lnTo>
                    <a:pt x="59" y="494"/>
                  </a:lnTo>
                  <a:lnTo>
                    <a:pt x="138" y="553"/>
                  </a:lnTo>
                  <a:lnTo>
                    <a:pt x="217" y="613"/>
                  </a:lnTo>
                  <a:lnTo>
                    <a:pt x="20188" y="613"/>
                  </a:lnTo>
                  <a:lnTo>
                    <a:pt x="20247" y="593"/>
                  </a:lnTo>
                  <a:lnTo>
                    <a:pt x="20345" y="534"/>
                  </a:lnTo>
                  <a:lnTo>
                    <a:pt x="20405" y="435"/>
                  </a:lnTo>
                  <a:lnTo>
                    <a:pt x="20424" y="376"/>
                  </a:lnTo>
                  <a:lnTo>
                    <a:pt x="20444" y="317"/>
                  </a:lnTo>
                  <a:lnTo>
                    <a:pt x="20424" y="257"/>
                  </a:lnTo>
                  <a:lnTo>
                    <a:pt x="20405" y="198"/>
                  </a:lnTo>
                  <a:lnTo>
                    <a:pt x="20345" y="100"/>
                  </a:lnTo>
                  <a:lnTo>
                    <a:pt x="20247" y="21"/>
                  </a:lnTo>
                  <a:lnTo>
                    <a:pt x="20188" y="21"/>
                  </a:lnTo>
                  <a:lnTo>
                    <a:pt x="20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004;p33">
              <a:extLst>
                <a:ext uri="{FF2B5EF4-FFF2-40B4-BE49-F238E27FC236}">
                  <a16:creationId xmlns:a16="http://schemas.microsoft.com/office/drawing/2014/main" xmlns="" id="{988AFD4A-067D-4B48-B173-BBF1FC0B95AC}"/>
                </a:ext>
              </a:extLst>
            </p:cNvPr>
            <p:cNvSpPr/>
            <p:nvPr/>
          </p:nvSpPr>
          <p:spPr>
            <a:xfrm>
              <a:off x="6231733" y="2477908"/>
              <a:ext cx="661375" cy="310468"/>
            </a:xfrm>
            <a:custGeom>
              <a:avLst/>
              <a:gdLst/>
              <a:ahLst/>
              <a:cxnLst/>
              <a:rect l="l" t="t" r="r" b="b"/>
              <a:pathLst>
                <a:path w="19675" h="9236" extrusionOk="0">
                  <a:moveTo>
                    <a:pt x="277" y="0"/>
                  </a:moveTo>
                  <a:lnTo>
                    <a:pt x="217" y="20"/>
                  </a:lnTo>
                  <a:lnTo>
                    <a:pt x="158" y="40"/>
                  </a:lnTo>
                  <a:lnTo>
                    <a:pt x="99" y="79"/>
                  </a:lnTo>
                  <a:lnTo>
                    <a:pt x="59" y="119"/>
                  </a:lnTo>
                  <a:lnTo>
                    <a:pt x="20" y="178"/>
                  </a:lnTo>
                  <a:lnTo>
                    <a:pt x="0" y="237"/>
                  </a:lnTo>
                  <a:lnTo>
                    <a:pt x="0" y="296"/>
                  </a:lnTo>
                  <a:lnTo>
                    <a:pt x="20" y="375"/>
                  </a:lnTo>
                  <a:lnTo>
                    <a:pt x="2546" y="9038"/>
                  </a:lnTo>
                  <a:lnTo>
                    <a:pt x="2585" y="9117"/>
                  </a:lnTo>
                  <a:lnTo>
                    <a:pt x="2645" y="9176"/>
                  </a:lnTo>
                  <a:lnTo>
                    <a:pt x="2723" y="9236"/>
                  </a:lnTo>
                  <a:lnTo>
                    <a:pt x="19457" y="9236"/>
                  </a:lnTo>
                  <a:lnTo>
                    <a:pt x="19536" y="9216"/>
                  </a:lnTo>
                  <a:lnTo>
                    <a:pt x="19576" y="9176"/>
                  </a:lnTo>
                  <a:lnTo>
                    <a:pt x="19635" y="9137"/>
                  </a:lnTo>
                  <a:lnTo>
                    <a:pt x="19655" y="9078"/>
                  </a:lnTo>
                  <a:lnTo>
                    <a:pt x="19675" y="9019"/>
                  </a:lnTo>
                  <a:lnTo>
                    <a:pt x="19675" y="8940"/>
                  </a:lnTo>
                  <a:lnTo>
                    <a:pt x="19675" y="8880"/>
                  </a:lnTo>
                  <a:lnTo>
                    <a:pt x="17149" y="217"/>
                  </a:lnTo>
                  <a:lnTo>
                    <a:pt x="17109" y="119"/>
                  </a:lnTo>
                  <a:lnTo>
                    <a:pt x="17050" y="60"/>
                  </a:lnTo>
                  <a:lnTo>
                    <a:pt x="16971" y="20"/>
                  </a:lnTo>
                  <a:lnTo>
                    <a:pt x="168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005;p33">
              <a:extLst>
                <a:ext uri="{FF2B5EF4-FFF2-40B4-BE49-F238E27FC236}">
                  <a16:creationId xmlns:a16="http://schemas.microsoft.com/office/drawing/2014/main" xmlns="" id="{47521528-4CAE-4DC0-B196-B98B6B89F58E}"/>
                </a:ext>
              </a:extLst>
            </p:cNvPr>
            <p:cNvSpPr/>
            <p:nvPr/>
          </p:nvSpPr>
          <p:spPr>
            <a:xfrm>
              <a:off x="6527587" y="2608574"/>
              <a:ext cx="49112" cy="49145"/>
            </a:xfrm>
            <a:custGeom>
              <a:avLst/>
              <a:gdLst/>
              <a:ahLst/>
              <a:cxnLst/>
              <a:rect l="l" t="t" r="r" b="b"/>
              <a:pathLst>
                <a:path w="1461" h="1462" extrusionOk="0">
                  <a:moveTo>
                    <a:pt x="731" y="1"/>
                  </a:moveTo>
                  <a:lnTo>
                    <a:pt x="573" y="21"/>
                  </a:lnTo>
                  <a:lnTo>
                    <a:pt x="435" y="60"/>
                  </a:lnTo>
                  <a:lnTo>
                    <a:pt x="316" y="139"/>
                  </a:lnTo>
                  <a:lnTo>
                    <a:pt x="198" y="218"/>
                  </a:lnTo>
                  <a:lnTo>
                    <a:pt x="119" y="336"/>
                  </a:lnTo>
                  <a:lnTo>
                    <a:pt x="40" y="455"/>
                  </a:lnTo>
                  <a:lnTo>
                    <a:pt x="0" y="593"/>
                  </a:lnTo>
                  <a:lnTo>
                    <a:pt x="0" y="731"/>
                  </a:lnTo>
                  <a:lnTo>
                    <a:pt x="0" y="889"/>
                  </a:lnTo>
                  <a:lnTo>
                    <a:pt x="40" y="1027"/>
                  </a:lnTo>
                  <a:lnTo>
                    <a:pt x="119" y="1145"/>
                  </a:lnTo>
                  <a:lnTo>
                    <a:pt x="198" y="1264"/>
                  </a:lnTo>
                  <a:lnTo>
                    <a:pt x="316" y="1343"/>
                  </a:lnTo>
                  <a:lnTo>
                    <a:pt x="435" y="1422"/>
                  </a:lnTo>
                  <a:lnTo>
                    <a:pt x="573" y="1461"/>
                  </a:lnTo>
                  <a:lnTo>
                    <a:pt x="869" y="1461"/>
                  </a:lnTo>
                  <a:lnTo>
                    <a:pt x="1007" y="1422"/>
                  </a:lnTo>
                  <a:lnTo>
                    <a:pt x="1125" y="1343"/>
                  </a:lnTo>
                  <a:lnTo>
                    <a:pt x="1244" y="1264"/>
                  </a:lnTo>
                  <a:lnTo>
                    <a:pt x="1323" y="1145"/>
                  </a:lnTo>
                  <a:lnTo>
                    <a:pt x="1401" y="1027"/>
                  </a:lnTo>
                  <a:lnTo>
                    <a:pt x="1441" y="889"/>
                  </a:lnTo>
                  <a:lnTo>
                    <a:pt x="1461" y="731"/>
                  </a:lnTo>
                  <a:lnTo>
                    <a:pt x="1441" y="593"/>
                  </a:lnTo>
                  <a:lnTo>
                    <a:pt x="1401" y="455"/>
                  </a:lnTo>
                  <a:lnTo>
                    <a:pt x="1323" y="336"/>
                  </a:lnTo>
                  <a:lnTo>
                    <a:pt x="1244" y="218"/>
                  </a:lnTo>
                  <a:lnTo>
                    <a:pt x="1125" y="139"/>
                  </a:lnTo>
                  <a:lnTo>
                    <a:pt x="1007" y="60"/>
                  </a:lnTo>
                  <a:lnTo>
                    <a:pt x="869" y="21"/>
                  </a:lnTo>
                  <a:lnTo>
                    <a:pt x="7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006;p33">
              <a:extLst>
                <a:ext uri="{FF2B5EF4-FFF2-40B4-BE49-F238E27FC236}">
                  <a16:creationId xmlns:a16="http://schemas.microsoft.com/office/drawing/2014/main" xmlns="" id="{4A554909-5D14-47ED-9C4D-0BF990F97EAF}"/>
                </a:ext>
              </a:extLst>
            </p:cNvPr>
            <p:cNvSpPr/>
            <p:nvPr/>
          </p:nvSpPr>
          <p:spPr>
            <a:xfrm>
              <a:off x="7283140" y="2792992"/>
              <a:ext cx="45145" cy="1236528"/>
            </a:xfrm>
            <a:custGeom>
              <a:avLst/>
              <a:gdLst/>
              <a:ahLst/>
              <a:cxnLst/>
              <a:rect l="l" t="t" r="r" b="b"/>
              <a:pathLst>
                <a:path w="1343" h="36785" extrusionOk="0">
                  <a:moveTo>
                    <a:pt x="1" y="1"/>
                  </a:moveTo>
                  <a:lnTo>
                    <a:pt x="1" y="36784"/>
                  </a:lnTo>
                  <a:lnTo>
                    <a:pt x="1343" y="36784"/>
                  </a:lnTo>
                  <a:lnTo>
                    <a:pt x="13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007;p33">
              <a:extLst>
                <a:ext uri="{FF2B5EF4-FFF2-40B4-BE49-F238E27FC236}">
                  <a16:creationId xmlns:a16="http://schemas.microsoft.com/office/drawing/2014/main" xmlns="" id="{2AB71DC3-4DFB-4C72-A355-8EE1BFDAC2EB}"/>
                </a:ext>
              </a:extLst>
            </p:cNvPr>
            <p:cNvSpPr/>
            <p:nvPr/>
          </p:nvSpPr>
          <p:spPr>
            <a:xfrm>
              <a:off x="5218783" y="2792992"/>
              <a:ext cx="45145" cy="1236528"/>
            </a:xfrm>
            <a:custGeom>
              <a:avLst/>
              <a:gdLst/>
              <a:ahLst/>
              <a:cxnLst/>
              <a:rect l="l" t="t" r="r" b="b"/>
              <a:pathLst>
                <a:path w="1343" h="36785" extrusionOk="0">
                  <a:moveTo>
                    <a:pt x="0" y="1"/>
                  </a:moveTo>
                  <a:lnTo>
                    <a:pt x="0" y="36784"/>
                  </a:lnTo>
                  <a:lnTo>
                    <a:pt x="1342" y="36784"/>
                  </a:lnTo>
                  <a:lnTo>
                    <a:pt x="13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008;p33">
              <a:extLst>
                <a:ext uri="{FF2B5EF4-FFF2-40B4-BE49-F238E27FC236}">
                  <a16:creationId xmlns:a16="http://schemas.microsoft.com/office/drawing/2014/main" xmlns="" id="{972BE525-9709-45AE-AFA3-912D6D5AD4EA}"/>
                </a:ext>
              </a:extLst>
            </p:cNvPr>
            <p:cNvSpPr/>
            <p:nvPr/>
          </p:nvSpPr>
          <p:spPr>
            <a:xfrm>
              <a:off x="5081461" y="2788353"/>
              <a:ext cx="2427205" cy="25917"/>
            </a:xfrm>
            <a:custGeom>
              <a:avLst/>
              <a:gdLst/>
              <a:ahLst/>
              <a:cxnLst/>
              <a:rect l="l" t="t" r="r" b="b"/>
              <a:pathLst>
                <a:path w="72206" h="771" extrusionOk="0">
                  <a:moveTo>
                    <a:pt x="0" y="1"/>
                  </a:moveTo>
                  <a:lnTo>
                    <a:pt x="0" y="770"/>
                  </a:lnTo>
                  <a:lnTo>
                    <a:pt x="72205" y="770"/>
                  </a:lnTo>
                  <a:lnTo>
                    <a:pt x="722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009;p33">
              <a:extLst>
                <a:ext uri="{FF2B5EF4-FFF2-40B4-BE49-F238E27FC236}">
                  <a16:creationId xmlns:a16="http://schemas.microsoft.com/office/drawing/2014/main" xmlns="" id="{A7BADA20-9525-42DF-8884-9FE5312A424D}"/>
                </a:ext>
              </a:extLst>
            </p:cNvPr>
            <p:cNvSpPr/>
            <p:nvPr/>
          </p:nvSpPr>
          <p:spPr>
            <a:xfrm>
              <a:off x="5799230" y="2680243"/>
              <a:ext cx="426541" cy="118089"/>
            </a:xfrm>
            <a:custGeom>
              <a:avLst/>
              <a:gdLst/>
              <a:ahLst/>
              <a:cxnLst/>
              <a:rect l="l" t="t" r="r" b="b"/>
              <a:pathLst>
                <a:path w="12689" h="3513" extrusionOk="0">
                  <a:moveTo>
                    <a:pt x="2230" y="0"/>
                  </a:moveTo>
                  <a:lnTo>
                    <a:pt x="1934" y="59"/>
                  </a:lnTo>
                  <a:lnTo>
                    <a:pt x="1638" y="138"/>
                  </a:lnTo>
                  <a:lnTo>
                    <a:pt x="1441" y="217"/>
                  </a:lnTo>
                  <a:lnTo>
                    <a:pt x="1243" y="336"/>
                  </a:lnTo>
                  <a:lnTo>
                    <a:pt x="1026" y="474"/>
                  </a:lnTo>
                  <a:lnTo>
                    <a:pt x="809" y="632"/>
                  </a:lnTo>
                  <a:lnTo>
                    <a:pt x="612" y="809"/>
                  </a:lnTo>
                  <a:lnTo>
                    <a:pt x="434" y="987"/>
                  </a:lnTo>
                  <a:lnTo>
                    <a:pt x="296" y="1164"/>
                  </a:lnTo>
                  <a:lnTo>
                    <a:pt x="178" y="1362"/>
                  </a:lnTo>
                  <a:lnTo>
                    <a:pt x="118" y="1500"/>
                  </a:lnTo>
                  <a:lnTo>
                    <a:pt x="59" y="1658"/>
                  </a:lnTo>
                  <a:lnTo>
                    <a:pt x="20" y="1796"/>
                  </a:lnTo>
                  <a:lnTo>
                    <a:pt x="0" y="1934"/>
                  </a:lnTo>
                  <a:lnTo>
                    <a:pt x="0" y="2072"/>
                  </a:lnTo>
                  <a:lnTo>
                    <a:pt x="0" y="2210"/>
                  </a:lnTo>
                  <a:lnTo>
                    <a:pt x="20" y="2329"/>
                  </a:lnTo>
                  <a:lnTo>
                    <a:pt x="59" y="2447"/>
                  </a:lnTo>
                  <a:lnTo>
                    <a:pt x="118" y="2565"/>
                  </a:lnTo>
                  <a:lnTo>
                    <a:pt x="178" y="2684"/>
                  </a:lnTo>
                  <a:lnTo>
                    <a:pt x="257" y="2783"/>
                  </a:lnTo>
                  <a:lnTo>
                    <a:pt x="355" y="2881"/>
                  </a:lnTo>
                  <a:lnTo>
                    <a:pt x="474" y="2960"/>
                  </a:lnTo>
                  <a:lnTo>
                    <a:pt x="592" y="3039"/>
                  </a:lnTo>
                  <a:lnTo>
                    <a:pt x="730" y="3118"/>
                  </a:lnTo>
                  <a:lnTo>
                    <a:pt x="888" y="3177"/>
                  </a:lnTo>
                  <a:lnTo>
                    <a:pt x="1125" y="3276"/>
                  </a:lnTo>
                  <a:lnTo>
                    <a:pt x="1381" y="3335"/>
                  </a:lnTo>
                  <a:lnTo>
                    <a:pt x="1638" y="3394"/>
                  </a:lnTo>
                  <a:lnTo>
                    <a:pt x="1894" y="3434"/>
                  </a:lnTo>
                  <a:lnTo>
                    <a:pt x="2427" y="3493"/>
                  </a:lnTo>
                  <a:lnTo>
                    <a:pt x="2960" y="3513"/>
                  </a:lnTo>
                  <a:lnTo>
                    <a:pt x="3493" y="3513"/>
                  </a:lnTo>
                  <a:lnTo>
                    <a:pt x="4026" y="3493"/>
                  </a:lnTo>
                  <a:lnTo>
                    <a:pt x="5072" y="3414"/>
                  </a:lnTo>
                  <a:lnTo>
                    <a:pt x="5920" y="3355"/>
                  </a:lnTo>
                  <a:lnTo>
                    <a:pt x="6769" y="3315"/>
                  </a:lnTo>
                  <a:lnTo>
                    <a:pt x="8091" y="3276"/>
                  </a:lnTo>
                  <a:lnTo>
                    <a:pt x="9393" y="3256"/>
                  </a:lnTo>
                  <a:lnTo>
                    <a:pt x="10715" y="3296"/>
                  </a:lnTo>
                  <a:lnTo>
                    <a:pt x="12037" y="3375"/>
                  </a:lnTo>
                  <a:lnTo>
                    <a:pt x="12373" y="3375"/>
                  </a:lnTo>
                  <a:lnTo>
                    <a:pt x="12472" y="3335"/>
                  </a:lnTo>
                  <a:lnTo>
                    <a:pt x="12531" y="3315"/>
                  </a:lnTo>
                  <a:lnTo>
                    <a:pt x="12590" y="3276"/>
                  </a:lnTo>
                  <a:lnTo>
                    <a:pt x="12629" y="3236"/>
                  </a:lnTo>
                  <a:lnTo>
                    <a:pt x="12649" y="3177"/>
                  </a:lnTo>
                  <a:lnTo>
                    <a:pt x="12669" y="3118"/>
                  </a:lnTo>
                  <a:lnTo>
                    <a:pt x="12689" y="3059"/>
                  </a:lnTo>
                  <a:lnTo>
                    <a:pt x="12669" y="2921"/>
                  </a:lnTo>
                  <a:lnTo>
                    <a:pt x="12610" y="2763"/>
                  </a:lnTo>
                  <a:lnTo>
                    <a:pt x="12531" y="2585"/>
                  </a:lnTo>
                  <a:lnTo>
                    <a:pt x="12412" y="2427"/>
                  </a:lnTo>
                  <a:lnTo>
                    <a:pt x="12294" y="2250"/>
                  </a:lnTo>
                  <a:lnTo>
                    <a:pt x="12037" y="1934"/>
                  </a:lnTo>
                  <a:lnTo>
                    <a:pt x="11761" y="1658"/>
                  </a:lnTo>
                  <a:lnTo>
                    <a:pt x="11544" y="1480"/>
                  </a:lnTo>
                  <a:lnTo>
                    <a:pt x="11228" y="1263"/>
                  </a:lnTo>
                  <a:lnTo>
                    <a:pt x="10893" y="1085"/>
                  </a:lnTo>
                  <a:lnTo>
                    <a:pt x="10538" y="947"/>
                  </a:lnTo>
                  <a:lnTo>
                    <a:pt x="10183" y="829"/>
                  </a:lnTo>
                  <a:lnTo>
                    <a:pt x="9808" y="750"/>
                  </a:lnTo>
                  <a:lnTo>
                    <a:pt x="9433" y="691"/>
                  </a:lnTo>
                  <a:lnTo>
                    <a:pt x="9058" y="671"/>
                  </a:lnTo>
                  <a:lnTo>
                    <a:pt x="8683" y="671"/>
                  </a:lnTo>
                  <a:lnTo>
                    <a:pt x="8130" y="711"/>
                  </a:lnTo>
                  <a:lnTo>
                    <a:pt x="7597" y="770"/>
                  </a:lnTo>
                  <a:lnTo>
                    <a:pt x="7045" y="849"/>
                  </a:lnTo>
                  <a:lnTo>
                    <a:pt x="6512" y="888"/>
                  </a:lnTo>
                  <a:lnTo>
                    <a:pt x="6216" y="888"/>
                  </a:lnTo>
                  <a:lnTo>
                    <a:pt x="5920" y="849"/>
                  </a:lnTo>
                  <a:lnTo>
                    <a:pt x="5604" y="789"/>
                  </a:lnTo>
                  <a:lnTo>
                    <a:pt x="5308" y="711"/>
                  </a:lnTo>
                  <a:lnTo>
                    <a:pt x="4677" y="533"/>
                  </a:lnTo>
                  <a:lnTo>
                    <a:pt x="4065" y="316"/>
                  </a:lnTo>
                  <a:lnTo>
                    <a:pt x="3453" y="138"/>
                  </a:lnTo>
                  <a:lnTo>
                    <a:pt x="3138" y="79"/>
                  </a:lnTo>
                  <a:lnTo>
                    <a:pt x="2842" y="20"/>
                  </a:lnTo>
                  <a:lnTo>
                    <a:pt x="2526" y="0"/>
                  </a:lnTo>
                  <a:close/>
                </a:path>
              </a:pathLst>
            </a:custGeom>
            <a:solidFill>
              <a:srgbClr val="D98E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010;p33">
              <a:extLst>
                <a:ext uri="{FF2B5EF4-FFF2-40B4-BE49-F238E27FC236}">
                  <a16:creationId xmlns:a16="http://schemas.microsoft.com/office/drawing/2014/main" xmlns="" id="{99332C16-4FAE-4610-906E-4D439B39EFE4}"/>
                </a:ext>
              </a:extLst>
            </p:cNvPr>
            <p:cNvSpPr/>
            <p:nvPr/>
          </p:nvSpPr>
          <p:spPr>
            <a:xfrm>
              <a:off x="5046971" y="3002622"/>
              <a:ext cx="1246444" cy="1048788"/>
            </a:xfrm>
            <a:custGeom>
              <a:avLst/>
              <a:gdLst/>
              <a:ahLst/>
              <a:cxnLst/>
              <a:rect l="l" t="t" r="r" b="b"/>
              <a:pathLst>
                <a:path w="37080" h="31200" extrusionOk="0">
                  <a:moveTo>
                    <a:pt x="6414" y="1"/>
                  </a:moveTo>
                  <a:lnTo>
                    <a:pt x="5822" y="20"/>
                  </a:lnTo>
                  <a:lnTo>
                    <a:pt x="5230" y="60"/>
                  </a:lnTo>
                  <a:lnTo>
                    <a:pt x="4638" y="139"/>
                  </a:lnTo>
                  <a:lnTo>
                    <a:pt x="4065" y="237"/>
                  </a:lnTo>
                  <a:lnTo>
                    <a:pt x="3513" y="376"/>
                  </a:lnTo>
                  <a:lnTo>
                    <a:pt x="3237" y="454"/>
                  </a:lnTo>
                  <a:lnTo>
                    <a:pt x="2960" y="553"/>
                  </a:lnTo>
                  <a:lnTo>
                    <a:pt x="2704" y="672"/>
                  </a:lnTo>
                  <a:lnTo>
                    <a:pt x="2447" y="790"/>
                  </a:lnTo>
                  <a:lnTo>
                    <a:pt x="2210" y="908"/>
                  </a:lnTo>
                  <a:lnTo>
                    <a:pt x="1974" y="1066"/>
                  </a:lnTo>
                  <a:lnTo>
                    <a:pt x="1737" y="1224"/>
                  </a:lnTo>
                  <a:lnTo>
                    <a:pt x="1520" y="1382"/>
                  </a:lnTo>
                  <a:lnTo>
                    <a:pt x="1322" y="1579"/>
                  </a:lnTo>
                  <a:lnTo>
                    <a:pt x="1125" y="1777"/>
                  </a:lnTo>
                  <a:lnTo>
                    <a:pt x="928" y="1994"/>
                  </a:lnTo>
                  <a:lnTo>
                    <a:pt x="770" y="2230"/>
                  </a:lnTo>
                  <a:lnTo>
                    <a:pt x="612" y="2467"/>
                  </a:lnTo>
                  <a:lnTo>
                    <a:pt x="494" y="2704"/>
                  </a:lnTo>
                  <a:lnTo>
                    <a:pt x="375" y="2961"/>
                  </a:lnTo>
                  <a:lnTo>
                    <a:pt x="277" y="3217"/>
                  </a:lnTo>
                  <a:lnTo>
                    <a:pt x="198" y="3493"/>
                  </a:lnTo>
                  <a:lnTo>
                    <a:pt x="138" y="3770"/>
                  </a:lnTo>
                  <a:lnTo>
                    <a:pt x="79" y="4066"/>
                  </a:lnTo>
                  <a:lnTo>
                    <a:pt x="40" y="4362"/>
                  </a:lnTo>
                  <a:lnTo>
                    <a:pt x="20" y="4658"/>
                  </a:lnTo>
                  <a:lnTo>
                    <a:pt x="0" y="4973"/>
                  </a:lnTo>
                  <a:lnTo>
                    <a:pt x="0" y="5289"/>
                  </a:lnTo>
                  <a:lnTo>
                    <a:pt x="0" y="5605"/>
                  </a:lnTo>
                  <a:lnTo>
                    <a:pt x="59" y="6256"/>
                  </a:lnTo>
                  <a:lnTo>
                    <a:pt x="158" y="6888"/>
                  </a:lnTo>
                  <a:lnTo>
                    <a:pt x="316" y="7519"/>
                  </a:lnTo>
                  <a:lnTo>
                    <a:pt x="494" y="8151"/>
                  </a:lnTo>
                  <a:lnTo>
                    <a:pt x="711" y="8762"/>
                  </a:lnTo>
                  <a:lnTo>
                    <a:pt x="987" y="9335"/>
                  </a:lnTo>
                  <a:lnTo>
                    <a:pt x="1263" y="9887"/>
                  </a:lnTo>
                  <a:lnTo>
                    <a:pt x="1421" y="10124"/>
                  </a:lnTo>
                  <a:lnTo>
                    <a:pt x="1599" y="10380"/>
                  </a:lnTo>
                  <a:lnTo>
                    <a:pt x="1757" y="10617"/>
                  </a:lnTo>
                  <a:lnTo>
                    <a:pt x="1934" y="10834"/>
                  </a:lnTo>
                  <a:lnTo>
                    <a:pt x="2112" y="11032"/>
                  </a:lnTo>
                  <a:lnTo>
                    <a:pt x="2309" y="11209"/>
                  </a:lnTo>
                  <a:lnTo>
                    <a:pt x="2506" y="11387"/>
                  </a:lnTo>
                  <a:lnTo>
                    <a:pt x="2724" y="11564"/>
                  </a:lnTo>
                  <a:lnTo>
                    <a:pt x="2941" y="11703"/>
                  </a:lnTo>
                  <a:lnTo>
                    <a:pt x="3158" y="11841"/>
                  </a:lnTo>
                  <a:lnTo>
                    <a:pt x="3394" y="11959"/>
                  </a:lnTo>
                  <a:lnTo>
                    <a:pt x="3612" y="12058"/>
                  </a:lnTo>
                  <a:lnTo>
                    <a:pt x="3848" y="12156"/>
                  </a:lnTo>
                  <a:lnTo>
                    <a:pt x="4085" y="12235"/>
                  </a:lnTo>
                  <a:lnTo>
                    <a:pt x="4322" y="12295"/>
                  </a:lnTo>
                  <a:lnTo>
                    <a:pt x="4578" y="12354"/>
                  </a:lnTo>
                  <a:lnTo>
                    <a:pt x="5072" y="12413"/>
                  </a:lnTo>
                  <a:lnTo>
                    <a:pt x="5585" y="12452"/>
                  </a:lnTo>
                  <a:lnTo>
                    <a:pt x="6098" y="12472"/>
                  </a:lnTo>
                  <a:lnTo>
                    <a:pt x="6631" y="12452"/>
                  </a:lnTo>
                  <a:lnTo>
                    <a:pt x="7144" y="12413"/>
                  </a:lnTo>
                  <a:lnTo>
                    <a:pt x="8190" y="12295"/>
                  </a:lnTo>
                  <a:lnTo>
                    <a:pt x="9236" y="12176"/>
                  </a:lnTo>
                  <a:lnTo>
                    <a:pt x="9729" y="12117"/>
                  </a:lnTo>
                  <a:lnTo>
                    <a:pt x="10222" y="12058"/>
                  </a:lnTo>
                  <a:lnTo>
                    <a:pt x="11031" y="11999"/>
                  </a:lnTo>
                  <a:lnTo>
                    <a:pt x="11860" y="11900"/>
                  </a:lnTo>
                  <a:lnTo>
                    <a:pt x="12689" y="11801"/>
                  </a:lnTo>
                  <a:lnTo>
                    <a:pt x="13498" y="11683"/>
                  </a:lnTo>
                  <a:lnTo>
                    <a:pt x="14327" y="11564"/>
                  </a:lnTo>
                  <a:lnTo>
                    <a:pt x="15156" y="11407"/>
                  </a:lnTo>
                  <a:lnTo>
                    <a:pt x="15965" y="11249"/>
                  </a:lnTo>
                  <a:lnTo>
                    <a:pt x="16793" y="11071"/>
                  </a:lnTo>
                  <a:lnTo>
                    <a:pt x="17603" y="10874"/>
                  </a:lnTo>
                  <a:lnTo>
                    <a:pt x="18412" y="10676"/>
                  </a:lnTo>
                  <a:lnTo>
                    <a:pt x="19221" y="10459"/>
                  </a:lnTo>
                  <a:lnTo>
                    <a:pt x="20010" y="10223"/>
                  </a:lnTo>
                  <a:lnTo>
                    <a:pt x="20819" y="9986"/>
                  </a:lnTo>
                  <a:lnTo>
                    <a:pt x="21608" y="9729"/>
                  </a:lnTo>
                  <a:lnTo>
                    <a:pt x="22378" y="9453"/>
                  </a:lnTo>
                  <a:lnTo>
                    <a:pt x="23167" y="9177"/>
                  </a:lnTo>
                  <a:lnTo>
                    <a:pt x="23167" y="9177"/>
                  </a:lnTo>
                  <a:lnTo>
                    <a:pt x="23128" y="9196"/>
                  </a:lnTo>
                  <a:lnTo>
                    <a:pt x="23108" y="9236"/>
                  </a:lnTo>
                  <a:lnTo>
                    <a:pt x="23069" y="9335"/>
                  </a:lnTo>
                  <a:lnTo>
                    <a:pt x="23069" y="9473"/>
                  </a:lnTo>
                  <a:lnTo>
                    <a:pt x="23088" y="9670"/>
                  </a:lnTo>
                  <a:lnTo>
                    <a:pt x="23128" y="9907"/>
                  </a:lnTo>
                  <a:lnTo>
                    <a:pt x="23187" y="10163"/>
                  </a:lnTo>
                  <a:lnTo>
                    <a:pt x="23384" y="10795"/>
                  </a:lnTo>
                  <a:lnTo>
                    <a:pt x="23621" y="11525"/>
                  </a:lnTo>
                  <a:lnTo>
                    <a:pt x="23937" y="12334"/>
                  </a:lnTo>
                  <a:lnTo>
                    <a:pt x="24272" y="13202"/>
                  </a:lnTo>
                  <a:lnTo>
                    <a:pt x="24647" y="14090"/>
                  </a:lnTo>
                  <a:lnTo>
                    <a:pt x="25437" y="15886"/>
                  </a:lnTo>
                  <a:lnTo>
                    <a:pt x="26167" y="17504"/>
                  </a:lnTo>
                  <a:lnTo>
                    <a:pt x="26759" y="18747"/>
                  </a:lnTo>
                  <a:lnTo>
                    <a:pt x="27075" y="19418"/>
                  </a:lnTo>
                  <a:lnTo>
                    <a:pt x="27489" y="20109"/>
                  </a:lnTo>
                  <a:lnTo>
                    <a:pt x="27963" y="20879"/>
                  </a:lnTo>
                  <a:lnTo>
                    <a:pt x="29068" y="22635"/>
                  </a:lnTo>
                  <a:lnTo>
                    <a:pt x="30311" y="24549"/>
                  </a:lnTo>
                  <a:lnTo>
                    <a:pt x="31594" y="26463"/>
                  </a:lnTo>
                  <a:lnTo>
                    <a:pt x="32817" y="28219"/>
                  </a:lnTo>
                  <a:lnTo>
                    <a:pt x="33863" y="29680"/>
                  </a:lnTo>
                  <a:lnTo>
                    <a:pt x="34297" y="30252"/>
                  </a:lnTo>
                  <a:lnTo>
                    <a:pt x="34633" y="30686"/>
                  </a:lnTo>
                  <a:lnTo>
                    <a:pt x="34909" y="31002"/>
                  </a:lnTo>
                  <a:lnTo>
                    <a:pt x="34988" y="31081"/>
                  </a:lnTo>
                  <a:lnTo>
                    <a:pt x="35067" y="31140"/>
                  </a:lnTo>
                  <a:lnTo>
                    <a:pt x="35165" y="31160"/>
                  </a:lnTo>
                  <a:lnTo>
                    <a:pt x="35244" y="31180"/>
                  </a:lnTo>
                  <a:lnTo>
                    <a:pt x="35343" y="31199"/>
                  </a:lnTo>
                  <a:lnTo>
                    <a:pt x="35422" y="31180"/>
                  </a:lnTo>
                  <a:lnTo>
                    <a:pt x="35501" y="31160"/>
                  </a:lnTo>
                  <a:lnTo>
                    <a:pt x="35580" y="31101"/>
                  </a:lnTo>
                  <a:lnTo>
                    <a:pt x="35718" y="31002"/>
                  </a:lnTo>
                  <a:lnTo>
                    <a:pt x="35856" y="30844"/>
                  </a:lnTo>
                  <a:lnTo>
                    <a:pt x="35974" y="30666"/>
                  </a:lnTo>
                  <a:lnTo>
                    <a:pt x="36073" y="30469"/>
                  </a:lnTo>
                  <a:lnTo>
                    <a:pt x="36172" y="30252"/>
                  </a:lnTo>
                  <a:lnTo>
                    <a:pt x="36211" y="30193"/>
                  </a:lnTo>
                  <a:lnTo>
                    <a:pt x="36270" y="30153"/>
                  </a:lnTo>
                  <a:lnTo>
                    <a:pt x="36330" y="30153"/>
                  </a:lnTo>
                  <a:lnTo>
                    <a:pt x="36409" y="30134"/>
                  </a:lnTo>
                  <a:lnTo>
                    <a:pt x="36468" y="30134"/>
                  </a:lnTo>
                  <a:lnTo>
                    <a:pt x="36507" y="30114"/>
                  </a:lnTo>
                  <a:lnTo>
                    <a:pt x="36527" y="30074"/>
                  </a:lnTo>
                  <a:lnTo>
                    <a:pt x="36527" y="29995"/>
                  </a:lnTo>
                  <a:lnTo>
                    <a:pt x="36547" y="29917"/>
                  </a:lnTo>
                  <a:lnTo>
                    <a:pt x="36606" y="29818"/>
                  </a:lnTo>
                  <a:lnTo>
                    <a:pt x="36823" y="29581"/>
                  </a:lnTo>
                  <a:lnTo>
                    <a:pt x="37020" y="29344"/>
                  </a:lnTo>
                  <a:lnTo>
                    <a:pt x="37079" y="29246"/>
                  </a:lnTo>
                  <a:lnTo>
                    <a:pt x="37079" y="29206"/>
                  </a:lnTo>
                  <a:lnTo>
                    <a:pt x="37079" y="29186"/>
                  </a:lnTo>
                  <a:lnTo>
                    <a:pt x="36645" y="27766"/>
                  </a:lnTo>
                  <a:lnTo>
                    <a:pt x="36191" y="26345"/>
                  </a:lnTo>
                  <a:lnTo>
                    <a:pt x="35718" y="24924"/>
                  </a:lnTo>
                  <a:lnTo>
                    <a:pt x="35225" y="23523"/>
                  </a:lnTo>
                  <a:lnTo>
                    <a:pt x="34692" y="22102"/>
                  </a:lnTo>
                  <a:lnTo>
                    <a:pt x="34179" y="20681"/>
                  </a:lnTo>
                  <a:lnTo>
                    <a:pt x="33074" y="17859"/>
                  </a:lnTo>
                  <a:lnTo>
                    <a:pt x="30863" y="12216"/>
                  </a:lnTo>
                  <a:lnTo>
                    <a:pt x="29798" y="9433"/>
                  </a:lnTo>
                  <a:lnTo>
                    <a:pt x="29265" y="8032"/>
                  </a:lnTo>
                  <a:lnTo>
                    <a:pt x="28752" y="6631"/>
                  </a:lnTo>
                  <a:lnTo>
                    <a:pt x="28594" y="6197"/>
                  </a:lnTo>
                  <a:lnTo>
                    <a:pt x="28416" y="5763"/>
                  </a:lnTo>
                  <a:lnTo>
                    <a:pt x="28219" y="5348"/>
                  </a:lnTo>
                  <a:lnTo>
                    <a:pt x="28002" y="4954"/>
                  </a:lnTo>
                  <a:lnTo>
                    <a:pt x="27785" y="4579"/>
                  </a:lnTo>
                  <a:lnTo>
                    <a:pt x="27548" y="4224"/>
                  </a:lnTo>
                  <a:lnTo>
                    <a:pt x="27272" y="3888"/>
                  </a:lnTo>
                  <a:lnTo>
                    <a:pt x="27015" y="3572"/>
                  </a:lnTo>
                  <a:lnTo>
                    <a:pt x="26719" y="3276"/>
                  </a:lnTo>
                  <a:lnTo>
                    <a:pt x="26404" y="3000"/>
                  </a:lnTo>
                  <a:lnTo>
                    <a:pt x="26068" y="2724"/>
                  </a:lnTo>
                  <a:lnTo>
                    <a:pt x="25693" y="2487"/>
                  </a:lnTo>
                  <a:lnTo>
                    <a:pt x="25318" y="2250"/>
                  </a:lnTo>
                  <a:lnTo>
                    <a:pt x="24924" y="2053"/>
                  </a:lnTo>
                  <a:lnTo>
                    <a:pt x="24490" y="1856"/>
                  </a:lnTo>
                  <a:lnTo>
                    <a:pt x="24016" y="1698"/>
                  </a:lnTo>
                  <a:lnTo>
                    <a:pt x="23523" y="1540"/>
                  </a:lnTo>
                  <a:lnTo>
                    <a:pt x="23010" y="1402"/>
                  </a:lnTo>
                  <a:lnTo>
                    <a:pt x="22496" y="1303"/>
                  </a:lnTo>
                  <a:lnTo>
                    <a:pt x="21983" y="1224"/>
                  </a:lnTo>
                  <a:lnTo>
                    <a:pt x="21470" y="1145"/>
                  </a:lnTo>
                  <a:lnTo>
                    <a:pt x="20938" y="1086"/>
                  </a:lnTo>
                  <a:lnTo>
                    <a:pt x="19892" y="1007"/>
                  </a:lnTo>
                  <a:lnTo>
                    <a:pt x="9236" y="139"/>
                  </a:lnTo>
                  <a:lnTo>
                    <a:pt x="8170" y="60"/>
                  </a:lnTo>
                  <a:lnTo>
                    <a:pt x="7598" y="40"/>
                  </a:lnTo>
                  <a:lnTo>
                    <a:pt x="7006" y="20"/>
                  </a:lnTo>
                  <a:lnTo>
                    <a:pt x="6414" y="1"/>
                  </a:lnTo>
                  <a:close/>
                </a:path>
              </a:pathLst>
            </a:custGeom>
            <a:solidFill>
              <a:srgbClr val="D98E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011;p33">
              <a:extLst>
                <a:ext uri="{FF2B5EF4-FFF2-40B4-BE49-F238E27FC236}">
                  <a16:creationId xmlns:a16="http://schemas.microsoft.com/office/drawing/2014/main" xmlns="" id="{C734475A-5BCD-482E-90C2-531D6F5C3670}"/>
                </a:ext>
              </a:extLst>
            </p:cNvPr>
            <p:cNvSpPr/>
            <p:nvPr/>
          </p:nvSpPr>
          <p:spPr>
            <a:xfrm>
              <a:off x="5093395" y="1799939"/>
              <a:ext cx="245490" cy="505502"/>
            </a:xfrm>
            <a:custGeom>
              <a:avLst/>
              <a:gdLst/>
              <a:ahLst/>
              <a:cxnLst/>
              <a:rect l="l" t="t" r="r" b="b"/>
              <a:pathLst>
                <a:path w="7303" h="15038" extrusionOk="0">
                  <a:moveTo>
                    <a:pt x="4480" y="1"/>
                  </a:moveTo>
                  <a:lnTo>
                    <a:pt x="4263" y="20"/>
                  </a:lnTo>
                  <a:lnTo>
                    <a:pt x="4026" y="80"/>
                  </a:lnTo>
                  <a:lnTo>
                    <a:pt x="3829" y="159"/>
                  </a:lnTo>
                  <a:lnTo>
                    <a:pt x="3612" y="257"/>
                  </a:lnTo>
                  <a:lnTo>
                    <a:pt x="3415" y="356"/>
                  </a:lnTo>
                  <a:lnTo>
                    <a:pt x="3217" y="494"/>
                  </a:lnTo>
                  <a:lnTo>
                    <a:pt x="3040" y="632"/>
                  </a:lnTo>
                  <a:lnTo>
                    <a:pt x="2566" y="1066"/>
                  </a:lnTo>
                  <a:lnTo>
                    <a:pt x="2112" y="1501"/>
                  </a:lnTo>
                  <a:lnTo>
                    <a:pt x="1915" y="1718"/>
                  </a:lnTo>
                  <a:lnTo>
                    <a:pt x="1717" y="1954"/>
                  </a:lnTo>
                  <a:lnTo>
                    <a:pt x="1540" y="2191"/>
                  </a:lnTo>
                  <a:lnTo>
                    <a:pt x="1362" y="2428"/>
                  </a:lnTo>
                  <a:lnTo>
                    <a:pt x="1204" y="2685"/>
                  </a:lnTo>
                  <a:lnTo>
                    <a:pt x="1066" y="2941"/>
                  </a:lnTo>
                  <a:lnTo>
                    <a:pt x="928" y="3198"/>
                  </a:lnTo>
                  <a:lnTo>
                    <a:pt x="810" y="3474"/>
                  </a:lnTo>
                  <a:lnTo>
                    <a:pt x="711" y="3770"/>
                  </a:lnTo>
                  <a:lnTo>
                    <a:pt x="632" y="4066"/>
                  </a:lnTo>
                  <a:lnTo>
                    <a:pt x="553" y="4382"/>
                  </a:lnTo>
                  <a:lnTo>
                    <a:pt x="494" y="4697"/>
                  </a:lnTo>
                  <a:lnTo>
                    <a:pt x="415" y="5467"/>
                  </a:lnTo>
                  <a:lnTo>
                    <a:pt x="376" y="6237"/>
                  </a:lnTo>
                  <a:lnTo>
                    <a:pt x="376" y="7203"/>
                  </a:lnTo>
                  <a:lnTo>
                    <a:pt x="395" y="8170"/>
                  </a:lnTo>
                  <a:lnTo>
                    <a:pt x="435" y="9137"/>
                  </a:lnTo>
                  <a:lnTo>
                    <a:pt x="454" y="10104"/>
                  </a:lnTo>
                  <a:lnTo>
                    <a:pt x="435" y="11071"/>
                  </a:lnTo>
                  <a:lnTo>
                    <a:pt x="415" y="11545"/>
                  </a:lnTo>
                  <a:lnTo>
                    <a:pt x="376" y="12018"/>
                  </a:lnTo>
                  <a:lnTo>
                    <a:pt x="316" y="12492"/>
                  </a:lnTo>
                  <a:lnTo>
                    <a:pt x="257" y="12966"/>
                  </a:lnTo>
                  <a:lnTo>
                    <a:pt x="158" y="13439"/>
                  </a:lnTo>
                  <a:lnTo>
                    <a:pt x="40" y="13893"/>
                  </a:lnTo>
                  <a:lnTo>
                    <a:pt x="1" y="14031"/>
                  </a:lnTo>
                  <a:lnTo>
                    <a:pt x="1" y="14110"/>
                  </a:lnTo>
                  <a:lnTo>
                    <a:pt x="20" y="14169"/>
                  </a:lnTo>
                  <a:lnTo>
                    <a:pt x="40" y="14209"/>
                  </a:lnTo>
                  <a:lnTo>
                    <a:pt x="80" y="14248"/>
                  </a:lnTo>
                  <a:lnTo>
                    <a:pt x="178" y="14327"/>
                  </a:lnTo>
                  <a:lnTo>
                    <a:pt x="356" y="14406"/>
                  </a:lnTo>
                  <a:lnTo>
                    <a:pt x="514" y="14485"/>
                  </a:lnTo>
                  <a:lnTo>
                    <a:pt x="691" y="14544"/>
                  </a:lnTo>
                  <a:lnTo>
                    <a:pt x="869" y="14604"/>
                  </a:lnTo>
                  <a:lnTo>
                    <a:pt x="1204" y="14663"/>
                  </a:lnTo>
                  <a:lnTo>
                    <a:pt x="1579" y="14722"/>
                  </a:lnTo>
                  <a:lnTo>
                    <a:pt x="1777" y="14761"/>
                  </a:lnTo>
                  <a:lnTo>
                    <a:pt x="1954" y="14801"/>
                  </a:lnTo>
                  <a:lnTo>
                    <a:pt x="2349" y="14900"/>
                  </a:lnTo>
                  <a:lnTo>
                    <a:pt x="2724" y="14998"/>
                  </a:lnTo>
                  <a:lnTo>
                    <a:pt x="2921" y="15018"/>
                  </a:lnTo>
                  <a:lnTo>
                    <a:pt x="3119" y="15038"/>
                  </a:lnTo>
                  <a:lnTo>
                    <a:pt x="3316" y="15018"/>
                  </a:lnTo>
                  <a:lnTo>
                    <a:pt x="3493" y="14998"/>
                  </a:lnTo>
                  <a:lnTo>
                    <a:pt x="3671" y="14959"/>
                  </a:lnTo>
                  <a:lnTo>
                    <a:pt x="3849" y="14900"/>
                  </a:lnTo>
                  <a:lnTo>
                    <a:pt x="4204" y="14761"/>
                  </a:lnTo>
                  <a:lnTo>
                    <a:pt x="4539" y="14584"/>
                  </a:lnTo>
                  <a:lnTo>
                    <a:pt x="4855" y="14386"/>
                  </a:lnTo>
                  <a:lnTo>
                    <a:pt x="5171" y="14169"/>
                  </a:lnTo>
                  <a:lnTo>
                    <a:pt x="5783" y="13716"/>
                  </a:lnTo>
                  <a:lnTo>
                    <a:pt x="5980" y="13577"/>
                  </a:lnTo>
                  <a:lnTo>
                    <a:pt x="6079" y="13479"/>
                  </a:lnTo>
                  <a:lnTo>
                    <a:pt x="6138" y="13360"/>
                  </a:lnTo>
                  <a:lnTo>
                    <a:pt x="6157" y="13301"/>
                  </a:lnTo>
                  <a:lnTo>
                    <a:pt x="6157" y="13242"/>
                  </a:lnTo>
                  <a:lnTo>
                    <a:pt x="6138" y="13163"/>
                  </a:lnTo>
                  <a:lnTo>
                    <a:pt x="6098" y="13104"/>
                  </a:lnTo>
                  <a:lnTo>
                    <a:pt x="6019" y="12985"/>
                  </a:lnTo>
                  <a:lnTo>
                    <a:pt x="5980" y="12926"/>
                  </a:lnTo>
                  <a:lnTo>
                    <a:pt x="5960" y="12847"/>
                  </a:lnTo>
                  <a:lnTo>
                    <a:pt x="5842" y="12393"/>
                  </a:lnTo>
                  <a:lnTo>
                    <a:pt x="5704" y="11861"/>
                  </a:lnTo>
                  <a:lnTo>
                    <a:pt x="5546" y="11288"/>
                  </a:lnTo>
                  <a:lnTo>
                    <a:pt x="5408" y="10677"/>
                  </a:lnTo>
                  <a:lnTo>
                    <a:pt x="5289" y="10085"/>
                  </a:lnTo>
                  <a:lnTo>
                    <a:pt x="5230" y="9789"/>
                  </a:lnTo>
                  <a:lnTo>
                    <a:pt x="5210" y="9493"/>
                  </a:lnTo>
                  <a:lnTo>
                    <a:pt x="5191" y="9216"/>
                  </a:lnTo>
                  <a:lnTo>
                    <a:pt x="5191" y="8960"/>
                  </a:lnTo>
                  <a:lnTo>
                    <a:pt x="5210" y="8723"/>
                  </a:lnTo>
                  <a:lnTo>
                    <a:pt x="5250" y="8506"/>
                  </a:lnTo>
                  <a:lnTo>
                    <a:pt x="5289" y="8328"/>
                  </a:lnTo>
                  <a:lnTo>
                    <a:pt x="5368" y="8170"/>
                  </a:lnTo>
                  <a:lnTo>
                    <a:pt x="5467" y="8032"/>
                  </a:lnTo>
                  <a:lnTo>
                    <a:pt x="5565" y="7914"/>
                  </a:lnTo>
                  <a:lnTo>
                    <a:pt x="5684" y="7795"/>
                  </a:lnTo>
                  <a:lnTo>
                    <a:pt x="5802" y="7697"/>
                  </a:lnTo>
                  <a:lnTo>
                    <a:pt x="6079" y="7519"/>
                  </a:lnTo>
                  <a:lnTo>
                    <a:pt x="6335" y="7342"/>
                  </a:lnTo>
                  <a:lnTo>
                    <a:pt x="6592" y="7164"/>
                  </a:lnTo>
                  <a:lnTo>
                    <a:pt x="6710" y="7046"/>
                  </a:lnTo>
                  <a:lnTo>
                    <a:pt x="6828" y="6947"/>
                  </a:lnTo>
                  <a:lnTo>
                    <a:pt x="6927" y="6809"/>
                  </a:lnTo>
                  <a:lnTo>
                    <a:pt x="7006" y="6671"/>
                  </a:lnTo>
                  <a:lnTo>
                    <a:pt x="7124" y="6394"/>
                  </a:lnTo>
                  <a:lnTo>
                    <a:pt x="7203" y="6098"/>
                  </a:lnTo>
                  <a:lnTo>
                    <a:pt x="7263" y="5763"/>
                  </a:lnTo>
                  <a:lnTo>
                    <a:pt x="7282" y="5447"/>
                  </a:lnTo>
                  <a:lnTo>
                    <a:pt x="7302" y="5112"/>
                  </a:lnTo>
                  <a:lnTo>
                    <a:pt x="7302" y="4796"/>
                  </a:lnTo>
                  <a:lnTo>
                    <a:pt x="7263" y="4184"/>
                  </a:lnTo>
                  <a:lnTo>
                    <a:pt x="7223" y="3947"/>
                  </a:lnTo>
                  <a:lnTo>
                    <a:pt x="7184" y="3730"/>
                  </a:lnTo>
                  <a:lnTo>
                    <a:pt x="7124" y="3513"/>
                  </a:lnTo>
                  <a:lnTo>
                    <a:pt x="7006" y="3316"/>
                  </a:lnTo>
                  <a:lnTo>
                    <a:pt x="6927" y="3198"/>
                  </a:lnTo>
                  <a:lnTo>
                    <a:pt x="6848" y="3079"/>
                  </a:lnTo>
                  <a:lnTo>
                    <a:pt x="6749" y="2981"/>
                  </a:lnTo>
                  <a:lnTo>
                    <a:pt x="6671" y="2862"/>
                  </a:lnTo>
                  <a:lnTo>
                    <a:pt x="6572" y="2665"/>
                  </a:lnTo>
                  <a:lnTo>
                    <a:pt x="6513" y="2487"/>
                  </a:lnTo>
                  <a:lnTo>
                    <a:pt x="6434" y="2093"/>
                  </a:lnTo>
                  <a:lnTo>
                    <a:pt x="6375" y="1915"/>
                  </a:lnTo>
                  <a:lnTo>
                    <a:pt x="6296" y="1737"/>
                  </a:lnTo>
                  <a:lnTo>
                    <a:pt x="6138" y="1402"/>
                  </a:lnTo>
                  <a:lnTo>
                    <a:pt x="5881" y="968"/>
                  </a:lnTo>
                  <a:lnTo>
                    <a:pt x="5743" y="731"/>
                  </a:lnTo>
                  <a:lnTo>
                    <a:pt x="5565" y="514"/>
                  </a:lnTo>
                  <a:lnTo>
                    <a:pt x="5368" y="336"/>
                  </a:lnTo>
                  <a:lnTo>
                    <a:pt x="5171" y="178"/>
                  </a:lnTo>
                  <a:lnTo>
                    <a:pt x="5052" y="99"/>
                  </a:lnTo>
                  <a:lnTo>
                    <a:pt x="4954" y="60"/>
                  </a:lnTo>
                  <a:lnTo>
                    <a:pt x="4835" y="20"/>
                  </a:lnTo>
                  <a:lnTo>
                    <a:pt x="4697" y="1"/>
                  </a:lnTo>
                  <a:close/>
                </a:path>
              </a:pathLst>
            </a:custGeom>
            <a:solidFill>
              <a:srgbClr val="D98E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012;p33">
              <a:extLst>
                <a:ext uri="{FF2B5EF4-FFF2-40B4-BE49-F238E27FC236}">
                  <a16:creationId xmlns:a16="http://schemas.microsoft.com/office/drawing/2014/main" xmlns="" id="{725D186A-C8ED-484E-AC33-B95A65ACCDE4}"/>
                </a:ext>
              </a:extLst>
            </p:cNvPr>
            <p:cNvSpPr/>
            <p:nvPr/>
          </p:nvSpPr>
          <p:spPr>
            <a:xfrm>
              <a:off x="5092723" y="2992671"/>
              <a:ext cx="804004" cy="1106505"/>
            </a:xfrm>
            <a:custGeom>
              <a:avLst/>
              <a:gdLst/>
              <a:ahLst/>
              <a:cxnLst/>
              <a:rect l="l" t="t" r="r" b="b"/>
              <a:pathLst>
                <a:path w="23918" h="32917" extrusionOk="0">
                  <a:moveTo>
                    <a:pt x="12867" y="1"/>
                  </a:moveTo>
                  <a:lnTo>
                    <a:pt x="11427" y="20"/>
                  </a:lnTo>
                  <a:lnTo>
                    <a:pt x="9986" y="60"/>
                  </a:lnTo>
                  <a:lnTo>
                    <a:pt x="8763" y="80"/>
                  </a:lnTo>
                  <a:lnTo>
                    <a:pt x="4993" y="80"/>
                  </a:lnTo>
                  <a:lnTo>
                    <a:pt x="3731" y="99"/>
                  </a:lnTo>
                  <a:lnTo>
                    <a:pt x="2468" y="139"/>
                  </a:lnTo>
                  <a:lnTo>
                    <a:pt x="1224" y="237"/>
                  </a:lnTo>
                  <a:lnTo>
                    <a:pt x="613" y="297"/>
                  </a:lnTo>
                  <a:lnTo>
                    <a:pt x="1" y="356"/>
                  </a:lnTo>
                  <a:lnTo>
                    <a:pt x="1" y="553"/>
                  </a:lnTo>
                  <a:lnTo>
                    <a:pt x="1" y="750"/>
                  </a:lnTo>
                  <a:lnTo>
                    <a:pt x="1" y="968"/>
                  </a:lnTo>
                  <a:lnTo>
                    <a:pt x="40" y="1185"/>
                  </a:lnTo>
                  <a:lnTo>
                    <a:pt x="80" y="1382"/>
                  </a:lnTo>
                  <a:lnTo>
                    <a:pt x="139" y="1599"/>
                  </a:lnTo>
                  <a:lnTo>
                    <a:pt x="198" y="1816"/>
                  </a:lnTo>
                  <a:lnTo>
                    <a:pt x="277" y="2033"/>
                  </a:lnTo>
                  <a:lnTo>
                    <a:pt x="376" y="2230"/>
                  </a:lnTo>
                  <a:lnTo>
                    <a:pt x="474" y="2428"/>
                  </a:lnTo>
                  <a:lnTo>
                    <a:pt x="573" y="2625"/>
                  </a:lnTo>
                  <a:lnTo>
                    <a:pt x="692" y="2803"/>
                  </a:lnTo>
                  <a:lnTo>
                    <a:pt x="830" y="2980"/>
                  </a:lnTo>
                  <a:lnTo>
                    <a:pt x="968" y="3138"/>
                  </a:lnTo>
                  <a:lnTo>
                    <a:pt x="1126" y="3276"/>
                  </a:lnTo>
                  <a:lnTo>
                    <a:pt x="1284" y="3414"/>
                  </a:lnTo>
                  <a:lnTo>
                    <a:pt x="1540" y="3572"/>
                  </a:lnTo>
                  <a:lnTo>
                    <a:pt x="1816" y="3710"/>
                  </a:lnTo>
                  <a:lnTo>
                    <a:pt x="2112" y="3829"/>
                  </a:lnTo>
                  <a:lnTo>
                    <a:pt x="2408" y="3908"/>
                  </a:lnTo>
                  <a:lnTo>
                    <a:pt x="2724" y="3967"/>
                  </a:lnTo>
                  <a:lnTo>
                    <a:pt x="3040" y="4006"/>
                  </a:lnTo>
                  <a:lnTo>
                    <a:pt x="3671" y="4066"/>
                  </a:lnTo>
                  <a:lnTo>
                    <a:pt x="4796" y="4164"/>
                  </a:lnTo>
                  <a:lnTo>
                    <a:pt x="5921" y="4263"/>
                  </a:lnTo>
                  <a:lnTo>
                    <a:pt x="7046" y="4401"/>
                  </a:lnTo>
                  <a:lnTo>
                    <a:pt x="8171" y="4539"/>
                  </a:lnTo>
                  <a:lnTo>
                    <a:pt x="9295" y="4677"/>
                  </a:lnTo>
                  <a:lnTo>
                    <a:pt x="10420" y="4855"/>
                  </a:lnTo>
                  <a:lnTo>
                    <a:pt x="12650" y="5210"/>
                  </a:lnTo>
                  <a:lnTo>
                    <a:pt x="13400" y="5348"/>
                  </a:lnTo>
                  <a:lnTo>
                    <a:pt x="14170" y="5526"/>
                  </a:lnTo>
                  <a:lnTo>
                    <a:pt x="14919" y="5723"/>
                  </a:lnTo>
                  <a:lnTo>
                    <a:pt x="15650" y="5960"/>
                  </a:lnTo>
                  <a:lnTo>
                    <a:pt x="16024" y="6078"/>
                  </a:lnTo>
                  <a:lnTo>
                    <a:pt x="16301" y="6157"/>
                  </a:lnTo>
                  <a:lnTo>
                    <a:pt x="16498" y="6217"/>
                  </a:lnTo>
                  <a:lnTo>
                    <a:pt x="16577" y="6256"/>
                  </a:lnTo>
                  <a:lnTo>
                    <a:pt x="16636" y="6296"/>
                  </a:lnTo>
                  <a:lnTo>
                    <a:pt x="16676" y="6355"/>
                  </a:lnTo>
                  <a:lnTo>
                    <a:pt x="16715" y="6434"/>
                  </a:lnTo>
                  <a:lnTo>
                    <a:pt x="16735" y="6513"/>
                  </a:lnTo>
                  <a:lnTo>
                    <a:pt x="16755" y="6631"/>
                  </a:lnTo>
                  <a:lnTo>
                    <a:pt x="16794" y="6927"/>
                  </a:lnTo>
                  <a:lnTo>
                    <a:pt x="16814" y="7341"/>
                  </a:lnTo>
                  <a:lnTo>
                    <a:pt x="16814" y="7618"/>
                  </a:lnTo>
                  <a:lnTo>
                    <a:pt x="16794" y="7914"/>
                  </a:lnTo>
                  <a:lnTo>
                    <a:pt x="16735" y="8210"/>
                  </a:lnTo>
                  <a:lnTo>
                    <a:pt x="16676" y="8506"/>
                  </a:lnTo>
                  <a:lnTo>
                    <a:pt x="16518" y="9117"/>
                  </a:lnTo>
                  <a:lnTo>
                    <a:pt x="16360" y="9670"/>
                  </a:lnTo>
                  <a:lnTo>
                    <a:pt x="16222" y="10301"/>
                  </a:lnTo>
                  <a:lnTo>
                    <a:pt x="16103" y="10953"/>
                  </a:lnTo>
                  <a:lnTo>
                    <a:pt x="15985" y="11604"/>
                  </a:lnTo>
                  <a:lnTo>
                    <a:pt x="15867" y="12275"/>
                  </a:lnTo>
                  <a:lnTo>
                    <a:pt x="15788" y="12965"/>
                  </a:lnTo>
                  <a:lnTo>
                    <a:pt x="15709" y="13656"/>
                  </a:lnTo>
                  <a:lnTo>
                    <a:pt x="15630" y="14367"/>
                  </a:lnTo>
                  <a:lnTo>
                    <a:pt x="15590" y="15097"/>
                  </a:lnTo>
                  <a:lnTo>
                    <a:pt x="15511" y="16557"/>
                  </a:lnTo>
                  <a:lnTo>
                    <a:pt x="15472" y="18057"/>
                  </a:lnTo>
                  <a:lnTo>
                    <a:pt x="15472" y="19556"/>
                  </a:lnTo>
                  <a:lnTo>
                    <a:pt x="15511" y="21076"/>
                  </a:lnTo>
                  <a:lnTo>
                    <a:pt x="15571" y="22595"/>
                  </a:lnTo>
                  <a:lnTo>
                    <a:pt x="15669" y="24115"/>
                  </a:lnTo>
                  <a:lnTo>
                    <a:pt x="15788" y="25595"/>
                  </a:lnTo>
                  <a:lnTo>
                    <a:pt x="15946" y="27075"/>
                  </a:lnTo>
                  <a:lnTo>
                    <a:pt x="16123" y="28496"/>
                  </a:lnTo>
                  <a:lnTo>
                    <a:pt x="16301" y="29877"/>
                  </a:lnTo>
                  <a:lnTo>
                    <a:pt x="16518" y="31219"/>
                  </a:lnTo>
                  <a:lnTo>
                    <a:pt x="16735" y="32482"/>
                  </a:lnTo>
                  <a:lnTo>
                    <a:pt x="16755" y="32620"/>
                  </a:lnTo>
                  <a:lnTo>
                    <a:pt x="16814" y="32738"/>
                  </a:lnTo>
                  <a:lnTo>
                    <a:pt x="16873" y="32817"/>
                  </a:lnTo>
                  <a:lnTo>
                    <a:pt x="16932" y="32877"/>
                  </a:lnTo>
                  <a:lnTo>
                    <a:pt x="17011" y="32896"/>
                  </a:lnTo>
                  <a:lnTo>
                    <a:pt x="17110" y="32916"/>
                  </a:lnTo>
                  <a:lnTo>
                    <a:pt x="17208" y="32916"/>
                  </a:lnTo>
                  <a:lnTo>
                    <a:pt x="17307" y="32896"/>
                  </a:lnTo>
                  <a:lnTo>
                    <a:pt x="17544" y="32798"/>
                  </a:lnTo>
                  <a:lnTo>
                    <a:pt x="17800" y="32679"/>
                  </a:lnTo>
                  <a:lnTo>
                    <a:pt x="18096" y="32561"/>
                  </a:lnTo>
                  <a:lnTo>
                    <a:pt x="18392" y="32442"/>
                  </a:lnTo>
                  <a:lnTo>
                    <a:pt x="18511" y="32403"/>
                  </a:lnTo>
                  <a:lnTo>
                    <a:pt x="18669" y="32383"/>
                  </a:lnTo>
                  <a:lnTo>
                    <a:pt x="19004" y="32344"/>
                  </a:lnTo>
                  <a:lnTo>
                    <a:pt x="19300" y="32304"/>
                  </a:lnTo>
                  <a:lnTo>
                    <a:pt x="19399" y="32285"/>
                  </a:lnTo>
                  <a:lnTo>
                    <a:pt x="19419" y="32265"/>
                  </a:lnTo>
                  <a:lnTo>
                    <a:pt x="19438" y="32225"/>
                  </a:lnTo>
                  <a:lnTo>
                    <a:pt x="19794" y="30509"/>
                  </a:lnTo>
                  <a:lnTo>
                    <a:pt x="20149" y="28654"/>
                  </a:lnTo>
                  <a:lnTo>
                    <a:pt x="20504" y="26700"/>
                  </a:lnTo>
                  <a:lnTo>
                    <a:pt x="20859" y="24687"/>
                  </a:lnTo>
                  <a:lnTo>
                    <a:pt x="21550" y="20701"/>
                  </a:lnTo>
                  <a:lnTo>
                    <a:pt x="21885" y="18787"/>
                  </a:lnTo>
                  <a:lnTo>
                    <a:pt x="22221" y="17011"/>
                  </a:lnTo>
                  <a:lnTo>
                    <a:pt x="22872" y="13755"/>
                  </a:lnTo>
                  <a:lnTo>
                    <a:pt x="23168" y="12137"/>
                  </a:lnTo>
                  <a:lnTo>
                    <a:pt x="23444" y="10499"/>
                  </a:lnTo>
                  <a:lnTo>
                    <a:pt x="23563" y="9690"/>
                  </a:lnTo>
                  <a:lnTo>
                    <a:pt x="23661" y="8881"/>
                  </a:lnTo>
                  <a:lnTo>
                    <a:pt x="23760" y="8072"/>
                  </a:lnTo>
                  <a:lnTo>
                    <a:pt x="23819" y="7243"/>
                  </a:lnTo>
                  <a:lnTo>
                    <a:pt x="23878" y="6414"/>
                  </a:lnTo>
                  <a:lnTo>
                    <a:pt x="23918" y="5605"/>
                  </a:lnTo>
                  <a:lnTo>
                    <a:pt x="23918" y="4776"/>
                  </a:lnTo>
                  <a:lnTo>
                    <a:pt x="23918" y="3947"/>
                  </a:lnTo>
                  <a:lnTo>
                    <a:pt x="23878" y="3592"/>
                  </a:lnTo>
                  <a:lnTo>
                    <a:pt x="23819" y="3217"/>
                  </a:lnTo>
                  <a:lnTo>
                    <a:pt x="23740" y="2882"/>
                  </a:lnTo>
                  <a:lnTo>
                    <a:pt x="23622" y="2546"/>
                  </a:lnTo>
                  <a:lnTo>
                    <a:pt x="23464" y="2211"/>
                  </a:lnTo>
                  <a:lnTo>
                    <a:pt x="23267" y="1915"/>
                  </a:lnTo>
                  <a:lnTo>
                    <a:pt x="23168" y="1777"/>
                  </a:lnTo>
                  <a:lnTo>
                    <a:pt x="23050" y="1638"/>
                  </a:lnTo>
                  <a:lnTo>
                    <a:pt x="22931" y="1520"/>
                  </a:lnTo>
                  <a:lnTo>
                    <a:pt x="22793" y="1402"/>
                  </a:lnTo>
                  <a:lnTo>
                    <a:pt x="22635" y="1303"/>
                  </a:lnTo>
                  <a:lnTo>
                    <a:pt x="22477" y="1204"/>
                  </a:lnTo>
                  <a:lnTo>
                    <a:pt x="22319" y="1125"/>
                  </a:lnTo>
                  <a:lnTo>
                    <a:pt x="22142" y="1046"/>
                  </a:lnTo>
                  <a:lnTo>
                    <a:pt x="21787" y="928"/>
                  </a:lnTo>
                  <a:lnTo>
                    <a:pt x="21431" y="829"/>
                  </a:lnTo>
                  <a:lnTo>
                    <a:pt x="20721" y="652"/>
                  </a:lnTo>
                  <a:lnTo>
                    <a:pt x="20030" y="514"/>
                  </a:lnTo>
                  <a:lnTo>
                    <a:pt x="19320" y="395"/>
                  </a:lnTo>
                  <a:lnTo>
                    <a:pt x="18610" y="297"/>
                  </a:lnTo>
                  <a:lnTo>
                    <a:pt x="17899" y="198"/>
                  </a:lnTo>
                  <a:lnTo>
                    <a:pt x="17189" y="139"/>
                  </a:lnTo>
                  <a:lnTo>
                    <a:pt x="16478" y="80"/>
                  </a:lnTo>
                  <a:lnTo>
                    <a:pt x="15748" y="40"/>
                  </a:lnTo>
                  <a:lnTo>
                    <a:pt x="14308" y="1"/>
                  </a:lnTo>
                  <a:close/>
                </a:path>
              </a:pathLst>
            </a:custGeom>
            <a:solidFill>
              <a:srgbClr val="D98E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013;p33">
              <a:extLst>
                <a:ext uri="{FF2B5EF4-FFF2-40B4-BE49-F238E27FC236}">
                  <a16:creationId xmlns:a16="http://schemas.microsoft.com/office/drawing/2014/main" xmlns="" id="{DA027075-B0A7-4522-9B0F-EB517B32356E}"/>
                </a:ext>
              </a:extLst>
            </p:cNvPr>
            <p:cNvSpPr/>
            <p:nvPr/>
          </p:nvSpPr>
          <p:spPr>
            <a:xfrm>
              <a:off x="4953418" y="2166791"/>
              <a:ext cx="986432" cy="1235822"/>
            </a:xfrm>
            <a:custGeom>
              <a:avLst/>
              <a:gdLst/>
              <a:ahLst/>
              <a:cxnLst/>
              <a:rect l="l" t="t" r="r" b="b"/>
              <a:pathLst>
                <a:path w="29345" h="36764" extrusionOk="0">
                  <a:moveTo>
                    <a:pt x="6947" y="0"/>
                  </a:moveTo>
                  <a:lnTo>
                    <a:pt x="6631" y="40"/>
                  </a:lnTo>
                  <a:lnTo>
                    <a:pt x="6355" y="79"/>
                  </a:lnTo>
                  <a:lnTo>
                    <a:pt x="6059" y="158"/>
                  </a:lnTo>
                  <a:lnTo>
                    <a:pt x="5783" y="257"/>
                  </a:lnTo>
                  <a:lnTo>
                    <a:pt x="5526" y="375"/>
                  </a:lnTo>
                  <a:lnTo>
                    <a:pt x="5270" y="513"/>
                  </a:lnTo>
                  <a:lnTo>
                    <a:pt x="5033" y="671"/>
                  </a:lnTo>
                  <a:lnTo>
                    <a:pt x="4796" y="849"/>
                  </a:lnTo>
                  <a:lnTo>
                    <a:pt x="4559" y="1027"/>
                  </a:lnTo>
                  <a:lnTo>
                    <a:pt x="4342" y="1244"/>
                  </a:lnTo>
                  <a:lnTo>
                    <a:pt x="4125" y="1461"/>
                  </a:lnTo>
                  <a:lnTo>
                    <a:pt x="3928" y="1697"/>
                  </a:lnTo>
                  <a:lnTo>
                    <a:pt x="3730" y="1934"/>
                  </a:lnTo>
                  <a:lnTo>
                    <a:pt x="3553" y="2191"/>
                  </a:lnTo>
                  <a:lnTo>
                    <a:pt x="3198" y="2724"/>
                  </a:lnTo>
                  <a:lnTo>
                    <a:pt x="2882" y="3276"/>
                  </a:lnTo>
                  <a:lnTo>
                    <a:pt x="2586" y="3848"/>
                  </a:lnTo>
                  <a:lnTo>
                    <a:pt x="2310" y="4421"/>
                  </a:lnTo>
                  <a:lnTo>
                    <a:pt x="2073" y="4993"/>
                  </a:lnTo>
                  <a:lnTo>
                    <a:pt x="1856" y="5545"/>
                  </a:lnTo>
                  <a:lnTo>
                    <a:pt x="1461" y="6591"/>
                  </a:lnTo>
                  <a:lnTo>
                    <a:pt x="1224" y="7262"/>
                  </a:lnTo>
                  <a:lnTo>
                    <a:pt x="1007" y="7933"/>
                  </a:lnTo>
                  <a:lnTo>
                    <a:pt x="810" y="8624"/>
                  </a:lnTo>
                  <a:lnTo>
                    <a:pt x="632" y="9295"/>
                  </a:lnTo>
                  <a:lnTo>
                    <a:pt x="474" y="9986"/>
                  </a:lnTo>
                  <a:lnTo>
                    <a:pt x="336" y="10696"/>
                  </a:lnTo>
                  <a:lnTo>
                    <a:pt x="218" y="11387"/>
                  </a:lnTo>
                  <a:lnTo>
                    <a:pt x="139" y="12097"/>
                  </a:lnTo>
                  <a:lnTo>
                    <a:pt x="60" y="12807"/>
                  </a:lnTo>
                  <a:lnTo>
                    <a:pt x="21" y="13498"/>
                  </a:lnTo>
                  <a:lnTo>
                    <a:pt x="1" y="14208"/>
                  </a:lnTo>
                  <a:lnTo>
                    <a:pt x="1" y="14919"/>
                  </a:lnTo>
                  <a:lnTo>
                    <a:pt x="40" y="15629"/>
                  </a:lnTo>
                  <a:lnTo>
                    <a:pt x="80" y="16340"/>
                  </a:lnTo>
                  <a:lnTo>
                    <a:pt x="159" y="17030"/>
                  </a:lnTo>
                  <a:lnTo>
                    <a:pt x="257" y="17741"/>
                  </a:lnTo>
                  <a:lnTo>
                    <a:pt x="435" y="18649"/>
                  </a:lnTo>
                  <a:lnTo>
                    <a:pt x="632" y="19537"/>
                  </a:lnTo>
                  <a:lnTo>
                    <a:pt x="869" y="20425"/>
                  </a:lnTo>
                  <a:lnTo>
                    <a:pt x="1126" y="21313"/>
                  </a:lnTo>
                  <a:lnTo>
                    <a:pt x="1402" y="22181"/>
                  </a:lnTo>
                  <a:lnTo>
                    <a:pt x="1698" y="23049"/>
                  </a:lnTo>
                  <a:lnTo>
                    <a:pt x="2014" y="23917"/>
                  </a:lnTo>
                  <a:lnTo>
                    <a:pt x="2329" y="24786"/>
                  </a:lnTo>
                  <a:lnTo>
                    <a:pt x="2921" y="26305"/>
                  </a:lnTo>
                  <a:lnTo>
                    <a:pt x="3257" y="27055"/>
                  </a:lnTo>
                  <a:lnTo>
                    <a:pt x="3592" y="27805"/>
                  </a:lnTo>
                  <a:lnTo>
                    <a:pt x="3967" y="28535"/>
                  </a:lnTo>
                  <a:lnTo>
                    <a:pt x="4362" y="29226"/>
                  </a:lnTo>
                  <a:lnTo>
                    <a:pt x="4579" y="29581"/>
                  </a:lnTo>
                  <a:lnTo>
                    <a:pt x="4796" y="29916"/>
                  </a:lnTo>
                  <a:lnTo>
                    <a:pt x="5053" y="30232"/>
                  </a:lnTo>
                  <a:lnTo>
                    <a:pt x="5289" y="30548"/>
                  </a:lnTo>
                  <a:lnTo>
                    <a:pt x="5645" y="30962"/>
                  </a:lnTo>
                  <a:lnTo>
                    <a:pt x="6020" y="31317"/>
                  </a:lnTo>
                  <a:lnTo>
                    <a:pt x="6395" y="31673"/>
                  </a:lnTo>
                  <a:lnTo>
                    <a:pt x="6809" y="32008"/>
                  </a:lnTo>
                  <a:lnTo>
                    <a:pt x="7223" y="32324"/>
                  </a:lnTo>
                  <a:lnTo>
                    <a:pt x="7657" y="32600"/>
                  </a:lnTo>
                  <a:lnTo>
                    <a:pt x="8111" y="32876"/>
                  </a:lnTo>
                  <a:lnTo>
                    <a:pt x="8565" y="33133"/>
                  </a:lnTo>
                  <a:lnTo>
                    <a:pt x="9019" y="33389"/>
                  </a:lnTo>
                  <a:lnTo>
                    <a:pt x="9493" y="33626"/>
                  </a:lnTo>
                  <a:lnTo>
                    <a:pt x="10460" y="34060"/>
                  </a:lnTo>
                  <a:lnTo>
                    <a:pt x="11427" y="34455"/>
                  </a:lnTo>
                  <a:lnTo>
                    <a:pt x="12393" y="34850"/>
                  </a:lnTo>
                  <a:lnTo>
                    <a:pt x="12946" y="35047"/>
                  </a:lnTo>
                  <a:lnTo>
                    <a:pt x="13518" y="35225"/>
                  </a:lnTo>
                  <a:lnTo>
                    <a:pt x="14091" y="35363"/>
                  </a:lnTo>
                  <a:lnTo>
                    <a:pt x="14702" y="35501"/>
                  </a:lnTo>
                  <a:lnTo>
                    <a:pt x="15886" y="35718"/>
                  </a:lnTo>
                  <a:lnTo>
                    <a:pt x="17051" y="35935"/>
                  </a:lnTo>
                  <a:lnTo>
                    <a:pt x="17761" y="36093"/>
                  </a:lnTo>
                  <a:lnTo>
                    <a:pt x="18550" y="36290"/>
                  </a:lnTo>
                  <a:lnTo>
                    <a:pt x="19419" y="36468"/>
                  </a:lnTo>
                  <a:lnTo>
                    <a:pt x="19853" y="36567"/>
                  </a:lnTo>
                  <a:lnTo>
                    <a:pt x="20287" y="36626"/>
                  </a:lnTo>
                  <a:lnTo>
                    <a:pt x="20741" y="36705"/>
                  </a:lnTo>
                  <a:lnTo>
                    <a:pt x="21175" y="36744"/>
                  </a:lnTo>
                  <a:lnTo>
                    <a:pt x="21609" y="36764"/>
                  </a:lnTo>
                  <a:lnTo>
                    <a:pt x="22023" y="36744"/>
                  </a:lnTo>
                  <a:lnTo>
                    <a:pt x="22418" y="36705"/>
                  </a:lnTo>
                  <a:lnTo>
                    <a:pt x="22793" y="36626"/>
                  </a:lnTo>
                  <a:lnTo>
                    <a:pt x="23148" y="36527"/>
                  </a:lnTo>
                  <a:lnTo>
                    <a:pt x="23306" y="36448"/>
                  </a:lnTo>
                  <a:lnTo>
                    <a:pt x="23464" y="36369"/>
                  </a:lnTo>
                  <a:lnTo>
                    <a:pt x="23721" y="36192"/>
                  </a:lnTo>
                  <a:lnTo>
                    <a:pt x="23957" y="36014"/>
                  </a:lnTo>
                  <a:lnTo>
                    <a:pt x="24194" y="35817"/>
                  </a:lnTo>
                  <a:lnTo>
                    <a:pt x="24411" y="35600"/>
                  </a:lnTo>
                  <a:lnTo>
                    <a:pt x="24609" y="35363"/>
                  </a:lnTo>
                  <a:lnTo>
                    <a:pt x="24806" y="35126"/>
                  </a:lnTo>
                  <a:lnTo>
                    <a:pt x="25181" y="34652"/>
                  </a:lnTo>
                  <a:lnTo>
                    <a:pt x="25812" y="33745"/>
                  </a:lnTo>
                  <a:lnTo>
                    <a:pt x="26424" y="32797"/>
                  </a:lnTo>
                  <a:lnTo>
                    <a:pt x="26996" y="31850"/>
                  </a:lnTo>
                  <a:lnTo>
                    <a:pt x="27549" y="30864"/>
                  </a:lnTo>
                  <a:lnTo>
                    <a:pt x="28042" y="29877"/>
                  </a:lnTo>
                  <a:lnTo>
                    <a:pt x="28516" y="28870"/>
                  </a:lnTo>
                  <a:lnTo>
                    <a:pt x="28950" y="27844"/>
                  </a:lnTo>
                  <a:lnTo>
                    <a:pt x="29345" y="26798"/>
                  </a:lnTo>
                  <a:lnTo>
                    <a:pt x="29345" y="26759"/>
                  </a:lnTo>
                  <a:lnTo>
                    <a:pt x="29266" y="26700"/>
                  </a:lnTo>
                  <a:lnTo>
                    <a:pt x="28989" y="26522"/>
                  </a:lnTo>
                  <a:lnTo>
                    <a:pt x="28575" y="26305"/>
                  </a:lnTo>
                  <a:lnTo>
                    <a:pt x="28082" y="26049"/>
                  </a:lnTo>
                  <a:lnTo>
                    <a:pt x="27115" y="25595"/>
                  </a:lnTo>
                  <a:lnTo>
                    <a:pt x="26483" y="25299"/>
                  </a:lnTo>
                  <a:lnTo>
                    <a:pt x="25299" y="24726"/>
                  </a:lnTo>
                  <a:lnTo>
                    <a:pt x="24668" y="24430"/>
                  </a:lnTo>
                  <a:lnTo>
                    <a:pt x="24017" y="24134"/>
                  </a:lnTo>
                  <a:lnTo>
                    <a:pt x="23365" y="23878"/>
                  </a:lnTo>
                  <a:lnTo>
                    <a:pt x="22714" y="23621"/>
                  </a:lnTo>
                  <a:lnTo>
                    <a:pt x="22083" y="23404"/>
                  </a:lnTo>
                  <a:lnTo>
                    <a:pt x="21471" y="23227"/>
                  </a:lnTo>
                  <a:lnTo>
                    <a:pt x="18175" y="22339"/>
                  </a:lnTo>
                  <a:lnTo>
                    <a:pt x="14880" y="21490"/>
                  </a:lnTo>
                  <a:lnTo>
                    <a:pt x="14544" y="21431"/>
                  </a:lnTo>
                  <a:lnTo>
                    <a:pt x="14130" y="21352"/>
                  </a:lnTo>
                  <a:lnTo>
                    <a:pt x="13637" y="21293"/>
                  </a:lnTo>
                  <a:lnTo>
                    <a:pt x="13124" y="21194"/>
                  </a:lnTo>
                  <a:lnTo>
                    <a:pt x="12630" y="21095"/>
                  </a:lnTo>
                  <a:lnTo>
                    <a:pt x="12176" y="20977"/>
                  </a:lnTo>
                  <a:lnTo>
                    <a:pt x="11979" y="20898"/>
                  </a:lnTo>
                  <a:lnTo>
                    <a:pt x="11801" y="20819"/>
                  </a:lnTo>
                  <a:lnTo>
                    <a:pt x="11663" y="20721"/>
                  </a:lnTo>
                  <a:lnTo>
                    <a:pt x="11565" y="20622"/>
                  </a:lnTo>
                  <a:lnTo>
                    <a:pt x="11505" y="20523"/>
                  </a:lnTo>
                  <a:lnTo>
                    <a:pt x="11446" y="20405"/>
                  </a:lnTo>
                  <a:lnTo>
                    <a:pt x="11407" y="20286"/>
                  </a:lnTo>
                  <a:lnTo>
                    <a:pt x="11387" y="20148"/>
                  </a:lnTo>
                  <a:lnTo>
                    <a:pt x="11348" y="19872"/>
                  </a:lnTo>
                  <a:lnTo>
                    <a:pt x="11367" y="19556"/>
                  </a:lnTo>
                  <a:lnTo>
                    <a:pt x="11387" y="19241"/>
                  </a:lnTo>
                  <a:lnTo>
                    <a:pt x="11427" y="18945"/>
                  </a:lnTo>
                  <a:lnTo>
                    <a:pt x="11486" y="18431"/>
                  </a:lnTo>
                  <a:lnTo>
                    <a:pt x="11604" y="17701"/>
                  </a:lnTo>
                  <a:lnTo>
                    <a:pt x="11742" y="16932"/>
                  </a:lnTo>
                  <a:lnTo>
                    <a:pt x="11920" y="16103"/>
                  </a:lnTo>
                  <a:lnTo>
                    <a:pt x="12117" y="15254"/>
                  </a:lnTo>
                  <a:lnTo>
                    <a:pt x="12551" y="13459"/>
                  </a:lnTo>
                  <a:lnTo>
                    <a:pt x="12768" y="12531"/>
                  </a:lnTo>
                  <a:lnTo>
                    <a:pt x="12985" y="11604"/>
                  </a:lnTo>
                  <a:lnTo>
                    <a:pt x="13183" y="10676"/>
                  </a:lnTo>
                  <a:lnTo>
                    <a:pt x="13341" y="9749"/>
                  </a:lnTo>
                  <a:lnTo>
                    <a:pt x="13479" y="8821"/>
                  </a:lnTo>
                  <a:lnTo>
                    <a:pt x="13577" y="7933"/>
                  </a:lnTo>
                  <a:lnTo>
                    <a:pt x="13597" y="7499"/>
                  </a:lnTo>
                  <a:lnTo>
                    <a:pt x="13617" y="7065"/>
                  </a:lnTo>
                  <a:lnTo>
                    <a:pt x="13617" y="6631"/>
                  </a:lnTo>
                  <a:lnTo>
                    <a:pt x="13617" y="6216"/>
                  </a:lnTo>
                  <a:lnTo>
                    <a:pt x="13577" y="5822"/>
                  </a:lnTo>
                  <a:lnTo>
                    <a:pt x="13538" y="5427"/>
                  </a:lnTo>
                  <a:lnTo>
                    <a:pt x="13479" y="5052"/>
                  </a:lnTo>
                  <a:lnTo>
                    <a:pt x="13380" y="4677"/>
                  </a:lnTo>
                  <a:lnTo>
                    <a:pt x="13242" y="4164"/>
                  </a:lnTo>
                  <a:lnTo>
                    <a:pt x="13064" y="3671"/>
                  </a:lnTo>
                  <a:lnTo>
                    <a:pt x="12867" y="3217"/>
                  </a:lnTo>
                  <a:lnTo>
                    <a:pt x="12630" y="2803"/>
                  </a:lnTo>
                  <a:lnTo>
                    <a:pt x="12393" y="2408"/>
                  </a:lnTo>
                  <a:lnTo>
                    <a:pt x="12097" y="2053"/>
                  </a:lnTo>
                  <a:lnTo>
                    <a:pt x="11801" y="1717"/>
                  </a:lnTo>
                  <a:lnTo>
                    <a:pt x="11466" y="1421"/>
                  </a:lnTo>
                  <a:lnTo>
                    <a:pt x="11091" y="1165"/>
                  </a:lnTo>
                  <a:lnTo>
                    <a:pt x="10677" y="928"/>
                  </a:lnTo>
                  <a:lnTo>
                    <a:pt x="10262" y="711"/>
                  </a:lnTo>
                  <a:lnTo>
                    <a:pt x="9789" y="513"/>
                  </a:lnTo>
                  <a:lnTo>
                    <a:pt x="9295" y="356"/>
                  </a:lnTo>
                  <a:lnTo>
                    <a:pt x="8763" y="237"/>
                  </a:lnTo>
                  <a:lnTo>
                    <a:pt x="8190" y="119"/>
                  </a:lnTo>
                  <a:lnTo>
                    <a:pt x="7579" y="40"/>
                  </a:lnTo>
                  <a:lnTo>
                    <a:pt x="726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014;p33">
              <a:extLst>
                <a:ext uri="{FF2B5EF4-FFF2-40B4-BE49-F238E27FC236}">
                  <a16:creationId xmlns:a16="http://schemas.microsoft.com/office/drawing/2014/main" xmlns="" id="{CFA2F695-E787-41D0-AEAA-D1BA3B443A0F}"/>
                </a:ext>
              </a:extLst>
            </p:cNvPr>
            <p:cNvSpPr/>
            <p:nvPr/>
          </p:nvSpPr>
          <p:spPr>
            <a:xfrm>
              <a:off x="4826719" y="2528332"/>
              <a:ext cx="937993" cy="963204"/>
            </a:xfrm>
            <a:custGeom>
              <a:avLst/>
              <a:gdLst/>
              <a:ahLst/>
              <a:cxnLst/>
              <a:rect l="l" t="t" r="r" b="b"/>
              <a:pathLst>
                <a:path w="27904" h="28654" extrusionOk="0">
                  <a:moveTo>
                    <a:pt x="4342" y="0"/>
                  </a:moveTo>
                  <a:lnTo>
                    <a:pt x="3967" y="40"/>
                  </a:lnTo>
                  <a:lnTo>
                    <a:pt x="3592" y="99"/>
                  </a:lnTo>
                  <a:lnTo>
                    <a:pt x="3237" y="197"/>
                  </a:lnTo>
                  <a:lnTo>
                    <a:pt x="2921" y="316"/>
                  </a:lnTo>
                  <a:lnTo>
                    <a:pt x="2625" y="474"/>
                  </a:lnTo>
                  <a:lnTo>
                    <a:pt x="2349" y="671"/>
                  </a:lnTo>
                  <a:lnTo>
                    <a:pt x="2093" y="888"/>
                  </a:lnTo>
                  <a:lnTo>
                    <a:pt x="1836" y="1105"/>
                  </a:lnTo>
                  <a:lnTo>
                    <a:pt x="1619" y="1362"/>
                  </a:lnTo>
                  <a:lnTo>
                    <a:pt x="1402" y="1618"/>
                  </a:lnTo>
                  <a:lnTo>
                    <a:pt x="1224" y="1914"/>
                  </a:lnTo>
                  <a:lnTo>
                    <a:pt x="1027" y="2210"/>
                  </a:lnTo>
                  <a:lnTo>
                    <a:pt x="869" y="2506"/>
                  </a:lnTo>
                  <a:lnTo>
                    <a:pt x="711" y="2822"/>
                  </a:lnTo>
                  <a:lnTo>
                    <a:pt x="573" y="3138"/>
                  </a:lnTo>
                  <a:lnTo>
                    <a:pt x="455" y="3453"/>
                  </a:lnTo>
                  <a:lnTo>
                    <a:pt x="356" y="3769"/>
                  </a:lnTo>
                  <a:lnTo>
                    <a:pt x="257" y="4085"/>
                  </a:lnTo>
                  <a:lnTo>
                    <a:pt x="198" y="4401"/>
                  </a:lnTo>
                  <a:lnTo>
                    <a:pt x="139" y="4736"/>
                  </a:lnTo>
                  <a:lnTo>
                    <a:pt x="80" y="5072"/>
                  </a:lnTo>
                  <a:lnTo>
                    <a:pt x="40" y="5387"/>
                  </a:lnTo>
                  <a:lnTo>
                    <a:pt x="21" y="5723"/>
                  </a:lnTo>
                  <a:lnTo>
                    <a:pt x="1" y="6414"/>
                  </a:lnTo>
                  <a:lnTo>
                    <a:pt x="40" y="7124"/>
                  </a:lnTo>
                  <a:lnTo>
                    <a:pt x="119" y="8367"/>
                  </a:lnTo>
                  <a:lnTo>
                    <a:pt x="218" y="9630"/>
                  </a:lnTo>
                  <a:lnTo>
                    <a:pt x="336" y="10873"/>
                  </a:lnTo>
                  <a:lnTo>
                    <a:pt x="474" y="12136"/>
                  </a:lnTo>
                  <a:lnTo>
                    <a:pt x="632" y="13399"/>
                  </a:lnTo>
                  <a:lnTo>
                    <a:pt x="790" y="14642"/>
                  </a:lnTo>
                  <a:lnTo>
                    <a:pt x="1126" y="17129"/>
                  </a:lnTo>
                  <a:lnTo>
                    <a:pt x="1244" y="17780"/>
                  </a:lnTo>
                  <a:lnTo>
                    <a:pt x="1362" y="18431"/>
                  </a:lnTo>
                  <a:lnTo>
                    <a:pt x="1501" y="19063"/>
                  </a:lnTo>
                  <a:lnTo>
                    <a:pt x="1639" y="19694"/>
                  </a:lnTo>
                  <a:lnTo>
                    <a:pt x="1816" y="20326"/>
                  </a:lnTo>
                  <a:lnTo>
                    <a:pt x="2014" y="20937"/>
                  </a:lnTo>
                  <a:lnTo>
                    <a:pt x="2231" y="21529"/>
                  </a:lnTo>
                  <a:lnTo>
                    <a:pt x="2467" y="22121"/>
                  </a:lnTo>
                  <a:lnTo>
                    <a:pt x="2744" y="22713"/>
                  </a:lnTo>
                  <a:lnTo>
                    <a:pt x="3020" y="23286"/>
                  </a:lnTo>
                  <a:lnTo>
                    <a:pt x="3336" y="23838"/>
                  </a:lnTo>
                  <a:lnTo>
                    <a:pt x="3691" y="24371"/>
                  </a:lnTo>
                  <a:lnTo>
                    <a:pt x="4046" y="24904"/>
                  </a:lnTo>
                  <a:lnTo>
                    <a:pt x="4441" y="25417"/>
                  </a:lnTo>
                  <a:lnTo>
                    <a:pt x="4875" y="25910"/>
                  </a:lnTo>
                  <a:lnTo>
                    <a:pt x="5349" y="26384"/>
                  </a:lnTo>
                  <a:lnTo>
                    <a:pt x="5506" y="26542"/>
                  </a:lnTo>
                  <a:lnTo>
                    <a:pt x="5684" y="26660"/>
                  </a:lnTo>
                  <a:lnTo>
                    <a:pt x="5881" y="26798"/>
                  </a:lnTo>
                  <a:lnTo>
                    <a:pt x="6079" y="26897"/>
                  </a:lnTo>
                  <a:lnTo>
                    <a:pt x="6473" y="27114"/>
                  </a:lnTo>
                  <a:lnTo>
                    <a:pt x="6888" y="27311"/>
                  </a:lnTo>
                  <a:lnTo>
                    <a:pt x="7342" y="27548"/>
                  </a:lnTo>
                  <a:lnTo>
                    <a:pt x="7815" y="27745"/>
                  </a:lnTo>
                  <a:lnTo>
                    <a:pt x="8309" y="27923"/>
                  </a:lnTo>
                  <a:lnTo>
                    <a:pt x="8822" y="28081"/>
                  </a:lnTo>
                  <a:lnTo>
                    <a:pt x="9354" y="28199"/>
                  </a:lnTo>
                  <a:lnTo>
                    <a:pt x="9907" y="28318"/>
                  </a:lnTo>
                  <a:lnTo>
                    <a:pt x="10460" y="28416"/>
                  </a:lnTo>
                  <a:lnTo>
                    <a:pt x="11032" y="28495"/>
                  </a:lnTo>
                  <a:lnTo>
                    <a:pt x="11624" y="28555"/>
                  </a:lnTo>
                  <a:lnTo>
                    <a:pt x="12236" y="28614"/>
                  </a:lnTo>
                  <a:lnTo>
                    <a:pt x="12847" y="28633"/>
                  </a:lnTo>
                  <a:lnTo>
                    <a:pt x="13459" y="28653"/>
                  </a:lnTo>
                  <a:lnTo>
                    <a:pt x="14090" y="28653"/>
                  </a:lnTo>
                  <a:lnTo>
                    <a:pt x="14742" y="28633"/>
                  </a:lnTo>
                  <a:lnTo>
                    <a:pt x="16044" y="28594"/>
                  </a:lnTo>
                  <a:lnTo>
                    <a:pt x="17366" y="28495"/>
                  </a:lnTo>
                  <a:lnTo>
                    <a:pt x="18688" y="28357"/>
                  </a:lnTo>
                  <a:lnTo>
                    <a:pt x="20011" y="28199"/>
                  </a:lnTo>
                  <a:lnTo>
                    <a:pt x="21333" y="28022"/>
                  </a:lnTo>
                  <a:lnTo>
                    <a:pt x="22635" y="27844"/>
                  </a:lnTo>
                  <a:lnTo>
                    <a:pt x="23918" y="27647"/>
                  </a:lnTo>
                  <a:lnTo>
                    <a:pt x="26365" y="27252"/>
                  </a:lnTo>
                  <a:lnTo>
                    <a:pt x="26641" y="27193"/>
                  </a:lnTo>
                  <a:lnTo>
                    <a:pt x="26897" y="27094"/>
                  </a:lnTo>
                  <a:lnTo>
                    <a:pt x="27134" y="26996"/>
                  </a:lnTo>
                  <a:lnTo>
                    <a:pt x="27332" y="26857"/>
                  </a:lnTo>
                  <a:lnTo>
                    <a:pt x="27509" y="26719"/>
                  </a:lnTo>
                  <a:lnTo>
                    <a:pt x="27647" y="26561"/>
                  </a:lnTo>
                  <a:lnTo>
                    <a:pt x="27766" y="26384"/>
                  </a:lnTo>
                  <a:lnTo>
                    <a:pt x="27845" y="26186"/>
                  </a:lnTo>
                  <a:lnTo>
                    <a:pt x="27884" y="25989"/>
                  </a:lnTo>
                  <a:lnTo>
                    <a:pt x="27904" y="25772"/>
                  </a:lnTo>
                  <a:lnTo>
                    <a:pt x="27864" y="25575"/>
                  </a:lnTo>
                  <a:lnTo>
                    <a:pt x="27805" y="25358"/>
                  </a:lnTo>
                  <a:lnTo>
                    <a:pt x="27707" y="25141"/>
                  </a:lnTo>
                  <a:lnTo>
                    <a:pt x="27568" y="24924"/>
                  </a:lnTo>
                  <a:lnTo>
                    <a:pt x="27391" y="24726"/>
                  </a:lnTo>
                  <a:lnTo>
                    <a:pt x="27154" y="24529"/>
                  </a:lnTo>
                  <a:lnTo>
                    <a:pt x="26601" y="24095"/>
                  </a:lnTo>
                  <a:lnTo>
                    <a:pt x="26029" y="23700"/>
                  </a:lnTo>
                  <a:lnTo>
                    <a:pt x="25437" y="23325"/>
                  </a:lnTo>
                  <a:lnTo>
                    <a:pt x="24845" y="22970"/>
                  </a:lnTo>
                  <a:lnTo>
                    <a:pt x="24233" y="22654"/>
                  </a:lnTo>
                  <a:lnTo>
                    <a:pt x="23602" y="22338"/>
                  </a:lnTo>
                  <a:lnTo>
                    <a:pt x="22971" y="22023"/>
                  </a:lnTo>
                  <a:lnTo>
                    <a:pt x="22339" y="21746"/>
                  </a:lnTo>
                  <a:lnTo>
                    <a:pt x="21688" y="21470"/>
                  </a:lnTo>
                  <a:lnTo>
                    <a:pt x="21037" y="21214"/>
                  </a:lnTo>
                  <a:lnTo>
                    <a:pt x="19715" y="20720"/>
                  </a:lnTo>
                  <a:lnTo>
                    <a:pt x="18392" y="20266"/>
                  </a:lnTo>
                  <a:lnTo>
                    <a:pt x="17050" y="19813"/>
                  </a:lnTo>
                  <a:lnTo>
                    <a:pt x="16439" y="19595"/>
                  </a:lnTo>
                  <a:lnTo>
                    <a:pt x="16143" y="19457"/>
                  </a:lnTo>
                  <a:lnTo>
                    <a:pt x="15847" y="19319"/>
                  </a:lnTo>
                  <a:lnTo>
                    <a:pt x="15570" y="19142"/>
                  </a:lnTo>
                  <a:lnTo>
                    <a:pt x="15334" y="18944"/>
                  </a:lnTo>
                  <a:lnTo>
                    <a:pt x="15117" y="18727"/>
                  </a:lnTo>
                  <a:lnTo>
                    <a:pt x="15018" y="18609"/>
                  </a:lnTo>
                  <a:lnTo>
                    <a:pt x="14919" y="18471"/>
                  </a:lnTo>
                  <a:lnTo>
                    <a:pt x="14801" y="18234"/>
                  </a:lnTo>
                  <a:lnTo>
                    <a:pt x="14702" y="17997"/>
                  </a:lnTo>
                  <a:lnTo>
                    <a:pt x="14643" y="17741"/>
                  </a:lnTo>
                  <a:lnTo>
                    <a:pt x="14564" y="17464"/>
                  </a:lnTo>
                  <a:lnTo>
                    <a:pt x="14031" y="15333"/>
                  </a:lnTo>
                  <a:lnTo>
                    <a:pt x="13459" y="13202"/>
                  </a:lnTo>
                  <a:lnTo>
                    <a:pt x="12867" y="11071"/>
                  </a:lnTo>
                  <a:lnTo>
                    <a:pt x="12551" y="10005"/>
                  </a:lnTo>
                  <a:lnTo>
                    <a:pt x="12236" y="8959"/>
                  </a:lnTo>
                  <a:lnTo>
                    <a:pt x="11762" y="7420"/>
                  </a:lnTo>
                  <a:lnTo>
                    <a:pt x="11525" y="6650"/>
                  </a:lnTo>
                  <a:lnTo>
                    <a:pt x="11269" y="5881"/>
                  </a:lnTo>
                  <a:lnTo>
                    <a:pt x="10973" y="5131"/>
                  </a:lnTo>
                  <a:lnTo>
                    <a:pt x="10677" y="4401"/>
                  </a:lnTo>
                  <a:lnTo>
                    <a:pt x="10519" y="4046"/>
                  </a:lnTo>
                  <a:lnTo>
                    <a:pt x="10341" y="3710"/>
                  </a:lnTo>
                  <a:lnTo>
                    <a:pt x="10144" y="3375"/>
                  </a:lnTo>
                  <a:lnTo>
                    <a:pt x="9966" y="3039"/>
                  </a:lnTo>
                  <a:lnTo>
                    <a:pt x="9749" y="2723"/>
                  </a:lnTo>
                  <a:lnTo>
                    <a:pt x="9532" y="2427"/>
                  </a:lnTo>
                  <a:lnTo>
                    <a:pt x="9295" y="2131"/>
                  </a:lnTo>
                  <a:lnTo>
                    <a:pt x="9058" y="1855"/>
                  </a:lnTo>
                  <a:lnTo>
                    <a:pt x="8802" y="1599"/>
                  </a:lnTo>
                  <a:lnTo>
                    <a:pt x="8526" y="1362"/>
                  </a:lnTo>
                  <a:lnTo>
                    <a:pt x="8230" y="1125"/>
                  </a:lnTo>
                  <a:lnTo>
                    <a:pt x="7914" y="908"/>
                  </a:lnTo>
                  <a:lnTo>
                    <a:pt x="7598" y="730"/>
                  </a:lnTo>
                  <a:lnTo>
                    <a:pt x="7243" y="553"/>
                  </a:lnTo>
                  <a:lnTo>
                    <a:pt x="6888" y="415"/>
                  </a:lnTo>
                  <a:lnTo>
                    <a:pt x="6493" y="276"/>
                  </a:lnTo>
                  <a:lnTo>
                    <a:pt x="6079" y="178"/>
                  </a:lnTo>
                  <a:lnTo>
                    <a:pt x="5664" y="99"/>
                  </a:lnTo>
                  <a:lnTo>
                    <a:pt x="5210" y="40"/>
                  </a:lnTo>
                  <a:lnTo>
                    <a:pt x="473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015;p33">
              <a:extLst>
                <a:ext uri="{FF2B5EF4-FFF2-40B4-BE49-F238E27FC236}">
                  <a16:creationId xmlns:a16="http://schemas.microsoft.com/office/drawing/2014/main" xmlns="" id="{C843092F-F583-4FDB-B0BA-347547E36485}"/>
                </a:ext>
              </a:extLst>
            </p:cNvPr>
            <p:cNvSpPr/>
            <p:nvPr/>
          </p:nvSpPr>
          <p:spPr>
            <a:xfrm>
              <a:off x="4912978" y="1736942"/>
              <a:ext cx="406641" cy="617575"/>
            </a:xfrm>
            <a:custGeom>
              <a:avLst/>
              <a:gdLst/>
              <a:ahLst/>
              <a:cxnLst/>
              <a:rect l="l" t="t" r="r" b="b"/>
              <a:pathLst>
                <a:path w="12097" h="18372" extrusionOk="0">
                  <a:moveTo>
                    <a:pt x="10301" y="0"/>
                  </a:moveTo>
                  <a:lnTo>
                    <a:pt x="10064" y="20"/>
                  </a:lnTo>
                  <a:lnTo>
                    <a:pt x="9808" y="99"/>
                  </a:lnTo>
                  <a:lnTo>
                    <a:pt x="9571" y="217"/>
                  </a:lnTo>
                  <a:lnTo>
                    <a:pt x="9334" y="355"/>
                  </a:lnTo>
                  <a:lnTo>
                    <a:pt x="9117" y="493"/>
                  </a:lnTo>
                  <a:lnTo>
                    <a:pt x="8367" y="987"/>
                  </a:lnTo>
                  <a:lnTo>
                    <a:pt x="7617" y="1500"/>
                  </a:lnTo>
                  <a:lnTo>
                    <a:pt x="7262" y="1776"/>
                  </a:lnTo>
                  <a:lnTo>
                    <a:pt x="6907" y="2052"/>
                  </a:lnTo>
                  <a:lnTo>
                    <a:pt x="6571" y="2368"/>
                  </a:lnTo>
                  <a:lnTo>
                    <a:pt x="6256" y="2684"/>
                  </a:lnTo>
                  <a:lnTo>
                    <a:pt x="5979" y="3039"/>
                  </a:lnTo>
                  <a:lnTo>
                    <a:pt x="5743" y="3394"/>
                  </a:lnTo>
                  <a:lnTo>
                    <a:pt x="5525" y="3769"/>
                  </a:lnTo>
                  <a:lnTo>
                    <a:pt x="5328" y="4164"/>
                  </a:lnTo>
                  <a:lnTo>
                    <a:pt x="5131" y="4559"/>
                  </a:lnTo>
                  <a:lnTo>
                    <a:pt x="4973" y="4953"/>
                  </a:lnTo>
                  <a:lnTo>
                    <a:pt x="4637" y="5762"/>
                  </a:lnTo>
                  <a:lnTo>
                    <a:pt x="4184" y="6788"/>
                  </a:lnTo>
                  <a:lnTo>
                    <a:pt x="3690" y="7775"/>
                  </a:lnTo>
                  <a:lnTo>
                    <a:pt x="3197" y="8762"/>
                  </a:lnTo>
                  <a:lnTo>
                    <a:pt x="2664" y="9748"/>
                  </a:lnTo>
                  <a:lnTo>
                    <a:pt x="1599" y="11702"/>
                  </a:lnTo>
                  <a:lnTo>
                    <a:pt x="1085" y="12689"/>
                  </a:lnTo>
                  <a:lnTo>
                    <a:pt x="592" y="13695"/>
                  </a:lnTo>
                  <a:lnTo>
                    <a:pt x="336" y="14228"/>
                  </a:lnTo>
                  <a:lnTo>
                    <a:pt x="237" y="14504"/>
                  </a:lnTo>
                  <a:lnTo>
                    <a:pt x="138" y="14780"/>
                  </a:lnTo>
                  <a:lnTo>
                    <a:pt x="79" y="15057"/>
                  </a:lnTo>
                  <a:lnTo>
                    <a:pt x="20" y="15333"/>
                  </a:lnTo>
                  <a:lnTo>
                    <a:pt x="0" y="15629"/>
                  </a:lnTo>
                  <a:lnTo>
                    <a:pt x="20" y="15905"/>
                  </a:lnTo>
                  <a:lnTo>
                    <a:pt x="59" y="16103"/>
                  </a:lnTo>
                  <a:lnTo>
                    <a:pt x="119" y="16300"/>
                  </a:lnTo>
                  <a:lnTo>
                    <a:pt x="178" y="16478"/>
                  </a:lnTo>
                  <a:lnTo>
                    <a:pt x="257" y="16655"/>
                  </a:lnTo>
                  <a:lnTo>
                    <a:pt x="355" y="16813"/>
                  </a:lnTo>
                  <a:lnTo>
                    <a:pt x="474" y="16991"/>
                  </a:lnTo>
                  <a:lnTo>
                    <a:pt x="592" y="17129"/>
                  </a:lnTo>
                  <a:lnTo>
                    <a:pt x="730" y="17287"/>
                  </a:lnTo>
                  <a:lnTo>
                    <a:pt x="868" y="17425"/>
                  </a:lnTo>
                  <a:lnTo>
                    <a:pt x="1026" y="17543"/>
                  </a:lnTo>
                  <a:lnTo>
                    <a:pt x="1184" y="17662"/>
                  </a:lnTo>
                  <a:lnTo>
                    <a:pt x="1362" y="17780"/>
                  </a:lnTo>
                  <a:lnTo>
                    <a:pt x="1717" y="17958"/>
                  </a:lnTo>
                  <a:lnTo>
                    <a:pt x="2092" y="18115"/>
                  </a:lnTo>
                  <a:lnTo>
                    <a:pt x="2467" y="18214"/>
                  </a:lnTo>
                  <a:lnTo>
                    <a:pt x="2842" y="18293"/>
                  </a:lnTo>
                  <a:lnTo>
                    <a:pt x="3236" y="18352"/>
                  </a:lnTo>
                  <a:lnTo>
                    <a:pt x="3631" y="18372"/>
                  </a:lnTo>
                  <a:lnTo>
                    <a:pt x="4440" y="18372"/>
                  </a:lnTo>
                  <a:lnTo>
                    <a:pt x="5229" y="18332"/>
                  </a:lnTo>
                  <a:lnTo>
                    <a:pt x="5644" y="18313"/>
                  </a:lnTo>
                  <a:lnTo>
                    <a:pt x="6078" y="18273"/>
                  </a:lnTo>
                  <a:lnTo>
                    <a:pt x="6492" y="18234"/>
                  </a:lnTo>
                  <a:lnTo>
                    <a:pt x="6907" y="18155"/>
                  </a:lnTo>
                  <a:lnTo>
                    <a:pt x="7302" y="18036"/>
                  </a:lnTo>
                  <a:lnTo>
                    <a:pt x="7696" y="17898"/>
                  </a:lnTo>
                  <a:lnTo>
                    <a:pt x="7874" y="17819"/>
                  </a:lnTo>
                  <a:lnTo>
                    <a:pt x="8051" y="17721"/>
                  </a:lnTo>
                  <a:lnTo>
                    <a:pt x="8229" y="17602"/>
                  </a:lnTo>
                  <a:lnTo>
                    <a:pt x="8387" y="17464"/>
                  </a:lnTo>
                  <a:lnTo>
                    <a:pt x="8545" y="17326"/>
                  </a:lnTo>
                  <a:lnTo>
                    <a:pt x="8703" y="17148"/>
                  </a:lnTo>
                  <a:lnTo>
                    <a:pt x="8841" y="16971"/>
                  </a:lnTo>
                  <a:lnTo>
                    <a:pt x="8959" y="16793"/>
                  </a:lnTo>
                  <a:lnTo>
                    <a:pt x="9078" y="16596"/>
                  </a:lnTo>
                  <a:lnTo>
                    <a:pt x="9176" y="16399"/>
                  </a:lnTo>
                  <a:lnTo>
                    <a:pt x="9255" y="16182"/>
                  </a:lnTo>
                  <a:lnTo>
                    <a:pt x="9334" y="15964"/>
                  </a:lnTo>
                  <a:lnTo>
                    <a:pt x="9452" y="15530"/>
                  </a:lnTo>
                  <a:lnTo>
                    <a:pt x="9531" y="15076"/>
                  </a:lnTo>
                  <a:lnTo>
                    <a:pt x="9591" y="14603"/>
                  </a:lnTo>
                  <a:lnTo>
                    <a:pt x="9630" y="14149"/>
                  </a:lnTo>
                  <a:lnTo>
                    <a:pt x="9670" y="13439"/>
                  </a:lnTo>
                  <a:lnTo>
                    <a:pt x="9670" y="12708"/>
                  </a:lnTo>
                  <a:lnTo>
                    <a:pt x="9670" y="11268"/>
                  </a:lnTo>
                  <a:lnTo>
                    <a:pt x="9670" y="10557"/>
                  </a:lnTo>
                  <a:lnTo>
                    <a:pt x="9670" y="9827"/>
                  </a:lnTo>
                  <a:lnTo>
                    <a:pt x="9709" y="9117"/>
                  </a:lnTo>
                  <a:lnTo>
                    <a:pt x="9748" y="8407"/>
                  </a:lnTo>
                  <a:lnTo>
                    <a:pt x="9788" y="8111"/>
                  </a:lnTo>
                  <a:lnTo>
                    <a:pt x="9847" y="7834"/>
                  </a:lnTo>
                  <a:lnTo>
                    <a:pt x="10005" y="7301"/>
                  </a:lnTo>
                  <a:lnTo>
                    <a:pt x="10163" y="6749"/>
                  </a:lnTo>
                  <a:lnTo>
                    <a:pt x="10222" y="6492"/>
                  </a:lnTo>
                  <a:lnTo>
                    <a:pt x="10281" y="6216"/>
                  </a:lnTo>
                  <a:lnTo>
                    <a:pt x="10301" y="6098"/>
                  </a:lnTo>
                  <a:lnTo>
                    <a:pt x="10301" y="5960"/>
                  </a:lnTo>
                  <a:lnTo>
                    <a:pt x="10281" y="5703"/>
                  </a:lnTo>
                  <a:lnTo>
                    <a:pt x="10202" y="5190"/>
                  </a:lnTo>
                  <a:lnTo>
                    <a:pt x="10202" y="4933"/>
                  </a:lnTo>
                  <a:lnTo>
                    <a:pt x="10202" y="4815"/>
                  </a:lnTo>
                  <a:lnTo>
                    <a:pt x="10222" y="4697"/>
                  </a:lnTo>
                  <a:lnTo>
                    <a:pt x="10262" y="4578"/>
                  </a:lnTo>
                  <a:lnTo>
                    <a:pt x="10321" y="4460"/>
                  </a:lnTo>
                  <a:lnTo>
                    <a:pt x="10380" y="4361"/>
                  </a:lnTo>
                  <a:lnTo>
                    <a:pt x="10479" y="4243"/>
                  </a:lnTo>
                  <a:lnTo>
                    <a:pt x="10597" y="4124"/>
                  </a:lnTo>
                  <a:lnTo>
                    <a:pt x="10715" y="4026"/>
                  </a:lnTo>
                  <a:lnTo>
                    <a:pt x="10992" y="3848"/>
                  </a:lnTo>
                  <a:lnTo>
                    <a:pt x="11268" y="3651"/>
                  </a:lnTo>
                  <a:lnTo>
                    <a:pt x="11386" y="3552"/>
                  </a:lnTo>
                  <a:lnTo>
                    <a:pt x="11505" y="3434"/>
                  </a:lnTo>
                  <a:lnTo>
                    <a:pt x="11663" y="3276"/>
                  </a:lnTo>
                  <a:lnTo>
                    <a:pt x="11781" y="3078"/>
                  </a:lnTo>
                  <a:lnTo>
                    <a:pt x="11880" y="2881"/>
                  </a:lnTo>
                  <a:lnTo>
                    <a:pt x="11978" y="2664"/>
                  </a:lnTo>
                  <a:lnTo>
                    <a:pt x="12038" y="2427"/>
                  </a:lnTo>
                  <a:lnTo>
                    <a:pt x="12077" y="2190"/>
                  </a:lnTo>
                  <a:lnTo>
                    <a:pt x="12097" y="1934"/>
                  </a:lnTo>
                  <a:lnTo>
                    <a:pt x="12097" y="1697"/>
                  </a:lnTo>
                  <a:lnTo>
                    <a:pt x="12057" y="1441"/>
                  </a:lnTo>
                  <a:lnTo>
                    <a:pt x="11998" y="1204"/>
                  </a:lnTo>
                  <a:lnTo>
                    <a:pt x="11899" y="967"/>
                  </a:lnTo>
                  <a:lnTo>
                    <a:pt x="11781" y="770"/>
                  </a:lnTo>
                  <a:lnTo>
                    <a:pt x="11623" y="572"/>
                  </a:lnTo>
                  <a:lnTo>
                    <a:pt x="11446" y="395"/>
                  </a:lnTo>
                  <a:lnTo>
                    <a:pt x="11248" y="257"/>
                  </a:lnTo>
                  <a:lnTo>
                    <a:pt x="11031" y="138"/>
                  </a:lnTo>
                  <a:lnTo>
                    <a:pt x="10794" y="40"/>
                  </a:lnTo>
                  <a:lnTo>
                    <a:pt x="105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016;p33">
              <a:extLst>
                <a:ext uri="{FF2B5EF4-FFF2-40B4-BE49-F238E27FC236}">
                  <a16:creationId xmlns:a16="http://schemas.microsoft.com/office/drawing/2014/main" xmlns="" id="{97EA8322-04ED-4133-B31D-8C1BFE9B4CFE}"/>
                </a:ext>
              </a:extLst>
            </p:cNvPr>
            <p:cNvSpPr/>
            <p:nvPr/>
          </p:nvSpPr>
          <p:spPr>
            <a:xfrm>
              <a:off x="5227388" y="2191331"/>
              <a:ext cx="752942" cy="618281"/>
            </a:xfrm>
            <a:custGeom>
              <a:avLst/>
              <a:gdLst/>
              <a:ahLst/>
              <a:cxnLst/>
              <a:rect l="l" t="t" r="r" b="b"/>
              <a:pathLst>
                <a:path w="22399" h="18393" extrusionOk="0">
                  <a:moveTo>
                    <a:pt x="1797" y="1"/>
                  </a:moveTo>
                  <a:lnTo>
                    <a:pt x="1639" y="20"/>
                  </a:lnTo>
                  <a:lnTo>
                    <a:pt x="1520" y="40"/>
                  </a:lnTo>
                  <a:lnTo>
                    <a:pt x="1382" y="99"/>
                  </a:lnTo>
                  <a:lnTo>
                    <a:pt x="1283" y="158"/>
                  </a:lnTo>
                  <a:lnTo>
                    <a:pt x="1165" y="237"/>
                  </a:lnTo>
                  <a:lnTo>
                    <a:pt x="1066" y="336"/>
                  </a:lnTo>
                  <a:lnTo>
                    <a:pt x="968" y="454"/>
                  </a:lnTo>
                  <a:lnTo>
                    <a:pt x="869" y="573"/>
                  </a:lnTo>
                  <a:lnTo>
                    <a:pt x="711" y="869"/>
                  </a:lnTo>
                  <a:lnTo>
                    <a:pt x="573" y="1185"/>
                  </a:lnTo>
                  <a:lnTo>
                    <a:pt x="455" y="1520"/>
                  </a:lnTo>
                  <a:lnTo>
                    <a:pt x="356" y="1875"/>
                  </a:lnTo>
                  <a:lnTo>
                    <a:pt x="277" y="2250"/>
                  </a:lnTo>
                  <a:lnTo>
                    <a:pt x="198" y="2605"/>
                  </a:lnTo>
                  <a:lnTo>
                    <a:pt x="99" y="3296"/>
                  </a:lnTo>
                  <a:lnTo>
                    <a:pt x="21" y="3868"/>
                  </a:lnTo>
                  <a:lnTo>
                    <a:pt x="1" y="4105"/>
                  </a:lnTo>
                  <a:lnTo>
                    <a:pt x="1" y="4223"/>
                  </a:lnTo>
                  <a:lnTo>
                    <a:pt x="21" y="4362"/>
                  </a:lnTo>
                  <a:lnTo>
                    <a:pt x="99" y="4776"/>
                  </a:lnTo>
                  <a:lnTo>
                    <a:pt x="178" y="5190"/>
                  </a:lnTo>
                  <a:lnTo>
                    <a:pt x="317" y="6039"/>
                  </a:lnTo>
                  <a:lnTo>
                    <a:pt x="455" y="6888"/>
                  </a:lnTo>
                  <a:lnTo>
                    <a:pt x="534" y="7302"/>
                  </a:lnTo>
                  <a:lnTo>
                    <a:pt x="632" y="7736"/>
                  </a:lnTo>
                  <a:lnTo>
                    <a:pt x="770" y="8210"/>
                  </a:lnTo>
                  <a:lnTo>
                    <a:pt x="928" y="8624"/>
                  </a:lnTo>
                  <a:lnTo>
                    <a:pt x="1106" y="8979"/>
                  </a:lnTo>
                  <a:lnTo>
                    <a:pt x="1303" y="9275"/>
                  </a:lnTo>
                  <a:lnTo>
                    <a:pt x="1540" y="9571"/>
                  </a:lnTo>
                  <a:lnTo>
                    <a:pt x="1816" y="9848"/>
                  </a:lnTo>
                  <a:lnTo>
                    <a:pt x="2132" y="10124"/>
                  </a:lnTo>
                  <a:lnTo>
                    <a:pt x="2487" y="10440"/>
                  </a:lnTo>
                  <a:lnTo>
                    <a:pt x="2961" y="10834"/>
                  </a:lnTo>
                  <a:lnTo>
                    <a:pt x="3415" y="11268"/>
                  </a:lnTo>
                  <a:lnTo>
                    <a:pt x="3849" y="11702"/>
                  </a:lnTo>
                  <a:lnTo>
                    <a:pt x="4283" y="12156"/>
                  </a:lnTo>
                  <a:lnTo>
                    <a:pt x="5131" y="13084"/>
                  </a:lnTo>
                  <a:lnTo>
                    <a:pt x="5960" y="14011"/>
                  </a:lnTo>
                  <a:lnTo>
                    <a:pt x="6651" y="14741"/>
                  </a:lnTo>
                  <a:lnTo>
                    <a:pt x="7026" y="15097"/>
                  </a:lnTo>
                  <a:lnTo>
                    <a:pt x="7381" y="15432"/>
                  </a:lnTo>
                  <a:lnTo>
                    <a:pt x="7776" y="15768"/>
                  </a:lnTo>
                  <a:lnTo>
                    <a:pt x="8170" y="16083"/>
                  </a:lnTo>
                  <a:lnTo>
                    <a:pt x="8585" y="16379"/>
                  </a:lnTo>
                  <a:lnTo>
                    <a:pt x="8999" y="16656"/>
                  </a:lnTo>
                  <a:lnTo>
                    <a:pt x="9295" y="16813"/>
                  </a:lnTo>
                  <a:lnTo>
                    <a:pt x="9572" y="16971"/>
                  </a:lnTo>
                  <a:lnTo>
                    <a:pt x="9868" y="17109"/>
                  </a:lnTo>
                  <a:lnTo>
                    <a:pt x="10164" y="17248"/>
                  </a:lnTo>
                  <a:lnTo>
                    <a:pt x="10775" y="17465"/>
                  </a:lnTo>
                  <a:lnTo>
                    <a:pt x="11407" y="17662"/>
                  </a:lnTo>
                  <a:lnTo>
                    <a:pt x="12058" y="17820"/>
                  </a:lnTo>
                  <a:lnTo>
                    <a:pt x="12709" y="17958"/>
                  </a:lnTo>
                  <a:lnTo>
                    <a:pt x="13341" y="18076"/>
                  </a:lnTo>
                  <a:lnTo>
                    <a:pt x="13992" y="18155"/>
                  </a:lnTo>
                  <a:lnTo>
                    <a:pt x="14643" y="18234"/>
                  </a:lnTo>
                  <a:lnTo>
                    <a:pt x="15314" y="18293"/>
                  </a:lnTo>
                  <a:lnTo>
                    <a:pt x="15985" y="18353"/>
                  </a:lnTo>
                  <a:lnTo>
                    <a:pt x="16636" y="18372"/>
                  </a:lnTo>
                  <a:lnTo>
                    <a:pt x="17307" y="18392"/>
                  </a:lnTo>
                  <a:lnTo>
                    <a:pt x="18649" y="18392"/>
                  </a:lnTo>
                  <a:lnTo>
                    <a:pt x="19300" y="18372"/>
                  </a:lnTo>
                  <a:lnTo>
                    <a:pt x="19951" y="18333"/>
                  </a:lnTo>
                  <a:lnTo>
                    <a:pt x="20583" y="18274"/>
                  </a:lnTo>
                  <a:lnTo>
                    <a:pt x="20938" y="18254"/>
                  </a:lnTo>
                  <a:lnTo>
                    <a:pt x="21155" y="18254"/>
                  </a:lnTo>
                  <a:lnTo>
                    <a:pt x="21392" y="18234"/>
                  </a:lnTo>
                  <a:lnTo>
                    <a:pt x="21589" y="18175"/>
                  </a:lnTo>
                  <a:lnTo>
                    <a:pt x="21787" y="18116"/>
                  </a:lnTo>
                  <a:lnTo>
                    <a:pt x="21865" y="18057"/>
                  </a:lnTo>
                  <a:lnTo>
                    <a:pt x="21925" y="18017"/>
                  </a:lnTo>
                  <a:lnTo>
                    <a:pt x="21984" y="17938"/>
                  </a:lnTo>
                  <a:lnTo>
                    <a:pt x="22043" y="17859"/>
                  </a:lnTo>
                  <a:lnTo>
                    <a:pt x="22122" y="17642"/>
                  </a:lnTo>
                  <a:lnTo>
                    <a:pt x="22181" y="17405"/>
                  </a:lnTo>
                  <a:lnTo>
                    <a:pt x="22240" y="17149"/>
                  </a:lnTo>
                  <a:lnTo>
                    <a:pt x="22280" y="16892"/>
                  </a:lnTo>
                  <a:lnTo>
                    <a:pt x="22319" y="16379"/>
                  </a:lnTo>
                  <a:lnTo>
                    <a:pt x="22359" y="15886"/>
                  </a:lnTo>
                  <a:lnTo>
                    <a:pt x="22398" y="15412"/>
                  </a:lnTo>
                  <a:lnTo>
                    <a:pt x="22398" y="15176"/>
                  </a:lnTo>
                  <a:lnTo>
                    <a:pt x="22379" y="14919"/>
                  </a:lnTo>
                  <a:lnTo>
                    <a:pt x="22339" y="14682"/>
                  </a:lnTo>
                  <a:lnTo>
                    <a:pt x="22280" y="14465"/>
                  </a:lnTo>
                  <a:lnTo>
                    <a:pt x="22181" y="14248"/>
                  </a:lnTo>
                  <a:lnTo>
                    <a:pt x="22043" y="14051"/>
                  </a:lnTo>
                  <a:lnTo>
                    <a:pt x="21964" y="13952"/>
                  </a:lnTo>
                  <a:lnTo>
                    <a:pt x="21865" y="13873"/>
                  </a:lnTo>
                  <a:lnTo>
                    <a:pt x="21629" y="13715"/>
                  </a:lnTo>
                  <a:lnTo>
                    <a:pt x="21352" y="13557"/>
                  </a:lnTo>
                  <a:lnTo>
                    <a:pt x="21037" y="13439"/>
                  </a:lnTo>
                  <a:lnTo>
                    <a:pt x="20701" y="13340"/>
                  </a:lnTo>
                  <a:lnTo>
                    <a:pt x="20326" y="13242"/>
                  </a:lnTo>
                  <a:lnTo>
                    <a:pt x="19951" y="13163"/>
                  </a:lnTo>
                  <a:lnTo>
                    <a:pt x="19557" y="13084"/>
                  </a:lnTo>
                  <a:lnTo>
                    <a:pt x="18748" y="12946"/>
                  </a:lnTo>
                  <a:lnTo>
                    <a:pt x="17978" y="12847"/>
                  </a:lnTo>
                  <a:lnTo>
                    <a:pt x="17307" y="12748"/>
                  </a:lnTo>
                  <a:lnTo>
                    <a:pt x="16755" y="12650"/>
                  </a:lnTo>
                  <a:lnTo>
                    <a:pt x="15945" y="12472"/>
                  </a:lnTo>
                  <a:lnTo>
                    <a:pt x="15136" y="12275"/>
                  </a:lnTo>
                  <a:lnTo>
                    <a:pt x="14347" y="12058"/>
                  </a:lnTo>
                  <a:lnTo>
                    <a:pt x="13558" y="11821"/>
                  </a:lnTo>
                  <a:lnTo>
                    <a:pt x="13163" y="11683"/>
                  </a:lnTo>
                  <a:lnTo>
                    <a:pt x="12788" y="11525"/>
                  </a:lnTo>
                  <a:lnTo>
                    <a:pt x="12413" y="11367"/>
                  </a:lnTo>
                  <a:lnTo>
                    <a:pt x="12058" y="11189"/>
                  </a:lnTo>
                  <a:lnTo>
                    <a:pt x="11683" y="10992"/>
                  </a:lnTo>
                  <a:lnTo>
                    <a:pt x="11348" y="10795"/>
                  </a:lnTo>
                  <a:lnTo>
                    <a:pt x="10992" y="10578"/>
                  </a:lnTo>
                  <a:lnTo>
                    <a:pt x="10677" y="10321"/>
                  </a:lnTo>
                  <a:lnTo>
                    <a:pt x="10242" y="9966"/>
                  </a:lnTo>
                  <a:lnTo>
                    <a:pt x="9848" y="9591"/>
                  </a:lnTo>
                  <a:lnTo>
                    <a:pt x="9473" y="9196"/>
                  </a:lnTo>
                  <a:lnTo>
                    <a:pt x="9118" y="8782"/>
                  </a:lnTo>
                  <a:lnTo>
                    <a:pt x="8782" y="8368"/>
                  </a:lnTo>
                  <a:lnTo>
                    <a:pt x="8447" y="7914"/>
                  </a:lnTo>
                  <a:lnTo>
                    <a:pt x="8151" y="7460"/>
                  </a:lnTo>
                  <a:lnTo>
                    <a:pt x="7855" y="7006"/>
                  </a:lnTo>
                  <a:lnTo>
                    <a:pt x="7263" y="6059"/>
                  </a:lnTo>
                  <a:lnTo>
                    <a:pt x="6710" y="5111"/>
                  </a:lnTo>
                  <a:lnTo>
                    <a:pt x="6138" y="4164"/>
                  </a:lnTo>
                  <a:lnTo>
                    <a:pt x="5842" y="3710"/>
                  </a:lnTo>
                  <a:lnTo>
                    <a:pt x="5546" y="3257"/>
                  </a:lnTo>
                  <a:lnTo>
                    <a:pt x="5230" y="2822"/>
                  </a:lnTo>
                  <a:lnTo>
                    <a:pt x="4895" y="2388"/>
                  </a:lnTo>
                  <a:lnTo>
                    <a:pt x="4539" y="1954"/>
                  </a:lnTo>
                  <a:lnTo>
                    <a:pt x="4165" y="1520"/>
                  </a:lnTo>
                  <a:lnTo>
                    <a:pt x="3770" y="1125"/>
                  </a:lnTo>
                  <a:lnTo>
                    <a:pt x="3355" y="770"/>
                  </a:lnTo>
                  <a:lnTo>
                    <a:pt x="3119" y="593"/>
                  </a:lnTo>
                  <a:lnTo>
                    <a:pt x="2902" y="435"/>
                  </a:lnTo>
                  <a:lnTo>
                    <a:pt x="2665" y="297"/>
                  </a:lnTo>
                  <a:lnTo>
                    <a:pt x="2428" y="178"/>
                  </a:lnTo>
                  <a:lnTo>
                    <a:pt x="2250" y="99"/>
                  </a:lnTo>
                  <a:lnTo>
                    <a:pt x="2093" y="40"/>
                  </a:lnTo>
                  <a:lnTo>
                    <a:pt x="193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1017;p33">
              <a:extLst>
                <a:ext uri="{FF2B5EF4-FFF2-40B4-BE49-F238E27FC236}">
                  <a16:creationId xmlns:a16="http://schemas.microsoft.com/office/drawing/2014/main" xmlns="" id="{4A2142BC-5EA2-4C5A-841A-3742490D6682}"/>
                </a:ext>
              </a:extLst>
            </p:cNvPr>
            <p:cNvSpPr/>
            <p:nvPr/>
          </p:nvSpPr>
          <p:spPr>
            <a:xfrm>
              <a:off x="6192570" y="3943267"/>
              <a:ext cx="315141" cy="199034"/>
            </a:xfrm>
            <a:custGeom>
              <a:avLst/>
              <a:gdLst/>
              <a:ahLst/>
              <a:cxnLst/>
              <a:rect l="l" t="t" r="r" b="b"/>
              <a:pathLst>
                <a:path w="9375" h="5921" extrusionOk="0">
                  <a:moveTo>
                    <a:pt x="8486" y="1"/>
                  </a:moveTo>
                  <a:lnTo>
                    <a:pt x="8289" y="20"/>
                  </a:lnTo>
                  <a:lnTo>
                    <a:pt x="8092" y="60"/>
                  </a:lnTo>
                  <a:lnTo>
                    <a:pt x="7894" y="99"/>
                  </a:lnTo>
                  <a:lnTo>
                    <a:pt x="7184" y="336"/>
                  </a:lnTo>
                  <a:lnTo>
                    <a:pt x="6138" y="672"/>
                  </a:lnTo>
                  <a:lnTo>
                    <a:pt x="5625" y="810"/>
                  </a:lnTo>
                  <a:lnTo>
                    <a:pt x="5092" y="928"/>
                  </a:lnTo>
                  <a:lnTo>
                    <a:pt x="4717" y="987"/>
                  </a:lnTo>
                  <a:lnTo>
                    <a:pt x="4342" y="1007"/>
                  </a:lnTo>
                  <a:lnTo>
                    <a:pt x="3948" y="1007"/>
                  </a:lnTo>
                  <a:lnTo>
                    <a:pt x="3573" y="968"/>
                  </a:lnTo>
                  <a:lnTo>
                    <a:pt x="3415" y="908"/>
                  </a:lnTo>
                  <a:lnTo>
                    <a:pt x="3237" y="849"/>
                  </a:lnTo>
                  <a:lnTo>
                    <a:pt x="2902" y="691"/>
                  </a:lnTo>
                  <a:lnTo>
                    <a:pt x="2191" y="1125"/>
                  </a:lnTo>
                  <a:lnTo>
                    <a:pt x="1461" y="1560"/>
                  </a:lnTo>
                  <a:lnTo>
                    <a:pt x="731" y="1954"/>
                  </a:lnTo>
                  <a:lnTo>
                    <a:pt x="1" y="2349"/>
                  </a:lnTo>
                  <a:lnTo>
                    <a:pt x="277" y="3178"/>
                  </a:lnTo>
                  <a:lnTo>
                    <a:pt x="573" y="3987"/>
                  </a:lnTo>
                  <a:lnTo>
                    <a:pt x="731" y="4382"/>
                  </a:lnTo>
                  <a:lnTo>
                    <a:pt x="1007" y="5033"/>
                  </a:lnTo>
                  <a:lnTo>
                    <a:pt x="1284" y="5644"/>
                  </a:lnTo>
                  <a:lnTo>
                    <a:pt x="1402" y="5842"/>
                  </a:lnTo>
                  <a:lnTo>
                    <a:pt x="1442" y="5901"/>
                  </a:lnTo>
                  <a:lnTo>
                    <a:pt x="1481" y="5921"/>
                  </a:lnTo>
                  <a:lnTo>
                    <a:pt x="1797" y="5783"/>
                  </a:lnTo>
                  <a:lnTo>
                    <a:pt x="2093" y="5625"/>
                  </a:lnTo>
                  <a:lnTo>
                    <a:pt x="2389" y="5467"/>
                  </a:lnTo>
                  <a:lnTo>
                    <a:pt x="2685" y="5289"/>
                  </a:lnTo>
                  <a:lnTo>
                    <a:pt x="2606" y="5092"/>
                  </a:lnTo>
                  <a:lnTo>
                    <a:pt x="2566" y="4895"/>
                  </a:lnTo>
                  <a:lnTo>
                    <a:pt x="2547" y="4678"/>
                  </a:lnTo>
                  <a:lnTo>
                    <a:pt x="2527" y="4480"/>
                  </a:lnTo>
                  <a:lnTo>
                    <a:pt x="2981" y="4421"/>
                  </a:lnTo>
                  <a:lnTo>
                    <a:pt x="3435" y="4342"/>
                  </a:lnTo>
                  <a:lnTo>
                    <a:pt x="3869" y="4243"/>
                  </a:lnTo>
                  <a:lnTo>
                    <a:pt x="4323" y="4145"/>
                  </a:lnTo>
                  <a:lnTo>
                    <a:pt x="4757" y="4007"/>
                  </a:lnTo>
                  <a:lnTo>
                    <a:pt x="5191" y="3888"/>
                  </a:lnTo>
                  <a:lnTo>
                    <a:pt x="6059" y="3572"/>
                  </a:lnTo>
                  <a:lnTo>
                    <a:pt x="6493" y="3415"/>
                  </a:lnTo>
                  <a:lnTo>
                    <a:pt x="6908" y="3217"/>
                  </a:lnTo>
                  <a:lnTo>
                    <a:pt x="7342" y="3020"/>
                  </a:lnTo>
                  <a:lnTo>
                    <a:pt x="7737" y="2783"/>
                  </a:lnTo>
                  <a:lnTo>
                    <a:pt x="8131" y="2527"/>
                  </a:lnTo>
                  <a:lnTo>
                    <a:pt x="8309" y="2388"/>
                  </a:lnTo>
                  <a:lnTo>
                    <a:pt x="8486" y="2231"/>
                  </a:lnTo>
                  <a:lnTo>
                    <a:pt x="8644" y="2073"/>
                  </a:lnTo>
                  <a:lnTo>
                    <a:pt x="8802" y="1895"/>
                  </a:lnTo>
                  <a:lnTo>
                    <a:pt x="8940" y="1717"/>
                  </a:lnTo>
                  <a:lnTo>
                    <a:pt x="9078" y="1520"/>
                  </a:lnTo>
                  <a:lnTo>
                    <a:pt x="9177" y="1402"/>
                  </a:lnTo>
                  <a:lnTo>
                    <a:pt x="9236" y="1264"/>
                  </a:lnTo>
                  <a:lnTo>
                    <a:pt x="9295" y="1106"/>
                  </a:lnTo>
                  <a:lnTo>
                    <a:pt x="9355" y="948"/>
                  </a:lnTo>
                  <a:lnTo>
                    <a:pt x="9374" y="810"/>
                  </a:lnTo>
                  <a:lnTo>
                    <a:pt x="9374" y="652"/>
                  </a:lnTo>
                  <a:lnTo>
                    <a:pt x="9335" y="514"/>
                  </a:lnTo>
                  <a:lnTo>
                    <a:pt x="9276" y="376"/>
                  </a:lnTo>
                  <a:lnTo>
                    <a:pt x="9236" y="297"/>
                  </a:lnTo>
                  <a:lnTo>
                    <a:pt x="9177" y="218"/>
                  </a:lnTo>
                  <a:lnTo>
                    <a:pt x="9098" y="159"/>
                  </a:lnTo>
                  <a:lnTo>
                    <a:pt x="9039" y="99"/>
                  </a:lnTo>
                  <a:lnTo>
                    <a:pt x="8861" y="40"/>
                  </a:lnTo>
                  <a:lnTo>
                    <a:pt x="86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018;p33">
              <a:extLst>
                <a:ext uri="{FF2B5EF4-FFF2-40B4-BE49-F238E27FC236}">
                  <a16:creationId xmlns:a16="http://schemas.microsoft.com/office/drawing/2014/main" xmlns="" id="{CF80C82E-617E-414B-92B0-D85D66D4AF36}"/>
                </a:ext>
              </a:extLst>
            </p:cNvPr>
            <p:cNvSpPr/>
            <p:nvPr/>
          </p:nvSpPr>
          <p:spPr>
            <a:xfrm>
              <a:off x="5644663" y="4035476"/>
              <a:ext cx="317090" cy="145956"/>
            </a:xfrm>
            <a:custGeom>
              <a:avLst/>
              <a:gdLst/>
              <a:ahLst/>
              <a:cxnLst/>
              <a:rect l="l" t="t" r="r" b="b"/>
              <a:pathLst>
                <a:path w="9433" h="4342" extrusionOk="0">
                  <a:moveTo>
                    <a:pt x="3375" y="1"/>
                  </a:moveTo>
                  <a:lnTo>
                    <a:pt x="2546" y="159"/>
                  </a:lnTo>
                  <a:lnTo>
                    <a:pt x="1717" y="277"/>
                  </a:lnTo>
                  <a:lnTo>
                    <a:pt x="888" y="395"/>
                  </a:lnTo>
                  <a:lnTo>
                    <a:pt x="59" y="474"/>
                  </a:lnTo>
                  <a:lnTo>
                    <a:pt x="20" y="1343"/>
                  </a:lnTo>
                  <a:lnTo>
                    <a:pt x="0" y="2211"/>
                  </a:lnTo>
                  <a:lnTo>
                    <a:pt x="0" y="2625"/>
                  </a:lnTo>
                  <a:lnTo>
                    <a:pt x="20" y="3336"/>
                  </a:lnTo>
                  <a:lnTo>
                    <a:pt x="40" y="4007"/>
                  </a:lnTo>
                  <a:lnTo>
                    <a:pt x="79" y="4243"/>
                  </a:lnTo>
                  <a:lnTo>
                    <a:pt x="99" y="4303"/>
                  </a:lnTo>
                  <a:lnTo>
                    <a:pt x="119" y="4342"/>
                  </a:lnTo>
                  <a:lnTo>
                    <a:pt x="454" y="4322"/>
                  </a:lnTo>
                  <a:lnTo>
                    <a:pt x="809" y="4303"/>
                  </a:lnTo>
                  <a:lnTo>
                    <a:pt x="1145" y="4263"/>
                  </a:lnTo>
                  <a:lnTo>
                    <a:pt x="1480" y="4184"/>
                  </a:lnTo>
                  <a:lnTo>
                    <a:pt x="1480" y="3987"/>
                  </a:lnTo>
                  <a:lnTo>
                    <a:pt x="1500" y="3770"/>
                  </a:lnTo>
                  <a:lnTo>
                    <a:pt x="1559" y="3572"/>
                  </a:lnTo>
                  <a:lnTo>
                    <a:pt x="1638" y="3375"/>
                  </a:lnTo>
                  <a:lnTo>
                    <a:pt x="2072" y="3493"/>
                  </a:lnTo>
                  <a:lnTo>
                    <a:pt x="2526" y="3592"/>
                  </a:lnTo>
                  <a:lnTo>
                    <a:pt x="2960" y="3671"/>
                  </a:lnTo>
                  <a:lnTo>
                    <a:pt x="3414" y="3730"/>
                  </a:lnTo>
                  <a:lnTo>
                    <a:pt x="3868" y="3770"/>
                  </a:lnTo>
                  <a:lnTo>
                    <a:pt x="4322" y="3809"/>
                  </a:lnTo>
                  <a:lnTo>
                    <a:pt x="5230" y="3849"/>
                  </a:lnTo>
                  <a:lnTo>
                    <a:pt x="6177" y="3849"/>
                  </a:lnTo>
                  <a:lnTo>
                    <a:pt x="6631" y="3809"/>
                  </a:lnTo>
                  <a:lnTo>
                    <a:pt x="7084" y="3750"/>
                  </a:lnTo>
                  <a:lnTo>
                    <a:pt x="7538" y="3651"/>
                  </a:lnTo>
                  <a:lnTo>
                    <a:pt x="7775" y="3572"/>
                  </a:lnTo>
                  <a:lnTo>
                    <a:pt x="7992" y="3493"/>
                  </a:lnTo>
                  <a:lnTo>
                    <a:pt x="8190" y="3415"/>
                  </a:lnTo>
                  <a:lnTo>
                    <a:pt x="8407" y="3316"/>
                  </a:lnTo>
                  <a:lnTo>
                    <a:pt x="8604" y="3197"/>
                  </a:lnTo>
                  <a:lnTo>
                    <a:pt x="8821" y="3079"/>
                  </a:lnTo>
                  <a:lnTo>
                    <a:pt x="8939" y="2980"/>
                  </a:lnTo>
                  <a:lnTo>
                    <a:pt x="9058" y="2882"/>
                  </a:lnTo>
                  <a:lnTo>
                    <a:pt x="9176" y="2763"/>
                  </a:lnTo>
                  <a:lnTo>
                    <a:pt x="9255" y="2625"/>
                  </a:lnTo>
                  <a:lnTo>
                    <a:pt x="9334" y="2507"/>
                  </a:lnTo>
                  <a:lnTo>
                    <a:pt x="9393" y="2369"/>
                  </a:lnTo>
                  <a:lnTo>
                    <a:pt x="9433" y="2211"/>
                  </a:lnTo>
                  <a:lnTo>
                    <a:pt x="9433" y="2073"/>
                  </a:lnTo>
                  <a:lnTo>
                    <a:pt x="9413" y="1974"/>
                  </a:lnTo>
                  <a:lnTo>
                    <a:pt x="9374" y="1875"/>
                  </a:lnTo>
                  <a:lnTo>
                    <a:pt x="9334" y="1796"/>
                  </a:lnTo>
                  <a:lnTo>
                    <a:pt x="9275" y="1737"/>
                  </a:lnTo>
                  <a:lnTo>
                    <a:pt x="9156" y="1599"/>
                  </a:lnTo>
                  <a:lnTo>
                    <a:pt x="8999" y="1500"/>
                  </a:lnTo>
                  <a:lnTo>
                    <a:pt x="8821" y="1421"/>
                  </a:lnTo>
                  <a:lnTo>
                    <a:pt x="8624" y="1362"/>
                  </a:lnTo>
                  <a:lnTo>
                    <a:pt x="8426" y="1323"/>
                  </a:lnTo>
                  <a:lnTo>
                    <a:pt x="8229" y="1303"/>
                  </a:lnTo>
                  <a:lnTo>
                    <a:pt x="7479" y="1244"/>
                  </a:lnTo>
                  <a:lnTo>
                    <a:pt x="6394" y="1185"/>
                  </a:lnTo>
                  <a:lnTo>
                    <a:pt x="5861" y="1125"/>
                  </a:lnTo>
                  <a:lnTo>
                    <a:pt x="5328" y="1027"/>
                  </a:lnTo>
                  <a:lnTo>
                    <a:pt x="4953" y="948"/>
                  </a:lnTo>
                  <a:lnTo>
                    <a:pt x="4578" y="829"/>
                  </a:lnTo>
                  <a:lnTo>
                    <a:pt x="4243" y="691"/>
                  </a:lnTo>
                  <a:lnTo>
                    <a:pt x="3907" y="494"/>
                  </a:lnTo>
                  <a:lnTo>
                    <a:pt x="3769" y="395"/>
                  </a:lnTo>
                  <a:lnTo>
                    <a:pt x="3631" y="277"/>
                  </a:lnTo>
                  <a:lnTo>
                    <a:pt x="33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019;p33">
              <a:extLst>
                <a:ext uri="{FF2B5EF4-FFF2-40B4-BE49-F238E27FC236}">
                  <a16:creationId xmlns:a16="http://schemas.microsoft.com/office/drawing/2014/main" xmlns="" id="{3393C4C7-8EB5-4D07-AC1B-FEE75F70024F}"/>
                </a:ext>
              </a:extLst>
            </p:cNvPr>
            <p:cNvSpPr/>
            <p:nvPr/>
          </p:nvSpPr>
          <p:spPr>
            <a:xfrm>
              <a:off x="5206177" y="1941227"/>
              <a:ext cx="70356" cy="70356"/>
            </a:xfrm>
            <a:custGeom>
              <a:avLst/>
              <a:gdLst/>
              <a:ahLst/>
              <a:cxnLst/>
              <a:rect l="l" t="t" r="r" b="b"/>
              <a:pathLst>
                <a:path w="2093" h="2093" extrusionOk="0">
                  <a:moveTo>
                    <a:pt x="1066" y="1"/>
                  </a:moveTo>
                  <a:lnTo>
                    <a:pt x="790" y="40"/>
                  </a:lnTo>
                  <a:lnTo>
                    <a:pt x="671" y="80"/>
                  </a:lnTo>
                  <a:lnTo>
                    <a:pt x="553" y="139"/>
                  </a:lnTo>
                  <a:lnTo>
                    <a:pt x="434" y="218"/>
                  </a:lnTo>
                  <a:lnTo>
                    <a:pt x="336" y="297"/>
                  </a:lnTo>
                  <a:lnTo>
                    <a:pt x="296" y="336"/>
                  </a:lnTo>
                  <a:lnTo>
                    <a:pt x="237" y="415"/>
                  </a:lnTo>
                  <a:lnTo>
                    <a:pt x="178" y="494"/>
                  </a:lnTo>
                  <a:lnTo>
                    <a:pt x="138" y="573"/>
                  </a:lnTo>
                  <a:lnTo>
                    <a:pt x="99" y="672"/>
                  </a:lnTo>
                  <a:lnTo>
                    <a:pt x="60" y="771"/>
                  </a:lnTo>
                  <a:lnTo>
                    <a:pt x="20" y="869"/>
                  </a:lnTo>
                  <a:lnTo>
                    <a:pt x="0" y="968"/>
                  </a:lnTo>
                  <a:lnTo>
                    <a:pt x="0" y="1067"/>
                  </a:lnTo>
                  <a:lnTo>
                    <a:pt x="0" y="1165"/>
                  </a:lnTo>
                  <a:lnTo>
                    <a:pt x="20" y="1264"/>
                  </a:lnTo>
                  <a:lnTo>
                    <a:pt x="60" y="1363"/>
                  </a:lnTo>
                  <a:lnTo>
                    <a:pt x="99" y="1461"/>
                  </a:lnTo>
                  <a:lnTo>
                    <a:pt x="138" y="1540"/>
                  </a:lnTo>
                  <a:lnTo>
                    <a:pt x="178" y="1639"/>
                  </a:lnTo>
                  <a:lnTo>
                    <a:pt x="237" y="1718"/>
                  </a:lnTo>
                  <a:lnTo>
                    <a:pt x="296" y="1777"/>
                  </a:lnTo>
                  <a:lnTo>
                    <a:pt x="513" y="1955"/>
                  </a:lnTo>
                  <a:lnTo>
                    <a:pt x="632" y="2014"/>
                  </a:lnTo>
                  <a:lnTo>
                    <a:pt x="750" y="2053"/>
                  </a:lnTo>
                  <a:lnTo>
                    <a:pt x="888" y="2073"/>
                  </a:lnTo>
                  <a:lnTo>
                    <a:pt x="1026" y="2093"/>
                  </a:lnTo>
                  <a:lnTo>
                    <a:pt x="1303" y="2053"/>
                  </a:lnTo>
                  <a:lnTo>
                    <a:pt x="1421" y="2014"/>
                  </a:lnTo>
                  <a:lnTo>
                    <a:pt x="1540" y="1955"/>
                  </a:lnTo>
                  <a:lnTo>
                    <a:pt x="1638" y="1876"/>
                  </a:lnTo>
                  <a:lnTo>
                    <a:pt x="1737" y="1777"/>
                  </a:lnTo>
                  <a:lnTo>
                    <a:pt x="1776" y="1757"/>
                  </a:lnTo>
                  <a:lnTo>
                    <a:pt x="1855" y="1678"/>
                  </a:lnTo>
                  <a:lnTo>
                    <a:pt x="1914" y="1599"/>
                  </a:lnTo>
                  <a:lnTo>
                    <a:pt x="1954" y="1520"/>
                  </a:lnTo>
                  <a:lnTo>
                    <a:pt x="1993" y="1422"/>
                  </a:lnTo>
                  <a:lnTo>
                    <a:pt x="2033" y="1323"/>
                  </a:lnTo>
                  <a:lnTo>
                    <a:pt x="2072" y="1224"/>
                  </a:lnTo>
                  <a:lnTo>
                    <a:pt x="2072" y="1126"/>
                  </a:lnTo>
                  <a:lnTo>
                    <a:pt x="2092" y="1027"/>
                  </a:lnTo>
                  <a:lnTo>
                    <a:pt x="2072" y="928"/>
                  </a:lnTo>
                  <a:lnTo>
                    <a:pt x="2072" y="830"/>
                  </a:lnTo>
                  <a:lnTo>
                    <a:pt x="2033" y="731"/>
                  </a:lnTo>
                  <a:lnTo>
                    <a:pt x="1993" y="632"/>
                  </a:lnTo>
                  <a:lnTo>
                    <a:pt x="1954" y="534"/>
                  </a:lnTo>
                  <a:lnTo>
                    <a:pt x="1914" y="455"/>
                  </a:lnTo>
                  <a:lnTo>
                    <a:pt x="1855" y="376"/>
                  </a:lnTo>
                  <a:lnTo>
                    <a:pt x="1776" y="297"/>
                  </a:lnTo>
                  <a:lnTo>
                    <a:pt x="1579" y="139"/>
                  </a:lnTo>
                  <a:lnTo>
                    <a:pt x="1461" y="80"/>
                  </a:lnTo>
                  <a:lnTo>
                    <a:pt x="1322" y="40"/>
                  </a:lnTo>
                  <a:lnTo>
                    <a:pt x="1204" y="21"/>
                  </a:lnTo>
                  <a:lnTo>
                    <a:pt x="1066" y="1"/>
                  </a:lnTo>
                  <a:close/>
                </a:path>
              </a:pathLst>
            </a:custGeom>
            <a:solidFill>
              <a:srgbClr val="D98E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020;p33">
              <a:extLst>
                <a:ext uri="{FF2B5EF4-FFF2-40B4-BE49-F238E27FC236}">
                  <a16:creationId xmlns:a16="http://schemas.microsoft.com/office/drawing/2014/main" xmlns="" id="{DB29964E-25CA-431F-820E-785C106AD22F}"/>
                </a:ext>
              </a:extLst>
            </p:cNvPr>
            <p:cNvSpPr/>
            <p:nvPr/>
          </p:nvSpPr>
          <p:spPr>
            <a:xfrm>
              <a:off x="5223422" y="1959817"/>
              <a:ext cx="17950" cy="34523"/>
            </a:xfrm>
            <a:custGeom>
              <a:avLst/>
              <a:gdLst/>
              <a:ahLst/>
              <a:cxnLst/>
              <a:rect l="l" t="t" r="r" b="b"/>
              <a:pathLst>
                <a:path w="534" h="1027" extrusionOk="0">
                  <a:moveTo>
                    <a:pt x="494" y="1"/>
                  </a:moveTo>
                  <a:lnTo>
                    <a:pt x="375" y="20"/>
                  </a:lnTo>
                  <a:lnTo>
                    <a:pt x="257" y="79"/>
                  </a:lnTo>
                  <a:lnTo>
                    <a:pt x="158" y="158"/>
                  </a:lnTo>
                  <a:lnTo>
                    <a:pt x="79" y="257"/>
                  </a:lnTo>
                  <a:lnTo>
                    <a:pt x="40" y="336"/>
                  </a:lnTo>
                  <a:lnTo>
                    <a:pt x="20" y="415"/>
                  </a:lnTo>
                  <a:lnTo>
                    <a:pt x="0" y="494"/>
                  </a:lnTo>
                  <a:lnTo>
                    <a:pt x="20" y="593"/>
                  </a:lnTo>
                  <a:lnTo>
                    <a:pt x="20" y="671"/>
                  </a:lnTo>
                  <a:lnTo>
                    <a:pt x="60" y="750"/>
                  </a:lnTo>
                  <a:lnTo>
                    <a:pt x="99" y="810"/>
                  </a:lnTo>
                  <a:lnTo>
                    <a:pt x="139" y="889"/>
                  </a:lnTo>
                  <a:lnTo>
                    <a:pt x="237" y="967"/>
                  </a:lnTo>
                  <a:lnTo>
                    <a:pt x="296" y="1007"/>
                  </a:lnTo>
                  <a:lnTo>
                    <a:pt x="375" y="1027"/>
                  </a:lnTo>
                  <a:lnTo>
                    <a:pt x="454" y="1027"/>
                  </a:lnTo>
                  <a:lnTo>
                    <a:pt x="533" y="1007"/>
                  </a:lnTo>
                  <a:lnTo>
                    <a:pt x="533" y="987"/>
                  </a:lnTo>
                  <a:lnTo>
                    <a:pt x="435" y="770"/>
                  </a:lnTo>
                  <a:lnTo>
                    <a:pt x="395" y="671"/>
                  </a:lnTo>
                  <a:lnTo>
                    <a:pt x="375" y="553"/>
                  </a:lnTo>
                  <a:lnTo>
                    <a:pt x="375" y="435"/>
                  </a:lnTo>
                  <a:lnTo>
                    <a:pt x="395" y="257"/>
                  </a:lnTo>
                  <a:lnTo>
                    <a:pt x="415" y="198"/>
                  </a:lnTo>
                  <a:lnTo>
                    <a:pt x="454" y="99"/>
                  </a:lnTo>
                  <a:lnTo>
                    <a:pt x="4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021;p33">
              <a:extLst>
                <a:ext uri="{FF2B5EF4-FFF2-40B4-BE49-F238E27FC236}">
                  <a16:creationId xmlns:a16="http://schemas.microsoft.com/office/drawing/2014/main" xmlns="" id="{68B64FB2-EC36-403D-9478-54656ACBC01B}"/>
                </a:ext>
              </a:extLst>
            </p:cNvPr>
            <p:cNvSpPr/>
            <p:nvPr/>
          </p:nvSpPr>
          <p:spPr>
            <a:xfrm>
              <a:off x="5239994" y="1996290"/>
              <a:ext cx="27228" cy="18623"/>
            </a:xfrm>
            <a:custGeom>
              <a:avLst/>
              <a:gdLst/>
              <a:ahLst/>
              <a:cxnLst/>
              <a:rect l="l" t="t" r="r" b="b"/>
              <a:pathLst>
                <a:path w="810" h="554" extrusionOk="0">
                  <a:moveTo>
                    <a:pt x="632" y="1"/>
                  </a:moveTo>
                  <a:lnTo>
                    <a:pt x="494" y="139"/>
                  </a:lnTo>
                  <a:lnTo>
                    <a:pt x="336" y="218"/>
                  </a:lnTo>
                  <a:lnTo>
                    <a:pt x="178" y="277"/>
                  </a:lnTo>
                  <a:lnTo>
                    <a:pt x="1" y="297"/>
                  </a:lnTo>
                  <a:lnTo>
                    <a:pt x="1" y="553"/>
                  </a:lnTo>
                  <a:lnTo>
                    <a:pt x="119" y="534"/>
                  </a:lnTo>
                  <a:lnTo>
                    <a:pt x="218" y="514"/>
                  </a:lnTo>
                  <a:lnTo>
                    <a:pt x="336" y="494"/>
                  </a:lnTo>
                  <a:lnTo>
                    <a:pt x="455" y="455"/>
                  </a:lnTo>
                  <a:lnTo>
                    <a:pt x="553" y="396"/>
                  </a:lnTo>
                  <a:lnTo>
                    <a:pt x="652" y="336"/>
                  </a:lnTo>
                  <a:lnTo>
                    <a:pt x="731" y="257"/>
                  </a:lnTo>
                  <a:lnTo>
                    <a:pt x="810" y="159"/>
                  </a:lnTo>
                  <a:lnTo>
                    <a:pt x="6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022;p33">
              <a:extLst>
                <a:ext uri="{FF2B5EF4-FFF2-40B4-BE49-F238E27FC236}">
                  <a16:creationId xmlns:a16="http://schemas.microsoft.com/office/drawing/2014/main" xmlns="" id="{09F73B98-9BC7-4AE2-B615-5D1C989A8129}"/>
                </a:ext>
              </a:extLst>
            </p:cNvPr>
            <p:cNvSpPr/>
            <p:nvPr/>
          </p:nvSpPr>
          <p:spPr>
            <a:xfrm>
              <a:off x="5326892" y="2463957"/>
              <a:ext cx="98895" cy="194396"/>
            </a:xfrm>
            <a:custGeom>
              <a:avLst/>
              <a:gdLst/>
              <a:ahLst/>
              <a:cxnLst/>
              <a:rect l="l" t="t" r="r" b="b"/>
              <a:pathLst>
                <a:path w="2942" h="5783" extrusionOk="0">
                  <a:moveTo>
                    <a:pt x="238" y="1"/>
                  </a:moveTo>
                  <a:lnTo>
                    <a:pt x="1" y="80"/>
                  </a:lnTo>
                  <a:lnTo>
                    <a:pt x="257" y="830"/>
                  </a:lnTo>
                  <a:lnTo>
                    <a:pt x="553" y="1560"/>
                  </a:lnTo>
                  <a:lnTo>
                    <a:pt x="849" y="2290"/>
                  </a:lnTo>
                  <a:lnTo>
                    <a:pt x="1185" y="3020"/>
                  </a:lnTo>
                  <a:lnTo>
                    <a:pt x="1540" y="3731"/>
                  </a:lnTo>
                  <a:lnTo>
                    <a:pt x="1915" y="4421"/>
                  </a:lnTo>
                  <a:lnTo>
                    <a:pt x="2310" y="5112"/>
                  </a:lnTo>
                  <a:lnTo>
                    <a:pt x="2744" y="5783"/>
                  </a:lnTo>
                  <a:lnTo>
                    <a:pt x="2941" y="5645"/>
                  </a:lnTo>
                  <a:lnTo>
                    <a:pt x="2527" y="4974"/>
                  </a:lnTo>
                  <a:lnTo>
                    <a:pt x="2132" y="4303"/>
                  </a:lnTo>
                  <a:lnTo>
                    <a:pt x="1757" y="3612"/>
                  </a:lnTo>
                  <a:lnTo>
                    <a:pt x="1402" y="2902"/>
                  </a:lnTo>
                  <a:lnTo>
                    <a:pt x="1086" y="2191"/>
                  </a:lnTo>
                  <a:lnTo>
                    <a:pt x="770" y="1481"/>
                  </a:lnTo>
                  <a:lnTo>
                    <a:pt x="494" y="751"/>
                  </a:lnTo>
                  <a:lnTo>
                    <a:pt x="2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023;p33">
              <a:extLst>
                <a:ext uri="{FF2B5EF4-FFF2-40B4-BE49-F238E27FC236}">
                  <a16:creationId xmlns:a16="http://schemas.microsoft.com/office/drawing/2014/main" xmlns="" id="{7348FBFB-37EB-4B99-A26E-9E48BE103AC3}"/>
                </a:ext>
              </a:extLst>
            </p:cNvPr>
            <p:cNvSpPr/>
            <p:nvPr/>
          </p:nvSpPr>
          <p:spPr>
            <a:xfrm>
              <a:off x="5791901" y="3329673"/>
              <a:ext cx="77012" cy="124073"/>
            </a:xfrm>
            <a:custGeom>
              <a:avLst/>
              <a:gdLst/>
              <a:ahLst/>
              <a:cxnLst/>
              <a:rect l="l" t="t" r="r" b="b"/>
              <a:pathLst>
                <a:path w="2291" h="3691" extrusionOk="0">
                  <a:moveTo>
                    <a:pt x="218" y="0"/>
                  </a:moveTo>
                  <a:lnTo>
                    <a:pt x="1" y="138"/>
                  </a:lnTo>
                  <a:lnTo>
                    <a:pt x="100" y="237"/>
                  </a:lnTo>
                  <a:lnTo>
                    <a:pt x="198" y="316"/>
                  </a:lnTo>
                  <a:lnTo>
                    <a:pt x="317" y="395"/>
                  </a:lnTo>
                  <a:lnTo>
                    <a:pt x="415" y="454"/>
                  </a:lnTo>
                  <a:lnTo>
                    <a:pt x="573" y="533"/>
                  </a:lnTo>
                  <a:lnTo>
                    <a:pt x="652" y="572"/>
                  </a:lnTo>
                  <a:lnTo>
                    <a:pt x="711" y="632"/>
                  </a:lnTo>
                  <a:lnTo>
                    <a:pt x="771" y="691"/>
                  </a:lnTo>
                  <a:lnTo>
                    <a:pt x="810" y="770"/>
                  </a:lnTo>
                  <a:lnTo>
                    <a:pt x="869" y="928"/>
                  </a:lnTo>
                  <a:lnTo>
                    <a:pt x="2073" y="3690"/>
                  </a:lnTo>
                  <a:lnTo>
                    <a:pt x="2290" y="3592"/>
                  </a:lnTo>
                  <a:lnTo>
                    <a:pt x="1106" y="829"/>
                  </a:lnTo>
                  <a:lnTo>
                    <a:pt x="1007" y="632"/>
                  </a:lnTo>
                  <a:lnTo>
                    <a:pt x="968" y="553"/>
                  </a:lnTo>
                  <a:lnTo>
                    <a:pt x="889" y="454"/>
                  </a:lnTo>
                  <a:lnTo>
                    <a:pt x="810" y="395"/>
                  </a:lnTo>
                  <a:lnTo>
                    <a:pt x="711" y="336"/>
                  </a:lnTo>
                  <a:lnTo>
                    <a:pt x="534" y="237"/>
                  </a:lnTo>
                  <a:lnTo>
                    <a:pt x="356" y="138"/>
                  </a:lnTo>
                  <a:lnTo>
                    <a:pt x="277" y="79"/>
                  </a:lnTo>
                  <a:lnTo>
                    <a:pt x="2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024;p33">
              <a:extLst>
                <a:ext uri="{FF2B5EF4-FFF2-40B4-BE49-F238E27FC236}">
                  <a16:creationId xmlns:a16="http://schemas.microsoft.com/office/drawing/2014/main" xmlns="" id="{E5D9252D-2553-4527-853D-29AC3F836171}"/>
                </a:ext>
              </a:extLst>
            </p:cNvPr>
            <p:cNvSpPr/>
            <p:nvPr/>
          </p:nvSpPr>
          <p:spPr>
            <a:xfrm>
              <a:off x="5046971" y="3408603"/>
              <a:ext cx="141317" cy="736337"/>
            </a:xfrm>
            <a:custGeom>
              <a:avLst/>
              <a:gdLst/>
              <a:ahLst/>
              <a:cxnLst/>
              <a:rect l="l" t="t" r="r" b="b"/>
              <a:pathLst>
                <a:path w="4204" h="21905" extrusionOk="0">
                  <a:moveTo>
                    <a:pt x="3710" y="0"/>
                  </a:moveTo>
                  <a:lnTo>
                    <a:pt x="0" y="21806"/>
                  </a:lnTo>
                  <a:lnTo>
                    <a:pt x="494" y="21905"/>
                  </a:lnTo>
                  <a:lnTo>
                    <a:pt x="4204" y="79"/>
                  </a:lnTo>
                  <a:lnTo>
                    <a:pt x="37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025;p33">
              <a:extLst>
                <a:ext uri="{FF2B5EF4-FFF2-40B4-BE49-F238E27FC236}">
                  <a16:creationId xmlns:a16="http://schemas.microsoft.com/office/drawing/2014/main" xmlns="" id="{EFF6BBBD-4497-4EAC-B39B-5EBE01C2D14A}"/>
                </a:ext>
              </a:extLst>
            </p:cNvPr>
            <p:cNvSpPr/>
            <p:nvPr/>
          </p:nvSpPr>
          <p:spPr>
            <a:xfrm>
              <a:off x="5429050" y="3408603"/>
              <a:ext cx="140679" cy="736337"/>
            </a:xfrm>
            <a:custGeom>
              <a:avLst/>
              <a:gdLst/>
              <a:ahLst/>
              <a:cxnLst/>
              <a:rect l="l" t="t" r="r" b="b"/>
              <a:pathLst>
                <a:path w="4185" h="21905" extrusionOk="0">
                  <a:moveTo>
                    <a:pt x="474" y="0"/>
                  </a:moveTo>
                  <a:lnTo>
                    <a:pt x="1" y="79"/>
                  </a:lnTo>
                  <a:lnTo>
                    <a:pt x="3711" y="21905"/>
                  </a:lnTo>
                  <a:lnTo>
                    <a:pt x="4184" y="21806"/>
                  </a:lnTo>
                  <a:lnTo>
                    <a:pt x="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026;p33">
              <a:extLst>
                <a:ext uri="{FF2B5EF4-FFF2-40B4-BE49-F238E27FC236}">
                  <a16:creationId xmlns:a16="http://schemas.microsoft.com/office/drawing/2014/main" xmlns="" id="{68A42F87-A67A-4C38-B141-EC5113C171FC}"/>
                </a:ext>
              </a:extLst>
            </p:cNvPr>
            <p:cNvSpPr/>
            <p:nvPr/>
          </p:nvSpPr>
          <p:spPr>
            <a:xfrm>
              <a:off x="5111312" y="3798651"/>
              <a:ext cx="389396" cy="33212"/>
            </a:xfrm>
            <a:custGeom>
              <a:avLst/>
              <a:gdLst/>
              <a:ahLst/>
              <a:cxnLst/>
              <a:rect l="l" t="t" r="r" b="b"/>
              <a:pathLst>
                <a:path w="11584" h="988" extrusionOk="0">
                  <a:moveTo>
                    <a:pt x="0" y="1"/>
                  </a:moveTo>
                  <a:lnTo>
                    <a:pt x="0" y="987"/>
                  </a:lnTo>
                  <a:lnTo>
                    <a:pt x="11584" y="987"/>
                  </a:lnTo>
                  <a:lnTo>
                    <a:pt x="115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027;p33">
              <a:extLst>
                <a:ext uri="{FF2B5EF4-FFF2-40B4-BE49-F238E27FC236}">
                  <a16:creationId xmlns:a16="http://schemas.microsoft.com/office/drawing/2014/main" xmlns="" id="{2E12ED90-B90B-41D3-9BB5-E14295B09741}"/>
                </a:ext>
              </a:extLst>
            </p:cNvPr>
            <p:cNvSpPr/>
            <p:nvPr/>
          </p:nvSpPr>
          <p:spPr>
            <a:xfrm>
              <a:off x="6708676" y="2329964"/>
              <a:ext cx="10656" cy="39195"/>
            </a:xfrm>
            <a:custGeom>
              <a:avLst/>
              <a:gdLst/>
              <a:ahLst/>
              <a:cxnLst/>
              <a:rect l="l" t="t" r="r" b="b"/>
              <a:pathLst>
                <a:path w="317" h="1166" extrusionOk="0">
                  <a:moveTo>
                    <a:pt x="80" y="1"/>
                  </a:moveTo>
                  <a:lnTo>
                    <a:pt x="40" y="297"/>
                  </a:lnTo>
                  <a:lnTo>
                    <a:pt x="1" y="593"/>
                  </a:lnTo>
                  <a:lnTo>
                    <a:pt x="1" y="869"/>
                  </a:lnTo>
                  <a:lnTo>
                    <a:pt x="20" y="1165"/>
                  </a:lnTo>
                  <a:lnTo>
                    <a:pt x="257" y="1145"/>
                  </a:lnTo>
                  <a:lnTo>
                    <a:pt x="237" y="869"/>
                  </a:lnTo>
                  <a:lnTo>
                    <a:pt x="257" y="593"/>
                  </a:lnTo>
                  <a:lnTo>
                    <a:pt x="277" y="317"/>
                  </a:lnTo>
                  <a:lnTo>
                    <a:pt x="316" y="40"/>
                  </a:lnTo>
                  <a:lnTo>
                    <a:pt x="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028;p33">
              <a:extLst>
                <a:ext uri="{FF2B5EF4-FFF2-40B4-BE49-F238E27FC236}">
                  <a16:creationId xmlns:a16="http://schemas.microsoft.com/office/drawing/2014/main" xmlns="" id="{69EAAA32-98AC-414B-872F-8C6991EDCAC0}"/>
                </a:ext>
              </a:extLst>
            </p:cNvPr>
            <p:cNvSpPr/>
            <p:nvPr/>
          </p:nvSpPr>
          <p:spPr>
            <a:xfrm>
              <a:off x="6989269" y="1678551"/>
              <a:ext cx="234196" cy="431886"/>
            </a:xfrm>
            <a:custGeom>
              <a:avLst/>
              <a:gdLst/>
              <a:ahLst/>
              <a:cxnLst/>
              <a:rect l="l" t="t" r="r" b="b"/>
              <a:pathLst>
                <a:path w="6967" h="12848" extrusionOk="0">
                  <a:moveTo>
                    <a:pt x="3158" y="1"/>
                  </a:moveTo>
                  <a:lnTo>
                    <a:pt x="2941" y="20"/>
                  </a:lnTo>
                  <a:lnTo>
                    <a:pt x="2724" y="40"/>
                  </a:lnTo>
                  <a:lnTo>
                    <a:pt x="2527" y="79"/>
                  </a:lnTo>
                  <a:lnTo>
                    <a:pt x="2329" y="158"/>
                  </a:lnTo>
                  <a:lnTo>
                    <a:pt x="2053" y="257"/>
                  </a:lnTo>
                  <a:lnTo>
                    <a:pt x="1777" y="415"/>
                  </a:lnTo>
                  <a:lnTo>
                    <a:pt x="1501" y="593"/>
                  </a:lnTo>
                  <a:lnTo>
                    <a:pt x="1224" y="790"/>
                  </a:lnTo>
                  <a:lnTo>
                    <a:pt x="968" y="1007"/>
                  </a:lnTo>
                  <a:lnTo>
                    <a:pt x="751" y="1244"/>
                  </a:lnTo>
                  <a:lnTo>
                    <a:pt x="534" y="1500"/>
                  </a:lnTo>
                  <a:lnTo>
                    <a:pt x="376" y="1737"/>
                  </a:lnTo>
                  <a:lnTo>
                    <a:pt x="297" y="1915"/>
                  </a:lnTo>
                  <a:lnTo>
                    <a:pt x="218" y="2092"/>
                  </a:lnTo>
                  <a:lnTo>
                    <a:pt x="159" y="2270"/>
                  </a:lnTo>
                  <a:lnTo>
                    <a:pt x="100" y="2467"/>
                  </a:lnTo>
                  <a:lnTo>
                    <a:pt x="40" y="2882"/>
                  </a:lnTo>
                  <a:lnTo>
                    <a:pt x="1" y="3316"/>
                  </a:lnTo>
                  <a:lnTo>
                    <a:pt x="1" y="3770"/>
                  </a:lnTo>
                  <a:lnTo>
                    <a:pt x="1" y="4184"/>
                  </a:lnTo>
                  <a:lnTo>
                    <a:pt x="21" y="4973"/>
                  </a:lnTo>
                  <a:lnTo>
                    <a:pt x="40" y="5289"/>
                  </a:lnTo>
                  <a:lnTo>
                    <a:pt x="80" y="5842"/>
                  </a:lnTo>
                  <a:lnTo>
                    <a:pt x="100" y="6098"/>
                  </a:lnTo>
                  <a:lnTo>
                    <a:pt x="139" y="6374"/>
                  </a:lnTo>
                  <a:lnTo>
                    <a:pt x="198" y="6651"/>
                  </a:lnTo>
                  <a:lnTo>
                    <a:pt x="277" y="6907"/>
                  </a:lnTo>
                  <a:lnTo>
                    <a:pt x="376" y="7164"/>
                  </a:lnTo>
                  <a:lnTo>
                    <a:pt x="494" y="7401"/>
                  </a:lnTo>
                  <a:lnTo>
                    <a:pt x="573" y="7558"/>
                  </a:lnTo>
                  <a:lnTo>
                    <a:pt x="672" y="7716"/>
                  </a:lnTo>
                  <a:lnTo>
                    <a:pt x="771" y="7854"/>
                  </a:lnTo>
                  <a:lnTo>
                    <a:pt x="889" y="7993"/>
                  </a:lnTo>
                  <a:lnTo>
                    <a:pt x="1027" y="8111"/>
                  </a:lnTo>
                  <a:lnTo>
                    <a:pt x="1165" y="8229"/>
                  </a:lnTo>
                  <a:lnTo>
                    <a:pt x="1303" y="8328"/>
                  </a:lnTo>
                  <a:lnTo>
                    <a:pt x="1441" y="8427"/>
                  </a:lnTo>
                  <a:lnTo>
                    <a:pt x="1619" y="8506"/>
                  </a:lnTo>
                  <a:lnTo>
                    <a:pt x="1777" y="8585"/>
                  </a:lnTo>
                  <a:lnTo>
                    <a:pt x="1955" y="8624"/>
                  </a:lnTo>
                  <a:lnTo>
                    <a:pt x="2132" y="8664"/>
                  </a:lnTo>
                  <a:lnTo>
                    <a:pt x="2408" y="8664"/>
                  </a:lnTo>
                  <a:lnTo>
                    <a:pt x="2468" y="8683"/>
                  </a:lnTo>
                  <a:lnTo>
                    <a:pt x="2507" y="8723"/>
                  </a:lnTo>
                  <a:lnTo>
                    <a:pt x="2527" y="8762"/>
                  </a:lnTo>
                  <a:lnTo>
                    <a:pt x="2547" y="8881"/>
                  </a:lnTo>
                  <a:lnTo>
                    <a:pt x="2566" y="9117"/>
                  </a:lnTo>
                  <a:lnTo>
                    <a:pt x="2665" y="9670"/>
                  </a:lnTo>
                  <a:lnTo>
                    <a:pt x="2724" y="10242"/>
                  </a:lnTo>
                  <a:lnTo>
                    <a:pt x="2764" y="10795"/>
                  </a:lnTo>
                  <a:lnTo>
                    <a:pt x="2764" y="11367"/>
                  </a:lnTo>
                  <a:lnTo>
                    <a:pt x="2764" y="11762"/>
                  </a:lnTo>
                  <a:lnTo>
                    <a:pt x="2744" y="12176"/>
                  </a:lnTo>
                  <a:lnTo>
                    <a:pt x="2862" y="12294"/>
                  </a:lnTo>
                  <a:lnTo>
                    <a:pt x="2981" y="12393"/>
                  </a:lnTo>
                  <a:lnTo>
                    <a:pt x="3119" y="12492"/>
                  </a:lnTo>
                  <a:lnTo>
                    <a:pt x="3257" y="12590"/>
                  </a:lnTo>
                  <a:lnTo>
                    <a:pt x="3415" y="12650"/>
                  </a:lnTo>
                  <a:lnTo>
                    <a:pt x="3592" y="12709"/>
                  </a:lnTo>
                  <a:lnTo>
                    <a:pt x="3750" y="12768"/>
                  </a:lnTo>
                  <a:lnTo>
                    <a:pt x="3928" y="12808"/>
                  </a:lnTo>
                  <a:lnTo>
                    <a:pt x="4303" y="12847"/>
                  </a:lnTo>
                  <a:lnTo>
                    <a:pt x="4678" y="12847"/>
                  </a:lnTo>
                  <a:lnTo>
                    <a:pt x="5033" y="12808"/>
                  </a:lnTo>
                  <a:lnTo>
                    <a:pt x="5388" y="12729"/>
                  </a:lnTo>
                  <a:lnTo>
                    <a:pt x="5605" y="12669"/>
                  </a:lnTo>
                  <a:lnTo>
                    <a:pt x="5803" y="12590"/>
                  </a:lnTo>
                  <a:lnTo>
                    <a:pt x="6217" y="12413"/>
                  </a:lnTo>
                  <a:lnTo>
                    <a:pt x="6592" y="12196"/>
                  </a:lnTo>
                  <a:lnTo>
                    <a:pt x="6967" y="11920"/>
                  </a:lnTo>
                  <a:lnTo>
                    <a:pt x="6888" y="11643"/>
                  </a:lnTo>
                  <a:lnTo>
                    <a:pt x="6809" y="11347"/>
                  </a:lnTo>
                  <a:lnTo>
                    <a:pt x="6710" y="11012"/>
                  </a:lnTo>
                  <a:lnTo>
                    <a:pt x="6651" y="10676"/>
                  </a:lnTo>
                  <a:lnTo>
                    <a:pt x="6572" y="10341"/>
                  </a:lnTo>
                  <a:lnTo>
                    <a:pt x="6533" y="9986"/>
                  </a:lnTo>
                  <a:lnTo>
                    <a:pt x="6473" y="9315"/>
                  </a:lnTo>
                  <a:lnTo>
                    <a:pt x="6434" y="8604"/>
                  </a:lnTo>
                  <a:lnTo>
                    <a:pt x="6414" y="7914"/>
                  </a:lnTo>
                  <a:lnTo>
                    <a:pt x="6414" y="7223"/>
                  </a:lnTo>
                  <a:lnTo>
                    <a:pt x="6414" y="6513"/>
                  </a:lnTo>
                  <a:lnTo>
                    <a:pt x="6395" y="5822"/>
                  </a:lnTo>
                  <a:lnTo>
                    <a:pt x="6375" y="5486"/>
                  </a:lnTo>
                  <a:lnTo>
                    <a:pt x="6355" y="5151"/>
                  </a:lnTo>
                  <a:lnTo>
                    <a:pt x="6256" y="4500"/>
                  </a:lnTo>
                  <a:lnTo>
                    <a:pt x="6118" y="3868"/>
                  </a:lnTo>
                  <a:lnTo>
                    <a:pt x="5960" y="3217"/>
                  </a:lnTo>
                  <a:lnTo>
                    <a:pt x="5901" y="2980"/>
                  </a:lnTo>
                  <a:lnTo>
                    <a:pt x="5881" y="2743"/>
                  </a:lnTo>
                  <a:lnTo>
                    <a:pt x="5862" y="2507"/>
                  </a:lnTo>
                  <a:lnTo>
                    <a:pt x="5822" y="2250"/>
                  </a:lnTo>
                  <a:lnTo>
                    <a:pt x="5724" y="1954"/>
                  </a:lnTo>
                  <a:lnTo>
                    <a:pt x="5625" y="1658"/>
                  </a:lnTo>
                  <a:lnTo>
                    <a:pt x="5487" y="1362"/>
                  </a:lnTo>
                  <a:lnTo>
                    <a:pt x="5329" y="1086"/>
                  </a:lnTo>
                  <a:lnTo>
                    <a:pt x="5211" y="908"/>
                  </a:lnTo>
                  <a:lnTo>
                    <a:pt x="5072" y="750"/>
                  </a:lnTo>
                  <a:lnTo>
                    <a:pt x="4915" y="612"/>
                  </a:lnTo>
                  <a:lnTo>
                    <a:pt x="4757" y="494"/>
                  </a:lnTo>
                  <a:lnTo>
                    <a:pt x="4579" y="375"/>
                  </a:lnTo>
                  <a:lnTo>
                    <a:pt x="4382" y="277"/>
                  </a:lnTo>
                  <a:lnTo>
                    <a:pt x="4204" y="178"/>
                  </a:lnTo>
                  <a:lnTo>
                    <a:pt x="3987" y="119"/>
                  </a:lnTo>
                  <a:lnTo>
                    <a:pt x="3790" y="60"/>
                  </a:lnTo>
                  <a:lnTo>
                    <a:pt x="3573" y="20"/>
                  </a:lnTo>
                  <a:lnTo>
                    <a:pt x="3375" y="1"/>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029;p33">
              <a:extLst>
                <a:ext uri="{FF2B5EF4-FFF2-40B4-BE49-F238E27FC236}">
                  <a16:creationId xmlns:a16="http://schemas.microsoft.com/office/drawing/2014/main" xmlns="" id="{5DD8AEC4-9012-4D03-9970-5F8A5B01DC91}"/>
                </a:ext>
              </a:extLst>
            </p:cNvPr>
            <p:cNvSpPr/>
            <p:nvPr/>
          </p:nvSpPr>
          <p:spPr>
            <a:xfrm>
              <a:off x="6968730" y="1647389"/>
              <a:ext cx="242801" cy="143301"/>
            </a:xfrm>
            <a:custGeom>
              <a:avLst/>
              <a:gdLst/>
              <a:ahLst/>
              <a:cxnLst/>
              <a:rect l="l" t="t" r="r" b="b"/>
              <a:pathLst>
                <a:path w="7223" h="4263" extrusionOk="0">
                  <a:moveTo>
                    <a:pt x="5565" y="0"/>
                  </a:moveTo>
                  <a:lnTo>
                    <a:pt x="5131" y="20"/>
                  </a:lnTo>
                  <a:lnTo>
                    <a:pt x="4638" y="40"/>
                  </a:lnTo>
                  <a:lnTo>
                    <a:pt x="4144" y="59"/>
                  </a:lnTo>
                  <a:lnTo>
                    <a:pt x="3631" y="59"/>
                  </a:lnTo>
                  <a:lnTo>
                    <a:pt x="3138" y="79"/>
                  </a:lnTo>
                  <a:lnTo>
                    <a:pt x="2644" y="138"/>
                  </a:lnTo>
                  <a:lnTo>
                    <a:pt x="2388" y="178"/>
                  </a:lnTo>
                  <a:lnTo>
                    <a:pt x="2151" y="217"/>
                  </a:lnTo>
                  <a:lnTo>
                    <a:pt x="1914" y="296"/>
                  </a:lnTo>
                  <a:lnTo>
                    <a:pt x="1697" y="375"/>
                  </a:lnTo>
                  <a:lnTo>
                    <a:pt x="1460" y="493"/>
                  </a:lnTo>
                  <a:lnTo>
                    <a:pt x="1263" y="612"/>
                  </a:lnTo>
                  <a:lnTo>
                    <a:pt x="1026" y="789"/>
                  </a:lnTo>
                  <a:lnTo>
                    <a:pt x="789" y="987"/>
                  </a:lnTo>
                  <a:lnTo>
                    <a:pt x="592" y="1184"/>
                  </a:lnTo>
                  <a:lnTo>
                    <a:pt x="395" y="1421"/>
                  </a:lnTo>
                  <a:lnTo>
                    <a:pt x="237" y="1658"/>
                  </a:lnTo>
                  <a:lnTo>
                    <a:pt x="119" y="1914"/>
                  </a:lnTo>
                  <a:lnTo>
                    <a:pt x="40" y="2190"/>
                  </a:lnTo>
                  <a:lnTo>
                    <a:pt x="0" y="2329"/>
                  </a:lnTo>
                  <a:lnTo>
                    <a:pt x="0" y="2486"/>
                  </a:lnTo>
                  <a:lnTo>
                    <a:pt x="0" y="2684"/>
                  </a:lnTo>
                  <a:lnTo>
                    <a:pt x="20" y="2782"/>
                  </a:lnTo>
                  <a:lnTo>
                    <a:pt x="59" y="2881"/>
                  </a:lnTo>
                  <a:lnTo>
                    <a:pt x="99" y="2960"/>
                  </a:lnTo>
                  <a:lnTo>
                    <a:pt x="138" y="3039"/>
                  </a:lnTo>
                  <a:lnTo>
                    <a:pt x="217" y="3098"/>
                  </a:lnTo>
                  <a:lnTo>
                    <a:pt x="296" y="3157"/>
                  </a:lnTo>
                  <a:lnTo>
                    <a:pt x="533" y="3236"/>
                  </a:lnTo>
                  <a:lnTo>
                    <a:pt x="770" y="3276"/>
                  </a:lnTo>
                  <a:lnTo>
                    <a:pt x="987" y="3276"/>
                  </a:lnTo>
                  <a:lnTo>
                    <a:pt x="1204" y="3256"/>
                  </a:lnTo>
                  <a:lnTo>
                    <a:pt x="1658" y="3177"/>
                  </a:lnTo>
                  <a:lnTo>
                    <a:pt x="2151" y="3098"/>
                  </a:lnTo>
                  <a:lnTo>
                    <a:pt x="2408" y="3059"/>
                  </a:lnTo>
                  <a:lnTo>
                    <a:pt x="2901" y="3059"/>
                  </a:lnTo>
                  <a:lnTo>
                    <a:pt x="3138" y="3078"/>
                  </a:lnTo>
                  <a:lnTo>
                    <a:pt x="3394" y="3118"/>
                  </a:lnTo>
                  <a:lnTo>
                    <a:pt x="3631" y="3177"/>
                  </a:lnTo>
                  <a:lnTo>
                    <a:pt x="3848" y="3256"/>
                  </a:lnTo>
                  <a:lnTo>
                    <a:pt x="4065" y="3374"/>
                  </a:lnTo>
                  <a:lnTo>
                    <a:pt x="4282" y="3513"/>
                  </a:lnTo>
                  <a:lnTo>
                    <a:pt x="4480" y="3670"/>
                  </a:lnTo>
                  <a:lnTo>
                    <a:pt x="4677" y="3848"/>
                  </a:lnTo>
                  <a:lnTo>
                    <a:pt x="4874" y="4006"/>
                  </a:lnTo>
                  <a:lnTo>
                    <a:pt x="5091" y="4124"/>
                  </a:lnTo>
                  <a:lnTo>
                    <a:pt x="5210" y="4184"/>
                  </a:lnTo>
                  <a:lnTo>
                    <a:pt x="5328" y="4223"/>
                  </a:lnTo>
                  <a:lnTo>
                    <a:pt x="5466" y="4262"/>
                  </a:lnTo>
                  <a:lnTo>
                    <a:pt x="5703" y="4262"/>
                  </a:lnTo>
                  <a:lnTo>
                    <a:pt x="5841" y="4243"/>
                  </a:lnTo>
                  <a:lnTo>
                    <a:pt x="5960" y="4184"/>
                  </a:lnTo>
                  <a:lnTo>
                    <a:pt x="6098" y="4124"/>
                  </a:lnTo>
                  <a:lnTo>
                    <a:pt x="6196" y="4026"/>
                  </a:lnTo>
                  <a:lnTo>
                    <a:pt x="6315" y="3947"/>
                  </a:lnTo>
                  <a:lnTo>
                    <a:pt x="6433" y="3809"/>
                  </a:lnTo>
                  <a:lnTo>
                    <a:pt x="6552" y="3670"/>
                  </a:lnTo>
                  <a:lnTo>
                    <a:pt x="6749" y="3374"/>
                  </a:lnTo>
                  <a:lnTo>
                    <a:pt x="6927" y="3039"/>
                  </a:lnTo>
                  <a:lnTo>
                    <a:pt x="7065" y="2684"/>
                  </a:lnTo>
                  <a:lnTo>
                    <a:pt x="7163" y="2309"/>
                  </a:lnTo>
                  <a:lnTo>
                    <a:pt x="7223" y="1934"/>
                  </a:lnTo>
                  <a:lnTo>
                    <a:pt x="7223" y="1756"/>
                  </a:lnTo>
                  <a:lnTo>
                    <a:pt x="7223" y="1559"/>
                  </a:lnTo>
                  <a:lnTo>
                    <a:pt x="7223" y="1401"/>
                  </a:lnTo>
                  <a:lnTo>
                    <a:pt x="7183" y="1224"/>
                  </a:lnTo>
                  <a:lnTo>
                    <a:pt x="7144" y="1046"/>
                  </a:lnTo>
                  <a:lnTo>
                    <a:pt x="7084" y="888"/>
                  </a:lnTo>
                  <a:lnTo>
                    <a:pt x="7006" y="730"/>
                  </a:lnTo>
                  <a:lnTo>
                    <a:pt x="6927" y="572"/>
                  </a:lnTo>
                  <a:lnTo>
                    <a:pt x="6808" y="454"/>
                  </a:lnTo>
                  <a:lnTo>
                    <a:pt x="6690" y="316"/>
                  </a:lnTo>
                  <a:lnTo>
                    <a:pt x="6552" y="217"/>
                  </a:lnTo>
                  <a:lnTo>
                    <a:pt x="6394" y="138"/>
                  </a:lnTo>
                  <a:lnTo>
                    <a:pt x="6196" y="59"/>
                  </a:lnTo>
                  <a:lnTo>
                    <a:pt x="5999" y="20"/>
                  </a:lnTo>
                  <a:lnTo>
                    <a:pt x="57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030;p33">
              <a:extLst>
                <a:ext uri="{FF2B5EF4-FFF2-40B4-BE49-F238E27FC236}">
                  <a16:creationId xmlns:a16="http://schemas.microsoft.com/office/drawing/2014/main" xmlns="" id="{1026B1C2-9DB3-4A66-AB70-0EEEF99F14F0}"/>
                </a:ext>
              </a:extLst>
            </p:cNvPr>
            <p:cNvSpPr/>
            <p:nvPr/>
          </p:nvSpPr>
          <p:spPr>
            <a:xfrm>
              <a:off x="7103395" y="1648027"/>
              <a:ext cx="189084" cy="269357"/>
            </a:xfrm>
            <a:custGeom>
              <a:avLst/>
              <a:gdLst/>
              <a:ahLst/>
              <a:cxnLst/>
              <a:rect l="l" t="t" r="r" b="b"/>
              <a:pathLst>
                <a:path w="5625" h="8013" extrusionOk="0">
                  <a:moveTo>
                    <a:pt x="1342" y="1"/>
                  </a:moveTo>
                  <a:lnTo>
                    <a:pt x="1066" y="21"/>
                  </a:lnTo>
                  <a:lnTo>
                    <a:pt x="809" y="60"/>
                  </a:lnTo>
                  <a:lnTo>
                    <a:pt x="572" y="119"/>
                  </a:lnTo>
                  <a:lnTo>
                    <a:pt x="375" y="198"/>
                  </a:lnTo>
                  <a:lnTo>
                    <a:pt x="217" y="297"/>
                  </a:lnTo>
                  <a:lnTo>
                    <a:pt x="138" y="356"/>
                  </a:lnTo>
                  <a:lnTo>
                    <a:pt x="79" y="435"/>
                  </a:lnTo>
                  <a:lnTo>
                    <a:pt x="40" y="514"/>
                  </a:lnTo>
                  <a:lnTo>
                    <a:pt x="0" y="593"/>
                  </a:lnTo>
                  <a:lnTo>
                    <a:pt x="0" y="691"/>
                  </a:lnTo>
                  <a:lnTo>
                    <a:pt x="0" y="790"/>
                  </a:lnTo>
                  <a:lnTo>
                    <a:pt x="79" y="1402"/>
                  </a:lnTo>
                  <a:lnTo>
                    <a:pt x="178" y="1994"/>
                  </a:lnTo>
                  <a:lnTo>
                    <a:pt x="276" y="2586"/>
                  </a:lnTo>
                  <a:lnTo>
                    <a:pt x="414" y="3178"/>
                  </a:lnTo>
                  <a:lnTo>
                    <a:pt x="691" y="4362"/>
                  </a:lnTo>
                  <a:lnTo>
                    <a:pt x="987" y="5526"/>
                  </a:lnTo>
                  <a:lnTo>
                    <a:pt x="1085" y="5980"/>
                  </a:lnTo>
                  <a:lnTo>
                    <a:pt x="1184" y="6473"/>
                  </a:lnTo>
                  <a:lnTo>
                    <a:pt x="1283" y="6947"/>
                  </a:lnTo>
                  <a:lnTo>
                    <a:pt x="1362" y="7164"/>
                  </a:lnTo>
                  <a:lnTo>
                    <a:pt x="1441" y="7381"/>
                  </a:lnTo>
                  <a:lnTo>
                    <a:pt x="1539" y="7559"/>
                  </a:lnTo>
                  <a:lnTo>
                    <a:pt x="1658" y="7717"/>
                  </a:lnTo>
                  <a:lnTo>
                    <a:pt x="1796" y="7855"/>
                  </a:lnTo>
                  <a:lnTo>
                    <a:pt x="1954" y="7953"/>
                  </a:lnTo>
                  <a:lnTo>
                    <a:pt x="2052" y="7973"/>
                  </a:lnTo>
                  <a:lnTo>
                    <a:pt x="2131" y="8013"/>
                  </a:lnTo>
                  <a:lnTo>
                    <a:pt x="2348" y="8013"/>
                  </a:lnTo>
                  <a:lnTo>
                    <a:pt x="2605" y="7973"/>
                  </a:lnTo>
                  <a:lnTo>
                    <a:pt x="2881" y="7894"/>
                  </a:lnTo>
                  <a:lnTo>
                    <a:pt x="3059" y="7815"/>
                  </a:lnTo>
                  <a:lnTo>
                    <a:pt x="3217" y="7717"/>
                  </a:lnTo>
                  <a:lnTo>
                    <a:pt x="3355" y="7618"/>
                  </a:lnTo>
                  <a:lnTo>
                    <a:pt x="3513" y="7519"/>
                  </a:lnTo>
                  <a:lnTo>
                    <a:pt x="3789" y="7282"/>
                  </a:lnTo>
                  <a:lnTo>
                    <a:pt x="4026" y="7006"/>
                  </a:lnTo>
                  <a:lnTo>
                    <a:pt x="4361" y="6612"/>
                  </a:lnTo>
                  <a:lnTo>
                    <a:pt x="4657" y="6177"/>
                  </a:lnTo>
                  <a:lnTo>
                    <a:pt x="4894" y="5723"/>
                  </a:lnTo>
                  <a:lnTo>
                    <a:pt x="5111" y="5250"/>
                  </a:lnTo>
                  <a:lnTo>
                    <a:pt x="5289" y="4757"/>
                  </a:lnTo>
                  <a:lnTo>
                    <a:pt x="5427" y="4263"/>
                  </a:lnTo>
                  <a:lnTo>
                    <a:pt x="5525" y="3750"/>
                  </a:lnTo>
                  <a:lnTo>
                    <a:pt x="5585" y="3217"/>
                  </a:lnTo>
                  <a:lnTo>
                    <a:pt x="5624" y="2665"/>
                  </a:lnTo>
                  <a:lnTo>
                    <a:pt x="5604" y="2428"/>
                  </a:lnTo>
                  <a:lnTo>
                    <a:pt x="5585" y="2191"/>
                  </a:lnTo>
                  <a:lnTo>
                    <a:pt x="5545" y="1954"/>
                  </a:lnTo>
                  <a:lnTo>
                    <a:pt x="5506" y="1757"/>
                  </a:lnTo>
                  <a:lnTo>
                    <a:pt x="5427" y="1560"/>
                  </a:lnTo>
                  <a:lnTo>
                    <a:pt x="5348" y="1382"/>
                  </a:lnTo>
                  <a:lnTo>
                    <a:pt x="5249" y="1205"/>
                  </a:lnTo>
                  <a:lnTo>
                    <a:pt x="5111" y="1047"/>
                  </a:lnTo>
                  <a:lnTo>
                    <a:pt x="4973" y="909"/>
                  </a:lnTo>
                  <a:lnTo>
                    <a:pt x="4795" y="770"/>
                  </a:lnTo>
                  <a:lnTo>
                    <a:pt x="4598" y="652"/>
                  </a:lnTo>
                  <a:lnTo>
                    <a:pt x="4381" y="534"/>
                  </a:lnTo>
                  <a:lnTo>
                    <a:pt x="4144" y="415"/>
                  </a:lnTo>
                  <a:lnTo>
                    <a:pt x="3868" y="317"/>
                  </a:lnTo>
                  <a:lnTo>
                    <a:pt x="3532" y="218"/>
                  </a:lnTo>
                  <a:lnTo>
                    <a:pt x="3078" y="139"/>
                  </a:lnTo>
                  <a:lnTo>
                    <a:pt x="2526" y="60"/>
                  </a:lnTo>
                  <a:lnTo>
                    <a:pt x="19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031;p33">
              <a:extLst>
                <a:ext uri="{FF2B5EF4-FFF2-40B4-BE49-F238E27FC236}">
                  <a16:creationId xmlns:a16="http://schemas.microsoft.com/office/drawing/2014/main" xmlns="" id="{07A5C745-708D-4AF1-A478-B2966FF7673F}"/>
                </a:ext>
              </a:extLst>
            </p:cNvPr>
            <p:cNvSpPr/>
            <p:nvPr/>
          </p:nvSpPr>
          <p:spPr>
            <a:xfrm>
              <a:off x="7121279" y="1823167"/>
              <a:ext cx="69684" cy="63700"/>
            </a:xfrm>
            <a:custGeom>
              <a:avLst/>
              <a:gdLst/>
              <a:ahLst/>
              <a:cxnLst/>
              <a:rect l="l" t="t" r="r" b="b"/>
              <a:pathLst>
                <a:path w="2073" h="1895" extrusionOk="0">
                  <a:moveTo>
                    <a:pt x="1027" y="0"/>
                  </a:moveTo>
                  <a:lnTo>
                    <a:pt x="830" y="20"/>
                  </a:lnTo>
                  <a:lnTo>
                    <a:pt x="632" y="79"/>
                  </a:lnTo>
                  <a:lnTo>
                    <a:pt x="455" y="178"/>
                  </a:lnTo>
                  <a:lnTo>
                    <a:pt x="297" y="277"/>
                  </a:lnTo>
                  <a:lnTo>
                    <a:pt x="178" y="415"/>
                  </a:lnTo>
                  <a:lnTo>
                    <a:pt x="80" y="592"/>
                  </a:lnTo>
                  <a:lnTo>
                    <a:pt x="21" y="770"/>
                  </a:lnTo>
                  <a:lnTo>
                    <a:pt x="1" y="948"/>
                  </a:lnTo>
                  <a:lnTo>
                    <a:pt x="21" y="1145"/>
                  </a:lnTo>
                  <a:lnTo>
                    <a:pt x="80" y="1323"/>
                  </a:lnTo>
                  <a:lnTo>
                    <a:pt x="178" y="1480"/>
                  </a:lnTo>
                  <a:lnTo>
                    <a:pt x="297" y="1619"/>
                  </a:lnTo>
                  <a:lnTo>
                    <a:pt x="455" y="1737"/>
                  </a:lnTo>
                  <a:lnTo>
                    <a:pt x="632" y="1836"/>
                  </a:lnTo>
                  <a:lnTo>
                    <a:pt x="830" y="1875"/>
                  </a:lnTo>
                  <a:lnTo>
                    <a:pt x="1027" y="1895"/>
                  </a:lnTo>
                  <a:lnTo>
                    <a:pt x="1244" y="1875"/>
                  </a:lnTo>
                  <a:lnTo>
                    <a:pt x="1441" y="1836"/>
                  </a:lnTo>
                  <a:lnTo>
                    <a:pt x="1619" y="1737"/>
                  </a:lnTo>
                  <a:lnTo>
                    <a:pt x="1757" y="1619"/>
                  </a:lnTo>
                  <a:lnTo>
                    <a:pt x="1895" y="1480"/>
                  </a:lnTo>
                  <a:lnTo>
                    <a:pt x="1994" y="1323"/>
                  </a:lnTo>
                  <a:lnTo>
                    <a:pt x="2053" y="1145"/>
                  </a:lnTo>
                  <a:lnTo>
                    <a:pt x="2073" y="948"/>
                  </a:lnTo>
                  <a:lnTo>
                    <a:pt x="2053" y="770"/>
                  </a:lnTo>
                  <a:lnTo>
                    <a:pt x="1994" y="592"/>
                  </a:lnTo>
                  <a:lnTo>
                    <a:pt x="1895" y="415"/>
                  </a:lnTo>
                  <a:lnTo>
                    <a:pt x="1757" y="277"/>
                  </a:lnTo>
                  <a:lnTo>
                    <a:pt x="1619" y="178"/>
                  </a:lnTo>
                  <a:lnTo>
                    <a:pt x="1441" y="79"/>
                  </a:lnTo>
                  <a:lnTo>
                    <a:pt x="1244" y="20"/>
                  </a:lnTo>
                  <a:lnTo>
                    <a:pt x="1027" y="0"/>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032;p33">
              <a:extLst>
                <a:ext uri="{FF2B5EF4-FFF2-40B4-BE49-F238E27FC236}">
                  <a16:creationId xmlns:a16="http://schemas.microsoft.com/office/drawing/2014/main" xmlns="" id="{D20FF76F-108A-4AFC-AA09-C3FC01B52284}"/>
                </a:ext>
              </a:extLst>
            </p:cNvPr>
            <p:cNvSpPr/>
            <p:nvPr/>
          </p:nvSpPr>
          <p:spPr>
            <a:xfrm>
              <a:off x="7149819" y="1837757"/>
              <a:ext cx="11967" cy="29211"/>
            </a:xfrm>
            <a:custGeom>
              <a:avLst/>
              <a:gdLst/>
              <a:ahLst/>
              <a:cxnLst/>
              <a:rect l="l" t="t" r="r" b="b"/>
              <a:pathLst>
                <a:path w="356" h="869" extrusionOk="0">
                  <a:moveTo>
                    <a:pt x="356" y="1"/>
                  </a:moveTo>
                  <a:lnTo>
                    <a:pt x="237" y="60"/>
                  </a:lnTo>
                  <a:lnTo>
                    <a:pt x="158" y="139"/>
                  </a:lnTo>
                  <a:lnTo>
                    <a:pt x="79" y="257"/>
                  </a:lnTo>
                  <a:lnTo>
                    <a:pt x="20" y="376"/>
                  </a:lnTo>
                  <a:lnTo>
                    <a:pt x="0" y="494"/>
                  </a:lnTo>
                  <a:lnTo>
                    <a:pt x="0" y="612"/>
                  </a:lnTo>
                  <a:lnTo>
                    <a:pt x="20" y="750"/>
                  </a:lnTo>
                  <a:lnTo>
                    <a:pt x="79" y="869"/>
                  </a:lnTo>
                  <a:lnTo>
                    <a:pt x="356" y="1"/>
                  </a:lnTo>
                  <a:close/>
                </a:path>
              </a:pathLst>
            </a:custGeom>
            <a:solidFill>
              <a:srgbClr val="0101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033;p33">
              <a:extLst>
                <a:ext uri="{FF2B5EF4-FFF2-40B4-BE49-F238E27FC236}">
                  <a16:creationId xmlns:a16="http://schemas.microsoft.com/office/drawing/2014/main" xmlns="" id="{8058296B-CB92-438B-ACF2-538E00B413B9}"/>
                </a:ext>
              </a:extLst>
            </p:cNvPr>
            <p:cNvSpPr/>
            <p:nvPr/>
          </p:nvSpPr>
          <p:spPr>
            <a:xfrm>
              <a:off x="7149819" y="1837757"/>
              <a:ext cx="11967" cy="29211"/>
            </a:xfrm>
            <a:custGeom>
              <a:avLst/>
              <a:gdLst/>
              <a:ahLst/>
              <a:cxnLst/>
              <a:rect l="l" t="t" r="r" b="b"/>
              <a:pathLst>
                <a:path w="356" h="869" fill="none" extrusionOk="0">
                  <a:moveTo>
                    <a:pt x="356" y="1"/>
                  </a:moveTo>
                  <a:lnTo>
                    <a:pt x="356" y="1"/>
                  </a:lnTo>
                  <a:lnTo>
                    <a:pt x="237" y="60"/>
                  </a:lnTo>
                  <a:lnTo>
                    <a:pt x="158" y="139"/>
                  </a:lnTo>
                  <a:lnTo>
                    <a:pt x="79" y="257"/>
                  </a:lnTo>
                  <a:lnTo>
                    <a:pt x="20" y="376"/>
                  </a:lnTo>
                  <a:lnTo>
                    <a:pt x="0" y="494"/>
                  </a:lnTo>
                  <a:lnTo>
                    <a:pt x="0" y="612"/>
                  </a:lnTo>
                  <a:lnTo>
                    <a:pt x="20" y="750"/>
                  </a:lnTo>
                  <a:lnTo>
                    <a:pt x="79" y="8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034;p33">
              <a:extLst>
                <a:ext uri="{FF2B5EF4-FFF2-40B4-BE49-F238E27FC236}">
                  <a16:creationId xmlns:a16="http://schemas.microsoft.com/office/drawing/2014/main" xmlns="" id="{6EBFB0A2-729C-42B5-95AA-1CD3703FFAEF}"/>
                </a:ext>
              </a:extLst>
            </p:cNvPr>
            <p:cNvSpPr/>
            <p:nvPr/>
          </p:nvSpPr>
          <p:spPr>
            <a:xfrm>
              <a:off x="6378332" y="2816221"/>
              <a:ext cx="140645" cy="610986"/>
            </a:xfrm>
            <a:custGeom>
              <a:avLst/>
              <a:gdLst/>
              <a:ahLst/>
              <a:cxnLst/>
              <a:rect l="l" t="t" r="r" b="b"/>
              <a:pathLst>
                <a:path w="4184" h="18176" extrusionOk="0">
                  <a:moveTo>
                    <a:pt x="4125" y="0"/>
                  </a:moveTo>
                  <a:lnTo>
                    <a:pt x="3908" y="79"/>
                  </a:lnTo>
                  <a:lnTo>
                    <a:pt x="3730" y="158"/>
                  </a:lnTo>
                  <a:lnTo>
                    <a:pt x="3552" y="257"/>
                  </a:lnTo>
                  <a:lnTo>
                    <a:pt x="3375" y="395"/>
                  </a:lnTo>
                  <a:lnTo>
                    <a:pt x="3217" y="533"/>
                  </a:lnTo>
                  <a:lnTo>
                    <a:pt x="3059" y="691"/>
                  </a:lnTo>
                  <a:lnTo>
                    <a:pt x="2921" y="869"/>
                  </a:lnTo>
                  <a:lnTo>
                    <a:pt x="2803" y="1046"/>
                  </a:lnTo>
                  <a:lnTo>
                    <a:pt x="2684" y="1244"/>
                  </a:lnTo>
                  <a:lnTo>
                    <a:pt x="2566" y="1441"/>
                  </a:lnTo>
                  <a:lnTo>
                    <a:pt x="2467" y="1638"/>
                  </a:lnTo>
                  <a:lnTo>
                    <a:pt x="2388" y="1855"/>
                  </a:lnTo>
                  <a:lnTo>
                    <a:pt x="2250" y="2290"/>
                  </a:lnTo>
                  <a:lnTo>
                    <a:pt x="2171" y="2704"/>
                  </a:lnTo>
                  <a:lnTo>
                    <a:pt x="1579" y="6552"/>
                  </a:lnTo>
                  <a:lnTo>
                    <a:pt x="1027" y="10439"/>
                  </a:lnTo>
                  <a:lnTo>
                    <a:pt x="494" y="14307"/>
                  </a:lnTo>
                  <a:lnTo>
                    <a:pt x="0" y="18155"/>
                  </a:lnTo>
                  <a:lnTo>
                    <a:pt x="237" y="18175"/>
                  </a:lnTo>
                  <a:lnTo>
                    <a:pt x="750" y="14327"/>
                  </a:lnTo>
                  <a:lnTo>
                    <a:pt x="1283" y="10459"/>
                  </a:lnTo>
                  <a:lnTo>
                    <a:pt x="1836" y="6591"/>
                  </a:lnTo>
                  <a:lnTo>
                    <a:pt x="2408" y="2743"/>
                  </a:lnTo>
                  <a:lnTo>
                    <a:pt x="2487" y="2408"/>
                  </a:lnTo>
                  <a:lnTo>
                    <a:pt x="2605" y="2033"/>
                  </a:lnTo>
                  <a:lnTo>
                    <a:pt x="2743" y="1638"/>
                  </a:lnTo>
                  <a:lnTo>
                    <a:pt x="2842" y="1461"/>
                  </a:lnTo>
                  <a:lnTo>
                    <a:pt x="2941" y="1263"/>
                  </a:lnTo>
                  <a:lnTo>
                    <a:pt x="3059" y="1086"/>
                  </a:lnTo>
                  <a:lnTo>
                    <a:pt x="3197" y="928"/>
                  </a:lnTo>
                  <a:lnTo>
                    <a:pt x="3335" y="770"/>
                  </a:lnTo>
                  <a:lnTo>
                    <a:pt x="3473" y="632"/>
                  </a:lnTo>
                  <a:lnTo>
                    <a:pt x="3631" y="494"/>
                  </a:lnTo>
                  <a:lnTo>
                    <a:pt x="3809" y="395"/>
                  </a:lnTo>
                  <a:lnTo>
                    <a:pt x="3987" y="316"/>
                  </a:lnTo>
                  <a:lnTo>
                    <a:pt x="4184" y="237"/>
                  </a:lnTo>
                  <a:lnTo>
                    <a:pt x="41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035;p33">
              <a:extLst>
                <a:ext uri="{FF2B5EF4-FFF2-40B4-BE49-F238E27FC236}">
                  <a16:creationId xmlns:a16="http://schemas.microsoft.com/office/drawing/2014/main" xmlns="" id="{B58B5794-047F-4C67-BCC7-BEA965F5039D}"/>
                </a:ext>
              </a:extLst>
            </p:cNvPr>
            <p:cNvSpPr/>
            <p:nvPr/>
          </p:nvSpPr>
          <p:spPr>
            <a:xfrm>
              <a:off x="7156441" y="1508084"/>
              <a:ext cx="185790" cy="191706"/>
            </a:xfrm>
            <a:custGeom>
              <a:avLst/>
              <a:gdLst/>
              <a:ahLst/>
              <a:cxnLst/>
              <a:rect l="l" t="t" r="r" b="b"/>
              <a:pathLst>
                <a:path w="5527" h="5703" extrusionOk="0">
                  <a:moveTo>
                    <a:pt x="2724" y="0"/>
                  </a:moveTo>
                  <a:lnTo>
                    <a:pt x="2487" y="20"/>
                  </a:lnTo>
                  <a:lnTo>
                    <a:pt x="2231" y="59"/>
                  </a:lnTo>
                  <a:lnTo>
                    <a:pt x="1994" y="138"/>
                  </a:lnTo>
                  <a:lnTo>
                    <a:pt x="1757" y="217"/>
                  </a:lnTo>
                  <a:lnTo>
                    <a:pt x="1540" y="335"/>
                  </a:lnTo>
                  <a:lnTo>
                    <a:pt x="1323" y="474"/>
                  </a:lnTo>
                  <a:lnTo>
                    <a:pt x="1126" y="612"/>
                  </a:lnTo>
                  <a:lnTo>
                    <a:pt x="928" y="789"/>
                  </a:lnTo>
                  <a:lnTo>
                    <a:pt x="751" y="967"/>
                  </a:lnTo>
                  <a:lnTo>
                    <a:pt x="593" y="1145"/>
                  </a:lnTo>
                  <a:lnTo>
                    <a:pt x="455" y="1362"/>
                  </a:lnTo>
                  <a:lnTo>
                    <a:pt x="316" y="1579"/>
                  </a:lnTo>
                  <a:lnTo>
                    <a:pt x="218" y="1796"/>
                  </a:lnTo>
                  <a:lnTo>
                    <a:pt x="119" y="2033"/>
                  </a:lnTo>
                  <a:lnTo>
                    <a:pt x="60" y="2269"/>
                  </a:lnTo>
                  <a:lnTo>
                    <a:pt x="1" y="2585"/>
                  </a:lnTo>
                  <a:lnTo>
                    <a:pt x="1" y="2901"/>
                  </a:lnTo>
                  <a:lnTo>
                    <a:pt x="20" y="3217"/>
                  </a:lnTo>
                  <a:lnTo>
                    <a:pt x="80" y="3513"/>
                  </a:lnTo>
                  <a:lnTo>
                    <a:pt x="178" y="3809"/>
                  </a:lnTo>
                  <a:lnTo>
                    <a:pt x="316" y="4105"/>
                  </a:lnTo>
                  <a:lnTo>
                    <a:pt x="455" y="4361"/>
                  </a:lnTo>
                  <a:lnTo>
                    <a:pt x="652" y="4618"/>
                  </a:lnTo>
                  <a:lnTo>
                    <a:pt x="810" y="4894"/>
                  </a:lnTo>
                  <a:lnTo>
                    <a:pt x="987" y="5131"/>
                  </a:lnTo>
                  <a:lnTo>
                    <a:pt x="1145" y="5269"/>
                  </a:lnTo>
                  <a:lnTo>
                    <a:pt x="1323" y="5407"/>
                  </a:lnTo>
                  <a:lnTo>
                    <a:pt x="1500" y="5506"/>
                  </a:lnTo>
                  <a:lnTo>
                    <a:pt x="1678" y="5585"/>
                  </a:lnTo>
                  <a:lnTo>
                    <a:pt x="1856" y="5644"/>
                  </a:lnTo>
                  <a:lnTo>
                    <a:pt x="2053" y="5664"/>
                  </a:lnTo>
                  <a:lnTo>
                    <a:pt x="2250" y="5683"/>
                  </a:lnTo>
                  <a:lnTo>
                    <a:pt x="2448" y="5683"/>
                  </a:lnTo>
                  <a:lnTo>
                    <a:pt x="2566" y="5703"/>
                  </a:lnTo>
                  <a:lnTo>
                    <a:pt x="2704" y="5703"/>
                  </a:lnTo>
                  <a:lnTo>
                    <a:pt x="2763" y="5664"/>
                  </a:lnTo>
                  <a:lnTo>
                    <a:pt x="2823" y="5624"/>
                  </a:lnTo>
                  <a:lnTo>
                    <a:pt x="2980" y="5565"/>
                  </a:lnTo>
                  <a:lnTo>
                    <a:pt x="3158" y="5506"/>
                  </a:lnTo>
                  <a:lnTo>
                    <a:pt x="3612" y="5289"/>
                  </a:lnTo>
                  <a:lnTo>
                    <a:pt x="3849" y="5170"/>
                  </a:lnTo>
                  <a:lnTo>
                    <a:pt x="4066" y="5032"/>
                  </a:lnTo>
                  <a:lnTo>
                    <a:pt x="4283" y="4894"/>
                  </a:lnTo>
                  <a:lnTo>
                    <a:pt x="4480" y="4736"/>
                  </a:lnTo>
                  <a:lnTo>
                    <a:pt x="4678" y="4558"/>
                  </a:lnTo>
                  <a:lnTo>
                    <a:pt x="4855" y="4381"/>
                  </a:lnTo>
                  <a:lnTo>
                    <a:pt x="5013" y="4184"/>
                  </a:lnTo>
                  <a:lnTo>
                    <a:pt x="5151" y="3986"/>
                  </a:lnTo>
                  <a:lnTo>
                    <a:pt x="5289" y="3769"/>
                  </a:lnTo>
                  <a:lnTo>
                    <a:pt x="5388" y="3532"/>
                  </a:lnTo>
                  <a:lnTo>
                    <a:pt x="5447" y="3296"/>
                  </a:lnTo>
                  <a:lnTo>
                    <a:pt x="5506" y="3039"/>
                  </a:lnTo>
                  <a:lnTo>
                    <a:pt x="5526" y="2782"/>
                  </a:lnTo>
                  <a:lnTo>
                    <a:pt x="5506" y="2506"/>
                  </a:lnTo>
                  <a:lnTo>
                    <a:pt x="5467" y="2269"/>
                  </a:lnTo>
                  <a:lnTo>
                    <a:pt x="5408" y="2033"/>
                  </a:lnTo>
                  <a:lnTo>
                    <a:pt x="5329" y="1796"/>
                  </a:lnTo>
                  <a:lnTo>
                    <a:pt x="5250" y="1579"/>
                  </a:lnTo>
                  <a:lnTo>
                    <a:pt x="5131" y="1362"/>
                  </a:lnTo>
                  <a:lnTo>
                    <a:pt x="4993" y="1164"/>
                  </a:lnTo>
                  <a:lnTo>
                    <a:pt x="4855" y="967"/>
                  </a:lnTo>
                  <a:lnTo>
                    <a:pt x="4697" y="789"/>
                  </a:lnTo>
                  <a:lnTo>
                    <a:pt x="4520" y="631"/>
                  </a:lnTo>
                  <a:lnTo>
                    <a:pt x="4322" y="474"/>
                  </a:lnTo>
                  <a:lnTo>
                    <a:pt x="4125" y="355"/>
                  </a:lnTo>
                  <a:lnTo>
                    <a:pt x="3928" y="237"/>
                  </a:lnTo>
                  <a:lnTo>
                    <a:pt x="3691" y="138"/>
                  </a:lnTo>
                  <a:lnTo>
                    <a:pt x="3474" y="79"/>
                  </a:lnTo>
                  <a:lnTo>
                    <a:pt x="3237" y="20"/>
                  </a:lnTo>
                  <a:lnTo>
                    <a:pt x="29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036;p33">
              <a:extLst>
                <a:ext uri="{FF2B5EF4-FFF2-40B4-BE49-F238E27FC236}">
                  <a16:creationId xmlns:a16="http://schemas.microsoft.com/office/drawing/2014/main" xmlns="" id="{CE340239-90F2-425A-8D04-97D14F75F16E}"/>
                </a:ext>
              </a:extLst>
            </p:cNvPr>
            <p:cNvSpPr/>
            <p:nvPr/>
          </p:nvSpPr>
          <p:spPr>
            <a:xfrm>
              <a:off x="6510342" y="1979718"/>
              <a:ext cx="1568812" cy="739664"/>
            </a:xfrm>
            <a:custGeom>
              <a:avLst/>
              <a:gdLst/>
              <a:ahLst/>
              <a:cxnLst/>
              <a:rect l="l" t="t" r="r" b="b"/>
              <a:pathLst>
                <a:path w="46670" h="22004" extrusionOk="0">
                  <a:moveTo>
                    <a:pt x="29186" y="19162"/>
                  </a:moveTo>
                  <a:lnTo>
                    <a:pt x="29245" y="19379"/>
                  </a:lnTo>
                  <a:lnTo>
                    <a:pt x="29305" y="19596"/>
                  </a:lnTo>
                  <a:lnTo>
                    <a:pt x="29324" y="19813"/>
                  </a:lnTo>
                  <a:lnTo>
                    <a:pt x="29324" y="20010"/>
                  </a:lnTo>
                  <a:lnTo>
                    <a:pt x="29324" y="20148"/>
                  </a:lnTo>
                  <a:lnTo>
                    <a:pt x="29305" y="20287"/>
                  </a:lnTo>
                  <a:lnTo>
                    <a:pt x="29265" y="20425"/>
                  </a:lnTo>
                  <a:lnTo>
                    <a:pt x="29206" y="20563"/>
                  </a:lnTo>
                  <a:lnTo>
                    <a:pt x="29068" y="20839"/>
                  </a:lnTo>
                  <a:lnTo>
                    <a:pt x="28910" y="21096"/>
                  </a:lnTo>
                  <a:lnTo>
                    <a:pt x="28693" y="21332"/>
                  </a:lnTo>
                  <a:lnTo>
                    <a:pt x="28476" y="21510"/>
                  </a:lnTo>
                  <a:lnTo>
                    <a:pt x="28357" y="21589"/>
                  </a:lnTo>
                  <a:lnTo>
                    <a:pt x="28239" y="21668"/>
                  </a:lnTo>
                  <a:lnTo>
                    <a:pt x="28121" y="21707"/>
                  </a:lnTo>
                  <a:lnTo>
                    <a:pt x="28002" y="21747"/>
                  </a:lnTo>
                  <a:lnTo>
                    <a:pt x="27884" y="21767"/>
                  </a:lnTo>
                  <a:lnTo>
                    <a:pt x="27746" y="21747"/>
                  </a:lnTo>
                  <a:lnTo>
                    <a:pt x="27627" y="21707"/>
                  </a:lnTo>
                  <a:lnTo>
                    <a:pt x="27529" y="21648"/>
                  </a:lnTo>
                  <a:lnTo>
                    <a:pt x="27430" y="21569"/>
                  </a:lnTo>
                  <a:lnTo>
                    <a:pt x="27331" y="21451"/>
                  </a:lnTo>
                  <a:lnTo>
                    <a:pt x="27233" y="21313"/>
                  </a:lnTo>
                  <a:lnTo>
                    <a:pt x="27154" y="21155"/>
                  </a:lnTo>
                  <a:lnTo>
                    <a:pt x="27114" y="21017"/>
                  </a:lnTo>
                  <a:lnTo>
                    <a:pt x="27075" y="20879"/>
                  </a:lnTo>
                  <a:lnTo>
                    <a:pt x="27055" y="20740"/>
                  </a:lnTo>
                  <a:lnTo>
                    <a:pt x="27035" y="20622"/>
                  </a:lnTo>
                  <a:lnTo>
                    <a:pt x="27055" y="20484"/>
                  </a:lnTo>
                  <a:lnTo>
                    <a:pt x="27075" y="20366"/>
                  </a:lnTo>
                  <a:lnTo>
                    <a:pt x="27134" y="20267"/>
                  </a:lnTo>
                  <a:lnTo>
                    <a:pt x="27193" y="20148"/>
                  </a:lnTo>
                  <a:lnTo>
                    <a:pt x="27252" y="20050"/>
                  </a:lnTo>
                  <a:lnTo>
                    <a:pt x="27331" y="19951"/>
                  </a:lnTo>
                  <a:lnTo>
                    <a:pt x="27529" y="19793"/>
                  </a:lnTo>
                  <a:lnTo>
                    <a:pt x="27765" y="19635"/>
                  </a:lnTo>
                  <a:lnTo>
                    <a:pt x="28022" y="19517"/>
                  </a:lnTo>
                  <a:lnTo>
                    <a:pt x="28298" y="19399"/>
                  </a:lnTo>
                  <a:lnTo>
                    <a:pt x="28594" y="19300"/>
                  </a:lnTo>
                  <a:lnTo>
                    <a:pt x="28890" y="19221"/>
                  </a:lnTo>
                  <a:lnTo>
                    <a:pt x="29186" y="19162"/>
                  </a:lnTo>
                  <a:close/>
                  <a:moveTo>
                    <a:pt x="79" y="1"/>
                  </a:moveTo>
                  <a:lnTo>
                    <a:pt x="0" y="237"/>
                  </a:lnTo>
                  <a:lnTo>
                    <a:pt x="237" y="316"/>
                  </a:lnTo>
                  <a:lnTo>
                    <a:pt x="474" y="415"/>
                  </a:lnTo>
                  <a:lnTo>
                    <a:pt x="711" y="533"/>
                  </a:lnTo>
                  <a:lnTo>
                    <a:pt x="928" y="671"/>
                  </a:lnTo>
                  <a:lnTo>
                    <a:pt x="1145" y="810"/>
                  </a:lnTo>
                  <a:lnTo>
                    <a:pt x="1362" y="967"/>
                  </a:lnTo>
                  <a:lnTo>
                    <a:pt x="1579" y="1125"/>
                  </a:lnTo>
                  <a:lnTo>
                    <a:pt x="1776" y="1323"/>
                  </a:lnTo>
                  <a:lnTo>
                    <a:pt x="2013" y="1540"/>
                  </a:lnTo>
                  <a:lnTo>
                    <a:pt x="2230" y="1757"/>
                  </a:lnTo>
                  <a:lnTo>
                    <a:pt x="2428" y="1994"/>
                  </a:lnTo>
                  <a:lnTo>
                    <a:pt x="2625" y="2250"/>
                  </a:lnTo>
                  <a:lnTo>
                    <a:pt x="2980" y="2763"/>
                  </a:lnTo>
                  <a:lnTo>
                    <a:pt x="3316" y="3296"/>
                  </a:lnTo>
                  <a:lnTo>
                    <a:pt x="3612" y="3849"/>
                  </a:lnTo>
                  <a:lnTo>
                    <a:pt x="3908" y="4421"/>
                  </a:lnTo>
                  <a:lnTo>
                    <a:pt x="4440" y="5565"/>
                  </a:lnTo>
                  <a:lnTo>
                    <a:pt x="4776" y="6315"/>
                  </a:lnTo>
                  <a:lnTo>
                    <a:pt x="5131" y="7065"/>
                  </a:lnTo>
                  <a:lnTo>
                    <a:pt x="5526" y="7795"/>
                  </a:lnTo>
                  <a:lnTo>
                    <a:pt x="5723" y="8150"/>
                  </a:lnTo>
                  <a:lnTo>
                    <a:pt x="5940" y="8486"/>
                  </a:lnTo>
                  <a:lnTo>
                    <a:pt x="6315" y="9019"/>
                  </a:lnTo>
                  <a:lnTo>
                    <a:pt x="6729" y="9512"/>
                  </a:lnTo>
                  <a:lnTo>
                    <a:pt x="7164" y="10005"/>
                  </a:lnTo>
                  <a:lnTo>
                    <a:pt x="7637" y="10479"/>
                  </a:lnTo>
                  <a:lnTo>
                    <a:pt x="8150" y="10913"/>
                  </a:lnTo>
                  <a:lnTo>
                    <a:pt x="8703" y="11347"/>
                  </a:lnTo>
                  <a:lnTo>
                    <a:pt x="9275" y="11742"/>
                  </a:lnTo>
                  <a:lnTo>
                    <a:pt x="9887" y="12137"/>
                  </a:lnTo>
                  <a:lnTo>
                    <a:pt x="10281" y="12334"/>
                  </a:lnTo>
                  <a:lnTo>
                    <a:pt x="10656" y="12492"/>
                  </a:lnTo>
                  <a:lnTo>
                    <a:pt x="11031" y="12630"/>
                  </a:lnTo>
                  <a:lnTo>
                    <a:pt x="11406" y="12729"/>
                  </a:lnTo>
                  <a:lnTo>
                    <a:pt x="12057" y="12926"/>
                  </a:lnTo>
                  <a:lnTo>
                    <a:pt x="12630" y="13143"/>
                  </a:lnTo>
                  <a:lnTo>
                    <a:pt x="13182" y="13360"/>
                  </a:lnTo>
                  <a:lnTo>
                    <a:pt x="14110" y="13715"/>
                  </a:lnTo>
                  <a:lnTo>
                    <a:pt x="14583" y="13873"/>
                  </a:lnTo>
                  <a:lnTo>
                    <a:pt x="15077" y="14011"/>
                  </a:lnTo>
                  <a:lnTo>
                    <a:pt x="15629" y="14130"/>
                  </a:lnTo>
                  <a:lnTo>
                    <a:pt x="16182" y="14228"/>
                  </a:lnTo>
                  <a:lnTo>
                    <a:pt x="16754" y="14327"/>
                  </a:lnTo>
                  <a:lnTo>
                    <a:pt x="17326" y="14386"/>
                  </a:lnTo>
                  <a:lnTo>
                    <a:pt x="18451" y="14485"/>
                  </a:lnTo>
                  <a:lnTo>
                    <a:pt x="19576" y="14564"/>
                  </a:lnTo>
                  <a:lnTo>
                    <a:pt x="20089" y="14584"/>
                  </a:lnTo>
                  <a:lnTo>
                    <a:pt x="21332" y="14682"/>
                  </a:lnTo>
                  <a:lnTo>
                    <a:pt x="21944" y="14741"/>
                  </a:lnTo>
                  <a:lnTo>
                    <a:pt x="22575" y="14820"/>
                  </a:lnTo>
                  <a:lnTo>
                    <a:pt x="23187" y="14939"/>
                  </a:lnTo>
                  <a:lnTo>
                    <a:pt x="23799" y="15057"/>
                  </a:lnTo>
                  <a:lnTo>
                    <a:pt x="24411" y="15215"/>
                  </a:lnTo>
                  <a:lnTo>
                    <a:pt x="25022" y="15393"/>
                  </a:lnTo>
                  <a:lnTo>
                    <a:pt x="25338" y="15531"/>
                  </a:lnTo>
                  <a:lnTo>
                    <a:pt x="25654" y="15649"/>
                  </a:lnTo>
                  <a:lnTo>
                    <a:pt x="25950" y="15787"/>
                  </a:lnTo>
                  <a:lnTo>
                    <a:pt x="26246" y="15945"/>
                  </a:lnTo>
                  <a:lnTo>
                    <a:pt x="26522" y="16103"/>
                  </a:lnTo>
                  <a:lnTo>
                    <a:pt x="26798" y="16261"/>
                  </a:lnTo>
                  <a:lnTo>
                    <a:pt x="27055" y="16439"/>
                  </a:lnTo>
                  <a:lnTo>
                    <a:pt x="27311" y="16616"/>
                  </a:lnTo>
                  <a:lnTo>
                    <a:pt x="27548" y="16813"/>
                  </a:lnTo>
                  <a:lnTo>
                    <a:pt x="27765" y="17011"/>
                  </a:lnTo>
                  <a:lnTo>
                    <a:pt x="27982" y="17228"/>
                  </a:lnTo>
                  <a:lnTo>
                    <a:pt x="28180" y="17445"/>
                  </a:lnTo>
                  <a:lnTo>
                    <a:pt x="28377" y="17662"/>
                  </a:lnTo>
                  <a:lnTo>
                    <a:pt x="28535" y="17899"/>
                  </a:lnTo>
                  <a:lnTo>
                    <a:pt x="28693" y="18136"/>
                  </a:lnTo>
                  <a:lnTo>
                    <a:pt x="28851" y="18372"/>
                  </a:lnTo>
                  <a:lnTo>
                    <a:pt x="28989" y="18649"/>
                  </a:lnTo>
                  <a:lnTo>
                    <a:pt x="29107" y="18925"/>
                  </a:lnTo>
                  <a:lnTo>
                    <a:pt x="28791" y="19004"/>
                  </a:lnTo>
                  <a:lnTo>
                    <a:pt x="28476" y="19083"/>
                  </a:lnTo>
                  <a:lnTo>
                    <a:pt x="28160" y="19181"/>
                  </a:lnTo>
                  <a:lnTo>
                    <a:pt x="27864" y="19320"/>
                  </a:lnTo>
                  <a:lnTo>
                    <a:pt x="27607" y="19458"/>
                  </a:lnTo>
                  <a:lnTo>
                    <a:pt x="27351" y="19616"/>
                  </a:lnTo>
                  <a:lnTo>
                    <a:pt x="27154" y="19813"/>
                  </a:lnTo>
                  <a:lnTo>
                    <a:pt x="27055" y="19912"/>
                  </a:lnTo>
                  <a:lnTo>
                    <a:pt x="26976" y="20010"/>
                  </a:lnTo>
                  <a:lnTo>
                    <a:pt x="26897" y="20148"/>
                  </a:lnTo>
                  <a:lnTo>
                    <a:pt x="26858" y="20306"/>
                  </a:lnTo>
                  <a:lnTo>
                    <a:pt x="26818" y="20444"/>
                  </a:lnTo>
                  <a:lnTo>
                    <a:pt x="26798" y="20602"/>
                  </a:lnTo>
                  <a:lnTo>
                    <a:pt x="26798" y="20760"/>
                  </a:lnTo>
                  <a:lnTo>
                    <a:pt x="26838" y="20918"/>
                  </a:lnTo>
                  <a:lnTo>
                    <a:pt x="26877" y="21076"/>
                  </a:lnTo>
                  <a:lnTo>
                    <a:pt x="26937" y="21254"/>
                  </a:lnTo>
                  <a:lnTo>
                    <a:pt x="27035" y="21451"/>
                  </a:lnTo>
                  <a:lnTo>
                    <a:pt x="27154" y="21628"/>
                  </a:lnTo>
                  <a:lnTo>
                    <a:pt x="27272" y="21767"/>
                  </a:lnTo>
                  <a:lnTo>
                    <a:pt x="27390" y="21865"/>
                  </a:lnTo>
                  <a:lnTo>
                    <a:pt x="27529" y="21924"/>
                  </a:lnTo>
                  <a:lnTo>
                    <a:pt x="27647" y="21964"/>
                  </a:lnTo>
                  <a:lnTo>
                    <a:pt x="27765" y="22003"/>
                  </a:lnTo>
                  <a:lnTo>
                    <a:pt x="27864" y="22003"/>
                  </a:lnTo>
                  <a:lnTo>
                    <a:pt x="28061" y="21984"/>
                  </a:lnTo>
                  <a:lnTo>
                    <a:pt x="28199" y="21944"/>
                  </a:lnTo>
                  <a:lnTo>
                    <a:pt x="28338" y="21885"/>
                  </a:lnTo>
                  <a:lnTo>
                    <a:pt x="28476" y="21826"/>
                  </a:lnTo>
                  <a:lnTo>
                    <a:pt x="28614" y="21727"/>
                  </a:lnTo>
                  <a:lnTo>
                    <a:pt x="28732" y="21628"/>
                  </a:lnTo>
                  <a:lnTo>
                    <a:pt x="28851" y="21510"/>
                  </a:lnTo>
                  <a:lnTo>
                    <a:pt x="29087" y="21254"/>
                  </a:lnTo>
                  <a:lnTo>
                    <a:pt x="29285" y="20958"/>
                  </a:lnTo>
                  <a:lnTo>
                    <a:pt x="29364" y="20800"/>
                  </a:lnTo>
                  <a:lnTo>
                    <a:pt x="29443" y="20642"/>
                  </a:lnTo>
                  <a:lnTo>
                    <a:pt x="29502" y="20484"/>
                  </a:lnTo>
                  <a:lnTo>
                    <a:pt x="29541" y="20326"/>
                  </a:lnTo>
                  <a:lnTo>
                    <a:pt x="29561" y="20168"/>
                  </a:lnTo>
                  <a:lnTo>
                    <a:pt x="29581" y="20030"/>
                  </a:lnTo>
                  <a:lnTo>
                    <a:pt x="29561" y="19793"/>
                  </a:lnTo>
                  <a:lnTo>
                    <a:pt x="29541" y="19576"/>
                  </a:lnTo>
                  <a:lnTo>
                    <a:pt x="29502" y="19359"/>
                  </a:lnTo>
                  <a:lnTo>
                    <a:pt x="29443" y="19122"/>
                  </a:lnTo>
                  <a:lnTo>
                    <a:pt x="29818" y="19083"/>
                  </a:lnTo>
                  <a:lnTo>
                    <a:pt x="30153" y="19063"/>
                  </a:lnTo>
                  <a:lnTo>
                    <a:pt x="30567" y="19043"/>
                  </a:lnTo>
                  <a:lnTo>
                    <a:pt x="31002" y="19043"/>
                  </a:lnTo>
                  <a:lnTo>
                    <a:pt x="31870" y="19063"/>
                  </a:lnTo>
                  <a:lnTo>
                    <a:pt x="32797" y="19083"/>
                  </a:lnTo>
                  <a:lnTo>
                    <a:pt x="33271" y="19083"/>
                  </a:lnTo>
                  <a:lnTo>
                    <a:pt x="33745" y="19063"/>
                  </a:lnTo>
                  <a:lnTo>
                    <a:pt x="34218" y="19043"/>
                  </a:lnTo>
                  <a:lnTo>
                    <a:pt x="34692" y="18964"/>
                  </a:lnTo>
                  <a:lnTo>
                    <a:pt x="35146" y="18866"/>
                  </a:lnTo>
                  <a:lnTo>
                    <a:pt x="35619" y="18747"/>
                  </a:lnTo>
                  <a:lnTo>
                    <a:pt x="35915" y="18629"/>
                  </a:lnTo>
                  <a:lnTo>
                    <a:pt x="36192" y="18511"/>
                  </a:lnTo>
                  <a:lnTo>
                    <a:pt x="36488" y="18372"/>
                  </a:lnTo>
                  <a:lnTo>
                    <a:pt x="36764" y="18215"/>
                  </a:lnTo>
                  <a:lnTo>
                    <a:pt x="37040" y="18037"/>
                  </a:lnTo>
                  <a:lnTo>
                    <a:pt x="37297" y="17859"/>
                  </a:lnTo>
                  <a:lnTo>
                    <a:pt x="37553" y="17662"/>
                  </a:lnTo>
                  <a:lnTo>
                    <a:pt x="37810" y="17445"/>
                  </a:lnTo>
                  <a:lnTo>
                    <a:pt x="38066" y="17208"/>
                  </a:lnTo>
                  <a:lnTo>
                    <a:pt x="38303" y="16971"/>
                  </a:lnTo>
                  <a:lnTo>
                    <a:pt x="38540" y="16695"/>
                  </a:lnTo>
                  <a:lnTo>
                    <a:pt x="38777" y="16419"/>
                  </a:lnTo>
                  <a:lnTo>
                    <a:pt x="38994" y="16143"/>
                  </a:lnTo>
                  <a:lnTo>
                    <a:pt x="39211" y="15827"/>
                  </a:lnTo>
                  <a:lnTo>
                    <a:pt x="39428" y="15511"/>
                  </a:lnTo>
                  <a:lnTo>
                    <a:pt x="39645" y="15176"/>
                  </a:lnTo>
                  <a:lnTo>
                    <a:pt x="39842" y="14781"/>
                  </a:lnTo>
                  <a:lnTo>
                    <a:pt x="40040" y="14406"/>
                  </a:lnTo>
                  <a:lnTo>
                    <a:pt x="40197" y="14031"/>
                  </a:lnTo>
                  <a:lnTo>
                    <a:pt x="40336" y="13656"/>
                  </a:lnTo>
                  <a:lnTo>
                    <a:pt x="40434" y="13261"/>
                  </a:lnTo>
                  <a:lnTo>
                    <a:pt x="40513" y="12887"/>
                  </a:lnTo>
                  <a:lnTo>
                    <a:pt x="40572" y="12512"/>
                  </a:lnTo>
                  <a:lnTo>
                    <a:pt x="40592" y="12137"/>
                  </a:lnTo>
                  <a:lnTo>
                    <a:pt x="40612" y="11880"/>
                  </a:lnTo>
                  <a:lnTo>
                    <a:pt x="40612" y="11485"/>
                  </a:lnTo>
                  <a:lnTo>
                    <a:pt x="40651" y="11288"/>
                  </a:lnTo>
                  <a:lnTo>
                    <a:pt x="40691" y="11110"/>
                  </a:lnTo>
                  <a:lnTo>
                    <a:pt x="40730" y="10972"/>
                  </a:lnTo>
                  <a:lnTo>
                    <a:pt x="40789" y="10854"/>
                  </a:lnTo>
                  <a:lnTo>
                    <a:pt x="40849" y="10755"/>
                  </a:lnTo>
                  <a:lnTo>
                    <a:pt x="40928" y="10676"/>
                  </a:lnTo>
                  <a:lnTo>
                    <a:pt x="41006" y="10597"/>
                  </a:lnTo>
                  <a:lnTo>
                    <a:pt x="41085" y="10538"/>
                  </a:lnTo>
                  <a:lnTo>
                    <a:pt x="41263" y="10440"/>
                  </a:lnTo>
                  <a:lnTo>
                    <a:pt x="41460" y="10380"/>
                  </a:lnTo>
                  <a:lnTo>
                    <a:pt x="41638" y="10361"/>
                  </a:lnTo>
                  <a:lnTo>
                    <a:pt x="41796" y="10341"/>
                  </a:lnTo>
                  <a:lnTo>
                    <a:pt x="41934" y="10341"/>
                  </a:lnTo>
                  <a:lnTo>
                    <a:pt x="42210" y="10380"/>
                  </a:lnTo>
                  <a:lnTo>
                    <a:pt x="42486" y="10459"/>
                  </a:lnTo>
                  <a:lnTo>
                    <a:pt x="42763" y="10578"/>
                  </a:lnTo>
                  <a:lnTo>
                    <a:pt x="43019" y="10716"/>
                  </a:lnTo>
                  <a:lnTo>
                    <a:pt x="43256" y="10893"/>
                  </a:lnTo>
                  <a:lnTo>
                    <a:pt x="43453" y="11091"/>
                  </a:lnTo>
                  <a:lnTo>
                    <a:pt x="43651" y="11308"/>
                  </a:lnTo>
                  <a:lnTo>
                    <a:pt x="43789" y="11545"/>
                  </a:lnTo>
                  <a:lnTo>
                    <a:pt x="43907" y="11762"/>
                  </a:lnTo>
                  <a:lnTo>
                    <a:pt x="43986" y="11998"/>
                  </a:lnTo>
                  <a:lnTo>
                    <a:pt x="44045" y="12235"/>
                  </a:lnTo>
                  <a:lnTo>
                    <a:pt x="44105" y="12472"/>
                  </a:lnTo>
                  <a:lnTo>
                    <a:pt x="44164" y="12985"/>
                  </a:lnTo>
                  <a:lnTo>
                    <a:pt x="44203" y="13518"/>
                  </a:lnTo>
                  <a:lnTo>
                    <a:pt x="44203" y="13617"/>
                  </a:lnTo>
                  <a:lnTo>
                    <a:pt x="44243" y="14288"/>
                  </a:lnTo>
                  <a:lnTo>
                    <a:pt x="44263" y="14603"/>
                  </a:lnTo>
                  <a:lnTo>
                    <a:pt x="44322" y="14939"/>
                  </a:lnTo>
                  <a:lnTo>
                    <a:pt x="44381" y="15274"/>
                  </a:lnTo>
                  <a:lnTo>
                    <a:pt x="44440" y="15452"/>
                  </a:lnTo>
                  <a:lnTo>
                    <a:pt x="44499" y="15610"/>
                  </a:lnTo>
                  <a:lnTo>
                    <a:pt x="44578" y="15768"/>
                  </a:lnTo>
                  <a:lnTo>
                    <a:pt x="44677" y="15906"/>
                  </a:lnTo>
                  <a:lnTo>
                    <a:pt x="44795" y="16044"/>
                  </a:lnTo>
                  <a:lnTo>
                    <a:pt x="44933" y="16162"/>
                  </a:lnTo>
                  <a:lnTo>
                    <a:pt x="45131" y="16340"/>
                  </a:lnTo>
                  <a:lnTo>
                    <a:pt x="45328" y="16478"/>
                  </a:lnTo>
                  <a:lnTo>
                    <a:pt x="45545" y="16616"/>
                  </a:lnTo>
                  <a:lnTo>
                    <a:pt x="45762" y="16695"/>
                  </a:lnTo>
                  <a:lnTo>
                    <a:pt x="45999" y="16774"/>
                  </a:lnTo>
                  <a:lnTo>
                    <a:pt x="46216" y="16813"/>
                  </a:lnTo>
                  <a:lnTo>
                    <a:pt x="46433" y="16833"/>
                  </a:lnTo>
                  <a:lnTo>
                    <a:pt x="46670" y="16813"/>
                  </a:lnTo>
                  <a:lnTo>
                    <a:pt x="46631" y="16577"/>
                  </a:lnTo>
                  <a:lnTo>
                    <a:pt x="46433" y="16596"/>
                  </a:lnTo>
                  <a:lnTo>
                    <a:pt x="46236" y="16577"/>
                  </a:lnTo>
                  <a:lnTo>
                    <a:pt x="46039" y="16537"/>
                  </a:lnTo>
                  <a:lnTo>
                    <a:pt x="45841" y="16458"/>
                  </a:lnTo>
                  <a:lnTo>
                    <a:pt x="45644" y="16379"/>
                  </a:lnTo>
                  <a:lnTo>
                    <a:pt x="45466" y="16281"/>
                  </a:lnTo>
                  <a:lnTo>
                    <a:pt x="45269" y="16143"/>
                  </a:lnTo>
                  <a:lnTo>
                    <a:pt x="45111" y="15985"/>
                  </a:lnTo>
                  <a:lnTo>
                    <a:pt x="44973" y="15866"/>
                  </a:lnTo>
                  <a:lnTo>
                    <a:pt x="44874" y="15748"/>
                  </a:lnTo>
                  <a:lnTo>
                    <a:pt x="44795" y="15629"/>
                  </a:lnTo>
                  <a:lnTo>
                    <a:pt x="44716" y="15511"/>
                  </a:lnTo>
                  <a:lnTo>
                    <a:pt x="44657" y="15353"/>
                  </a:lnTo>
                  <a:lnTo>
                    <a:pt x="44618" y="15215"/>
                  </a:lnTo>
                  <a:lnTo>
                    <a:pt x="44559" y="14899"/>
                  </a:lnTo>
                  <a:lnTo>
                    <a:pt x="44519" y="14584"/>
                  </a:lnTo>
                  <a:lnTo>
                    <a:pt x="44480" y="14248"/>
                  </a:lnTo>
                  <a:lnTo>
                    <a:pt x="44440" y="13597"/>
                  </a:lnTo>
                  <a:lnTo>
                    <a:pt x="44440" y="13498"/>
                  </a:lnTo>
                  <a:lnTo>
                    <a:pt x="44401" y="12946"/>
                  </a:lnTo>
                  <a:lnTo>
                    <a:pt x="44381" y="12669"/>
                  </a:lnTo>
                  <a:lnTo>
                    <a:pt x="44341" y="12413"/>
                  </a:lnTo>
                  <a:lnTo>
                    <a:pt x="44282" y="12156"/>
                  </a:lnTo>
                  <a:lnTo>
                    <a:pt x="44223" y="11920"/>
                  </a:lnTo>
                  <a:lnTo>
                    <a:pt x="44124" y="11663"/>
                  </a:lnTo>
                  <a:lnTo>
                    <a:pt x="44006" y="11446"/>
                  </a:lnTo>
                  <a:lnTo>
                    <a:pt x="43848" y="11170"/>
                  </a:lnTo>
                  <a:lnTo>
                    <a:pt x="43631" y="10913"/>
                  </a:lnTo>
                  <a:lnTo>
                    <a:pt x="43414" y="10696"/>
                  </a:lnTo>
                  <a:lnTo>
                    <a:pt x="43157" y="10518"/>
                  </a:lnTo>
                  <a:lnTo>
                    <a:pt x="42861" y="10361"/>
                  </a:lnTo>
                  <a:lnTo>
                    <a:pt x="42565" y="10222"/>
                  </a:lnTo>
                  <a:lnTo>
                    <a:pt x="42269" y="10144"/>
                  </a:lnTo>
                  <a:lnTo>
                    <a:pt x="41954" y="10104"/>
                  </a:lnTo>
                  <a:lnTo>
                    <a:pt x="41677" y="10104"/>
                  </a:lnTo>
                  <a:lnTo>
                    <a:pt x="41421" y="10144"/>
                  </a:lnTo>
                  <a:lnTo>
                    <a:pt x="41184" y="10203"/>
                  </a:lnTo>
                  <a:lnTo>
                    <a:pt x="40967" y="10321"/>
                  </a:lnTo>
                  <a:lnTo>
                    <a:pt x="40789" y="10459"/>
                  </a:lnTo>
                  <a:lnTo>
                    <a:pt x="40651" y="10617"/>
                  </a:lnTo>
                  <a:lnTo>
                    <a:pt x="40533" y="10814"/>
                  </a:lnTo>
                  <a:lnTo>
                    <a:pt x="40454" y="11051"/>
                  </a:lnTo>
                  <a:lnTo>
                    <a:pt x="40395" y="11249"/>
                  </a:lnTo>
                  <a:lnTo>
                    <a:pt x="40375" y="11466"/>
                  </a:lnTo>
                  <a:lnTo>
                    <a:pt x="40355" y="11880"/>
                  </a:lnTo>
                  <a:lnTo>
                    <a:pt x="40355" y="12137"/>
                  </a:lnTo>
                  <a:lnTo>
                    <a:pt x="40336" y="12492"/>
                  </a:lnTo>
                  <a:lnTo>
                    <a:pt x="40276" y="12847"/>
                  </a:lnTo>
                  <a:lnTo>
                    <a:pt x="40197" y="13222"/>
                  </a:lnTo>
                  <a:lnTo>
                    <a:pt x="40099" y="13577"/>
                  </a:lnTo>
                  <a:lnTo>
                    <a:pt x="39961" y="13952"/>
                  </a:lnTo>
                  <a:lnTo>
                    <a:pt x="39803" y="14307"/>
                  </a:lnTo>
                  <a:lnTo>
                    <a:pt x="39625" y="14682"/>
                  </a:lnTo>
                  <a:lnTo>
                    <a:pt x="39428" y="15037"/>
                  </a:lnTo>
                  <a:lnTo>
                    <a:pt x="39230" y="15373"/>
                  </a:lnTo>
                  <a:lnTo>
                    <a:pt x="39013" y="15689"/>
                  </a:lnTo>
                  <a:lnTo>
                    <a:pt x="38816" y="15985"/>
                  </a:lnTo>
                  <a:lnTo>
                    <a:pt x="38599" y="16261"/>
                  </a:lnTo>
                  <a:lnTo>
                    <a:pt x="38362" y="16537"/>
                  </a:lnTo>
                  <a:lnTo>
                    <a:pt x="38145" y="16794"/>
                  </a:lnTo>
                  <a:lnTo>
                    <a:pt x="37908" y="17031"/>
                  </a:lnTo>
                  <a:lnTo>
                    <a:pt x="37652" y="17248"/>
                  </a:lnTo>
                  <a:lnTo>
                    <a:pt x="37415" y="17465"/>
                  </a:lnTo>
                  <a:lnTo>
                    <a:pt x="37158" y="17662"/>
                  </a:lnTo>
                  <a:lnTo>
                    <a:pt x="36902" y="17840"/>
                  </a:lnTo>
                  <a:lnTo>
                    <a:pt x="36645" y="17997"/>
                  </a:lnTo>
                  <a:lnTo>
                    <a:pt x="36369" y="18155"/>
                  </a:lnTo>
                  <a:lnTo>
                    <a:pt x="36093" y="18293"/>
                  </a:lnTo>
                  <a:lnTo>
                    <a:pt x="35817" y="18412"/>
                  </a:lnTo>
                  <a:lnTo>
                    <a:pt x="35540" y="18511"/>
                  </a:lnTo>
                  <a:lnTo>
                    <a:pt x="35086" y="18629"/>
                  </a:lnTo>
                  <a:lnTo>
                    <a:pt x="34633" y="18728"/>
                  </a:lnTo>
                  <a:lnTo>
                    <a:pt x="34179" y="18787"/>
                  </a:lnTo>
                  <a:lnTo>
                    <a:pt x="33725" y="18826"/>
                  </a:lnTo>
                  <a:lnTo>
                    <a:pt x="33251" y="18846"/>
                  </a:lnTo>
                  <a:lnTo>
                    <a:pt x="32797" y="18846"/>
                  </a:lnTo>
                  <a:lnTo>
                    <a:pt x="31870" y="18826"/>
                  </a:lnTo>
                  <a:lnTo>
                    <a:pt x="31002" y="18807"/>
                  </a:lnTo>
                  <a:lnTo>
                    <a:pt x="30133" y="18807"/>
                  </a:lnTo>
                  <a:lnTo>
                    <a:pt x="29778" y="18846"/>
                  </a:lnTo>
                  <a:lnTo>
                    <a:pt x="29364" y="18885"/>
                  </a:lnTo>
                  <a:lnTo>
                    <a:pt x="29226" y="18570"/>
                  </a:lnTo>
                  <a:lnTo>
                    <a:pt x="29068" y="18254"/>
                  </a:lnTo>
                  <a:lnTo>
                    <a:pt x="28910" y="17997"/>
                  </a:lnTo>
                  <a:lnTo>
                    <a:pt x="28752" y="17761"/>
                  </a:lnTo>
                  <a:lnTo>
                    <a:pt x="28574" y="17524"/>
                  </a:lnTo>
                  <a:lnTo>
                    <a:pt x="28377" y="17287"/>
                  </a:lnTo>
                  <a:lnTo>
                    <a:pt x="28160" y="17070"/>
                  </a:lnTo>
                  <a:lnTo>
                    <a:pt x="27943" y="16853"/>
                  </a:lnTo>
                  <a:lnTo>
                    <a:pt x="27706" y="16636"/>
                  </a:lnTo>
                  <a:lnTo>
                    <a:pt x="27469" y="16439"/>
                  </a:lnTo>
                  <a:lnTo>
                    <a:pt x="27213" y="16241"/>
                  </a:lnTo>
                  <a:lnTo>
                    <a:pt x="26937" y="16064"/>
                  </a:lnTo>
                  <a:lnTo>
                    <a:pt x="26660" y="15886"/>
                  </a:lnTo>
                  <a:lnTo>
                    <a:pt x="26364" y="15728"/>
                  </a:lnTo>
                  <a:lnTo>
                    <a:pt x="26068" y="15570"/>
                  </a:lnTo>
                  <a:lnTo>
                    <a:pt x="25753" y="15432"/>
                  </a:lnTo>
                  <a:lnTo>
                    <a:pt x="25437" y="15294"/>
                  </a:lnTo>
                  <a:lnTo>
                    <a:pt x="25101" y="15176"/>
                  </a:lnTo>
                  <a:lnTo>
                    <a:pt x="24490" y="14978"/>
                  </a:lnTo>
                  <a:lnTo>
                    <a:pt x="23878" y="14820"/>
                  </a:lnTo>
                  <a:lnTo>
                    <a:pt x="23246" y="14682"/>
                  </a:lnTo>
                  <a:lnTo>
                    <a:pt x="22615" y="14584"/>
                  </a:lnTo>
                  <a:lnTo>
                    <a:pt x="21983" y="14505"/>
                  </a:lnTo>
                  <a:lnTo>
                    <a:pt x="21352" y="14445"/>
                  </a:lnTo>
                  <a:lnTo>
                    <a:pt x="20109" y="14347"/>
                  </a:lnTo>
                  <a:lnTo>
                    <a:pt x="19596" y="14307"/>
                  </a:lnTo>
                  <a:lnTo>
                    <a:pt x="18471" y="14248"/>
                  </a:lnTo>
                  <a:lnTo>
                    <a:pt x="17346" y="14149"/>
                  </a:lnTo>
                  <a:lnTo>
                    <a:pt x="16794" y="14071"/>
                  </a:lnTo>
                  <a:lnTo>
                    <a:pt x="16241" y="13992"/>
                  </a:lnTo>
                  <a:lnTo>
                    <a:pt x="15669" y="13893"/>
                  </a:lnTo>
                  <a:lnTo>
                    <a:pt x="15136" y="13775"/>
                  </a:lnTo>
                  <a:lnTo>
                    <a:pt x="14662" y="13636"/>
                  </a:lnTo>
                  <a:lnTo>
                    <a:pt x="14189" y="13479"/>
                  </a:lnTo>
                  <a:lnTo>
                    <a:pt x="13281" y="13123"/>
                  </a:lnTo>
                  <a:lnTo>
                    <a:pt x="12709" y="12906"/>
                  </a:lnTo>
                  <a:lnTo>
                    <a:pt x="12136" y="12689"/>
                  </a:lnTo>
                  <a:lnTo>
                    <a:pt x="11485" y="12492"/>
                  </a:lnTo>
                  <a:lnTo>
                    <a:pt x="11110" y="12393"/>
                  </a:lnTo>
                  <a:lnTo>
                    <a:pt x="10755" y="12275"/>
                  </a:lnTo>
                  <a:lnTo>
                    <a:pt x="10380" y="12117"/>
                  </a:lnTo>
                  <a:lnTo>
                    <a:pt x="10005" y="11920"/>
                  </a:lnTo>
                  <a:lnTo>
                    <a:pt x="9413" y="11545"/>
                  </a:lnTo>
                  <a:lnTo>
                    <a:pt x="8841" y="11150"/>
                  </a:lnTo>
                  <a:lnTo>
                    <a:pt x="8308" y="10736"/>
                  </a:lnTo>
                  <a:lnTo>
                    <a:pt x="7815" y="10301"/>
                  </a:lnTo>
                  <a:lnTo>
                    <a:pt x="7341" y="9828"/>
                  </a:lnTo>
                  <a:lnTo>
                    <a:pt x="6907" y="9354"/>
                  </a:lnTo>
                  <a:lnTo>
                    <a:pt x="6512" y="8861"/>
                  </a:lnTo>
                  <a:lnTo>
                    <a:pt x="6157" y="8348"/>
                  </a:lnTo>
                  <a:lnTo>
                    <a:pt x="5940" y="8012"/>
                  </a:lnTo>
                  <a:lnTo>
                    <a:pt x="5723" y="7657"/>
                  </a:lnTo>
                  <a:lnTo>
                    <a:pt x="5348" y="6947"/>
                  </a:lnTo>
                  <a:lnTo>
                    <a:pt x="4993" y="6217"/>
                  </a:lnTo>
                  <a:lnTo>
                    <a:pt x="4657" y="5467"/>
                  </a:lnTo>
                  <a:lnTo>
                    <a:pt x="4125" y="4302"/>
                  </a:lnTo>
                  <a:lnTo>
                    <a:pt x="3829" y="3730"/>
                  </a:lnTo>
                  <a:lnTo>
                    <a:pt x="3513" y="3158"/>
                  </a:lnTo>
                  <a:lnTo>
                    <a:pt x="3177" y="2605"/>
                  </a:lnTo>
                  <a:lnTo>
                    <a:pt x="2822" y="2092"/>
                  </a:lnTo>
                  <a:lnTo>
                    <a:pt x="2605" y="1836"/>
                  </a:lnTo>
                  <a:lnTo>
                    <a:pt x="2408" y="1599"/>
                  </a:lnTo>
                  <a:lnTo>
                    <a:pt x="2191" y="1362"/>
                  </a:lnTo>
                  <a:lnTo>
                    <a:pt x="1954" y="1125"/>
                  </a:lnTo>
                  <a:lnTo>
                    <a:pt x="1737" y="948"/>
                  </a:lnTo>
                  <a:lnTo>
                    <a:pt x="1520" y="770"/>
                  </a:lnTo>
                  <a:lnTo>
                    <a:pt x="1283" y="612"/>
                  </a:lnTo>
                  <a:lnTo>
                    <a:pt x="1046" y="454"/>
                  </a:lnTo>
                  <a:lnTo>
                    <a:pt x="809" y="316"/>
                  </a:lnTo>
                  <a:lnTo>
                    <a:pt x="573" y="198"/>
                  </a:lnTo>
                  <a:lnTo>
                    <a:pt x="336" y="99"/>
                  </a:lnTo>
                  <a:lnTo>
                    <a:pt x="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037;p33">
              <a:extLst>
                <a:ext uri="{FF2B5EF4-FFF2-40B4-BE49-F238E27FC236}">
                  <a16:creationId xmlns:a16="http://schemas.microsoft.com/office/drawing/2014/main" xmlns="" id="{A88F562D-E783-4D3A-B96B-0C84FDE2FC73}"/>
                </a:ext>
              </a:extLst>
            </p:cNvPr>
            <p:cNvSpPr/>
            <p:nvPr/>
          </p:nvSpPr>
          <p:spPr>
            <a:xfrm>
              <a:off x="7001236" y="1885525"/>
              <a:ext cx="72339" cy="22589"/>
            </a:xfrm>
            <a:custGeom>
              <a:avLst/>
              <a:gdLst/>
              <a:ahLst/>
              <a:cxnLst/>
              <a:rect l="l" t="t" r="r" b="b"/>
              <a:pathLst>
                <a:path w="2152" h="672" extrusionOk="0">
                  <a:moveTo>
                    <a:pt x="1973" y="0"/>
                  </a:moveTo>
                  <a:lnTo>
                    <a:pt x="1776" y="158"/>
                  </a:lnTo>
                  <a:lnTo>
                    <a:pt x="1559" y="277"/>
                  </a:lnTo>
                  <a:lnTo>
                    <a:pt x="1342" y="356"/>
                  </a:lnTo>
                  <a:lnTo>
                    <a:pt x="1085" y="415"/>
                  </a:lnTo>
                  <a:lnTo>
                    <a:pt x="829" y="415"/>
                  </a:lnTo>
                  <a:lnTo>
                    <a:pt x="592" y="395"/>
                  </a:lnTo>
                  <a:lnTo>
                    <a:pt x="355" y="316"/>
                  </a:lnTo>
                  <a:lnTo>
                    <a:pt x="118" y="217"/>
                  </a:lnTo>
                  <a:lnTo>
                    <a:pt x="0" y="435"/>
                  </a:lnTo>
                  <a:lnTo>
                    <a:pt x="217" y="533"/>
                  </a:lnTo>
                  <a:lnTo>
                    <a:pt x="434" y="612"/>
                  </a:lnTo>
                  <a:lnTo>
                    <a:pt x="651" y="652"/>
                  </a:lnTo>
                  <a:lnTo>
                    <a:pt x="888" y="671"/>
                  </a:lnTo>
                  <a:lnTo>
                    <a:pt x="1066" y="652"/>
                  </a:lnTo>
                  <a:lnTo>
                    <a:pt x="1224" y="632"/>
                  </a:lnTo>
                  <a:lnTo>
                    <a:pt x="1401" y="592"/>
                  </a:lnTo>
                  <a:lnTo>
                    <a:pt x="1559" y="533"/>
                  </a:lnTo>
                  <a:lnTo>
                    <a:pt x="1717" y="474"/>
                  </a:lnTo>
                  <a:lnTo>
                    <a:pt x="1875" y="395"/>
                  </a:lnTo>
                  <a:lnTo>
                    <a:pt x="2013" y="296"/>
                  </a:lnTo>
                  <a:lnTo>
                    <a:pt x="2151" y="178"/>
                  </a:lnTo>
                  <a:lnTo>
                    <a:pt x="19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038;p33">
              <a:extLst>
                <a:ext uri="{FF2B5EF4-FFF2-40B4-BE49-F238E27FC236}">
                  <a16:creationId xmlns:a16="http://schemas.microsoft.com/office/drawing/2014/main" xmlns="" id="{D80C3CCB-9304-40B0-A972-9740664271D9}"/>
                </a:ext>
              </a:extLst>
            </p:cNvPr>
            <p:cNvSpPr/>
            <p:nvPr/>
          </p:nvSpPr>
          <p:spPr>
            <a:xfrm>
              <a:off x="7866915" y="2335275"/>
              <a:ext cx="68339" cy="73684"/>
            </a:xfrm>
            <a:custGeom>
              <a:avLst/>
              <a:gdLst/>
              <a:ahLst/>
              <a:cxnLst/>
              <a:rect l="l" t="t" r="r" b="b"/>
              <a:pathLst>
                <a:path w="2033" h="2192" extrusionOk="0">
                  <a:moveTo>
                    <a:pt x="474" y="1"/>
                  </a:moveTo>
                  <a:lnTo>
                    <a:pt x="316" y="60"/>
                  </a:lnTo>
                  <a:lnTo>
                    <a:pt x="237" y="99"/>
                  </a:lnTo>
                  <a:lnTo>
                    <a:pt x="158" y="178"/>
                  </a:lnTo>
                  <a:lnTo>
                    <a:pt x="79" y="277"/>
                  </a:lnTo>
                  <a:lnTo>
                    <a:pt x="40" y="376"/>
                  </a:lnTo>
                  <a:lnTo>
                    <a:pt x="0" y="494"/>
                  </a:lnTo>
                  <a:lnTo>
                    <a:pt x="0" y="593"/>
                  </a:lnTo>
                  <a:lnTo>
                    <a:pt x="20" y="691"/>
                  </a:lnTo>
                  <a:lnTo>
                    <a:pt x="79" y="790"/>
                  </a:lnTo>
                  <a:lnTo>
                    <a:pt x="178" y="869"/>
                  </a:lnTo>
                  <a:lnTo>
                    <a:pt x="277" y="948"/>
                  </a:lnTo>
                  <a:lnTo>
                    <a:pt x="395" y="1047"/>
                  </a:lnTo>
                  <a:lnTo>
                    <a:pt x="494" y="1204"/>
                  </a:lnTo>
                  <a:lnTo>
                    <a:pt x="553" y="1343"/>
                  </a:lnTo>
                  <a:lnTo>
                    <a:pt x="592" y="1520"/>
                  </a:lnTo>
                  <a:lnTo>
                    <a:pt x="612" y="1678"/>
                  </a:lnTo>
                  <a:lnTo>
                    <a:pt x="612" y="1856"/>
                  </a:lnTo>
                  <a:lnTo>
                    <a:pt x="592" y="2014"/>
                  </a:lnTo>
                  <a:lnTo>
                    <a:pt x="573" y="2191"/>
                  </a:lnTo>
                  <a:lnTo>
                    <a:pt x="573" y="2191"/>
                  </a:lnTo>
                  <a:lnTo>
                    <a:pt x="2033" y="1066"/>
                  </a:lnTo>
                  <a:lnTo>
                    <a:pt x="1914" y="869"/>
                  </a:lnTo>
                  <a:lnTo>
                    <a:pt x="1757" y="711"/>
                  </a:lnTo>
                  <a:lnTo>
                    <a:pt x="1599" y="533"/>
                  </a:lnTo>
                  <a:lnTo>
                    <a:pt x="1421" y="376"/>
                  </a:lnTo>
                  <a:lnTo>
                    <a:pt x="1184" y="198"/>
                  </a:lnTo>
                  <a:lnTo>
                    <a:pt x="1046" y="119"/>
                  </a:lnTo>
                  <a:lnTo>
                    <a:pt x="908" y="60"/>
                  </a:lnTo>
                  <a:lnTo>
                    <a:pt x="770" y="20"/>
                  </a:lnTo>
                  <a:lnTo>
                    <a:pt x="612" y="1"/>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039;p33">
              <a:extLst>
                <a:ext uri="{FF2B5EF4-FFF2-40B4-BE49-F238E27FC236}">
                  <a16:creationId xmlns:a16="http://schemas.microsoft.com/office/drawing/2014/main" xmlns="" id="{0E4D208F-E543-4007-997E-5EC82B437EED}"/>
                </a:ext>
              </a:extLst>
            </p:cNvPr>
            <p:cNvSpPr/>
            <p:nvPr/>
          </p:nvSpPr>
          <p:spPr>
            <a:xfrm>
              <a:off x="7866915" y="2335275"/>
              <a:ext cx="68339" cy="73684"/>
            </a:xfrm>
            <a:custGeom>
              <a:avLst/>
              <a:gdLst/>
              <a:ahLst/>
              <a:cxnLst/>
              <a:rect l="l" t="t" r="r" b="b"/>
              <a:pathLst>
                <a:path w="2033" h="2192" fill="none" extrusionOk="0">
                  <a:moveTo>
                    <a:pt x="2033" y="1066"/>
                  </a:moveTo>
                  <a:lnTo>
                    <a:pt x="2033" y="1066"/>
                  </a:lnTo>
                  <a:lnTo>
                    <a:pt x="1914" y="869"/>
                  </a:lnTo>
                  <a:lnTo>
                    <a:pt x="1757" y="711"/>
                  </a:lnTo>
                  <a:lnTo>
                    <a:pt x="1599" y="533"/>
                  </a:lnTo>
                  <a:lnTo>
                    <a:pt x="1421" y="376"/>
                  </a:lnTo>
                  <a:lnTo>
                    <a:pt x="1421" y="376"/>
                  </a:lnTo>
                  <a:lnTo>
                    <a:pt x="1184" y="198"/>
                  </a:lnTo>
                  <a:lnTo>
                    <a:pt x="1046" y="119"/>
                  </a:lnTo>
                  <a:lnTo>
                    <a:pt x="908" y="60"/>
                  </a:lnTo>
                  <a:lnTo>
                    <a:pt x="908" y="60"/>
                  </a:lnTo>
                  <a:lnTo>
                    <a:pt x="770" y="20"/>
                  </a:lnTo>
                  <a:lnTo>
                    <a:pt x="612" y="1"/>
                  </a:lnTo>
                  <a:lnTo>
                    <a:pt x="474" y="1"/>
                  </a:lnTo>
                  <a:lnTo>
                    <a:pt x="316" y="60"/>
                  </a:lnTo>
                  <a:lnTo>
                    <a:pt x="316" y="60"/>
                  </a:lnTo>
                  <a:lnTo>
                    <a:pt x="237" y="99"/>
                  </a:lnTo>
                  <a:lnTo>
                    <a:pt x="158" y="178"/>
                  </a:lnTo>
                  <a:lnTo>
                    <a:pt x="79" y="277"/>
                  </a:lnTo>
                  <a:lnTo>
                    <a:pt x="40" y="376"/>
                  </a:lnTo>
                  <a:lnTo>
                    <a:pt x="0" y="494"/>
                  </a:lnTo>
                  <a:lnTo>
                    <a:pt x="0" y="593"/>
                  </a:lnTo>
                  <a:lnTo>
                    <a:pt x="20" y="691"/>
                  </a:lnTo>
                  <a:lnTo>
                    <a:pt x="79" y="790"/>
                  </a:lnTo>
                  <a:lnTo>
                    <a:pt x="79" y="790"/>
                  </a:lnTo>
                  <a:lnTo>
                    <a:pt x="178" y="869"/>
                  </a:lnTo>
                  <a:lnTo>
                    <a:pt x="277" y="948"/>
                  </a:lnTo>
                  <a:lnTo>
                    <a:pt x="277" y="948"/>
                  </a:lnTo>
                  <a:lnTo>
                    <a:pt x="395" y="1047"/>
                  </a:lnTo>
                  <a:lnTo>
                    <a:pt x="494" y="1204"/>
                  </a:lnTo>
                  <a:lnTo>
                    <a:pt x="553" y="1343"/>
                  </a:lnTo>
                  <a:lnTo>
                    <a:pt x="592" y="1520"/>
                  </a:lnTo>
                  <a:lnTo>
                    <a:pt x="592" y="1520"/>
                  </a:lnTo>
                  <a:lnTo>
                    <a:pt x="612" y="1678"/>
                  </a:lnTo>
                  <a:lnTo>
                    <a:pt x="612" y="1856"/>
                  </a:lnTo>
                  <a:lnTo>
                    <a:pt x="592" y="2014"/>
                  </a:lnTo>
                  <a:lnTo>
                    <a:pt x="573" y="21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040;p33">
              <a:extLst>
                <a:ext uri="{FF2B5EF4-FFF2-40B4-BE49-F238E27FC236}">
                  <a16:creationId xmlns:a16="http://schemas.microsoft.com/office/drawing/2014/main" xmlns="" id="{B9887EB3-4F5F-4F9F-B52B-5A825CEB5937}"/>
                </a:ext>
              </a:extLst>
            </p:cNvPr>
            <p:cNvSpPr/>
            <p:nvPr/>
          </p:nvSpPr>
          <p:spPr>
            <a:xfrm>
              <a:off x="7274534" y="2313391"/>
              <a:ext cx="55095" cy="356252"/>
            </a:xfrm>
            <a:custGeom>
              <a:avLst/>
              <a:gdLst/>
              <a:ahLst/>
              <a:cxnLst/>
              <a:rect l="l" t="t" r="r" b="b"/>
              <a:pathLst>
                <a:path w="1639" h="10598" extrusionOk="0">
                  <a:moveTo>
                    <a:pt x="237" y="0"/>
                  </a:moveTo>
                  <a:lnTo>
                    <a:pt x="0" y="20"/>
                  </a:lnTo>
                  <a:lnTo>
                    <a:pt x="40" y="395"/>
                  </a:lnTo>
                  <a:lnTo>
                    <a:pt x="59" y="770"/>
                  </a:lnTo>
                  <a:lnTo>
                    <a:pt x="99" y="1500"/>
                  </a:lnTo>
                  <a:lnTo>
                    <a:pt x="119" y="2250"/>
                  </a:lnTo>
                  <a:lnTo>
                    <a:pt x="99" y="2980"/>
                  </a:lnTo>
                  <a:lnTo>
                    <a:pt x="99" y="3829"/>
                  </a:lnTo>
                  <a:lnTo>
                    <a:pt x="99" y="4697"/>
                  </a:lnTo>
                  <a:lnTo>
                    <a:pt x="158" y="5467"/>
                  </a:lnTo>
                  <a:lnTo>
                    <a:pt x="237" y="6217"/>
                  </a:lnTo>
                  <a:lnTo>
                    <a:pt x="355" y="6966"/>
                  </a:lnTo>
                  <a:lnTo>
                    <a:pt x="494" y="7716"/>
                  </a:lnTo>
                  <a:lnTo>
                    <a:pt x="671" y="8446"/>
                  </a:lnTo>
                  <a:lnTo>
                    <a:pt x="888" y="9177"/>
                  </a:lnTo>
                  <a:lnTo>
                    <a:pt x="1145" y="9887"/>
                  </a:lnTo>
                  <a:lnTo>
                    <a:pt x="1421" y="10597"/>
                  </a:lnTo>
                  <a:lnTo>
                    <a:pt x="1638" y="10518"/>
                  </a:lnTo>
                  <a:lnTo>
                    <a:pt x="1362" y="9808"/>
                  </a:lnTo>
                  <a:lnTo>
                    <a:pt x="1125" y="9098"/>
                  </a:lnTo>
                  <a:lnTo>
                    <a:pt x="908" y="8387"/>
                  </a:lnTo>
                  <a:lnTo>
                    <a:pt x="730" y="7657"/>
                  </a:lnTo>
                  <a:lnTo>
                    <a:pt x="592" y="6927"/>
                  </a:lnTo>
                  <a:lnTo>
                    <a:pt x="474" y="6197"/>
                  </a:lnTo>
                  <a:lnTo>
                    <a:pt x="395" y="5447"/>
                  </a:lnTo>
                  <a:lnTo>
                    <a:pt x="355" y="4697"/>
                  </a:lnTo>
                  <a:lnTo>
                    <a:pt x="336" y="3829"/>
                  </a:lnTo>
                  <a:lnTo>
                    <a:pt x="355" y="2980"/>
                  </a:lnTo>
                  <a:lnTo>
                    <a:pt x="355" y="2230"/>
                  </a:lnTo>
                  <a:lnTo>
                    <a:pt x="355" y="1480"/>
                  </a:lnTo>
                  <a:lnTo>
                    <a:pt x="316" y="750"/>
                  </a:lnTo>
                  <a:lnTo>
                    <a:pt x="277" y="375"/>
                  </a:lnTo>
                  <a:lnTo>
                    <a:pt x="2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9"/>
                                        </p:tgtEl>
                                        <p:attrNameLst>
                                          <p:attrName>style.visibility</p:attrName>
                                        </p:attrNameLst>
                                      </p:cBhvr>
                                      <p:to>
                                        <p:strVal val="visible"/>
                                      </p:to>
                                    </p:set>
                                    <p:animEffect transition="in" filter="fade">
                                      <p:cBhvr>
                                        <p:cTn id="7" dur="1000"/>
                                        <p:tgtEl>
                                          <p:spTgt spid="179"/>
                                        </p:tgtEl>
                                      </p:cBhvr>
                                    </p:animEffect>
                                    <p:anim calcmode="lin" valueType="num">
                                      <p:cBhvr>
                                        <p:cTn id="8" dur="1000" fill="hold"/>
                                        <p:tgtEl>
                                          <p:spTgt spid="179"/>
                                        </p:tgtEl>
                                        <p:attrNameLst>
                                          <p:attrName>ppt_x</p:attrName>
                                        </p:attrNameLst>
                                      </p:cBhvr>
                                      <p:tavLst>
                                        <p:tav tm="0">
                                          <p:val>
                                            <p:strVal val="#ppt_x"/>
                                          </p:val>
                                        </p:tav>
                                        <p:tav tm="100000">
                                          <p:val>
                                            <p:strVal val="#ppt_x"/>
                                          </p:val>
                                        </p:tav>
                                      </p:tavLst>
                                    </p:anim>
                                    <p:anim calcmode="lin" valueType="num">
                                      <p:cBhvr>
                                        <p:cTn id="9" dur="1000" fill="hold"/>
                                        <p:tgtEl>
                                          <p:spTgt spid="1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34"/>
          <p:cNvSpPr txBox="1">
            <a:spLocks noGrp="1"/>
          </p:cNvSpPr>
          <p:nvPr>
            <p:ph type="title"/>
          </p:nvPr>
        </p:nvSpPr>
        <p:spPr>
          <a:xfrm>
            <a:off x="561313" y="889886"/>
            <a:ext cx="7704000" cy="457200"/>
          </a:xfrm>
          <a:prstGeom prst="rect">
            <a:avLst/>
          </a:prstGeom>
          <a:noFill/>
        </p:spPr>
        <p:txBody>
          <a:bodyPr spcFirstLastPara="1" wrap="square" lIns="91425" tIns="91425" rIns="91425" bIns="91425" anchor="ctr" anchorCtr="0">
            <a:noAutofit/>
          </a:bodyPr>
          <a:lstStyle/>
          <a:p>
            <a:r>
              <a:rPr lang="x-none" sz="2800" dirty="0"/>
              <a:t>Processus de prise de décision d'achat</a:t>
            </a:r>
            <a:br>
              <a:rPr lang="x-none" sz="2800" dirty="0"/>
            </a:br>
            <a:endParaRPr sz="2800" dirty="0"/>
          </a:p>
        </p:txBody>
      </p:sp>
      <p:sp>
        <p:nvSpPr>
          <p:cNvPr id="1046" name="Google Shape;1046;p34"/>
          <p:cNvSpPr txBox="1"/>
          <p:nvPr/>
        </p:nvSpPr>
        <p:spPr>
          <a:xfrm>
            <a:off x="680097" y="3532244"/>
            <a:ext cx="1545300" cy="548700"/>
          </a:xfrm>
          <a:prstGeom prst="rect">
            <a:avLst/>
          </a:prstGeom>
          <a:noFill/>
          <a:ln>
            <a:noFill/>
          </a:ln>
        </p:spPr>
        <p:txBody>
          <a:bodyPr spcFirstLastPara="1" wrap="square" lIns="91425" tIns="91425" rIns="91425" bIns="91425" anchor="ctr" anchorCtr="0">
            <a:noAutofit/>
          </a:bodyPr>
          <a:lstStyle/>
          <a:p>
            <a:pPr lvl="0" algn="ctr"/>
            <a:r>
              <a:rPr lang="x-none" dirty="0">
                <a:solidFill>
                  <a:srgbClr val="655C6D"/>
                </a:solidFill>
                <a:latin typeface="Mulish" panose="020B0604020202020204" charset="0"/>
              </a:rPr>
              <a:t>Comment naît un besoin chez un consommateur ?</a:t>
            </a:r>
            <a:endParaRPr dirty="0">
              <a:solidFill>
                <a:srgbClr val="655C6D"/>
              </a:solidFill>
              <a:latin typeface="Mulish" panose="020B0604020202020204" charset="0"/>
              <a:ea typeface="Mulish"/>
              <a:cs typeface="Mulish"/>
              <a:sym typeface="Mulish"/>
            </a:endParaRPr>
          </a:p>
        </p:txBody>
      </p:sp>
      <p:sp>
        <p:nvSpPr>
          <p:cNvPr id="1047" name="Google Shape;1047;p34"/>
          <p:cNvSpPr txBox="1"/>
          <p:nvPr/>
        </p:nvSpPr>
        <p:spPr>
          <a:xfrm>
            <a:off x="650573" y="1381493"/>
            <a:ext cx="1604349" cy="555868"/>
          </a:xfrm>
          <a:prstGeom prst="rect">
            <a:avLst/>
          </a:prstGeom>
          <a:noFill/>
          <a:ln>
            <a:noFill/>
          </a:ln>
        </p:spPr>
        <p:txBody>
          <a:bodyPr spcFirstLastPara="1" wrap="square" lIns="91425" tIns="91425" rIns="91425" bIns="91425" anchor="ctr" anchorCtr="0">
            <a:noAutofit/>
          </a:bodyPr>
          <a:lstStyle/>
          <a:p>
            <a:pPr lvl="0" algn="ctr"/>
            <a:r>
              <a:rPr lang="x-none" sz="1300" b="1" dirty="0">
                <a:solidFill>
                  <a:srgbClr val="655C6D"/>
                </a:solidFill>
                <a:latin typeface="Mulish" panose="020B0604020202020204" charset="0"/>
              </a:rPr>
              <a:t>Reconnaissance du besoin </a:t>
            </a:r>
            <a:endParaRPr sz="1300" dirty="0">
              <a:solidFill>
                <a:srgbClr val="655C6D"/>
              </a:solidFill>
              <a:latin typeface="Mulish" panose="020B0604020202020204" charset="0"/>
              <a:ea typeface="Adamina"/>
              <a:cs typeface="Adamina"/>
              <a:sym typeface="Adamina"/>
            </a:endParaRPr>
          </a:p>
        </p:txBody>
      </p:sp>
      <p:sp>
        <p:nvSpPr>
          <p:cNvPr id="1048" name="Google Shape;1048;p34"/>
          <p:cNvSpPr txBox="1"/>
          <p:nvPr/>
        </p:nvSpPr>
        <p:spPr>
          <a:xfrm>
            <a:off x="2172608" y="3606641"/>
            <a:ext cx="1691235" cy="548700"/>
          </a:xfrm>
          <a:prstGeom prst="rect">
            <a:avLst/>
          </a:prstGeom>
          <a:noFill/>
          <a:ln>
            <a:noFill/>
          </a:ln>
        </p:spPr>
        <p:txBody>
          <a:bodyPr spcFirstLastPara="1" wrap="square" lIns="91425" tIns="91425" rIns="91425" bIns="91425" anchor="ctr" anchorCtr="0">
            <a:noAutofit/>
          </a:bodyPr>
          <a:lstStyle/>
          <a:p>
            <a:pPr lvl="0" algn="ctr"/>
            <a:r>
              <a:rPr lang="x-none" dirty="0">
                <a:solidFill>
                  <a:srgbClr val="655C6D"/>
                </a:solidFill>
                <a:latin typeface="Mulish" panose="020B0604020202020204" charset="0"/>
              </a:rPr>
              <a:t>Où et comment</a:t>
            </a:r>
            <a:r>
              <a:rPr lang="fr-FR" dirty="0">
                <a:solidFill>
                  <a:srgbClr val="655C6D"/>
                </a:solidFill>
                <a:latin typeface="Mulish" panose="020B0604020202020204" charset="0"/>
              </a:rPr>
              <a:t> </a:t>
            </a:r>
            <a:r>
              <a:rPr lang="x-none" dirty="0">
                <a:solidFill>
                  <a:srgbClr val="655C6D"/>
                </a:solidFill>
                <a:latin typeface="Mulish" panose="020B0604020202020204" charset="0"/>
              </a:rPr>
              <a:t>les consommateurs trouvent-ils des informations sur les produits ou services ?</a:t>
            </a:r>
            <a:endParaRPr dirty="0">
              <a:solidFill>
                <a:srgbClr val="655C6D"/>
              </a:solidFill>
              <a:latin typeface="Mulish" panose="020B0604020202020204" charset="0"/>
              <a:ea typeface="Mulish"/>
              <a:cs typeface="Mulish"/>
              <a:sym typeface="Mulish"/>
            </a:endParaRPr>
          </a:p>
        </p:txBody>
      </p:sp>
      <p:sp>
        <p:nvSpPr>
          <p:cNvPr id="1049" name="Google Shape;1049;p34"/>
          <p:cNvSpPr txBox="1"/>
          <p:nvPr/>
        </p:nvSpPr>
        <p:spPr>
          <a:xfrm>
            <a:off x="2240263" y="1483535"/>
            <a:ext cx="1545300" cy="365700"/>
          </a:xfrm>
          <a:prstGeom prst="rect">
            <a:avLst/>
          </a:prstGeom>
          <a:noFill/>
          <a:ln>
            <a:noFill/>
          </a:ln>
        </p:spPr>
        <p:txBody>
          <a:bodyPr spcFirstLastPara="1" wrap="square" lIns="91425" tIns="91425" rIns="91425" bIns="91425" anchor="ctr" anchorCtr="0">
            <a:noAutofit/>
          </a:bodyPr>
          <a:lstStyle/>
          <a:p>
            <a:pPr lvl="0" algn="ctr"/>
            <a:r>
              <a:rPr lang="x-none" b="1" dirty="0">
                <a:solidFill>
                  <a:srgbClr val="655C6D"/>
                </a:solidFill>
              </a:rPr>
              <a:t>Recherche d'informations </a:t>
            </a:r>
            <a:endParaRPr sz="2300" dirty="0">
              <a:solidFill>
                <a:srgbClr val="655C6D"/>
              </a:solidFill>
              <a:latin typeface="Adamina"/>
              <a:ea typeface="Adamina"/>
              <a:cs typeface="Adamina"/>
              <a:sym typeface="Adamina"/>
            </a:endParaRPr>
          </a:p>
        </p:txBody>
      </p:sp>
      <p:sp>
        <p:nvSpPr>
          <p:cNvPr id="1052" name="Google Shape;1052;p34"/>
          <p:cNvSpPr txBox="1"/>
          <p:nvPr/>
        </p:nvSpPr>
        <p:spPr>
          <a:xfrm>
            <a:off x="3796118" y="3532998"/>
            <a:ext cx="1545300" cy="548700"/>
          </a:xfrm>
          <a:prstGeom prst="rect">
            <a:avLst/>
          </a:prstGeom>
          <a:noFill/>
          <a:ln>
            <a:noFill/>
          </a:ln>
        </p:spPr>
        <p:txBody>
          <a:bodyPr spcFirstLastPara="1" wrap="square" lIns="91425" tIns="91425" rIns="91425" bIns="91425" anchor="ctr" anchorCtr="0">
            <a:noAutofit/>
          </a:bodyPr>
          <a:lstStyle/>
          <a:p>
            <a:pPr lvl="0" algn="ctr"/>
            <a:r>
              <a:rPr lang="x-none" dirty="0">
                <a:solidFill>
                  <a:srgbClr val="655C6D"/>
                </a:solidFill>
                <a:latin typeface="Mulish" panose="020B0604020202020204" charset="0"/>
              </a:rPr>
              <a:t>Critères utilisés pour comparer différents produits ou marques</a:t>
            </a:r>
            <a:endParaRPr dirty="0">
              <a:solidFill>
                <a:srgbClr val="655C6D"/>
              </a:solidFill>
              <a:latin typeface="Mulish" panose="020B0604020202020204" charset="0"/>
              <a:ea typeface="Mulish"/>
              <a:cs typeface="Mulish"/>
              <a:sym typeface="Mulish"/>
            </a:endParaRPr>
          </a:p>
        </p:txBody>
      </p:sp>
      <p:sp>
        <p:nvSpPr>
          <p:cNvPr id="1053" name="Google Shape;1053;p34"/>
          <p:cNvSpPr txBox="1"/>
          <p:nvPr/>
        </p:nvSpPr>
        <p:spPr>
          <a:xfrm>
            <a:off x="3796118" y="1463428"/>
            <a:ext cx="1545300" cy="365700"/>
          </a:xfrm>
          <a:prstGeom prst="rect">
            <a:avLst/>
          </a:prstGeom>
          <a:noFill/>
          <a:ln>
            <a:noFill/>
          </a:ln>
        </p:spPr>
        <p:txBody>
          <a:bodyPr spcFirstLastPara="1" wrap="square" lIns="91425" tIns="91425" rIns="91425" bIns="91425" anchor="ctr" anchorCtr="0">
            <a:noAutofit/>
          </a:bodyPr>
          <a:lstStyle/>
          <a:p>
            <a:pPr lvl="0" algn="ctr"/>
            <a:r>
              <a:rPr lang="x-none" b="1" dirty="0">
                <a:solidFill>
                  <a:srgbClr val="655C6D"/>
                </a:solidFill>
              </a:rPr>
              <a:t>Évaluation des alternatives</a:t>
            </a:r>
            <a:r>
              <a:rPr lang="x-none" b="1" dirty="0"/>
              <a:t> </a:t>
            </a:r>
            <a:endParaRPr sz="2300" dirty="0">
              <a:solidFill>
                <a:schemeClr val="dk1"/>
              </a:solidFill>
              <a:latin typeface="Adamina"/>
              <a:ea typeface="Adamina"/>
              <a:cs typeface="Adamina"/>
              <a:sym typeface="Adamina"/>
            </a:endParaRPr>
          </a:p>
        </p:txBody>
      </p:sp>
      <p:sp>
        <p:nvSpPr>
          <p:cNvPr id="1056" name="Google Shape;1056;p34"/>
          <p:cNvSpPr/>
          <p:nvPr/>
        </p:nvSpPr>
        <p:spPr>
          <a:xfrm>
            <a:off x="1074926" y="2275742"/>
            <a:ext cx="815388" cy="822906"/>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4"/>
          <p:cNvSpPr/>
          <p:nvPr/>
        </p:nvSpPr>
        <p:spPr>
          <a:xfrm>
            <a:off x="1176170" y="2380745"/>
            <a:ext cx="612900" cy="612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8" name="Google Shape;1058;p34"/>
          <p:cNvCxnSpPr>
            <a:cxnSpLocks/>
            <a:stCxn id="1057" idx="4"/>
          </p:cNvCxnSpPr>
          <p:nvPr/>
        </p:nvCxnSpPr>
        <p:spPr>
          <a:xfrm rot="5400000">
            <a:off x="1317056" y="3153347"/>
            <a:ext cx="325267" cy="5863"/>
          </a:xfrm>
          <a:prstGeom prst="curvedConnector3">
            <a:avLst>
              <a:gd name="adj1" fmla="val 50000"/>
            </a:avLst>
          </a:prstGeom>
          <a:noFill/>
          <a:ln w="19050" cap="flat" cmpd="sng">
            <a:solidFill>
              <a:schemeClr val="dk2"/>
            </a:solidFill>
            <a:prstDash val="solid"/>
            <a:round/>
            <a:headEnd type="none" w="med" len="med"/>
            <a:tailEnd type="oval" w="med" len="med"/>
          </a:ln>
        </p:spPr>
      </p:cxnSp>
      <p:sp>
        <p:nvSpPr>
          <p:cNvPr id="1059" name="Google Shape;1059;p34"/>
          <p:cNvSpPr/>
          <p:nvPr/>
        </p:nvSpPr>
        <p:spPr>
          <a:xfrm>
            <a:off x="2617526" y="2275742"/>
            <a:ext cx="815388" cy="822906"/>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4"/>
          <p:cNvSpPr/>
          <p:nvPr/>
        </p:nvSpPr>
        <p:spPr>
          <a:xfrm>
            <a:off x="2718770" y="2380745"/>
            <a:ext cx="612900" cy="612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61" name="Google Shape;1061;p34"/>
          <p:cNvCxnSpPr>
            <a:cxnSpLocks/>
            <a:stCxn id="1060" idx="4"/>
          </p:cNvCxnSpPr>
          <p:nvPr/>
        </p:nvCxnSpPr>
        <p:spPr>
          <a:xfrm rot="5400000">
            <a:off x="2945092" y="3061467"/>
            <a:ext cx="147951" cy="12306"/>
          </a:xfrm>
          <a:prstGeom prst="curvedConnector3">
            <a:avLst>
              <a:gd name="adj1" fmla="val 50000"/>
            </a:avLst>
          </a:prstGeom>
          <a:noFill/>
          <a:ln w="19050" cap="flat" cmpd="sng">
            <a:solidFill>
              <a:schemeClr val="dk2"/>
            </a:solidFill>
            <a:prstDash val="solid"/>
            <a:round/>
            <a:headEnd type="none" w="med" len="med"/>
            <a:tailEnd type="oval" w="med" len="med"/>
          </a:ln>
        </p:spPr>
      </p:cxnSp>
      <p:sp>
        <p:nvSpPr>
          <p:cNvPr id="1062" name="Google Shape;1062;p34"/>
          <p:cNvSpPr/>
          <p:nvPr/>
        </p:nvSpPr>
        <p:spPr>
          <a:xfrm>
            <a:off x="4161248" y="2275742"/>
            <a:ext cx="815388" cy="822906"/>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 name="Google Shape;1063;p34"/>
          <p:cNvSpPr/>
          <p:nvPr/>
        </p:nvSpPr>
        <p:spPr>
          <a:xfrm>
            <a:off x="4262318" y="2380745"/>
            <a:ext cx="612900" cy="612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64" name="Google Shape;1064;p34"/>
          <p:cNvCxnSpPr>
            <a:stCxn id="1063" idx="4"/>
            <a:endCxn id="1052" idx="0"/>
          </p:cNvCxnSpPr>
          <p:nvPr/>
        </p:nvCxnSpPr>
        <p:spPr>
          <a:xfrm rot="-5400000" flipH="1">
            <a:off x="4299368" y="3263045"/>
            <a:ext cx="539400" cy="600"/>
          </a:xfrm>
          <a:prstGeom prst="curvedConnector3">
            <a:avLst>
              <a:gd name="adj1" fmla="val 49996"/>
            </a:avLst>
          </a:prstGeom>
          <a:noFill/>
          <a:ln w="19050" cap="flat" cmpd="sng">
            <a:solidFill>
              <a:schemeClr val="dk2"/>
            </a:solidFill>
            <a:prstDash val="solid"/>
            <a:round/>
            <a:headEnd type="none" w="med" len="med"/>
            <a:tailEnd type="oval" w="med" len="med"/>
          </a:ln>
        </p:spPr>
      </p:cxnSp>
      <p:sp>
        <p:nvSpPr>
          <p:cNvPr id="1065" name="Google Shape;1065;p34"/>
          <p:cNvSpPr/>
          <p:nvPr/>
        </p:nvSpPr>
        <p:spPr>
          <a:xfrm>
            <a:off x="5713614" y="2223976"/>
            <a:ext cx="815388" cy="822906"/>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4"/>
          <p:cNvSpPr/>
          <p:nvPr/>
        </p:nvSpPr>
        <p:spPr>
          <a:xfrm>
            <a:off x="5806552" y="2380745"/>
            <a:ext cx="612900" cy="612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67" name="Google Shape;1067;p34"/>
          <p:cNvCxnSpPr>
            <a:cxnSpLocks/>
            <a:stCxn id="1066" idx="4"/>
          </p:cNvCxnSpPr>
          <p:nvPr/>
        </p:nvCxnSpPr>
        <p:spPr>
          <a:xfrm rot="5400000">
            <a:off x="6035085" y="3063676"/>
            <a:ext cx="147949" cy="7887"/>
          </a:xfrm>
          <a:prstGeom prst="curvedConnector3">
            <a:avLst>
              <a:gd name="adj1" fmla="val 50000"/>
            </a:avLst>
          </a:prstGeom>
          <a:noFill/>
          <a:ln w="19050" cap="flat" cmpd="sng">
            <a:solidFill>
              <a:schemeClr val="dk2"/>
            </a:solidFill>
            <a:prstDash val="solid"/>
            <a:round/>
            <a:headEnd type="none" w="med" len="med"/>
            <a:tailEnd type="oval" w="med" len="med"/>
          </a:ln>
        </p:spPr>
      </p:cxnSp>
      <p:sp>
        <p:nvSpPr>
          <p:cNvPr id="1068" name="Google Shape;1068;p34"/>
          <p:cNvSpPr/>
          <p:nvPr/>
        </p:nvSpPr>
        <p:spPr>
          <a:xfrm>
            <a:off x="7253686" y="2275742"/>
            <a:ext cx="815388" cy="822906"/>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4"/>
          <p:cNvSpPr/>
          <p:nvPr/>
        </p:nvSpPr>
        <p:spPr>
          <a:xfrm>
            <a:off x="7354930" y="2380745"/>
            <a:ext cx="612900" cy="612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70" name="Google Shape;1070;p34"/>
          <p:cNvCxnSpPr>
            <a:cxnSpLocks/>
            <a:stCxn id="1069" idx="4"/>
          </p:cNvCxnSpPr>
          <p:nvPr/>
        </p:nvCxnSpPr>
        <p:spPr>
          <a:xfrm rot="16200000" flipH="1">
            <a:off x="7417070" y="3237954"/>
            <a:ext cx="624178" cy="135559"/>
          </a:xfrm>
          <a:prstGeom prst="curvedConnector3">
            <a:avLst>
              <a:gd name="adj1" fmla="val 50000"/>
            </a:avLst>
          </a:prstGeom>
          <a:noFill/>
          <a:ln w="19050" cap="flat" cmpd="sng">
            <a:solidFill>
              <a:schemeClr val="dk2"/>
            </a:solidFill>
            <a:prstDash val="solid"/>
            <a:round/>
            <a:headEnd type="none" w="med" len="med"/>
            <a:tailEnd type="oval" w="med" len="med"/>
          </a:ln>
        </p:spPr>
      </p:cxnSp>
      <p:cxnSp>
        <p:nvCxnSpPr>
          <p:cNvPr id="1071" name="Google Shape;1071;p34"/>
          <p:cNvCxnSpPr>
            <a:cxnSpLocks/>
            <a:stCxn id="1057" idx="0"/>
            <a:endCxn id="1047" idx="2"/>
          </p:cNvCxnSpPr>
          <p:nvPr/>
        </p:nvCxnSpPr>
        <p:spPr>
          <a:xfrm rot="16200000" flipV="1">
            <a:off x="1245992" y="2144117"/>
            <a:ext cx="443384" cy="29872"/>
          </a:xfrm>
          <a:prstGeom prst="curvedConnector3">
            <a:avLst>
              <a:gd name="adj1" fmla="val 50000"/>
            </a:avLst>
          </a:prstGeom>
          <a:noFill/>
          <a:ln w="19050" cap="flat" cmpd="sng">
            <a:solidFill>
              <a:schemeClr val="dk2"/>
            </a:solidFill>
            <a:prstDash val="solid"/>
            <a:round/>
            <a:headEnd type="none" w="med" len="med"/>
            <a:tailEnd type="oval" w="med" len="med"/>
          </a:ln>
        </p:spPr>
      </p:cxnSp>
      <p:cxnSp>
        <p:nvCxnSpPr>
          <p:cNvPr id="1072" name="Google Shape;1072;p34"/>
          <p:cNvCxnSpPr>
            <a:cxnSpLocks/>
          </p:cNvCxnSpPr>
          <p:nvPr/>
        </p:nvCxnSpPr>
        <p:spPr>
          <a:xfrm rot="16200000" flipV="1">
            <a:off x="2753311" y="2183914"/>
            <a:ext cx="531510" cy="12307"/>
          </a:xfrm>
          <a:prstGeom prst="curvedConnector3">
            <a:avLst>
              <a:gd name="adj1" fmla="val 50000"/>
            </a:avLst>
          </a:prstGeom>
          <a:noFill/>
          <a:ln w="19050" cap="flat" cmpd="sng">
            <a:solidFill>
              <a:schemeClr val="dk2"/>
            </a:solidFill>
            <a:prstDash val="solid"/>
            <a:round/>
            <a:headEnd type="none" w="med" len="med"/>
            <a:tailEnd type="oval" w="med" len="med"/>
          </a:ln>
        </p:spPr>
      </p:cxnSp>
      <p:cxnSp>
        <p:nvCxnSpPr>
          <p:cNvPr id="1073" name="Google Shape;1073;p34"/>
          <p:cNvCxnSpPr>
            <a:cxnSpLocks/>
          </p:cNvCxnSpPr>
          <p:nvPr/>
        </p:nvCxnSpPr>
        <p:spPr>
          <a:xfrm rot="-5400000">
            <a:off x="4293218" y="2146124"/>
            <a:ext cx="551700" cy="600"/>
          </a:xfrm>
          <a:prstGeom prst="curvedConnector3">
            <a:avLst>
              <a:gd name="adj1" fmla="val 49993"/>
            </a:avLst>
          </a:prstGeom>
          <a:noFill/>
          <a:ln w="19050" cap="flat" cmpd="sng">
            <a:solidFill>
              <a:schemeClr val="dk2"/>
            </a:solidFill>
            <a:prstDash val="solid"/>
            <a:round/>
            <a:headEnd type="none" w="med" len="med"/>
            <a:tailEnd type="oval" w="med" len="med"/>
          </a:ln>
        </p:spPr>
      </p:cxnSp>
      <p:cxnSp>
        <p:nvCxnSpPr>
          <p:cNvPr id="1074" name="Google Shape;1074;p34"/>
          <p:cNvCxnSpPr>
            <a:cxnSpLocks/>
          </p:cNvCxnSpPr>
          <p:nvPr/>
        </p:nvCxnSpPr>
        <p:spPr>
          <a:xfrm rot="16200000" flipV="1">
            <a:off x="5841093" y="2213360"/>
            <a:ext cx="531510" cy="12307"/>
          </a:xfrm>
          <a:prstGeom prst="curvedConnector3">
            <a:avLst>
              <a:gd name="adj1" fmla="val 50000"/>
            </a:avLst>
          </a:prstGeom>
          <a:noFill/>
          <a:ln w="19050" cap="flat" cmpd="sng">
            <a:solidFill>
              <a:schemeClr val="dk2"/>
            </a:solidFill>
            <a:prstDash val="solid"/>
            <a:round/>
            <a:headEnd type="none" w="med" len="med"/>
            <a:tailEnd type="oval" w="med" len="med"/>
          </a:ln>
        </p:spPr>
      </p:cxnSp>
      <p:cxnSp>
        <p:nvCxnSpPr>
          <p:cNvPr id="1075" name="Google Shape;1075;p34"/>
          <p:cNvCxnSpPr>
            <a:cxnSpLocks/>
            <a:stCxn id="1069" idx="0"/>
          </p:cNvCxnSpPr>
          <p:nvPr/>
        </p:nvCxnSpPr>
        <p:spPr>
          <a:xfrm rot="5400000" flipH="1" flipV="1">
            <a:off x="7385272" y="2104637"/>
            <a:ext cx="552217" cy="12700"/>
          </a:xfrm>
          <a:prstGeom prst="curvedConnector3">
            <a:avLst>
              <a:gd name="adj1" fmla="val 50000"/>
            </a:avLst>
          </a:prstGeom>
          <a:noFill/>
          <a:ln w="19050" cap="flat" cmpd="sng">
            <a:solidFill>
              <a:schemeClr val="dk2"/>
            </a:solidFill>
            <a:prstDash val="solid"/>
            <a:round/>
            <a:headEnd type="none" w="med" len="med"/>
            <a:tailEnd type="oval" w="med" len="med"/>
          </a:ln>
        </p:spPr>
      </p:cxnSp>
      <p:cxnSp>
        <p:nvCxnSpPr>
          <p:cNvPr id="1076" name="Google Shape;1076;p34"/>
          <p:cNvCxnSpPr>
            <a:stCxn id="1057" idx="6"/>
            <a:endCxn id="1060" idx="2"/>
          </p:cNvCxnSpPr>
          <p:nvPr/>
        </p:nvCxnSpPr>
        <p:spPr>
          <a:xfrm>
            <a:off x="1789070" y="2687195"/>
            <a:ext cx="929700" cy="600"/>
          </a:xfrm>
          <a:prstGeom prst="curvedConnector3">
            <a:avLst>
              <a:gd name="adj1" fmla="val 50000"/>
            </a:avLst>
          </a:prstGeom>
          <a:noFill/>
          <a:ln w="28575" cap="flat" cmpd="sng">
            <a:solidFill>
              <a:schemeClr val="dk2"/>
            </a:solidFill>
            <a:prstDash val="solid"/>
            <a:round/>
            <a:headEnd type="none" w="med" len="med"/>
            <a:tailEnd type="none" w="med" len="med"/>
          </a:ln>
        </p:spPr>
      </p:cxnSp>
      <p:cxnSp>
        <p:nvCxnSpPr>
          <p:cNvPr id="1077" name="Google Shape;1077;p34"/>
          <p:cNvCxnSpPr>
            <a:stCxn id="1060" idx="6"/>
            <a:endCxn id="1063" idx="2"/>
          </p:cNvCxnSpPr>
          <p:nvPr/>
        </p:nvCxnSpPr>
        <p:spPr>
          <a:xfrm>
            <a:off x="3331670" y="2687195"/>
            <a:ext cx="930600" cy="600"/>
          </a:xfrm>
          <a:prstGeom prst="curvedConnector3">
            <a:avLst>
              <a:gd name="adj1" fmla="val 50003"/>
            </a:avLst>
          </a:prstGeom>
          <a:noFill/>
          <a:ln w="28575" cap="flat" cmpd="sng">
            <a:solidFill>
              <a:schemeClr val="dk2"/>
            </a:solidFill>
            <a:prstDash val="solid"/>
            <a:round/>
            <a:headEnd type="none" w="med" len="med"/>
            <a:tailEnd type="none" w="med" len="med"/>
          </a:ln>
        </p:spPr>
      </p:cxnSp>
      <p:cxnSp>
        <p:nvCxnSpPr>
          <p:cNvPr id="1078" name="Google Shape;1078;p34"/>
          <p:cNvCxnSpPr>
            <a:stCxn id="1063" idx="6"/>
            <a:endCxn id="1066" idx="2"/>
          </p:cNvCxnSpPr>
          <p:nvPr/>
        </p:nvCxnSpPr>
        <p:spPr>
          <a:xfrm>
            <a:off x="4875218" y="2687195"/>
            <a:ext cx="931200" cy="600"/>
          </a:xfrm>
          <a:prstGeom prst="curvedConnector3">
            <a:avLst>
              <a:gd name="adj1" fmla="val 50007"/>
            </a:avLst>
          </a:prstGeom>
          <a:noFill/>
          <a:ln w="28575" cap="flat" cmpd="sng">
            <a:solidFill>
              <a:schemeClr val="dk2"/>
            </a:solidFill>
            <a:prstDash val="solid"/>
            <a:round/>
            <a:headEnd type="none" w="med" len="med"/>
            <a:tailEnd type="none" w="med" len="med"/>
          </a:ln>
        </p:spPr>
      </p:cxnSp>
      <p:cxnSp>
        <p:nvCxnSpPr>
          <p:cNvPr id="1079" name="Google Shape;1079;p34"/>
          <p:cNvCxnSpPr>
            <a:stCxn id="1066" idx="6"/>
            <a:endCxn id="1069" idx="2"/>
          </p:cNvCxnSpPr>
          <p:nvPr/>
        </p:nvCxnSpPr>
        <p:spPr>
          <a:xfrm>
            <a:off x="6419452" y="2687195"/>
            <a:ext cx="935400" cy="600"/>
          </a:xfrm>
          <a:prstGeom prst="curvedConnector3">
            <a:avLst>
              <a:gd name="adj1" fmla="val 50004"/>
            </a:avLst>
          </a:prstGeom>
          <a:noFill/>
          <a:ln w="28575" cap="flat" cmpd="sng">
            <a:solidFill>
              <a:schemeClr val="dk2"/>
            </a:solidFill>
            <a:prstDash val="solid"/>
            <a:round/>
            <a:headEnd type="none" w="med" len="med"/>
            <a:tailEnd type="none" w="med" len="med"/>
          </a:ln>
        </p:spPr>
      </p:cxnSp>
      <p:grpSp>
        <p:nvGrpSpPr>
          <p:cNvPr id="1148" name="Google Shape;1148;p34"/>
          <p:cNvGrpSpPr/>
          <p:nvPr/>
        </p:nvGrpSpPr>
        <p:grpSpPr>
          <a:xfrm>
            <a:off x="106201" y="3043313"/>
            <a:ext cx="793625" cy="1995400"/>
            <a:chOff x="1211088" y="1995225"/>
            <a:chExt cx="793625" cy="1995400"/>
          </a:xfrm>
        </p:grpSpPr>
        <p:sp>
          <p:nvSpPr>
            <p:cNvPr id="1149" name="Google Shape;1149;p34"/>
            <p:cNvSpPr/>
            <p:nvPr/>
          </p:nvSpPr>
          <p:spPr>
            <a:xfrm>
              <a:off x="1418763" y="3334300"/>
              <a:ext cx="421150" cy="50625"/>
            </a:xfrm>
            <a:custGeom>
              <a:avLst/>
              <a:gdLst/>
              <a:ahLst/>
              <a:cxnLst/>
              <a:rect l="l" t="t" r="r" b="b"/>
              <a:pathLst>
                <a:path w="16846" h="2025" extrusionOk="0">
                  <a:moveTo>
                    <a:pt x="8423" y="1"/>
                  </a:moveTo>
                  <a:lnTo>
                    <a:pt x="6727" y="20"/>
                  </a:lnTo>
                  <a:lnTo>
                    <a:pt x="5146" y="78"/>
                  </a:lnTo>
                  <a:lnTo>
                    <a:pt x="3720" y="174"/>
                  </a:lnTo>
                  <a:lnTo>
                    <a:pt x="3065" y="232"/>
                  </a:lnTo>
                  <a:lnTo>
                    <a:pt x="2467" y="309"/>
                  </a:lnTo>
                  <a:lnTo>
                    <a:pt x="1928" y="367"/>
                  </a:lnTo>
                  <a:lnTo>
                    <a:pt x="1446" y="444"/>
                  </a:lnTo>
                  <a:lnTo>
                    <a:pt x="1022" y="540"/>
                  </a:lnTo>
                  <a:lnTo>
                    <a:pt x="656" y="618"/>
                  </a:lnTo>
                  <a:lnTo>
                    <a:pt x="386" y="714"/>
                  </a:lnTo>
                  <a:lnTo>
                    <a:pt x="174" y="810"/>
                  </a:lnTo>
                  <a:lnTo>
                    <a:pt x="97" y="868"/>
                  </a:lnTo>
                  <a:lnTo>
                    <a:pt x="39" y="907"/>
                  </a:lnTo>
                  <a:lnTo>
                    <a:pt x="19" y="964"/>
                  </a:lnTo>
                  <a:lnTo>
                    <a:pt x="0" y="1022"/>
                  </a:lnTo>
                  <a:lnTo>
                    <a:pt x="19" y="1061"/>
                  </a:lnTo>
                  <a:lnTo>
                    <a:pt x="39" y="1119"/>
                  </a:lnTo>
                  <a:lnTo>
                    <a:pt x="97" y="1157"/>
                  </a:lnTo>
                  <a:lnTo>
                    <a:pt x="174" y="1215"/>
                  </a:lnTo>
                  <a:lnTo>
                    <a:pt x="386" y="1311"/>
                  </a:lnTo>
                  <a:lnTo>
                    <a:pt x="656" y="1408"/>
                  </a:lnTo>
                  <a:lnTo>
                    <a:pt x="1022" y="1485"/>
                  </a:lnTo>
                  <a:lnTo>
                    <a:pt x="1446" y="1581"/>
                  </a:lnTo>
                  <a:lnTo>
                    <a:pt x="1928" y="1658"/>
                  </a:lnTo>
                  <a:lnTo>
                    <a:pt x="2467" y="1716"/>
                  </a:lnTo>
                  <a:lnTo>
                    <a:pt x="3065" y="1793"/>
                  </a:lnTo>
                  <a:lnTo>
                    <a:pt x="3720" y="1851"/>
                  </a:lnTo>
                  <a:lnTo>
                    <a:pt x="5146" y="1947"/>
                  </a:lnTo>
                  <a:lnTo>
                    <a:pt x="6727" y="2005"/>
                  </a:lnTo>
                  <a:lnTo>
                    <a:pt x="8423" y="2025"/>
                  </a:lnTo>
                  <a:lnTo>
                    <a:pt x="10119" y="2005"/>
                  </a:lnTo>
                  <a:lnTo>
                    <a:pt x="11700" y="1947"/>
                  </a:lnTo>
                  <a:lnTo>
                    <a:pt x="13126" y="1851"/>
                  </a:lnTo>
                  <a:lnTo>
                    <a:pt x="13781" y="1793"/>
                  </a:lnTo>
                  <a:lnTo>
                    <a:pt x="14379" y="1716"/>
                  </a:lnTo>
                  <a:lnTo>
                    <a:pt x="14918" y="1658"/>
                  </a:lnTo>
                  <a:lnTo>
                    <a:pt x="15400" y="1581"/>
                  </a:lnTo>
                  <a:lnTo>
                    <a:pt x="15824" y="1485"/>
                  </a:lnTo>
                  <a:lnTo>
                    <a:pt x="16171" y="1408"/>
                  </a:lnTo>
                  <a:lnTo>
                    <a:pt x="16460" y="1311"/>
                  </a:lnTo>
                  <a:lnTo>
                    <a:pt x="16672" y="1215"/>
                  </a:lnTo>
                  <a:lnTo>
                    <a:pt x="16750" y="1157"/>
                  </a:lnTo>
                  <a:lnTo>
                    <a:pt x="16788" y="1119"/>
                  </a:lnTo>
                  <a:lnTo>
                    <a:pt x="16827" y="1061"/>
                  </a:lnTo>
                  <a:lnTo>
                    <a:pt x="16846" y="1022"/>
                  </a:lnTo>
                  <a:lnTo>
                    <a:pt x="16827" y="964"/>
                  </a:lnTo>
                  <a:lnTo>
                    <a:pt x="16788" y="907"/>
                  </a:lnTo>
                  <a:lnTo>
                    <a:pt x="16750" y="868"/>
                  </a:lnTo>
                  <a:lnTo>
                    <a:pt x="16672" y="810"/>
                  </a:lnTo>
                  <a:lnTo>
                    <a:pt x="16460" y="714"/>
                  </a:lnTo>
                  <a:lnTo>
                    <a:pt x="16171" y="618"/>
                  </a:lnTo>
                  <a:lnTo>
                    <a:pt x="15824" y="540"/>
                  </a:lnTo>
                  <a:lnTo>
                    <a:pt x="15400" y="444"/>
                  </a:lnTo>
                  <a:lnTo>
                    <a:pt x="14918" y="367"/>
                  </a:lnTo>
                  <a:lnTo>
                    <a:pt x="14379" y="309"/>
                  </a:lnTo>
                  <a:lnTo>
                    <a:pt x="13781" y="232"/>
                  </a:lnTo>
                  <a:lnTo>
                    <a:pt x="13126" y="174"/>
                  </a:lnTo>
                  <a:lnTo>
                    <a:pt x="11700" y="78"/>
                  </a:lnTo>
                  <a:lnTo>
                    <a:pt x="10119" y="20"/>
                  </a:lnTo>
                  <a:lnTo>
                    <a:pt x="84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4"/>
            <p:cNvSpPr/>
            <p:nvPr/>
          </p:nvSpPr>
          <p:spPr>
            <a:xfrm>
              <a:off x="1327688" y="3887000"/>
              <a:ext cx="677025" cy="103625"/>
            </a:xfrm>
            <a:custGeom>
              <a:avLst/>
              <a:gdLst/>
              <a:ahLst/>
              <a:cxnLst/>
              <a:rect l="l" t="t" r="r" b="b"/>
              <a:pathLst>
                <a:path w="27081" h="4145" extrusionOk="0">
                  <a:moveTo>
                    <a:pt x="13531" y="0"/>
                  </a:moveTo>
                  <a:lnTo>
                    <a:pt x="12162" y="20"/>
                  </a:lnTo>
                  <a:lnTo>
                    <a:pt x="10813" y="39"/>
                  </a:lnTo>
                  <a:lnTo>
                    <a:pt x="9522" y="97"/>
                  </a:lnTo>
                  <a:lnTo>
                    <a:pt x="8269" y="174"/>
                  </a:lnTo>
                  <a:lnTo>
                    <a:pt x="7093" y="251"/>
                  </a:lnTo>
                  <a:lnTo>
                    <a:pt x="5975" y="367"/>
                  </a:lnTo>
                  <a:lnTo>
                    <a:pt x="4935" y="482"/>
                  </a:lnTo>
                  <a:lnTo>
                    <a:pt x="3971" y="617"/>
                  </a:lnTo>
                  <a:lnTo>
                    <a:pt x="3084" y="752"/>
                  </a:lnTo>
                  <a:lnTo>
                    <a:pt x="2313" y="906"/>
                  </a:lnTo>
                  <a:lnTo>
                    <a:pt x="1639" y="1080"/>
                  </a:lnTo>
                  <a:lnTo>
                    <a:pt x="1060" y="1272"/>
                  </a:lnTo>
                  <a:lnTo>
                    <a:pt x="829" y="1369"/>
                  </a:lnTo>
                  <a:lnTo>
                    <a:pt x="617" y="1465"/>
                  </a:lnTo>
                  <a:lnTo>
                    <a:pt x="424" y="1562"/>
                  </a:lnTo>
                  <a:lnTo>
                    <a:pt x="270" y="1658"/>
                  </a:lnTo>
                  <a:lnTo>
                    <a:pt x="155" y="1754"/>
                  </a:lnTo>
                  <a:lnTo>
                    <a:pt x="77" y="1851"/>
                  </a:lnTo>
                  <a:lnTo>
                    <a:pt x="20" y="1966"/>
                  </a:lnTo>
                  <a:lnTo>
                    <a:pt x="0" y="2063"/>
                  </a:lnTo>
                  <a:lnTo>
                    <a:pt x="20" y="2178"/>
                  </a:lnTo>
                  <a:lnTo>
                    <a:pt x="77" y="2275"/>
                  </a:lnTo>
                  <a:lnTo>
                    <a:pt x="155" y="2390"/>
                  </a:lnTo>
                  <a:lnTo>
                    <a:pt x="270" y="2487"/>
                  </a:lnTo>
                  <a:lnTo>
                    <a:pt x="424" y="2583"/>
                  </a:lnTo>
                  <a:lnTo>
                    <a:pt x="617" y="2679"/>
                  </a:lnTo>
                  <a:lnTo>
                    <a:pt x="829" y="2776"/>
                  </a:lnTo>
                  <a:lnTo>
                    <a:pt x="1060" y="2872"/>
                  </a:lnTo>
                  <a:lnTo>
                    <a:pt x="1639" y="3065"/>
                  </a:lnTo>
                  <a:lnTo>
                    <a:pt x="2313" y="3219"/>
                  </a:lnTo>
                  <a:lnTo>
                    <a:pt x="3084" y="3393"/>
                  </a:lnTo>
                  <a:lnTo>
                    <a:pt x="3971" y="3528"/>
                  </a:lnTo>
                  <a:lnTo>
                    <a:pt x="4935" y="3662"/>
                  </a:lnTo>
                  <a:lnTo>
                    <a:pt x="5975" y="3778"/>
                  </a:lnTo>
                  <a:lnTo>
                    <a:pt x="7093" y="3894"/>
                  </a:lnTo>
                  <a:lnTo>
                    <a:pt x="8269" y="3971"/>
                  </a:lnTo>
                  <a:lnTo>
                    <a:pt x="9522" y="4048"/>
                  </a:lnTo>
                  <a:lnTo>
                    <a:pt x="10813" y="4086"/>
                  </a:lnTo>
                  <a:lnTo>
                    <a:pt x="12162" y="4125"/>
                  </a:lnTo>
                  <a:lnTo>
                    <a:pt x="13531" y="4144"/>
                  </a:lnTo>
                  <a:lnTo>
                    <a:pt x="14919" y="4125"/>
                  </a:lnTo>
                  <a:lnTo>
                    <a:pt x="16268" y="4086"/>
                  </a:lnTo>
                  <a:lnTo>
                    <a:pt x="17559" y="4048"/>
                  </a:lnTo>
                  <a:lnTo>
                    <a:pt x="18812" y="3971"/>
                  </a:lnTo>
                  <a:lnTo>
                    <a:pt x="19988" y="3894"/>
                  </a:lnTo>
                  <a:lnTo>
                    <a:pt x="21106" y="3778"/>
                  </a:lnTo>
                  <a:lnTo>
                    <a:pt x="22146" y="3662"/>
                  </a:lnTo>
                  <a:lnTo>
                    <a:pt x="23110" y="3528"/>
                  </a:lnTo>
                  <a:lnTo>
                    <a:pt x="23978" y="3393"/>
                  </a:lnTo>
                  <a:lnTo>
                    <a:pt x="24768" y="3219"/>
                  </a:lnTo>
                  <a:lnTo>
                    <a:pt x="25442" y="3065"/>
                  </a:lnTo>
                  <a:lnTo>
                    <a:pt x="26021" y="2872"/>
                  </a:lnTo>
                  <a:lnTo>
                    <a:pt x="26252" y="2776"/>
                  </a:lnTo>
                  <a:lnTo>
                    <a:pt x="26464" y="2679"/>
                  </a:lnTo>
                  <a:lnTo>
                    <a:pt x="26657" y="2583"/>
                  </a:lnTo>
                  <a:lnTo>
                    <a:pt x="26811" y="2487"/>
                  </a:lnTo>
                  <a:lnTo>
                    <a:pt x="26926" y="2390"/>
                  </a:lnTo>
                  <a:lnTo>
                    <a:pt x="27004" y="2275"/>
                  </a:lnTo>
                  <a:lnTo>
                    <a:pt x="27061" y="2178"/>
                  </a:lnTo>
                  <a:lnTo>
                    <a:pt x="27081" y="2063"/>
                  </a:lnTo>
                  <a:lnTo>
                    <a:pt x="27061" y="1966"/>
                  </a:lnTo>
                  <a:lnTo>
                    <a:pt x="27004" y="1851"/>
                  </a:lnTo>
                  <a:lnTo>
                    <a:pt x="26926" y="1754"/>
                  </a:lnTo>
                  <a:lnTo>
                    <a:pt x="26811" y="1658"/>
                  </a:lnTo>
                  <a:lnTo>
                    <a:pt x="26657" y="1562"/>
                  </a:lnTo>
                  <a:lnTo>
                    <a:pt x="26464" y="1465"/>
                  </a:lnTo>
                  <a:lnTo>
                    <a:pt x="26252" y="1369"/>
                  </a:lnTo>
                  <a:lnTo>
                    <a:pt x="26021" y="1272"/>
                  </a:lnTo>
                  <a:lnTo>
                    <a:pt x="25442" y="1080"/>
                  </a:lnTo>
                  <a:lnTo>
                    <a:pt x="24768" y="906"/>
                  </a:lnTo>
                  <a:lnTo>
                    <a:pt x="23978" y="752"/>
                  </a:lnTo>
                  <a:lnTo>
                    <a:pt x="23110" y="617"/>
                  </a:lnTo>
                  <a:lnTo>
                    <a:pt x="22146" y="482"/>
                  </a:lnTo>
                  <a:lnTo>
                    <a:pt x="21106" y="367"/>
                  </a:lnTo>
                  <a:lnTo>
                    <a:pt x="19988" y="251"/>
                  </a:lnTo>
                  <a:lnTo>
                    <a:pt x="18812" y="174"/>
                  </a:lnTo>
                  <a:lnTo>
                    <a:pt x="17559" y="97"/>
                  </a:lnTo>
                  <a:lnTo>
                    <a:pt x="16268" y="39"/>
                  </a:lnTo>
                  <a:lnTo>
                    <a:pt x="14919" y="20"/>
                  </a:lnTo>
                  <a:lnTo>
                    <a:pt x="13531" y="0"/>
                  </a:lnTo>
                  <a:close/>
                </a:path>
              </a:pathLst>
            </a:custGeom>
            <a:solidFill>
              <a:srgbClr val="261E35">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4"/>
            <p:cNvSpPr/>
            <p:nvPr/>
          </p:nvSpPr>
          <p:spPr>
            <a:xfrm>
              <a:off x="1251063" y="1995225"/>
              <a:ext cx="438050" cy="1282725"/>
            </a:xfrm>
            <a:custGeom>
              <a:avLst/>
              <a:gdLst/>
              <a:ahLst/>
              <a:cxnLst/>
              <a:rect l="l" t="t" r="r" b="b"/>
              <a:pathLst>
                <a:path w="17522" h="51309" extrusionOk="0">
                  <a:moveTo>
                    <a:pt x="1562" y="1"/>
                  </a:moveTo>
                  <a:lnTo>
                    <a:pt x="1408" y="20"/>
                  </a:lnTo>
                  <a:lnTo>
                    <a:pt x="1273" y="39"/>
                  </a:lnTo>
                  <a:lnTo>
                    <a:pt x="1119" y="78"/>
                  </a:lnTo>
                  <a:lnTo>
                    <a:pt x="984" y="135"/>
                  </a:lnTo>
                  <a:lnTo>
                    <a:pt x="868" y="213"/>
                  </a:lnTo>
                  <a:lnTo>
                    <a:pt x="733" y="309"/>
                  </a:lnTo>
                  <a:lnTo>
                    <a:pt x="637" y="405"/>
                  </a:lnTo>
                  <a:lnTo>
                    <a:pt x="540" y="540"/>
                  </a:lnTo>
                  <a:lnTo>
                    <a:pt x="483" y="675"/>
                  </a:lnTo>
                  <a:lnTo>
                    <a:pt x="425" y="829"/>
                  </a:lnTo>
                  <a:lnTo>
                    <a:pt x="386" y="983"/>
                  </a:lnTo>
                  <a:lnTo>
                    <a:pt x="251" y="2275"/>
                  </a:lnTo>
                  <a:lnTo>
                    <a:pt x="136" y="3547"/>
                  </a:lnTo>
                  <a:lnTo>
                    <a:pt x="59" y="4800"/>
                  </a:lnTo>
                  <a:lnTo>
                    <a:pt x="20" y="6072"/>
                  </a:lnTo>
                  <a:lnTo>
                    <a:pt x="1" y="7325"/>
                  </a:lnTo>
                  <a:lnTo>
                    <a:pt x="1" y="8558"/>
                  </a:lnTo>
                  <a:lnTo>
                    <a:pt x="39" y="9792"/>
                  </a:lnTo>
                  <a:lnTo>
                    <a:pt x="97" y="11006"/>
                  </a:lnTo>
                  <a:lnTo>
                    <a:pt x="174" y="12220"/>
                  </a:lnTo>
                  <a:lnTo>
                    <a:pt x="290" y="13415"/>
                  </a:lnTo>
                  <a:lnTo>
                    <a:pt x="406" y="14610"/>
                  </a:lnTo>
                  <a:lnTo>
                    <a:pt x="560" y="15805"/>
                  </a:lnTo>
                  <a:lnTo>
                    <a:pt x="733" y="16962"/>
                  </a:lnTo>
                  <a:lnTo>
                    <a:pt x="926" y="18118"/>
                  </a:lnTo>
                  <a:lnTo>
                    <a:pt x="1138" y="19275"/>
                  </a:lnTo>
                  <a:lnTo>
                    <a:pt x="1369" y="20393"/>
                  </a:lnTo>
                  <a:lnTo>
                    <a:pt x="1601" y="21511"/>
                  </a:lnTo>
                  <a:lnTo>
                    <a:pt x="1870" y="22629"/>
                  </a:lnTo>
                  <a:lnTo>
                    <a:pt x="2140" y="23708"/>
                  </a:lnTo>
                  <a:lnTo>
                    <a:pt x="2429" y="24787"/>
                  </a:lnTo>
                  <a:lnTo>
                    <a:pt x="2738" y="25847"/>
                  </a:lnTo>
                  <a:lnTo>
                    <a:pt x="3065" y="26888"/>
                  </a:lnTo>
                  <a:lnTo>
                    <a:pt x="3393" y="27929"/>
                  </a:lnTo>
                  <a:lnTo>
                    <a:pt x="3721" y="28931"/>
                  </a:lnTo>
                  <a:lnTo>
                    <a:pt x="4068" y="29933"/>
                  </a:lnTo>
                  <a:lnTo>
                    <a:pt x="4434" y="30916"/>
                  </a:lnTo>
                  <a:lnTo>
                    <a:pt x="4800" y="31880"/>
                  </a:lnTo>
                  <a:lnTo>
                    <a:pt x="5166" y="32825"/>
                  </a:lnTo>
                  <a:lnTo>
                    <a:pt x="5552" y="33750"/>
                  </a:lnTo>
                  <a:lnTo>
                    <a:pt x="5937" y="34656"/>
                  </a:lnTo>
                  <a:lnTo>
                    <a:pt x="6708" y="36410"/>
                  </a:lnTo>
                  <a:lnTo>
                    <a:pt x="7498" y="38086"/>
                  </a:lnTo>
                  <a:lnTo>
                    <a:pt x="8289" y="39686"/>
                  </a:lnTo>
                  <a:lnTo>
                    <a:pt x="9079" y="41190"/>
                  </a:lnTo>
                  <a:lnTo>
                    <a:pt x="9850" y="42597"/>
                  </a:lnTo>
                  <a:lnTo>
                    <a:pt x="10602" y="43927"/>
                  </a:lnTo>
                  <a:lnTo>
                    <a:pt x="11334" y="45160"/>
                  </a:lnTo>
                  <a:lnTo>
                    <a:pt x="12028" y="46278"/>
                  </a:lnTo>
                  <a:lnTo>
                    <a:pt x="12683" y="47300"/>
                  </a:lnTo>
                  <a:lnTo>
                    <a:pt x="13281" y="48205"/>
                  </a:lnTo>
                  <a:lnTo>
                    <a:pt x="13820" y="49015"/>
                  </a:lnTo>
                  <a:lnTo>
                    <a:pt x="14726" y="50268"/>
                  </a:lnTo>
                  <a:lnTo>
                    <a:pt x="15305" y="51039"/>
                  </a:lnTo>
                  <a:lnTo>
                    <a:pt x="15497" y="51309"/>
                  </a:lnTo>
                  <a:lnTo>
                    <a:pt x="17271" y="51058"/>
                  </a:lnTo>
                  <a:lnTo>
                    <a:pt x="17348" y="49613"/>
                  </a:lnTo>
                  <a:lnTo>
                    <a:pt x="17425" y="48186"/>
                  </a:lnTo>
                  <a:lnTo>
                    <a:pt x="17483" y="46779"/>
                  </a:lnTo>
                  <a:lnTo>
                    <a:pt x="17502" y="45391"/>
                  </a:lnTo>
                  <a:lnTo>
                    <a:pt x="17521" y="44042"/>
                  </a:lnTo>
                  <a:lnTo>
                    <a:pt x="17502" y="42712"/>
                  </a:lnTo>
                  <a:lnTo>
                    <a:pt x="17483" y="41402"/>
                  </a:lnTo>
                  <a:lnTo>
                    <a:pt x="17425" y="40110"/>
                  </a:lnTo>
                  <a:lnTo>
                    <a:pt x="17367" y="38838"/>
                  </a:lnTo>
                  <a:lnTo>
                    <a:pt x="17290" y="37585"/>
                  </a:lnTo>
                  <a:lnTo>
                    <a:pt x="17193" y="36371"/>
                  </a:lnTo>
                  <a:lnTo>
                    <a:pt x="17078" y="35176"/>
                  </a:lnTo>
                  <a:lnTo>
                    <a:pt x="16943" y="34000"/>
                  </a:lnTo>
                  <a:lnTo>
                    <a:pt x="16808" y="32844"/>
                  </a:lnTo>
                  <a:lnTo>
                    <a:pt x="16654" y="31707"/>
                  </a:lnTo>
                  <a:lnTo>
                    <a:pt x="16480" y="30589"/>
                  </a:lnTo>
                  <a:lnTo>
                    <a:pt x="16288" y="29509"/>
                  </a:lnTo>
                  <a:lnTo>
                    <a:pt x="16095" y="28430"/>
                  </a:lnTo>
                  <a:lnTo>
                    <a:pt x="15883" y="27389"/>
                  </a:lnTo>
                  <a:lnTo>
                    <a:pt x="15671" y="26368"/>
                  </a:lnTo>
                  <a:lnTo>
                    <a:pt x="15439" y="25346"/>
                  </a:lnTo>
                  <a:lnTo>
                    <a:pt x="15189" y="24363"/>
                  </a:lnTo>
                  <a:lnTo>
                    <a:pt x="14938" y="23399"/>
                  </a:lnTo>
                  <a:lnTo>
                    <a:pt x="14668" y="22455"/>
                  </a:lnTo>
                  <a:lnTo>
                    <a:pt x="14399" y="21549"/>
                  </a:lnTo>
                  <a:lnTo>
                    <a:pt x="14129" y="20643"/>
                  </a:lnTo>
                  <a:lnTo>
                    <a:pt x="13840" y="19757"/>
                  </a:lnTo>
                  <a:lnTo>
                    <a:pt x="13531" y="18889"/>
                  </a:lnTo>
                  <a:lnTo>
                    <a:pt x="13242" y="18061"/>
                  </a:lnTo>
                  <a:lnTo>
                    <a:pt x="12934" y="17232"/>
                  </a:lnTo>
                  <a:lnTo>
                    <a:pt x="12606" y="16422"/>
                  </a:lnTo>
                  <a:lnTo>
                    <a:pt x="12298" y="15651"/>
                  </a:lnTo>
                  <a:lnTo>
                    <a:pt x="11970" y="14880"/>
                  </a:lnTo>
                  <a:lnTo>
                    <a:pt x="11642" y="14148"/>
                  </a:lnTo>
                  <a:lnTo>
                    <a:pt x="10968" y="12722"/>
                  </a:lnTo>
                  <a:lnTo>
                    <a:pt x="10274" y="11372"/>
                  </a:lnTo>
                  <a:lnTo>
                    <a:pt x="9599" y="10081"/>
                  </a:lnTo>
                  <a:lnTo>
                    <a:pt x="8905" y="8886"/>
                  </a:lnTo>
                  <a:lnTo>
                    <a:pt x="8212" y="7768"/>
                  </a:lnTo>
                  <a:lnTo>
                    <a:pt x="7518" y="6708"/>
                  </a:lnTo>
                  <a:lnTo>
                    <a:pt x="6843" y="5725"/>
                  </a:lnTo>
                  <a:lnTo>
                    <a:pt x="6188" y="4819"/>
                  </a:lnTo>
                  <a:lnTo>
                    <a:pt x="5532" y="3971"/>
                  </a:lnTo>
                  <a:lnTo>
                    <a:pt x="4916" y="3200"/>
                  </a:lnTo>
                  <a:lnTo>
                    <a:pt x="4318" y="2487"/>
                  </a:lnTo>
                  <a:lnTo>
                    <a:pt x="3759" y="1851"/>
                  </a:lnTo>
                  <a:lnTo>
                    <a:pt x="3220" y="1273"/>
                  </a:lnTo>
                  <a:lnTo>
                    <a:pt x="2718" y="771"/>
                  </a:lnTo>
                  <a:lnTo>
                    <a:pt x="2275" y="328"/>
                  </a:lnTo>
                  <a:lnTo>
                    <a:pt x="2140" y="213"/>
                  </a:lnTo>
                  <a:lnTo>
                    <a:pt x="2005" y="135"/>
                  </a:lnTo>
                  <a:lnTo>
                    <a:pt x="1870" y="58"/>
                  </a:lnTo>
                  <a:lnTo>
                    <a:pt x="1716" y="20"/>
                  </a:lnTo>
                  <a:lnTo>
                    <a:pt x="15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4"/>
            <p:cNvSpPr/>
            <p:nvPr/>
          </p:nvSpPr>
          <p:spPr>
            <a:xfrm>
              <a:off x="1348888" y="2225075"/>
              <a:ext cx="284325" cy="874600"/>
            </a:xfrm>
            <a:custGeom>
              <a:avLst/>
              <a:gdLst/>
              <a:ahLst/>
              <a:cxnLst/>
              <a:rect l="l" t="t" r="r" b="b"/>
              <a:pathLst>
                <a:path w="11373" h="34984" extrusionOk="0">
                  <a:moveTo>
                    <a:pt x="116" y="0"/>
                  </a:moveTo>
                  <a:lnTo>
                    <a:pt x="58" y="39"/>
                  </a:lnTo>
                  <a:lnTo>
                    <a:pt x="20" y="77"/>
                  </a:lnTo>
                  <a:lnTo>
                    <a:pt x="0" y="135"/>
                  </a:lnTo>
                  <a:lnTo>
                    <a:pt x="20" y="193"/>
                  </a:lnTo>
                  <a:lnTo>
                    <a:pt x="1350" y="4009"/>
                  </a:lnTo>
                  <a:lnTo>
                    <a:pt x="2737" y="8096"/>
                  </a:lnTo>
                  <a:lnTo>
                    <a:pt x="4414" y="13107"/>
                  </a:lnTo>
                  <a:lnTo>
                    <a:pt x="5301" y="15844"/>
                  </a:lnTo>
                  <a:lnTo>
                    <a:pt x="6226" y="18658"/>
                  </a:lnTo>
                  <a:lnTo>
                    <a:pt x="7151" y="21530"/>
                  </a:lnTo>
                  <a:lnTo>
                    <a:pt x="8038" y="24402"/>
                  </a:lnTo>
                  <a:lnTo>
                    <a:pt x="8905" y="27216"/>
                  </a:lnTo>
                  <a:lnTo>
                    <a:pt x="9715" y="29933"/>
                  </a:lnTo>
                  <a:lnTo>
                    <a:pt x="10428" y="32497"/>
                  </a:lnTo>
                  <a:lnTo>
                    <a:pt x="11064" y="34868"/>
                  </a:lnTo>
                  <a:lnTo>
                    <a:pt x="11083" y="34906"/>
                  </a:lnTo>
                  <a:lnTo>
                    <a:pt x="11122" y="34945"/>
                  </a:lnTo>
                  <a:lnTo>
                    <a:pt x="11160" y="34964"/>
                  </a:lnTo>
                  <a:lnTo>
                    <a:pt x="11218" y="34983"/>
                  </a:lnTo>
                  <a:lnTo>
                    <a:pt x="11257" y="34983"/>
                  </a:lnTo>
                  <a:lnTo>
                    <a:pt x="11314" y="34945"/>
                  </a:lnTo>
                  <a:lnTo>
                    <a:pt x="11353" y="34906"/>
                  </a:lnTo>
                  <a:lnTo>
                    <a:pt x="11372" y="34848"/>
                  </a:lnTo>
                  <a:lnTo>
                    <a:pt x="11353" y="34790"/>
                  </a:lnTo>
                  <a:lnTo>
                    <a:pt x="10717" y="32420"/>
                  </a:lnTo>
                  <a:lnTo>
                    <a:pt x="10004" y="29856"/>
                  </a:lnTo>
                  <a:lnTo>
                    <a:pt x="9194" y="27139"/>
                  </a:lnTo>
                  <a:lnTo>
                    <a:pt x="8327" y="24324"/>
                  </a:lnTo>
                  <a:lnTo>
                    <a:pt x="7440" y="21453"/>
                  </a:lnTo>
                  <a:lnTo>
                    <a:pt x="6515" y="18581"/>
                  </a:lnTo>
                  <a:lnTo>
                    <a:pt x="5590" y="15747"/>
                  </a:lnTo>
                  <a:lnTo>
                    <a:pt x="4703" y="13010"/>
                  </a:lnTo>
                  <a:lnTo>
                    <a:pt x="3007" y="7999"/>
                  </a:lnTo>
                  <a:lnTo>
                    <a:pt x="1619" y="3913"/>
                  </a:lnTo>
                  <a:lnTo>
                    <a:pt x="309" y="97"/>
                  </a:lnTo>
                  <a:lnTo>
                    <a:pt x="270" y="58"/>
                  </a:lnTo>
                  <a:lnTo>
                    <a:pt x="232" y="20"/>
                  </a:lnTo>
                  <a:lnTo>
                    <a:pt x="1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4"/>
            <p:cNvSpPr/>
            <p:nvPr/>
          </p:nvSpPr>
          <p:spPr>
            <a:xfrm>
              <a:off x="1211088" y="2587425"/>
              <a:ext cx="477050" cy="819175"/>
            </a:xfrm>
            <a:custGeom>
              <a:avLst/>
              <a:gdLst/>
              <a:ahLst/>
              <a:cxnLst/>
              <a:rect l="l" t="t" r="r" b="b"/>
              <a:pathLst>
                <a:path w="19082" h="32767" extrusionOk="0">
                  <a:moveTo>
                    <a:pt x="578" y="1"/>
                  </a:moveTo>
                  <a:lnTo>
                    <a:pt x="482" y="20"/>
                  </a:lnTo>
                  <a:lnTo>
                    <a:pt x="405" y="39"/>
                  </a:lnTo>
                  <a:lnTo>
                    <a:pt x="328" y="58"/>
                  </a:lnTo>
                  <a:lnTo>
                    <a:pt x="251" y="97"/>
                  </a:lnTo>
                  <a:lnTo>
                    <a:pt x="193" y="155"/>
                  </a:lnTo>
                  <a:lnTo>
                    <a:pt x="116" y="213"/>
                  </a:lnTo>
                  <a:lnTo>
                    <a:pt x="77" y="270"/>
                  </a:lnTo>
                  <a:lnTo>
                    <a:pt x="39" y="348"/>
                  </a:lnTo>
                  <a:lnTo>
                    <a:pt x="0" y="444"/>
                  </a:lnTo>
                  <a:lnTo>
                    <a:pt x="0" y="521"/>
                  </a:lnTo>
                  <a:lnTo>
                    <a:pt x="0" y="617"/>
                  </a:lnTo>
                  <a:lnTo>
                    <a:pt x="0" y="714"/>
                  </a:lnTo>
                  <a:lnTo>
                    <a:pt x="289" y="1832"/>
                  </a:lnTo>
                  <a:lnTo>
                    <a:pt x="655" y="3219"/>
                  </a:lnTo>
                  <a:lnTo>
                    <a:pt x="1118" y="4858"/>
                  </a:lnTo>
                  <a:lnTo>
                    <a:pt x="1677" y="6670"/>
                  </a:lnTo>
                  <a:lnTo>
                    <a:pt x="2332" y="8674"/>
                  </a:lnTo>
                  <a:lnTo>
                    <a:pt x="2698" y="9715"/>
                  </a:lnTo>
                  <a:lnTo>
                    <a:pt x="3084" y="10794"/>
                  </a:lnTo>
                  <a:lnTo>
                    <a:pt x="3489" y="11912"/>
                  </a:lnTo>
                  <a:lnTo>
                    <a:pt x="3932" y="13030"/>
                  </a:lnTo>
                  <a:lnTo>
                    <a:pt x="4395" y="14186"/>
                  </a:lnTo>
                  <a:lnTo>
                    <a:pt x="4876" y="15343"/>
                  </a:lnTo>
                  <a:lnTo>
                    <a:pt x="5397" y="16499"/>
                  </a:lnTo>
                  <a:lnTo>
                    <a:pt x="5936" y="17675"/>
                  </a:lnTo>
                  <a:lnTo>
                    <a:pt x="6495" y="18870"/>
                  </a:lnTo>
                  <a:lnTo>
                    <a:pt x="7093" y="20046"/>
                  </a:lnTo>
                  <a:lnTo>
                    <a:pt x="7710" y="21202"/>
                  </a:lnTo>
                  <a:lnTo>
                    <a:pt x="8346" y="22378"/>
                  </a:lnTo>
                  <a:lnTo>
                    <a:pt x="9020" y="23515"/>
                  </a:lnTo>
                  <a:lnTo>
                    <a:pt x="9734" y="24633"/>
                  </a:lnTo>
                  <a:lnTo>
                    <a:pt x="10447" y="25751"/>
                  </a:lnTo>
                  <a:lnTo>
                    <a:pt x="11218" y="26830"/>
                  </a:lnTo>
                  <a:lnTo>
                    <a:pt x="11989" y="27871"/>
                  </a:lnTo>
                  <a:lnTo>
                    <a:pt x="12798" y="28893"/>
                  </a:lnTo>
                  <a:lnTo>
                    <a:pt x="13222" y="29375"/>
                  </a:lnTo>
                  <a:lnTo>
                    <a:pt x="13646" y="29856"/>
                  </a:lnTo>
                  <a:lnTo>
                    <a:pt x="14089" y="30338"/>
                  </a:lnTo>
                  <a:lnTo>
                    <a:pt x="14514" y="30801"/>
                  </a:lnTo>
                  <a:lnTo>
                    <a:pt x="14957" y="31244"/>
                  </a:lnTo>
                  <a:lnTo>
                    <a:pt x="15419" y="31688"/>
                  </a:lnTo>
                  <a:lnTo>
                    <a:pt x="15882" y="32112"/>
                  </a:lnTo>
                  <a:lnTo>
                    <a:pt x="16345" y="32516"/>
                  </a:lnTo>
                  <a:lnTo>
                    <a:pt x="16557" y="32593"/>
                  </a:lnTo>
                  <a:lnTo>
                    <a:pt x="16826" y="32671"/>
                  </a:lnTo>
                  <a:lnTo>
                    <a:pt x="17154" y="32728"/>
                  </a:lnTo>
                  <a:lnTo>
                    <a:pt x="17559" y="32767"/>
                  </a:lnTo>
                  <a:lnTo>
                    <a:pt x="18021" y="32767"/>
                  </a:lnTo>
                  <a:lnTo>
                    <a:pt x="18272" y="32728"/>
                  </a:lnTo>
                  <a:lnTo>
                    <a:pt x="18542" y="32690"/>
                  </a:lnTo>
                  <a:lnTo>
                    <a:pt x="18812" y="32613"/>
                  </a:lnTo>
                  <a:lnTo>
                    <a:pt x="19082" y="32516"/>
                  </a:lnTo>
                  <a:lnTo>
                    <a:pt x="18812" y="31514"/>
                  </a:lnTo>
                  <a:lnTo>
                    <a:pt x="18465" y="30319"/>
                  </a:lnTo>
                  <a:lnTo>
                    <a:pt x="17964" y="28758"/>
                  </a:lnTo>
                  <a:lnTo>
                    <a:pt x="17347" y="26850"/>
                  </a:lnTo>
                  <a:lnTo>
                    <a:pt x="16961" y="25809"/>
                  </a:lnTo>
                  <a:lnTo>
                    <a:pt x="16557" y="24691"/>
                  </a:lnTo>
                  <a:lnTo>
                    <a:pt x="16133" y="23535"/>
                  </a:lnTo>
                  <a:lnTo>
                    <a:pt x="15651" y="22320"/>
                  </a:lnTo>
                  <a:lnTo>
                    <a:pt x="15150" y="21048"/>
                  </a:lnTo>
                  <a:lnTo>
                    <a:pt x="14591" y="19776"/>
                  </a:lnTo>
                  <a:lnTo>
                    <a:pt x="14012" y="18446"/>
                  </a:lnTo>
                  <a:lnTo>
                    <a:pt x="13396" y="17116"/>
                  </a:lnTo>
                  <a:lnTo>
                    <a:pt x="12740" y="15767"/>
                  </a:lnTo>
                  <a:lnTo>
                    <a:pt x="12046" y="14418"/>
                  </a:lnTo>
                  <a:lnTo>
                    <a:pt x="11314" y="13049"/>
                  </a:lnTo>
                  <a:lnTo>
                    <a:pt x="10562" y="11719"/>
                  </a:lnTo>
                  <a:lnTo>
                    <a:pt x="9753" y="10370"/>
                  </a:lnTo>
                  <a:lnTo>
                    <a:pt x="8924" y="9060"/>
                  </a:lnTo>
                  <a:lnTo>
                    <a:pt x="8500" y="8423"/>
                  </a:lnTo>
                  <a:lnTo>
                    <a:pt x="8057" y="7768"/>
                  </a:lnTo>
                  <a:lnTo>
                    <a:pt x="7594" y="7151"/>
                  </a:lnTo>
                  <a:lnTo>
                    <a:pt x="7151" y="6535"/>
                  </a:lnTo>
                  <a:lnTo>
                    <a:pt x="6669" y="5918"/>
                  </a:lnTo>
                  <a:lnTo>
                    <a:pt x="6206" y="5320"/>
                  </a:lnTo>
                  <a:lnTo>
                    <a:pt x="5705" y="4723"/>
                  </a:lnTo>
                  <a:lnTo>
                    <a:pt x="5223" y="4164"/>
                  </a:lnTo>
                  <a:lnTo>
                    <a:pt x="4703" y="3586"/>
                  </a:lnTo>
                  <a:lnTo>
                    <a:pt x="4202" y="3046"/>
                  </a:lnTo>
                  <a:lnTo>
                    <a:pt x="3681" y="2526"/>
                  </a:lnTo>
                  <a:lnTo>
                    <a:pt x="3142" y="2005"/>
                  </a:lnTo>
                  <a:lnTo>
                    <a:pt x="2602" y="1504"/>
                  </a:lnTo>
                  <a:lnTo>
                    <a:pt x="2043" y="1022"/>
                  </a:lnTo>
                  <a:lnTo>
                    <a:pt x="1484" y="560"/>
                  </a:lnTo>
                  <a:lnTo>
                    <a:pt x="925" y="136"/>
                  </a:lnTo>
                  <a:lnTo>
                    <a:pt x="829" y="78"/>
                  </a:lnTo>
                  <a:lnTo>
                    <a:pt x="752" y="39"/>
                  </a:lnTo>
                  <a:lnTo>
                    <a:pt x="655" y="20"/>
                  </a:lnTo>
                  <a:lnTo>
                    <a:pt x="5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4"/>
            <p:cNvSpPr/>
            <p:nvPr/>
          </p:nvSpPr>
          <p:spPr>
            <a:xfrm>
              <a:off x="1297813" y="2741625"/>
              <a:ext cx="318525" cy="591750"/>
            </a:xfrm>
            <a:custGeom>
              <a:avLst/>
              <a:gdLst/>
              <a:ahLst/>
              <a:cxnLst/>
              <a:rect l="l" t="t" r="r" b="b"/>
              <a:pathLst>
                <a:path w="12741" h="23670" extrusionOk="0">
                  <a:moveTo>
                    <a:pt x="155" y="0"/>
                  </a:moveTo>
                  <a:lnTo>
                    <a:pt x="97" y="20"/>
                  </a:lnTo>
                  <a:lnTo>
                    <a:pt x="39" y="58"/>
                  </a:lnTo>
                  <a:lnTo>
                    <a:pt x="20" y="116"/>
                  </a:lnTo>
                  <a:lnTo>
                    <a:pt x="0" y="174"/>
                  </a:lnTo>
                  <a:lnTo>
                    <a:pt x="20" y="232"/>
                  </a:lnTo>
                  <a:lnTo>
                    <a:pt x="5628" y="10736"/>
                  </a:lnTo>
                  <a:lnTo>
                    <a:pt x="12471" y="23592"/>
                  </a:lnTo>
                  <a:lnTo>
                    <a:pt x="12490" y="23631"/>
                  </a:lnTo>
                  <a:lnTo>
                    <a:pt x="12529" y="23650"/>
                  </a:lnTo>
                  <a:lnTo>
                    <a:pt x="12606" y="23669"/>
                  </a:lnTo>
                  <a:lnTo>
                    <a:pt x="12664" y="23669"/>
                  </a:lnTo>
                  <a:lnTo>
                    <a:pt x="12721" y="23631"/>
                  </a:lnTo>
                  <a:lnTo>
                    <a:pt x="12741" y="23573"/>
                  </a:lnTo>
                  <a:lnTo>
                    <a:pt x="12741" y="23515"/>
                  </a:lnTo>
                  <a:lnTo>
                    <a:pt x="12741" y="23457"/>
                  </a:lnTo>
                  <a:lnTo>
                    <a:pt x="5879" y="10582"/>
                  </a:lnTo>
                  <a:lnTo>
                    <a:pt x="289" y="77"/>
                  </a:lnTo>
                  <a:lnTo>
                    <a:pt x="251" y="39"/>
                  </a:lnTo>
                  <a:lnTo>
                    <a:pt x="212" y="20"/>
                  </a:lnTo>
                  <a:lnTo>
                    <a:pt x="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4"/>
            <p:cNvSpPr/>
            <p:nvPr/>
          </p:nvSpPr>
          <p:spPr>
            <a:xfrm>
              <a:off x="1213013" y="2993150"/>
              <a:ext cx="454875" cy="430325"/>
            </a:xfrm>
            <a:custGeom>
              <a:avLst/>
              <a:gdLst/>
              <a:ahLst/>
              <a:cxnLst/>
              <a:rect l="l" t="t" r="r" b="b"/>
              <a:pathLst>
                <a:path w="18195" h="17213" extrusionOk="0">
                  <a:moveTo>
                    <a:pt x="289" y="1"/>
                  </a:moveTo>
                  <a:lnTo>
                    <a:pt x="193" y="39"/>
                  </a:lnTo>
                  <a:lnTo>
                    <a:pt x="116" y="97"/>
                  </a:lnTo>
                  <a:lnTo>
                    <a:pt x="58" y="174"/>
                  </a:lnTo>
                  <a:lnTo>
                    <a:pt x="19" y="270"/>
                  </a:lnTo>
                  <a:lnTo>
                    <a:pt x="0" y="367"/>
                  </a:lnTo>
                  <a:lnTo>
                    <a:pt x="19" y="482"/>
                  </a:lnTo>
                  <a:lnTo>
                    <a:pt x="270" y="1041"/>
                  </a:lnTo>
                  <a:lnTo>
                    <a:pt x="559" y="1716"/>
                  </a:lnTo>
                  <a:lnTo>
                    <a:pt x="925" y="2506"/>
                  </a:lnTo>
                  <a:lnTo>
                    <a:pt x="1369" y="3374"/>
                  </a:lnTo>
                  <a:lnTo>
                    <a:pt x="1870" y="4337"/>
                  </a:lnTo>
                  <a:lnTo>
                    <a:pt x="2429" y="5359"/>
                  </a:lnTo>
                  <a:lnTo>
                    <a:pt x="3065" y="6438"/>
                  </a:lnTo>
                  <a:lnTo>
                    <a:pt x="3778" y="7556"/>
                  </a:lnTo>
                  <a:lnTo>
                    <a:pt x="4163" y="8134"/>
                  </a:lnTo>
                  <a:lnTo>
                    <a:pt x="4549" y="8713"/>
                  </a:lnTo>
                  <a:lnTo>
                    <a:pt x="4973" y="9310"/>
                  </a:lnTo>
                  <a:lnTo>
                    <a:pt x="5397" y="9888"/>
                  </a:lnTo>
                  <a:lnTo>
                    <a:pt x="5859" y="10466"/>
                  </a:lnTo>
                  <a:lnTo>
                    <a:pt x="6322" y="11064"/>
                  </a:lnTo>
                  <a:lnTo>
                    <a:pt x="6804" y="11642"/>
                  </a:lnTo>
                  <a:lnTo>
                    <a:pt x="7305" y="12220"/>
                  </a:lnTo>
                  <a:lnTo>
                    <a:pt x="7845" y="12799"/>
                  </a:lnTo>
                  <a:lnTo>
                    <a:pt x="8384" y="13377"/>
                  </a:lnTo>
                  <a:lnTo>
                    <a:pt x="8943" y="13936"/>
                  </a:lnTo>
                  <a:lnTo>
                    <a:pt x="9522" y="14495"/>
                  </a:lnTo>
                  <a:lnTo>
                    <a:pt x="10119" y="15034"/>
                  </a:lnTo>
                  <a:lnTo>
                    <a:pt x="10736" y="15555"/>
                  </a:lnTo>
                  <a:lnTo>
                    <a:pt x="11372" y="16075"/>
                  </a:lnTo>
                  <a:lnTo>
                    <a:pt x="12027" y="16576"/>
                  </a:lnTo>
                  <a:lnTo>
                    <a:pt x="12316" y="16634"/>
                  </a:lnTo>
                  <a:lnTo>
                    <a:pt x="13068" y="16769"/>
                  </a:lnTo>
                  <a:lnTo>
                    <a:pt x="14109" y="16962"/>
                  </a:lnTo>
                  <a:lnTo>
                    <a:pt x="14687" y="17039"/>
                  </a:lnTo>
                  <a:lnTo>
                    <a:pt x="15285" y="17116"/>
                  </a:lnTo>
                  <a:lnTo>
                    <a:pt x="15882" y="17174"/>
                  </a:lnTo>
                  <a:lnTo>
                    <a:pt x="16441" y="17212"/>
                  </a:lnTo>
                  <a:lnTo>
                    <a:pt x="16961" y="17212"/>
                  </a:lnTo>
                  <a:lnTo>
                    <a:pt x="17424" y="17174"/>
                  </a:lnTo>
                  <a:lnTo>
                    <a:pt x="17617" y="17155"/>
                  </a:lnTo>
                  <a:lnTo>
                    <a:pt x="17790" y="17116"/>
                  </a:lnTo>
                  <a:lnTo>
                    <a:pt x="17925" y="17058"/>
                  </a:lnTo>
                  <a:lnTo>
                    <a:pt x="18041" y="16981"/>
                  </a:lnTo>
                  <a:lnTo>
                    <a:pt x="18118" y="16904"/>
                  </a:lnTo>
                  <a:lnTo>
                    <a:pt x="18176" y="16808"/>
                  </a:lnTo>
                  <a:lnTo>
                    <a:pt x="18195" y="16711"/>
                  </a:lnTo>
                  <a:lnTo>
                    <a:pt x="18156" y="16576"/>
                  </a:lnTo>
                  <a:lnTo>
                    <a:pt x="18022" y="16191"/>
                  </a:lnTo>
                  <a:lnTo>
                    <a:pt x="17867" y="15825"/>
                  </a:lnTo>
                  <a:lnTo>
                    <a:pt x="17520" y="15092"/>
                  </a:lnTo>
                  <a:lnTo>
                    <a:pt x="17116" y="14360"/>
                  </a:lnTo>
                  <a:lnTo>
                    <a:pt x="16692" y="13627"/>
                  </a:lnTo>
                  <a:lnTo>
                    <a:pt x="16229" y="12914"/>
                  </a:lnTo>
                  <a:lnTo>
                    <a:pt x="15728" y="12220"/>
                  </a:lnTo>
                  <a:lnTo>
                    <a:pt x="15188" y="11527"/>
                  </a:lnTo>
                  <a:lnTo>
                    <a:pt x="14610" y="10852"/>
                  </a:lnTo>
                  <a:lnTo>
                    <a:pt x="14032" y="10197"/>
                  </a:lnTo>
                  <a:lnTo>
                    <a:pt x="13415" y="9541"/>
                  </a:lnTo>
                  <a:lnTo>
                    <a:pt x="12779" y="8905"/>
                  </a:lnTo>
                  <a:lnTo>
                    <a:pt x="12124" y="8288"/>
                  </a:lnTo>
                  <a:lnTo>
                    <a:pt x="11468" y="7672"/>
                  </a:lnTo>
                  <a:lnTo>
                    <a:pt x="10794" y="7093"/>
                  </a:lnTo>
                  <a:lnTo>
                    <a:pt x="10119" y="6515"/>
                  </a:lnTo>
                  <a:lnTo>
                    <a:pt x="9425" y="5956"/>
                  </a:lnTo>
                  <a:lnTo>
                    <a:pt x="8751" y="5417"/>
                  </a:lnTo>
                  <a:lnTo>
                    <a:pt x="8076" y="4896"/>
                  </a:lnTo>
                  <a:lnTo>
                    <a:pt x="7382" y="4414"/>
                  </a:lnTo>
                  <a:lnTo>
                    <a:pt x="6727" y="3933"/>
                  </a:lnTo>
                  <a:lnTo>
                    <a:pt x="5416" y="3046"/>
                  </a:lnTo>
                  <a:lnTo>
                    <a:pt x="4202" y="2236"/>
                  </a:lnTo>
                  <a:lnTo>
                    <a:pt x="3065" y="1542"/>
                  </a:lnTo>
                  <a:lnTo>
                    <a:pt x="2062" y="926"/>
                  </a:lnTo>
                  <a:lnTo>
                    <a:pt x="1195" y="425"/>
                  </a:lnTo>
                  <a:lnTo>
                    <a:pt x="501" y="58"/>
                  </a:lnTo>
                  <a:lnTo>
                    <a:pt x="405" y="20"/>
                  </a:lnTo>
                  <a:lnTo>
                    <a:pt x="2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4"/>
            <p:cNvSpPr/>
            <p:nvPr/>
          </p:nvSpPr>
          <p:spPr>
            <a:xfrm>
              <a:off x="1323838" y="3109275"/>
              <a:ext cx="271300" cy="290100"/>
            </a:xfrm>
            <a:custGeom>
              <a:avLst/>
              <a:gdLst/>
              <a:ahLst/>
              <a:cxnLst/>
              <a:rect l="l" t="t" r="r" b="b"/>
              <a:pathLst>
                <a:path w="10852" h="11604" extrusionOk="0">
                  <a:moveTo>
                    <a:pt x="97" y="1"/>
                  </a:moveTo>
                  <a:lnTo>
                    <a:pt x="58" y="39"/>
                  </a:lnTo>
                  <a:lnTo>
                    <a:pt x="19" y="97"/>
                  </a:lnTo>
                  <a:lnTo>
                    <a:pt x="0" y="136"/>
                  </a:lnTo>
                  <a:lnTo>
                    <a:pt x="19" y="193"/>
                  </a:lnTo>
                  <a:lnTo>
                    <a:pt x="39" y="251"/>
                  </a:lnTo>
                  <a:lnTo>
                    <a:pt x="1619" y="1986"/>
                  </a:lnTo>
                  <a:lnTo>
                    <a:pt x="4838" y="5494"/>
                  </a:lnTo>
                  <a:lnTo>
                    <a:pt x="6631" y="7441"/>
                  </a:lnTo>
                  <a:lnTo>
                    <a:pt x="8307" y="9233"/>
                  </a:lnTo>
                  <a:lnTo>
                    <a:pt x="9695" y="10679"/>
                  </a:lnTo>
                  <a:lnTo>
                    <a:pt x="10216" y="11199"/>
                  </a:lnTo>
                  <a:lnTo>
                    <a:pt x="10601" y="11565"/>
                  </a:lnTo>
                  <a:lnTo>
                    <a:pt x="10659" y="11604"/>
                  </a:lnTo>
                  <a:lnTo>
                    <a:pt x="10774" y="11604"/>
                  </a:lnTo>
                  <a:lnTo>
                    <a:pt x="10813" y="11565"/>
                  </a:lnTo>
                  <a:lnTo>
                    <a:pt x="10852" y="11507"/>
                  </a:lnTo>
                  <a:lnTo>
                    <a:pt x="10852" y="11450"/>
                  </a:lnTo>
                  <a:lnTo>
                    <a:pt x="10852" y="11392"/>
                  </a:lnTo>
                  <a:lnTo>
                    <a:pt x="10813" y="11353"/>
                  </a:lnTo>
                  <a:lnTo>
                    <a:pt x="10408" y="10968"/>
                  </a:lnTo>
                  <a:lnTo>
                    <a:pt x="9888" y="10447"/>
                  </a:lnTo>
                  <a:lnTo>
                    <a:pt x="8462" y="8963"/>
                  </a:lnTo>
                  <a:lnTo>
                    <a:pt x="6765" y="7151"/>
                  </a:lnTo>
                  <a:lnTo>
                    <a:pt x="4954" y="5185"/>
                  </a:lnTo>
                  <a:lnTo>
                    <a:pt x="1716" y="1639"/>
                  </a:lnTo>
                  <a:lnTo>
                    <a:pt x="270" y="58"/>
                  </a:lnTo>
                  <a:lnTo>
                    <a:pt x="212" y="20"/>
                  </a:lnTo>
                  <a:lnTo>
                    <a:pt x="1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4"/>
            <p:cNvSpPr/>
            <p:nvPr/>
          </p:nvSpPr>
          <p:spPr>
            <a:xfrm>
              <a:off x="1597038" y="2270850"/>
              <a:ext cx="260725" cy="1129500"/>
            </a:xfrm>
            <a:custGeom>
              <a:avLst/>
              <a:gdLst/>
              <a:ahLst/>
              <a:cxnLst/>
              <a:rect l="l" t="t" r="r" b="b"/>
              <a:pathLst>
                <a:path w="10429" h="45180" extrusionOk="0">
                  <a:moveTo>
                    <a:pt x="7132" y="0"/>
                  </a:moveTo>
                  <a:lnTo>
                    <a:pt x="7055" y="20"/>
                  </a:lnTo>
                  <a:lnTo>
                    <a:pt x="6959" y="39"/>
                  </a:lnTo>
                  <a:lnTo>
                    <a:pt x="6882" y="77"/>
                  </a:lnTo>
                  <a:lnTo>
                    <a:pt x="6785" y="135"/>
                  </a:lnTo>
                  <a:lnTo>
                    <a:pt x="6727" y="212"/>
                  </a:lnTo>
                  <a:lnTo>
                    <a:pt x="6650" y="290"/>
                  </a:lnTo>
                  <a:lnTo>
                    <a:pt x="6188" y="983"/>
                  </a:lnTo>
                  <a:lnTo>
                    <a:pt x="5744" y="1716"/>
                  </a:lnTo>
                  <a:lnTo>
                    <a:pt x="5320" y="2448"/>
                  </a:lnTo>
                  <a:lnTo>
                    <a:pt x="4916" y="3219"/>
                  </a:lnTo>
                  <a:lnTo>
                    <a:pt x="4530" y="4009"/>
                  </a:lnTo>
                  <a:lnTo>
                    <a:pt x="4164" y="4800"/>
                  </a:lnTo>
                  <a:lnTo>
                    <a:pt x="3817" y="5628"/>
                  </a:lnTo>
                  <a:lnTo>
                    <a:pt x="3489" y="6457"/>
                  </a:lnTo>
                  <a:lnTo>
                    <a:pt x="3181" y="7305"/>
                  </a:lnTo>
                  <a:lnTo>
                    <a:pt x="2873" y="8153"/>
                  </a:lnTo>
                  <a:lnTo>
                    <a:pt x="2603" y="9021"/>
                  </a:lnTo>
                  <a:lnTo>
                    <a:pt x="2352" y="9907"/>
                  </a:lnTo>
                  <a:lnTo>
                    <a:pt x="2102" y="10794"/>
                  </a:lnTo>
                  <a:lnTo>
                    <a:pt x="1870" y="11700"/>
                  </a:lnTo>
                  <a:lnTo>
                    <a:pt x="1658" y="12606"/>
                  </a:lnTo>
                  <a:lnTo>
                    <a:pt x="1466" y="13531"/>
                  </a:lnTo>
                  <a:lnTo>
                    <a:pt x="1292" y="14456"/>
                  </a:lnTo>
                  <a:lnTo>
                    <a:pt x="1119" y="15381"/>
                  </a:lnTo>
                  <a:lnTo>
                    <a:pt x="964" y="16306"/>
                  </a:lnTo>
                  <a:lnTo>
                    <a:pt x="829" y="17232"/>
                  </a:lnTo>
                  <a:lnTo>
                    <a:pt x="695" y="18176"/>
                  </a:lnTo>
                  <a:lnTo>
                    <a:pt x="579" y="19120"/>
                  </a:lnTo>
                  <a:lnTo>
                    <a:pt x="386" y="20971"/>
                  </a:lnTo>
                  <a:lnTo>
                    <a:pt x="232" y="22840"/>
                  </a:lnTo>
                  <a:lnTo>
                    <a:pt x="136" y="24671"/>
                  </a:lnTo>
                  <a:lnTo>
                    <a:pt x="59" y="26483"/>
                  </a:lnTo>
                  <a:lnTo>
                    <a:pt x="20" y="28276"/>
                  </a:lnTo>
                  <a:lnTo>
                    <a:pt x="1" y="30010"/>
                  </a:lnTo>
                  <a:lnTo>
                    <a:pt x="20" y="31687"/>
                  </a:lnTo>
                  <a:lnTo>
                    <a:pt x="59" y="33306"/>
                  </a:lnTo>
                  <a:lnTo>
                    <a:pt x="116" y="34868"/>
                  </a:lnTo>
                  <a:lnTo>
                    <a:pt x="193" y="36352"/>
                  </a:lnTo>
                  <a:lnTo>
                    <a:pt x="290" y="37739"/>
                  </a:lnTo>
                  <a:lnTo>
                    <a:pt x="367" y="39050"/>
                  </a:lnTo>
                  <a:lnTo>
                    <a:pt x="483" y="40245"/>
                  </a:lnTo>
                  <a:lnTo>
                    <a:pt x="675" y="42307"/>
                  </a:lnTo>
                  <a:lnTo>
                    <a:pt x="849" y="43869"/>
                  </a:lnTo>
                  <a:lnTo>
                    <a:pt x="984" y="44852"/>
                  </a:lnTo>
                  <a:lnTo>
                    <a:pt x="1041" y="45179"/>
                  </a:lnTo>
                  <a:lnTo>
                    <a:pt x="5783" y="44447"/>
                  </a:lnTo>
                  <a:lnTo>
                    <a:pt x="6149" y="43522"/>
                  </a:lnTo>
                  <a:lnTo>
                    <a:pt x="6496" y="42597"/>
                  </a:lnTo>
                  <a:lnTo>
                    <a:pt x="6843" y="41671"/>
                  </a:lnTo>
                  <a:lnTo>
                    <a:pt x="7151" y="40746"/>
                  </a:lnTo>
                  <a:lnTo>
                    <a:pt x="7460" y="39821"/>
                  </a:lnTo>
                  <a:lnTo>
                    <a:pt x="7730" y="38896"/>
                  </a:lnTo>
                  <a:lnTo>
                    <a:pt x="7999" y="37990"/>
                  </a:lnTo>
                  <a:lnTo>
                    <a:pt x="8250" y="37065"/>
                  </a:lnTo>
                  <a:lnTo>
                    <a:pt x="8481" y="36140"/>
                  </a:lnTo>
                  <a:lnTo>
                    <a:pt x="8693" y="35234"/>
                  </a:lnTo>
                  <a:lnTo>
                    <a:pt x="8905" y="34309"/>
                  </a:lnTo>
                  <a:lnTo>
                    <a:pt x="9098" y="33403"/>
                  </a:lnTo>
                  <a:lnTo>
                    <a:pt x="9272" y="32497"/>
                  </a:lnTo>
                  <a:lnTo>
                    <a:pt x="9426" y="31610"/>
                  </a:lnTo>
                  <a:lnTo>
                    <a:pt x="9580" y="30704"/>
                  </a:lnTo>
                  <a:lnTo>
                    <a:pt x="9715" y="29818"/>
                  </a:lnTo>
                  <a:lnTo>
                    <a:pt x="9831" y="28931"/>
                  </a:lnTo>
                  <a:lnTo>
                    <a:pt x="9946" y="28044"/>
                  </a:lnTo>
                  <a:lnTo>
                    <a:pt x="10120" y="26310"/>
                  </a:lnTo>
                  <a:lnTo>
                    <a:pt x="10255" y="24594"/>
                  </a:lnTo>
                  <a:lnTo>
                    <a:pt x="10351" y="22918"/>
                  </a:lnTo>
                  <a:lnTo>
                    <a:pt x="10409" y="21260"/>
                  </a:lnTo>
                  <a:lnTo>
                    <a:pt x="10428" y="19641"/>
                  </a:lnTo>
                  <a:lnTo>
                    <a:pt x="10409" y="18080"/>
                  </a:lnTo>
                  <a:lnTo>
                    <a:pt x="10370" y="16538"/>
                  </a:lnTo>
                  <a:lnTo>
                    <a:pt x="10293" y="15054"/>
                  </a:lnTo>
                  <a:lnTo>
                    <a:pt x="10197" y="13627"/>
                  </a:lnTo>
                  <a:lnTo>
                    <a:pt x="10081" y="12240"/>
                  </a:lnTo>
                  <a:lnTo>
                    <a:pt x="9946" y="10910"/>
                  </a:lnTo>
                  <a:lnTo>
                    <a:pt x="9792" y="9638"/>
                  </a:lnTo>
                  <a:lnTo>
                    <a:pt x="9619" y="8443"/>
                  </a:lnTo>
                  <a:lnTo>
                    <a:pt x="9445" y="7286"/>
                  </a:lnTo>
                  <a:lnTo>
                    <a:pt x="9272" y="6207"/>
                  </a:lnTo>
                  <a:lnTo>
                    <a:pt x="9079" y="5204"/>
                  </a:lnTo>
                  <a:lnTo>
                    <a:pt x="8886" y="4279"/>
                  </a:lnTo>
                  <a:lnTo>
                    <a:pt x="8713" y="3431"/>
                  </a:lnTo>
                  <a:lnTo>
                    <a:pt x="8520" y="2660"/>
                  </a:lnTo>
                  <a:lnTo>
                    <a:pt x="8346" y="1966"/>
                  </a:lnTo>
                  <a:lnTo>
                    <a:pt x="8192" y="1350"/>
                  </a:lnTo>
                  <a:lnTo>
                    <a:pt x="8038" y="848"/>
                  </a:lnTo>
                  <a:lnTo>
                    <a:pt x="7903" y="424"/>
                  </a:lnTo>
                  <a:lnTo>
                    <a:pt x="7865" y="328"/>
                  </a:lnTo>
                  <a:lnTo>
                    <a:pt x="7807" y="251"/>
                  </a:lnTo>
                  <a:lnTo>
                    <a:pt x="7749" y="193"/>
                  </a:lnTo>
                  <a:lnTo>
                    <a:pt x="7672" y="135"/>
                  </a:lnTo>
                  <a:lnTo>
                    <a:pt x="7595" y="77"/>
                  </a:lnTo>
                  <a:lnTo>
                    <a:pt x="7518" y="39"/>
                  </a:lnTo>
                  <a:lnTo>
                    <a:pt x="73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4"/>
            <p:cNvSpPr/>
            <p:nvPr/>
          </p:nvSpPr>
          <p:spPr>
            <a:xfrm>
              <a:off x="1681838" y="2460700"/>
              <a:ext cx="73275" cy="660650"/>
            </a:xfrm>
            <a:custGeom>
              <a:avLst/>
              <a:gdLst/>
              <a:ahLst/>
              <a:cxnLst/>
              <a:rect l="l" t="t" r="r" b="b"/>
              <a:pathLst>
                <a:path w="2931" h="26426" extrusionOk="0">
                  <a:moveTo>
                    <a:pt x="2738" y="0"/>
                  </a:moveTo>
                  <a:lnTo>
                    <a:pt x="2680" y="39"/>
                  </a:lnTo>
                  <a:lnTo>
                    <a:pt x="2661" y="78"/>
                  </a:lnTo>
                  <a:lnTo>
                    <a:pt x="2642" y="135"/>
                  </a:lnTo>
                  <a:lnTo>
                    <a:pt x="2237" y="3952"/>
                  </a:lnTo>
                  <a:lnTo>
                    <a:pt x="1350" y="12317"/>
                  </a:lnTo>
                  <a:lnTo>
                    <a:pt x="868" y="16923"/>
                  </a:lnTo>
                  <a:lnTo>
                    <a:pt x="464" y="21125"/>
                  </a:lnTo>
                  <a:lnTo>
                    <a:pt x="136" y="24421"/>
                  </a:lnTo>
                  <a:lnTo>
                    <a:pt x="40" y="25558"/>
                  </a:lnTo>
                  <a:lnTo>
                    <a:pt x="1" y="26271"/>
                  </a:lnTo>
                  <a:lnTo>
                    <a:pt x="1" y="26329"/>
                  </a:lnTo>
                  <a:lnTo>
                    <a:pt x="40" y="26387"/>
                  </a:lnTo>
                  <a:lnTo>
                    <a:pt x="78" y="26426"/>
                  </a:lnTo>
                  <a:lnTo>
                    <a:pt x="194" y="26426"/>
                  </a:lnTo>
                  <a:lnTo>
                    <a:pt x="252" y="26387"/>
                  </a:lnTo>
                  <a:lnTo>
                    <a:pt x="290" y="26348"/>
                  </a:lnTo>
                  <a:lnTo>
                    <a:pt x="290" y="26291"/>
                  </a:lnTo>
                  <a:lnTo>
                    <a:pt x="348" y="25577"/>
                  </a:lnTo>
                  <a:lnTo>
                    <a:pt x="444" y="24421"/>
                  </a:lnTo>
                  <a:lnTo>
                    <a:pt x="753" y="21144"/>
                  </a:lnTo>
                  <a:lnTo>
                    <a:pt x="1177" y="16943"/>
                  </a:lnTo>
                  <a:lnTo>
                    <a:pt x="1659" y="12336"/>
                  </a:lnTo>
                  <a:lnTo>
                    <a:pt x="2526" y="3971"/>
                  </a:lnTo>
                  <a:lnTo>
                    <a:pt x="2931" y="174"/>
                  </a:lnTo>
                  <a:lnTo>
                    <a:pt x="2931" y="97"/>
                  </a:lnTo>
                  <a:lnTo>
                    <a:pt x="2892" y="58"/>
                  </a:lnTo>
                  <a:lnTo>
                    <a:pt x="2854" y="20"/>
                  </a:lnTo>
                  <a:lnTo>
                    <a:pt x="27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4"/>
            <p:cNvSpPr/>
            <p:nvPr/>
          </p:nvSpPr>
          <p:spPr>
            <a:xfrm>
              <a:off x="1643788" y="2861125"/>
              <a:ext cx="163850" cy="546450"/>
            </a:xfrm>
            <a:custGeom>
              <a:avLst/>
              <a:gdLst/>
              <a:ahLst/>
              <a:cxnLst/>
              <a:rect l="l" t="t" r="r" b="b"/>
              <a:pathLst>
                <a:path w="6554" h="21858" extrusionOk="0">
                  <a:moveTo>
                    <a:pt x="5108" y="0"/>
                  </a:moveTo>
                  <a:lnTo>
                    <a:pt x="4973" y="20"/>
                  </a:lnTo>
                  <a:lnTo>
                    <a:pt x="4857" y="77"/>
                  </a:lnTo>
                  <a:lnTo>
                    <a:pt x="4761" y="155"/>
                  </a:lnTo>
                  <a:lnTo>
                    <a:pt x="4433" y="540"/>
                  </a:lnTo>
                  <a:lnTo>
                    <a:pt x="4125" y="945"/>
                  </a:lnTo>
                  <a:lnTo>
                    <a:pt x="3817" y="1330"/>
                  </a:lnTo>
                  <a:lnTo>
                    <a:pt x="3527" y="1735"/>
                  </a:lnTo>
                  <a:lnTo>
                    <a:pt x="3258" y="2140"/>
                  </a:lnTo>
                  <a:lnTo>
                    <a:pt x="3007" y="2545"/>
                  </a:lnTo>
                  <a:lnTo>
                    <a:pt x="2757" y="2949"/>
                  </a:lnTo>
                  <a:lnTo>
                    <a:pt x="2525" y="3373"/>
                  </a:lnTo>
                  <a:lnTo>
                    <a:pt x="2313" y="3797"/>
                  </a:lnTo>
                  <a:lnTo>
                    <a:pt x="2101" y="4221"/>
                  </a:lnTo>
                  <a:lnTo>
                    <a:pt x="1716" y="5070"/>
                  </a:lnTo>
                  <a:lnTo>
                    <a:pt x="1388" y="5918"/>
                  </a:lnTo>
                  <a:lnTo>
                    <a:pt x="1099" y="6766"/>
                  </a:lnTo>
                  <a:lnTo>
                    <a:pt x="848" y="7633"/>
                  </a:lnTo>
                  <a:lnTo>
                    <a:pt x="636" y="8481"/>
                  </a:lnTo>
                  <a:lnTo>
                    <a:pt x="463" y="9348"/>
                  </a:lnTo>
                  <a:lnTo>
                    <a:pt x="309" y="10177"/>
                  </a:lnTo>
                  <a:lnTo>
                    <a:pt x="193" y="11006"/>
                  </a:lnTo>
                  <a:lnTo>
                    <a:pt x="116" y="11816"/>
                  </a:lnTo>
                  <a:lnTo>
                    <a:pt x="58" y="12625"/>
                  </a:lnTo>
                  <a:lnTo>
                    <a:pt x="20" y="13396"/>
                  </a:lnTo>
                  <a:lnTo>
                    <a:pt x="0" y="14148"/>
                  </a:lnTo>
                  <a:lnTo>
                    <a:pt x="0" y="14880"/>
                  </a:lnTo>
                  <a:lnTo>
                    <a:pt x="20" y="15574"/>
                  </a:lnTo>
                  <a:lnTo>
                    <a:pt x="58" y="16229"/>
                  </a:lnTo>
                  <a:lnTo>
                    <a:pt x="97" y="16865"/>
                  </a:lnTo>
                  <a:lnTo>
                    <a:pt x="154" y="17444"/>
                  </a:lnTo>
                  <a:lnTo>
                    <a:pt x="289" y="18504"/>
                  </a:lnTo>
                  <a:lnTo>
                    <a:pt x="405" y="19352"/>
                  </a:lnTo>
                  <a:lnTo>
                    <a:pt x="521" y="19988"/>
                  </a:lnTo>
                  <a:lnTo>
                    <a:pt x="636" y="20528"/>
                  </a:lnTo>
                  <a:lnTo>
                    <a:pt x="925" y="21857"/>
                  </a:lnTo>
                  <a:lnTo>
                    <a:pt x="3759" y="21106"/>
                  </a:lnTo>
                  <a:lnTo>
                    <a:pt x="4144" y="20412"/>
                  </a:lnTo>
                  <a:lnTo>
                    <a:pt x="4510" y="19718"/>
                  </a:lnTo>
                  <a:lnTo>
                    <a:pt x="4838" y="19005"/>
                  </a:lnTo>
                  <a:lnTo>
                    <a:pt x="5127" y="18272"/>
                  </a:lnTo>
                  <a:lnTo>
                    <a:pt x="5378" y="17521"/>
                  </a:lnTo>
                  <a:lnTo>
                    <a:pt x="5609" y="16769"/>
                  </a:lnTo>
                  <a:lnTo>
                    <a:pt x="5821" y="16017"/>
                  </a:lnTo>
                  <a:lnTo>
                    <a:pt x="5995" y="15246"/>
                  </a:lnTo>
                  <a:lnTo>
                    <a:pt x="6129" y="14475"/>
                  </a:lnTo>
                  <a:lnTo>
                    <a:pt x="6264" y="13724"/>
                  </a:lnTo>
                  <a:lnTo>
                    <a:pt x="6361" y="12953"/>
                  </a:lnTo>
                  <a:lnTo>
                    <a:pt x="6438" y="12182"/>
                  </a:lnTo>
                  <a:lnTo>
                    <a:pt x="6496" y="11411"/>
                  </a:lnTo>
                  <a:lnTo>
                    <a:pt x="6534" y="10659"/>
                  </a:lnTo>
                  <a:lnTo>
                    <a:pt x="6554" y="9907"/>
                  </a:lnTo>
                  <a:lnTo>
                    <a:pt x="6554" y="9175"/>
                  </a:lnTo>
                  <a:lnTo>
                    <a:pt x="6554" y="8443"/>
                  </a:lnTo>
                  <a:lnTo>
                    <a:pt x="6534" y="7729"/>
                  </a:lnTo>
                  <a:lnTo>
                    <a:pt x="6496" y="7036"/>
                  </a:lnTo>
                  <a:lnTo>
                    <a:pt x="6438" y="6361"/>
                  </a:lnTo>
                  <a:lnTo>
                    <a:pt x="6322" y="5070"/>
                  </a:lnTo>
                  <a:lnTo>
                    <a:pt x="6187" y="3875"/>
                  </a:lnTo>
                  <a:lnTo>
                    <a:pt x="6014" y="2795"/>
                  </a:lnTo>
                  <a:lnTo>
                    <a:pt x="5860" y="1831"/>
                  </a:lnTo>
                  <a:lnTo>
                    <a:pt x="5705" y="1022"/>
                  </a:lnTo>
                  <a:lnTo>
                    <a:pt x="5551" y="367"/>
                  </a:lnTo>
                  <a:lnTo>
                    <a:pt x="5513" y="232"/>
                  </a:lnTo>
                  <a:lnTo>
                    <a:pt x="5436" y="135"/>
                  </a:lnTo>
                  <a:lnTo>
                    <a:pt x="5339" y="58"/>
                  </a:lnTo>
                  <a:lnTo>
                    <a:pt x="5224" y="20"/>
                  </a:lnTo>
                  <a:lnTo>
                    <a:pt x="5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4"/>
            <p:cNvSpPr/>
            <p:nvPr/>
          </p:nvSpPr>
          <p:spPr>
            <a:xfrm>
              <a:off x="1691488" y="2958450"/>
              <a:ext cx="66525" cy="400925"/>
            </a:xfrm>
            <a:custGeom>
              <a:avLst/>
              <a:gdLst/>
              <a:ahLst/>
              <a:cxnLst/>
              <a:rect l="l" t="t" r="r" b="b"/>
              <a:pathLst>
                <a:path w="2661" h="16037" extrusionOk="0">
                  <a:moveTo>
                    <a:pt x="2468" y="1"/>
                  </a:moveTo>
                  <a:lnTo>
                    <a:pt x="2410" y="39"/>
                  </a:lnTo>
                  <a:lnTo>
                    <a:pt x="2371" y="78"/>
                  </a:lnTo>
                  <a:lnTo>
                    <a:pt x="2352" y="136"/>
                  </a:lnTo>
                  <a:lnTo>
                    <a:pt x="0" y="15864"/>
                  </a:lnTo>
                  <a:lnTo>
                    <a:pt x="0" y="15921"/>
                  </a:lnTo>
                  <a:lnTo>
                    <a:pt x="20" y="15979"/>
                  </a:lnTo>
                  <a:lnTo>
                    <a:pt x="78" y="16018"/>
                  </a:lnTo>
                  <a:lnTo>
                    <a:pt x="135" y="16037"/>
                  </a:lnTo>
                  <a:lnTo>
                    <a:pt x="193" y="16037"/>
                  </a:lnTo>
                  <a:lnTo>
                    <a:pt x="251" y="15998"/>
                  </a:lnTo>
                  <a:lnTo>
                    <a:pt x="290" y="15960"/>
                  </a:lnTo>
                  <a:lnTo>
                    <a:pt x="290" y="15921"/>
                  </a:lnTo>
                  <a:lnTo>
                    <a:pt x="2660" y="174"/>
                  </a:lnTo>
                  <a:lnTo>
                    <a:pt x="2660" y="116"/>
                  </a:lnTo>
                  <a:lnTo>
                    <a:pt x="2622" y="59"/>
                  </a:lnTo>
                  <a:lnTo>
                    <a:pt x="2583" y="20"/>
                  </a:lnTo>
                  <a:lnTo>
                    <a:pt x="25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4"/>
            <p:cNvSpPr/>
            <p:nvPr/>
          </p:nvSpPr>
          <p:spPr>
            <a:xfrm>
              <a:off x="1418763" y="3359850"/>
              <a:ext cx="421150" cy="592225"/>
            </a:xfrm>
            <a:custGeom>
              <a:avLst/>
              <a:gdLst/>
              <a:ahLst/>
              <a:cxnLst/>
              <a:rect l="l" t="t" r="r" b="b"/>
              <a:pathLst>
                <a:path w="16846" h="23689" extrusionOk="0">
                  <a:moveTo>
                    <a:pt x="16846" y="0"/>
                  </a:moveTo>
                  <a:lnTo>
                    <a:pt x="16846" y="0"/>
                  </a:lnTo>
                  <a:lnTo>
                    <a:pt x="16846" y="0"/>
                  </a:lnTo>
                  <a:close/>
                  <a:moveTo>
                    <a:pt x="0" y="0"/>
                  </a:moveTo>
                  <a:lnTo>
                    <a:pt x="58" y="713"/>
                  </a:lnTo>
                  <a:lnTo>
                    <a:pt x="251" y="2660"/>
                  </a:lnTo>
                  <a:lnTo>
                    <a:pt x="386" y="4009"/>
                  </a:lnTo>
                  <a:lnTo>
                    <a:pt x="540" y="5551"/>
                  </a:lnTo>
                  <a:lnTo>
                    <a:pt x="752" y="7247"/>
                  </a:lnTo>
                  <a:lnTo>
                    <a:pt x="983" y="9078"/>
                  </a:lnTo>
                  <a:lnTo>
                    <a:pt x="1234" y="10967"/>
                  </a:lnTo>
                  <a:lnTo>
                    <a:pt x="1542" y="12895"/>
                  </a:lnTo>
                  <a:lnTo>
                    <a:pt x="1870" y="14841"/>
                  </a:lnTo>
                  <a:lnTo>
                    <a:pt x="2236" y="16750"/>
                  </a:lnTo>
                  <a:lnTo>
                    <a:pt x="2429" y="17675"/>
                  </a:lnTo>
                  <a:lnTo>
                    <a:pt x="2622" y="18561"/>
                  </a:lnTo>
                  <a:lnTo>
                    <a:pt x="2834" y="19448"/>
                  </a:lnTo>
                  <a:lnTo>
                    <a:pt x="3065" y="20296"/>
                  </a:lnTo>
                  <a:lnTo>
                    <a:pt x="3277" y="21086"/>
                  </a:lnTo>
                  <a:lnTo>
                    <a:pt x="3527" y="21857"/>
                  </a:lnTo>
                  <a:lnTo>
                    <a:pt x="3759" y="22570"/>
                  </a:lnTo>
                  <a:lnTo>
                    <a:pt x="4029" y="23226"/>
                  </a:lnTo>
                  <a:lnTo>
                    <a:pt x="4298" y="23284"/>
                  </a:lnTo>
                  <a:lnTo>
                    <a:pt x="5089" y="23380"/>
                  </a:lnTo>
                  <a:lnTo>
                    <a:pt x="6284" y="23496"/>
                  </a:lnTo>
                  <a:lnTo>
                    <a:pt x="7016" y="23553"/>
                  </a:lnTo>
                  <a:lnTo>
                    <a:pt x="7806" y="23611"/>
                  </a:lnTo>
                  <a:lnTo>
                    <a:pt x="8674" y="23650"/>
                  </a:lnTo>
                  <a:lnTo>
                    <a:pt x="9580" y="23669"/>
                  </a:lnTo>
                  <a:lnTo>
                    <a:pt x="10524" y="23688"/>
                  </a:lnTo>
                  <a:lnTo>
                    <a:pt x="11488" y="23650"/>
                  </a:lnTo>
                  <a:lnTo>
                    <a:pt x="12490" y="23611"/>
                  </a:lnTo>
                  <a:lnTo>
                    <a:pt x="13492" y="23515"/>
                  </a:lnTo>
                  <a:lnTo>
                    <a:pt x="14475" y="23399"/>
                  </a:lnTo>
                  <a:lnTo>
                    <a:pt x="14976" y="23322"/>
                  </a:lnTo>
                  <a:lnTo>
                    <a:pt x="15458" y="23226"/>
                  </a:lnTo>
                  <a:lnTo>
                    <a:pt x="16846" y="0"/>
                  </a:lnTo>
                  <a:lnTo>
                    <a:pt x="16827" y="39"/>
                  </a:lnTo>
                  <a:lnTo>
                    <a:pt x="16788" y="97"/>
                  </a:lnTo>
                  <a:lnTo>
                    <a:pt x="16750" y="135"/>
                  </a:lnTo>
                  <a:lnTo>
                    <a:pt x="16672" y="193"/>
                  </a:lnTo>
                  <a:lnTo>
                    <a:pt x="16460" y="289"/>
                  </a:lnTo>
                  <a:lnTo>
                    <a:pt x="16171" y="386"/>
                  </a:lnTo>
                  <a:lnTo>
                    <a:pt x="15824" y="463"/>
                  </a:lnTo>
                  <a:lnTo>
                    <a:pt x="15400" y="559"/>
                  </a:lnTo>
                  <a:lnTo>
                    <a:pt x="14918" y="636"/>
                  </a:lnTo>
                  <a:lnTo>
                    <a:pt x="14379" y="694"/>
                  </a:lnTo>
                  <a:lnTo>
                    <a:pt x="13781" y="771"/>
                  </a:lnTo>
                  <a:lnTo>
                    <a:pt x="13126" y="829"/>
                  </a:lnTo>
                  <a:lnTo>
                    <a:pt x="11700" y="925"/>
                  </a:lnTo>
                  <a:lnTo>
                    <a:pt x="10119" y="983"/>
                  </a:lnTo>
                  <a:lnTo>
                    <a:pt x="8423" y="1003"/>
                  </a:lnTo>
                  <a:lnTo>
                    <a:pt x="6727" y="983"/>
                  </a:lnTo>
                  <a:lnTo>
                    <a:pt x="5146" y="925"/>
                  </a:lnTo>
                  <a:lnTo>
                    <a:pt x="3720" y="829"/>
                  </a:lnTo>
                  <a:lnTo>
                    <a:pt x="3065" y="771"/>
                  </a:lnTo>
                  <a:lnTo>
                    <a:pt x="2467" y="694"/>
                  </a:lnTo>
                  <a:lnTo>
                    <a:pt x="1928" y="636"/>
                  </a:lnTo>
                  <a:lnTo>
                    <a:pt x="1446" y="559"/>
                  </a:lnTo>
                  <a:lnTo>
                    <a:pt x="1022" y="463"/>
                  </a:lnTo>
                  <a:lnTo>
                    <a:pt x="656" y="386"/>
                  </a:lnTo>
                  <a:lnTo>
                    <a:pt x="386" y="289"/>
                  </a:lnTo>
                  <a:lnTo>
                    <a:pt x="174" y="193"/>
                  </a:lnTo>
                  <a:lnTo>
                    <a:pt x="97" y="135"/>
                  </a:lnTo>
                  <a:lnTo>
                    <a:pt x="39" y="97"/>
                  </a:lnTo>
                  <a:lnTo>
                    <a:pt x="19" y="39"/>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 name="Google Shape;1047;p34">
            <a:extLst>
              <a:ext uri="{FF2B5EF4-FFF2-40B4-BE49-F238E27FC236}">
                <a16:creationId xmlns:a16="http://schemas.microsoft.com/office/drawing/2014/main" xmlns="" id="{C3A4CA01-D63C-49E1-B4DC-560AB893FFE3}"/>
              </a:ext>
            </a:extLst>
          </p:cNvPr>
          <p:cNvSpPr txBox="1"/>
          <p:nvPr/>
        </p:nvSpPr>
        <p:spPr>
          <a:xfrm>
            <a:off x="650573" y="1381936"/>
            <a:ext cx="1604349" cy="555868"/>
          </a:xfrm>
          <a:prstGeom prst="rect">
            <a:avLst/>
          </a:prstGeom>
          <a:noFill/>
          <a:ln>
            <a:noFill/>
          </a:ln>
        </p:spPr>
        <p:txBody>
          <a:bodyPr spcFirstLastPara="1" wrap="square" lIns="91425" tIns="91425" rIns="91425" bIns="91425" anchor="ctr" anchorCtr="0">
            <a:noAutofit/>
          </a:bodyPr>
          <a:lstStyle/>
          <a:p>
            <a:pPr lvl="0" algn="ctr"/>
            <a:r>
              <a:rPr lang="x-none" sz="1300" b="1" dirty="0">
                <a:solidFill>
                  <a:srgbClr val="655C6D"/>
                </a:solidFill>
                <a:latin typeface="Mulish" panose="020B0604020202020204" charset="0"/>
              </a:rPr>
              <a:t>Reconnaissance du besoin </a:t>
            </a:r>
            <a:endParaRPr sz="1300" dirty="0">
              <a:solidFill>
                <a:srgbClr val="655C6D"/>
              </a:solidFill>
              <a:latin typeface="Mulish" panose="020B0604020202020204" charset="0"/>
              <a:ea typeface="Adamina"/>
              <a:cs typeface="Adamina"/>
              <a:sym typeface="Adamina"/>
            </a:endParaRPr>
          </a:p>
        </p:txBody>
      </p:sp>
      <p:sp>
        <p:nvSpPr>
          <p:cNvPr id="163" name="Google Shape;1049;p34">
            <a:extLst>
              <a:ext uri="{FF2B5EF4-FFF2-40B4-BE49-F238E27FC236}">
                <a16:creationId xmlns:a16="http://schemas.microsoft.com/office/drawing/2014/main" xmlns="" id="{527DD42D-0C5B-4FF7-A3A5-AA6601B02310}"/>
              </a:ext>
            </a:extLst>
          </p:cNvPr>
          <p:cNvSpPr txBox="1"/>
          <p:nvPr/>
        </p:nvSpPr>
        <p:spPr>
          <a:xfrm>
            <a:off x="2240263" y="1483978"/>
            <a:ext cx="1545300" cy="365700"/>
          </a:xfrm>
          <a:prstGeom prst="rect">
            <a:avLst/>
          </a:prstGeom>
          <a:noFill/>
          <a:ln>
            <a:noFill/>
          </a:ln>
        </p:spPr>
        <p:txBody>
          <a:bodyPr spcFirstLastPara="1" wrap="square" lIns="91425" tIns="91425" rIns="91425" bIns="91425" anchor="ctr" anchorCtr="0">
            <a:noAutofit/>
          </a:bodyPr>
          <a:lstStyle/>
          <a:p>
            <a:pPr lvl="0" algn="ctr"/>
            <a:r>
              <a:rPr lang="x-none" b="1" dirty="0">
                <a:solidFill>
                  <a:srgbClr val="655C6D"/>
                </a:solidFill>
              </a:rPr>
              <a:t>Recherche d'informations </a:t>
            </a:r>
            <a:endParaRPr sz="2300" dirty="0">
              <a:solidFill>
                <a:srgbClr val="655C6D"/>
              </a:solidFill>
              <a:latin typeface="Adamina"/>
              <a:ea typeface="Adamina"/>
              <a:cs typeface="Adamina"/>
              <a:sym typeface="Adamina"/>
            </a:endParaRPr>
          </a:p>
        </p:txBody>
      </p:sp>
      <p:sp>
        <p:nvSpPr>
          <p:cNvPr id="165" name="Google Shape;1053;p34">
            <a:extLst>
              <a:ext uri="{FF2B5EF4-FFF2-40B4-BE49-F238E27FC236}">
                <a16:creationId xmlns:a16="http://schemas.microsoft.com/office/drawing/2014/main" xmlns="" id="{4272E37C-EB47-4D40-AFAD-3F3573B9F596}"/>
              </a:ext>
            </a:extLst>
          </p:cNvPr>
          <p:cNvSpPr txBox="1"/>
          <p:nvPr/>
        </p:nvSpPr>
        <p:spPr>
          <a:xfrm>
            <a:off x="3796118" y="1463871"/>
            <a:ext cx="1545300" cy="365700"/>
          </a:xfrm>
          <a:prstGeom prst="rect">
            <a:avLst/>
          </a:prstGeom>
          <a:noFill/>
          <a:ln>
            <a:noFill/>
          </a:ln>
        </p:spPr>
        <p:txBody>
          <a:bodyPr spcFirstLastPara="1" wrap="square" lIns="91425" tIns="91425" rIns="91425" bIns="91425" anchor="ctr" anchorCtr="0">
            <a:noAutofit/>
          </a:bodyPr>
          <a:lstStyle/>
          <a:p>
            <a:pPr lvl="0" algn="ctr"/>
            <a:r>
              <a:rPr lang="x-none" b="1" dirty="0">
                <a:solidFill>
                  <a:srgbClr val="655C6D"/>
                </a:solidFill>
              </a:rPr>
              <a:t>Évaluation des alternatives </a:t>
            </a:r>
            <a:endParaRPr sz="2300" dirty="0">
              <a:solidFill>
                <a:srgbClr val="655C6D"/>
              </a:solidFill>
              <a:latin typeface="Adamina"/>
              <a:ea typeface="Adamina"/>
              <a:cs typeface="Adamina"/>
              <a:sym typeface="Adamina"/>
            </a:endParaRPr>
          </a:p>
        </p:txBody>
      </p:sp>
      <p:grpSp>
        <p:nvGrpSpPr>
          <p:cNvPr id="171" name="Google Shape;16377;p70">
            <a:extLst>
              <a:ext uri="{FF2B5EF4-FFF2-40B4-BE49-F238E27FC236}">
                <a16:creationId xmlns:a16="http://schemas.microsoft.com/office/drawing/2014/main" xmlns="" id="{BB8D2531-D319-472C-A1CC-C7E151B70AC2}"/>
              </a:ext>
            </a:extLst>
          </p:cNvPr>
          <p:cNvGrpSpPr/>
          <p:nvPr/>
        </p:nvGrpSpPr>
        <p:grpSpPr>
          <a:xfrm>
            <a:off x="2794062" y="2408999"/>
            <a:ext cx="495655" cy="549323"/>
            <a:chOff x="4201394" y="1981809"/>
            <a:chExt cx="373538" cy="372305"/>
          </a:xfrm>
          <a:solidFill>
            <a:schemeClr val="accent2"/>
          </a:solidFill>
        </p:grpSpPr>
        <p:sp>
          <p:nvSpPr>
            <p:cNvPr id="172" name="Google Shape;16378;p70">
              <a:extLst>
                <a:ext uri="{FF2B5EF4-FFF2-40B4-BE49-F238E27FC236}">
                  <a16:creationId xmlns:a16="http://schemas.microsoft.com/office/drawing/2014/main" xmlns="" id="{F1C635AC-3B0C-48EE-B627-1302C98E2282}"/>
                </a:ext>
              </a:extLst>
            </p:cNvPr>
            <p:cNvSpPr/>
            <p:nvPr/>
          </p:nvSpPr>
          <p:spPr>
            <a:xfrm>
              <a:off x="4308876" y="2188619"/>
              <a:ext cx="59429" cy="59823"/>
            </a:xfrm>
            <a:custGeom>
              <a:avLst/>
              <a:gdLst/>
              <a:ahLst/>
              <a:cxnLst/>
              <a:rect l="l" t="t" r="r" b="b"/>
              <a:pathLst>
                <a:path w="2267" h="2282" extrusionOk="0">
                  <a:moveTo>
                    <a:pt x="1400" y="0"/>
                  </a:moveTo>
                  <a:lnTo>
                    <a:pt x="0" y="1415"/>
                  </a:lnTo>
                  <a:cubicBezTo>
                    <a:pt x="101" y="1429"/>
                    <a:pt x="202" y="1473"/>
                    <a:pt x="275" y="1545"/>
                  </a:cubicBezTo>
                  <a:lnTo>
                    <a:pt x="722" y="1992"/>
                  </a:lnTo>
                  <a:cubicBezTo>
                    <a:pt x="794" y="2079"/>
                    <a:pt x="852" y="2166"/>
                    <a:pt x="866" y="2281"/>
                  </a:cubicBezTo>
                  <a:lnTo>
                    <a:pt x="2267" y="881"/>
                  </a:lnTo>
                  <a:cubicBezTo>
                    <a:pt x="1935" y="636"/>
                    <a:pt x="1646" y="332"/>
                    <a:pt x="1400"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73" name="Google Shape;16379;p70">
              <a:extLst>
                <a:ext uri="{FF2B5EF4-FFF2-40B4-BE49-F238E27FC236}">
                  <a16:creationId xmlns:a16="http://schemas.microsoft.com/office/drawing/2014/main" xmlns="" id="{749389DC-B363-4D84-83E4-72F4B0B48138}"/>
                </a:ext>
              </a:extLst>
            </p:cNvPr>
            <p:cNvSpPr/>
            <p:nvPr/>
          </p:nvSpPr>
          <p:spPr>
            <a:xfrm>
              <a:off x="4309243" y="2188619"/>
              <a:ext cx="48078" cy="59823"/>
            </a:xfrm>
            <a:custGeom>
              <a:avLst/>
              <a:gdLst/>
              <a:ahLst/>
              <a:cxnLst/>
              <a:rect l="l" t="t" r="r" b="b"/>
              <a:pathLst>
                <a:path w="1834" h="2282" extrusionOk="0">
                  <a:moveTo>
                    <a:pt x="1401" y="0"/>
                  </a:moveTo>
                  <a:lnTo>
                    <a:pt x="1" y="1415"/>
                  </a:lnTo>
                  <a:cubicBezTo>
                    <a:pt x="102" y="1429"/>
                    <a:pt x="203" y="1473"/>
                    <a:pt x="275" y="1545"/>
                  </a:cubicBezTo>
                  <a:lnTo>
                    <a:pt x="722" y="1992"/>
                  </a:lnTo>
                  <a:cubicBezTo>
                    <a:pt x="795" y="2079"/>
                    <a:pt x="852" y="2166"/>
                    <a:pt x="867" y="2281"/>
                  </a:cubicBezTo>
                  <a:lnTo>
                    <a:pt x="1386" y="1747"/>
                  </a:lnTo>
                  <a:lnTo>
                    <a:pt x="1199" y="1545"/>
                  </a:lnTo>
                  <a:lnTo>
                    <a:pt x="1184" y="1545"/>
                  </a:lnTo>
                  <a:cubicBezTo>
                    <a:pt x="1069" y="1429"/>
                    <a:pt x="1069" y="1256"/>
                    <a:pt x="1184" y="1141"/>
                  </a:cubicBezTo>
                  <a:lnTo>
                    <a:pt x="1834" y="491"/>
                  </a:lnTo>
                  <a:cubicBezTo>
                    <a:pt x="1675" y="347"/>
                    <a:pt x="1531" y="174"/>
                    <a:pt x="1401"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74" name="Google Shape;16380;p70">
              <a:extLst>
                <a:ext uri="{FF2B5EF4-FFF2-40B4-BE49-F238E27FC236}">
                  <a16:creationId xmlns:a16="http://schemas.microsoft.com/office/drawing/2014/main" xmlns="" id="{FBFF5014-5E5C-4666-9145-E9974A0ECB14}"/>
                </a:ext>
              </a:extLst>
            </p:cNvPr>
            <p:cNvSpPr/>
            <p:nvPr/>
          </p:nvSpPr>
          <p:spPr>
            <a:xfrm>
              <a:off x="4303580" y="1981809"/>
              <a:ext cx="271351" cy="259030"/>
            </a:xfrm>
            <a:custGeom>
              <a:avLst/>
              <a:gdLst/>
              <a:ahLst/>
              <a:cxnLst/>
              <a:rect l="l" t="t" r="r" b="b"/>
              <a:pathLst>
                <a:path w="10351" h="9881" extrusionOk="0">
                  <a:moveTo>
                    <a:pt x="5378" y="1"/>
                  </a:moveTo>
                  <a:cubicBezTo>
                    <a:pt x="4169" y="1"/>
                    <a:pt x="2937" y="449"/>
                    <a:pt x="1934" y="1451"/>
                  </a:cubicBezTo>
                  <a:cubicBezTo>
                    <a:pt x="0" y="3386"/>
                    <a:pt x="0" y="6504"/>
                    <a:pt x="1934" y="8438"/>
                  </a:cubicBezTo>
                  <a:cubicBezTo>
                    <a:pt x="2873" y="9376"/>
                    <a:pt x="4136" y="9880"/>
                    <a:pt x="5423" y="9880"/>
                  </a:cubicBezTo>
                  <a:cubicBezTo>
                    <a:pt x="6056" y="9880"/>
                    <a:pt x="6695" y="9758"/>
                    <a:pt x="7304" y="9506"/>
                  </a:cubicBezTo>
                  <a:cubicBezTo>
                    <a:pt x="9152" y="8741"/>
                    <a:pt x="10350" y="6937"/>
                    <a:pt x="10350" y="4945"/>
                  </a:cubicBezTo>
                  <a:cubicBezTo>
                    <a:pt x="10350" y="1973"/>
                    <a:pt x="7915" y="1"/>
                    <a:pt x="5378"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75" name="Google Shape;16381;p70">
              <a:extLst>
                <a:ext uri="{FF2B5EF4-FFF2-40B4-BE49-F238E27FC236}">
                  <a16:creationId xmlns:a16="http://schemas.microsoft.com/office/drawing/2014/main" xmlns="" id="{30456D04-00F6-4905-8092-17ABCBD1590F}"/>
                </a:ext>
              </a:extLst>
            </p:cNvPr>
            <p:cNvSpPr/>
            <p:nvPr/>
          </p:nvSpPr>
          <p:spPr>
            <a:xfrm>
              <a:off x="4298652" y="1982281"/>
              <a:ext cx="158208" cy="258296"/>
            </a:xfrm>
            <a:custGeom>
              <a:avLst/>
              <a:gdLst/>
              <a:ahLst/>
              <a:cxnLst/>
              <a:rect l="l" t="t" r="r" b="b"/>
              <a:pathLst>
                <a:path w="6035" h="9853" extrusionOk="0">
                  <a:moveTo>
                    <a:pt x="5607" y="0"/>
                  </a:moveTo>
                  <a:cubicBezTo>
                    <a:pt x="2908" y="0"/>
                    <a:pt x="679" y="2183"/>
                    <a:pt x="679" y="4927"/>
                  </a:cubicBezTo>
                  <a:cubicBezTo>
                    <a:pt x="679" y="7670"/>
                    <a:pt x="2908" y="9853"/>
                    <a:pt x="5607" y="9853"/>
                  </a:cubicBezTo>
                  <a:cubicBezTo>
                    <a:pt x="5748" y="9853"/>
                    <a:pt x="5891" y="9847"/>
                    <a:pt x="6035" y="9835"/>
                  </a:cubicBezTo>
                  <a:cubicBezTo>
                    <a:pt x="4865" y="9748"/>
                    <a:pt x="3783" y="9243"/>
                    <a:pt x="2960" y="8420"/>
                  </a:cubicBezTo>
                  <a:cubicBezTo>
                    <a:pt x="0" y="5446"/>
                    <a:pt x="1848" y="365"/>
                    <a:pt x="6035" y="19"/>
                  </a:cubicBezTo>
                  <a:cubicBezTo>
                    <a:pt x="5891" y="6"/>
                    <a:pt x="5748" y="0"/>
                    <a:pt x="5607"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76" name="Google Shape;16382;p70">
              <a:extLst>
                <a:ext uri="{FF2B5EF4-FFF2-40B4-BE49-F238E27FC236}">
                  <a16:creationId xmlns:a16="http://schemas.microsoft.com/office/drawing/2014/main" xmlns="" id="{3600A369-C176-492F-B363-87C24D958AD5}"/>
                </a:ext>
              </a:extLst>
            </p:cNvPr>
            <p:cNvSpPr/>
            <p:nvPr/>
          </p:nvSpPr>
          <p:spPr>
            <a:xfrm>
              <a:off x="4341041" y="2006504"/>
              <a:ext cx="219498" cy="209746"/>
            </a:xfrm>
            <a:custGeom>
              <a:avLst/>
              <a:gdLst/>
              <a:ahLst/>
              <a:cxnLst/>
              <a:rect l="l" t="t" r="r" b="b"/>
              <a:pathLst>
                <a:path w="8373" h="8001" extrusionOk="0">
                  <a:moveTo>
                    <a:pt x="4028" y="0"/>
                  </a:moveTo>
                  <a:cubicBezTo>
                    <a:pt x="1974" y="0"/>
                    <a:pt x="0" y="1597"/>
                    <a:pt x="0" y="4003"/>
                  </a:cubicBezTo>
                  <a:cubicBezTo>
                    <a:pt x="0" y="6404"/>
                    <a:pt x="1968" y="8001"/>
                    <a:pt x="4019" y="8001"/>
                  </a:cubicBezTo>
                  <a:cubicBezTo>
                    <a:pt x="5000" y="8001"/>
                    <a:pt x="6001" y="7635"/>
                    <a:pt x="6814" y="6817"/>
                  </a:cubicBezTo>
                  <a:cubicBezTo>
                    <a:pt x="8373" y="5258"/>
                    <a:pt x="8373" y="2732"/>
                    <a:pt x="6814" y="1173"/>
                  </a:cubicBezTo>
                  <a:cubicBezTo>
                    <a:pt x="6003" y="363"/>
                    <a:pt x="5006" y="0"/>
                    <a:pt x="4028"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77" name="Google Shape;16383;p70">
              <a:extLst>
                <a:ext uri="{FF2B5EF4-FFF2-40B4-BE49-F238E27FC236}">
                  <a16:creationId xmlns:a16="http://schemas.microsoft.com/office/drawing/2014/main" xmlns="" id="{1E802609-7A27-4364-95D7-0C36572CDD7D}"/>
                </a:ext>
              </a:extLst>
            </p:cNvPr>
            <p:cNvSpPr/>
            <p:nvPr/>
          </p:nvSpPr>
          <p:spPr>
            <a:xfrm>
              <a:off x="4331945" y="2006845"/>
              <a:ext cx="124914" cy="209169"/>
            </a:xfrm>
            <a:custGeom>
              <a:avLst/>
              <a:gdLst/>
              <a:ahLst/>
              <a:cxnLst/>
              <a:rect l="l" t="t" r="r" b="b"/>
              <a:pathLst>
                <a:path w="4765" h="7979" extrusionOk="0">
                  <a:moveTo>
                    <a:pt x="4367" y="0"/>
                  </a:moveTo>
                  <a:cubicBezTo>
                    <a:pt x="2187" y="0"/>
                    <a:pt x="376" y="1770"/>
                    <a:pt x="376" y="3990"/>
                  </a:cubicBezTo>
                  <a:cubicBezTo>
                    <a:pt x="376" y="6222"/>
                    <a:pt x="2186" y="7979"/>
                    <a:pt x="4364" y="7979"/>
                  </a:cubicBezTo>
                  <a:cubicBezTo>
                    <a:pt x="4497" y="7979"/>
                    <a:pt x="4630" y="7972"/>
                    <a:pt x="4765" y="7959"/>
                  </a:cubicBezTo>
                  <a:cubicBezTo>
                    <a:pt x="3855" y="7858"/>
                    <a:pt x="3018" y="7454"/>
                    <a:pt x="2368" y="6804"/>
                  </a:cubicBezTo>
                  <a:cubicBezTo>
                    <a:pt x="1" y="4437"/>
                    <a:pt x="1430" y="381"/>
                    <a:pt x="4765" y="20"/>
                  </a:cubicBezTo>
                  <a:cubicBezTo>
                    <a:pt x="4631" y="7"/>
                    <a:pt x="4498" y="0"/>
                    <a:pt x="4367"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78" name="Google Shape;16384;p70">
              <a:extLst>
                <a:ext uri="{FF2B5EF4-FFF2-40B4-BE49-F238E27FC236}">
                  <a16:creationId xmlns:a16="http://schemas.microsoft.com/office/drawing/2014/main" xmlns="" id="{91985561-5A8A-4102-8BB8-0CFB5675CD0D}"/>
                </a:ext>
              </a:extLst>
            </p:cNvPr>
            <p:cNvSpPr/>
            <p:nvPr/>
          </p:nvSpPr>
          <p:spPr>
            <a:xfrm>
              <a:off x="4417091" y="2048212"/>
              <a:ext cx="57175" cy="57175"/>
            </a:xfrm>
            <a:custGeom>
              <a:avLst/>
              <a:gdLst/>
              <a:ahLst/>
              <a:cxnLst/>
              <a:rect l="l" t="t" r="r" b="b"/>
              <a:pathLst>
                <a:path w="2181" h="2181" extrusionOk="0">
                  <a:moveTo>
                    <a:pt x="1083" y="1"/>
                  </a:moveTo>
                  <a:cubicBezTo>
                    <a:pt x="492" y="1"/>
                    <a:pt x="1" y="492"/>
                    <a:pt x="1" y="1084"/>
                  </a:cubicBezTo>
                  <a:cubicBezTo>
                    <a:pt x="1" y="1690"/>
                    <a:pt x="492" y="2181"/>
                    <a:pt x="1083" y="2181"/>
                  </a:cubicBezTo>
                  <a:cubicBezTo>
                    <a:pt x="1690" y="2181"/>
                    <a:pt x="2181" y="1690"/>
                    <a:pt x="2181" y="1084"/>
                  </a:cubicBezTo>
                  <a:cubicBezTo>
                    <a:pt x="2181" y="492"/>
                    <a:pt x="1690" y="1"/>
                    <a:pt x="1083"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79" name="Google Shape;16385;p70">
              <a:extLst>
                <a:ext uri="{FF2B5EF4-FFF2-40B4-BE49-F238E27FC236}">
                  <a16:creationId xmlns:a16="http://schemas.microsoft.com/office/drawing/2014/main" xmlns="" id="{AE17B186-CF4B-45EE-BD73-63A62C042182}"/>
                </a:ext>
              </a:extLst>
            </p:cNvPr>
            <p:cNvSpPr/>
            <p:nvPr/>
          </p:nvSpPr>
          <p:spPr>
            <a:xfrm>
              <a:off x="4417851" y="2048369"/>
              <a:ext cx="39008" cy="56834"/>
            </a:xfrm>
            <a:custGeom>
              <a:avLst/>
              <a:gdLst/>
              <a:ahLst/>
              <a:cxnLst/>
              <a:rect l="l" t="t" r="r" b="b"/>
              <a:pathLst>
                <a:path w="1488" h="2168" extrusionOk="0">
                  <a:moveTo>
                    <a:pt x="1080" y="1"/>
                  </a:moveTo>
                  <a:cubicBezTo>
                    <a:pt x="510" y="1"/>
                    <a:pt x="1" y="459"/>
                    <a:pt x="1" y="1078"/>
                  </a:cubicBezTo>
                  <a:cubicBezTo>
                    <a:pt x="1" y="1699"/>
                    <a:pt x="514" y="2167"/>
                    <a:pt x="1086" y="2167"/>
                  </a:cubicBezTo>
                  <a:cubicBezTo>
                    <a:pt x="1219" y="2167"/>
                    <a:pt x="1354" y="2142"/>
                    <a:pt x="1488" y="2088"/>
                  </a:cubicBezTo>
                  <a:cubicBezTo>
                    <a:pt x="1083" y="1915"/>
                    <a:pt x="823" y="1525"/>
                    <a:pt x="838" y="1078"/>
                  </a:cubicBezTo>
                  <a:cubicBezTo>
                    <a:pt x="823" y="644"/>
                    <a:pt x="1083" y="255"/>
                    <a:pt x="1488" y="81"/>
                  </a:cubicBezTo>
                  <a:cubicBezTo>
                    <a:pt x="1352" y="26"/>
                    <a:pt x="1214" y="1"/>
                    <a:pt x="1080"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80" name="Google Shape;16386;p70">
              <a:extLst>
                <a:ext uri="{FF2B5EF4-FFF2-40B4-BE49-F238E27FC236}">
                  <a16:creationId xmlns:a16="http://schemas.microsoft.com/office/drawing/2014/main" xmlns="" id="{8D7E5F27-DC57-4064-8631-845E4CED2924}"/>
                </a:ext>
              </a:extLst>
            </p:cNvPr>
            <p:cNvSpPr/>
            <p:nvPr/>
          </p:nvSpPr>
          <p:spPr>
            <a:xfrm>
              <a:off x="4398557" y="2105361"/>
              <a:ext cx="93876" cy="59823"/>
            </a:xfrm>
            <a:custGeom>
              <a:avLst/>
              <a:gdLst/>
              <a:ahLst/>
              <a:cxnLst/>
              <a:rect l="l" t="t" r="r" b="b"/>
              <a:pathLst>
                <a:path w="3581" h="2282" extrusionOk="0">
                  <a:moveTo>
                    <a:pt x="1170" y="1"/>
                  </a:moveTo>
                  <a:cubicBezTo>
                    <a:pt x="535" y="1"/>
                    <a:pt x="15" y="520"/>
                    <a:pt x="0" y="1170"/>
                  </a:cubicBezTo>
                  <a:lnTo>
                    <a:pt x="0" y="2079"/>
                  </a:lnTo>
                  <a:cubicBezTo>
                    <a:pt x="0" y="2195"/>
                    <a:pt x="101" y="2281"/>
                    <a:pt x="203" y="2281"/>
                  </a:cubicBezTo>
                  <a:lnTo>
                    <a:pt x="3378" y="2281"/>
                  </a:lnTo>
                  <a:cubicBezTo>
                    <a:pt x="3494" y="2281"/>
                    <a:pt x="3580" y="2195"/>
                    <a:pt x="3580" y="2079"/>
                  </a:cubicBezTo>
                  <a:lnTo>
                    <a:pt x="3580" y="1170"/>
                  </a:lnTo>
                  <a:cubicBezTo>
                    <a:pt x="3580" y="520"/>
                    <a:pt x="3061" y="1"/>
                    <a:pt x="2411"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81" name="Google Shape;16387;p70">
              <a:extLst>
                <a:ext uri="{FF2B5EF4-FFF2-40B4-BE49-F238E27FC236}">
                  <a16:creationId xmlns:a16="http://schemas.microsoft.com/office/drawing/2014/main" xmlns="" id="{765339EB-4D1D-4A6B-BE1C-843C0E84E518}"/>
                </a:ext>
              </a:extLst>
            </p:cNvPr>
            <p:cNvSpPr/>
            <p:nvPr/>
          </p:nvSpPr>
          <p:spPr>
            <a:xfrm>
              <a:off x="4398924" y="2105361"/>
              <a:ext cx="53007" cy="59823"/>
            </a:xfrm>
            <a:custGeom>
              <a:avLst/>
              <a:gdLst/>
              <a:ahLst/>
              <a:cxnLst/>
              <a:rect l="l" t="t" r="r" b="b"/>
              <a:pathLst>
                <a:path w="2022" h="2282" extrusionOk="0">
                  <a:moveTo>
                    <a:pt x="1170" y="1"/>
                  </a:moveTo>
                  <a:cubicBezTo>
                    <a:pt x="521" y="1"/>
                    <a:pt x="1" y="520"/>
                    <a:pt x="1" y="1170"/>
                  </a:cubicBezTo>
                  <a:lnTo>
                    <a:pt x="1" y="2079"/>
                  </a:lnTo>
                  <a:cubicBezTo>
                    <a:pt x="1" y="2195"/>
                    <a:pt x="87" y="2281"/>
                    <a:pt x="189" y="2281"/>
                  </a:cubicBezTo>
                  <a:lnTo>
                    <a:pt x="1055" y="2281"/>
                  </a:lnTo>
                  <a:cubicBezTo>
                    <a:pt x="939" y="2281"/>
                    <a:pt x="853" y="2195"/>
                    <a:pt x="853" y="2079"/>
                  </a:cubicBezTo>
                  <a:lnTo>
                    <a:pt x="853" y="1170"/>
                  </a:lnTo>
                  <a:cubicBezTo>
                    <a:pt x="853" y="520"/>
                    <a:pt x="1372" y="1"/>
                    <a:pt x="2022"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82" name="Google Shape;16388;p70">
              <a:extLst>
                <a:ext uri="{FF2B5EF4-FFF2-40B4-BE49-F238E27FC236}">
                  <a16:creationId xmlns:a16="http://schemas.microsoft.com/office/drawing/2014/main" xmlns="" id="{5A7DA6FA-E51E-4093-B6DB-D68A86DBFA3F}"/>
                </a:ext>
              </a:extLst>
            </p:cNvPr>
            <p:cNvSpPr/>
            <p:nvPr/>
          </p:nvSpPr>
          <p:spPr>
            <a:xfrm>
              <a:off x="4416331" y="2128639"/>
              <a:ext cx="12138" cy="36544"/>
            </a:xfrm>
            <a:custGeom>
              <a:avLst/>
              <a:gdLst/>
              <a:ahLst/>
              <a:cxnLst/>
              <a:rect l="l" t="t" r="r" b="b"/>
              <a:pathLst>
                <a:path w="463" h="1394" extrusionOk="0">
                  <a:moveTo>
                    <a:pt x="232" y="0"/>
                  </a:moveTo>
                  <a:cubicBezTo>
                    <a:pt x="116" y="0"/>
                    <a:pt x="1" y="80"/>
                    <a:pt x="15" y="239"/>
                  </a:cubicBezTo>
                  <a:lnTo>
                    <a:pt x="15" y="1393"/>
                  </a:lnTo>
                  <a:lnTo>
                    <a:pt x="448" y="1393"/>
                  </a:lnTo>
                  <a:lnTo>
                    <a:pt x="448" y="239"/>
                  </a:lnTo>
                  <a:cubicBezTo>
                    <a:pt x="463" y="80"/>
                    <a:pt x="347" y="0"/>
                    <a:pt x="232"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83" name="Google Shape;16389;p70">
              <a:extLst>
                <a:ext uri="{FF2B5EF4-FFF2-40B4-BE49-F238E27FC236}">
                  <a16:creationId xmlns:a16="http://schemas.microsoft.com/office/drawing/2014/main" xmlns="" id="{E071FA92-3E9A-4D98-94D5-E92C241AA366}"/>
                </a:ext>
              </a:extLst>
            </p:cNvPr>
            <p:cNvSpPr/>
            <p:nvPr/>
          </p:nvSpPr>
          <p:spPr>
            <a:xfrm>
              <a:off x="4462889" y="2128639"/>
              <a:ext cx="12138" cy="36544"/>
            </a:xfrm>
            <a:custGeom>
              <a:avLst/>
              <a:gdLst/>
              <a:ahLst/>
              <a:cxnLst/>
              <a:rect l="l" t="t" r="r" b="b"/>
              <a:pathLst>
                <a:path w="463" h="1394" extrusionOk="0">
                  <a:moveTo>
                    <a:pt x="231" y="0"/>
                  </a:moveTo>
                  <a:cubicBezTo>
                    <a:pt x="116" y="0"/>
                    <a:pt x="0" y="80"/>
                    <a:pt x="15" y="239"/>
                  </a:cubicBezTo>
                  <a:lnTo>
                    <a:pt x="15" y="1393"/>
                  </a:lnTo>
                  <a:lnTo>
                    <a:pt x="448" y="1393"/>
                  </a:lnTo>
                  <a:lnTo>
                    <a:pt x="448" y="239"/>
                  </a:lnTo>
                  <a:cubicBezTo>
                    <a:pt x="462" y="80"/>
                    <a:pt x="347" y="0"/>
                    <a:pt x="231"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84" name="Google Shape;16390;p70">
              <a:extLst>
                <a:ext uri="{FF2B5EF4-FFF2-40B4-BE49-F238E27FC236}">
                  <a16:creationId xmlns:a16="http://schemas.microsoft.com/office/drawing/2014/main" xmlns="" id="{9083C6F7-CEE6-42AA-82CB-3A19B990CFD6}"/>
                </a:ext>
              </a:extLst>
            </p:cNvPr>
            <p:cNvSpPr/>
            <p:nvPr/>
          </p:nvSpPr>
          <p:spPr>
            <a:xfrm>
              <a:off x="4201394" y="2221441"/>
              <a:ext cx="135872" cy="132674"/>
            </a:xfrm>
            <a:custGeom>
              <a:avLst/>
              <a:gdLst/>
              <a:ahLst/>
              <a:cxnLst/>
              <a:rect l="l" t="t" r="r" b="b"/>
              <a:pathLst>
                <a:path w="5183" h="5061" extrusionOk="0">
                  <a:moveTo>
                    <a:pt x="4107" y="1"/>
                  </a:moveTo>
                  <a:cubicBezTo>
                    <a:pt x="3963" y="1"/>
                    <a:pt x="3819" y="55"/>
                    <a:pt x="3710" y="163"/>
                  </a:cubicBezTo>
                  <a:lnTo>
                    <a:pt x="232" y="3642"/>
                  </a:lnTo>
                  <a:cubicBezTo>
                    <a:pt x="1" y="3858"/>
                    <a:pt x="1" y="4219"/>
                    <a:pt x="232" y="4436"/>
                  </a:cubicBezTo>
                  <a:lnTo>
                    <a:pt x="679" y="4898"/>
                  </a:lnTo>
                  <a:cubicBezTo>
                    <a:pt x="787" y="5006"/>
                    <a:pt x="932" y="5060"/>
                    <a:pt x="1076" y="5060"/>
                  </a:cubicBezTo>
                  <a:cubicBezTo>
                    <a:pt x="1220" y="5060"/>
                    <a:pt x="1365" y="5006"/>
                    <a:pt x="1473" y="4898"/>
                  </a:cubicBezTo>
                  <a:lnTo>
                    <a:pt x="4966" y="1404"/>
                  </a:lnTo>
                  <a:cubicBezTo>
                    <a:pt x="5183" y="1188"/>
                    <a:pt x="5183" y="827"/>
                    <a:pt x="4966" y="611"/>
                  </a:cubicBezTo>
                  <a:lnTo>
                    <a:pt x="4504" y="163"/>
                  </a:lnTo>
                  <a:cubicBezTo>
                    <a:pt x="4396" y="55"/>
                    <a:pt x="4252" y="1"/>
                    <a:pt x="4107"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85" name="Google Shape;16391;p70">
              <a:extLst>
                <a:ext uri="{FF2B5EF4-FFF2-40B4-BE49-F238E27FC236}">
                  <a16:creationId xmlns:a16="http://schemas.microsoft.com/office/drawing/2014/main" xmlns="" id="{4CA81E6C-A21A-4F60-A3F8-AAA2E1445218}"/>
                </a:ext>
              </a:extLst>
            </p:cNvPr>
            <p:cNvSpPr/>
            <p:nvPr/>
          </p:nvSpPr>
          <p:spPr>
            <a:xfrm>
              <a:off x="4201394" y="2221441"/>
              <a:ext cx="118859" cy="132674"/>
            </a:xfrm>
            <a:custGeom>
              <a:avLst/>
              <a:gdLst/>
              <a:ahLst/>
              <a:cxnLst/>
              <a:rect l="l" t="t" r="r" b="b"/>
              <a:pathLst>
                <a:path w="4534" h="5061" extrusionOk="0">
                  <a:moveTo>
                    <a:pt x="4107" y="1"/>
                  </a:moveTo>
                  <a:cubicBezTo>
                    <a:pt x="3963" y="1"/>
                    <a:pt x="3819" y="55"/>
                    <a:pt x="3710" y="163"/>
                  </a:cubicBezTo>
                  <a:lnTo>
                    <a:pt x="232" y="3642"/>
                  </a:lnTo>
                  <a:cubicBezTo>
                    <a:pt x="1" y="3858"/>
                    <a:pt x="1" y="4219"/>
                    <a:pt x="232" y="4450"/>
                  </a:cubicBezTo>
                  <a:lnTo>
                    <a:pt x="679" y="4898"/>
                  </a:lnTo>
                  <a:cubicBezTo>
                    <a:pt x="787" y="5006"/>
                    <a:pt x="932" y="5060"/>
                    <a:pt x="1076" y="5060"/>
                  </a:cubicBezTo>
                  <a:cubicBezTo>
                    <a:pt x="1220" y="5060"/>
                    <a:pt x="1365" y="5006"/>
                    <a:pt x="1473" y="4898"/>
                  </a:cubicBezTo>
                  <a:lnTo>
                    <a:pt x="1502" y="4869"/>
                  </a:lnTo>
                  <a:lnTo>
                    <a:pt x="1083" y="4450"/>
                  </a:lnTo>
                  <a:cubicBezTo>
                    <a:pt x="867" y="4219"/>
                    <a:pt x="867" y="3858"/>
                    <a:pt x="1083" y="3642"/>
                  </a:cubicBezTo>
                  <a:lnTo>
                    <a:pt x="4533" y="192"/>
                  </a:lnTo>
                  <a:lnTo>
                    <a:pt x="4504" y="163"/>
                  </a:lnTo>
                  <a:cubicBezTo>
                    <a:pt x="4396" y="55"/>
                    <a:pt x="4252" y="1"/>
                    <a:pt x="4107"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86" name="Google Shape;16392;p70">
              <a:extLst>
                <a:ext uri="{FF2B5EF4-FFF2-40B4-BE49-F238E27FC236}">
                  <a16:creationId xmlns:a16="http://schemas.microsoft.com/office/drawing/2014/main" xmlns="" id="{E906C0CC-6798-419B-BF5B-88E7F3A2A7C4}"/>
                </a:ext>
              </a:extLst>
            </p:cNvPr>
            <p:cNvSpPr/>
            <p:nvPr/>
          </p:nvSpPr>
          <p:spPr>
            <a:xfrm>
              <a:off x="4287668" y="2221441"/>
              <a:ext cx="49599" cy="47816"/>
            </a:xfrm>
            <a:custGeom>
              <a:avLst/>
              <a:gdLst/>
              <a:ahLst/>
              <a:cxnLst/>
              <a:rect l="l" t="t" r="r" b="b"/>
              <a:pathLst>
                <a:path w="1892" h="1824" extrusionOk="0">
                  <a:moveTo>
                    <a:pt x="816" y="1"/>
                  </a:moveTo>
                  <a:cubicBezTo>
                    <a:pt x="672" y="1"/>
                    <a:pt x="528" y="55"/>
                    <a:pt x="419" y="163"/>
                  </a:cubicBezTo>
                  <a:lnTo>
                    <a:pt x="1" y="582"/>
                  </a:lnTo>
                  <a:lnTo>
                    <a:pt x="1257" y="1823"/>
                  </a:lnTo>
                  <a:lnTo>
                    <a:pt x="1675" y="1404"/>
                  </a:lnTo>
                  <a:cubicBezTo>
                    <a:pt x="1892" y="1188"/>
                    <a:pt x="1892" y="827"/>
                    <a:pt x="1675" y="611"/>
                  </a:cubicBezTo>
                  <a:lnTo>
                    <a:pt x="1213" y="163"/>
                  </a:lnTo>
                  <a:cubicBezTo>
                    <a:pt x="1105" y="55"/>
                    <a:pt x="961" y="1"/>
                    <a:pt x="816"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87" name="Google Shape;16393;p70">
              <a:extLst>
                <a:ext uri="{FF2B5EF4-FFF2-40B4-BE49-F238E27FC236}">
                  <a16:creationId xmlns:a16="http://schemas.microsoft.com/office/drawing/2014/main" xmlns="" id="{E1EF2B44-39FD-4BBC-B22D-EA7ACC4BB514}"/>
                </a:ext>
              </a:extLst>
            </p:cNvPr>
            <p:cNvSpPr/>
            <p:nvPr/>
          </p:nvSpPr>
          <p:spPr>
            <a:xfrm>
              <a:off x="4287668" y="2221545"/>
              <a:ext cx="32585" cy="26136"/>
            </a:xfrm>
            <a:custGeom>
              <a:avLst/>
              <a:gdLst/>
              <a:ahLst/>
              <a:cxnLst/>
              <a:rect l="l" t="t" r="r" b="b"/>
              <a:pathLst>
                <a:path w="1243" h="997" extrusionOk="0">
                  <a:moveTo>
                    <a:pt x="708" y="0"/>
                  </a:moveTo>
                  <a:cubicBezTo>
                    <a:pt x="593" y="15"/>
                    <a:pt x="492" y="72"/>
                    <a:pt x="405" y="159"/>
                  </a:cubicBezTo>
                  <a:lnTo>
                    <a:pt x="102" y="462"/>
                  </a:lnTo>
                  <a:lnTo>
                    <a:pt x="1" y="578"/>
                  </a:lnTo>
                  <a:lnTo>
                    <a:pt x="434" y="996"/>
                  </a:lnTo>
                  <a:lnTo>
                    <a:pt x="1242" y="188"/>
                  </a:lnTo>
                  <a:lnTo>
                    <a:pt x="1213" y="159"/>
                  </a:lnTo>
                  <a:lnTo>
                    <a:pt x="1185" y="116"/>
                  </a:lnTo>
                  <a:lnTo>
                    <a:pt x="1170" y="101"/>
                  </a:lnTo>
                  <a:lnTo>
                    <a:pt x="1112" y="87"/>
                  </a:lnTo>
                  <a:cubicBezTo>
                    <a:pt x="1011" y="29"/>
                    <a:pt x="910" y="0"/>
                    <a:pt x="809"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grpSp>
      <p:grpSp>
        <p:nvGrpSpPr>
          <p:cNvPr id="188" name="Google Shape;8311;p65">
            <a:extLst>
              <a:ext uri="{FF2B5EF4-FFF2-40B4-BE49-F238E27FC236}">
                <a16:creationId xmlns:a16="http://schemas.microsoft.com/office/drawing/2014/main" xmlns="" id="{805A12D7-33D8-4A10-9482-F41355F58A3D}"/>
              </a:ext>
            </a:extLst>
          </p:cNvPr>
          <p:cNvGrpSpPr/>
          <p:nvPr/>
        </p:nvGrpSpPr>
        <p:grpSpPr>
          <a:xfrm>
            <a:off x="1244778" y="2407817"/>
            <a:ext cx="425249" cy="534281"/>
            <a:chOff x="6203465" y="2891206"/>
            <a:chExt cx="320478" cy="362110"/>
          </a:xfrm>
          <a:solidFill>
            <a:schemeClr val="accent2"/>
          </a:solidFill>
        </p:grpSpPr>
        <p:sp>
          <p:nvSpPr>
            <p:cNvPr id="189" name="Google Shape;8312;p65">
              <a:extLst>
                <a:ext uri="{FF2B5EF4-FFF2-40B4-BE49-F238E27FC236}">
                  <a16:creationId xmlns:a16="http://schemas.microsoft.com/office/drawing/2014/main" xmlns="" id="{C78CEF19-2F17-4107-BC81-2938B604F1FC}"/>
                </a:ext>
              </a:extLst>
            </p:cNvPr>
            <p:cNvSpPr/>
            <p:nvPr/>
          </p:nvSpPr>
          <p:spPr>
            <a:xfrm>
              <a:off x="6203465" y="2902158"/>
              <a:ext cx="320478" cy="351159"/>
            </a:xfrm>
            <a:custGeom>
              <a:avLst/>
              <a:gdLst/>
              <a:ahLst/>
              <a:cxnLst/>
              <a:rect l="l" t="t" r="r" b="b"/>
              <a:pathLst>
                <a:path w="12232" h="13403" extrusionOk="0">
                  <a:moveTo>
                    <a:pt x="6261" y="1"/>
                  </a:moveTo>
                  <a:cubicBezTo>
                    <a:pt x="4487" y="1"/>
                    <a:pt x="2747" y="875"/>
                    <a:pt x="1716" y="2484"/>
                  </a:cubicBezTo>
                  <a:lnTo>
                    <a:pt x="1400" y="3050"/>
                  </a:lnTo>
                  <a:cubicBezTo>
                    <a:pt x="1054" y="3778"/>
                    <a:pt x="872" y="4574"/>
                    <a:pt x="872" y="5389"/>
                  </a:cubicBezTo>
                  <a:cubicBezTo>
                    <a:pt x="882" y="5734"/>
                    <a:pt x="920" y="6079"/>
                    <a:pt x="968" y="6424"/>
                  </a:cubicBezTo>
                  <a:lnTo>
                    <a:pt x="173" y="7833"/>
                  </a:lnTo>
                  <a:cubicBezTo>
                    <a:pt x="0" y="8140"/>
                    <a:pt x="134" y="8542"/>
                    <a:pt x="470" y="8686"/>
                  </a:cubicBezTo>
                  <a:lnTo>
                    <a:pt x="1428" y="9079"/>
                  </a:lnTo>
                  <a:lnTo>
                    <a:pt x="1428" y="10680"/>
                  </a:lnTo>
                  <a:cubicBezTo>
                    <a:pt x="1428" y="11245"/>
                    <a:pt x="1879" y="11696"/>
                    <a:pt x="2444" y="11696"/>
                  </a:cubicBezTo>
                  <a:lnTo>
                    <a:pt x="3767" y="11696"/>
                  </a:lnTo>
                  <a:lnTo>
                    <a:pt x="3767" y="12894"/>
                  </a:lnTo>
                  <a:cubicBezTo>
                    <a:pt x="3758" y="13172"/>
                    <a:pt x="3997" y="13402"/>
                    <a:pt x="4275" y="13402"/>
                  </a:cubicBezTo>
                  <a:lnTo>
                    <a:pt x="8531" y="13402"/>
                  </a:lnTo>
                  <a:cubicBezTo>
                    <a:pt x="8537" y="13402"/>
                    <a:pt x="8543" y="13402"/>
                    <a:pt x="8548" y="13402"/>
                  </a:cubicBezTo>
                  <a:cubicBezTo>
                    <a:pt x="8837" y="13402"/>
                    <a:pt x="9068" y="13167"/>
                    <a:pt x="9068" y="12885"/>
                  </a:cubicBezTo>
                  <a:lnTo>
                    <a:pt x="9068" y="10862"/>
                  </a:lnTo>
                  <a:cubicBezTo>
                    <a:pt x="9068" y="10344"/>
                    <a:pt x="9298" y="9865"/>
                    <a:pt x="9691" y="9539"/>
                  </a:cubicBezTo>
                  <a:cubicBezTo>
                    <a:pt x="11704" y="7871"/>
                    <a:pt x="12231" y="4996"/>
                    <a:pt x="10947" y="2724"/>
                  </a:cubicBezTo>
                  <a:lnTo>
                    <a:pt x="10947" y="2724"/>
                  </a:lnTo>
                  <a:lnTo>
                    <a:pt x="8589" y="3510"/>
                  </a:lnTo>
                  <a:cubicBezTo>
                    <a:pt x="8584" y="3511"/>
                    <a:pt x="8580" y="3511"/>
                    <a:pt x="8576" y="3511"/>
                  </a:cubicBezTo>
                  <a:cubicBezTo>
                    <a:pt x="8507" y="3511"/>
                    <a:pt x="8467" y="3440"/>
                    <a:pt x="8512" y="3385"/>
                  </a:cubicBezTo>
                  <a:lnTo>
                    <a:pt x="10228" y="1890"/>
                  </a:lnTo>
                  <a:lnTo>
                    <a:pt x="8982" y="1095"/>
                  </a:lnTo>
                  <a:lnTo>
                    <a:pt x="9298" y="941"/>
                  </a:lnTo>
                  <a:cubicBezTo>
                    <a:pt x="8366" y="305"/>
                    <a:pt x="7308" y="1"/>
                    <a:pt x="6261"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90" name="Google Shape;8313;p65">
              <a:extLst>
                <a:ext uri="{FF2B5EF4-FFF2-40B4-BE49-F238E27FC236}">
                  <a16:creationId xmlns:a16="http://schemas.microsoft.com/office/drawing/2014/main" xmlns="" id="{D6A4B452-E6B9-4901-BAC2-5A9584C3C198}"/>
                </a:ext>
              </a:extLst>
            </p:cNvPr>
            <p:cNvSpPr/>
            <p:nvPr/>
          </p:nvSpPr>
          <p:spPr>
            <a:xfrm>
              <a:off x="6286833" y="2902132"/>
              <a:ext cx="184867" cy="71159"/>
            </a:xfrm>
            <a:custGeom>
              <a:avLst/>
              <a:gdLst/>
              <a:ahLst/>
              <a:cxnLst/>
              <a:rect l="l" t="t" r="r" b="b"/>
              <a:pathLst>
                <a:path w="7056" h="2716" extrusionOk="0">
                  <a:moveTo>
                    <a:pt x="3083" y="0"/>
                  </a:moveTo>
                  <a:cubicBezTo>
                    <a:pt x="2005" y="0"/>
                    <a:pt x="928" y="324"/>
                    <a:pt x="0" y="971"/>
                  </a:cubicBezTo>
                  <a:cubicBezTo>
                    <a:pt x="467" y="854"/>
                    <a:pt x="951" y="788"/>
                    <a:pt x="1436" y="788"/>
                  </a:cubicBezTo>
                  <a:cubicBezTo>
                    <a:pt x="1469" y="788"/>
                    <a:pt x="1501" y="788"/>
                    <a:pt x="1534" y="789"/>
                  </a:cubicBezTo>
                  <a:cubicBezTo>
                    <a:pt x="1546" y="789"/>
                    <a:pt x="1557" y="789"/>
                    <a:pt x="1569" y="789"/>
                  </a:cubicBezTo>
                  <a:cubicBezTo>
                    <a:pt x="3282" y="789"/>
                    <a:pt x="4916" y="1487"/>
                    <a:pt x="6116" y="2715"/>
                  </a:cubicBezTo>
                  <a:lnTo>
                    <a:pt x="7055" y="1891"/>
                  </a:lnTo>
                  <a:lnTo>
                    <a:pt x="5819" y="1096"/>
                  </a:lnTo>
                  <a:lnTo>
                    <a:pt x="6125" y="942"/>
                  </a:lnTo>
                  <a:cubicBezTo>
                    <a:pt x="5207" y="314"/>
                    <a:pt x="4145" y="0"/>
                    <a:pt x="3083"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91" name="Google Shape;8314;p65">
              <a:extLst>
                <a:ext uri="{FF2B5EF4-FFF2-40B4-BE49-F238E27FC236}">
                  <a16:creationId xmlns:a16="http://schemas.microsoft.com/office/drawing/2014/main" xmlns="" id="{363AEE5A-3EEF-42A5-85AC-DAFAD12A3394}"/>
                </a:ext>
              </a:extLst>
            </p:cNvPr>
            <p:cNvSpPr/>
            <p:nvPr/>
          </p:nvSpPr>
          <p:spPr>
            <a:xfrm>
              <a:off x="6457107" y="2973265"/>
              <a:ext cx="57771" cy="131865"/>
            </a:xfrm>
            <a:custGeom>
              <a:avLst/>
              <a:gdLst/>
              <a:ahLst/>
              <a:cxnLst/>
              <a:rect l="l" t="t" r="r" b="b"/>
              <a:pathLst>
                <a:path w="2205" h="5033" extrusionOk="0">
                  <a:moveTo>
                    <a:pt x="1266" y="0"/>
                  </a:moveTo>
                  <a:lnTo>
                    <a:pt x="0" y="422"/>
                  </a:lnTo>
                  <a:cubicBezTo>
                    <a:pt x="940" y="1572"/>
                    <a:pt x="1448" y="3001"/>
                    <a:pt x="1448" y="4486"/>
                  </a:cubicBezTo>
                  <a:cubicBezTo>
                    <a:pt x="1448" y="4669"/>
                    <a:pt x="1438" y="4851"/>
                    <a:pt x="1419" y="5033"/>
                  </a:cubicBezTo>
                  <a:cubicBezTo>
                    <a:pt x="2205" y="3432"/>
                    <a:pt x="2147" y="1553"/>
                    <a:pt x="1266"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92" name="Google Shape;8315;p65">
              <a:extLst>
                <a:ext uri="{FF2B5EF4-FFF2-40B4-BE49-F238E27FC236}">
                  <a16:creationId xmlns:a16="http://schemas.microsoft.com/office/drawing/2014/main" xmlns="" id="{4EA0753F-B311-4773-B138-D7E255A0B5A6}"/>
                </a:ext>
              </a:extLst>
            </p:cNvPr>
            <p:cNvSpPr/>
            <p:nvPr/>
          </p:nvSpPr>
          <p:spPr>
            <a:xfrm>
              <a:off x="6423807" y="2891206"/>
              <a:ext cx="97988" cy="103752"/>
            </a:xfrm>
            <a:custGeom>
              <a:avLst/>
              <a:gdLst/>
              <a:ahLst/>
              <a:cxnLst/>
              <a:rect l="l" t="t" r="r" b="b"/>
              <a:pathLst>
                <a:path w="3740" h="3960" extrusionOk="0">
                  <a:moveTo>
                    <a:pt x="3672" y="1"/>
                  </a:moveTo>
                  <a:cubicBezTo>
                    <a:pt x="3665" y="1"/>
                    <a:pt x="3657" y="3"/>
                    <a:pt x="3648" y="8"/>
                  </a:cubicBezTo>
                  <a:lnTo>
                    <a:pt x="648" y="1388"/>
                  </a:lnTo>
                  <a:cubicBezTo>
                    <a:pt x="485" y="1474"/>
                    <a:pt x="466" y="1695"/>
                    <a:pt x="619" y="1800"/>
                  </a:cubicBezTo>
                  <a:lnTo>
                    <a:pt x="1482" y="2366"/>
                  </a:lnTo>
                  <a:cubicBezTo>
                    <a:pt x="1559" y="2414"/>
                    <a:pt x="1568" y="2529"/>
                    <a:pt x="1501" y="2586"/>
                  </a:cubicBezTo>
                  <a:lnTo>
                    <a:pt x="35" y="3861"/>
                  </a:lnTo>
                  <a:cubicBezTo>
                    <a:pt x="1" y="3895"/>
                    <a:pt x="27" y="3960"/>
                    <a:pt x="74" y="3960"/>
                  </a:cubicBezTo>
                  <a:cubicBezTo>
                    <a:pt x="80" y="3960"/>
                    <a:pt x="86" y="3959"/>
                    <a:pt x="92" y="3957"/>
                  </a:cubicBezTo>
                  <a:lnTo>
                    <a:pt x="3505" y="2816"/>
                  </a:lnTo>
                  <a:cubicBezTo>
                    <a:pt x="3687" y="2749"/>
                    <a:pt x="3716" y="2519"/>
                    <a:pt x="3572" y="2404"/>
                  </a:cubicBezTo>
                  <a:lnTo>
                    <a:pt x="2652" y="1733"/>
                  </a:lnTo>
                  <a:cubicBezTo>
                    <a:pt x="2594" y="1685"/>
                    <a:pt x="2575" y="1599"/>
                    <a:pt x="2623" y="1541"/>
                  </a:cubicBezTo>
                  <a:lnTo>
                    <a:pt x="3716" y="84"/>
                  </a:lnTo>
                  <a:cubicBezTo>
                    <a:pt x="3739" y="52"/>
                    <a:pt x="3710" y="1"/>
                    <a:pt x="3672"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93" name="Google Shape;8316;p65">
              <a:extLst>
                <a:ext uri="{FF2B5EF4-FFF2-40B4-BE49-F238E27FC236}">
                  <a16:creationId xmlns:a16="http://schemas.microsoft.com/office/drawing/2014/main" xmlns="" id="{A275F238-D67E-4B00-B375-A79A4692E82F}"/>
                </a:ext>
              </a:extLst>
            </p:cNvPr>
            <p:cNvSpPr/>
            <p:nvPr/>
          </p:nvSpPr>
          <p:spPr>
            <a:xfrm>
              <a:off x="6396087" y="2978085"/>
              <a:ext cx="33405" cy="38907"/>
            </a:xfrm>
            <a:custGeom>
              <a:avLst/>
              <a:gdLst/>
              <a:ahLst/>
              <a:cxnLst/>
              <a:rect l="l" t="t" r="r" b="b"/>
              <a:pathLst>
                <a:path w="1275" h="1485" extrusionOk="0">
                  <a:moveTo>
                    <a:pt x="230" y="1"/>
                  </a:moveTo>
                  <a:cubicBezTo>
                    <a:pt x="129" y="1"/>
                    <a:pt x="28" y="66"/>
                    <a:pt x="19" y="200"/>
                  </a:cubicBezTo>
                  <a:cubicBezTo>
                    <a:pt x="0" y="967"/>
                    <a:pt x="355" y="1417"/>
                    <a:pt x="1035" y="1484"/>
                  </a:cubicBezTo>
                  <a:lnTo>
                    <a:pt x="1054" y="1484"/>
                  </a:lnTo>
                  <a:cubicBezTo>
                    <a:pt x="1160" y="1484"/>
                    <a:pt x="1246" y="1398"/>
                    <a:pt x="1256" y="1293"/>
                  </a:cubicBezTo>
                  <a:cubicBezTo>
                    <a:pt x="1275" y="1178"/>
                    <a:pt x="1189" y="1072"/>
                    <a:pt x="1074" y="1063"/>
                  </a:cubicBezTo>
                  <a:cubicBezTo>
                    <a:pt x="767" y="1043"/>
                    <a:pt x="422" y="919"/>
                    <a:pt x="441" y="219"/>
                  </a:cubicBezTo>
                  <a:cubicBezTo>
                    <a:pt x="446" y="75"/>
                    <a:pt x="338" y="1"/>
                    <a:pt x="230"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grpSp>
      <p:grpSp>
        <p:nvGrpSpPr>
          <p:cNvPr id="194" name="Google Shape;10810;p66">
            <a:extLst>
              <a:ext uri="{FF2B5EF4-FFF2-40B4-BE49-F238E27FC236}">
                <a16:creationId xmlns:a16="http://schemas.microsoft.com/office/drawing/2014/main" xmlns="" id="{5ED479A8-092F-486F-8EA0-FD7FEC247173}"/>
              </a:ext>
            </a:extLst>
          </p:cNvPr>
          <p:cNvGrpSpPr/>
          <p:nvPr/>
        </p:nvGrpSpPr>
        <p:grpSpPr>
          <a:xfrm>
            <a:off x="4312644" y="2368350"/>
            <a:ext cx="568600" cy="565378"/>
            <a:chOff x="5744051" y="3766250"/>
            <a:chExt cx="428511" cy="383186"/>
          </a:xfrm>
          <a:solidFill>
            <a:schemeClr val="accent2"/>
          </a:solidFill>
        </p:grpSpPr>
        <p:sp>
          <p:nvSpPr>
            <p:cNvPr id="195" name="Google Shape;10811;p66">
              <a:extLst>
                <a:ext uri="{FF2B5EF4-FFF2-40B4-BE49-F238E27FC236}">
                  <a16:creationId xmlns:a16="http://schemas.microsoft.com/office/drawing/2014/main" xmlns="" id="{B6F70E24-0C69-4F74-B3E2-BA768B6CCC60}"/>
                </a:ext>
              </a:extLst>
            </p:cNvPr>
            <p:cNvSpPr/>
            <p:nvPr/>
          </p:nvSpPr>
          <p:spPr>
            <a:xfrm>
              <a:off x="5872489" y="3804510"/>
              <a:ext cx="130696" cy="130460"/>
            </a:xfrm>
            <a:custGeom>
              <a:avLst/>
              <a:gdLst/>
              <a:ahLst/>
              <a:cxnLst/>
              <a:rect l="l" t="t" r="r" b="b"/>
              <a:pathLst>
                <a:path w="4977" h="4968" extrusionOk="0">
                  <a:moveTo>
                    <a:pt x="2480" y="0"/>
                  </a:moveTo>
                  <a:cubicBezTo>
                    <a:pt x="1110" y="0"/>
                    <a:pt x="0" y="1107"/>
                    <a:pt x="0" y="2479"/>
                  </a:cubicBezTo>
                  <a:cubicBezTo>
                    <a:pt x="0" y="3847"/>
                    <a:pt x="1110" y="4967"/>
                    <a:pt x="2479" y="4967"/>
                  </a:cubicBezTo>
                  <a:cubicBezTo>
                    <a:pt x="2485" y="4967"/>
                    <a:pt x="2491" y="4967"/>
                    <a:pt x="2496" y="4967"/>
                  </a:cubicBezTo>
                  <a:cubicBezTo>
                    <a:pt x="3866" y="4967"/>
                    <a:pt x="4967" y="3861"/>
                    <a:pt x="4977" y="2488"/>
                  </a:cubicBezTo>
                  <a:cubicBezTo>
                    <a:pt x="4977" y="1120"/>
                    <a:pt x="3866" y="0"/>
                    <a:pt x="2498" y="0"/>
                  </a:cubicBezTo>
                  <a:cubicBezTo>
                    <a:pt x="2492" y="0"/>
                    <a:pt x="2486" y="0"/>
                    <a:pt x="2480"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96" name="Google Shape;10812;p66">
              <a:extLst>
                <a:ext uri="{FF2B5EF4-FFF2-40B4-BE49-F238E27FC236}">
                  <a16:creationId xmlns:a16="http://schemas.microsoft.com/office/drawing/2014/main" xmlns="" id="{1ECCBE9E-014F-4738-BCF9-AC50A7ECE7C0}"/>
                </a:ext>
              </a:extLst>
            </p:cNvPr>
            <p:cNvSpPr/>
            <p:nvPr/>
          </p:nvSpPr>
          <p:spPr>
            <a:xfrm>
              <a:off x="5871963" y="3804169"/>
              <a:ext cx="74185" cy="130775"/>
            </a:xfrm>
            <a:custGeom>
              <a:avLst/>
              <a:gdLst/>
              <a:ahLst/>
              <a:cxnLst/>
              <a:rect l="l" t="t" r="r" b="b"/>
              <a:pathLst>
                <a:path w="2825" h="4980" extrusionOk="0">
                  <a:moveTo>
                    <a:pt x="2487" y="0"/>
                  </a:moveTo>
                  <a:cubicBezTo>
                    <a:pt x="1138" y="0"/>
                    <a:pt x="10" y="1094"/>
                    <a:pt x="1" y="2482"/>
                  </a:cubicBezTo>
                  <a:cubicBezTo>
                    <a:pt x="1" y="3880"/>
                    <a:pt x="1144" y="4980"/>
                    <a:pt x="2498" y="4980"/>
                  </a:cubicBezTo>
                  <a:cubicBezTo>
                    <a:pt x="2599" y="4980"/>
                    <a:pt x="2702" y="4974"/>
                    <a:pt x="2805" y="4961"/>
                  </a:cubicBezTo>
                  <a:cubicBezTo>
                    <a:pt x="1570" y="4789"/>
                    <a:pt x="642" y="3736"/>
                    <a:pt x="642" y="2482"/>
                  </a:cubicBezTo>
                  <a:cubicBezTo>
                    <a:pt x="652" y="1238"/>
                    <a:pt x="1580" y="185"/>
                    <a:pt x="2824" y="23"/>
                  </a:cubicBezTo>
                  <a:cubicBezTo>
                    <a:pt x="2710" y="8"/>
                    <a:pt x="2598" y="0"/>
                    <a:pt x="2487"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97" name="Google Shape;10813;p66">
              <a:extLst>
                <a:ext uri="{FF2B5EF4-FFF2-40B4-BE49-F238E27FC236}">
                  <a16:creationId xmlns:a16="http://schemas.microsoft.com/office/drawing/2014/main" xmlns="" id="{6DDA3EDE-C959-4514-AD45-C0E9E1C7CBE4}"/>
                </a:ext>
              </a:extLst>
            </p:cNvPr>
            <p:cNvSpPr/>
            <p:nvPr/>
          </p:nvSpPr>
          <p:spPr>
            <a:xfrm>
              <a:off x="5893339" y="3825361"/>
              <a:ext cx="88995" cy="88733"/>
            </a:xfrm>
            <a:custGeom>
              <a:avLst/>
              <a:gdLst/>
              <a:ahLst/>
              <a:cxnLst/>
              <a:rect l="l" t="t" r="r" b="b"/>
              <a:pathLst>
                <a:path w="3389" h="3379" extrusionOk="0">
                  <a:moveTo>
                    <a:pt x="1677" y="0"/>
                  </a:moveTo>
                  <a:cubicBezTo>
                    <a:pt x="756" y="0"/>
                    <a:pt x="0" y="753"/>
                    <a:pt x="0" y="1685"/>
                  </a:cubicBezTo>
                  <a:cubicBezTo>
                    <a:pt x="0" y="2623"/>
                    <a:pt x="756" y="3379"/>
                    <a:pt x="1685" y="3379"/>
                  </a:cubicBezTo>
                  <a:cubicBezTo>
                    <a:pt x="1691" y="3379"/>
                    <a:pt x="1696" y="3379"/>
                    <a:pt x="1702" y="3379"/>
                  </a:cubicBezTo>
                  <a:cubicBezTo>
                    <a:pt x="2632" y="3379"/>
                    <a:pt x="3379" y="2627"/>
                    <a:pt x="3388" y="1694"/>
                  </a:cubicBezTo>
                  <a:cubicBezTo>
                    <a:pt x="3388" y="757"/>
                    <a:pt x="2632" y="1"/>
                    <a:pt x="1694" y="1"/>
                  </a:cubicBezTo>
                  <a:cubicBezTo>
                    <a:pt x="1688" y="1"/>
                    <a:pt x="1683" y="0"/>
                    <a:pt x="1677"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98" name="Google Shape;10814;p66">
              <a:extLst>
                <a:ext uri="{FF2B5EF4-FFF2-40B4-BE49-F238E27FC236}">
                  <a16:creationId xmlns:a16="http://schemas.microsoft.com/office/drawing/2014/main" xmlns="" id="{D28C2F25-8553-4DF4-9F09-6E2588E608B0}"/>
                </a:ext>
              </a:extLst>
            </p:cNvPr>
            <p:cNvSpPr/>
            <p:nvPr/>
          </p:nvSpPr>
          <p:spPr>
            <a:xfrm>
              <a:off x="5892840" y="3824993"/>
              <a:ext cx="53308" cy="88995"/>
            </a:xfrm>
            <a:custGeom>
              <a:avLst/>
              <a:gdLst/>
              <a:ahLst/>
              <a:cxnLst/>
              <a:rect l="l" t="t" r="r" b="b"/>
              <a:pathLst>
                <a:path w="2030" h="3389" extrusionOk="0">
                  <a:moveTo>
                    <a:pt x="1694" y="0"/>
                  </a:moveTo>
                  <a:cubicBezTo>
                    <a:pt x="786" y="0"/>
                    <a:pt x="9" y="742"/>
                    <a:pt x="0" y="1689"/>
                  </a:cubicBezTo>
                  <a:cubicBezTo>
                    <a:pt x="0" y="2645"/>
                    <a:pt x="777" y="3388"/>
                    <a:pt x="1685" y="3388"/>
                  </a:cubicBezTo>
                  <a:cubicBezTo>
                    <a:pt x="1795" y="3388"/>
                    <a:pt x="1907" y="3377"/>
                    <a:pt x="2020" y="3355"/>
                  </a:cubicBezTo>
                  <a:cubicBezTo>
                    <a:pt x="1225" y="3201"/>
                    <a:pt x="661" y="2503"/>
                    <a:pt x="661" y="1689"/>
                  </a:cubicBezTo>
                  <a:cubicBezTo>
                    <a:pt x="661" y="885"/>
                    <a:pt x="1235" y="187"/>
                    <a:pt x="2029" y="34"/>
                  </a:cubicBezTo>
                  <a:cubicBezTo>
                    <a:pt x="1916" y="11"/>
                    <a:pt x="1804" y="0"/>
                    <a:pt x="1694"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99" name="Google Shape;10815;p66">
              <a:extLst>
                <a:ext uri="{FF2B5EF4-FFF2-40B4-BE49-F238E27FC236}">
                  <a16:creationId xmlns:a16="http://schemas.microsoft.com/office/drawing/2014/main" xmlns="" id="{2BCB6881-8622-480E-B356-909DE477775D}"/>
                </a:ext>
              </a:extLst>
            </p:cNvPr>
            <p:cNvSpPr/>
            <p:nvPr/>
          </p:nvSpPr>
          <p:spPr>
            <a:xfrm>
              <a:off x="5919231" y="3839436"/>
              <a:ext cx="35714" cy="61107"/>
            </a:xfrm>
            <a:custGeom>
              <a:avLst/>
              <a:gdLst/>
              <a:ahLst/>
              <a:cxnLst/>
              <a:rect l="l" t="t" r="r" b="b"/>
              <a:pathLst>
                <a:path w="1360" h="2327" extrusionOk="0">
                  <a:moveTo>
                    <a:pt x="651" y="469"/>
                  </a:moveTo>
                  <a:lnTo>
                    <a:pt x="651" y="900"/>
                  </a:lnTo>
                  <a:cubicBezTo>
                    <a:pt x="469" y="833"/>
                    <a:pt x="421" y="776"/>
                    <a:pt x="421" y="670"/>
                  </a:cubicBezTo>
                  <a:cubicBezTo>
                    <a:pt x="421" y="546"/>
                    <a:pt x="526" y="489"/>
                    <a:pt x="651" y="469"/>
                  </a:cubicBezTo>
                  <a:close/>
                  <a:moveTo>
                    <a:pt x="794" y="1350"/>
                  </a:moveTo>
                  <a:cubicBezTo>
                    <a:pt x="967" y="1426"/>
                    <a:pt x="1005" y="1503"/>
                    <a:pt x="1005" y="1608"/>
                  </a:cubicBezTo>
                  <a:cubicBezTo>
                    <a:pt x="1005" y="1723"/>
                    <a:pt x="909" y="1828"/>
                    <a:pt x="794" y="1838"/>
                  </a:cubicBezTo>
                  <a:lnTo>
                    <a:pt x="794" y="1350"/>
                  </a:lnTo>
                  <a:close/>
                  <a:moveTo>
                    <a:pt x="718" y="0"/>
                  </a:moveTo>
                  <a:cubicBezTo>
                    <a:pt x="670" y="0"/>
                    <a:pt x="622" y="29"/>
                    <a:pt x="622" y="77"/>
                  </a:cubicBezTo>
                  <a:lnTo>
                    <a:pt x="622" y="154"/>
                  </a:lnTo>
                  <a:cubicBezTo>
                    <a:pt x="287" y="192"/>
                    <a:pt x="67" y="374"/>
                    <a:pt x="67" y="709"/>
                  </a:cubicBezTo>
                  <a:cubicBezTo>
                    <a:pt x="67" y="1063"/>
                    <a:pt x="345" y="1168"/>
                    <a:pt x="613" y="1273"/>
                  </a:cubicBezTo>
                  <a:lnTo>
                    <a:pt x="613" y="1838"/>
                  </a:lnTo>
                  <a:cubicBezTo>
                    <a:pt x="479" y="1819"/>
                    <a:pt x="354" y="1752"/>
                    <a:pt x="258" y="1656"/>
                  </a:cubicBezTo>
                  <a:cubicBezTo>
                    <a:pt x="236" y="1633"/>
                    <a:pt x="206" y="1623"/>
                    <a:pt x="176" y="1623"/>
                  </a:cubicBezTo>
                  <a:cubicBezTo>
                    <a:pt x="130" y="1623"/>
                    <a:pt x="84" y="1648"/>
                    <a:pt x="67" y="1694"/>
                  </a:cubicBezTo>
                  <a:cubicBezTo>
                    <a:pt x="0" y="1771"/>
                    <a:pt x="0" y="1876"/>
                    <a:pt x="67" y="1943"/>
                  </a:cubicBezTo>
                  <a:cubicBezTo>
                    <a:pt x="203" y="2089"/>
                    <a:pt x="392" y="2174"/>
                    <a:pt x="590" y="2174"/>
                  </a:cubicBezTo>
                  <a:cubicBezTo>
                    <a:pt x="601" y="2174"/>
                    <a:pt x="612" y="2173"/>
                    <a:pt x="622" y="2173"/>
                  </a:cubicBezTo>
                  <a:lnTo>
                    <a:pt x="622" y="2173"/>
                  </a:lnTo>
                  <a:lnTo>
                    <a:pt x="613" y="2183"/>
                  </a:lnTo>
                  <a:lnTo>
                    <a:pt x="613" y="2259"/>
                  </a:lnTo>
                  <a:cubicBezTo>
                    <a:pt x="613" y="2297"/>
                    <a:pt x="670" y="2326"/>
                    <a:pt x="708" y="2326"/>
                  </a:cubicBezTo>
                  <a:cubicBezTo>
                    <a:pt x="756" y="2326"/>
                    <a:pt x="804" y="2297"/>
                    <a:pt x="804" y="2259"/>
                  </a:cubicBezTo>
                  <a:lnTo>
                    <a:pt x="804" y="2173"/>
                  </a:lnTo>
                  <a:cubicBezTo>
                    <a:pt x="1120" y="2154"/>
                    <a:pt x="1359" y="1886"/>
                    <a:pt x="1340" y="1570"/>
                  </a:cubicBezTo>
                  <a:cubicBezTo>
                    <a:pt x="1340" y="1235"/>
                    <a:pt x="1129" y="1082"/>
                    <a:pt x="814" y="967"/>
                  </a:cubicBezTo>
                  <a:lnTo>
                    <a:pt x="814" y="469"/>
                  </a:lnTo>
                  <a:cubicBezTo>
                    <a:pt x="909" y="479"/>
                    <a:pt x="1005" y="508"/>
                    <a:pt x="1082" y="556"/>
                  </a:cubicBezTo>
                  <a:cubicBezTo>
                    <a:pt x="1102" y="567"/>
                    <a:pt x="1123" y="573"/>
                    <a:pt x="1144" y="573"/>
                  </a:cubicBezTo>
                  <a:cubicBezTo>
                    <a:pt x="1191" y="573"/>
                    <a:pt x="1234" y="545"/>
                    <a:pt x="1254" y="498"/>
                  </a:cubicBezTo>
                  <a:cubicBezTo>
                    <a:pt x="1311" y="431"/>
                    <a:pt x="1302" y="335"/>
                    <a:pt x="1244" y="278"/>
                  </a:cubicBezTo>
                  <a:cubicBezTo>
                    <a:pt x="1130" y="199"/>
                    <a:pt x="992" y="152"/>
                    <a:pt x="852" y="152"/>
                  </a:cubicBezTo>
                  <a:cubicBezTo>
                    <a:pt x="839" y="152"/>
                    <a:pt x="827" y="153"/>
                    <a:pt x="814" y="154"/>
                  </a:cubicBezTo>
                  <a:lnTo>
                    <a:pt x="814" y="77"/>
                  </a:lnTo>
                  <a:cubicBezTo>
                    <a:pt x="814" y="39"/>
                    <a:pt x="766" y="0"/>
                    <a:pt x="718"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00" name="Google Shape;10816;p66">
              <a:extLst>
                <a:ext uri="{FF2B5EF4-FFF2-40B4-BE49-F238E27FC236}">
                  <a16:creationId xmlns:a16="http://schemas.microsoft.com/office/drawing/2014/main" xmlns="" id="{059CF0F9-9632-456C-8ED1-E95A269358E2}"/>
                </a:ext>
              </a:extLst>
            </p:cNvPr>
            <p:cNvSpPr/>
            <p:nvPr/>
          </p:nvSpPr>
          <p:spPr>
            <a:xfrm>
              <a:off x="5973747" y="3766565"/>
              <a:ext cx="130959" cy="130460"/>
            </a:xfrm>
            <a:custGeom>
              <a:avLst/>
              <a:gdLst/>
              <a:ahLst/>
              <a:cxnLst/>
              <a:rect l="l" t="t" r="r" b="b"/>
              <a:pathLst>
                <a:path w="4987" h="4968" extrusionOk="0">
                  <a:moveTo>
                    <a:pt x="2481" y="0"/>
                  </a:moveTo>
                  <a:cubicBezTo>
                    <a:pt x="1121" y="0"/>
                    <a:pt x="10" y="1107"/>
                    <a:pt x="1" y="2479"/>
                  </a:cubicBezTo>
                  <a:cubicBezTo>
                    <a:pt x="1" y="3847"/>
                    <a:pt x="1111" y="4967"/>
                    <a:pt x="2489" y="4967"/>
                  </a:cubicBezTo>
                  <a:cubicBezTo>
                    <a:pt x="2495" y="4967"/>
                    <a:pt x="2501" y="4967"/>
                    <a:pt x="2507" y="4967"/>
                  </a:cubicBezTo>
                  <a:cubicBezTo>
                    <a:pt x="3867" y="4967"/>
                    <a:pt x="4977" y="3861"/>
                    <a:pt x="4977" y="2488"/>
                  </a:cubicBezTo>
                  <a:cubicBezTo>
                    <a:pt x="4987" y="1120"/>
                    <a:pt x="3877" y="0"/>
                    <a:pt x="2499" y="0"/>
                  </a:cubicBezTo>
                  <a:cubicBezTo>
                    <a:pt x="2493" y="0"/>
                    <a:pt x="2487" y="0"/>
                    <a:pt x="2481"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01" name="Google Shape;10817;p66">
              <a:extLst>
                <a:ext uri="{FF2B5EF4-FFF2-40B4-BE49-F238E27FC236}">
                  <a16:creationId xmlns:a16="http://schemas.microsoft.com/office/drawing/2014/main" xmlns="" id="{1884960B-54CA-404C-8930-5DF0A993660B}"/>
                </a:ext>
              </a:extLst>
            </p:cNvPr>
            <p:cNvSpPr/>
            <p:nvPr/>
          </p:nvSpPr>
          <p:spPr>
            <a:xfrm>
              <a:off x="5973274" y="3766250"/>
              <a:ext cx="74132" cy="130801"/>
            </a:xfrm>
            <a:custGeom>
              <a:avLst/>
              <a:gdLst/>
              <a:ahLst/>
              <a:cxnLst/>
              <a:rect l="l" t="t" r="r" b="b"/>
              <a:pathLst>
                <a:path w="2823" h="4981" extrusionOk="0">
                  <a:moveTo>
                    <a:pt x="2497" y="1"/>
                  </a:moveTo>
                  <a:cubicBezTo>
                    <a:pt x="1143" y="1"/>
                    <a:pt x="9" y="1089"/>
                    <a:pt x="9" y="2481"/>
                  </a:cubicBezTo>
                  <a:cubicBezTo>
                    <a:pt x="0" y="3875"/>
                    <a:pt x="1136" y="4981"/>
                    <a:pt x="2492" y="4981"/>
                  </a:cubicBezTo>
                  <a:cubicBezTo>
                    <a:pt x="2598" y="4981"/>
                    <a:pt x="2705" y="4974"/>
                    <a:pt x="2813" y="4960"/>
                  </a:cubicBezTo>
                  <a:cubicBezTo>
                    <a:pt x="1569" y="4797"/>
                    <a:pt x="641" y="3735"/>
                    <a:pt x="650" y="2481"/>
                  </a:cubicBezTo>
                  <a:cubicBezTo>
                    <a:pt x="650" y="1237"/>
                    <a:pt x="1579" y="184"/>
                    <a:pt x="2823" y="22"/>
                  </a:cubicBezTo>
                  <a:cubicBezTo>
                    <a:pt x="2713" y="8"/>
                    <a:pt x="2605" y="1"/>
                    <a:pt x="2497"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02" name="Google Shape;10818;p66">
              <a:extLst>
                <a:ext uri="{FF2B5EF4-FFF2-40B4-BE49-F238E27FC236}">
                  <a16:creationId xmlns:a16="http://schemas.microsoft.com/office/drawing/2014/main" xmlns="" id="{1F739245-8A85-4FFF-83D0-DD91AC64AAF3}"/>
                </a:ext>
              </a:extLst>
            </p:cNvPr>
            <p:cNvSpPr/>
            <p:nvPr/>
          </p:nvSpPr>
          <p:spPr>
            <a:xfrm>
              <a:off x="5994624" y="3787415"/>
              <a:ext cx="89231" cy="88733"/>
            </a:xfrm>
            <a:custGeom>
              <a:avLst/>
              <a:gdLst/>
              <a:ahLst/>
              <a:cxnLst/>
              <a:rect l="l" t="t" r="r" b="b"/>
              <a:pathLst>
                <a:path w="3398" h="3379" extrusionOk="0">
                  <a:moveTo>
                    <a:pt x="1686" y="0"/>
                  </a:moveTo>
                  <a:cubicBezTo>
                    <a:pt x="756" y="0"/>
                    <a:pt x="10" y="753"/>
                    <a:pt x="0" y="1685"/>
                  </a:cubicBezTo>
                  <a:cubicBezTo>
                    <a:pt x="0" y="2623"/>
                    <a:pt x="756" y="3379"/>
                    <a:pt x="1694" y="3379"/>
                  </a:cubicBezTo>
                  <a:cubicBezTo>
                    <a:pt x="1700" y="3379"/>
                    <a:pt x="1706" y="3379"/>
                    <a:pt x="1712" y="3379"/>
                  </a:cubicBezTo>
                  <a:cubicBezTo>
                    <a:pt x="2641" y="3379"/>
                    <a:pt x="3388" y="2626"/>
                    <a:pt x="3388" y="1694"/>
                  </a:cubicBezTo>
                  <a:cubicBezTo>
                    <a:pt x="3398" y="757"/>
                    <a:pt x="2642" y="0"/>
                    <a:pt x="1704" y="0"/>
                  </a:cubicBezTo>
                  <a:cubicBezTo>
                    <a:pt x="1698" y="0"/>
                    <a:pt x="1692" y="0"/>
                    <a:pt x="1686"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03" name="Google Shape;10819;p66">
              <a:extLst>
                <a:ext uri="{FF2B5EF4-FFF2-40B4-BE49-F238E27FC236}">
                  <a16:creationId xmlns:a16="http://schemas.microsoft.com/office/drawing/2014/main" xmlns="" id="{B55F2490-68DC-4F21-AA09-6324504F171F}"/>
                </a:ext>
              </a:extLst>
            </p:cNvPr>
            <p:cNvSpPr/>
            <p:nvPr/>
          </p:nvSpPr>
          <p:spPr>
            <a:xfrm>
              <a:off x="5994361" y="3787284"/>
              <a:ext cx="53308" cy="88916"/>
            </a:xfrm>
            <a:custGeom>
              <a:avLst/>
              <a:gdLst/>
              <a:ahLst/>
              <a:cxnLst/>
              <a:rect l="l" t="t" r="r" b="b"/>
              <a:pathLst>
                <a:path w="2030" h="3386" extrusionOk="0">
                  <a:moveTo>
                    <a:pt x="1689" y="0"/>
                  </a:moveTo>
                  <a:cubicBezTo>
                    <a:pt x="775" y="0"/>
                    <a:pt x="1" y="734"/>
                    <a:pt x="1" y="1680"/>
                  </a:cubicBezTo>
                  <a:cubicBezTo>
                    <a:pt x="1" y="2641"/>
                    <a:pt x="777" y="3386"/>
                    <a:pt x="1695" y="3386"/>
                  </a:cubicBezTo>
                  <a:cubicBezTo>
                    <a:pt x="1802" y="3386"/>
                    <a:pt x="1910" y="3376"/>
                    <a:pt x="2020" y="3355"/>
                  </a:cubicBezTo>
                  <a:cubicBezTo>
                    <a:pt x="1226" y="3192"/>
                    <a:pt x="651" y="2494"/>
                    <a:pt x="661" y="1690"/>
                  </a:cubicBezTo>
                  <a:cubicBezTo>
                    <a:pt x="661" y="876"/>
                    <a:pt x="1235" y="187"/>
                    <a:pt x="2030" y="34"/>
                  </a:cubicBezTo>
                  <a:cubicBezTo>
                    <a:pt x="1915" y="11"/>
                    <a:pt x="1801" y="0"/>
                    <a:pt x="1689"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04" name="Google Shape;10820;p66">
              <a:extLst>
                <a:ext uri="{FF2B5EF4-FFF2-40B4-BE49-F238E27FC236}">
                  <a16:creationId xmlns:a16="http://schemas.microsoft.com/office/drawing/2014/main" xmlns="" id="{FD2FFD66-6BF6-4ECA-84FE-29980D3ACAB5}"/>
                </a:ext>
              </a:extLst>
            </p:cNvPr>
            <p:cNvSpPr/>
            <p:nvPr/>
          </p:nvSpPr>
          <p:spPr>
            <a:xfrm>
              <a:off x="6020753" y="3801727"/>
              <a:ext cx="35451" cy="60844"/>
            </a:xfrm>
            <a:custGeom>
              <a:avLst/>
              <a:gdLst/>
              <a:ahLst/>
              <a:cxnLst/>
              <a:rect l="l" t="t" r="r" b="b"/>
              <a:pathLst>
                <a:path w="1350" h="2317" extrusionOk="0">
                  <a:moveTo>
                    <a:pt x="642" y="470"/>
                  </a:moveTo>
                  <a:lnTo>
                    <a:pt x="642" y="891"/>
                  </a:lnTo>
                  <a:cubicBezTo>
                    <a:pt x="460" y="824"/>
                    <a:pt x="412" y="767"/>
                    <a:pt x="412" y="661"/>
                  </a:cubicBezTo>
                  <a:cubicBezTo>
                    <a:pt x="412" y="537"/>
                    <a:pt x="517" y="489"/>
                    <a:pt x="642" y="470"/>
                  </a:cubicBezTo>
                  <a:close/>
                  <a:moveTo>
                    <a:pt x="785" y="1341"/>
                  </a:moveTo>
                  <a:cubicBezTo>
                    <a:pt x="967" y="1417"/>
                    <a:pt x="996" y="1503"/>
                    <a:pt x="996" y="1599"/>
                  </a:cubicBezTo>
                  <a:cubicBezTo>
                    <a:pt x="996" y="1724"/>
                    <a:pt x="910" y="1819"/>
                    <a:pt x="785" y="1829"/>
                  </a:cubicBezTo>
                  <a:lnTo>
                    <a:pt x="785" y="1341"/>
                  </a:lnTo>
                  <a:close/>
                  <a:moveTo>
                    <a:pt x="709" y="1"/>
                  </a:moveTo>
                  <a:cubicBezTo>
                    <a:pt x="661" y="1"/>
                    <a:pt x="613" y="30"/>
                    <a:pt x="613" y="68"/>
                  </a:cubicBezTo>
                  <a:lnTo>
                    <a:pt x="613" y="145"/>
                  </a:lnTo>
                  <a:cubicBezTo>
                    <a:pt x="278" y="192"/>
                    <a:pt x="67" y="365"/>
                    <a:pt x="67" y="700"/>
                  </a:cubicBezTo>
                  <a:cubicBezTo>
                    <a:pt x="58" y="1054"/>
                    <a:pt x="335" y="1169"/>
                    <a:pt x="613" y="1274"/>
                  </a:cubicBezTo>
                  <a:lnTo>
                    <a:pt x="613" y="1829"/>
                  </a:lnTo>
                  <a:cubicBezTo>
                    <a:pt x="479" y="1810"/>
                    <a:pt x="355" y="1743"/>
                    <a:pt x="249" y="1647"/>
                  </a:cubicBezTo>
                  <a:cubicBezTo>
                    <a:pt x="227" y="1624"/>
                    <a:pt x="198" y="1614"/>
                    <a:pt x="169" y="1614"/>
                  </a:cubicBezTo>
                  <a:cubicBezTo>
                    <a:pt x="125" y="1614"/>
                    <a:pt x="81" y="1639"/>
                    <a:pt x="58" y="1685"/>
                  </a:cubicBezTo>
                  <a:cubicBezTo>
                    <a:pt x="0" y="1762"/>
                    <a:pt x="0" y="1867"/>
                    <a:pt x="58" y="1944"/>
                  </a:cubicBezTo>
                  <a:cubicBezTo>
                    <a:pt x="201" y="2097"/>
                    <a:pt x="402" y="2173"/>
                    <a:pt x="613" y="2173"/>
                  </a:cubicBezTo>
                  <a:lnTo>
                    <a:pt x="603" y="2250"/>
                  </a:lnTo>
                  <a:cubicBezTo>
                    <a:pt x="603" y="2288"/>
                    <a:pt x="661" y="2317"/>
                    <a:pt x="699" y="2317"/>
                  </a:cubicBezTo>
                  <a:cubicBezTo>
                    <a:pt x="747" y="2317"/>
                    <a:pt x="804" y="2288"/>
                    <a:pt x="804" y="2250"/>
                  </a:cubicBezTo>
                  <a:lnTo>
                    <a:pt x="804" y="2164"/>
                  </a:lnTo>
                  <a:cubicBezTo>
                    <a:pt x="1111" y="2145"/>
                    <a:pt x="1350" y="1877"/>
                    <a:pt x="1340" y="1561"/>
                  </a:cubicBezTo>
                  <a:cubicBezTo>
                    <a:pt x="1340" y="1207"/>
                    <a:pt x="1101" y="1063"/>
                    <a:pt x="804" y="958"/>
                  </a:cubicBezTo>
                  <a:lnTo>
                    <a:pt x="804" y="460"/>
                  </a:lnTo>
                  <a:cubicBezTo>
                    <a:pt x="996" y="470"/>
                    <a:pt x="1063" y="566"/>
                    <a:pt x="1139" y="566"/>
                  </a:cubicBezTo>
                  <a:cubicBezTo>
                    <a:pt x="1216" y="566"/>
                    <a:pt x="1264" y="489"/>
                    <a:pt x="1283" y="422"/>
                  </a:cubicBezTo>
                  <a:cubicBezTo>
                    <a:pt x="1312" y="298"/>
                    <a:pt x="1235" y="240"/>
                    <a:pt x="1120" y="192"/>
                  </a:cubicBezTo>
                  <a:cubicBezTo>
                    <a:pt x="1015" y="164"/>
                    <a:pt x="910" y="145"/>
                    <a:pt x="804" y="145"/>
                  </a:cubicBezTo>
                  <a:lnTo>
                    <a:pt x="804" y="68"/>
                  </a:lnTo>
                  <a:cubicBezTo>
                    <a:pt x="804" y="30"/>
                    <a:pt x="757" y="1"/>
                    <a:pt x="709"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05" name="Google Shape;10821;p66">
              <a:extLst>
                <a:ext uri="{FF2B5EF4-FFF2-40B4-BE49-F238E27FC236}">
                  <a16:creationId xmlns:a16="http://schemas.microsoft.com/office/drawing/2014/main" xmlns="" id="{D7B3CFD0-3B3B-4088-80DE-E417ED2A7453}"/>
                </a:ext>
              </a:extLst>
            </p:cNvPr>
            <p:cNvSpPr/>
            <p:nvPr/>
          </p:nvSpPr>
          <p:spPr>
            <a:xfrm>
              <a:off x="5744051" y="3983945"/>
              <a:ext cx="147056" cy="165491"/>
            </a:xfrm>
            <a:custGeom>
              <a:avLst/>
              <a:gdLst/>
              <a:ahLst/>
              <a:cxnLst/>
              <a:rect l="l" t="t" r="r" b="b"/>
              <a:pathLst>
                <a:path w="5600" h="6302" extrusionOk="0">
                  <a:moveTo>
                    <a:pt x="3733" y="0"/>
                  </a:moveTo>
                  <a:lnTo>
                    <a:pt x="269" y="1292"/>
                  </a:lnTo>
                  <a:cubicBezTo>
                    <a:pt x="96" y="1359"/>
                    <a:pt x="1" y="1560"/>
                    <a:pt x="68" y="1733"/>
                  </a:cubicBezTo>
                  <a:lnTo>
                    <a:pt x="1695" y="6078"/>
                  </a:lnTo>
                  <a:cubicBezTo>
                    <a:pt x="1746" y="6218"/>
                    <a:pt x="1872" y="6301"/>
                    <a:pt x="2010" y="6301"/>
                  </a:cubicBezTo>
                  <a:cubicBezTo>
                    <a:pt x="2051" y="6301"/>
                    <a:pt x="2093" y="6294"/>
                    <a:pt x="2135" y="6278"/>
                  </a:cubicBezTo>
                  <a:lnTo>
                    <a:pt x="5599" y="4986"/>
                  </a:lnTo>
                  <a:lnTo>
                    <a:pt x="3733" y="0"/>
                  </a:ln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06" name="Google Shape;10822;p66">
              <a:extLst>
                <a:ext uri="{FF2B5EF4-FFF2-40B4-BE49-F238E27FC236}">
                  <a16:creationId xmlns:a16="http://schemas.microsoft.com/office/drawing/2014/main" xmlns="" id="{08DE645F-211C-43C4-BBBA-FE76FD0E6BC1}"/>
                </a:ext>
              </a:extLst>
            </p:cNvPr>
            <p:cNvSpPr/>
            <p:nvPr/>
          </p:nvSpPr>
          <p:spPr>
            <a:xfrm>
              <a:off x="5784754" y="4095786"/>
              <a:ext cx="106353" cy="53597"/>
            </a:xfrm>
            <a:custGeom>
              <a:avLst/>
              <a:gdLst/>
              <a:ahLst/>
              <a:cxnLst/>
              <a:rect l="l" t="t" r="r" b="b"/>
              <a:pathLst>
                <a:path w="4050" h="2041" extrusionOk="0">
                  <a:moveTo>
                    <a:pt x="3781" y="0"/>
                  </a:moveTo>
                  <a:lnTo>
                    <a:pt x="3714" y="29"/>
                  </a:lnTo>
                  <a:lnTo>
                    <a:pt x="1" y="1417"/>
                  </a:lnTo>
                  <a:lnTo>
                    <a:pt x="145" y="1819"/>
                  </a:lnTo>
                  <a:cubicBezTo>
                    <a:pt x="197" y="1953"/>
                    <a:pt x="331" y="2041"/>
                    <a:pt x="469" y="2041"/>
                  </a:cubicBezTo>
                  <a:cubicBezTo>
                    <a:pt x="508" y="2041"/>
                    <a:pt x="547" y="2034"/>
                    <a:pt x="585" y="2019"/>
                  </a:cubicBezTo>
                  <a:lnTo>
                    <a:pt x="4049" y="727"/>
                  </a:lnTo>
                  <a:lnTo>
                    <a:pt x="3781" y="0"/>
                  </a:ln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07" name="Google Shape;10823;p66">
              <a:extLst>
                <a:ext uri="{FF2B5EF4-FFF2-40B4-BE49-F238E27FC236}">
                  <a16:creationId xmlns:a16="http://schemas.microsoft.com/office/drawing/2014/main" xmlns="" id="{177BD633-CC7C-41DC-9E12-D1CEC854EFF7}"/>
                </a:ext>
              </a:extLst>
            </p:cNvPr>
            <p:cNvSpPr/>
            <p:nvPr/>
          </p:nvSpPr>
          <p:spPr>
            <a:xfrm>
              <a:off x="5886538" y="3909550"/>
              <a:ext cx="286024" cy="176441"/>
            </a:xfrm>
            <a:custGeom>
              <a:avLst/>
              <a:gdLst/>
              <a:ahLst/>
              <a:cxnLst/>
              <a:rect l="l" t="t" r="r" b="b"/>
              <a:pathLst>
                <a:path w="10892" h="6719" extrusionOk="0">
                  <a:moveTo>
                    <a:pt x="9693" y="1"/>
                  </a:moveTo>
                  <a:cubicBezTo>
                    <a:pt x="9260" y="1"/>
                    <a:pt x="8912" y="344"/>
                    <a:pt x="8873" y="383"/>
                  </a:cubicBezTo>
                  <a:lnTo>
                    <a:pt x="6002" y="2747"/>
                  </a:lnTo>
                  <a:cubicBezTo>
                    <a:pt x="6002" y="2747"/>
                    <a:pt x="5963" y="1934"/>
                    <a:pt x="5111" y="1934"/>
                  </a:cubicBezTo>
                  <a:cubicBezTo>
                    <a:pt x="4317" y="1931"/>
                    <a:pt x="3755" y="1924"/>
                    <a:pt x="3338" y="1924"/>
                  </a:cubicBezTo>
                  <a:cubicBezTo>
                    <a:pt x="2505" y="1924"/>
                    <a:pt x="2256" y="1950"/>
                    <a:pt x="1905" y="2077"/>
                  </a:cubicBezTo>
                  <a:lnTo>
                    <a:pt x="1" y="2862"/>
                  </a:lnTo>
                  <a:lnTo>
                    <a:pt x="1436" y="6719"/>
                  </a:lnTo>
                  <a:cubicBezTo>
                    <a:pt x="2585" y="6243"/>
                    <a:pt x="2514" y="6187"/>
                    <a:pt x="3650" y="6187"/>
                  </a:cubicBezTo>
                  <a:cubicBezTo>
                    <a:pt x="3999" y="6187"/>
                    <a:pt x="4463" y="6193"/>
                    <a:pt x="5111" y="6193"/>
                  </a:cubicBezTo>
                  <a:cubicBezTo>
                    <a:pt x="5724" y="6173"/>
                    <a:pt x="6308" y="5905"/>
                    <a:pt x="6719" y="5446"/>
                  </a:cubicBezTo>
                  <a:lnTo>
                    <a:pt x="10251" y="1675"/>
                  </a:lnTo>
                  <a:cubicBezTo>
                    <a:pt x="10356" y="1551"/>
                    <a:pt x="10892" y="843"/>
                    <a:pt x="10299" y="259"/>
                  </a:cubicBezTo>
                  <a:cubicBezTo>
                    <a:pt x="10093" y="68"/>
                    <a:pt x="9884" y="1"/>
                    <a:pt x="9693"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08" name="Google Shape;10824;p66">
              <a:extLst>
                <a:ext uri="{FF2B5EF4-FFF2-40B4-BE49-F238E27FC236}">
                  <a16:creationId xmlns:a16="http://schemas.microsoft.com/office/drawing/2014/main" xmlns="" id="{DE47D287-F40D-4EA3-99F7-9226C4360916}"/>
                </a:ext>
              </a:extLst>
            </p:cNvPr>
            <p:cNvSpPr/>
            <p:nvPr/>
          </p:nvSpPr>
          <p:spPr>
            <a:xfrm>
              <a:off x="5886538" y="3976408"/>
              <a:ext cx="57851" cy="109347"/>
            </a:xfrm>
            <a:custGeom>
              <a:avLst/>
              <a:gdLst/>
              <a:ahLst/>
              <a:cxnLst/>
              <a:rect l="l" t="t" r="r" b="b"/>
              <a:pathLst>
                <a:path w="2203" h="4164" extrusionOk="0">
                  <a:moveTo>
                    <a:pt x="767" y="0"/>
                  </a:moveTo>
                  <a:lnTo>
                    <a:pt x="1" y="307"/>
                  </a:lnTo>
                  <a:lnTo>
                    <a:pt x="1446" y="4163"/>
                  </a:lnTo>
                  <a:lnTo>
                    <a:pt x="2202" y="3848"/>
                  </a:lnTo>
                  <a:lnTo>
                    <a:pt x="767" y="0"/>
                  </a:ln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09" name="Google Shape;10825;p66">
              <a:extLst>
                <a:ext uri="{FF2B5EF4-FFF2-40B4-BE49-F238E27FC236}">
                  <a16:creationId xmlns:a16="http://schemas.microsoft.com/office/drawing/2014/main" xmlns="" id="{3476CECF-64C7-4CFF-B228-27CE2DDD499E}"/>
                </a:ext>
              </a:extLst>
            </p:cNvPr>
            <p:cNvSpPr/>
            <p:nvPr/>
          </p:nvSpPr>
          <p:spPr>
            <a:xfrm>
              <a:off x="5961956" y="3961335"/>
              <a:ext cx="82456" cy="52467"/>
            </a:xfrm>
            <a:custGeom>
              <a:avLst/>
              <a:gdLst/>
              <a:ahLst/>
              <a:cxnLst/>
              <a:rect l="l" t="t" r="r" b="b"/>
              <a:pathLst>
                <a:path w="3140" h="1998" extrusionOk="0">
                  <a:moveTo>
                    <a:pt x="2565" y="0"/>
                  </a:moveTo>
                  <a:lnTo>
                    <a:pt x="2565" y="0"/>
                  </a:lnTo>
                  <a:cubicBezTo>
                    <a:pt x="2641" y="345"/>
                    <a:pt x="2708" y="948"/>
                    <a:pt x="2488" y="1263"/>
                  </a:cubicBezTo>
                  <a:cubicBezTo>
                    <a:pt x="2355" y="1454"/>
                    <a:pt x="2176" y="1495"/>
                    <a:pt x="1704" y="1495"/>
                  </a:cubicBezTo>
                  <a:cubicBezTo>
                    <a:pt x="1396" y="1495"/>
                    <a:pt x="962" y="1478"/>
                    <a:pt x="335" y="1474"/>
                  </a:cubicBezTo>
                  <a:cubicBezTo>
                    <a:pt x="0" y="1474"/>
                    <a:pt x="0" y="1981"/>
                    <a:pt x="335" y="1981"/>
                  </a:cubicBezTo>
                  <a:cubicBezTo>
                    <a:pt x="868" y="1981"/>
                    <a:pt x="1286" y="1997"/>
                    <a:pt x="1621" y="1997"/>
                  </a:cubicBezTo>
                  <a:cubicBezTo>
                    <a:pt x="2292" y="1997"/>
                    <a:pt x="2632" y="1933"/>
                    <a:pt x="2900" y="1550"/>
                  </a:cubicBezTo>
                  <a:cubicBezTo>
                    <a:pt x="3053" y="1311"/>
                    <a:pt x="3130" y="1034"/>
                    <a:pt x="3139" y="756"/>
                  </a:cubicBezTo>
                  <a:cubicBezTo>
                    <a:pt x="3130" y="651"/>
                    <a:pt x="3053" y="153"/>
                    <a:pt x="2565"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10" name="Google Shape;10826;p66">
              <a:extLst>
                <a:ext uri="{FF2B5EF4-FFF2-40B4-BE49-F238E27FC236}">
                  <a16:creationId xmlns:a16="http://schemas.microsoft.com/office/drawing/2014/main" xmlns="" id="{BBC18E36-85EA-4E7F-A409-D7F73CF9D7D1}"/>
                </a:ext>
              </a:extLst>
            </p:cNvPr>
            <p:cNvSpPr/>
            <p:nvPr/>
          </p:nvSpPr>
          <p:spPr>
            <a:xfrm>
              <a:off x="5840556" y="3971235"/>
              <a:ext cx="89258" cy="144167"/>
            </a:xfrm>
            <a:custGeom>
              <a:avLst/>
              <a:gdLst/>
              <a:ahLst/>
              <a:cxnLst/>
              <a:rect l="l" t="t" r="r" b="b"/>
              <a:pathLst>
                <a:path w="3399" h="5490" extrusionOk="0">
                  <a:moveTo>
                    <a:pt x="1413" y="1"/>
                  </a:moveTo>
                  <a:cubicBezTo>
                    <a:pt x="1374" y="1"/>
                    <a:pt x="1333" y="8"/>
                    <a:pt x="1293" y="25"/>
                  </a:cubicBezTo>
                  <a:lnTo>
                    <a:pt x="1" y="504"/>
                  </a:lnTo>
                  <a:lnTo>
                    <a:pt x="1867" y="5490"/>
                  </a:lnTo>
                  <a:lnTo>
                    <a:pt x="3159" y="5002"/>
                  </a:lnTo>
                  <a:cubicBezTo>
                    <a:pt x="3312" y="4944"/>
                    <a:pt x="3398" y="4772"/>
                    <a:pt x="3341" y="4619"/>
                  </a:cubicBezTo>
                  <a:lnTo>
                    <a:pt x="1685" y="188"/>
                  </a:lnTo>
                  <a:cubicBezTo>
                    <a:pt x="1642" y="73"/>
                    <a:pt x="1534" y="1"/>
                    <a:pt x="1413"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11" name="Google Shape;10827;p66">
              <a:extLst>
                <a:ext uri="{FF2B5EF4-FFF2-40B4-BE49-F238E27FC236}">
                  <a16:creationId xmlns:a16="http://schemas.microsoft.com/office/drawing/2014/main" xmlns="" id="{0D8A1F20-0F4F-4CF1-9C7C-0B68307286BF}"/>
                </a:ext>
              </a:extLst>
            </p:cNvPr>
            <p:cNvSpPr/>
            <p:nvPr/>
          </p:nvSpPr>
          <p:spPr>
            <a:xfrm>
              <a:off x="5882284" y="4079689"/>
              <a:ext cx="47531" cy="35714"/>
            </a:xfrm>
            <a:custGeom>
              <a:avLst/>
              <a:gdLst/>
              <a:ahLst/>
              <a:cxnLst/>
              <a:rect l="l" t="t" r="r" b="b"/>
              <a:pathLst>
                <a:path w="1810" h="1360" extrusionOk="0">
                  <a:moveTo>
                    <a:pt x="1570" y="1"/>
                  </a:moveTo>
                  <a:cubicBezTo>
                    <a:pt x="1532" y="49"/>
                    <a:pt x="1484" y="87"/>
                    <a:pt x="1426" y="106"/>
                  </a:cubicBezTo>
                  <a:lnTo>
                    <a:pt x="0" y="632"/>
                  </a:lnTo>
                  <a:lnTo>
                    <a:pt x="268" y="1360"/>
                  </a:lnTo>
                  <a:lnTo>
                    <a:pt x="1570" y="881"/>
                  </a:lnTo>
                  <a:cubicBezTo>
                    <a:pt x="1723" y="814"/>
                    <a:pt x="1809" y="642"/>
                    <a:pt x="1752" y="489"/>
                  </a:cubicBezTo>
                  <a:lnTo>
                    <a:pt x="1570" y="1"/>
                  </a:ln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grpSp>
    </p:spTree>
    <p:extLst>
      <p:ext uri="{BB962C8B-B14F-4D97-AF65-F5344CB8AC3E}">
        <p14:creationId xmlns:p14="http://schemas.microsoft.com/office/powerpoint/2010/main" val="427421809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34"/>
          <p:cNvSpPr txBox="1">
            <a:spLocks noGrp="1"/>
          </p:cNvSpPr>
          <p:nvPr>
            <p:ph type="title"/>
          </p:nvPr>
        </p:nvSpPr>
        <p:spPr>
          <a:xfrm>
            <a:off x="561313" y="889886"/>
            <a:ext cx="7704000" cy="457200"/>
          </a:xfrm>
          <a:prstGeom prst="rect">
            <a:avLst/>
          </a:prstGeom>
          <a:noFill/>
        </p:spPr>
        <p:txBody>
          <a:bodyPr spcFirstLastPara="1" wrap="square" lIns="91425" tIns="91425" rIns="91425" bIns="91425" anchor="ctr" anchorCtr="0">
            <a:noAutofit/>
          </a:bodyPr>
          <a:lstStyle/>
          <a:p>
            <a:r>
              <a:rPr lang="x-none" sz="2800" dirty="0"/>
              <a:t>Processus de prise de décision d'achat</a:t>
            </a:r>
            <a:br>
              <a:rPr lang="x-none" sz="2800" dirty="0"/>
            </a:br>
            <a:endParaRPr sz="2800" dirty="0"/>
          </a:p>
        </p:txBody>
      </p:sp>
      <p:sp>
        <p:nvSpPr>
          <p:cNvPr id="1046" name="Google Shape;1046;p34"/>
          <p:cNvSpPr txBox="1"/>
          <p:nvPr/>
        </p:nvSpPr>
        <p:spPr>
          <a:xfrm>
            <a:off x="680097" y="3532244"/>
            <a:ext cx="1545300" cy="548700"/>
          </a:xfrm>
          <a:prstGeom prst="rect">
            <a:avLst/>
          </a:prstGeom>
          <a:noFill/>
          <a:ln>
            <a:noFill/>
          </a:ln>
        </p:spPr>
        <p:txBody>
          <a:bodyPr spcFirstLastPara="1" wrap="square" lIns="91425" tIns="91425" rIns="91425" bIns="91425" anchor="ctr" anchorCtr="0">
            <a:noAutofit/>
          </a:bodyPr>
          <a:lstStyle/>
          <a:p>
            <a:pPr lvl="0" algn="ctr"/>
            <a:r>
              <a:rPr lang="x-none" dirty="0">
                <a:solidFill>
                  <a:srgbClr val="655C6D"/>
                </a:solidFill>
                <a:latin typeface="Mulish" panose="020B0604020202020204" charset="0"/>
              </a:rPr>
              <a:t>Comment naît un besoin chez un consommateur ?</a:t>
            </a:r>
            <a:endParaRPr dirty="0">
              <a:solidFill>
                <a:srgbClr val="655C6D"/>
              </a:solidFill>
              <a:latin typeface="Mulish" panose="020B0604020202020204" charset="0"/>
              <a:ea typeface="Mulish"/>
              <a:cs typeface="Mulish"/>
              <a:sym typeface="Mulish"/>
            </a:endParaRPr>
          </a:p>
        </p:txBody>
      </p:sp>
      <p:sp>
        <p:nvSpPr>
          <p:cNvPr id="1047" name="Google Shape;1047;p34"/>
          <p:cNvSpPr txBox="1"/>
          <p:nvPr/>
        </p:nvSpPr>
        <p:spPr>
          <a:xfrm>
            <a:off x="650573" y="1381493"/>
            <a:ext cx="1604349" cy="555868"/>
          </a:xfrm>
          <a:prstGeom prst="rect">
            <a:avLst/>
          </a:prstGeom>
          <a:noFill/>
          <a:ln>
            <a:noFill/>
          </a:ln>
        </p:spPr>
        <p:txBody>
          <a:bodyPr spcFirstLastPara="1" wrap="square" lIns="91425" tIns="91425" rIns="91425" bIns="91425" anchor="ctr" anchorCtr="0">
            <a:noAutofit/>
          </a:bodyPr>
          <a:lstStyle/>
          <a:p>
            <a:pPr lvl="0" algn="ctr"/>
            <a:r>
              <a:rPr lang="x-none" sz="1300" b="1" dirty="0">
                <a:solidFill>
                  <a:srgbClr val="655C6D"/>
                </a:solidFill>
                <a:latin typeface="Mulish" panose="020B0604020202020204" charset="0"/>
              </a:rPr>
              <a:t>Reconnaissance du besoin </a:t>
            </a:r>
            <a:endParaRPr sz="1300" dirty="0">
              <a:solidFill>
                <a:srgbClr val="655C6D"/>
              </a:solidFill>
              <a:latin typeface="Mulish" panose="020B0604020202020204" charset="0"/>
              <a:ea typeface="Adamina"/>
              <a:cs typeface="Adamina"/>
              <a:sym typeface="Adamina"/>
            </a:endParaRPr>
          </a:p>
        </p:txBody>
      </p:sp>
      <p:sp>
        <p:nvSpPr>
          <p:cNvPr id="1048" name="Google Shape;1048;p34"/>
          <p:cNvSpPr txBox="1"/>
          <p:nvPr/>
        </p:nvSpPr>
        <p:spPr>
          <a:xfrm>
            <a:off x="2172608" y="3606641"/>
            <a:ext cx="1691235" cy="548700"/>
          </a:xfrm>
          <a:prstGeom prst="rect">
            <a:avLst/>
          </a:prstGeom>
          <a:noFill/>
          <a:ln>
            <a:noFill/>
          </a:ln>
        </p:spPr>
        <p:txBody>
          <a:bodyPr spcFirstLastPara="1" wrap="square" lIns="91425" tIns="91425" rIns="91425" bIns="91425" anchor="ctr" anchorCtr="0">
            <a:noAutofit/>
          </a:bodyPr>
          <a:lstStyle/>
          <a:p>
            <a:pPr lvl="0" algn="ctr"/>
            <a:r>
              <a:rPr lang="x-none" dirty="0">
                <a:solidFill>
                  <a:srgbClr val="655C6D"/>
                </a:solidFill>
                <a:latin typeface="Mulish" panose="020B0604020202020204" charset="0"/>
              </a:rPr>
              <a:t>Où et comment</a:t>
            </a:r>
            <a:r>
              <a:rPr lang="fr-FR" dirty="0">
                <a:solidFill>
                  <a:srgbClr val="655C6D"/>
                </a:solidFill>
                <a:latin typeface="Mulish" panose="020B0604020202020204" charset="0"/>
              </a:rPr>
              <a:t> </a:t>
            </a:r>
            <a:r>
              <a:rPr lang="x-none" dirty="0">
                <a:solidFill>
                  <a:srgbClr val="655C6D"/>
                </a:solidFill>
                <a:latin typeface="Mulish" panose="020B0604020202020204" charset="0"/>
              </a:rPr>
              <a:t>les consommateurs trouvent-ils des informations sur les produits ou services ?</a:t>
            </a:r>
            <a:endParaRPr dirty="0">
              <a:solidFill>
                <a:srgbClr val="655C6D"/>
              </a:solidFill>
              <a:latin typeface="Mulish" panose="020B0604020202020204" charset="0"/>
              <a:ea typeface="Mulish"/>
              <a:cs typeface="Mulish"/>
              <a:sym typeface="Mulish"/>
            </a:endParaRPr>
          </a:p>
        </p:txBody>
      </p:sp>
      <p:sp>
        <p:nvSpPr>
          <p:cNvPr id="1049" name="Google Shape;1049;p34"/>
          <p:cNvSpPr txBox="1"/>
          <p:nvPr/>
        </p:nvSpPr>
        <p:spPr>
          <a:xfrm>
            <a:off x="2240263" y="1483535"/>
            <a:ext cx="1545300" cy="365700"/>
          </a:xfrm>
          <a:prstGeom prst="rect">
            <a:avLst/>
          </a:prstGeom>
          <a:noFill/>
          <a:ln>
            <a:noFill/>
          </a:ln>
        </p:spPr>
        <p:txBody>
          <a:bodyPr spcFirstLastPara="1" wrap="square" lIns="91425" tIns="91425" rIns="91425" bIns="91425" anchor="ctr" anchorCtr="0">
            <a:noAutofit/>
          </a:bodyPr>
          <a:lstStyle/>
          <a:p>
            <a:pPr lvl="0" algn="ctr"/>
            <a:r>
              <a:rPr lang="x-none" b="1" dirty="0">
                <a:solidFill>
                  <a:srgbClr val="655C6D"/>
                </a:solidFill>
              </a:rPr>
              <a:t>Recherche d'informations </a:t>
            </a:r>
            <a:endParaRPr sz="2300" dirty="0">
              <a:solidFill>
                <a:srgbClr val="655C6D"/>
              </a:solidFill>
              <a:latin typeface="Adamina"/>
              <a:ea typeface="Adamina"/>
              <a:cs typeface="Adamina"/>
              <a:sym typeface="Adamina"/>
            </a:endParaRPr>
          </a:p>
        </p:txBody>
      </p:sp>
      <p:sp>
        <p:nvSpPr>
          <p:cNvPr id="1050" name="Google Shape;1050;p34"/>
          <p:cNvSpPr txBox="1"/>
          <p:nvPr/>
        </p:nvSpPr>
        <p:spPr>
          <a:xfrm>
            <a:off x="5304675" y="3734324"/>
            <a:ext cx="1903576" cy="548700"/>
          </a:xfrm>
          <a:prstGeom prst="rect">
            <a:avLst/>
          </a:prstGeom>
          <a:noFill/>
          <a:ln>
            <a:noFill/>
          </a:ln>
        </p:spPr>
        <p:txBody>
          <a:bodyPr spcFirstLastPara="1" wrap="square" lIns="91425" tIns="91425" rIns="91425" bIns="91425" anchor="ctr" anchorCtr="0">
            <a:noAutofit/>
          </a:bodyPr>
          <a:lstStyle/>
          <a:p>
            <a:pPr algn="ctr"/>
            <a:r>
              <a:rPr lang="x-none" dirty="0">
                <a:solidFill>
                  <a:srgbClr val="655C6D"/>
                </a:solidFill>
                <a:latin typeface="Mulish" panose="020B0604020202020204" charset="0"/>
              </a:rPr>
              <a:t>Facteurs qui influencent le choix final</a:t>
            </a:r>
            <a:r>
              <a:rPr lang="fr-FR" dirty="0">
                <a:solidFill>
                  <a:srgbClr val="655C6D"/>
                </a:solidFill>
                <a:latin typeface="Mulish" panose="020B0604020202020204" charset="0"/>
              </a:rPr>
              <a:t>, tels que les émotions, la perception du risque et les stratégies de marketing.</a:t>
            </a:r>
            <a:endParaRPr lang="x-none" dirty="0">
              <a:solidFill>
                <a:srgbClr val="655C6D"/>
              </a:solidFill>
              <a:latin typeface="Mulish" panose="020B0604020202020204" charset="0"/>
            </a:endParaRPr>
          </a:p>
          <a:p>
            <a:pPr marL="0" lvl="0" indent="0" algn="ctr" rtl="0">
              <a:spcBef>
                <a:spcPts val="0"/>
              </a:spcBef>
              <a:spcAft>
                <a:spcPts val="0"/>
              </a:spcAft>
              <a:buNone/>
            </a:pPr>
            <a:endParaRPr dirty="0">
              <a:solidFill>
                <a:srgbClr val="655C6D"/>
              </a:solidFill>
              <a:latin typeface="Mulish" panose="020B0604020202020204" charset="0"/>
              <a:ea typeface="Mulish"/>
              <a:cs typeface="Mulish"/>
              <a:sym typeface="Mulish"/>
            </a:endParaRPr>
          </a:p>
        </p:txBody>
      </p:sp>
      <p:sp>
        <p:nvSpPr>
          <p:cNvPr id="1051" name="Google Shape;1051;p34"/>
          <p:cNvSpPr txBox="1"/>
          <p:nvPr/>
        </p:nvSpPr>
        <p:spPr>
          <a:xfrm>
            <a:off x="5328045" y="1483535"/>
            <a:ext cx="1545300" cy="365700"/>
          </a:xfrm>
          <a:prstGeom prst="rect">
            <a:avLst/>
          </a:prstGeom>
          <a:noFill/>
          <a:ln>
            <a:noFill/>
          </a:ln>
        </p:spPr>
        <p:txBody>
          <a:bodyPr spcFirstLastPara="1" wrap="square" lIns="91425" tIns="91425" rIns="91425" bIns="91425" anchor="ctr" anchorCtr="0">
            <a:noAutofit/>
          </a:bodyPr>
          <a:lstStyle/>
          <a:p>
            <a:pPr lvl="0" algn="ctr"/>
            <a:r>
              <a:rPr lang="x-none" b="1" dirty="0">
                <a:solidFill>
                  <a:srgbClr val="655C6D"/>
                </a:solidFill>
              </a:rPr>
              <a:t>Décision d'achat </a:t>
            </a:r>
            <a:endParaRPr sz="2300" dirty="0">
              <a:solidFill>
                <a:srgbClr val="655C6D"/>
              </a:solidFill>
              <a:latin typeface="Adamina"/>
              <a:ea typeface="Adamina"/>
              <a:cs typeface="Adamina"/>
              <a:sym typeface="Adamina"/>
            </a:endParaRPr>
          </a:p>
        </p:txBody>
      </p:sp>
      <p:sp>
        <p:nvSpPr>
          <p:cNvPr id="1052" name="Google Shape;1052;p34"/>
          <p:cNvSpPr txBox="1"/>
          <p:nvPr/>
        </p:nvSpPr>
        <p:spPr>
          <a:xfrm>
            <a:off x="3796118" y="3532998"/>
            <a:ext cx="1545300" cy="548700"/>
          </a:xfrm>
          <a:prstGeom prst="rect">
            <a:avLst/>
          </a:prstGeom>
          <a:noFill/>
          <a:ln>
            <a:noFill/>
          </a:ln>
        </p:spPr>
        <p:txBody>
          <a:bodyPr spcFirstLastPara="1" wrap="square" lIns="91425" tIns="91425" rIns="91425" bIns="91425" anchor="ctr" anchorCtr="0">
            <a:noAutofit/>
          </a:bodyPr>
          <a:lstStyle/>
          <a:p>
            <a:pPr lvl="0" algn="ctr"/>
            <a:r>
              <a:rPr lang="x-none" dirty="0">
                <a:solidFill>
                  <a:srgbClr val="655C6D"/>
                </a:solidFill>
                <a:latin typeface="Mulish" panose="020B0604020202020204" charset="0"/>
              </a:rPr>
              <a:t>Critères utilisés pour comparer différents produits ou marques</a:t>
            </a:r>
            <a:endParaRPr dirty="0">
              <a:solidFill>
                <a:srgbClr val="655C6D"/>
              </a:solidFill>
              <a:latin typeface="Mulish" panose="020B0604020202020204" charset="0"/>
              <a:ea typeface="Mulish"/>
              <a:cs typeface="Mulish"/>
              <a:sym typeface="Mulish"/>
            </a:endParaRPr>
          </a:p>
        </p:txBody>
      </p:sp>
      <p:sp>
        <p:nvSpPr>
          <p:cNvPr id="1053" name="Google Shape;1053;p34"/>
          <p:cNvSpPr txBox="1"/>
          <p:nvPr/>
        </p:nvSpPr>
        <p:spPr>
          <a:xfrm>
            <a:off x="3796118" y="1463428"/>
            <a:ext cx="1545300" cy="365700"/>
          </a:xfrm>
          <a:prstGeom prst="rect">
            <a:avLst/>
          </a:prstGeom>
          <a:noFill/>
          <a:ln>
            <a:noFill/>
          </a:ln>
        </p:spPr>
        <p:txBody>
          <a:bodyPr spcFirstLastPara="1" wrap="square" lIns="91425" tIns="91425" rIns="91425" bIns="91425" anchor="ctr" anchorCtr="0">
            <a:noAutofit/>
          </a:bodyPr>
          <a:lstStyle/>
          <a:p>
            <a:pPr lvl="0" algn="ctr"/>
            <a:r>
              <a:rPr lang="x-none" b="1" dirty="0">
                <a:solidFill>
                  <a:srgbClr val="655C6D"/>
                </a:solidFill>
              </a:rPr>
              <a:t>Évaluation des alternatives</a:t>
            </a:r>
            <a:r>
              <a:rPr lang="x-none" b="1" dirty="0"/>
              <a:t> </a:t>
            </a:r>
            <a:endParaRPr sz="2300" dirty="0">
              <a:solidFill>
                <a:schemeClr val="dk1"/>
              </a:solidFill>
              <a:latin typeface="Adamina"/>
              <a:ea typeface="Adamina"/>
              <a:cs typeface="Adamina"/>
              <a:sym typeface="Adamina"/>
            </a:endParaRPr>
          </a:p>
        </p:txBody>
      </p:sp>
      <p:sp>
        <p:nvSpPr>
          <p:cNvPr id="1056" name="Google Shape;1056;p34"/>
          <p:cNvSpPr/>
          <p:nvPr/>
        </p:nvSpPr>
        <p:spPr>
          <a:xfrm>
            <a:off x="1074926" y="2275742"/>
            <a:ext cx="815388" cy="822906"/>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4"/>
          <p:cNvSpPr/>
          <p:nvPr/>
        </p:nvSpPr>
        <p:spPr>
          <a:xfrm>
            <a:off x="1176170" y="2380745"/>
            <a:ext cx="612900" cy="612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8" name="Google Shape;1058;p34"/>
          <p:cNvCxnSpPr>
            <a:cxnSpLocks/>
            <a:stCxn id="1057" idx="4"/>
          </p:cNvCxnSpPr>
          <p:nvPr/>
        </p:nvCxnSpPr>
        <p:spPr>
          <a:xfrm rot="5400000">
            <a:off x="1317056" y="3153347"/>
            <a:ext cx="325267" cy="5863"/>
          </a:xfrm>
          <a:prstGeom prst="curvedConnector3">
            <a:avLst>
              <a:gd name="adj1" fmla="val 50000"/>
            </a:avLst>
          </a:prstGeom>
          <a:noFill/>
          <a:ln w="19050" cap="flat" cmpd="sng">
            <a:solidFill>
              <a:schemeClr val="dk2"/>
            </a:solidFill>
            <a:prstDash val="solid"/>
            <a:round/>
            <a:headEnd type="none" w="med" len="med"/>
            <a:tailEnd type="oval" w="med" len="med"/>
          </a:ln>
        </p:spPr>
      </p:cxnSp>
      <p:sp>
        <p:nvSpPr>
          <p:cNvPr id="1059" name="Google Shape;1059;p34"/>
          <p:cNvSpPr/>
          <p:nvPr/>
        </p:nvSpPr>
        <p:spPr>
          <a:xfrm>
            <a:off x="2617526" y="2275742"/>
            <a:ext cx="815388" cy="822906"/>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4"/>
          <p:cNvSpPr/>
          <p:nvPr/>
        </p:nvSpPr>
        <p:spPr>
          <a:xfrm>
            <a:off x="2718770" y="2380745"/>
            <a:ext cx="612900" cy="612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61" name="Google Shape;1061;p34"/>
          <p:cNvCxnSpPr>
            <a:cxnSpLocks/>
            <a:stCxn id="1060" idx="4"/>
          </p:cNvCxnSpPr>
          <p:nvPr/>
        </p:nvCxnSpPr>
        <p:spPr>
          <a:xfrm rot="5400000">
            <a:off x="2945092" y="3061467"/>
            <a:ext cx="147951" cy="12306"/>
          </a:xfrm>
          <a:prstGeom prst="curvedConnector3">
            <a:avLst>
              <a:gd name="adj1" fmla="val 50000"/>
            </a:avLst>
          </a:prstGeom>
          <a:noFill/>
          <a:ln w="19050" cap="flat" cmpd="sng">
            <a:solidFill>
              <a:schemeClr val="dk2"/>
            </a:solidFill>
            <a:prstDash val="solid"/>
            <a:round/>
            <a:headEnd type="none" w="med" len="med"/>
            <a:tailEnd type="oval" w="med" len="med"/>
          </a:ln>
        </p:spPr>
      </p:cxnSp>
      <p:sp>
        <p:nvSpPr>
          <p:cNvPr id="1062" name="Google Shape;1062;p34"/>
          <p:cNvSpPr/>
          <p:nvPr/>
        </p:nvSpPr>
        <p:spPr>
          <a:xfrm>
            <a:off x="4161248" y="2275742"/>
            <a:ext cx="815388" cy="822906"/>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 name="Google Shape;1063;p34"/>
          <p:cNvSpPr/>
          <p:nvPr/>
        </p:nvSpPr>
        <p:spPr>
          <a:xfrm>
            <a:off x="4262318" y="2380745"/>
            <a:ext cx="612900" cy="612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64" name="Google Shape;1064;p34"/>
          <p:cNvCxnSpPr>
            <a:stCxn id="1063" idx="4"/>
            <a:endCxn id="1052" idx="0"/>
          </p:cNvCxnSpPr>
          <p:nvPr/>
        </p:nvCxnSpPr>
        <p:spPr>
          <a:xfrm rot="-5400000" flipH="1">
            <a:off x="4299368" y="3263045"/>
            <a:ext cx="539400" cy="600"/>
          </a:xfrm>
          <a:prstGeom prst="curvedConnector3">
            <a:avLst>
              <a:gd name="adj1" fmla="val 49996"/>
            </a:avLst>
          </a:prstGeom>
          <a:noFill/>
          <a:ln w="19050" cap="flat" cmpd="sng">
            <a:solidFill>
              <a:schemeClr val="dk2"/>
            </a:solidFill>
            <a:prstDash val="solid"/>
            <a:round/>
            <a:headEnd type="none" w="med" len="med"/>
            <a:tailEnd type="oval" w="med" len="med"/>
          </a:ln>
        </p:spPr>
      </p:cxnSp>
      <p:sp>
        <p:nvSpPr>
          <p:cNvPr id="1065" name="Google Shape;1065;p34"/>
          <p:cNvSpPr/>
          <p:nvPr/>
        </p:nvSpPr>
        <p:spPr>
          <a:xfrm>
            <a:off x="5705308" y="2275742"/>
            <a:ext cx="815388" cy="822906"/>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4"/>
          <p:cNvSpPr/>
          <p:nvPr/>
        </p:nvSpPr>
        <p:spPr>
          <a:xfrm>
            <a:off x="5806552" y="2380745"/>
            <a:ext cx="612900" cy="612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67" name="Google Shape;1067;p34"/>
          <p:cNvCxnSpPr>
            <a:cxnSpLocks/>
            <a:stCxn id="1066" idx="4"/>
          </p:cNvCxnSpPr>
          <p:nvPr/>
        </p:nvCxnSpPr>
        <p:spPr>
          <a:xfrm rot="5400000">
            <a:off x="6035085" y="3063676"/>
            <a:ext cx="147949" cy="7887"/>
          </a:xfrm>
          <a:prstGeom prst="curvedConnector3">
            <a:avLst>
              <a:gd name="adj1" fmla="val 50000"/>
            </a:avLst>
          </a:prstGeom>
          <a:noFill/>
          <a:ln w="19050" cap="flat" cmpd="sng">
            <a:solidFill>
              <a:schemeClr val="dk2"/>
            </a:solidFill>
            <a:prstDash val="solid"/>
            <a:round/>
            <a:headEnd type="none" w="med" len="med"/>
            <a:tailEnd type="oval" w="med" len="med"/>
          </a:ln>
        </p:spPr>
      </p:cxnSp>
      <p:sp>
        <p:nvSpPr>
          <p:cNvPr id="1068" name="Google Shape;1068;p34"/>
          <p:cNvSpPr/>
          <p:nvPr/>
        </p:nvSpPr>
        <p:spPr>
          <a:xfrm>
            <a:off x="7253686" y="2275742"/>
            <a:ext cx="815388" cy="822906"/>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4"/>
          <p:cNvSpPr/>
          <p:nvPr/>
        </p:nvSpPr>
        <p:spPr>
          <a:xfrm>
            <a:off x="7354930" y="2380745"/>
            <a:ext cx="612900" cy="612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70" name="Google Shape;1070;p34"/>
          <p:cNvCxnSpPr>
            <a:cxnSpLocks/>
            <a:stCxn id="1069" idx="4"/>
          </p:cNvCxnSpPr>
          <p:nvPr/>
        </p:nvCxnSpPr>
        <p:spPr>
          <a:xfrm rot="16200000" flipH="1">
            <a:off x="7417070" y="3237954"/>
            <a:ext cx="624178" cy="135559"/>
          </a:xfrm>
          <a:prstGeom prst="curvedConnector3">
            <a:avLst>
              <a:gd name="adj1" fmla="val 50000"/>
            </a:avLst>
          </a:prstGeom>
          <a:noFill/>
          <a:ln w="19050" cap="flat" cmpd="sng">
            <a:solidFill>
              <a:schemeClr val="dk2"/>
            </a:solidFill>
            <a:prstDash val="solid"/>
            <a:round/>
            <a:headEnd type="none" w="med" len="med"/>
            <a:tailEnd type="oval" w="med" len="med"/>
          </a:ln>
        </p:spPr>
      </p:cxnSp>
      <p:cxnSp>
        <p:nvCxnSpPr>
          <p:cNvPr id="1071" name="Google Shape;1071;p34"/>
          <p:cNvCxnSpPr>
            <a:cxnSpLocks/>
            <a:stCxn id="1057" idx="0"/>
            <a:endCxn id="1047" idx="2"/>
          </p:cNvCxnSpPr>
          <p:nvPr/>
        </p:nvCxnSpPr>
        <p:spPr>
          <a:xfrm rot="16200000" flipV="1">
            <a:off x="1245992" y="2144117"/>
            <a:ext cx="443384" cy="29872"/>
          </a:xfrm>
          <a:prstGeom prst="curvedConnector3">
            <a:avLst>
              <a:gd name="adj1" fmla="val 50000"/>
            </a:avLst>
          </a:prstGeom>
          <a:noFill/>
          <a:ln w="19050" cap="flat" cmpd="sng">
            <a:solidFill>
              <a:schemeClr val="dk2"/>
            </a:solidFill>
            <a:prstDash val="solid"/>
            <a:round/>
            <a:headEnd type="none" w="med" len="med"/>
            <a:tailEnd type="oval" w="med" len="med"/>
          </a:ln>
        </p:spPr>
      </p:cxnSp>
      <p:cxnSp>
        <p:nvCxnSpPr>
          <p:cNvPr id="1072" name="Google Shape;1072;p34"/>
          <p:cNvCxnSpPr>
            <a:cxnSpLocks/>
          </p:cNvCxnSpPr>
          <p:nvPr/>
        </p:nvCxnSpPr>
        <p:spPr>
          <a:xfrm rot="16200000" flipV="1">
            <a:off x="2753311" y="2183914"/>
            <a:ext cx="531510" cy="12307"/>
          </a:xfrm>
          <a:prstGeom prst="curvedConnector3">
            <a:avLst>
              <a:gd name="adj1" fmla="val 50000"/>
            </a:avLst>
          </a:prstGeom>
          <a:noFill/>
          <a:ln w="19050" cap="flat" cmpd="sng">
            <a:solidFill>
              <a:schemeClr val="dk2"/>
            </a:solidFill>
            <a:prstDash val="solid"/>
            <a:round/>
            <a:headEnd type="none" w="med" len="med"/>
            <a:tailEnd type="oval" w="med" len="med"/>
          </a:ln>
        </p:spPr>
      </p:cxnSp>
      <p:cxnSp>
        <p:nvCxnSpPr>
          <p:cNvPr id="1073" name="Google Shape;1073;p34"/>
          <p:cNvCxnSpPr>
            <a:cxnSpLocks/>
          </p:cNvCxnSpPr>
          <p:nvPr/>
        </p:nvCxnSpPr>
        <p:spPr>
          <a:xfrm rot="-5400000">
            <a:off x="4293218" y="2146124"/>
            <a:ext cx="551700" cy="600"/>
          </a:xfrm>
          <a:prstGeom prst="curvedConnector3">
            <a:avLst>
              <a:gd name="adj1" fmla="val 49993"/>
            </a:avLst>
          </a:prstGeom>
          <a:noFill/>
          <a:ln w="19050" cap="flat" cmpd="sng">
            <a:solidFill>
              <a:schemeClr val="dk2"/>
            </a:solidFill>
            <a:prstDash val="solid"/>
            <a:round/>
            <a:headEnd type="none" w="med" len="med"/>
            <a:tailEnd type="oval" w="med" len="med"/>
          </a:ln>
        </p:spPr>
      </p:cxnSp>
      <p:cxnSp>
        <p:nvCxnSpPr>
          <p:cNvPr id="1074" name="Google Shape;1074;p34"/>
          <p:cNvCxnSpPr>
            <a:cxnSpLocks/>
          </p:cNvCxnSpPr>
          <p:nvPr/>
        </p:nvCxnSpPr>
        <p:spPr>
          <a:xfrm rot="16200000" flipV="1">
            <a:off x="5841093" y="2213360"/>
            <a:ext cx="531510" cy="12307"/>
          </a:xfrm>
          <a:prstGeom prst="curvedConnector3">
            <a:avLst>
              <a:gd name="adj1" fmla="val 50000"/>
            </a:avLst>
          </a:prstGeom>
          <a:noFill/>
          <a:ln w="19050" cap="flat" cmpd="sng">
            <a:solidFill>
              <a:schemeClr val="dk2"/>
            </a:solidFill>
            <a:prstDash val="solid"/>
            <a:round/>
            <a:headEnd type="none" w="med" len="med"/>
            <a:tailEnd type="oval" w="med" len="med"/>
          </a:ln>
        </p:spPr>
      </p:cxnSp>
      <p:cxnSp>
        <p:nvCxnSpPr>
          <p:cNvPr id="1075" name="Google Shape;1075;p34"/>
          <p:cNvCxnSpPr>
            <a:cxnSpLocks/>
            <a:stCxn id="1069" idx="0"/>
          </p:cNvCxnSpPr>
          <p:nvPr/>
        </p:nvCxnSpPr>
        <p:spPr>
          <a:xfrm rot="-5400000">
            <a:off x="7385830" y="2104595"/>
            <a:ext cx="551700" cy="600"/>
          </a:xfrm>
          <a:prstGeom prst="curvedConnector3">
            <a:avLst>
              <a:gd name="adj1" fmla="val 49993"/>
            </a:avLst>
          </a:prstGeom>
          <a:noFill/>
          <a:ln w="19050" cap="flat" cmpd="sng">
            <a:solidFill>
              <a:schemeClr val="dk2"/>
            </a:solidFill>
            <a:prstDash val="solid"/>
            <a:round/>
            <a:headEnd type="none" w="med" len="med"/>
            <a:tailEnd type="oval" w="med" len="med"/>
          </a:ln>
        </p:spPr>
      </p:cxnSp>
      <p:cxnSp>
        <p:nvCxnSpPr>
          <p:cNvPr id="1076" name="Google Shape;1076;p34"/>
          <p:cNvCxnSpPr>
            <a:stCxn id="1057" idx="6"/>
            <a:endCxn id="1060" idx="2"/>
          </p:cNvCxnSpPr>
          <p:nvPr/>
        </p:nvCxnSpPr>
        <p:spPr>
          <a:xfrm>
            <a:off x="1789070" y="2687195"/>
            <a:ext cx="929700" cy="600"/>
          </a:xfrm>
          <a:prstGeom prst="curvedConnector3">
            <a:avLst>
              <a:gd name="adj1" fmla="val 50000"/>
            </a:avLst>
          </a:prstGeom>
          <a:noFill/>
          <a:ln w="28575" cap="flat" cmpd="sng">
            <a:solidFill>
              <a:schemeClr val="dk2"/>
            </a:solidFill>
            <a:prstDash val="solid"/>
            <a:round/>
            <a:headEnd type="none" w="med" len="med"/>
            <a:tailEnd type="none" w="med" len="med"/>
          </a:ln>
        </p:spPr>
      </p:cxnSp>
      <p:cxnSp>
        <p:nvCxnSpPr>
          <p:cNvPr id="1077" name="Google Shape;1077;p34"/>
          <p:cNvCxnSpPr>
            <a:stCxn id="1060" idx="6"/>
            <a:endCxn id="1063" idx="2"/>
          </p:cNvCxnSpPr>
          <p:nvPr/>
        </p:nvCxnSpPr>
        <p:spPr>
          <a:xfrm>
            <a:off x="3331670" y="2687195"/>
            <a:ext cx="930600" cy="600"/>
          </a:xfrm>
          <a:prstGeom prst="curvedConnector3">
            <a:avLst>
              <a:gd name="adj1" fmla="val 50003"/>
            </a:avLst>
          </a:prstGeom>
          <a:noFill/>
          <a:ln w="28575" cap="flat" cmpd="sng">
            <a:solidFill>
              <a:schemeClr val="dk2"/>
            </a:solidFill>
            <a:prstDash val="solid"/>
            <a:round/>
            <a:headEnd type="none" w="med" len="med"/>
            <a:tailEnd type="none" w="med" len="med"/>
          </a:ln>
        </p:spPr>
      </p:cxnSp>
      <p:cxnSp>
        <p:nvCxnSpPr>
          <p:cNvPr id="1078" name="Google Shape;1078;p34"/>
          <p:cNvCxnSpPr>
            <a:stCxn id="1063" idx="6"/>
            <a:endCxn id="1066" idx="2"/>
          </p:cNvCxnSpPr>
          <p:nvPr/>
        </p:nvCxnSpPr>
        <p:spPr>
          <a:xfrm>
            <a:off x="4875218" y="2687195"/>
            <a:ext cx="931200" cy="600"/>
          </a:xfrm>
          <a:prstGeom prst="curvedConnector3">
            <a:avLst>
              <a:gd name="adj1" fmla="val 50007"/>
            </a:avLst>
          </a:prstGeom>
          <a:noFill/>
          <a:ln w="28575" cap="flat" cmpd="sng">
            <a:solidFill>
              <a:schemeClr val="dk2"/>
            </a:solidFill>
            <a:prstDash val="solid"/>
            <a:round/>
            <a:headEnd type="none" w="med" len="med"/>
            <a:tailEnd type="none" w="med" len="med"/>
          </a:ln>
        </p:spPr>
      </p:cxnSp>
      <p:cxnSp>
        <p:nvCxnSpPr>
          <p:cNvPr id="1079" name="Google Shape;1079;p34"/>
          <p:cNvCxnSpPr>
            <a:stCxn id="1066" idx="6"/>
            <a:endCxn id="1069" idx="2"/>
          </p:cNvCxnSpPr>
          <p:nvPr/>
        </p:nvCxnSpPr>
        <p:spPr>
          <a:xfrm>
            <a:off x="6419452" y="2687195"/>
            <a:ext cx="935400" cy="600"/>
          </a:xfrm>
          <a:prstGeom prst="curvedConnector3">
            <a:avLst>
              <a:gd name="adj1" fmla="val 50004"/>
            </a:avLst>
          </a:prstGeom>
          <a:noFill/>
          <a:ln w="28575" cap="flat" cmpd="sng">
            <a:solidFill>
              <a:schemeClr val="dk2"/>
            </a:solidFill>
            <a:prstDash val="solid"/>
            <a:round/>
            <a:headEnd type="none" w="med" len="med"/>
            <a:tailEnd type="none" w="med" len="med"/>
          </a:ln>
        </p:spPr>
      </p:cxnSp>
      <p:grpSp>
        <p:nvGrpSpPr>
          <p:cNvPr id="1148" name="Google Shape;1148;p34"/>
          <p:cNvGrpSpPr/>
          <p:nvPr/>
        </p:nvGrpSpPr>
        <p:grpSpPr>
          <a:xfrm>
            <a:off x="106201" y="3043313"/>
            <a:ext cx="793625" cy="1995400"/>
            <a:chOff x="1211088" y="1995225"/>
            <a:chExt cx="793625" cy="1995400"/>
          </a:xfrm>
        </p:grpSpPr>
        <p:sp>
          <p:nvSpPr>
            <p:cNvPr id="1149" name="Google Shape;1149;p34"/>
            <p:cNvSpPr/>
            <p:nvPr/>
          </p:nvSpPr>
          <p:spPr>
            <a:xfrm>
              <a:off x="1418763" y="3334300"/>
              <a:ext cx="421150" cy="50625"/>
            </a:xfrm>
            <a:custGeom>
              <a:avLst/>
              <a:gdLst/>
              <a:ahLst/>
              <a:cxnLst/>
              <a:rect l="l" t="t" r="r" b="b"/>
              <a:pathLst>
                <a:path w="16846" h="2025" extrusionOk="0">
                  <a:moveTo>
                    <a:pt x="8423" y="1"/>
                  </a:moveTo>
                  <a:lnTo>
                    <a:pt x="6727" y="20"/>
                  </a:lnTo>
                  <a:lnTo>
                    <a:pt x="5146" y="78"/>
                  </a:lnTo>
                  <a:lnTo>
                    <a:pt x="3720" y="174"/>
                  </a:lnTo>
                  <a:lnTo>
                    <a:pt x="3065" y="232"/>
                  </a:lnTo>
                  <a:lnTo>
                    <a:pt x="2467" y="309"/>
                  </a:lnTo>
                  <a:lnTo>
                    <a:pt x="1928" y="367"/>
                  </a:lnTo>
                  <a:lnTo>
                    <a:pt x="1446" y="444"/>
                  </a:lnTo>
                  <a:lnTo>
                    <a:pt x="1022" y="540"/>
                  </a:lnTo>
                  <a:lnTo>
                    <a:pt x="656" y="618"/>
                  </a:lnTo>
                  <a:lnTo>
                    <a:pt x="386" y="714"/>
                  </a:lnTo>
                  <a:lnTo>
                    <a:pt x="174" y="810"/>
                  </a:lnTo>
                  <a:lnTo>
                    <a:pt x="97" y="868"/>
                  </a:lnTo>
                  <a:lnTo>
                    <a:pt x="39" y="907"/>
                  </a:lnTo>
                  <a:lnTo>
                    <a:pt x="19" y="964"/>
                  </a:lnTo>
                  <a:lnTo>
                    <a:pt x="0" y="1022"/>
                  </a:lnTo>
                  <a:lnTo>
                    <a:pt x="19" y="1061"/>
                  </a:lnTo>
                  <a:lnTo>
                    <a:pt x="39" y="1119"/>
                  </a:lnTo>
                  <a:lnTo>
                    <a:pt x="97" y="1157"/>
                  </a:lnTo>
                  <a:lnTo>
                    <a:pt x="174" y="1215"/>
                  </a:lnTo>
                  <a:lnTo>
                    <a:pt x="386" y="1311"/>
                  </a:lnTo>
                  <a:lnTo>
                    <a:pt x="656" y="1408"/>
                  </a:lnTo>
                  <a:lnTo>
                    <a:pt x="1022" y="1485"/>
                  </a:lnTo>
                  <a:lnTo>
                    <a:pt x="1446" y="1581"/>
                  </a:lnTo>
                  <a:lnTo>
                    <a:pt x="1928" y="1658"/>
                  </a:lnTo>
                  <a:lnTo>
                    <a:pt x="2467" y="1716"/>
                  </a:lnTo>
                  <a:lnTo>
                    <a:pt x="3065" y="1793"/>
                  </a:lnTo>
                  <a:lnTo>
                    <a:pt x="3720" y="1851"/>
                  </a:lnTo>
                  <a:lnTo>
                    <a:pt x="5146" y="1947"/>
                  </a:lnTo>
                  <a:lnTo>
                    <a:pt x="6727" y="2005"/>
                  </a:lnTo>
                  <a:lnTo>
                    <a:pt x="8423" y="2025"/>
                  </a:lnTo>
                  <a:lnTo>
                    <a:pt x="10119" y="2005"/>
                  </a:lnTo>
                  <a:lnTo>
                    <a:pt x="11700" y="1947"/>
                  </a:lnTo>
                  <a:lnTo>
                    <a:pt x="13126" y="1851"/>
                  </a:lnTo>
                  <a:lnTo>
                    <a:pt x="13781" y="1793"/>
                  </a:lnTo>
                  <a:lnTo>
                    <a:pt x="14379" y="1716"/>
                  </a:lnTo>
                  <a:lnTo>
                    <a:pt x="14918" y="1658"/>
                  </a:lnTo>
                  <a:lnTo>
                    <a:pt x="15400" y="1581"/>
                  </a:lnTo>
                  <a:lnTo>
                    <a:pt x="15824" y="1485"/>
                  </a:lnTo>
                  <a:lnTo>
                    <a:pt x="16171" y="1408"/>
                  </a:lnTo>
                  <a:lnTo>
                    <a:pt x="16460" y="1311"/>
                  </a:lnTo>
                  <a:lnTo>
                    <a:pt x="16672" y="1215"/>
                  </a:lnTo>
                  <a:lnTo>
                    <a:pt x="16750" y="1157"/>
                  </a:lnTo>
                  <a:lnTo>
                    <a:pt x="16788" y="1119"/>
                  </a:lnTo>
                  <a:lnTo>
                    <a:pt x="16827" y="1061"/>
                  </a:lnTo>
                  <a:lnTo>
                    <a:pt x="16846" y="1022"/>
                  </a:lnTo>
                  <a:lnTo>
                    <a:pt x="16827" y="964"/>
                  </a:lnTo>
                  <a:lnTo>
                    <a:pt x="16788" y="907"/>
                  </a:lnTo>
                  <a:lnTo>
                    <a:pt x="16750" y="868"/>
                  </a:lnTo>
                  <a:lnTo>
                    <a:pt x="16672" y="810"/>
                  </a:lnTo>
                  <a:lnTo>
                    <a:pt x="16460" y="714"/>
                  </a:lnTo>
                  <a:lnTo>
                    <a:pt x="16171" y="618"/>
                  </a:lnTo>
                  <a:lnTo>
                    <a:pt x="15824" y="540"/>
                  </a:lnTo>
                  <a:lnTo>
                    <a:pt x="15400" y="444"/>
                  </a:lnTo>
                  <a:lnTo>
                    <a:pt x="14918" y="367"/>
                  </a:lnTo>
                  <a:lnTo>
                    <a:pt x="14379" y="309"/>
                  </a:lnTo>
                  <a:lnTo>
                    <a:pt x="13781" y="232"/>
                  </a:lnTo>
                  <a:lnTo>
                    <a:pt x="13126" y="174"/>
                  </a:lnTo>
                  <a:lnTo>
                    <a:pt x="11700" y="78"/>
                  </a:lnTo>
                  <a:lnTo>
                    <a:pt x="10119" y="20"/>
                  </a:lnTo>
                  <a:lnTo>
                    <a:pt x="84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4"/>
            <p:cNvSpPr/>
            <p:nvPr/>
          </p:nvSpPr>
          <p:spPr>
            <a:xfrm>
              <a:off x="1327688" y="3887000"/>
              <a:ext cx="677025" cy="103625"/>
            </a:xfrm>
            <a:custGeom>
              <a:avLst/>
              <a:gdLst/>
              <a:ahLst/>
              <a:cxnLst/>
              <a:rect l="l" t="t" r="r" b="b"/>
              <a:pathLst>
                <a:path w="27081" h="4145" extrusionOk="0">
                  <a:moveTo>
                    <a:pt x="13531" y="0"/>
                  </a:moveTo>
                  <a:lnTo>
                    <a:pt x="12162" y="20"/>
                  </a:lnTo>
                  <a:lnTo>
                    <a:pt x="10813" y="39"/>
                  </a:lnTo>
                  <a:lnTo>
                    <a:pt x="9522" y="97"/>
                  </a:lnTo>
                  <a:lnTo>
                    <a:pt x="8269" y="174"/>
                  </a:lnTo>
                  <a:lnTo>
                    <a:pt x="7093" y="251"/>
                  </a:lnTo>
                  <a:lnTo>
                    <a:pt x="5975" y="367"/>
                  </a:lnTo>
                  <a:lnTo>
                    <a:pt x="4935" y="482"/>
                  </a:lnTo>
                  <a:lnTo>
                    <a:pt x="3971" y="617"/>
                  </a:lnTo>
                  <a:lnTo>
                    <a:pt x="3084" y="752"/>
                  </a:lnTo>
                  <a:lnTo>
                    <a:pt x="2313" y="906"/>
                  </a:lnTo>
                  <a:lnTo>
                    <a:pt x="1639" y="1080"/>
                  </a:lnTo>
                  <a:lnTo>
                    <a:pt x="1060" y="1272"/>
                  </a:lnTo>
                  <a:lnTo>
                    <a:pt x="829" y="1369"/>
                  </a:lnTo>
                  <a:lnTo>
                    <a:pt x="617" y="1465"/>
                  </a:lnTo>
                  <a:lnTo>
                    <a:pt x="424" y="1562"/>
                  </a:lnTo>
                  <a:lnTo>
                    <a:pt x="270" y="1658"/>
                  </a:lnTo>
                  <a:lnTo>
                    <a:pt x="155" y="1754"/>
                  </a:lnTo>
                  <a:lnTo>
                    <a:pt x="77" y="1851"/>
                  </a:lnTo>
                  <a:lnTo>
                    <a:pt x="20" y="1966"/>
                  </a:lnTo>
                  <a:lnTo>
                    <a:pt x="0" y="2063"/>
                  </a:lnTo>
                  <a:lnTo>
                    <a:pt x="20" y="2178"/>
                  </a:lnTo>
                  <a:lnTo>
                    <a:pt x="77" y="2275"/>
                  </a:lnTo>
                  <a:lnTo>
                    <a:pt x="155" y="2390"/>
                  </a:lnTo>
                  <a:lnTo>
                    <a:pt x="270" y="2487"/>
                  </a:lnTo>
                  <a:lnTo>
                    <a:pt x="424" y="2583"/>
                  </a:lnTo>
                  <a:lnTo>
                    <a:pt x="617" y="2679"/>
                  </a:lnTo>
                  <a:lnTo>
                    <a:pt x="829" y="2776"/>
                  </a:lnTo>
                  <a:lnTo>
                    <a:pt x="1060" y="2872"/>
                  </a:lnTo>
                  <a:lnTo>
                    <a:pt x="1639" y="3065"/>
                  </a:lnTo>
                  <a:lnTo>
                    <a:pt x="2313" y="3219"/>
                  </a:lnTo>
                  <a:lnTo>
                    <a:pt x="3084" y="3393"/>
                  </a:lnTo>
                  <a:lnTo>
                    <a:pt x="3971" y="3528"/>
                  </a:lnTo>
                  <a:lnTo>
                    <a:pt x="4935" y="3662"/>
                  </a:lnTo>
                  <a:lnTo>
                    <a:pt x="5975" y="3778"/>
                  </a:lnTo>
                  <a:lnTo>
                    <a:pt x="7093" y="3894"/>
                  </a:lnTo>
                  <a:lnTo>
                    <a:pt x="8269" y="3971"/>
                  </a:lnTo>
                  <a:lnTo>
                    <a:pt x="9522" y="4048"/>
                  </a:lnTo>
                  <a:lnTo>
                    <a:pt x="10813" y="4086"/>
                  </a:lnTo>
                  <a:lnTo>
                    <a:pt x="12162" y="4125"/>
                  </a:lnTo>
                  <a:lnTo>
                    <a:pt x="13531" y="4144"/>
                  </a:lnTo>
                  <a:lnTo>
                    <a:pt x="14919" y="4125"/>
                  </a:lnTo>
                  <a:lnTo>
                    <a:pt x="16268" y="4086"/>
                  </a:lnTo>
                  <a:lnTo>
                    <a:pt x="17559" y="4048"/>
                  </a:lnTo>
                  <a:lnTo>
                    <a:pt x="18812" y="3971"/>
                  </a:lnTo>
                  <a:lnTo>
                    <a:pt x="19988" y="3894"/>
                  </a:lnTo>
                  <a:lnTo>
                    <a:pt x="21106" y="3778"/>
                  </a:lnTo>
                  <a:lnTo>
                    <a:pt x="22146" y="3662"/>
                  </a:lnTo>
                  <a:lnTo>
                    <a:pt x="23110" y="3528"/>
                  </a:lnTo>
                  <a:lnTo>
                    <a:pt x="23978" y="3393"/>
                  </a:lnTo>
                  <a:lnTo>
                    <a:pt x="24768" y="3219"/>
                  </a:lnTo>
                  <a:lnTo>
                    <a:pt x="25442" y="3065"/>
                  </a:lnTo>
                  <a:lnTo>
                    <a:pt x="26021" y="2872"/>
                  </a:lnTo>
                  <a:lnTo>
                    <a:pt x="26252" y="2776"/>
                  </a:lnTo>
                  <a:lnTo>
                    <a:pt x="26464" y="2679"/>
                  </a:lnTo>
                  <a:lnTo>
                    <a:pt x="26657" y="2583"/>
                  </a:lnTo>
                  <a:lnTo>
                    <a:pt x="26811" y="2487"/>
                  </a:lnTo>
                  <a:lnTo>
                    <a:pt x="26926" y="2390"/>
                  </a:lnTo>
                  <a:lnTo>
                    <a:pt x="27004" y="2275"/>
                  </a:lnTo>
                  <a:lnTo>
                    <a:pt x="27061" y="2178"/>
                  </a:lnTo>
                  <a:lnTo>
                    <a:pt x="27081" y="2063"/>
                  </a:lnTo>
                  <a:lnTo>
                    <a:pt x="27061" y="1966"/>
                  </a:lnTo>
                  <a:lnTo>
                    <a:pt x="27004" y="1851"/>
                  </a:lnTo>
                  <a:lnTo>
                    <a:pt x="26926" y="1754"/>
                  </a:lnTo>
                  <a:lnTo>
                    <a:pt x="26811" y="1658"/>
                  </a:lnTo>
                  <a:lnTo>
                    <a:pt x="26657" y="1562"/>
                  </a:lnTo>
                  <a:lnTo>
                    <a:pt x="26464" y="1465"/>
                  </a:lnTo>
                  <a:lnTo>
                    <a:pt x="26252" y="1369"/>
                  </a:lnTo>
                  <a:lnTo>
                    <a:pt x="26021" y="1272"/>
                  </a:lnTo>
                  <a:lnTo>
                    <a:pt x="25442" y="1080"/>
                  </a:lnTo>
                  <a:lnTo>
                    <a:pt x="24768" y="906"/>
                  </a:lnTo>
                  <a:lnTo>
                    <a:pt x="23978" y="752"/>
                  </a:lnTo>
                  <a:lnTo>
                    <a:pt x="23110" y="617"/>
                  </a:lnTo>
                  <a:lnTo>
                    <a:pt x="22146" y="482"/>
                  </a:lnTo>
                  <a:lnTo>
                    <a:pt x="21106" y="367"/>
                  </a:lnTo>
                  <a:lnTo>
                    <a:pt x="19988" y="251"/>
                  </a:lnTo>
                  <a:lnTo>
                    <a:pt x="18812" y="174"/>
                  </a:lnTo>
                  <a:lnTo>
                    <a:pt x="17559" y="97"/>
                  </a:lnTo>
                  <a:lnTo>
                    <a:pt x="16268" y="39"/>
                  </a:lnTo>
                  <a:lnTo>
                    <a:pt x="14919" y="20"/>
                  </a:lnTo>
                  <a:lnTo>
                    <a:pt x="13531" y="0"/>
                  </a:lnTo>
                  <a:close/>
                </a:path>
              </a:pathLst>
            </a:custGeom>
            <a:solidFill>
              <a:srgbClr val="261E35">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4"/>
            <p:cNvSpPr/>
            <p:nvPr/>
          </p:nvSpPr>
          <p:spPr>
            <a:xfrm>
              <a:off x="1251063" y="1995225"/>
              <a:ext cx="438050" cy="1282725"/>
            </a:xfrm>
            <a:custGeom>
              <a:avLst/>
              <a:gdLst/>
              <a:ahLst/>
              <a:cxnLst/>
              <a:rect l="l" t="t" r="r" b="b"/>
              <a:pathLst>
                <a:path w="17522" h="51309" extrusionOk="0">
                  <a:moveTo>
                    <a:pt x="1562" y="1"/>
                  </a:moveTo>
                  <a:lnTo>
                    <a:pt x="1408" y="20"/>
                  </a:lnTo>
                  <a:lnTo>
                    <a:pt x="1273" y="39"/>
                  </a:lnTo>
                  <a:lnTo>
                    <a:pt x="1119" y="78"/>
                  </a:lnTo>
                  <a:lnTo>
                    <a:pt x="984" y="135"/>
                  </a:lnTo>
                  <a:lnTo>
                    <a:pt x="868" y="213"/>
                  </a:lnTo>
                  <a:lnTo>
                    <a:pt x="733" y="309"/>
                  </a:lnTo>
                  <a:lnTo>
                    <a:pt x="637" y="405"/>
                  </a:lnTo>
                  <a:lnTo>
                    <a:pt x="540" y="540"/>
                  </a:lnTo>
                  <a:lnTo>
                    <a:pt x="483" y="675"/>
                  </a:lnTo>
                  <a:lnTo>
                    <a:pt x="425" y="829"/>
                  </a:lnTo>
                  <a:lnTo>
                    <a:pt x="386" y="983"/>
                  </a:lnTo>
                  <a:lnTo>
                    <a:pt x="251" y="2275"/>
                  </a:lnTo>
                  <a:lnTo>
                    <a:pt x="136" y="3547"/>
                  </a:lnTo>
                  <a:lnTo>
                    <a:pt x="59" y="4800"/>
                  </a:lnTo>
                  <a:lnTo>
                    <a:pt x="20" y="6072"/>
                  </a:lnTo>
                  <a:lnTo>
                    <a:pt x="1" y="7325"/>
                  </a:lnTo>
                  <a:lnTo>
                    <a:pt x="1" y="8558"/>
                  </a:lnTo>
                  <a:lnTo>
                    <a:pt x="39" y="9792"/>
                  </a:lnTo>
                  <a:lnTo>
                    <a:pt x="97" y="11006"/>
                  </a:lnTo>
                  <a:lnTo>
                    <a:pt x="174" y="12220"/>
                  </a:lnTo>
                  <a:lnTo>
                    <a:pt x="290" y="13415"/>
                  </a:lnTo>
                  <a:lnTo>
                    <a:pt x="406" y="14610"/>
                  </a:lnTo>
                  <a:lnTo>
                    <a:pt x="560" y="15805"/>
                  </a:lnTo>
                  <a:lnTo>
                    <a:pt x="733" y="16962"/>
                  </a:lnTo>
                  <a:lnTo>
                    <a:pt x="926" y="18118"/>
                  </a:lnTo>
                  <a:lnTo>
                    <a:pt x="1138" y="19275"/>
                  </a:lnTo>
                  <a:lnTo>
                    <a:pt x="1369" y="20393"/>
                  </a:lnTo>
                  <a:lnTo>
                    <a:pt x="1601" y="21511"/>
                  </a:lnTo>
                  <a:lnTo>
                    <a:pt x="1870" y="22629"/>
                  </a:lnTo>
                  <a:lnTo>
                    <a:pt x="2140" y="23708"/>
                  </a:lnTo>
                  <a:lnTo>
                    <a:pt x="2429" y="24787"/>
                  </a:lnTo>
                  <a:lnTo>
                    <a:pt x="2738" y="25847"/>
                  </a:lnTo>
                  <a:lnTo>
                    <a:pt x="3065" y="26888"/>
                  </a:lnTo>
                  <a:lnTo>
                    <a:pt x="3393" y="27929"/>
                  </a:lnTo>
                  <a:lnTo>
                    <a:pt x="3721" y="28931"/>
                  </a:lnTo>
                  <a:lnTo>
                    <a:pt x="4068" y="29933"/>
                  </a:lnTo>
                  <a:lnTo>
                    <a:pt x="4434" y="30916"/>
                  </a:lnTo>
                  <a:lnTo>
                    <a:pt x="4800" y="31880"/>
                  </a:lnTo>
                  <a:lnTo>
                    <a:pt x="5166" y="32825"/>
                  </a:lnTo>
                  <a:lnTo>
                    <a:pt x="5552" y="33750"/>
                  </a:lnTo>
                  <a:lnTo>
                    <a:pt x="5937" y="34656"/>
                  </a:lnTo>
                  <a:lnTo>
                    <a:pt x="6708" y="36410"/>
                  </a:lnTo>
                  <a:lnTo>
                    <a:pt x="7498" y="38086"/>
                  </a:lnTo>
                  <a:lnTo>
                    <a:pt x="8289" y="39686"/>
                  </a:lnTo>
                  <a:lnTo>
                    <a:pt x="9079" y="41190"/>
                  </a:lnTo>
                  <a:lnTo>
                    <a:pt x="9850" y="42597"/>
                  </a:lnTo>
                  <a:lnTo>
                    <a:pt x="10602" y="43927"/>
                  </a:lnTo>
                  <a:lnTo>
                    <a:pt x="11334" y="45160"/>
                  </a:lnTo>
                  <a:lnTo>
                    <a:pt x="12028" y="46278"/>
                  </a:lnTo>
                  <a:lnTo>
                    <a:pt x="12683" y="47300"/>
                  </a:lnTo>
                  <a:lnTo>
                    <a:pt x="13281" y="48205"/>
                  </a:lnTo>
                  <a:lnTo>
                    <a:pt x="13820" y="49015"/>
                  </a:lnTo>
                  <a:lnTo>
                    <a:pt x="14726" y="50268"/>
                  </a:lnTo>
                  <a:lnTo>
                    <a:pt x="15305" y="51039"/>
                  </a:lnTo>
                  <a:lnTo>
                    <a:pt x="15497" y="51309"/>
                  </a:lnTo>
                  <a:lnTo>
                    <a:pt x="17271" y="51058"/>
                  </a:lnTo>
                  <a:lnTo>
                    <a:pt x="17348" y="49613"/>
                  </a:lnTo>
                  <a:lnTo>
                    <a:pt x="17425" y="48186"/>
                  </a:lnTo>
                  <a:lnTo>
                    <a:pt x="17483" y="46779"/>
                  </a:lnTo>
                  <a:lnTo>
                    <a:pt x="17502" y="45391"/>
                  </a:lnTo>
                  <a:lnTo>
                    <a:pt x="17521" y="44042"/>
                  </a:lnTo>
                  <a:lnTo>
                    <a:pt x="17502" y="42712"/>
                  </a:lnTo>
                  <a:lnTo>
                    <a:pt x="17483" y="41402"/>
                  </a:lnTo>
                  <a:lnTo>
                    <a:pt x="17425" y="40110"/>
                  </a:lnTo>
                  <a:lnTo>
                    <a:pt x="17367" y="38838"/>
                  </a:lnTo>
                  <a:lnTo>
                    <a:pt x="17290" y="37585"/>
                  </a:lnTo>
                  <a:lnTo>
                    <a:pt x="17193" y="36371"/>
                  </a:lnTo>
                  <a:lnTo>
                    <a:pt x="17078" y="35176"/>
                  </a:lnTo>
                  <a:lnTo>
                    <a:pt x="16943" y="34000"/>
                  </a:lnTo>
                  <a:lnTo>
                    <a:pt x="16808" y="32844"/>
                  </a:lnTo>
                  <a:lnTo>
                    <a:pt x="16654" y="31707"/>
                  </a:lnTo>
                  <a:lnTo>
                    <a:pt x="16480" y="30589"/>
                  </a:lnTo>
                  <a:lnTo>
                    <a:pt x="16288" y="29509"/>
                  </a:lnTo>
                  <a:lnTo>
                    <a:pt x="16095" y="28430"/>
                  </a:lnTo>
                  <a:lnTo>
                    <a:pt x="15883" y="27389"/>
                  </a:lnTo>
                  <a:lnTo>
                    <a:pt x="15671" y="26368"/>
                  </a:lnTo>
                  <a:lnTo>
                    <a:pt x="15439" y="25346"/>
                  </a:lnTo>
                  <a:lnTo>
                    <a:pt x="15189" y="24363"/>
                  </a:lnTo>
                  <a:lnTo>
                    <a:pt x="14938" y="23399"/>
                  </a:lnTo>
                  <a:lnTo>
                    <a:pt x="14668" y="22455"/>
                  </a:lnTo>
                  <a:lnTo>
                    <a:pt x="14399" y="21549"/>
                  </a:lnTo>
                  <a:lnTo>
                    <a:pt x="14129" y="20643"/>
                  </a:lnTo>
                  <a:lnTo>
                    <a:pt x="13840" y="19757"/>
                  </a:lnTo>
                  <a:lnTo>
                    <a:pt x="13531" y="18889"/>
                  </a:lnTo>
                  <a:lnTo>
                    <a:pt x="13242" y="18061"/>
                  </a:lnTo>
                  <a:lnTo>
                    <a:pt x="12934" y="17232"/>
                  </a:lnTo>
                  <a:lnTo>
                    <a:pt x="12606" y="16422"/>
                  </a:lnTo>
                  <a:lnTo>
                    <a:pt x="12298" y="15651"/>
                  </a:lnTo>
                  <a:lnTo>
                    <a:pt x="11970" y="14880"/>
                  </a:lnTo>
                  <a:lnTo>
                    <a:pt x="11642" y="14148"/>
                  </a:lnTo>
                  <a:lnTo>
                    <a:pt x="10968" y="12722"/>
                  </a:lnTo>
                  <a:lnTo>
                    <a:pt x="10274" y="11372"/>
                  </a:lnTo>
                  <a:lnTo>
                    <a:pt x="9599" y="10081"/>
                  </a:lnTo>
                  <a:lnTo>
                    <a:pt x="8905" y="8886"/>
                  </a:lnTo>
                  <a:lnTo>
                    <a:pt x="8212" y="7768"/>
                  </a:lnTo>
                  <a:lnTo>
                    <a:pt x="7518" y="6708"/>
                  </a:lnTo>
                  <a:lnTo>
                    <a:pt x="6843" y="5725"/>
                  </a:lnTo>
                  <a:lnTo>
                    <a:pt x="6188" y="4819"/>
                  </a:lnTo>
                  <a:lnTo>
                    <a:pt x="5532" y="3971"/>
                  </a:lnTo>
                  <a:lnTo>
                    <a:pt x="4916" y="3200"/>
                  </a:lnTo>
                  <a:lnTo>
                    <a:pt x="4318" y="2487"/>
                  </a:lnTo>
                  <a:lnTo>
                    <a:pt x="3759" y="1851"/>
                  </a:lnTo>
                  <a:lnTo>
                    <a:pt x="3220" y="1273"/>
                  </a:lnTo>
                  <a:lnTo>
                    <a:pt x="2718" y="771"/>
                  </a:lnTo>
                  <a:lnTo>
                    <a:pt x="2275" y="328"/>
                  </a:lnTo>
                  <a:lnTo>
                    <a:pt x="2140" y="213"/>
                  </a:lnTo>
                  <a:lnTo>
                    <a:pt x="2005" y="135"/>
                  </a:lnTo>
                  <a:lnTo>
                    <a:pt x="1870" y="58"/>
                  </a:lnTo>
                  <a:lnTo>
                    <a:pt x="1716" y="20"/>
                  </a:lnTo>
                  <a:lnTo>
                    <a:pt x="15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4"/>
            <p:cNvSpPr/>
            <p:nvPr/>
          </p:nvSpPr>
          <p:spPr>
            <a:xfrm>
              <a:off x="1348888" y="2225075"/>
              <a:ext cx="284325" cy="874600"/>
            </a:xfrm>
            <a:custGeom>
              <a:avLst/>
              <a:gdLst/>
              <a:ahLst/>
              <a:cxnLst/>
              <a:rect l="l" t="t" r="r" b="b"/>
              <a:pathLst>
                <a:path w="11373" h="34984" extrusionOk="0">
                  <a:moveTo>
                    <a:pt x="116" y="0"/>
                  </a:moveTo>
                  <a:lnTo>
                    <a:pt x="58" y="39"/>
                  </a:lnTo>
                  <a:lnTo>
                    <a:pt x="20" y="77"/>
                  </a:lnTo>
                  <a:lnTo>
                    <a:pt x="0" y="135"/>
                  </a:lnTo>
                  <a:lnTo>
                    <a:pt x="20" y="193"/>
                  </a:lnTo>
                  <a:lnTo>
                    <a:pt x="1350" y="4009"/>
                  </a:lnTo>
                  <a:lnTo>
                    <a:pt x="2737" y="8096"/>
                  </a:lnTo>
                  <a:lnTo>
                    <a:pt x="4414" y="13107"/>
                  </a:lnTo>
                  <a:lnTo>
                    <a:pt x="5301" y="15844"/>
                  </a:lnTo>
                  <a:lnTo>
                    <a:pt x="6226" y="18658"/>
                  </a:lnTo>
                  <a:lnTo>
                    <a:pt x="7151" y="21530"/>
                  </a:lnTo>
                  <a:lnTo>
                    <a:pt x="8038" y="24402"/>
                  </a:lnTo>
                  <a:lnTo>
                    <a:pt x="8905" y="27216"/>
                  </a:lnTo>
                  <a:lnTo>
                    <a:pt x="9715" y="29933"/>
                  </a:lnTo>
                  <a:lnTo>
                    <a:pt x="10428" y="32497"/>
                  </a:lnTo>
                  <a:lnTo>
                    <a:pt x="11064" y="34868"/>
                  </a:lnTo>
                  <a:lnTo>
                    <a:pt x="11083" y="34906"/>
                  </a:lnTo>
                  <a:lnTo>
                    <a:pt x="11122" y="34945"/>
                  </a:lnTo>
                  <a:lnTo>
                    <a:pt x="11160" y="34964"/>
                  </a:lnTo>
                  <a:lnTo>
                    <a:pt x="11218" y="34983"/>
                  </a:lnTo>
                  <a:lnTo>
                    <a:pt x="11257" y="34983"/>
                  </a:lnTo>
                  <a:lnTo>
                    <a:pt x="11314" y="34945"/>
                  </a:lnTo>
                  <a:lnTo>
                    <a:pt x="11353" y="34906"/>
                  </a:lnTo>
                  <a:lnTo>
                    <a:pt x="11372" y="34848"/>
                  </a:lnTo>
                  <a:lnTo>
                    <a:pt x="11353" y="34790"/>
                  </a:lnTo>
                  <a:lnTo>
                    <a:pt x="10717" y="32420"/>
                  </a:lnTo>
                  <a:lnTo>
                    <a:pt x="10004" y="29856"/>
                  </a:lnTo>
                  <a:lnTo>
                    <a:pt x="9194" y="27139"/>
                  </a:lnTo>
                  <a:lnTo>
                    <a:pt x="8327" y="24324"/>
                  </a:lnTo>
                  <a:lnTo>
                    <a:pt x="7440" y="21453"/>
                  </a:lnTo>
                  <a:lnTo>
                    <a:pt x="6515" y="18581"/>
                  </a:lnTo>
                  <a:lnTo>
                    <a:pt x="5590" y="15747"/>
                  </a:lnTo>
                  <a:lnTo>
                    <a:pt x="4703" y="13010"/>
                  </a:lnTo>
                  <a:lnTo>
                    <a:pt x="3007" y="7999"/>
                  </a:lnTo>
                  <a:lnTo>
                    <a:pt x="1619" y="3913"/>
                  </a:lnTo>
                  <a:lnTo>
                    <a:pt x="309" y="97"/>
                  </a:lnTo>
                  <a:lnTo>
                    <a:pt x="270" y="58"/>
                  </a:lnTo>
                  <a:lnTo>
                    <a:pt x="232" y="20"/>
                  </a:lnTo>
                  <a:lnTo>
                    <a:pt x="1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4"/>
            <p:cNvSpPr/>
            <p:nvPr/>
          </p:nvSpPr>
          <p:spPr>
            <a:xfrm>
              <a:off x="1211088" y="2587425"/>
              <a:ext cx="477050" cy="819175"/>
            </a:xfrm>
            <a:custGeom>
              <a:avLst/>
              <a:gdLst/>
              <a:ahLst/>
              <a:cxnLst/>
              <a:rect l="l" t="t" r="r" b="b"/>
              <a:pathLst>
                <a:path w="19082" h="32767" extrusionOk="0">
                  <a:moveTo>
                    <a:pt x="578" y="1"/>
                  </a:moveTo>
                  <a:lnTo>
                    <a:pt x="482" y="20"/>
                  </a:lnTo>
                  <a:lnTo>
                    <a:pt x="405" y="39"/>
                  </a:lnTo>
                  <a:lnTo>
                    <a:pt x="328" y="58"/>
                  </a:lnTo>
                  <a:lnTo>
                    <a:pt x="251" y="97"/>
                  </a:lnTo>
                  <a:lnTo>
                    <a:pt x="193" y="155"/>
                  </a:lnTo>
                  <a:lnTo>
                    <a:pt x="116" y="213"/>
                  </a:lnTo>
                  <a:lnTo>
                    <a:pt x="77" y="270"/>
                  </a:lnTo>
                  <a:lnTo>
                    <a:pt x="39" y="348"/>
                  </a:lnTo>
                  <a:lnTo>
                    <a:pt x="0" y="444"/>
                  </a:lnTo>
                  <a:lnTo>
                    <a:pt x="0" y="521"/>
                  </a:lnTo>
                  <a:lnTo>
                    <a:pt x="0" y="617"/>
                  </a:lnTo>
                  <a:lnTo>
                    <a:pt x="0" y="714"/>
                  </a:lnTo>
                  <a:lnTo>
                    <a:pt x="289" y="1832"/>
                  </a:lnTo>
                  <a:lnTo>
                    <a:pt x="655" y="3219"/>
                  </a:lnTo>
                  <a:lnTo>
                    <a:pt x="1118" y="4858"/>
                  </a:lnTo>
                  <a:lnTo>
                    <a:pt x="1677" y="6670"/>
                  </a:lnTo>
                  <a:lnTo>
                    <a:pt x="2332" y="8674"/>
                  </a:lnTo>
                  <a:lnTo>
                    <a:pt x="2698" y="9715"/>
                  </a:lnTo>
                  <a:lnTo>
                    <a:pt x="3084" y="10794"/>
                  </a:lnTo>
                  <a:lnTo>
                    <a:pt x="3489" y="11912"/>
                  </a:lnTo>
                  <a:lnTo>
                    <a:pt x="3932" y="13030"/>
                  </a:lnTo>
                  <a:lnTo>
                    <a:pt x="4395" y="14186"/>
                  </a:lnTo>
                  <a:lnTo>
                    <a:pt x="4876" y="15343"/>
                  </a:lnTo>
                  <a:lnTo>
                    <a:pt x="5397" y="16499"/>
                  </a:lnTo>
                  <a:lnTo>
                    <a:pt x="5936" y="17675"/>
                  </a:lnTo>
                  <a:lnTo>
                    <a:pt x="6495" y="18870"/>
                  </a:lnTo>
                  <a:lnTo>
                    <a:pt x="7093" y="20046"/>
                  </a:lnTo>
                  <a:lnTo>
                    <a:pt x="7710" y="21202"/>
                  </a:lnTo>
                  <a:lnTo>
                    <a:pt x="8346" y="22378"/>
                  </a:lnTo>
                  <a:lnTo>
                    <a:pt x="9020" y="23515"/>
                  </a:lnTo>
                  <a:lnTo>
                    <a:pt x="9734" y="24633"/>
                  </a:lnTo>
                  <a:lnTo>
                    <a:pt x="10447" y="25751"/>
                  </a:lnTo>
                  <a:lnTo>
                    <a:pt x="11218" y="26830"/>
                  </a:lnTo>
                  <a:lnTo>
                    <a:pt x="11989" y="27871"/>
                  </a:lnTo>
                  <a:lnTo>
                    <a:pt x="12798" y="28893"/>
                  </a:lnTo>
                  <a:lnTo>
                    <a:pt x="13222" y="29375"/>
                  </a:lnTo>
                  <a:lnTo>
                    <a:pt x="13646" y="29856"/>
                  </a:lnTo>
                  <a:lnTo>
                    <a:pt x="14089" y="30338"/>
                  </a:lnTo>
                  <a:lnTo>
                    <a:pt x="14514" y="30801"/>
                  </a:lnTo>
                  <a:lnTo>
                    <a:pt x="14957" y="31244"/>
                  </a:lnTo>
                  <a:lnTo>
                    <a:pt x="15419" y="31688"/>
                  </a:lnTo>
                  <a:lnTo>
                    <a:pt x="15882" y="32112"/>
                  </a:lnTo>
                  <a:lnTo>
                    <a:pt x="16345" y="32516"/>
                  </a:lnTo>
                  <a:lnTo>
                    <a:pt x="16557" y="32593"/>
                  </a:lnTo>
                  <a:lnTo>
                    <a:pt x="16826" y="32671"/>
                  </a:lnTo>
                  <a:lnTo>
                    <a:pt x="17154" y="32728"/>
                  </a:lnTo>
                  <a:lnTo>
                    <a:pt x="17559" y="32767"/>
                  </a:lnTo>
                  <a:lnTo>
                    <a:pt x="18021" y="32767"/>
                  </a:lnTo>
                  <a:lnTo>
                    <a:pt x="18272" y="32728"/>
                  </a:lnTo>
                  <a:lnTo>
                    <a:pt x="18542" y="32690"/>
                  </a:lnTo>
                  <a:lnTo>
                    <a:pt x="18812" y="32613"/>
                  </a:lnTo>
                  <a:lnTo>
                    <a:pt x="19082" y="32516"/>
                  </a:lnTo>
                  <a:lnTo>
                    <a:pt x="18812" y="31514"/>
                  </a:lnTo>
                  <a:lnTo>
                    <a:pt x="18465" y="30319"/>
                  </a:lnTo>
                  <a:lnTo>
                    <a:pt x="17964" y="28758"/>
                  </a:lnTo>
                  <a:lnTo>
                    <a:pt x="17347" y="26850"/>
                  </a:lnTo>
                  <a:lnTo>
                    <a:pt x="16961" y="25809"/>
                  </a:lnTo>
                  <a:lnTo>
                    <a:pt x="16557" y="24691"/>
                  </a:lnTo>
                  <a:lnTo>
                    <a:pt x="16133" y="23535"/>
                  </a:lnTo>
                  <a:lnTo>
                    <a:pt x="15651" y="22320"/>
                  </a:lnTo>
                  <a:lnTo>
                    <a:pt x="15150" y="21048"/>
                  </a:lnTo>
                  <a:lnTo>
                    <a:pt x="14591" y="19776"/>
                  </a:lnTo>
                  <a:lnTo>
                    <a:pt x="14012" y="18446"/>
                  </a:lnTo>
                  <a:lnTo>
                    <a:pt x="13396" y="17116"/>
                  </a:lnTo>
                  <a:lnTo>
                    <a:pt x="12740" y="15767"/>
                  </a:lnTo>
                  <a:lnTo>
                    <a:pt x="12046" y="14418"/>
                  </a:lnTo>
                  <a:lnTo>
                    <a:pt x="11314" y="13049"/>
                  </a:lnTo>
                  <a:lnTo>
                    <a:pt x="10562" y="11719"/>
                  </a:lnTo>
                  <a:lnTo>
                    <a:pt x="9753" y="10370"/>
                  </a:lnTo>
                  <a:lnTo>
                    <a:pt x="8924" y="9060"/>
                  </a:lnTo>
                  <a:lnTo>
                    <a:pt x="8500" y="8423"/>
                  </a:lnTo>
                  <a:lnTo>
                    <a:pt x="8057" y="7768"/>
                  </a:lnTo>
                  <a:lnTo>
                    <a:pt x="7594" y="7151"/>
                  </a:lnTo>
                  <a:lnTo>
                    <a:pt x="7151" y="6535"/>
                  </a:lnTo>
                  <a:lnTo>
                    <a:pt x="6669" y="5918"/>
                  </a:lnTo>
                  <a:lnTo>
                    <a:pt x="6206" y="5320"/>
                  </a:lnTo>
                  <a:lnTo>
                    <a:pt x="5705" y="4723"/>
                  </a:lnTo>
                  <a:lnTo>
                    <a:pt x="5223" y="4164"/>
                  </a:lnTo>
                  <a:lnTo>
                    <a:pt x="4703" y="3586"/>
                  </a:lnTo>
                  <a:lnTo>
                    <a:pt x="4202" y="3046"/>
                  </a:lnTo>
                  <a:lnTo>
                    <a:pt x="3681" y="2526"/>
                  </a:lnTo>
                  <a:lnTo>
                    <a:pt x="3142" y="2005"/>
                  </a:lnTo>
                  <a:lnTo>
                    <a:pt x="2602" y="1504"/>
                  </a:lnTo>
                  <a:lnTo>
                    <a:pt x="2043" y="1022"/>
                  </a:lnTo>
                  <a:lnTo>
                    <a:pt x="1484" y="560"/>
                  </a:lnTo>
                  <a:lnTo>
                    <a:pt x="925" y="136"/>
                  </a:lnTo>
                  <a:lnTo>
                    <a:pt x="829" y="78"/>
                  </a:lnTo>
                  <a:lnTo>
                    <a:pt x="752" y="39"/>
                  </a:lnTo>
                  <a:lnTo>
                    <a:pt x="655" y="20"/>
                  </a:lnTo>
                  <a:lnTo>
                    <a:pt x="5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4"/>
            <p:cNvSpPr/>
            <p:nvPr/>
          </p:nvSpPr>
          <p:spPr>
            <a:xfrm>
              <a:off x="1297813" y="2741625"/>
              <a:ext cx="318525" cy="591750"/>
            </a:xfrm>
            <a:custGeom>
              <a:avLst/>
              <a:gdLst/>
              <a:ahLst/>
              <a:cxnLst/>
              <a:rect l="l" t="t" r="r" b="b"/>
              <a:pathLst>
                <a:path w="12741" h="23670" extrusionOk="0">
                  <a:moveTo>
                    <a:pt x="155" y="0"/>
                  </a:moveTo>
                  <a:lnTo>
                    <a:pt x="97" y="20"/>
                  </a:lnTo>
                  <a:lnTo>
                    <a:pt x="39" y="58"/>
                  </a:lnTo>
                  <a:lnTo>
                    <a:pt x="20" y="116"/>
                  </a:lnTo>
                  <a:lnTo>
                    <a:pt x="0" y="174"/>
                  </a:lnTo>
                  <a:lnTo>
                    <a:pt x="20" y="232"/>
                  </a:lnTo>
                  <a:lnTo>
                    <a:pt x="5628" y="10736"/>
                  </a:lnTo>
                  <a:lnTo>
                    <a:pt x="12471" y="23592"/>
                  </a:lnTo>
                  <a:lnTo>
                    <a:pt x="12490" y="23631"/>
                  </a:lnTo>
                  <a:lnTo>
                    <a:pt x="12529" y="23650"/>
                  </a:lnTo>
                  <a:lnTo>
                    <a:pt x="12606" y="23669"/>
                  </a:lnTo>
                  <a:lnTo>
                    <a:pt x="12664" y="23669"/>
                  </a:lnTo>
                  <a:lnTo>
                    <a:pt x="12721" y="23631"/>
                  </a:lnTo>
                  <a:lnTo>
                    <a:pt x="12741" y="23573"/>
                  </a:lnTo>
                  <a:lnTo>
                    <a:pt x="12741" y="23515"/>
                  </a:lnTo>
                  <a:lnTo>
                    <a:pt x="12741" y="23457"/>
                  </a:lnTo>
                  <a:lnTo>
                    <a:pt x="5879" y="10582"/>
                  </a:lnTo>
                  <a:lnTo>
                    <a:pt x="289" y="77"/>
                  </a:lnTo>
                  <a:lnTo>
                    <a:pt x="251" y="39"/>
                  </a:lnTo>
                  <a:lnTo>
                    <a:pt x="212" y="20"/>
                  </a:lnTo>
                  <a:lnTo>
                    <a:pt x="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4"/>
            <p:cNvSpPr/>
            <p:nvPr/>
          </p:nvSpPr>
          <p:spPr>
            <a:xfrm>
              <a:off x="1213013" y="2993150"/>
              <a:ext cx="454875" cy="430325"/>
            </a:xfrm>
            <a:custGeom>
              <a:avLst/>
              <a:gdLst/>
              <a:ahLst/>
              <a:cxnLst/>
              <a:rect l="l" t="t" r="r" b="b"/>
              <a:pathLst>
                <a:path w="18195" h="17213" extrusionOk="0">
                  <a:moveTo>
                    <a:pt x="289" y="1"/>
                  </a:moveTo>
                  <a:lnTo>
                    <a:pt x="193" y="39"/>
                  </a:lnTo>
                  <a:lnTo>
                    <a:pt x="116" y="97"/>
                  </a:lnTo>
                  <a:lnTo>
                    <a:pt x="58" y="174"/>
                  </a:lnTo>
                  <a:lnTo>
                    <a:pt x="19" y="270"/>
                  </a:lnTo>
                  <a:lnTo>
                    <a:pt x="0" y="367"/>
                  </a:lnTo>
                  <a:lnTo>
                    <a:pt x="19" y="482"/>
                  </a:lnTo>
                  <a:lnTo>
                    <a:pt x="270" y="1041"/>
                  </a:lnTo>
                  <a:lnTo>
                    <a:pt x="559" y="1716"/>
                  </a:lnTo>
                  <a:lnTo>
                    <a:pt x="925" y="2506"/>
                  </a:lnTo>
                  <a:lnTo>
                    <a:pt x="1369" y="3374"/>
                  </a:lnTo>
                  <a:lnTo>
                    <a:pt x="1870" y="4337"/>
                  </a:lnTo>
                  <a:lnTo>
                    <a:pt x="2429" y="5359"/>
                  </a:lnTo>
                  <a:lnTo>
                    <a:pt x="3065" y="6438"/>
                  </a:lnTo>
                  <a:lnTo>
                    <a:pt x="3778" y="7556"/>
                  </a:lnTo>
                  <a:lnTo>
                    <a:pt x="4163" y="8134"/>
                  </a:lnTo>
                  <a:lnTo>
                    <a:pt x="4549" y="8713"/>
                  </a:lnTo>
                  <a:lnTo>
                    <a:pt x="4973" y="9310"/>
                  </a:lnTo>
                  <a:lnTo>
                    <a:pt x="5397" y="9888"/>
                  </a:lnTo>
                  <a:lnTo>
                    <a:pt x="5859" y="10466"/>
                  </a:lnTo>
                  <a:lnTo>
                    <a:pt x="6322" y="11064"/>
                  </a:lnTo>
                  <a:lnTo>
                    <a:pt x="6804" y="11642"/>
                  </a:lnTo>
                  <a:lnTo>
                    <a:pt x="7305" y="12220"/>
                  </a:lnTo>
                  <a:lnTo>
                    <a:pt x="7845" y="12799"/>
                  </a:lnTo>
                  <a:lnTo>
                    <a:pt x="8384" y="13377"/>
                  </a:lnTo>
                  <a:lnTo>
                    <a:pt x="8943" y="13936"/>
                  </a:lnTo>
                  <a:lnTo>
                    <a:pt x="9522" y="14495"/>
                  </a:lnTo>
                  <a:lnTo>
                    <a:pt x="10119" y="15034"/>
                  </a:lnTo>
                  <a:lnTo>
                    <a:pt x="10736" y="15555"/>
                  </a:lnTo>
                  <a:lnTo>
                    <a:pt x="11372" y="16075"/>
                  </a:lnTo>
                  <a:lnTo>
                    <a:pt x="12027" y="16576"/>
                  </a:lnTo>
                  <a:lnTo>
                    <a:pt x="12316" y="16634"/>
                  </a:lnTo>
                  <a:lnTo>
                    <a:pt x="13068" y="16769"/>
                  </a:lnTo>
                  <a:lnTo>
                    <a:pt x="14109" y="16962"/>
                  </a:lnTo>
                  <a:lnTo>
                    <a:pt x="14687" y="17039"/>
                  </a:lnTo>
                  <a:lnTo>
                    <a:pt x="15285" y="17116"/>
                  </a:lnTo>
                  <a:lnTo>
                    <a:pt x="15882" y="17174"/>
                  </a:lnTo>
                  <a:lnTo>
                    <a:pt x="16441" y="17212"/>
                  </a:lnTo>
                  <a:lnTo>
                    <a:pt x="16961" y="17212"/>
                  </a:lnTo>
                  <a:lnTo>
                    <a:pt x="17424" y="17174"/>
                  </a:lnTo>
                  <a:lnTo>
                    <a:pt x="17617" y="17155"/>
                  </a:lnTo>
                  <a:lnTo>
                    <a:pt x="17790" y="17116"/>
                  </a:lnTo>
                  <a:lnTo>
                    <a:pt x="17925" y="17058"/>
                  </a:lnTo>
                  <a:lnTo>
                    <a:pt x="18041" y="16981"/>
                  </a:lnTo>
                  <a:lnTo>
                    <a:pt x="18118" y="16904"/>
                  </a:lnTo>
                  <a:lnTo>
                    <a:pt x="18176" y="16808"/>
                  </a:lnTo>
                  <a:lnTo>
                    <a:pt x="18195" y="16711"/>
                  </a:lnTo>
                  <a:lnTo>
                    <a:pt x="18156" y="16576"/>
                  </a:lnTo>
                  <a:lnTo>
                    <a:pt x="18022" y="16191"/>
                  </a:lnTo>
                  <a:lnTo>
                    <a:pt x="17867" y="15825"/>
                  </a:lnTo>
                  <a:lnTo>
                    <a:pt x="17520" y="15092"/>
                  </a:lnTo>
                  <a:lnTo>
                    <a:pt x="17116" y="14360"/>
                  </a:lnTo>
                  <a:lnTo>
                    <a:pt x="16692" y="13627"/>
                  </a:lnTo>
                  <a:lnTo>
                    <a:pt x="16229" y="12914"/>
                  </a:lnTo>
                  <a:lnTo>
                    <a:pt x="15728" y="12220"/>
                  </a:lnTo>
                  <a:lnTo>
                    <a:pt x="15188" y="11527"/>
                  </a:lnTo>
                  <a:lnTo>
                    <a:pt x="14610" y="10852"/>
                  </a:lnTo>
                  <a:lnTo>
                    <a:pt x="14032" y="10197"/>
                  </a:lnTo>
                  <a:lnTo>
                    <a:pt x="13415" y="9541"/>
                  </a:lnTo>
                  <a:lnTo>
                    <a:pt x="12779" y="8905"/>
                  </a:lnTo>
                  <a:lnTo>
                    <a:pt x="12124" y="8288"/>
                  </a:lnTo>
                  <a:lnTo>
                    <a:pt x="11468" y="7672"/>
                  </a:lnTo>
                  <a:lnTo>
                    <a:pt x="10794" y="7093"/>
                  </a:lnTo>
                  <a:lnTo>
                    <a:pt x="10119" y="6515"/>
                  </a:lnTo>
                  <a:lnTo>
                    <a:pt x="9425" y="5956"/>
                  </a:lnTo>
                  <a:lnTo>
                    <a:pt x="8751" y="5417"/>
                  </a:lnTo>
                  <a:lnTo>
                    <a:pt x="8076" y="4896"/>
                  </a:lnTo>
                  <a:lnTo>
                    <a:pt x="7382" y="4414"/>
                  </a:lnTo>
                  <a:lnTo>
                    <a:pt x="6727" y="3933"/>
                  </a:lnTo>
                  <a:lnTo>
                    <a:pt x="5416" y="3046"/>
                  </a:lnTo>
                  <a:lnTo>
                    <a:pt x="4202" y="2236"/>
                  </a:lnTo>
                  <a:lnTo>
                    <a:pt x="3065" y="1542"/>
                  </a:lnTo>
                  <a:lnTo>
                    <a:pt x="2062" y="926"/>
                  </a:lnTo>
                  <a:lnTo>
                    <a:pt x="1195" y="425"/>
                  </a:lnTo>
                  <a:lnTo>
                    <a:pt x="501" y="58"/>
                  </a:lnTo>
                  <a:lnTo>
                    <a:pt x="405" y="20"/>
                  </a:lnTo>
                  <a:lnTo>
                    <a:pt x="2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4"/>
            <p:cNvSpPr/>
            <p:nvPr/>
          </p:nvSpPr>
          <p:spPr>
            <a:xfrm>
              <a:off x="1323838" y="3109275"/>
              <a:ext cx="271300" cy="290100"/>
            </a:xfrm>
            <a:custGeom>
              <a:avLst/>
              <a:gdLst/>
              <a:ahLst/>
              <a:cxnLst/>
              <a:rect l="l" t="t" r="r" b="b"/>
              <a:pathLst>
                <a:path w="10852" h="11604" extrusionOk="0">
                  <a:moveTo>
                    <a:pt x="97" y="1"/>
                  </a:moveTo>
                  <a:lnTo>
                    <a:pt x="58" y="39"/>
                  </a:lnTo>
                  <a:lnTo>
                    <a:pt x="19" y="97"/>
                  </a:lnTo>
                  <a:lnTo>
                    <a:pt x="0" y="136"/>
                  </a:lnTo>
                  <a:lnTo>
                    <a:pt x="19" y="193"/>
                  </a:lnTo>
                  <a:lnTo>
                    <a:pt x="39" y="251"/>
                  </a:lnTo>
                  <a:lnTo>
                    <a:pt x="1619" y="1986"/>
                  </a:lnTo>
                  <a:lnTo>
                    <a:pt x="4838" y="5494"/>
                  </a:lnTo>
                  <a:lnTo>
                    <a:pt x="6631" y="7441"/>
                  </a:lnTo>
                  <a:lnTo>
                    <a:pt x="8307" y="9233"/>
                  </a:lnTo>
                  <a:lnTo>
                    <a:pt x="9695" y="10679"/>
                  </a:lnTo>
                  <a:lnTo>
                    <a:pt x="10216" y="11199"/>
                  </a:lnTo>
                  <a:lnTo>
                    <a:pt x="10601" y="11565"/>
                  </a:lnTo>
                  <a:lnTo>
                    <a:pt x="10659" y="11604"/>
                  </a:lnTo>
                  <a:lnTo>
                    <a:pt x="10774" y="11604"/>
                  </a:lnTo>
                  <a:lnTo>
                    <a:pt x="10813" y="11565"/>
                  </a:lnTo>
                  <a:lnTo>
                    <a:pt x="10852" y="11507"/>
                  </a:lnTo>
                  <a:lnTo>
                    <a:pt x="10852" y="11450"/>
                  </a:lnTo>
                  <a:lnTo>
                    <a:pt x="10852" y="11392"/>
                  </a:lnTo>
                  <a:lnTo>
                    <a:pt x="10813" y="11353"/>
                  </a:lnTo>
                  <a:lnTo>
                    <a:pt x="10408" y="10968"/>
                  </a:lnTo>
                  <a:lnTo>
                    <a:pt x="9888" y="10447"/>
                  </a:lnTo>
                  <a:lnTo>
                    <a:pt x="8462" y="8963"/>
                  </a:lnTo>
                  <a:lnTo>
                    <a:pt x="6765" y="7151"/>
                  </a:lnTo>
                  <a:lnTo>
                    <a:pt x="4954" y="5185"/>
                  </a:lnTo>
                  <a:lnTo>
                    <a:pt x="1716" y="1639"/>
                  </a:lnTo>
                  <a:lnTo>
                    <a:pt x="270" y="58"/>
                  </a:lnTo>
                  <a:lnTo>
                    <a:pt x="212" y="20"/>
                  </a:lnTo>
                  <a:lnTo>
                    <a:pt x="1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4"/>
            <p:cNvSpPr/>
            <p:nvPr/>
          </p:nvSpPr>
          <p:spPr>
            <a:xfrm>
              <a:off x="1597038" y="2270850"/>
              <a:ext cx="260725" cy="1129500"/>
            </a:xfrm>
            <a:custGeom>
              <a:avLst/>
              <a:gdLst/>
              <a:ahLst/>
              <a:cxnLst/>
              <a:rect l="l" t="t" r="r" b="b"/>
              <a:pathLst>
                <a:path w="10429" h="45180" extrusionOk="0">
                  <a:moveTo>
                    <a:pt x="7132" y="0"/>
                  </a:moveTo>
                  <a:lnTo>
                    <a:pt x="7055" y="20"/>
                  </a:lnTo>
                  <a:lnTo>
                    <a:pt x="6959" y="39"/>
                  </a:lnTo>
                  <a:lnTo>
                    <a:pt x="6882" y="77"/>
                  </a:lnTo>
                  <a:lnTo>
                    <a:pt x="6785" y="135"/>
                  </a:lnTo>
                  <a:lnTo>
                    <a:pt x="6727" y="212"/>
                  </a:lnTo>
                  <a:lnTo>
                    <a:pt x="6650" y="290"/>
                  </a:lnTo>
                  <a:lnTo>
                    <a:pt x="6188" y="983"/>
                  </a:lnTo>
                  <a:lnTo>
                    <a:pt x="5744" y="1716"/>
                  </a:lnTo>
                  <a:lnTo>
                    <a:pt x="5320" y="2448"/>
                  </a:lnTo>
                  <a:lnTo>
                    <a:pt x="4916" y="3219"/>
                  </a:lnTo>
                  <a:lnTo>
                    <a:pt x="4530" y="4009"/>
                  </a:lnTo>
                  <a:lnTo>
                    <a:pt x="4164" y="4800"/>
                  </a:lnTo>
                  <a:lnTo>
                    <a:pt x="3817" y="5628"/>
                  </a:lnTo>
                  <a:lnTo>
                    <a:pt x="3489" y="6457"/>
                  </a:lnTo>
                  <a:lnTo>
                    <a:pt x="3181" y="7305"/>
                  </a:lnTo>
                  <a:lnTo>
                    <a:pt x="2873" y="8153"/>
                  </a:lnTo>
                  <a:lnTo>
                    <a:pt x="2603" y="9021"/>
                  </a:lnTo>
                  <a:lnTo>
                    <a:pt x="2352" y="9907"/>
                  </a:lnTo>
                  <a:lnTo>
                    <a:pt x="2102" y="10794"/>
                  </a:lnTo>
                  <a:lnTo>
                    <a:pt x="1870" y="11700"/>
                  </a:lnTo>
                  <a:lnTo>
                    <a:pt x="1658" y="12606"/>
                  </a:lnTo>
                  <a:lnTo>
                    <a:pt x="1466" y="13531"/>
                  </a:lnTo>
                  <a:lnTo>
                    <a:pt x="1292" y="14456"/>
                  </a:lnTo>
                  <a:lnTo>
                    <a:pt x="1119" y="15381"/>
                  </a:lnTo>
                  <a:lnTo>
                    <a:pt x="964" y="16306"/>
                  </a:lnTo>
                  <a:lnTo>
                    <a:pt x="829" y="17232"/>
                  </a:lnTo>
                  <a:lnTo>
                    <a:pt x="695" y="18176"/>
                  </a:lnTo>
                  <a:lnTo>
                    <a:pt x="579" y="19120"/>
                  </a:lnTo>
                  <a:lnTo>
                    <a:pt x="386" y="20971"/>
                  </a:lnTo>
                  <a:lnTo>
                    <a:pt x="232" y="22840"/>
                  </a:lnTo>
                  <a:lnTo>
                    <a:pt x="136" y="24671"/>
                  </a:lnTo>
                  <a:lnTo>
                    <a:pt x="59" y="26483"/>
                  </a:lnTo>
                  <a:lnTo>
                    <a:pt x="20" y="28276"/>
                  </a:lnTo>
                  <a:lnTo>
                    <a:pt x="1" y="30010"/>
                  </a:lnTo>
                  <a:lnTo>
                    <a:pt x="20" y="31687"/>
                  </a:lnTo>
                  <a:lnTo>
                    <a:pt x="59" y="33306"/>
                  </a:lnTo>
                  <a:lnTo>
                    <a:pt x="116" y="34868"/>
                  </a:lnTo>
                  <a:lnTo>
                    <a:pt x="193" y="36352"/>
                  </a:lnTo>
                  <a:lnTo>
                    <a:pt x="290" y="37739"/>
                  </a:lnTo>
                  <a:lnTo>
                    <a:pt x="367" y="39050"/>
                  </a:lnTo>
                  <a:lnTo>
                    <a:pt x="483" y="40245"/>
                  </a:lnTo>
                  <a:lnTo>
                    <a:pt x="675" y="42307"/>
                  </a:lnTo>
                  <a:lnTo>
                    <a:pt x="849" y="43869"/>
                  </a:lnTo>
                  <a:lnTo>
                    <a:pt x="984" y="44852"/>
                  </a:lnTo>
                  <a:lnTo>
                    <a:pt x="1041" y="45179"/>
                  </a:lnTo>
                  <a:lnTo>
                    <a:pt x="5783" y="44447"/>
                  </a:lnTo>
                  <a:lnTo>
                    <a:pt x="6149" y="43522"/>
                  </a:lnTo>
                  <a:lnTo>
                    <a:pt x="6496" y="42597"/>
                  </a:lnTo>
                  <a:lnTo>
                    <a:pt x="6843" y="41671"/>
                  </a:lnTo>
                  <a:lnTo>
                    <a:pt x="7151" y="40746"/>
                  </a:lnTo>
                  <a:lnTo>
                    <a:pt x="7460" y="39821"/>
                  </a:lnTo>
                  <a:lnTo>
                    <a:pt x="7730" y="38896"/>
                  </a:lnTo>
                  <a:lnTo>
                    <a:pt x="7999" y="37990"/>
                  </a:lnTo>
                  <a:lnTo>
                    <a:pt x="8250" y="37065"/>
                  </a:lnTo>
                  <a:lnTo>
                    <a:pt x="8481" y="36140"/>
                  </a:lnTo>
                  <a:lnTo>
                    <a:pt x="8693" y="35234"/>
                  </a:lnTo>
                  <a:lnTo>
                    <a:pt x="8905" y="34309"/>
                  </a:lnTo>
                  <a:lnTo>
                    <a:pt x="9098" y="33403"/>
                  </a:lnTo>
                  <a:lnTo>
                    <a:pt x="9272" y="32497"/>
                  </a:lnTo>
                  <a:lnTo>
                    <a:pt x="9426" y="31610"/>
                  </a:lnTo>
                  <a:lnTo>
                    <a:pt x="9580" y="30704"/>
                  </a:lnTo>
                  <a:lnTo>
                    <a:pt x="9715" y="29818"/>
                  </a:lnTo>
                  <a:lnTo>
                    <a:pt x="9831" y="28931"/>
                  </a:lnTo>
                  <a:lnTo>
                    <a:pt x="9946" y="28044"/>
                  </a:lnTo>
                  <a:lnTo>
                    <a:pt x="10120" y="26310"/>
                  </a:lnTo>
                  <a:lnTo>
                    <a:pt x="10255" y="24594"/>
                  </a:lnTo>
                  <a:lnTo>
                    <a:pt x="10351" y="22918"/>
                  </a:lnTo>
                  <a:lnTo>
                    <a:pt x="10409" y="21260"/>
                  </a:lnTo>
                  <a:lnTo>
                    <a:pt x="10428" y="19641"/>
                  </a:lnTo>
                  <a:lnTo>
                    <a:pt x="10409" y="18080"/>
                  </a:lnTo>
                  <a:lnTo>
                    <a:pt x="10370" y="16538"/>
                  </a:lnTo>
                  <a:lnTo>
                    <a:pt x="10293" y="15054"/>
                  </a:lnTo>
                  <a:lnTo>
                    <a:pt x="10197" y="13627"/>
                  </a:lnTo>
                  <a:lnTo>
                    <a:pt x="10081" y="12240"/>
                  </a:lnTo>
                  <a:lnTo>
                    <a:pt x="9946" y="10910"/>
                  </a:lnTo>
                  <a:lnTo>
                    <a:pt x="9792" y="9638"/>
                  </a:lnTo>
                  <a:lnTo>
                    <a:pt x="9619" y="8443"/>
                  </a:lnTo>
                  <a:lnTo>
                    <a:pt x="9445" y="7286"/>
                  </a:lnTo>
                  <a:lnTo>
                    <a:pt x="9272" y="6207"/>
                  </a:lnTo>
                  <a:lnTo>
                    <a:pt x="9079" y="5204"/>
                  </a:lnTo>
                  <a:lnTo>
                    <a:pt x="8886" y="4279"/>
                  </a:lnTo>
                  <a:lnTo>
                    <a:pt x="8713" y="3431"/>
                  </a:lnTo>
                  <a:lnTo>
                    <a:pt x="8520" y="2660"/>
                  </a:lnTo>
                  <a:lnTo>
                    <a:pt x="8346" y="1966"/>
                  </a:lnTo>
                  <a:lnTo>
                    <a:pt x="8192" y="1350"/>
                  </a:lnTo>
                  <a:lnTo>
                    <a:pt x="8038" y="848"/>
                  </a:lnTo>
                  <a:lnTo>
                    <a:pt x="7903" y="424"/>
                  </a:lnTo>
                  <a:lnTo>
                    <a:pt x="7865" y="328"/>
                  </a:lnTo>
                  <a:lnTo>
                    <a:pt x="7807" y="251"/>
                  </a:lnTo>
                  <a:lnTo>
                    <a:pt x="7749" y="193"/>
                  </a:lnTo>
                  <a:lnTo>
                    <a:pt x="7672" y="135"/>
                  </a:lnTo>
                  <a:lnTo>
                    <a:pt x="7595" y="77"/>
                  </a:lnTo>
                  <a:lnTo>
                    <a:pt x="7518" y="39"/>
                  </a:lnTo>
                  <a:lnTo>
                    <a:pt x="73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4"/>
            <p:cNvSpPr/>
            <p:nvPr/>
          </p:nvSpPr>
          <p:spPr>
            <a:xfrm>
              <a:off x="1681838" y="2460700"/>
              <a:ext cx="73275" cy="660650"/>
            </a:xfrm>
            <a:custGeom>
              <a:avLst/>
              <a:gdLst/>
              <a:ahLst/>
              <a:cxnLst/>
              <a:rect l="l" t="t" r="r" b="b"/>
              <a:pathLst>
                <a:path w="2931" h="26426" extrusionOk="0">
                  <a:moveTo>
                    <a:pt x="2738" y="0"/>
                  </a:moveTo>
                  <a:lnTo>
                    <a:pt x="2680" y="39"/>
                  </a:lnTo>
                  <a:lnTo>
                    <a:pt x="2661" y="78"/>
                  </a:lnTo>
                  <a:lnTo>
                    <a:pt x="2642" y="135"/>
                  </a:lnTo>
                  <a:lnTo>
                    <a:pt x="2237" y="3952"/>
                  </a:lnTo>
                  <a:lnTo>
                    <a:pt x="1350" y="12317"/>
                  </a:lnTo>
                  <a:lnTo>
                    <a:pt x="868" y="16923"/>
                  </a:lnTo>
                  <a:lnTo>
                    <a:pt x="464" y="21125"/>
                  </a:lnTo>
                  <a:lnTo>
                    <a:pt x="136" y="24421"/>
                  </a:lnTo>
                  <a:lnTo>
                    <a:pt x="40" y="25558"/>
                  </a:lnTo>
                  <a:lnTo>
                    <a:pt x="1" y="26271"/>
                  </a:lnTo>
                  <a:lnTo>
                    <a:pt x="1" y="26329"/>
                  </a:lnTo>
                  <a:lnTo>
                    <a:pt x="40" y="26387"/>
                  </a:lnTo>
                  <a:lnTo>
                    <a:pt x="78" y="26426"/>
                  </a:lnTo>
                  <a:lnTo>
                    <a:pt x="194" y="26426"/>
                  </a:lnTo>
                  <a:lnTo>
                    <a:pt x="252" y="26387"/>
                  </a:lnTo>
                  <a:lnTo>
                    <a:pt x="290" y="26348"/>
                  </a:lnTo>
                  <a:lnTo>
                    <a:pt x="290" y="26291"/>
                  </a:lnTo>
                  <a:lnTo>
                    <a:pt x="348" y="25577"/>
                  </a:lnTo>
                  <a:lnTo>
                    <a:pt x="444" y="24421"/>
                  </a:lnTo>
                  <a:lnTo>
                    <a:pt x="753" y="21144"/>
                  </a:lnTo>
                  <a:lnTo>
                    <a:pt x="1177" y="16943"/>
                  </a:lnTo>
                  <a:lnTo>
                    <a:pt x="1659" y="12336"/>
                  </a:lnTo>
                  <a:lnTo>
                    <a:pt x="2526" y="3971"/>
                  </a:lnTo>
                  <a:lnTo>
                    <a:pt x="2931" y="174"/>
                  </a:lnTo>
                  <a:lnTo>
                    <a:pt x="2931" y="97"/>
                  </a:lnTo>
                  <a:lnTo>
                    <a:pt x="2892" y="58"/>
                  </a:lnTo>
                  <a:lnTo>
                    <a:pt x="2854" y="20"/>
                  </a:lnTo>
                  <a:lnTo>
                    <a:pt x="27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4"/>
            <p:cNvSpPr/>
            <p:nvPr/>
          </p:nvSpPr>
          <p:spPr>
            <a:xfrm>
              <a:off x="1643788" y="2861125"/>
              <a:ext cx="163850" cy="546450"/>
            </a:xfrm>
            <a:custGeom>
              <a:avLst/>
              <a:gdLst/>
              <a:ahLst/>
              <a:cxnLst/>
              <a:rect l="l" t="t" r="r" b="b"/>
              <a:pathLst>
                <a:path w="6554" h="21858" extrusionOk="0">
                  <a:moveTo>
                    <a:pt x="5108" y="0"/>
                  </a:moveTo>
                  <a:lnTo>
                    <a:pt x="4973" y="20"/>
                  </a:lnTo>
                  <a:lnTo>
                    <a:pt x="4857" y="77"/>
                  </a:lnTo>
                  <a:lnTo>
                    <a:pt x="4761" y="155"/>
                  </a:lnTo>
                  <a:lnTo>
                    <a:pt x="4433" y="540"/>
                  </a:lnTo>
                  <a:lnTo>
                    <a:pt x="4125" y="945"/>
                  </a:lnTo>
                  <a:lnTo>
                    <a:pt x="3817" y="1330"/>
                  </a:lnTo>
                  <a:lnTo>
                    <a:pt x="3527" y="1735"/>
                  </a:lnTo>
                  <a:lnTo>
                    <a:pt x="3258" y="2140"/>
                  </a:lnTo>
                  <a:lnTo>
                    <a:pt x="3007" y="2545"/>
                  </a:lnTo>
                  <a:lnTo>
                    <a:pt x="2757" y="2949"/>
                  </a:lnTo>
                  <a:lnTo>
                    <a:pt x="2525" y="3373"/>
                  </a:lnTo>
                  <a:lnTo>
                    <a:pt x="2313" y="3797"/>
                  </a:lnTo>
                  <a:lnTo>
                    <a:pt x="2101" y="4221"/>
                  </a:lnTo>
                  <a:lnTo>
                    <a:pt x="1716" y="5070"/>
                  </a:lnTo>
                  <a:lnTo>
                    <a:pt x="1388" y="5918"/>
                  </a:lnTo>
                  <a:lnTo>
                    <a:pt x="1099" y="6766"/>
                  </a:lnTo>
                  <a:lnTo>
                    <a:pt x="848" y="7633"/>
                  </a:lnTo>
                  <a:lnTo>
                    <a:pt x="636" y="8481"/>
                  </a:lnTo>
                  <a:lnTo>
                    <a:pt x="463" y="9348"/>
                  </a:lnTo>
                  <a:lnTo>
                    <a:pt x="309" y="10177"/>
                  </a:lnTo>
                  <a:lnTo>
                    <a:pt x="193" y="11006"/>
                  </a:lnTo>
                  <a:lnTo>
                    <a:pt x="116" y="11816"/>
                  </a:lnTo>
                  <a:lnTo>
                    <a:pt x="58" y="12625"/>
                  </a:lnTo>
                  <a:lnTo>
                    <a:pt x="20" y="13396"/>
                  </a:lnTo>
                  <a:lnTo>
                    <a:pt x="0" y="14148"/>
                  </a:lnTo>
                  <a:lnTo>
                    <a:pt x="0" y="14880"/>
                  </a:lnTo>
                  <a:lnTo>
                    <a:pt x="20" y="15574"/>
                  </a:lnTo>
                  <a:lnTo>
                    <a:pt x="58" y="16229"/>
                  </a:lnTo>
                  <a:lnTo>
                    <a:pt x="97" y="16865"/>
                  </a:lnTo>
                  <a:lnTo>
                    <a:pt x="154" y="17444"/>
                  </a:lnTo>
                  <a:lnTo>
                    <a:pt x="289" y="18504"/>
                  </a:lnTo>
                  <a:lnTo>
                    <a:pt x="405" y="19352"/>
                  </a:lnTo>
                  <a:lnTo>
                    <a:pt x="521" y="19988"/>
                  </a:lnTo>
                  <a:lnTo>
                    <a:pt x="636" y="20528"/>
                  </a:lnTo>
                  <a:lnTo>
                    <a:pt x="925" y="21857"/>
                  </a:lnTo>
                  <a:lnTo>
                    <a:pt x="3759" y="21106"/>
                  </a:lnTo>
                  <a:lnTo>
                    <a:pt x="4144" y="20412"/>
                  </a:lnTo>
                  <a:lnTo>
                    <a:pt x="4510" y="19718"/>
                  </a:lnTo>
                  <a:lnTo>
                    <a:pt x="4838" y="19005"/>
                  </a:lnTo>
                  <a:lnTo>
                    <a:pt x="5127" y="18272"/>
                  </a:lnTo>
                  <a:lnTo>
                    <a:pt x="5378" y="17521"/>
                  </a:lnTo>
                  <a:lnTo>
                    <a:pt x="5609" y="16769"/>
                  </a:lnTo>
                  <a:lnTo>
                    <a:pt x="5821" y="16017"/>
                  </a:lnTo>
                  <a:lnTo>
                    <a:pt x="5995" y="15246"/>
                  </a:lnTo>
                  <a:lnTo>
                    <a:pt x="6129" y="14475"/>
                  </a:lnTo>
                  <a:lnTo>
                    <a:pt x="6264" y="13724"/>
                  </a:lnTo>
                  <a:lnTo>
                    <a:pt x="6361" y="12953"/>
                  </a:lnTo>
                  <a:lnTo>
                    <a:pt x="6438" y="12182"/>
                  </a:lnTo>
                  <a:lnTo>
                    <a:pt x="6496" y="11411"/>
                  </a:lnTo>
                  <a:lnTo>
                    <a:pt x="6534" y="10659"/>
                  </a:lnTo>
                  <a:lnTo>
                    <a:pt x="6554" y="9907"/>
                  </a:lnTo>
                  <a:lnTo>
                    <a:pt x="6554" y="9175"/>
                  </a:lnTo>
                  <a:lnTo>
                    <a:pt x="6554" y="8443"/>
                  </a:lnTo>
                  <a:lnTo>
                    <a:pt x="6534" y="7729"/>
                  </a:lnTo>
                  <a:lnTo>
                    <a:pt x="6496" y="7036"/>
                  </a:lnTo>
                  <a:lnTo>
                    <a:pt x="6438" y="6361"/>
                  </a:lnTo>
                  <a:lnTo>
                    <a:pt x="6322" y="5070"/>
                  </a:lnTo>
                  <a:lnTo>
                    <a:pt x="6187" y="3875"/>
                  </a:lnTo>
                  <a:lnTo>
                    <a:pt x="6014" y="2795"/>
                  </a:lnTo>
                  <a:lnTo>
                    <a:pt x="5860" y="1831"/>
                  </a:lnTo>
                  <a:lnTo>
                    <a:pt x="5705" y="1022"/>
                  </a:lnTo>
                  <a:lnTo>
                    <a:pt x="5551" y="367"/>
                  </a:lnTo>
                  <a:lnTo>
                    <a:pt x="5513" y="232"/>
                  </a:lnTo>
                  <a:lnTo>
                    <a:pt x="5436" y="135"/>
                  </a:lnTo>
                  <a:lnTo>
                    <a:pt x="5339" y="58"/>
                  </a:lnTo>
                  <a:lnTo>
                    <a:pt x="5224" y="20"/>
                  </a:lnTo>
                  <a:lnTo>
                    <a:pt x="5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4"/>
            <p:cNvSpPr/>
            <p:nvPr/>
          </p:nvSpPr>
          <p:spPr>
            <a:xfrm>
              <a:off x="1691488" y="2958450"/>
              <a:ext cx="66525" cy="400925"/>
            </a:xfrm>
            <a:custGeom>
              <a:avLst/>
              <a:gdLst/>
              <a:ahLst/>
              <a:cxnLst/>
              <a:rect l="l" t="t" r="r" b="b"/>
              <a:pathLst>
                <a:path w="2661" h="16037" extrusionOk="0">
                  <a:moveTo>
                    <a:pt x="2468" y="1"/>
                  </a:moveTo>
                  <a:lnTo>
                    <a:pt x="2410" y="39"/>
                  </a:lnTo>
                  <a:lnTo>
                    <a:pt x="2371" y="78"/>
                  </a:lnTo>
                  <a:lnTo>
                    <a:pt x="2352" y="136"/>
                  </a:lnTo>
                  <a:lnTo>
                    <a:pt x="0" y="15864"/>
                  </a:lnTo>
                  <a:lnTo>
                    <a:pt x="0" y="15921"/>
                  </a:lnTo>
                  <a:lnTo>
                    <a:pt x="20" y="15979"/>
                  </a:lnTo>
                  <a:lnTo>
                    <a:pt x="78" y="16018"/>
                  </a:lnTo>
                  <a:lnTo>
                    <a:pt x="135" y="16037"/>
                  </a:lnTo>
                  <a:lnTo>
                    <a:pt x="193" y="16037"/>
                  </a:lnTo>
                  <a:lnTo>
                    <a:pt x="251" y="15998"/>
                  </a:lnTo>
                  <a:lnTo>
                    <a:pt x="290" y="15960"/>
                  </a:lnTo>
                  <a:lnTo>
                    <a:pt x="290" y="15921"/>
                  </a:lnTo>
                  <a:lnTo>
                    <a:pt x="2660" y="174"/>
                  </a:lnTo>
                  <a:lnTo>
                    <a:pt x="2660" y="116"/>
                  </a:lnTo>
                  <a:lnTo>
                    <a:pt x="2622" y="59"/>
                  </a:lnTo>
                  <a:lnTo>
                    <a:pt x="2583" y="20"/>
                  </a:lnTo>
                  <a:lnTo>
                    <a:pt x="25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4"/>
            <p:cNvSpPr/>
            <p:nvPr/>
          </p:nvSpPr>
          <p:spPr>
            <a:xfrm>
              <a:off x="1418763" y="3359850"/>
              <a:ext cx="421150" cy="592225"/>
            </a:xfrm>
            <a:custGeom>
              <a:avLst/>
              <a:gdLst/>
              <a:ahLst/>
              <a:cxnLst/>
              <a:rect l="l" t="t" r="r" b="b"/>
              <a:pathLst>
                <a:path w="16846" h="23689" extrusionOk="0">
                  <a:moveTo>
                    <a:pt x="16846" y="0"/>
                  </a:moveTo>
                  <a:lnTo>
                    <a:pt x="16846" y="0"/>
                  </a:lnTo>
                  <a:lnTo>
                    <a:pt x="16846" y="0"/>
                  </a:lnTo>
                  <a:close/>
                  <a:moveTo>
                    <a:pt x="0" y="0"/>
                  </a:moveTo>
                  <a:lnTo>
                    <a:pt x="58" y="713"/>
                  </a:lnTo>
                  <a:lnTo>
                    <a:pt x="251" y="2660"/>
                  </a:lnTo>
                  <a:lnTo>
                    <a:pt x="386" y="4009"/>
                  </a:lnTo>
                  <a:lnTo>
                    <a:pt x="540" y="5551"/>
                  </a:lnTo>
                  <a:lnTo>
                    <a:pt x="752" y="7247"/>
                  </a:lnTo>
                  <a:lnTo>
                    <a:pt x="983" y="9078"/>
                  </a:lnTo>
                  <a:lnTo>
                    <a:pt x="1234" y="10967"/>
                  </a:lnTo>
                  <a:lnTo>
                    <a:pt x="1542" y="12895"/>
                  </a:lnTo>
                  <a:lnTo>
                    <a:pt x="1870" y="14841"/>
                  </a:lnTo>
                  <a:lnTo>
                    <a:pt x="2236" y="16750"/>
                  </a:lnTo>
                  <a:lnTo>
                    <a:pt x="2429" y="17675"/>
                  </a:lnTo>
                  <a:lnTo>
                    <a:pt x="2622" y="18561"/>
                  </a:lnTo>
                  <a:lnTo>
                    <a:pt x="2834" y="19448"/>
                  </a:lnTo>
                  <a:lnTo>
                    <a:pt x="3065" y="20296"/>
                  </a:lnTo>
                  <a:lnTo>
                    <a:pt x="3277" y="21086"/>
                  </a:lnTo>
                  <a:lnTo>
                    <a:pt x="3527" y="21857"/>
                  </a:lnTo>
                  <a:lnTo>
                    <a:pt x="3759" y="22570"/>
                  </a:lnTo>
                  <a:lnTo>
                    <a:pt x="4029" y="23226"/>
                  </a:lnTo>
                  <a:lnTo>
                    <a:pt x="4298" y="23284"/>
                  </a:lnTo>
                  <a:lnTo>
                    <a:pt x="5089" y="23380"/>
                  </a:lnTo>
                  <a:lnTo>
                    <a:pt x="6284" y="23496"/>
                  </a:lnTo>
                  <a:lnTo>
                    <a:pt x="7016" y="23553"/>
                  </a:lnTo>
                  <a:lnTo>
                    <a:pt x="7806" y="23611"/>
                  </a:lnTo>
                  <a:lnTo>
                    <a:pt x="8674" y="23650"/>
                  </a:lnTo>
                  <a:lnTo>
                    <a:pt x="9580" y="23669"/>
                  </a:lnTo>
                  <a:lnTo>
                    <a:pt x="10524" y="23688"/>
                  </a:lnTo>
                  <a:lnTo>
                    <a:pt x="11488" y="23650"/>
                  </a:lnTo>
                  <a:lnTo>
                    <a:pt x="12490" y="23611"/>
                  </a:lnTo>
                  <a:lnTo>
                    <a:pt x="13492" y="23515"/>
                  </a:lnTo>
                  <a:lnTo>
                    <a:pt x="14475" y="23399"/>
                  </a:lnTo>
                  <a:lnTo>
                    <a:pt x="14976" y="23322"/>
                  </a:lnTo>
                  <a:lnTo>
                    <a:pt x="15458" y="23226"/>
                  </a:lnTo>
                  <a:lnTo>
                    <a:pt x="16846" y="0"/>
                  </a:lnTo>
                  <a:lnTo>
                    <a:pt x="16827" y="39"/>
                  </a:lnTo>
                  <a:lnTo>
                    <a:pt x="16788" y="97"/>
                  </a:lnTo>
                  <a:lnTo>
                    <a:pt x="16750" y="135"/>
                  </a:lnTo>
                  <a:lnTo>
                    <a:pt x="16672" y="193"/>
                  </a:lnTo>
                  <a:lnTo>
                    <a:pt x="16460" y="289"/>
                  </a:lnTo>
                  <a:lnTo>
                    <a:pt x="16171" y="386"/>
                  </a:lnTo>
                  <a:lnTo>
                    <a:pt x="15824" y="463"/>
                  </a:lnTo>
                  <a:lnTo>
                    <a:pt x="15400" y="559"/>
                  </a:lnTo>
                  <a:lnTo>
                    <a:pt x="14918" y="636"/>
                  </a:lnTo>
                  <a:lnTo>
                    <a:pt x="14379" y="694"/>
                  </a:lnTo>
                  <a:lnTo>
                    <a:pt x="13781" y="771"/>
                  </a:lnTo>
                  <a:lnTo>
                    <a:pt x="13126" y="829"/>
                  </a:lnTo>
                  <a:lnTo>
                    <a:pt x="11700" y="925"/>
                  </a:lnTo>
                  <a:lnTo>
                    <a:pt x="10119" y="983"/>
                  </a:lnTo>
                  <a:lnTo>
                    <a:pt x="8423" y="1003"/>
                  </a:lnTo>
                  <a:lnTo>
                    <a:pt x="6727" y="983"/>
                  </a:lnTo>
                  <a:lnTo>
                    <a:pt x="5146" y="925"/>
                  </a:lnTo>
                  <a:lnTo>
                    <a:pt x="3720" y="829"/>
                  </a:lnTo>
                  <a:lnTo>
                    <a:pt x="3065" y="771"/>
                  </a:lnTo>
                  <a:lnTo>
                    <a:pt x="2467" y="694"/>
                  </a:lnTo>
                  <a:lnTo>
                    <a:pt x="1928" y="636"/>
                  </a:lnTo>
                  <a:lnTo>
                    <a:pt x="1446" y="559"/>
                  </a:lnTo>
                  <a:lnTo>
                    <a:pt x="1022" y="463"/>
                  </a:lnTo>
                  <a:lnTo>
                    <a:pt x="656" y="386"/>
                  </a:lnTo>
                  <a:lnTo>
                    <a:pt x="386" y="289"/>
                  </a:lnTo>
                  <a:lnTo>
                    <a:pt x="174" y="193"/>
                  </a:lnTo>
                  <a:lnTo>
                    <a:pt x="97" y="135"/>
                  </a:lnTo>
                  <a:lnTo>
                    <a:pt x="39" y="97"/>
                  </a:lnTo>
                  <a:lnTo>
                    <a:pt x="19" y="39"/>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 name="Google Shape;1047;p34">
            <a:extLst>
              <a:ext uri="{FF2B5EF4-FFF2-40B4-BE49-F238E27FC236}">
                <a16:creationId xmlns:a16="http://schemas.microsoft.com/office/drawing/2014/main" xmlns="" id="{C3A4CA01-D63C-49E1-B4DC-560AB893FFE3}"/>
              </a:ext>
            </a:extLst>
          </p:cNvPr>
          <p:cNvSpPr txBox="1"/>
          <p:nvPr/>
        </p:nvSpPr>
        <p:spPr>
          <a:xfrm>
            <a:off x="650573" y="1381936"/>
            <a:ext cx="1604349" cy="555868"/>
          </a:xfrm>
          <a:prstGeom prst="rect">
            <a:avLst/>
          </a:prstGeom>
          <a:noFill/>
          <a:ln>
            <a:noFill/>
          </a:ln>
        </p:spPr>
        <p:txBody>
          <a:bodyPr spcFirstLastPara="1" wrap="square" lIns="91425" tIns="91425" rIns="91425" bIns="91425" anchor="ctr" anchorCtr="0">
            <a:noAutofit/>
          </a:bodyPr>
          <a:lstStyle/>
          <a:p>
            <a:pPr lvl="0" algn="ctr"/>
            <a:r>
              <a:rPr lang="x-none" sz="1300" b="1" dirty="0">
                <a:solidFill>
                  <a:srgbClr val="655C6D"/>
                </a:solidFill>
                <a:latin typeface="Mulish" panose="020B0604020202020204" charset="0"/>
              </a:rPr>
              <a:t>Reconnaissance du besoin </a:t>
            </a:r>
            <a:endParaRPr sz="1300" dirty="0">
              <a:solidFill>
                <a:srgbClr val="655C6D"/>
              </a:solidFill>
              <a:latin typeface="Mulish" panose="020B0604020202020204" charset="0"/>
              <a:ea typeface="Adamina"/>
              <a:cs typeface="Adamina"/>
              <a:sym typeface="Adamina"/>
            </a:endParaRPr>
          </a:p>
        </p:txBody>
      </p:sp>
      <p:sp>
        <p:nvSpPr>
          <p:cNvPr id="163" name="Google Shape;1049;p34">
            <a:extLst>
              <a:ext uri="{FF2B5EF4-FFF2-40B4-BE49-F238E27FC236}">
                <a16:creationId xmlns:a16="http://schemas.microsoft.com/office/drawing/2014/main" xmlns="" id="{527DD42D-0C5B-4FF7-A3A5-AA6601B02310}"/>
              </a:ext>
            </a:extLst>
          </p:cNvPr>
          <p:cNvSpPr txBox="1"/>
          <p:nvPr/>
        </p:nvSpPr>
        <p:spPr>
          <a:xfrm>
            <a:off x="2240263" y="1483978"/>
            <a:ext cx="1545300" cy="365700"/>
          </a:xfrm>
          <a:prstGeom prst="rect">
            <a:avLst/>
          </a:prstGeom>
          <a:noFill/>
          <a:ln>
            <a:noFill/>
          </a:ln>
        </p:spPr>
        <p:txBody>
          <a:bodyPr spcFirstLastPara="1" wrap="square" lIns="91425" tIns="91425" rIns="91425" bIns="91425" anchor="ctr" anchorCtr="0">
            <a:noAutofit/>
          </a:bodyPr>
          <a:lstStyle/>
          <a:p>
            <a:pPr lvl="0" algn="ctr"/>
            <a:r>
              <a:rPr lang="x-none" b="1" dirty="0">
                <a:solidFill>
                  <a:srgbClr val="655C6D"/>
                </a:solidFill>
              </a:rPr>
              <a:t>Recherche d'informations </a:t>
            </a:r>
            <a:endParaRPr sz="2300" dirty="0">
              <a:solidFill>
                <a:srgbClr val="655C6D"/>
              </a:solidFill>
              <a:latin typeface="Adamina"/>
              <a:ea typeface="Adamina"/>
              <a:cs typeface="Adamina"/>
              <a:sym typeface="Adamina"/>
            </a:endParaRPr>
          </a:p>
        </p:txBody>
      </p:sp>
      <p:sp>
        <p:nvSpPr>
          <p:cNvPr id="164" name="Google Shape;1051;p34">
            <a:extLst>
              <a:ext uri="{FF2B5EF4-FFF2-40B4-BE49-F238E27FC236}">
                <a16:creationId xmlns:a16="http://schemas.microsoft.com/office/drawing/2014/main" xmlns="" id="{DAD7D4B8-75D1-457B-BE23-68DF8AC662CE}"/>
              </a:ext>
            </a:extLst>
          </p:cNvPr>
          <p:cNvSpPr txBox="1"/>
          <p:nvPr/>
        </p:nvSpPr>
        <p:spPr>
          <a:xfrm>
            <a:off x="5328045" y="1483978"/>
            <a:ext cx="1545300" cy="365700"/>
          </a:xfrm>
          <a:prstGeom prst="rect">
            <a:avLst/>
          </a:prstGeom>
          <a:noFill/>
          <a:ln>
            <a:noFill/>
          </a:ln>
        </p:spPr>
        <p:txBody>
          <a:bodyPr spcFirstLastPara="1" wrap="square" lIns="91425" tIns="91425" rIns="91425" bIns="91425" anchor="ctr" anchorCtr="0">
            <a:noAutofit/>
          </a:bodyPr>
          <a:lstStyle/>
          <a:p>
            <a:pPr lvl="0" algn="ctr"/>
            <a:r>
              <a:rPr lang="x-none" b="1" dirty="0">
                <a:solidFill>
                  <a:srgbClr val="655C6D"/>
                </a:solidFill>
              </a:rPr>
              <a:t>Décision d'achat </a:t>
            </a:r>
            <a:endParaRPr sz="2300" dirty="0">
              <a:solidFill>
                <a:srgbClr val="655C6D"/>
              </a:solidFill>
              <a:latin typeface="Adamina"/>
              <a:ea typeface="Adamina"/>
              <a:cs typeface="Adamina"/>
              <a:sym typeface="Adamina"/>
            </a:endParaRPr>
          </a:p>
        </p:txBody>
      </p:sp>
      <p:sp>
        <p:nvSpPr>
          <p:cNvPr id="165" name="Google Shape;1053;p34">
            <a:extLst>
              <a:ext uri="{FF2B5EF4-FFF2-40B4-BE49-F238E27FC236}">
                <a16:creationId xmlns:a16="http://schemas.microsoft.com/office/drawing/2014/main" xmlns="" id="{4272E37C-EB47-4D40-AFAD-3F3573B9F596}"/>
              </a:ext>
            </a:extLst>
          </p:cNvPr>
          <p:cNvSpPr txBox="1"/>
          <p:nvPr/>
        </p:nvSpPr>
        <p:spPr>
          <a:xfrm>
            <a:off x="3796118" y="1463871"/>
            <a:ext cx="1545300" cy="365700"/>
          </a:xfrm>
          <a:prstGeom prst="rect">
            <a:avLst/>
          </a:prstGeom>
          <a:noFill/>
          <a:ln>
            <a:noFill/>
          </a:ln>
        </p:spPr>
        <p:txBody>
          <a:bodyPr spcFirstLastPara="1" wrap="square" lIns="91425" tIns="91425" rIns="91425" bIns="91425" anchor="ctr" anchorCtr="0">
            <a:noAutofit/>
          </a:bodyPr>
          <a:lstStyle/>
          <a:p>
            <a:pPr lvl="0" algn="ctr"/>
            <a:r>
              <a:rPr lang="x-none" b="1" dirty="0">
                <a:solidFill>
                  <a:srgbClr val="655C6D"/>
                </a:solidFill>
              </a:rPr>
              <a:t>Évaluation des alternatives </a:t>
            </a:r>
            <a:endParaRPr sz="2300" dirty="0">
              <a:solidFill>
                <a:srgbClr val="655C6D"/>
              </a:solidFill>
              <a:latin typeface="Adamina"/>
              <a:ea typeface="Adamina"/>
              <a:cs typeface="Adamina"/>
              <a:sym typeface="Adamina"/>
            </a:endParaRPr>
          </a:p>
        </p:txBody>
      </p:sp>
      <p:grpSp>
        <p:nvGrpSpPr>
          <p:cNvPr id="171" name="Google Shape;16377;p70">
            <a:extLst>
              <a:ext uri="{FF2B5EF4-FFF2-40B4-BE49-F238E27FC236}">
                <a16:creationId xmlns:a16="http://schemas.microsoft.com/office/drawing/2014/main" xmlns="" id="{BB8D2531-D319-472C-A1CC-C7E151B70AC2}"/>
              </a:ext>
            </a:extLst>
          </p:cNvPr>
          <p:cNvGrpSpPr/>
          <p:nvPr/>
        </p:nvGrpSpPr>
        <p:grpSpPr>
          <a:xfrm>
            <a:off x="2794062" y="2408999"/>
            <a:ext cx="495655" cy="549323"/>
            <a:chOff x="4201394" y="1981809"/>
            <a:chExt cx="373538" cy="372305"/>
          </a:xfrm>
          <a:solidFill>
            <a:schemeClr val="accent2"/>
          </a:solidFill>
        </p:grpSpPr>
        <p:sp>
          <p:nvSpPr>
            <p:cNvPr id="172" name="Google Shape;16378;p70">
              <a:extLst>
                <a:ext uri="{FF2B5EF4-FFF2-40B4-BE49-F238E27FC236}">
                  <a16:creationId xmlns:a16="http://schemas.microsoft.com/office/drawing/2014/main" xmlns="" id="{F1C635AC-3B0C-48EE-B627-1302C98E2282}"/>
                </a:ext>
              </a:extLst>
            </p:cNvPr>
            <p:cNvSpPr/>
            <p:nvPr/>
          </p:nvSpPr>
          <p:spPr>
            <a:xfrm>
              <a:off x="4308876" y="2188619"/>
              <a:ext cx="59429" cy="59823"/>
            </a:xfrm>
            <a:custGeom>
              <a:avLst/>
              <a:gdLst/>
              <a:ahLst/>
              <a:cxnLst/>
              <a:rect l="l" t="t" r="r" b="b"/>
              <a:pathLst>
                <a:path w="2267" h="2282" extrusionOk="0">
                  <a:moveTo>
                    <a:pt x="1400" y="0"/>
                  </a:moveTo>
                  <a:lnTo>
                    <a:pt x="0" y="1415"/>
                  </a:lnTo>
                  <a:cubicBezTo>
                    <a:pt x="101" y="1429"/>
                    <a:pt x="202" y="1473"/>
                    <a:pt x="275" y="1545"/>
                  </a:cubicBezTo>
                  <a:lnTo>
                    <a:pt x="722" y="1992"/>
                  </a:lnTo>
                  <a:cubicBezTo>
                    <a:pt x="794" y="2079"/>
                    <a:pt x="852" y="2166"/>
                    <a:pt x="866" y="2281"/>
                  </a:cubicBezTo>
                  <a:lnTo>
                    <a:pt x="2267" y="881"/>
                  </a:lnTo>
                  <a:cubicBezTo>
                    <a:pt x="1935" y="636"/>
                    <a:pt x="1646" y="332"/>
                    <a:pt x="1400"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73" name="Google Shape;16379;p70">
              <a:extLst>
                <a:ext uri="{FF2B5EF4-FFF2-40B4-BE49-F238E27FC236}">
                  <a16:creationId xmlns:a16="http://schemas.microsoft.com/office/drawing/2014/main" xmlns="" id="{749389DC-B363-4D84-83E4-72F4B0B48138}"/>
                </a:ext>
              </a:extLst>
            </p:cNvPr>
            <p:cNvSpPr/>
            <p:nvPr/>
          </p:nvSpPr>
          <p:spPr>
            <a:xfrm>
              <a:off x="4309243" y="2188619"/>
              <a:ext cx="48078" cy="59823"/>
            </a:xfrm>
            <a:custGeom>
              <a:avLst/>
              <a:gdLst/>
              <a:ahLst/>
              <a:cxnLst/>
              <a:rect l="l" t="t" r="r" b="b"/>
              <a:pathLst>
                <a:path w="1834" h="2282" extrusionOk="0">
                  <a:moveTo>
                    <a:pt x="1401" y="0"/>
                  </a:moveTo>
                  <a:lnTo>
                    <a:pt x="1" y="1415"/>
                  </a:lnTo>
                  <a:cubicBezTo>
                    <a:pt x="102" y="1429"/>
                    <a:pt x="203" y="1473"/>
                    <a:pt x="275" y="1545"/>
                  </a:cubicBezTo>
                  <a:lnTo>
                    <a:pt x="722" y="1992"/>
                  </a:lnTo>
                  <a:cubicBezTo>
                    <a:pt x="795" y="2079"/>
                    <a:pt x="852" y="2166"/>
                    <a:pt x="867" y="2281"/>
                  </a:cubicBezTo>
                  <a:lnTo>
                    <a:pt x="1386" y="1747"/>
                  </a:lnTo>
                  <a:lnTo>
                    <a:pt x="1199" y="1545"/>
                  </a:lnTo>
                  <a:lnTo>
                    <a:pt x="1184" y="1545"/>
                  </a:lnTo>
                  <a:cubicBezTo>
                    <a:pt x="1069" y="1429"/>
                    <a:pt x="1069" y="1256"/>
                    <a:pt x="1184" y="1141"/>
                  </a:cubicBezTo>
                  <a:lnTo>
                    <a:pt x="1834" y="491"/>
                  </a:lnTo>
                  <a:cubicBezTo>
                    <a:pt x="1675" y="347"/>
                    <a:pt x="1531" y="174"/>
                    <a:pt x="1401"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74" name="Google Shape;16380;p70">
              <a:extLst>
                <a:ext uri="{FF2B5EF4-FFF2-40B4-BE49-F238E27FC236}">
                  <a16:creationId xmlns:a16="http://schemas.microsoft.com/office/drawing/2014/main" xmlns="" id="{FBFF5014-5E5C-4666-9145-E9974A0ECB14}"/>
                </a:ext>
              </a:extLst>
            </p:cNvPr>
            <p:cNvSpPr/>
            <p:nvPr/>
          </p:nvSpPr>
          <p:spPr>
            <a:xfrm>
              <a:off x="4303580" y="1981809"/>
              <a:ext cx="271351" cy="259030"/>
            </a:xfrm>
            <a:custGeom>
              <a:avLst/>
              <a:gdLst/>
              <a:ahLst/>
              <a:cxnLst/>
              <a:rect l="l" t="t" r="r" b="b"/>
              <a:pathLst>
                <a:path w="10351" h="9881" extrusionOk="0">
                  <a:moveTo>
                    <a:pt x="5378" y="1"/>
                  </a:moveTo>
                  <a:cubicBezTo>
                    <a:pt x="4169" y="1"/>
                    <a:pt x="2937" y="449"/>
                    <a:pt x="1934" y="1451"/>
                  </a:cubicBezTo>
                  <a:cubicBezTo>
                    <a:pt x="0" y="3386"/>
                    <a:pt x="0" y="6504"/>
                    <a:pt x="1934" y="8438"/>
                  </a:cubicBezTo>
                  <a:cubicBezTo>
                    <a:pt x="2873" y="9376"/>
                    <a:pt x="4136" y="9880"/>
                    <a:pt x="5423" y="9880"/>
                  </a:cubicBezTo>
                  <a:cubicBezTo>
                    <a:pt x="6056" y="9880"/>
                    <a:pt x="6695" y="9758"/>
                    <a:pt x="7304" y="9506"/>
                  </a:cubicBezTo>
                  <a:cubicBezTo>
                    <a:pt x="9152" y="8741"/>
                    <a:pt x="10350" y="6937"/>
                    <a:pt x="10350" y="4945"/>
                  </a:cubicBezTo>
                  <a:cubicBezTo>
                    <a:pt x="10350" y="1973"/>
                    <a:pt x="7915" y="1"/>
                    <a:pt x="5378"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75" name="Google Shape;16381;p70">
              <a:extLst>
                <a:ext uri="{FF2B5EF4-FFF2-40B4-BE49-F238E27FC236}">
                  <a16:creationId xmlns:a16="http://schemas.microsoft.com/office/drawing/2014/main" xmlns="" id="{30456D04-00F6-4905-8092-17ABCBD1590F}"/>
                </a:ext>
              </a:extLst>
            </p:cNvPr>
            <p:cNvSpPr/>
            <p:nvPr/>
          </p:nvSpPr>
          <p:spPr>
            <a:xfrm>
              <a:off x="4298652" y="1982281"/>
              <a:ext cx="158208" cy="258296"/>
            </a:xfrm>
            <a:custGeom>
              <a:avLst/>
              <a:gdLst/>
              <a:ahLst/>
              <a:cxnLst/>
              <a:rect l="l" t="t" r="r" b="b"/>
              <a:pathLst>
                <a:path w="6035" h="9853" extrusionOk="0">
                  <a:moveTo>
                    <a:pt x="5607" y="0"/>
                  </a:moveTo>
                  <a:cubicBezTo>
                    <a:pt x="2908" y="0"/>
                    <a:pt x="679" y="2183"/>
                    <a:pt x="679" y="4927"/>
                  </a:cubicBezTo>
                  <a:cubicBezTo>
                    <a:pt x="679" y="7670"/>
                    <a:pt x="2908" y="9853"/>
                    <a:pt x="5607" y="9853"/>
                  </a:cubicBezTo>
                  <a:cubicBezTo>
                    <a:pt x="5748" y="9853"/>
                    <a:pt x="5891" y="9847"/>
                    <a:pt x="6035" y="9835"/>
                  </a:cubicBezTo>
                  <a:cubicBezTo>
                    <a:pt x="4865" y="9748"/>
                    <a:pt x="3783" y="9243"/>
                    <a:pt x="2960" y="8420"/>
                  </a:cubicBezTo>
                  <a:cubicBezTo>
                    <a:pt x="0" y="5446"/>
                    <a:pt x="1848" y="365"/>
                    <a:pt x="6035" y="19"/>
                  </a:cubicBezTo>
                  <a:cubicBezTo>
                    <a:pt x="5891" y="6"/>
                    <a:pt x="5748" y="0"/>
                    <a:pt x="5607"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76" name="Google Shape;16382;p70">
              <a:extLst>
                <a:ext uri="{FF2B5EF4-FFF2-40B4-BE49-F238E27FC236}">
                  <a16:creationId xmlns:a16="http://schemas.microsoft.com/office/drawing/2014/main" xmlns="" id="{3600A369-C176-492F-B363-87C24D958AD5}"/>
                </a:ext>
              </a:extLst>
            </p:cNvPr>
            <p:cNvSpPr/>
            <p:nvPr/>
          </p:nvSpPr>
          <p:spPr>
            <a:xfrm>
              <a:off x="4341041" y="2006504"/>
              <a:ext cx="219498" cy="209746"/>
            </a:xfrm>
            <a:custGeom>
              <a:avLst/>
              <a:gdLst/>
              <a:ahLst/>
              <a:cxnLst/>
              <a:rect l="l" t="t" r="r" b="b"/>
              <a:pathLst>
                <a:path w="8373" h="8001" extrusionOk="0">
                  <a:moveTo>
                    <a:pt x="4028" y="0"/>
                  </a:moveTo>
                  <a:cubicBezTo>
                    <a:pt x="1974" y="0"/>
                    <a:pt x="0" y="1597"/>
                    <a:pt x="0" y="4003"/>
                  </a:cubicBezTo>
                  <a:cubicBezTo>
                    <a:pt x="0" y="6404"/>
                    <a:pt x="1968" y="8001"/>
                    <a:pt x="4019" y="8001"/>
                  </a:cubicBezTo>
                  <a:cubicBezTo>
                    <a:pt x="5000" y="8001"/>
                    <a:pt x="6001" y="7635"/>
                    <a:pt x="6814" y="6817"/>
                  </a:cubicBezTo>
                  <a:cubicBezTo>
                    <a:pt x="8373" y="5258"/>
                    <a:pt x="8373" y="2732"/>
                    <a:pt x="6814" y="1173"/>
                  </a:cubicBezTo>
                  <a:cubicBezTo>
                    <a:pt x="6003" y="363"/>
                    <a:pt x="5006" y="0"/>
                    <a:pt x="4028"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77" name="Google Shape;16383;p70">
              <a:extLst>
                <a:ext uri="{FF2B5EF4-FFF2-40B4-BE49-F238E27FC236}">
                  <a16:creationId xmlns:a16="http://schemas.microsoft.com/office/drawing/2014/main" xmlns="" id="{1E802609-7A27-4364-95D7-0C36572CDD7D}"/>
                </a:ext>
              </a:extLst>
            </p:cNvPr>
            <p:cNvSpPr/>
            <p:nvPr/>
          </p:nvSpPr>
          <p:spPr>
            <a:xfrm>
              <a:off x="4331945" y="2006845"/>
              <a:ext cx="124914" cy="209169"/>
            </a:xfrm>
            <a:custGeom>
              <a:avLst/>
              <a:gdLst/>
              <a:ahLst/>
              <a:cxnLst/>
              <a:rect l="l" t="t" r="r" b="b"/>
              <a:pathLst>
                <a:path w="4765" h="7979" extrusionOk="0">
                  <a:moveTo>
                    <a:pt x="4367" y="0"/>
                  </a:moveTo>
                  <a:cubicBezTo>
                    <a:pt x="2187" y="0"/>
                    <a:pt x="376" y="1770"/>
                    <a:pt x="376" y="3990"/>
                  </a:cubicBezTo>
                  <a:cubicBezTo>
                    <a:pt x="376" y="6222"/>
                    <a:pt x="2186" y="7979"/>
                    <a:pt x="4364" y="7979"/>
                  </a:cubicBezTo>
                  <a:cubicBezTo>
                    <a:pt x="4497" y="7979"/>
                    <a:pt x="4630" y="7972"/>
                    <a:pt x="4765" y="7959"/>
                  </a:cubicBezTo>
                  <a:cubicBezTo>
                    <a:pt x="3855" y="7858"/>
                    <a:pt x="3018" y="7454"/>
                    <a:pt x="2368" y="6804"/>
                  </a:cubicBezTo>
                  <a:cubicBezTo>
                    <a:pt x="1" y="4437"/>
                    <a:pt x="1430" y="381"/>
                    <a:pt x="4765" y="20"/>
                  </a:cubicBezTo>
                  <a:cubicBezTo>
                    <a:pt x="4631" y="7"/>
                    <a:pt x="4498" y="0"/>
                    <a:pt x="4367"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78" name="Google Shape;16384;p70">
              <a:extLst>
                <a:ext uri="{FF2B5EF4-FFF2-40B4-BE49-F238E27FC236}">
                  <a16:creationId xmlns:a16="http://schemas.microsoft.com/office/drawing/2014/main" xmlns="" id="{91985561-5A8A-4102-8BB8-0CFB5675CD0D}"/>
                </a:ext>
              </a:extLst>
            </p:cNvPr>
            <p:cNvSpPr/>
            <p:nvPr/>
          </p:nvSpPr>
          <p:spPr>
            <a:xfrm>
              <a:off x="4417091" y="2048212"/>
              <a:ext cx="57175" cy="57175"/>
            </a:xfrm>
            <a:custGeom>
              <a:avLst/>
              <a:gdLst/>
              <a:ahLst/>
              <a:cxnLst/>
              <a:rect l="l" t="t" r="r" b="b"/>
              <a:pathLst>
                <a:path w="2181" h="2181" extrusionOk="0">
                  <a:moveTo>
                    <a:pt x="1083" y="1"/>
                  </a:moveTo>
                  <a:cubicBezTo>
                    <a:pt x="492" y="1"/>
                    <a:pt x="1" y="492"/>
                    <a:pt x="1" y="1084"/>
                  </a:cubicBezTo>
                  <a:cubicBezTo>
                    <a:pt x="1" y="1690"/>
                    <a:pt x="492" y="2181"/>
                    <a:pt x="1083" y="2181"/>
                  </a:cubicBezTo>
                  <a:cubicBezTo>
                    <a:pt x="1690" y="2181"/>
                    <a:pt x="2181" y="1690"/>
                    <a:pt x="2181" y="1084"/>
                  </a:cubicBezTo>
                  <a:cubicBezTo>
                    <a:pt x="2181" y="492"/>
                    <a:pt x="1690" y="1"/>
                    <a:pt x="1083"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79" name="Google Shape;16385;p70">
              <a:extLst>
                <a:ext uri="{FF2B5EF4-FFF2-40B4-BE49-F238E27FC236}">
                  <a16:creationId xmlns:a16="http://schemas.microsoft.com/office/drawing/2014/main" xmlns="" id="{AE17B186-CF4B-45EE-BD73-63A62C042182}"/>
                </a:ext>
              </a:extLst>
            </p:cNvPr>
            <p:cNvSpPr/>
            <p:nvPr/>
          </p:nvSpPr>
          <p:spPr>
            <a:xfrm>
              <a:off x="4417851" y="2048369"/>
              <a:ext cx="39008" cy="56834"/>
            </a:xfrm>
            <a:custGeom>
              <a:avLst/>
              <a:gdLst/>
              <a:ahLst/>
              <a:cxnLst/>
              <a:rect l="l" t="t" r="r" b="b"/>
              <a:pathLst>
                <a:path w="1488" h="2168" extrusionOk="0">
                  <a:moveTo>
                    <a:pt x="1080" y="1"/>
                  </a:moveTo>
                  <a:cubicBezTo>
                    <a:pt x="510" y="1"/>
                    <a:pt x="1" y="459"/>
                    <a:pt x="1" y="1078"/>
                  </a:cubicBezTo>
                  <a:cubicBezTo>
                    <a:pt x="1" y="1699"/>
                    <a:pt x="514" y="2167"/>
                    <a:pt x="1086" y="2167"/>
                  </a:cubicBezTo>
                  <a:cubicBezTo>
                    <a:pt x="1219" y="2167"/>
                    <a:pt x="1354" y="2142"/>
                    <a:pt x="1488" y="2088"/>
                  </a:cubicBezTo>
                  <a:cubicBezTo>
                    <a:pt x="1083" y="1915"/>
                    <a:pt x="823" y="1525"/>
                    <a:pt x="838" y="1078"/>
                  </a:cubicBezTo>
                  <a:cubicBezTo>
                    <a:pt x="823" y="644"/>
                    <a:pt x="1083" y="255"/>
                    <a:pt x="1488" y="81"/>
                  </a:cubicBezTo>
                  <a:cubicBezTo>
                    <a:pt x="1352" y="26"/>
                    <a:pt x="1214" y="1"/>
                    <a:pt x="1080"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80" name="Google Shape;16386;p70">
              <a:extLst>
                <a:ext uri="{FF2B5EF4-FFF2-40B4-BE49-F238E27FC236}">
                  <a16:creationId xmlns:a16="http://schemas.microsoft.com/office/drawing/2014/main" xmlns="" id="{8D7E5F27-DC57-4064-8631-845E4CED2924}"/>
                </a:ext>
              </a:extLst>
            </p:cNvPr>
            <p:cNvSpPr/>
            <p:nvPr/>
          </p:nvSpPr>
          <p:spPr>
            <a:xfrm>
              <a:off x="4398557" y="2105361"/>
              <a:ext cx="93876" cy="59823"/>
            </a:xfrm>
            <a:custGeom>
              <a:avLst/>
              <a:gdLst/>
              <a:ahLst/>
              <a:cxnLst/>
              <a:rect l="l" t="t" r="r" b="b"/>
              <a:pathLst>
                <a:path w="3581" h="2282" extrusionOk="0">
                  <a:moveTo>
                    <a:pt x="1170" y="1"/>
                  </a:moveTo>
                  <a:cubicBezTo>
                    <a:pt x="535" y="1"/>
                    <a:pt x="15" y="520"/>
                    <a:pt x="0" y="1170"/>
                  </a:cubicBezTo>
                  <a:lnTo>
                    <a:pt x="0" y="2079"/>
                  </a:lnTo>
                  <a:cubicBezTo>
                    <a:pt x="0" y="2195"/>
                    <a:pt x="101" y="2281"/>
                    <a:pt x="203" y="2281"/>
                  </a:cubicBezTo>
                  <a:lnTo>
                    <a:pt x="3378" y="2281"/>
                  </a:lnTo>
                  <a:cubicBezTo>
                    <a:pt x="3494" y="2281"/>
                    <a:pt x="3580" y="2195"/>
                    <a:pt x="3580" y="2079"/>
                  </a:cubicBezTo>
                  <a:lnTo>
                    <a:pt x="3580" y="1170"/>
                  </a:lnTo>
                  <a:cubicBezTo>
                    <a:pt x="3580" y="520"/>
                    <a:pt x="3061" y="1"/>
                    <a:pt x="2411"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81" name="Google Shape;16387;p70">
              <a:extLst>
                <a:ext uri="{FF2B5EF4-FFF2-40B4-BE49-F238E27FC236}">
                  <a16:creationId xmlns:a16="http://schemas.microsoft.com/office/drawing/2014/main" xmlns="" id="{765339EB-4D1D-4A6B-BE1C-843C0E84E518}"/>
                </a:ext>
              </a:extLst>
            </p:cNvPr>
            <p:cNvSpPr/>
            <p:nvPr/>
          </p:nvSpPr>
          <p:spPr>
            <a:xfrm>
              <a:off x="4398924" y="2105361"/>
              <a:ext cx="53007" cy="59823"/>
            </a:xfrm>
            <a:custGeom>
              <a:avLst/>
              <a:gdLst/>
              <a:ahLst/>
              <a:cxnLst/>
              <a:rect l="l" t="t" r="r" b="b"/>
              <a:pathLst>
                <a:path w="2022" h="2282" extrusionOk="0">
                  <a:moveTo>
                    <a:pt x="1170" y="1"/>
                  </a:moveTo>
                  <a:cubicBezTo>
                    <a:pt x="521" y="1"/>
                    <a:pt x="1" y="520"/>
                    <a:pt x="1" y="1170"/>
                  </a:cubicBezTo>
                  <a:lnTo>
                    <a:pt x="1" y="2079"/>
                  </a:lnTo>
                  <a:cubicBezTo>
                    <a:pt x="1" y="2195"/>
                    <a:pt x="87" y="2281"/>
                    <a:pt x="189" y="2281"/>
                  </a:cubicBezTo>
                  <a:lnTo>
                    <a:pt x="1055" y="2281"/>
                  </a:lnTo>
                  <a:cubicBezTo>
                    <a:pt x="939" y="2281"/>
                    <a:pt x="853" y="2195"/>
                    <a:pt x="853" y="2079"/>
                  </a:cubicBezTo>
                  <a:lnTo>
                    <a:pt x="853" y="1170"/>
                  </a:lnTo>
                  <a:cubicBezTo>
                    <a:pt x="853" y="520"/>
                    <a:pt x="1372" y="1"/>
                    <a:pt x="2022"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82" name="Google Shape;16388;p70">
              <a:extLst>
                <a:ext uri="{FF2B5EF4-FFF2-40B4-BE49-F238E27FC236}">
                  <a16:creationId xmlns:a16="http://schemas.microsoft.com/office/drawing/2014/main" xmlns="" id="{5A7DA6FA-E51E-4093-B6DB-D68A86DBFA3F}"/>
                </a:ext>
              </a:extLst>
            </p:cNvPr>
            <p:cNvSpPr/>
            <p:nvPr/>
          </p:nvSpPr>
          <p:spPr>
            <a:xfrm>
              <a:off x="4416331" y="2128639"/>
              <a:ext cx="12138" cy="36544"/>
            </a:xfrm>
            <a:custGeom>
              <a:avLst/>
              <a:gdLst/>
              <a:ahLst/>
              <a:cxnLst/>
              <a:rect l="l" t="t" r="r" b="b"/>
              <a:pathLst>
                <a:path w="463" h="1394" extrusionOk="0">
                  <a:moveTo>
                    <a:pt x="232" y="0"/>
                  </a:moveTo>
                  <a:cubicBezTo>
                    <a:pt x="116" y="0"/>
                    <a:pt x="1" y="80"/>
                    <a:pt x="15" y="239"/>
                  </a:cubicBezTo>
                  <a:lnTo>
                    <a:pt x="15" y="1393"/>
                  </a:lnTo>
                  <a:lnTo>
                    <a:pt x="448" y="1393"/>
                  </a:lnTo>
                  <a:lnTo>
                    <a:pt x="448" y="239"/>
                  </a:lnTo>
                  <a:cubicBezTo>
                    <a:pt x="463" y="80"/>
                    <a:pt x="347" y="0"/>
                    <a:pt x="232"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83" name="Google Shape;16389;p70">
              <a:extLst>
                <a:ext uri="{FF2B5EF4-FFF2-40B4-BE49-F238E27FC236}">
                  <a16:creationId xmlns:a16="http://schemas.microsoft.com/office/drawing/2014/main" xmlns="" id="{E071FA92-3E9A-4D98-94D5-E92C241AA366}"/>
                </a:ext>
              </a:extLst>
            </p:cNvPr>
            <p:cNvSpPr/>
            <p:nvPr/>
          </p:nvSpPr>
          <p:spPr>
            <a:xfrm>
              <a:off x="4462889" y="2128639"/>
              <a:ext cx="12138" cy="36544"/>
            </a:xfrm>
            <a:custGeom>
              <a:avLst/>
              <a:gdLst/>
              <a:ahLst/>
              <a:cxnLst/>
              <a:rect l="l" t="t" r="r" b="b"/>
              <a:pathLst>
                <a:path w="463" h="1394" extrusionOk="0">
                  <a:moveTo>
                    <a:pt x="231" y="0"/>
                  </a:moveTo>
                  <a:cubicBezTo>
                    <a:pt x="116" y="0"/>
                    <a:pt x="0" y="80"/>
                    <a:pt x="15" y="239"/>
                  </a:cubicBezTo>
                  <a:lnTo>
                    <a:pt x="15" y="1393"/>
                  </a:lnTo>
                  <a:lnTo>
                    <a:pt x="448" y="1393"/>
                  </a:lnTo>
                  <a:lnTo>
                    <a:pt x="448" y="239"/>
                  </a:lnTo>
                  <a:cubicBezTo>
                    <a:pt x="462" y="80"/>
                    <a:pt x="347" y="0"/>
                    <a:pt x="231"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84" name="Google Shape;16390;p70">
              <a:extLst>
                <a:ext uri="{FF2B5EF4-FFF2-40B4-BE49-F238E27FC236}">
                  <a16:creationId xmlns:a16="http://schemas.microsoft.com/office/drawing/2014/main" xmlns="" id="{9083C6F7-CEE6-42AA-82CB-3A19B990CFD6}"/>
                </a:ext>
              </a:extLst>
            </p:cNvPr>
            <p:cNvSpPr/>
            <p:nvPr/>
          </p:nvSpPr>
          <p:spPr>
            <a:xfrm>
              <a:off x="4201394" y="2221441"/>
              <a:ext cx="135872" cy="132674"/>
            </a:xfrm>
            <a:custGeom>
              <a:avLst/>
              <a:gdLst/>
              <a:ahLst/>
              <a:cxnLst/>
              <a:rect l="l" t="t" r="r" b="b"/>
              <a:pathLst>
                <a:path w="5183" h="5061" extrusionOk="0">
                  <a:moveTo>
                    <a:pt x="4107" y="1"/>
                  </a:moveTo>
                  <a:cubicBezTo>
                    <a:pt x="3963" y="1"/>
                    <a:pt x="3819" y="55"/>
                    <a:pt x="3710" y="163"/>
                  </a:cubicBezTo>
                  <a:lnTo>
                    <a:pt x="232" y="3642"/>
                  </a:lnTo>
                  <a:cubicBezTo>
                    <a:pt x="1" y="3858"/>
                    <a:pt x="1" y="4219"/>
                    <a:pt x="232" y="4436"/>
                  </a:cubicBezTo>
                  <a:lnTo>
                    <a:pt x="679" y="4898"/>
                  </a:lnTo>
                  <a:cubicBezTo>
                    <a:pt x="787" y="5006"/>
                    <a:pt x="932" y="5060"/>
                    <a:pt x="1076" y="5060"/>
                  </a:cubicBezTo>
                  <a:cubicBezTo>
                    <a:pt x="1220" y="5060"/>
                    <a:pt x="1365" y="5006"/>
                    <a:pt x="1473" y="4898"/>
                  </a:cubicBezTo>
                  <a:lnTo>
                    <a:pt x="4966" y="1404"/>
                  </a:lnTo>
                  <a:cubicBezTo>
                    <a:pt x="5183" y="1188"/>
                    <a:pt x="5183" y="827"/>
                    <a:pt x="4966" y="611"/>
                  </a:cubicBezTo>
                  <a:lnTo>
                    <a:pt x="4504" y="163"/>
                  </a:lnTo>
                  <a:cubicBezTo>
                    <a:pt x="4396" y="55"/>
                    <a:pt x="4252" y="1"/>
                    <a:pt x="4107"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85" name="Google Shape;16391;p70">
              <a:extLst>
                <a:ext uri="{FF2B5EF4-FFF2-40B4-BE49-F238E27FC236}">
                  <a16:creationId xmlns:a16="http://schemas.microsoft.com/office/drawing/2014/main" xmlns="" id="{4CA81E6C-A21A-4F60-A3F8-AAA2E1445218}"/>
                </a:ext>
              </a:extLst>
            </p:cNvPr>
            <p:cNvSpPr/>
            <p:nvPr/>
          </p:nvSpPr>
          <p:spPr>
            <a:xfrm>
              <a:off x="4201394" y="2221441"/>
              <a:ext cx="118859" cy="132674"/>
            </a:xfrm>
            <a:custGeom>
              <a:avLst/>
              <a:gdLst/>
              <a:ahLst/>
              <a:cxnLst/>
              <a:rect l="l" t="t" r="r" b="b"/>
              <a:pathLst>
                <a:path w="4534" h="5061" extrusionOk="0">
                  <a:moveTo>
                    <a:pt x="4107" y="1"/>
                  </a:moveTo>
                  <a:cubicBezTo>
                    <a:pt x="3963" y="1"/>
                    <a:pt x="3819" y="55"/>
                    <a:pt x="3710" y="163"/>
                  </a:cubicBezTo>
                  <a:lnTo>
                    <a:pt x="232" y="3642"/>
                  </a:lnTo>
                  <a:cubicBezTo>
                    <a:pt x="1" y="3858"/>
                    <a:pt x="1" y="4219"/>
                    <a:pt x="232" y="4450"/>
                  </a:cubicBezTo>
                  <a:lnTo>
                    <a:pt x="679" y="4898"/>
                  </a:lnTo>
                  <a:cubicBezTo>
                    <a:pt x="787" y="5006"/>
                    <a:pt x="932" y="5060"/>
                    <a:pt x="1076" y="5060"/>
                  </a:cubicBezTo>
                  <a:cubicBezTo>
                    <a:pt x="1220" y="5060"/>
                    <a:pt x="1365" y="5006"/>
                    <a:pt x="1473" y="4898"/>
                  </a:cubicBezTo>
                  <a:lnTo>
                    <a:pt x="1502" y="4869"/>
                  </a:lnTo>
                  <a:lnTo>
                    <a:pt x="1083" y="4450"/>
                  </a:lnTo>
                  <a:cubicBezTo>
                    <a:pt x="867" y="4219"/>
                    <a:pt x="867" y="3858"/>
                    <a:pt x="1083" y="3642"/>
                  </a:cubicBezTo>
                  <a:lnTo>
                    <a:pt x="4533" y="192"/>
                  </a:lnTo>
                  <a:lnTo>
                    <a:pt x="4504" y="163"/>
                  </a:lnTo>
                  <a:cubicBezTo>
                    <a:pt x="4396" y="55"/>
                    <a:pt x="4252" y="1"/>
                    <a:pt x="4107"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86" name="Google Shape;16392;p70">
              <a:extLst>
                <a:ext uri="{FF2B5EF4-FFF2-40B4-BE49-F238E27FC236}">
                  <a16:creationId xmlns:a16="http://schemas.microsoft.com/office/drawing/2014/main" xmlns="" id="{E906C0CC-6798-419B-BF5B-88E7F3A2A7C4}"/>
                </a:ext>
              </a:extLst>
            </p:cNvPr>
            <p:cNvSpPr/>
            <p:nvPr/>
          </p:nvSpPr>
          <p:spPr>
            <a:xfrm>
              <a:off x="4287668" y="2221441"/>
              <a:ext cx="49599" cy="47816"/>
            </a:xfrm>
            <a:custGeom>
              <a:avLst/>
              <a:gdLst/>
              <a:ahLst/>
              <a:cxnLst/>
              <a:rect l="l" t="t" r="r" b="b"/>
              <a:pathLst>
                <a:path w="1892" h="1824" extrusionOk="0">
                  <a:moveTo>
                    <a:pt x="816" y="1"/>
                  </a:moveTo>
                  <a:cubicBezTo>
                    <a:pt x="672" y="1"/>
                    <a:pt x="528" y="55"/>
                    <a:pt x="419" y="163"/>
                  </a:cubicBezTo>
                  <a:lnTo>
                    <a:pt x="1" y="582"/>
                  </a:lnTo>
                  <a:lnTo>
                    <a:pt x="1257" y="1823"/>
                  </a:lnTo>
                  <a:lnTo>
                    <a:pt x="1675" y="1404"/>
                  </a:lnTo>
                  <a:cubicBezTo>
                    <a:pt x="1892" y="1188"/>
                    <a:pt x="1892" y="827"/>
                    <a:pt x="1675" y="611"/>
                  </a:cubicBezTo>
                  <a:lnTo>
                    <a:pt x="1213" y="163"/>
                  </a:lnTo>
                  <a:cubicBezTo>
                    <a:pt x="1105" y="55"/>
                    <a:pt x="961" y="1"/>
                    <a:pt x="816"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87" name="Google Shape;16393;p70">
              <a:extLst>
                <a:ext uri="{FF2B5EF4-FFF2-40B4-BE49-F238E27FC236}">
                  <a16:creationId xmlns:a16="http://schemas.microsoft.com/office/drawing/2014/main" xmlns="" id="{E1EF2B44-39FD-4BBC-B22D-EA7ACC4BB514}"/>
                </a:ext>
              </a:extLst>
            </p:cNvPr>
            <p:cNvSpPr/>
            <p:nvPr/>
          </p:nvSpPr>
          <p:spPr>
            <a:xfrm>
              <a:off x="4287668" y="2221545"/>
              <a:ext cx="32585" cy="26136"/>
            </a:xfrm>
            <a:custGeom>
              <a:avLst/>
              <a:gdLst/>
              <a:ahLst/>
              <a:cxnLst/>
              <a:rect l="l" t="t" r="r" b="b"/>
              <a:pathLst>
                <a:path w="1243" h="997" extrusionOk="0">
                  <a:moveTo>
                    <a:pt x="708" y="0"/>
                  </a:moveTo>
                  <a:cubicBezTo>
                    <a:pt x="593" y="15"/>
                    <a:pt x="492" y="72"/>
                    <a:pt x="405" y="159"/>
                  </a:cubicBezTo>
                  <a:lnTo>
                    <a:pt x="102" y="462"/>
                  </a:lnTo>
                  <a:lnTo>
                    <a:pt x="1" y="578"/>
                  </a:lnTo>
                  <a:lnTo>
                    <a:pt x="434" y="996"/>
                  </a:lnTo>
                  <a:lnTo>
                    <a:pt x="1242" y="188"/>
                  </a:lnTo>
                  <a:lnTo>
                    <a:pt x="1213" y="159"/>
                  </a:lnTo>
                  <a:lnTo>
                    <a:pt x="1185" y="116"/>
                  </a:lnTo>
                  <a:lnTo>
                    <a:pt x="1170" y="101"/>
                  </a:lnTo>
                  <a:lnTo>
                    <a:pt x="1112" y="87"/>
                  </a:lnTo>
                  <a:cubicBezTo>
                    <a:pt x="1011" y="29"/>
                    <a:pt x="910" y="0"/>
                    <a:pt x="809"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grpSp>
      <p:grpSp>
        <p:nvGrpSpPr>
          <p:cNvPr id="188" name="Google Shape;8311;p65">
            <a:extLst>
              <a:ext uri="{FF2B5EF4-FFF2-40B4-BE49-F238E27FC236}">
                <a16:creationId xmlns:a16="http://schemas.microsoft.com/office/drawing/2014/main" xmlns="" id="{805A12D7-33D8-4A10-9482-F41355F58A3D}"/>
              </a:ext>
            </a:extLst>
          </p:cNvPr>
          <p:cNvGrpSpPr/>
          <p:nvPr/>
        </p:nvGrpSpPr>
        <p:grpSpPr>
          <a:xfrm>
            <a:off x="1244778" y="2407817"/>
            <a:ext cx="425249" cy="534281"/>
            <a:chOff x="6203465" y="2891206"/>
            <a:chExt cx="320478" cy="362110"/>
          </a:xfrm>
          <a:solidFill>
            <a:schemeClr val="accent2"/>
          </a:solidFill>
        </p:grpSpPr>
        <p:sp>
          <p:nvSpPr>
            <p:cNvPr id="189" name="Google Shape;8312;p65">
              <a:extLst>
                <a:ext uri="{FF2B5EF4-FFF2-40B4-BE49-F238E27FC236}">
                  <a16:creationId xmlns:a16="http://schemas.microsoft.com/office/drawing/2014/main" xmlns="" id="{C78CEF19-2F17-4107-BC81-2938B604F1FC}"/>
                </a:ext>
              </a:extLst>
            </p:cNvPr>
            <p:cNvSpPr/>
            <p:nvPr/>
          </p:nvSpPr>
          <p:spPr>
            <a:xfrm>
              <a:off x="6203465" y="2902158"/>
              <a:ext cx="320478" cy="351159"/>
            </a:xfrm>
            <a:custGeom>
              <a:avLst/>
              <a:gdLst/>
              <a:ahLst/>
              <a:cxnLst/>
              <a:rect l="l" t="t" r="r" b="b"/>
              <a:pathLst>
                <a:path w="12232" h="13403" extrusionOk="0">
                  <a:moveTo>
                    <a:pt x="6261" y="1"/>
                  </a:moveTo>
                  <a:cubicBezTo>
                    <a:pt x="4487" y="1"/>
                    <a:pt x="2747" y="875"/>
                    <a:pt x="1716" y="2484"/>
                  </a:cubicBezTo>
                  <a:lnTo>
                    <a:pt x="1400" y="3050"/>
                  </a:lnTo>
                  <a:cubicBezTo>
                    <a:pt x="1054" y="3778"/>
                    <a:pt x="872" y="4574"/>
                    <a:pt x="872" y="5389"/>
                  </a:cubicBezTo>
                  <a:cubicBezTo>
                    <a:pt x="882" y="5734"/>
                    <a:pt x="920" y="6079"/>
                    <a:pt x="968" y="6424"/>
                  </a:cubicBezTo>
                  <a:lnTo>
                    <a:pt x="173" y="7833"/>
                  </a:lnTo>
                  <a:cubicBezTo>
                    <a:pt x="0" y="8140"/>
                    <a:pt x="134" y="8542"/>
                    <a:pt x="470" y="8686"/>
                  </a:cubicBezTo>
                  <a:lnTo>
                    <a:pt x="1428" y="9079"/>
                  </a:lnTo>
                  <a:lnTo>
                    <a:pt x="1428" y="10680"/>
                  </a:lnTo>
                  <a:cubicBezTo>
                    <a:pt x="1428" y="11245"/>
                    <a:pt x="1879" y="11696"/>
                    <a:pt x="2444" y="11696"/>
                  </a:cubicBezTo>
                  <a:lnTo>
                    <a:pt x="3767" y="11696"/>
                  </a:lnTo>
                  <a:lnTo>
                    <a:pt x="3767" y="12894"/>
                  </a:lnTo>
                  <a:cubicBezTo>
                    <a:pt x="3758" y="13172"/>
                    <a:pt x="3997" y="13402"/>
                    <a:pt x="4275" y="13402"/>
                  </a:cubicBezTo>
                  <a:lnTo>
                    <a:pt x="8531" y="13402"/>
                  </a:lnTo>
                  <a:cubicBezTo>
                    <a:pt x="8537" y="13402"/>
                    <a:pt x="8543" y="13402"/>
                    <a:pt x="8548" y="13402"/>
                  </a:cubicBezTo>
                  <a:cubicBezTo>
                    <a:pt x="8837" y="13402"/>
                    <a:pt x="9068" y="13167"/>
                    <a:pt x="9068" y="12885"/>
                  </a:cubicBezTo>
                  <a:lnTo>
                    <a:pt x="9068" y="10862"/>
                  </a:lnTo>
                  <a:cubicBezTo>
                    <a:pt x="9068" y="10344"/>
                    <a:pt x="9298" y="9865"/>
                    <a:pt x="9691" y="9539"/>
                  </a:cubicBezTo>
                  <a:cubicBezTo>
                    <a:pt x="11704" y="7871"/>
                    <a:pt x="12231" y="4996"/>
                    <a:pt x="10947" y="2724"/>
                  </a:cubicBezTo>
                  <a:lnTo>
                    <a:pt x="10947" y="2724"/>
                  </a:lnTo>
                  <a:lnTo>
                    <a:pt x="8589" y="3510"/>
                  </a:lnTo>
                  <a:cubicBezTo>
                    <a:pt x="8584" y="3511"/>
                    <a:pt x="8580" y="3511"/>
                    <a:pt x="8576" y="3511"/>
                  </a:cubicBezTo>
                  <a:cubicBezTo>
                    <a:pt x="8507" y="3511"/>
                    <a:pt x="8467" y="3440"/>
                    <a:pt x="8512" y="3385"/>
                  </a:cubicBezTo>
                  <a:lnTo>
                    <a:pt x="10228" y="1890"/>
                  </a:lnTo>
                  <a:lnTo>
                    <a:pt x="8982" y="1095"/>
                  </a:lnTo>
                  <a:lnTo>
                    <a:pt x="9298" y="941"/>
                  </a:lnTo>
                  <a:cubicBezTo>
                    <a:pt x="8366" y="305"/>
                    <a:pt x="7308" y="1"/>
                    <a:pt x="6261"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90" name="Google Shape;8313;p65">
              <a:extLst>
                <a:ext uri="{FF2B5EF4-FFF2-40B4-BE49-F238E27FC236}">
                  <a16:creationId xmlns:a16="http://schemas.microsoft.com/office/drawing/2014/main" xmlns="" id="{D6A4B452-E6B9-4901-BAC2-5A9584C3C198}"/>
                </a:ext>
              </a:extLst>
            </p:cNvPr>
            <p:cNvSpPr/>
            <p:nvPr/>
          </p:nvSpPr>
          <p:spPr>
            <a:xfrm>
              <a:off x="6286833" y="2902132"/>
              <a:ext cx="184867" cy="71159"/>
            </a:xfrm>
            <a:custGeom>
              <a:avLst/>
              <a:gdLst/>
              <a:ahLst/>
              <a:cxnLst/>
              <a:rect l="l" t="t" r="r" b="b"/>
              <a:pathLst>
                <a:path w="7056" h="2716" extrusionOk="0">
                  <a:moveTo>
                    <a:pt x="3083" y="0"/>
                  </a:moveTo>
                  <a:cubicBezTo>
                    <a:pt x="2005" y="0"/>
                    <a:pt x="928" y="324"/>
                    <a:pt x="0" y="971"/>
                  </a:cubicBezTo>
                  <a:cubicBezTo>
                    <a:pt x="467" y="854"/>
                    <a:pt x="951" y="788"/>
                    <a:pt x="1436" y="788"/>
                  </a:cubicBezTo>
                  <a:cubicBezTo>
                    <a:pt x="1469" y="788"/>
                    <a:pt x="1501" y="788"/>
                    <a:pt x="1534" y="789"/>
                  </a:cubicBezTo>
                  <a:cubicBezTo>
                    <a:pt x="1546" y="789"/>
                    <a:pt x="1557" y="789"/>
                    <a:pt x="1569" y="789"/>
                  </a:cubicBezTo>
                  <a:cubicBezTo>
                    <a:pt x="3282" y="789"/>
                    <a:pt x="4916" y="1487"/>
                    <a:pt x="6116" y="2715"/>
                  </a:cubicBezTo>
                  <a:lnTo>
                    <a:pt x="7055" y="1891"/>
                  </a:lnTo>
                  <a:lnTo>
                    <a:pt x="5819" y="1096"/>
                  </a:lnTo>
                  <a:lnTo>
                    <a:pt x="6125" y="942"/>
                  </a:lnTo>
                  <a:cubicBezTo>
                    <a:pt x="5207" y="314"/>
                    <a:pt x="4145" y="0"/>
                    <a:pt x="3083"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91" name="Google Shape;8314;p65">
              <a:extLst>
                <a:ext uri="{FF2B5EF4-FFF2-40B4-BE49-F238E27FC236}">
                  <a16:creationId xmlns:a16="http://schemas.microsoft.com/office/drawing/2014/main" xmlns="" id="{363AEE5A-3EEF-42A5-85AC-DAFAD12A3394}"/>
                </a:ext>
              </a:extLst>
            </p:cNvPr>
            <p:cNvSpPr/>
            <p:nvPr/>
          </p:nvSpPr>
          <p:spPr>
            <a:xfrm>
              <a:off x="6457107" y="2973265"/>
              <a:ext cx="57771" cy="131865"/>
            </a:xfrm>
            <a:custGeom>
              <a:avLst/>
              <a:gdLst/>
              <a:ahLst/>
              <a:cxnLst/>
              <a:rect l="l" t="t" r="r" b="b"/>
              <a:pathLst>
                <a:path w="2205" h="5033" extrusionOk="0">
                  <a:moveTo>
                    <a:pt x="1266" y="0"/>
                  </a:moveTo>
                  <a:lnTo>
                    <a:pt x="0" y="422"/>
                  </a:lnTo>
                  <a:cubicBezTo>
                    <a:pt x="940" y="1572"/>
                    <a:pt x="1448" y="3001"/>
                    <a:pt x="1448" y="4486"/>
                  </a:cubicBezTo>
                  <a:cubicBezTo>
                    <a:pt x="1448" y="4669"/>
                    <a:pt x="1438" y="4851"/>
                    <a:pt x="1419" y="5033"/>
                  </a:cubicBezTo>
                  <a:cubicBezTo>
                    <a:pt x="2205" y="3432"/>
                    <a:pt x="2147" y="1553"/>
                    <a:pt x="1266"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92" name="Google Shape;8315;p65">
              <a:extLst>
                <a:ext uri="{FF2B5EF4-FFF2-40B4-BE49-F238E27FC236}">
                  <a16:creationId xmlns:a16="http://schemas.microsoft.com/office/drawing/2014/main" xmlns="" id="{4EA0753F-B311-4773-B138-D7E255A0B5A6}"/>
                </a:ext>
              </a:extLst>
            </p:cNvPr>
            <p:cNvSpPr/>
            <p:nvPr/>
          </p:nvSpPr>
          <p:spPr>
            <a:xfrm>
              <a:off x="6423807" y="2891206"/>
              <a:ext cx="97988" cy="103752"/>
            </a:xfrm>
            <a:custGeom>
              <a:avLst/>
              <a:gdLst/>
              <a:ahLst/>
              <a:cxnLst/>
              <a:rect l="l" t="t" r="r" b="b"/>
              <a:pathLst>
                <a:path w="3740" h="3960" extrusionOk="0">
                  <a:moveTo>
                    <a:pt x="3672" y="1"/>
                  </a:moveTo>
                  <a:cubicBezTo>
                    <a:pt x="3665" y="1"/>
                    <a:pt x="3657" y="3"/>
                    <a:pt x="3648" y="8"/>
                  </a:cubicBezTo>
                  <a:lnTo>
                    <a:pt x="648" y="1388"/>
                  </a:lnTo>
                  <a:cubicBezTo>
                    <a:pt x="485" y="1474"/>
                    <a:pt x="466" y="1695"/>
                    <a:pt x="619" y="1800"/>
                  </a:cubicBezTo>
                  <a:lnTo>
                    <a:pt x="1482" y="2366"/>
                  </a:lnTo>
                  <a:cubicBezTo>
                    <a:pt x="1559" y="2414"/>
                    <a:pt x="1568" y="2529"/>
                    <a:pt x="1501" y="2586"/>
                  </a:cubicBezTo>
                  <a:lnTo>
                    <a:pt x="35" y="3861"/>
                  </a:lnTo>
                  <a:cubicBezTo>
                    <a:pt x="1" y="3895"/>
                    <a:pt x="27" y="3960"/>
                    <a:pt x="74" y="3960"/>
                  </a:cubicBezTo>
                  <a:cubicBezTo>
                    <a:pt x="80" y="3960"/>
                    <a:pt x="86" y="3959"/>
                    <a:pt x="92" y="3957"/>
                  </a:cubicBezTo>
                  <a:lnTo>
                    <a:pt x="3505" y="2816"/>
                  </a:lnTo>
                  <a:cubicBezTo>
                    <a:pt x="3687" y="2749"/>
                    <a:pt x="3716" y="2519"/>
                    <a:pt x="3572" y="2404"/>
                  </a:cubicBezTo>
                  <a:lnTo>
                    <a:pt x="2652" y="1733"/>
                  </a:lnTo>
                  <a:cubicBezTo>
                    <a:pt x="2594" y="1685"/>
                    <a:pt x="2575" y="1599"/>
                    <a:pt x="2623" y="1541"/>
                  </a:cubicBezTo>
                  <a:lnTo>
                    <a:pt x="3716" y="84"/>
                  </a:lnTo>
                  <a:cubicBezTo>
                    <a:pt x="3739" y="52"/>
                    <a:pt x="3710" y="1"/>
                    <a:pt x="3672"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93" name="Google Shape;8316;p65">
              <a:extLst>
                <a:ext uri="{FF2B5EF4-FFF2-40B4-BE49-F238E27FC236}">
                  <a16:creationId xmlns:a16="http://schemas.microsoft.com/office/drawing/2014/main" xmlns="" id="{A275F238-D67E-4B00-B375-A79A4692E82F}"/>
                </a:ext>
              </a:extLst>
            </p:cNvPr>
            <p:cNvSpPr/>
            <p:nvPr/>
          </p:nvSpPr>
          <p:spPr>
            <a:xfrm>
              <a:off x="6396087" y="2978085"/>
              <a:ext cx="33405" cy="38907"/>
            </a:xfrm>
            <a:custGeom>
              <a:avLst/>
              <a:gdLst/>
              <a:ahLst/>
              <a:cxnLst/>
              <a:rect l="l" t="t" r="r" b="b"/>
              <a:pathLst>
                <a:path w="1275" h="1485" extrusionOk="0">
                  <a:moveTo>
                    <a:pt x="230" y="1"/>
                  </a:moveTo>
                  <a:cubicBezTo>
                    <a:pt x="129" y="1"/>
                    <a:pt x="28" y="66"/>
                    <a:pt x="19" y="200"/>
                  </a:cubicBezTo>
                  <a:cubicBezTo>
                    <a:pt x="0" y="967"/>
                    <a:pt x="355" y="1417"/>
                    <a:pt x="1035" y="1484"/>
                  </a:cubicBezTo>
                  <a:lnTo>
                    <a:pt x="1054" y="1484"/>
                  </a:lnTo>
                  <a:cubicBezTo>
                    <a:pt x="1160" y="1484"/>
                    <a:pt x="1246" y="1398"/>
                    <a:pt x="1256" y="1293"/>
                  </a:cubicBezTo>
                  <a:cubicBezTo>
                    <a:pt x="1275" y="1178"/>
                    <a:pt x="1189" y="1072"/>
                    <a:pt x="1074" y="1063"/>
                  </a:cubicBezTo>
                  <a:cubicBezTo>
                    <a:pt x="767" y="1043"/>
                    <a:pt x="422" y="919"/>
                    <a:pt x="441" y="219"/>
                  </a:cubicBezTo>
                  <a:cubicBezTo>
                    <a:pt x="446" y="75"/>
                    <a:pt x="338" y="1"/>
                    <a:pt x="230"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grpSp>
      <p:grpSp>
        <p:nvGrpSpPr>
          <p:cNvPr id="194" name="Google Shape;10810;p66">
            <a:extLst>
              <a:ext uri="{FF2B5EF4-FFF2-40B4-BE49-F238E27FC236}">
                <a16:creationId xmlns:a16="http://schemas.microsoft.com/office/drawing/2014/main" xmlns="" id="{5ED479A8-092F-486F-8EA0-FD7FEC247173}"/>
              </a:ext>
            </a:extLst>
          </p:cNvPr>
          <p:cNvGrpSpPr/>
          <p:nvPr/>
        </p:nvGrpSpPr>
        <p:grpSpPr>
          <a:xfrm>
            <a:off x="4312644" y="2368350"/>
            <a:ext cx="568600" cy="565378"/>
            <a:chOff x="5744051" y="3766250"/>
            <a:chExt cx="428511" cy="383186"/>
          </a:xfrm>
          <a:solidFill>
            <a:schemeClr val="accent2"/>
          </a:solidFill>
        </p:grpSpPr>
        <p:sp>
          <p:nvSpPr>
            <p:cNvPr id="195" name="Google Shape;10811;p66">
              <a:extLst>
                <a:ext uri="{FF2B5EF4-FFF2-40B4-BE49-F238E27FC236}">
                  <a16:creationId xmlns:a16="http://schemas.microsoft.com/office/drawing/2014/main" xmlns="" id="{B6F70E24-0C69-4F74-B3E2-BA768B6CCC60}"/>
                </a:ext>
              </a:extLst>
            </p:cNvPr>
            <p:cNvSpPr/>
            <p:nvPr/>
          </p:nvSpPr>
          <p:spPr>
            <a:xfrm>
              <a:off x="5872489" y="3804510"/>
              <a:ext cx="130696" cy="130460"/>
            </a:xfrm>
            <a:custGeom>
              <a:avLst/>
              <a:gdLst/>
              <a:ahLst/>
              <a:cxnLst/>
              <a:rect l="l" t="t" r="r" b="b"/>
              <a:pathLst>
                <a:path w="4977" h="4968" extrusionOk="0">
                  <a:moveTo>
                    <a:pt x="2480" y="0"/>
                  </a:moveTo>
                  <a:cubicBezTo>
                    <a:pt x="1110" y="0"/>
                    <a:pt x="0" y="1107"/>
                    <a:pt x="0" y="2479"/>
                  </a:cubicBezTo>
                  <a:cubicBezTo>
                    <a:pt x="0" y="3847"/>
                    <a:pt x="1110" y="4967"/>
                    <a:pt x="2479" y="4967"/>
                  </a:cubicBezTo>
                  <a:cubicBezTo>
                    <a:pt x="2485" y="4967"/>
                    <a:pt x="2491" y="4967"/>
                    <a:pt x="2496" y="4967"/>
                  </a:cubicBezTo>
                  <a:cubicBezTo>
                    <a:pt x="3866" y="4967"/>
                    <a:pt x="4967" y="3861"/>
                    <a:pt x="4977" y="2488"/>
                  </a:cubicBezTo>
                  <a:cubicBezTo>
                    <a:pt x="4977" y="1120"/>
                    <a:pt x="3866" y="0"/>
                    <a:pt x="2498" y="0"/>
                  </a:cubicBezTo>
                  <a:cubicBezTo>
                    <a:pt x="2492" y="0"/>
                    <a:pt x="2486" y="0"/>
                    <a:pt x="2480"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96" name="Google Shape;10812;p66">
              <a:extLst>
                <a:ext uri="{FF2B5EF4-FFF2-40B4-BE49-F238E27FC236}">
                  <a16:creationId xmlns:a16="http://schemas.microsoft.com/office/drawing/2014/main" xmlns="" id="{1ECCBE9E-014F-4738-BCF9-AC50A7ECE7C0}"/>
                </a:ext>
              </a:extLst>
            </p:cNvPr>
            <p:cNvSpPr/>
            <p:nvPr/>
          </p:nvSpPr>
          <p:spPr>
            <a:xfrm>
              <a:off x="5871963" y="3804169"/>
              <a:ext cx="74185" cy="130775"/>
            </a:xfrm>
            <a:custGeom>
              <a:avLst/>
              <a:gdLst/>
              <a:ahLst/>
              <a:cxnLst/>
              <a:rect l="l" t="t" r="r" b="b"/>
              <a:pathLst>
                <a:path w="2825" h="4980" extrusionOk="0">
                  <a:moveTo>
                    <a:pt x="2487" y="0"/>
                  </a:moveTo>
                  <a:cubicBezTo>
                    <a:pt x="1138" y="0"/>
                    <a:pt x="10" y="1094"/>
                    <a:pt x="1" y="2482"/>
                  </a:cubicBezTo>
                  <a:cubicBezTo>
                    <a:pt x="1" y="3880"/>
                    <a:pt x="1144" y="4980"/>
                    <a:pt x="2498" y="4980"/>
                  </a:cubicBezTo>
                  <a:cubicBezTo>
                    <a:pt x="2599" y="4980"/>
                    <a:pt x="2702" y="4974"/>
                    <a:pt x="2805" y="4961"/>
                  </a:cubicBezTo>
                  <a:cubicBezTo>
                    <a:pt x="1570" y="4789"/>
                    <a:pt x="642" y="3736"/>
                    <a:pt x="642" y="2482"/>
                  </a:cubicBezTo>
                  <a:cubicBezTo>
                    <a:pt x="652" y="1238"/>
                    <a:pt x="1580" y="185"/>
                    <a:pt x="2824" y="23"/>
                  </a:cubicBezTo>
                  <a:cubicBezTo>
                    <a:pt x="2710" y="8"/>
                    <a:pt x="2598" y="0"/>
                    <a:pt x="2487"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97" name="Google Shape;10813;p66">
              <a:extLst>
                <a:ext uri="{FF2B5EF4-FFF2-40B4-BE49-F238E27FC236}">
                  <a16:creationId xmlns:a16="http://schemas.microsoft.com/office/drawing/2014/main" xmlns="" id="{6DDA3EDE-C959-4514-AD45-C0E9E1C7CBE4}"/>
                </a:ext>
              </a:extLst>
            </p:cNvPr>
            <p:cNvSpPr/>
            <p:nvPr/>
          </p:nvSpPr>
          <p:spPr>
            <a:xfrm>
              <a:off x="5893339" y="3825361"/>
              <a:ext cx="88995" cy="88733"/>
            </a:xfrm>
            <a:custGeom>
              <a:avLst/>
              <a:gdLst/>
              <a:ahLst/>
              <a:cxnLst/>
              <a:rect l="l" t="t" r="r" b="b"/>
              <a:pathLst>
                <a:path w="3389" h="3379" extrusionOk="0">
                  <a:moveTo>
                    <a:pt x="1677" y="0"/>
                  </a:moveTo>
                  <a:cubicBezTo>
                    <a:pt x="756" y="0"/>
                    <a:pt x="0" y="753"/>
                    <a:pt x="0" y="1685"/>
                  </a:cubicBezTo>
                  <a:cubicBezTo>
                    <a:pt x="0" y="2623"/>
                    <a:pt x="756" y="3379"/>
                    <a:pt x="1685" y="3379"/>
                  </a:cubicBezTo>
                  <a:cubicBezTo>
                    <a:pt x="1691" y="3379"/>
                    <a:pt x="1696" y="3379"/>
                    <a:pt x="1702" y="3379"/>
                  </a:cubicBezTo>
                  <a:cubicBezTo>
                    <a:pt x="2632" y="3379"/>
                    <a:pt x="3379" y="2627"/>
                    <a:pt x="3388" y="1694"/>
                  </a:cubicBezTo>
                  <a:cubicBezTo>
                    <a:pt x="3388" y="757"/>
                    <a:pt x="2632" y="1"/>
                    <a:pt x="1694" y="1"/>
                  </a:cubicBezTo>
                  <a:cubicBezTo>
                    <a:pt x="1688" y="1"/>
                    <a:pt x="1683" y="0"/>
                    <a:pt x="1677"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98" name="Google Shape;10814;p66">
              <a:extLst>
                <a:ext uri="{FF2B5EF4-FFF2-40B4-BE49-F238E27FC236}">
                  <a16:creationId xmlns:a16="http://schemas.microsoft.com/office/drawing/2014/main" xmlns="" id="{D28C2F25-8553-4DF4-9F09-6E2588E608B0}"/>
                </a:ext>
              </a:extLst>
            </p:cNvPr>
            <p:cNvSpPr/>
            <p:nvPr/>
          </p:nvSpPr>
          <p:spPr>
            <a:xfrm>
              <a:off x="5892840" y="3824993"/>
              <a:ext cx="53308" cy="88995"/>
            </a:xfrm>
            <a:custGeom>
              <a:avLst/>
              <a:gdLst/>
              <a:ahLst/>
              <a:cxnLst/>
              <a:rect l="l" t="t" r="r" b="b"/>
              <a:pathLst>
                <a:path w="2030" h="3389" extrusionOk="0">
                  <a:moveTo>
                    <a:pt x="1694" y="0"/>
                  </a:moveTo>
                  <a:cubicBezTo>
                    <a:pt x="786" y="0"/>
                    <a:pt x="9" y="742"/>
                    <a:pt x="0" y="1689"/>
                  </a:cubicBezTo>
                  <a:cubicBezTo>
                    <a:pt x="0" y="2645"/>
                    <a:pt x="777" y="3388"/>
                    <a:pt x="1685" y="3388"/>
                  </a:cubicBezTo>
                  <a:cubicBezTo>
                    <a:pt x="1795" y="3388"/>
                    <a:pt x="1907" y="3377"/>
                    <a:pt x="2020" y="3355"/>
                  </a:cubicBezTo>
                  <a:cubicBezTo>
                    <a:pt x="1225" y="3201"/>
                    <a:pt x="661" y="2503"/>
                    <a:pt x="661" y="1689"/>
                  </a:cubicBezTo>
                  <a:cubicBezTo>
                    <a:pt x="661" y="885"/>
                    <a:pt x="1235" y="187"/>
                    <a:pt x="2029" y="34"/>
                  </a:cubicBezTo>
                  <a:cubicBezTo>
                    <a:pt x="1916" y="11"/>
                    <a:pt x="1804" y="0"/>
                    <a:pt x="1694"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99" name="Google Shape;10815;p66">
              <a:extLst>
                <a:ext uri="{FF2B5EF4-FFF2-40B4-BE49-F238E27FC236}">
                  <a16:creationId xmlns:a16="http://schemas.microsoft.com/office/drawing/2014/main" xmlns="" id="{2BCB6881-8622-480E-B356-909DE477775D}"/>
                </a:ext>
              </a:extLst>
            </p:cNvPr>
            <p:cNvSpPr/>
            <p:nvPr/>
          </p:nvSpPr>
          <p:spPr>
            <a:xfrm>
              <a:off x="5919231" y="3839436"/>
              <a:ext cx="35714" cy="61107"/>
            </a:xfrm>
            <a:custGeom>
              <a:avLst/>
              <a:gdLst/>
              <a:ahLst/>
              <a:cxnLst/>
              <a:rect l="l" t="t" r="r" b="b"/>
              <a:pathLst>
                <a:path w="1360" h="2327" extrusionOk="0">
                  <a:moveTo>
                    <a:pt x="651" y="469"/>
                  </a:moveTo>
                  <a:lnTo>
                    <a:pt x="651" y="900"/>
                  </a:lnTo>
                  <a:cubicBezTo>
                    <a:pt x="469" y="833"/>
                    <a:pt x="421" y="776"/>
                    <a:pt x="421" y="670"/>
                  </a:cubicBezTo>
                  <a:cubicBezTo>
                    <a:pt x="421" y="546"/>
                    <a:pt x="526" y="489"/>
                    <a:pt x="651" y="469"/>
                  </a:cubicBezTo>
                  <a:close/>
                  <a:moveTo>
                    <a:pt x="794" y="1350"/>
                  </a:moveTo>
                  <a:cubicBezTo>
                    <a:pt x="967" y="1426"/>
                    <a:pt x="1005" y="1503"/>
                    <a:pt x="1005" y="1608"/>
                  </a:cubicBezTo>
                  <a:cubicBezTo>
                    <a:pt x="1005" y="1723"/>
                    <a:pt x="909" y="1828"/>
                    <a:pt x="794" y="1838"/>
                  </a:cubicBezTo>
                  <a:lnTo>
                    <a:pt x="794" y="1350"/>
                  </a:lnTo>
                  <a:close/>
                  <a:moveTo>
                    <a:pt x="718" y="0"/>
                  </a:moveTo>
                  <a:cubicBezTo>
                    <a:pt x="670" y="0"/>
                    <a:pt x="622" y="29"/>
                    <a:pt x="622" y="77"/>
                  </a:cubicBezTo>
                  <a:lnTo>
                    <a:pt x="622" y="154"/>
                  </a:lnTo>
                  <a:cubicBezTo>
                    <a:pt x="287" y="192"/>
                    <a:pt x="67" y="374"/>
                    <a:pt x="67" y="709"/>
                  </a:cubicBezTo>
                  <a:cubicBezTo>
                    <a:pt x="67" y="1063"/>
                    <a:pt x="345" y="1168"/>
                    <a:pt x="613" y="1273"/>
                  </a:cubicBezTo>
                  <a:lnTo>
                    <a:pt x="613" y="1838"/>
                  </a:lnTo>
                  <a:cubicBezTo>
                    <a:pt x="479" y="1819"/>
                    <a:pt x="354" y="1752"/>
                    <a:pt x="258" y="1656"/>
                  </a:cubicBezTo>
                  <a:cubicBezTo>
                    <a:pt x="236" y="1633"/>
                    <a:pt x="206" y="1623"/>
                    <a:pt x="176" y="1623"/>
                  </a:cubicBezTo>
                  <a:cubicBezTo>
                    <a:pt x="130" y="1623"/>
                    <a:pt x="84" y="1648"/>
                    <a:pt x="67" y="1694"/>
                  </a:cubicBezTo>
                  <a:cubicBezTo>
                    <a:pt x="0" y="1771"/>
                    <a:pt x="0" y="1876"/>
                    <a:pt x="67" y="1943"/>
                  </a:cubicBezTo>
                  <a:cubicBezTo>
                    <a:pt x="203" y="2089"/>
                    <a:pt x="392" y="2174"/>
                    <a:pt x="590" y="2174"/>
                  </a:cubicBezTo>
                  <a:cubicBezTo>
                    <a:pt x="601" y="2174"/>
                    <a:pt x="612" y="2173"/>
                    <a:pt x="622" y="2173"/>
                  </a:cubicBezTo>
                  <a:lnTo>
                    <a:pt x="622" y="2173"/>
                  </a:lnTo>
                  <a:lnTo>
                    <a:pt x="613" y="2183"/>
                  </a:lnTo>
                  <a:lnTo>
                    <a:pt x="613" y="2259"/>
                  </a:lnTo>
                  <a:cubicBezTo>
                    <a:pt x="613" y="2297"/>
                    <a:pt x="670" y="2326"/>
                    <a:pt x="708" y="2326"/>
                  </a:cubicBezTo>
                  <a:cubicBezTo>
                    <a:pt x="756" y="2326"/>
                    <a:pt x="804" y="2297"/>
                    <a:pt x="804" y="2259"/>
                  </a:cubicBezTo>
                  <a:lnTo>
                    <a:pt x="804" y="2173"/>
                  </a:lnTo>
                  <a:cubicBezTo>
                    <a:pt x="1120" y="2154"/>
                    <a:pt x="1359" y="1886"/>
                    <a:pt x="1340" y="1570"/>
                  </a:cubicBezTo>
                  <a:cubicBezTo>
                    <a:pt x="1340" y="1235"/>
                    <a:pt x="1129" y="1082"/>
                    <a:pt x="814" y="967"/>
                  </a:cubicBezTo>
                  <a:lnTo>
                    <a:pt x="814" y="469"/>
                  </a:lnTo>
                  <a:cubicBezTo>
                    <a:pt x="909" y="479"/>
                    <a:pt x="1005" y="508"/>
                    <a:pt x="1082" y="556"/>
                  </a:cubicBezTo>
                  <a:cubicBezTo>
                    <a:pt x="1102" y="567"/>
                    <a:pt x="1123" y="573"/>
                    <a:pt x="1144" y="573"/>
                  </a:cubicBezTo>
                  <a:cubicBezTo>
                    <a:pt x="1191" y="573"/>
                    <a:pt x="1234" y="545"/>
                    <a:pt x="1254" y="498"/>
                  </a:cubicBezTo>
                  <a:cubicBezTo>
                    <a:pt x="1311" y="431"/>
                    <a:pt x="1302" y="335"/>
                    <a:pt x="1244" y="278"/>
                  </a:cubicBezTo>
                  <a:cubicBezTo>
                    <a:pt x="1130" y="199"/>
                    <a:pt x="992" y="152"/>
                    <a:pt x="852" y="152"/>
                  </a:cubicBezTo>
                  <a:cubicBezTo>
                    <a:pt x="839" y="152"/>
                    <a:pt x="827" y="153"/>
                    <a:pt x="814" y="154"/>
                  </a:cubicBezTo>
                  <a:lnTo>
                    <a:pt x="814" y="77"/>
                  </a:lnTo>
                  <a:cubicBezTo>
                    <a:pt x="814" y="39"/>
                    <a:pt x="766" y="0"/>
                    <a:pt x="718"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00" name="Google Shape;10816;p66">
              <a:extLst>
                <a:ext uri="{FF2B5EF4-FFF2-40B4-BE49-F238E27FC236}">
                  <a16:creationId xmlns:a16="http://schemas.microsoft.com/office/drawing/2014/main" xmlns="" id="{059CF0F9-9632-456C-8ED1-E95A269358E2}"/>
                </a:ext>
              </a:extLst>
            </p:cNvPr>
            <p:cNvSpPr/>
            <p:nvPr/>
          </p:nvSpPr>
          <p:spPr>
            <a:xfrm>
              <a:off x="5973747" y="3766565"/>
              <a:ext cx="130959" cy="130460"/>
            </a:xfrm>
            <a:custGeom>
              <a:avLst/>
              <a:gdLst/>
              <a:ahLst/>
              <a:cxnLst/>
              <a:rect l="l" t="t" r="r" b="b"/>
              <a:pathLst>
                <a:path w="4987" h="4968" extrusionOk="0">
                  <a:moveTo>
                    <a:pt x="2481" y="0"/>
                  </a:moveTo>
                  <a:cubicBezTo>
                    <a:pt x="1121" y="0"/>
                    <a:pt x="10" y="1107"/>
                    <a:pt x="1" y="2479"/>
                  </a:cubicBezTo>
                  <a:cubicBezTo>
                    <a:pt x="1" y="3847"/>
                    <a:pt x="1111" y="4967"/>
                    <a:pt x="2489" y="4967"/>
                  </a:cubicBezTo>
                  <a:cubicBezTo>
                    <a:pt x="2495" y="4967"/>
                    <a:pt x="2501" y="4967"/>
                    <a:pt x="2507" y="4967"/>
                  </a:cubicBezTo>
                  <a:cubicBezTo>
                    <a:pt x="3867" y="4967"/>
                    <a:pt x="4977" y="3861"/>
                    <a:pt x="4977" y="2488"/>
                  </a:cubicBezTo>
                  <a:cubicBezTo>
                    <a:pt x="4987" y="1120"/>
                    <a:pt x="3877" y="0"/>
                    <a:pt x="2499" y="0"/>
                  </a:cubicBezTo>
                  <a:cubicBezTo>
                    <a:pt x="2493" y="0"/>
                    <a:pt x="2487" y="0"/>
                    <a:pt x="2481"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01" name="Google Shape;10817;p66">
              <a:extLst>
                <a:ext uri="{FF2B5EF4-FFF2-40B4-BE49-F238E27FC236}">
                  <a16:creationId xmlns:a16="http://schemas.microsoft.com/office/drawing/2014/main" xmlns="" id="{1884960B-54CA-404C-8930-5DF0A993660B}"/>
                </a:ext>
              </a:extLst>
            </p:cNvPr>
            <p:cNvSpPr/>
            <p:nvPr/>
          </p:nvSpPr>
          <p:spPr>
            <a:xfrm>
              <a:off x="5973274" y="3766250"/>
              <a:ext cx="74132" cy="130801"/>
            </a:xfrm>
            <a:custGeom>
              <a:avLst/>
              <a:gdLst/>
              <a:ahLst/>
              <a:cxnLst/>
              <a:rect l="l" t="t" r="r" b="b"/>
              <a:pathLst>
                <a:path w="2823" h="4981" extrusionOk="0">
                  <a:moveTo>
                    <a:pt x="2497" y="1"/>
                  </a:moveTo>
                  <a:cubicBezTo>
                    <a:pt x="1143" y="1"/>
                    <a:pt x="9" y="1089"/>
                    <a:pt x="9" y="2481"/>
                  </a:cubicBezTo>
                  <a:cubicBezTo>
                    <a:pt x="0" y="3875"/>
                    <a:pt x="1136" y="4981"/>
                    <a:pt x="2492" y="4981"/>
                  </a:cubicBezTo>
                  <a:cubicBezTo>
                    <a:pt x="2598" y="4981"/>
                    <a:pt x="2705" y="4974"/>
                    <a:pt x="2813" y="4960"/>
                  </a:cubicBezTo>
                  <a:cubicBezTo>
                    <a:pt x="1569" y="4797"/>
                    <a:pt x="641" y="3735"/>
                    <a:pt x="650" y="2481"/>
                  </a:cubicBezTo>
                  <a:cubicBezTo>
                    <a:pt x="650" y="1237"/>
                    <a:pt x="1579" y="184"/>
                    <a:pt x="2823" y="22"/>
                  </a:cubicBezTo>
                  <a:cubicBezTo>
                    <a:pt x="2713" y="8"/>
                    <a:pt x="2605" y="1"/>
                    <a:pt x="2497"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02" name="Google Shape;10818;p66">
              <a:extLst>
                <a:ext uri="{FF2B5EF4-FFF2-40B4-BE49-F238E27FC236}">
                  <a16:creationId xmlns:a16="http://schemas.microsoft.com/office/drawing/2014/main" xmlns="" id="{1F739245-8A85-4FFF-83D0-DD91AC64AAF3}"/>
                </a:ext>
              </a:extLst>
            </p:cNvPr>
            <p:cNvSpPr/>
            <p:nvPr/>
          </p:nvSpPr>
          <p:spPr>
            <a:xfrm>
              <a:off x="5994624" y="3787415"/>
              <a:ext cx="89231" cy="88733"/>
            </a:xfrm>
            <a:custGeom>
              <a:avLst/>
              <a:gdLst/>
              <a:ahLst/>
              <a:cxnLst/>
              <a:rect l="l" t="t" r="r" b="b"/>
              <a:pathLst>
                <a:path w="3398" h="3379" extrusionOk="0">
                  <a:moveTo>
                    <a:pt x="1686" y="0"/>
                  </a:moveTo>
                  <a:cubicBezTo>
                    <a:pt x="756" y="0"/>
                    <a:pt x="10" y="753"/>
                    <a:pt x="0" y="1685"/>
                  </a:cubicBezTo>
                  <a:cubicBezTo>
                    <a:pt x="0" y="2623"/>
                    <a:pt x="756" y="3379"/>
                    <a:pt x="1694" y="3379"/>
                  </a:cubicBezTo>
                  <a:cubicBezTo>
                    <a:pt x="1700" y="3379"/>
                    <a:pt x="1706" y="3379"/>
                    <a:pt x="1712" y="3379"/>
                  </a:cubicBezTo>
                  <a:cubicBezTo>
                    <a:pt x="2641" y="3379"/>
                    <a:pt x="3388" y="2626"/>
                    <a:pt x="3388" y="1694"/>
                  </a:cubicBezTo>
                  <a:cubicBezTo>
                    <a:pt x="3398" y="757"/>
                    <a:pt x="2642" y="0"/>
                    <a:pt x="1704" y="0"/>
                  </a:cubicBezTo>
                  <a:cubicBezTo>
                    <a:pt x="1698" y="0"/>
                    <a:pt x="1692" y="0"/>
                    <a:pt x="1686"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03" name="Google Shape;10819;p66">
              <a:extLst>
                <a:ext uri="{FF2B5EF4-FFF2-40B4-BE49-F238E27FC236}">
                  <a16:creationId xmlns:a16="http://schemas.microsoft.com/office/drawing/2014/main" xmlns="" id="{B55F2490-68DC-4F21-AA09-6324504F171F}"/>
                </a:ext>
              </a:extLst>
            </p:cNvPr>
            <p:cNvSpPr/>
            <p:nvPr/>
          </p:nvSpPr>
          <p:spPr>
            <a:xfrm>
              <a:off x="5994361" y="3787284"/>
              <a:ext cx="53308" cy="88916"/>
            </a:xfrm>
            <a:custGeom>
              <a:avLst/>
              <a:gdLst/>
              <a:ahLst/>
              <a:cxnLst/>
              <a:rect l="l" t="t" r="r" b="b"/>
              <a:pathLst>
                <a:path w="2030" h="3386" extrusionOk="0">
                  <a:moveTo>
                    <a:pt x="1689" y="0"/>
                  </a:moveTo>
                  <a:cubicBezTo>
                    <a:pt x="775" y="0"/>
                    <a:pt x="1" y="734"/>
                    <a:pt x="1" y="1680"/>
                  </a:cubicBezTo>
                  <a:cubicBezTo>
                    <a:pt x="1" y="2641"/>
                    <a:pt x="777" y="3386"/>
                    <a:pt x="1695" y="3386"/>
                  </a:cubicBezTo>
                  <a:cubicBezTo>
                    <a:pt x="1802" y="3386"/>
                    <a:pt x="1910" y="3376"/>
                    <a:pt x="2020" y="3355"/>
                  </a:cubicBezTo>
                  <a:cubicBezTo>
                    <a:pt x="1226" y="3192"/>
                    <a:pt x="651" y="2494"/>
                    <a:pt x="661" y="1690"/>
                  </a:cubicBezTo>
                  <a:cubicBezTo>
                    <a:pt x="661" y="876"/>
                    <a:pt x="1235" y="187"/>
                    <a:pt x="2030" y="34"/>
                  </a:cubicBezTo>
                  <a:cubicBezTo>
                    <a:pt x="1915" y="11"/>
                    <a:pt x="1801" y="0"/>
                    <a:pt x="1689"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04" name="Google Shape;10820;p66">
              <a:extLst>
                <a:ext uri="{FF2B5EF4-FFF2-40B4-BE49-F238E27FC236}">
                  <a16:creationId xmlns:a16="http://schemas.microsoft.com/office/drawing/2014/main" xmlns="" id="{FD2FFD66-6BF6-4ECA-84FE-29980D3ACAB5}"/>
                </a:ext>
              </a:extLst>
            </p:cNvPr>
            <p:cNvSpPr/>
            <p:nvPr/>
          </p:nvSpPr>
          <p:spPr>
            <a:xfrm>
              <a:off x="6020753" y="3801727"/>
              <a:ext cx="35451" cy="60844"/>
            </a:xfrm>
            <a:custGeom>
              <a:avLst/>
              <a:gdLst/>
              <a:ahLst/>
              <a:cxnLst/>
              <a:rect l="l" t="t" r="r" b="b"/>
              <a:pathLst>
                <a:path w="1350" h="2317" extrusionOk="0">
                  <a:moveTo>
                    <a:pt x="642" y="470"/>
                  </a:moveTo>
                  <a:lnTo>
                    <a:pt x="642" y="891"/>
                  </a:lnTo>
                  <a:cubicBezTo>
                    <a:pt x="460" y="824"/>
                    <a:pt x="412" y="767"/>
                    <a:pt x="412" y="661"/>
                  </a:cubicBezTo>
                  <a:cubicBezTo>
                    <a:pt x="412" y="537"/>
                    <a:pt x="517" y="489"/>
                    <a:pt x="642" y="470"/>
                  </a:cubicBezTo>
                  <a:close/>
                  <a:moveTo>
                    <a:pt x="785" y="1341"/>
                  </a:moveTo>
                  <a:cubicBezTo>
                    <a:pt x="967" y="1417"/>
                    <a:pt x="996" y="1503"/>
                    <a:pt x="996" y="1599"/>
                  </a:cubicBezTo>
                  <a:cubicBezTo>
                    <a:pt x="996" y="1724"/>
                    <a:pt x="910" y="1819"/>
                    <a:pt x="785" y="1829"/>
                  </a:cubicBezTo>
                  <a:lnTo>
                    <a:pt x="785" y="1341"/>
                  </a:lnTo>
                  <a:close/>
                  <a:moveTo>
                    <a:pt x="709" y="1"/>
                  </a:moveTo>
                  <a:cubicBezTo>
                    <a:pt x="661" y="1"/>
                    <a:pt x="613" y="30"/>
                    <a:pt x="613" y="68"/>
                  </a:cubicBezTo>
                  <a:lnTo>
                    <a:pt x="613" y="145"/>
                  </a:lnTo>
                  <a:cubicBezTo>
                    <a:pt x="278" y="192"/>
                    <a:pt x="67" y="365"/>
                    <a:pt x="67" y="700"/>
                  </a:cubicBezTo>
                  <a:cubicBezTo>
                    <a:pt x="58" y="1054"/>
                    <a:pt x="335" y="1169"/>
                    <a:pt x="613" y="1274"/>
                  </a:cubicBezTo>
                  <a:lnTo>
                    <a:pt x="613" y="1829"/>
                  </a:lnTo>
                  <a:cubicBezTo>
                    <a:pt x="479" y="1810"/>
                    <a:pt x="355" y="1743"/>
                    <a:pt x="249" y="1647"/>
                  </a:cubicBezTo>
                  <a:cubicBezTo>
                    <a:pt x="227" y="1624"/>
                    <a:pt x="198" y="1614"/>
                    <a:pt x="169" y="1614"/>
                  </a:cubicBezTo>
                  <a:cubicBezTo>
                    <a:pt x="125" y="1614"/>
                    <a:pt x="81" y="1639"/>
                    <a:pt x="58" y="1685"/>
                  </a:cubicBezTo>
                  <a:cubicBezTo>
                    <a:pt x="0" y="1762"/>
                    <a:pt x="0" y="1867"/>
                    <a:pt x="58" y="1944"/>
                  </a:cubicBezTo>
                  <a:cubicBezTo>
                    <a:pt x="201" y="2097"/>
                    <a:pt x="402" y="2173"/>
                    <a:pt x="613" y="2173"/>
                  </a:cubicBezTo>
                  <a:lnTo>
                    <a:pt x="603" y="2250"/>
                  </a:lnTo>
                  <a:cubicBezTo>
                    <a:pt x="603" y="2288"/>
                    <a:pt x="661" y="2317"/>
                    <a:pt x="699" y="2317"/>
                  </a:cubicBezTo>
                  <a:cubicBezTo>
                    <a:pt x="747" y="2317"/>
                    <a:pt x="804" y="2288"/>
                    <a:pt x="804" y="2250"/>
                  </a:cubicBezTo>
                  <a:lnTo>
                    <a:pt x="804" y="2164"/>
                  </a:lnTo>
                  <a:cubicBezTo>
                    <a:pt x="1111" y="2145"/>
                    <a:pt x="1350" y="1877"/>
                    <a:pt x="1340" y="1561"/>
                  </a:cubicBezTo>
                  <a:cubicBezTo>
                    <a:pt x="1340" y="1207"/>
                    <a:pt x="1101" y="1063"/>
                    <a:pt x="804" y="958"/>
                  </a:cubicBezTo>
                  <a:lnTo>
                    <a:pt x="804" y="460"/>
                  </a:lnTo>
                  <a:cubicBezTo>
                    <a:pt x="996" y="470"/>
                    <a:pt x="1063" y="566"/>
                    <a:pt x="1139" y="566"/>
                  </a:cubicBezTo>
                  <a:cubicBezTo>
                    <a:pt x="1216" y="566"/>
                    <a:pt x="1264" y="489"/>
                    <a:pt x="1283" y="422"/>
                  </a:cubicBezTo>
                  <a:cubicBezTo>
                    <a:pt x="1312" y="298"/>
                    <a:pt x="1235" y="240"/>
                    <a:pt x="1120" y="192"/>
                  </a:cubicBezTo>
                  <a:cubicBezTo>
                    <a:pt x="1015" y="164"/>
                    <a:pt x="910" y="145"/>
                    <a:pt x="804" y="145"/>
                  </a:cubicBezTo>
                  <a:lnTo>
                    <a:pt x="804" y="68"/>
                  </a:lnTo>
                  <a:cubicBezTo>
                    <a:pt x="804" y="30"/>
                    <a:pt x="757" y="1"/>
                    <a:pt x="709"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05" name="Google Shape;10821;p66">
              <a:extLst>
                <a:ext uri="{FF2B5EF4-FFF2-40B4-BE49-F238E27FC236}">
                  <a16:creationId xmlns:a16="http://schemas.microsoft.com/office/drawing/2014/main" xmlns="" id="{D7B3CFD0-3B3B-4088-80DE-E417ED2A7453}"/>
                </a:ext>
              </a:extLst>
            </p:cNvPr>
            <p:cNvSpPr/>
            <p:nvPr/>
          </p:nvSpPr>
          <p:spPr>
            <a:xfrm>
              <a:off x="5744051" y="3983945"/>
              <a:ext cx="147056" cy="165491"/>
            </a:xfrm>
            <a:custGeom>
              <a:avLst/>
              <a:gdLst/>
              <a:ahLst/>
              <a:cxnLst/>
              <a:rect l="l" t="t" r="r" b="b"/>
              <a:pathLst>
                <a:path w="5600" h="6302" extrusionOk="0">
                  <a:moveTo>
                    <a:pt x="3733" y="0"/>
                  </a:moveTo>
                  <a:lnTo>
                    <a:pt x="269" y="1292"/>
                  </a:lnTo>
                  <a:cubicBezTo>
                    <a:pt x="96" y="1359"/>
                    <a:pt x="1" y="1560"/>
                    <a:pt x="68" y="1733"/>
                  </a:cubicBezTo>
                  <a:lnTo>
                    <a:pt x="1695" y="6078"/>
                  </a:lnTo>
                  <a:cubicBezTo>
                    <a:pt x="1746" y="6218"/>
                    <a:pt x="1872" y="6301"/>
                    <a:pt x="2010" y="6301"/>
                  </a:cubicBezTo>
                  <a:cubicBezTo>
                    <a:pt x="2051" y="6301"/>
                    <a:pt x="2093" y="6294"/>
                    <a:pt x="2135" y="6278"/>
                  </a:cubicBezTo>
                  <a:lnTo>
                    <a:pt x="5599" y="4986"/>
                  </a:lnTo>
                  <a:lnTo>
                    <a:pt x="3733" y="0"/>
                  </a:ln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06" name="Google Shape;10822;p66">
              <a:extLst>
                <a:ext uri="{FF2B5EF4-FFF2-40B4-BE49-F238E27FC236}">
                  <a16:creationId xmlns:a16="http://schemas.microsoft.com/office/drawing/2014/main" xmlns="" id="{08DE645F-211C-43C4-BBBA-FE76FD0E6BC1}"/>
                </a:ext>
              </a:extLst>
            </p:cNvPr>
            <p:cNvSpPr/>
            <p:nvPr/>
          </p:nvSpPr>
          <p:spPr>
            <a:xfrm>
              <a:off x="5784754" y="4095786"/>
              <a:ext cx="106353" cy="53597"/>
            </a:xfrm>
            <a:custGeom>
              <a:avLst/>
              <a:gdLst/>
              <a:ahLst/>
              <a:cxnLst/>
              <a:rect l="l" t="t" r="r" b="b"/>
              <a:pathLst>
                <a:path w="4050" h="2041" extrusionOk="0">
                  <a:moveTo>
                    <a:pt x="3781" y="0"/>
                  </a:moveTo>
                  <a:lnTo>
                    <a:pt x="3714" y="29"/>
                  </a:lnTo>
                  <a:lnTo>
                    <a:pt x="1" y="1417"/>
                  </a:lnTo>
                  <a:lnTo>
                    <a:pt x="145" y="1819"/>
                  </a:lnTo>
                  <a:cubicBezTo>
                    <a:pt x="197" y="1953"/>
                    <a:pt x="331" y="2041"/>
                    <a:pt x="469" y="2041"/>
                  </a:cubicBezTo>
                  <a:cubicBezTo>
                    <a:pt x="508" y="2041"/>
                    <a:pt x="547" y="2034"/>
                    <a:pt x="585" y="2019"/>
                  </a:cubicBezTo>
                  <a:lnTo>
                    <a:pt x="4049" y="727"/>
                  </a:lnTo>
                  <a:lnTo>
                    <a:pt x="3781" y="0"/>
                  </a:ln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07" name="Google Shape;10823;p66">
              <a:extLst>
                <a:ext uri="{FF2B5EF4-FFF2-40B4-BE49-F238E27FC236}">
                  <a16:creationId xmlns:a16="http://schemas.microsoft.com/office/drawing/2014/main" xmlns="" id="{177BD633-CC7C-41DC-9E12-D1CEC854EFF7}"/>
                </a:ext>
              </a:extLst>
            </p:cNvPr>
            <p:cNvSpPr/>
            <p:nvPr/>
          </p:nvSpPr>
          <p:spPr>
            <a:xfrm>
              <a:off x="5886538" y="3909550"/>
              <a:ext cx="286024" cy="176441"/>
            </a:xfrm>
            <a:custGeom>
              <a:avLst/>
              <a:gdLst/>
              <a:ahLst/>
              <a:cxnLst/>
              <a:rect l="l" t="t" r="r" b="b"/>
              <a:pathLst>
                <a:path w="10892" h="6719" extrusionOk="0">
                  <a:moveTo>
                    <a:pt x="9693" y="1"/>
                  </a:moveTo>
                  <a:cubicBezTo>
                    <a:pt x="9260" y="1"/>
                    <a:pt x="8912" y="344"/>
                    <a:pt x="8873" y="383"/>
                  </a:cubicBezTo>
                  <a:lnTo>
                    <a:pt x="6002" y="2747"/>
                  </a:lnTo>
                  <a:cubicBezTo>
                    <a:pt x="6002" y="2747"/>
                    <a:pt x="5963" y="1934"/>
                    <a:pt x="5111" y="1934"/>
                  </a:cubicBezTo>
                  <a:cubicBezTo>
                    <a:pt x="4317" y="1931"/>
                    <a:pt x="3755" y="1924"/>
                    <a:pt x="3338" y="1924"/>
                  </a:cubicBezTo>
                  <a:cubicBezTo>
                    <a:pt x="2505" y="1924"/>
                    <a:pt x="2256" y="1950"/>
                    <a:pt x="1905" y="2077"/>
                  </a:cubicBezTo>
                  <a:lnTo>
                    <a:pt x="1" y="2862"/>
                  </a:lnTo>
                  <a:lnTo>
                    <a:pt x="1436" y="6719"/>
                  </a:lnTo>
                  <a:cubicBezTo>
                    <a:pt x="2585" y="6243"/>
                    <a:pt x="2514" y="6187"/>
                    <a:pt x="3650" y="6187"/>
                  </a:cubicBezTo>
                  <a:cubicBezTo>
                    <a:pt x="3999" y="6187"/>
                    <a:pt x="4463" y="6193"/>
                    <a:pt x="5111" y="6193"/>
                  </a:cubicBezTo>
                  <a:cubicBezTo>
                    <a:pt x="5724" y="6173"/>
                    <a:pt x="6308" y="5905"/>
                    <a:pt x="6719" y="5446"/>
                  </a:cubicBezTo>
                  <a:lnTo>
                    <a:pt x="10251" y="1675"/>
                  </a:lnTo>
                  <a:cubicBezTo>
                    <a:pt x="10356" y="1551"/>
                    <a:pt x="10892" y="843"/>
                    <a:pt x="10299" y="259"/>
                  </a:cubicBezTo>
                  <a:cubicBezTo>
                    <a:pt x="10093" y="68"/>
                    <a:pt x="9884" y="1"/>
                    <a:pt x="9693"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08" name="Google Shape;10824;p66">
              <a:extLst>
                <a:ext uri="{FF2B5EF4-FFF2-40B4-BE49-F238E27FC236}">
                  <a16:creationId xmlns:a16="http://schemas.microsoft.com/office/drawing/2014/main" xmlns="" id="{DE47D287-F40D-4EA3-99F7-9226C4360916}"/>
                </a:ext>
              </a:extLst>
            </p:cNvPr>
            <p:cNvSpPr/>
            <p:nvPr/>
          </p:nvSpPr>
          <p:spPr>
            <a:xfrm>
              <a:off x="5886538" y="3976408"/>
              <a:ext cx="57851" cy="109347"/>
            </a:xfrm>
            <a:custGeom>
              <a:avLst/>
              <a:gdLst/>
              <a:ahLst/>
              <a:cxnLst/>
              <a:rect l="l" t="t" r="r" b="b"/>
              <a:pathLst>
                <a:path w="2203" h="4164" extrusionOk="0">
                  <a:moveTo>
                    <a:pt x="767" y="0"/>
                  </a:moveTo>
                  <a:lnTo>
                    <a:pt x="1" y="307"/>
                  </a:lnTo>
                  <a:lnTo>
                    <a:pt x="1446" y="4163"/>
                  </a:lnTo>
                  <a:lnTo>
                    <a:pt x="2202" y="3848"/>
                  </a:lnTo>
                  <a:lnTo>
                    <a:pt x="767" y="0"/>
                  </a:ln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09" name="Google Shape;10825;p66">
              <a:extLst>
                <a:ext uri="{FF2B5EF4-FFF2-40B4-BE49-F238E27FC236}">
                  <a16:creationId xmlns:a16="http://schemas.microsoft.com/office/drawing/2014/main" xmlns="" id="{3476CECF-64C7-4CFF-B228-27CE2DDD499E}"/>
                </a:ext>
              </a:extLst>
            </p:cNvPr>
            <p:cNvSpPr/>
            <p:nvPr/>
          </p:nvSpPr>
          <p:spPr>
            <a:xfrm>
              <a:off x="5961956" y="3961335"/>
              <a:ext cx="82456" cy="52467"/>
            </a:xfrm>
            <a:custGeom>
              <a:avLst/>
              <a:gdLst/>
              <a:ahLst/>
              <a:cxnLst/>
              <a:rect l="l" t="t" r="r" b="b"/>
              <a:pathLst>
                <a:path w="3140" h="1998" extrusionOk="0">
                  <a:moveTo>
                    <a:pt x="2565" y="0"/>
                  </a:moveTo>
                  <a:lnTo>
                    <a:pt x="2565" y="0"/>
                  </a:lnTo>
                  <a:cubicBezTo>
                    <a:pt x="2641" y="345"/>
                    <a:pt x="2708" y="948"/>
                    <a:pt x="2488" y="1263"/>
                  </a:cubicBezTo>
                  <a:cubicBezTo>
                    <a:pt x="2355" y="1454"/>
                    <a:pt x="2176" y="1495"/>
                    <a:pt x="1704" y="1495"/>
                  </a:cubicBezTo>
                  <a:cubicBezTo>
                    <a:pt x="1396" y="1495"/>
                    <a:pt x="962" y="1478"/>
                    <a:pt x="335" y="1474"/>
                  </a:cubicBezTo>
                  <a:cubicBezTo>
                    <a:pt x="0" y="1474"/>
                    <a:pt x="0" y="1981"/>
                    <a:pt x="335" y="1981"/>
                  </a:cubicBezTo>
                  <a:cubicBezTo>
                    <a:pt x="868" y="1981"/>
                    <a:pt x="1286" y="1997"/>
                    <a:pt x="1621" y="1997"/>
                  </a:cubicBezTo>
                  <a:cubicBezTo>
                    <a:pt x="2292" y="1997"/>
                    <a:pt x="2632" y="1933"/>
                    <a:pt x="2900" y="1550"/>
                  </a:cubicBezTo>
                  <a:cubicBezTo>
                    <a:pt x="3053" y="1311"/>
                    <a:pt x="3130" y="1034"/>
                    <a:pt x="3139" y="756"/>
                  </a:cubicBezTo>
                  <a:cubicBezTo>
                    <a:pt x="3130" y="651"/>
                    <a:pt x="3053" y="153"/>
                    <a:pt x="2565"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10" name="Google Shape;10826;p66">
              <a:extLst>
                <a:ext uri="{FF2B5EF4-FFF2-40B4-BE49-F238E27FC236}">
                  <a16:creationId xmlns:a16="http://schemas.microsoft.com/office/drawing/2014/main" xmlns="" id="{BBC18E36-85EA-4E7F-A409-D7F73CF9D7D1}"/>
                </a:ext>
              </a:extLst>
            </p:cNvPr>
            <p:cNvSpPr/>
            <p:nvPr/>
          </p:nvSpPr>
          <p:spPr>
            <a:xfrm>
              <a:off x="5840556" y="3971235"/>
              <a:ext cx="89258" cy="144167"/>
            </a:xfrm>
            <a:custGeom>
              <a:avLst/>
              <a:gdLst/>
              <a:ahLst/>
              <a:cxnLst/>
              <a:rect l="l" t="t" r="r" b="b"/>
              <a:pathLst>
                <a:path w="3399" h="5490" extrusionOk="0">
                  <a:moveTo>
                    <a:pt x="1413" y="1"/>
                  </a:moveTo>
                  <a:cubicBezTo>
                    <a:pt x="1374" y="1"/>
                    <a:pt x="1333" y="8"/>
                    <a:pt x="1293" y="25"/>
                  </a:cubicBezTo>
                  <a:lnTo>
                    <a:pt x="1" y="504"/>
                  </a:lnTo>
                  <a:lnTo>
                    <a:pt x="1867" y="5490"/>
                  </a:lnTo>
                  <a:lnTo>
                    <a:pt x="3159" y="5002"/>
                  </a:lnTo>
                  <a:cubicBezTo>
                    <a:pt x="3312" y="4944"/>
                    <a:pt x="3398" y="4772"/>
                    <a:pt x="3341" y="4619"/>
                  </a:cubicBezTo>
                  <a:lnTo>
                    <a:pt x="1685" y="188"/>
                  </a:lnTo>
                  <a:cubicBezTo>
                    <a:pt x="1642" y="73"/>
                    <a:pt x="1534" y="1"/>
                    <a:pt x="1413"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11" name="Google Shape;10827;p66">
              <a:extLst>
                <a:ext uri="{FF2B5EF4-FFF2-40B4-BE49-F238E27FC236}">
                  <a16:creationId xmlns:a16="http://schemas.microsoft.com/office/drawing/2014/main" xmlns="" id="{0D8A1F20-0F4F-4CF1-9C7C-0B68307286BF}"/>
                </a:ext>
              </a:extLst>
            </p:cNvPr>
            <p:cNvSpPr/>
            <p:nvPr/>
          </p:nvSpPr>
          <p:spPr>
            <a:xfrm>
              <a:off x="5882284" y="4079689"/>
              <a:ext cx="47531" cy="35714"/>
            </a:xfrm>
            <a:custGeom>
              <a:avLst/>
              <a:gdLst/>
              <a:ahLst/>
              <a:cxnLst/>
              <a:rect l="l" t="t" r="r" b="b"/>
              <a:pathLst>
                <a:path w="1810" h="1360" extrusionOk="0">
                  <a:moveTo>
                    <a:pt x="1570" y="1"/>
                  </a:moveTo>
                  <a:cubicBezTo>
                    <a:pt x="1532" y="49"/>
                    <a:pt x="1484" y="87"/>
                    <a:pt x="1426" y="106"/>
                  </a:cubicBezTo>
                  <a:lnTo>
                    <a:pt x="0" y="632"/>
                  </a:lnTo>
                  <a:lnTo>
                    <a:pt x="268" y="1360"/>
                  </a:lnTo>
                  <a:lnTo>
                    <a:pt x="1570" y="881"/>
                  </a:lnTo>
                  <a:cubicBezTo>
                    <a:pt x="1723" y="814"/>
                    <a:pt x="1809" y="642"/>
                    <a:pt x="1752" y="489"/>
                  </a:cubicBezTo>
                  <a:lnTo>
                    <a:pt x="1570" y="1"/>
                  </a:ln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grpSp>
      <p:grpSp>
        <p:nvGrpSpPr>
          <p:cNvPr id="212" name="Google Shape;12247;p67">
            <a:extLst>
              <a:ext uri="{FF2B5EF4-FFF2-40B4-BE49-F238E27FC236}">
                <a16:creationId xmlns:a16="http://schemas.microsoft.com/office/drawing/2014/main" xmlns="" id="{58D7E79E-3FD2-43D5-8C33-679C2223E215}"/>
              </a:ext>
            </a:extLst>
          </p:cNvPr>
          <p:cNvGrpSpPr/>
          <p:nvPr/>
        </p:nvGrpSpPr>
        <p:grpSpPr>
          <a:xfrm>
            <a:off x="5939627" y="2450457"/>
            <a:ext cx="502453" cy="511334"/>
            <a:chOff x="3973186" y="3353231"/>
            <a:chExt cx="378661" cy="346558"/>
          </a:xfrm>
          <a:solidFill>
            <a:schemeClr val="accent2"/>
          </a:solidFill>
        </p:grpSpPr>
        <p:sp>
          <p:nvSpPr>
            <p:cNvPr id="213" name="Google Shape;12248;p67">
              <a:extLst>
                <a:ext uri="{FF2B5EF4-FFF2-40B4-BE49-F238E27FC236}">
                  <a16:creationId xmlns:a16="http://schemas.microsoft.com/office/drawing/2014/main" xmlns="" id="{59F034EC-202A-453A-8C4D-04FB2F6BC628}"/>
                </a:ext>
              </a:extLst>
            </p:cNvPr>
            <p:cNvSpPr/>
            <p:nvPr/>
          </p:nvSpPr>
          <p:spPr>
            <a:xfrm>
              <a:off x="4033882" y="3477190"/>
              <a:ext cx="34486" cy="34512"/>
            </a:xfrm>
            <a:custGeom>
              <a:avLst/>
              <a:gdLst/>
              <a:ahLst/>
              <a:cxnLst/>
              <a:rect l="l" t="t" r="r" b="b"/>
              <a:pathLst>
                <a:path w="1317" h="1318" extrusionOk="0">
                  <a:moveTo>
                    <a:pt x="659" y="1"/>
                  </a:moveTo>
                  <a:cubicBezTo>
                    <a:pt x="296" y="1"/>
                    <a:pt x="0" y="297"/>
                    <a:pt x="0" y="659"/>
                  </a:cubicBezTo>
                  <a:cubicBezTo>
                    <a:pt x="0" y="1022"/>
                    <a:pt x="296" y="1317"/>
                    <a:pt x="659" y="1317"/>
                  </a:cubicBezTo>
                  <a:cubicBezTo>
                    <a:pt x="1021" y="1317"/>
                    <a:pt x="1317" y="1022"/>
                    <a:pt x="1317" y="659"/>
                  </a:cubicBezTo>
                  <a:cubicBezTo>
                    <a:pt x="1317" y="297"/>
                    <a:pt x="1021" y="1"/>
                    <a:pt x="659"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14" name="Google Shape;12249;p67">
              <a:extLst>
                <a:ext uri="{FF2B5EF4-FFF2-40B4-BE49-F238E27FC236}">
                  <a16:creationId xmlns:a16="http://schemas.microsoft.com/office/drawing/2014/main" xmlns="" id="{14578CFA-9486-47E5-9AA3-319987049AF2}"/>
                </a:ext>
              </a:extLst>
            </p:cNvPr>
            <p:cNvSpPr/>
            <p:nvPr/>
          </p:nvSpPr>
          <p:spPr>
            <a:xfrm>
              <a:off x="4144278" y="3477190"/>
              <a:ext cx="34512" cy="34512"/>
            </a:xfrm>
            <a:custGeom>
              <a:avLst/>
              <a:gdLst/>
              <a:ahLst/>
              <a:cxnLst/>
              <a:rect l="l" t="t" r="r" b="b"/>
              <a:pathLst>
                <a:path w="1318" h="1318" extrusionOk="0">
                  <a:moveTo>
                    <a:pt x="659" y="1"/>
                  </a:moveTo>
                  <a:cubicBezTo>
                    <a:pt x="297" y="1"/>
                    <a:pt x="1" y="297"/>
                    <a:pt x="1" y="659"/>
                  </a:cubicBezTo>
                  <a:cubicBezTo>
                    <a:pt x="1" y="1022"/>
                    <a:pt x="297" y="1317"/>
                    <a:pt x="659" y="1317"/>
                  </a:cubicBezTo>
                  <a:cubicBezTo>
                    <a:pt x="1022" y="1317"/>
                    <a:pt x="1317" y="1022"/>
                    <a:pt x="1317" y="659"/>
                  </a:cubicBezTo>
                  <a:cubicBezTo>
                    <a:pt x="1317" y="297"/>
                    <a:pt x="1022" y="1"/>
                    <a:pt x="659"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15" name="Google Shape;12250;p67">
              <a:extLst>
                <a:ext uri="{FF2B5EF4-FFF2-40B4-BE49-F238E27FC236}">
                  <a16:creationId xmlns:a16="http://schemas.microsoft.com/office/drawing/2014/main" xmlns="" id="{45C5B626-B086-45CB-B420-278597DC52D0}"/>
                </a:ext>
              </a:extLst>
            </p:cNvPr>
            <p:cNvSpPr/>
            <p:nvPr/>
          </p:nvSpPr>
          <p:spPr>
            <a:xfrm>
              <a:off x="4172768" y="3353231"/>
              <a:ext cx="179079" cy="150852"/>
            </a:xfrm>
            <a:custGeom>
              <a:avLst/>
              <a:gdLst/>
              <a:ahLst/>
              <a:cxnLst/>
              <a:rect l="l" t="t" r="r" b="b"/>
              <a:pathLst>
                <a:path w="6839" h="5761" extrusionOk="0">
                  <a:moveTo>
                    <a:pt x="3442" y="1"/>
                  </a:moveTo>
                  <a:cubicBezTo>
                    <a:pt x="3405" y="1"/>
                    <a:pt x="3368" y="1"/>
                    <a:pt x="3330" y="3"/>
                  </a:cubicBezTo>
                  <a:cubicBezTo>
                    <a:pt x="1155" y="98"/>
                    <a:pt x="1" y="2617"/>
                    <a:pt x="1355" y="4325"/>
                  </a:cubicBezTo>
                  <a:lnTo>
                    <a:pt x="1298" y="5527"/>
                  </a:lnTo>
                  <a:cubicBezTo>
                    <a:pt x="1290" y="5661"/>
                    <a:pt x="1394" y="5761"/>
                    <a:pt x="1513" y="5761"/>
                  </a:cubicBezTo>
                  <a:cubicBezTo>
                    <a:pt x="1546" y="5761"/>
                    <a:pt x="1580" y="5753"/>
                    <a:pt x="1613" y="5736"/>
                  </a:cubicBezTo>
                  <a:lnTo>
                    <a:pt x="2710" y="5231"/>
                  </a:lnTo>
                  <a:cubicBezTo>
                    <a:pt x="2949" y="5299"/>
                    <a:pt x="3192" y="5332"/>
                    <a:pt x="3432" y="5332"/>
                  </a:cubicBezTo>
                  <a:cubicBezTo>
                    <a:pt x="4306" y="5332"/>
                    <a:pt x="5147" y="4899"/>
                    <a:pt x="5648" y="4143"/>
                  </a:cubicBezTo>
                  <a:cubicBezTo>
                    <a:pt x="6839" y="2371"/>
                    <a:pt x="5551" y="1"/>
                    <a:pt x="3442"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16" name="Google Shape;12251;p67">
              <a:extLst>
                <a:ext uri="{FF2B5EF4-FFF2-40B4-BE49-F238E27FC236}">
                  <a16:creationId xmlns:a16="http://schemas.microsoft.com/office/drawing/2014/main" xmlns="" id="{5DFD43F4-E0AD-4CC8-A79E-5983F488817B}"/>
                </a:ext>
              </a:extLst>
            </p:cNvPr>
            <p:cNvSpPr/>
            <p:nvPr/>
          </p:nvSpPr>
          <p:spPr>
            <a:xfrm>
              <a:off x="4080335" y="3527649"/>
              <a:ext cx="52003" cy="93952"/>
            </a:xfrm>
            <a:custGeom>
              <a:avLst/>
              <a:gdLst/>
              <a:ahLst/>
              <a:cxnLst/>
              <a:rect l="l" t="t" r="r" b="b"/>
              <a:pathLst>
                <a:path w="1986" h="3588" extrusionOk="0">
                  <a:moveTo>
                    <a:pt x="1" y="1"/>
                  </a:moveTo>
                  <a:lnTo>
                    <a:pt x="1" y="2729"/>
                  </a:lnTo>
                  <a:lnTo>
                    <a:pt x="993" y="3588"/>
                  </a:lnTo>
                  <a:lnTo>
                    <a:pt x="1985" y="2729"/>
                  </a:lnTo>
                  <a:lnTo>
                    <a:pt x="1985" y="1"/>
                  </a:ln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17" name="Google Shape;12252;p67">
              <a:extLst>
                <a:ext uri="{FF2B5EF4-FFF2-40B4-BE49-F238E27FC236}">
                  <a16:creationId xmlns:a16="http://schemas.microsoft.com/office/drawing/2014/main" xmlns="" id="{A2C2E3FA-C4F9-457B-B15F-10B10B8946BA}"/>
                </a:ext>
              </a:extLst>
            </p:cNvPr>
            <p:cNvSpPr/>
            <p:nvPr/>
          </p:nvSpPr>
          <p:spPr>
            <a:xfrm>
              <a:off x="3973186" y="3585858"/>
              <a:ext cx="265804" cy="113695"/>
            </a:xfrm>
            <a:custGeom>
              <a:avLst/>
              <a:gdLst/>
              <a:ahLst/>
              <a:cxnLst/>
              <a:rect l="l" t="t" r="r" b="b"/>
              <a:pathLst>
                <a:path w="10151" h="4342" extrusionOk="0">
                  <a:moveTo>
                    <a:pt x="4083" y="1"/>
                  </a:moveTo>
                  <a:lnTo>
                    <a:pt x="1822" y="726"/>
                  </a:lnTo>
                  <a:cubicBezTo>
                    <a:pt x="735" y="1069"/>
                    <a:pt x="0" y="2080"/>
                    <a:pt x="0" y="3216"/>
                  </a:cubicBezTo>
                  <a:lnTo>
                    <a:pt x="0" y="4122"/>
                  </a:lnTo>
                  <a:cubicBezTo>
                    <a:pt x="0" y="4236"/>
                    <a:pt x="95" y="4341"/>
                    <a:pt x="220" y="4341"/>
                  </a:cubicBezTo>
                  <a:lnTo>
                    <a:pt x="9931" y="4341"/>
                  </a:lnTo>
                  <a:cubicBezTo>
                    <a:pt x="10046" y="4341"/>
                    <a:pt x="10151" y="4236"/>
                    <a:pt x="10151" y="4122"/>
                  </a:cubicBezTo>
                  <a:lnTo>
                    <a:pt x="10151" y="3216"/>
                  </a:lnTo>
                  <a:cubicBezTo>
                    <a:pt x="10151" y="2080"/>
                    <a:pt x="9416" y="1079"/>
                    <a:pt x="8338" y="726"/>
                  </a:cubicBezTo>
                  <a:lnTo>
                    <a:pt x="6077" y="1"/>
                  </a:lnTo>
                  <a:lnTo>
                    <a:pt x="5085" y="697"/>
                  </a:lnTo>
                  <a:lnTo>
                    <a:pt x="4083" y="1"/>
                  </a:ln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18" name="Google Shape;12253;p67">
              <a:extLst>
                <a:ext uri="{FF2B5EF4-FFF2-40B4-BE49-F238E27FC236}">
                  <a16:creationId xmlns:a16="http://schemas.microsoft.com/office/drawing/2014/main" xmlns="" id="{74061D8C-71D2-45E3-B980-7DED335CC6E9}"/>
                </a:ext>
              </a:extLst>
            </p:cNvPr>
            <p:cNvSpPr/>
            <p:nvPr/>
          </p:nvSpPr>
          <p:spPr>
            <a:xfrm>
              <a:off x="4051112" y="3405260"/>
              <a:ext cx="110448" cy="151768"/>
            </a:xfrm>
            <a:custGeom>
              <a:avLst/>
              <a:gdLst/>
              <a:ahLst/>
              <a:cxnLst/>
              <a:rect l="l" t="t" r="r" b="b"/>
              <a:pathLst>
                <a:path w="4218" h="5796" extrusionOk="0">
                  <a:moveTo>
                    <a:pt x="1651" y="0"/>
                  </a:moveTo>
                  <a:cubicBezTo>
                    <a:pt x="1584" y="0"/>
                    <a:pt x="1517" y="0"/>
                    <a:pt x="1460" y="10"/>
                  </a:cubicBezTo>
                  <a:cubicBezTo>
                    <a:pt x="630" y="105"/>
                    <a:pt x="1" y="811"/>
                    <a:pt x="1" y="1641"/>
                  </a:cubicBezTo>
                  <a:lnTo>
                    <a:pt x="1" y="3320"/>
                  </a:lnTo>
                  <a:cubicBezTo>
                    <a:pt x="1" y="4198"/>
                    <a:pt x="468" y="5009"/>
                    <a:pt x="1222" y="5457"/>
                  </a:cubicBezTo>
                  <a:lnTo>
                    <a:pt x="1527" y="5638"/>
                  </a:lnTo>
                  <a:cubicBezTo>
                    <a:pt x="1708" y="5743"/>
                    <a:pt x="1909" y="5796"/>
                    <a:pt x="2109" y="5796"/>
                  </a:cubicBezTo>
                  <a:cubicBezTo>
                    <a:pt x="2309" y="5796"/>
                    <a:pt x="2510" y="5743"/>
                    <a:pt x="2691" y="5638"/>
                  </a:cubicBezTo>
                  <a:lnTo>
                    <a:pt x="2996" y="5457"/>
                  </a:lnTo>
                  <a:cubicBezTo>
                    <a:pt x="3750" y="5009"/>
                    <a:pt x="4217" y="4198"/>
                    <a:pt x="4217" y="3320"/>
                  </a:cubicBezTo>
                  <a:lnTo>
                    <a:pt x="4217" y="1641"/>
                  </a:lnTo>
                  <a:cubicBezTo>
                    <a:pt x="4217" y="735"/>
                    <a:pt x="3483" y="0"/>
                    <a:pt x="2576"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19" name="Google Shape;12254;p67">
              <a:extLst>
                <a:ext uri="{FF2B5EF4-FFF2-40B4-BE49-F238E27FC236}">
                  <a16:creationId xmlns:a16="http://schemas.microsoft.com/office/drawing/2014/main" xmlns="" id="{C69CE468-B3E8-4A7D-AECE-9BD46D3EC594}"/>
                </a:ext>
              </a:extLst>
            </p:cNvPr>
            <p:cNvSpPr/>
            <p:nvPr/>
          </p:nvSpPr>
          <p:spPr>
            <a:xfrm>
              <a:off x="4051112" y="3405496"/>
              <a:ext cx="37994" cy="49987"/>
            </a:xfrm>
            <a:custGeom>
              <a:avLst/>
              <a:gdLst/>
              <a:ahLst/>
              <a:cxnLst/>
              <a:rect l="l" t="t" r="r" b="b"/>
              <a:pathLst>
                <a:path w="1451" h="1909" extrusionOk="0">
                  <a:moveTo>
                    <a:pt x="1451" y="1"/>
                  </a:moveTo>
                  <a:lnTo>
                    <a:pt x="1451" y="1"/>
                  </a:lnTo>
                  <a:cubicBezTo>
                    <a:pt x="621" y="96"/>
                    <a:pt x="1" y="802"/>
                    <a:pt x="1" y="1642"/>
                  </a:cubicBezTo>
                  <a:lnTo>
                    <a:pt x="1" y="1909"/>
                  </a:lnTo>
                  <a:cubicBezTo>
                    <a:pt x="1" y="1909"/>
                    <a:pt x="1069" y="1584"/>
                    <a:pt x="1451"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20" name="Google Shape;12255;p67">
              <a:extLst>
                <a:ext uri="{FF2B5EF4-FFF2-40B4-BE49-F238E27FC236}">
                  <a16:creationId xmlns:a16="http://schemas.microsoft.com/office/drawing/2014/main" xmlns="" id="{D6E789AB-3E2A-4900-94AC-918EDA2924AD}"/>
                </a:ext>
              </a:extLst>
            </p:cNvPr>
            <p:cNvSpPr/>
            <p:nvPr/>
          </p:nvSpPr>
          <p:spPr>
            <a:xfrm>
              <a:off x="4089080" y="3405260"/>
              <a:ext cx="72480" cy="71956"/>
            </a:xfrm>
            <a:custGeom>
              <a:avLst/>
              <a:gdLst/>
              <a:ahLst/>
              <a:cxnLst/>
              <a:rect l="l" t="t" r="r" b="b"/>
              <a:pathLst>
                <a:path w="2768" h="2748" extrusionOk="0">
                  <a:moveTo>
                    <a:pt x="191" y="0"/>
                  </a:moveTo>
                  <a:cubicBezTo>
                    <a:pt x="134" y="0"/>
                    <a:pt x="67" y="0"/>
                    <a:pt x="1" y="10"/>
                  </a:cubicBezTo>
                  <a:cubicBezTo>
                    <a:pt x="1" y="10"/>
                    <a:pt x="296" y="2748"/>
                    <a:pt x="2767" y="2748"/>
                  </a:cubicBezTo>
                  <a:lnTo>
                    <a:pt x="2767" y="1641"/>
                  </a:lnTo>
                  <a:cubicBezTo>
                    <a:pt x="2767" y="735"/>
                    <a:pt x="2033" y="0"/>
                    <a:pt x="1126"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21" name="Google Shape;12256;p67">
              <a:extLst>
                <a:ext uri="{FF2B5EF4-FFF2-40B4-BE49-F238E27FC236}">
                  <a16:creationId xmlns:a16="http://schemas.microsoft.com/office/drawing/2014/main" xmlns="" id="{A9C53D86-8B9F-4605-A977-39627E9D5412}"/>
                </a:ext>
              </a:extLst>
            </p:cNvPr>
            <p:cNvSpPr/>
            <p:nvPr/>
          </p:nvSpPr>
          <p:spPr>
            <a:xfrm>
              <a:off x="4094317" y="3475384"/>
              <a:ext cx="24012" cy="37811"/>
            </a:xfrm>
            <a:custGeom>
              <a:avLst/>
              <a:gdLst/>
              <a:ahLst/>
              <a:cxnLst/>
              <a:rect l="l" t="t" r="r" b="b"/>
              <a:pathLst>
                <a:path w="917" h="1444" extrusionOk="0">
                  <a:moveTo>
                    <a:pt x="219" y="1"/>
                  </a:moveTo>
                  <a:cubicBezTo>
                    <a:pt x="111" y="1"/>
                    <a:pt x="1" y="75"/>
                    <a:pt x="11" y="222"/>
                  </a:cubicBezTo>
                  <a:lnTo>
                    <a:pt x="11" y="1234"/>
                  </a:lnTo>
                  <a:cubicBezTo>
                    <a:pt x="11" y="1348"/>
                    <a:pt x="106" y="1444"/>
                    <a:pt x="220" y="1444"/>
                  </a:cubicBezTo>
                  <a:lnTo>
                    <a:pt x="659" y="1444"/>
                  </a:lnTo>
                  <a:cubicBezTo>
                    <a:pt x="917" y="1424"/>
                    <a:pt x="917" y="1043"/>
                    <a:pt x="659" y="1024"/>
                  </a:cubicBezTo>
                  <a:lnTo>
                    <a:pt x="421" y="1024"/>
                  </a:lnTo>
                  <a:lnTo>
                    <a:pt x="421" y="222"/>
                  </a:lnTo>
                  <a:cubicBezTo>
                    <a:pt x="435" y="75"/>
                    <a:pt x="328" y="1"/>
                    <a:pt x="219"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22" name="Google Shape;12257;p67">
              <a:extLst>
                <a:ext uri="{FF2B5EF4-FFF2-40B4-BE49-F238E27FC236}">
                  <a16:creationId xmlns:a16="http://schemas.microsoft.com/office/drawing/2014/main" xmlns="" id="{759C85BC-9213-46CE-B88B-FF33D7FAF8C1}"/>
                </a:ext>
              </a:extLst>
            </p:cNvPr>
            <p:cNvSpPr/>
            <p:nvPr/>
          </p:nvSpPr>
          <p:spPr>
            <a:xfrm>
              <a:off x="4087823" y="3604345"/>
              <a:ext cx="36999" cy="95209"/>
            </a:xfrm>
            <a:custGeom>
              <a:avLst/>
              <a:gdLst/>
              <a:ahLst/>
              <a:cxnLst/>
              <a:rect l="l" t="t" r="r" b="b"/>
              <a:pathLst>
                <a:path w="1413" h="3636" extrusionOk="0">
                  <a:moveTo>
                    <a:pt x="1" y="1"/>
                  </a:moveTo>
                  <a:lnTo>
                    <a:pt x="1" y="859"/>
                  </a:lnTo>
                  <a:lnTo>
                    <a:pt x="230" y="1222"/>
                  </a:lnTo>
                  <a:lnTo>
                    <a:pt x="1" y="3635"/>
                  </a:lnTo>
                  <a:lnTo>
                    <a:pt x="1413" y="3635"/>
                  </a:lnTo>
                  <a:lnTo>
                    <a:pt x="1193" y="1222"/>
                  </a:lnTo>
                  <a:lnTo>
                    <a:pt x="1413" y="859"/>
                  </a:lnTo>
                  <a:lnTo>
                    <a:pt x="1413" y="1"/>
                  </a:ln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23" name="Google Shape;12258;p67">
              <a:extLst>
                <a:ext uri="{FF2B5EF4-FFF2-40B4-BE49-F238E27FC236}">
                  <a16:creationId xmlns:a16="http://schemas.microsoft.com/office/drawing/2014/main" xmlns="" id="{6837FEE0-ED30-464D-B04F-50BA602845DE}"/>
                </a:ext>
              </a:extLst>
            </p:cNvPr>
            <p:cNvSpPr/>
            <p:nvPr/>
          </p:nvSpPr>
          <p:spPr>
            <a:xfrm>
              <a:off x="4080335" y="3586120"/>
              <a:ext cx="26002" cy="38963"/>
            </a:xfrm>
            <a:custGeom>
              <a:avLst/>
              <a:gdLst/>
              <a:ahLst/>
              <a:cxnLst/>
              <a:rect l="l" t="t" r="r" b="b"/>
              <a:pathLst>
                <a:path w="993" h="1488" extrusionOk="0">
                  <a:moveTo>
                    <a:pt x="1" y="0"/>
                  </a:moveTo>
                  <a:lnTo>
                    <a:pt x="1" y="1269"/>
                  </a:lnTo>
                  <a:cubicBezTo>
                    <a:pt x="1" y="1401"/>
                    <a:pt x="112" y="1487"/>
                    <a:pt x="227" y="1487"/>
                  </a:cubicBezTo>
                  <a:cubicBezTo>
                    <a:pt x="286" y="1487"/>
                    <a:pt x="346" y="1464"/>
                    <a:pt x="392" y="1412"/>
                  </a:cubicBezTo>
                  <a:lnTo>
                    <a:pt x="993" y="697"/>
                  </a:lnTo>
                  <a:lnTo>
                    <a:pt x="1" y="0"/>
                  </a:ln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24" name="Google Shape;12259;p67">
              <a:extLst>
                <a:ext uri="{FF2B5EF4-FFF2-40B4-BE49-F238E27FC236}">
                  <a16:creationId xmlns:a16="http://schemas.microsoft.com/office/drawing/2014/main" xmlns="" id="{392C204B-9639-4830-90AF-C10E27152987}"/>
                </a:ext>
              </a:extLst>
            </p:cNvPr>
            <p:cNvSpPr/>
            <p:nvPr/>
          </p:nvSpPr>
          <p:spPr>
            <a:xfrm>
              <a:off x="4106310" y="3586120"/>
              <a:ext cx="26028" cy="38963"/>
            </a:xfrm>
            <a:custGeom>
              <a:avLst/>
              <a:gdLst/>
              <a:ahLst/>
              <a:cxnLst/>
              <a:rect l="l" t="t" r="r" b="b"/>
              <a:pathLst>
                <a:path w="994" h="1488" extrusionOk="0">
                  <a:moveTo>
                    <a:pt x="993" y="0"/>
                  </a:moveTo>
                  <a:lnTo>
                    <a:pt x="1" y="697"/>
                  </a:lnTo>
                  <a:lnTo>
                    <a:pt x="611" y="1412"/>
                  </a:lnTo>
                  <a:cubicBezTo>
                    <a:pt x="657" y="1464"/>
                    <a:pt x="716" y="1487"/>
                    <a:pt x="774" y="1487"/>
                  </a:cubicBezTo>
                  <a:cubicBezTo>
                    <a:pt x="885" y="1487"/>
                    <a:pt x="993" y="1401"/>
                    <a:pt x="993" y="1269"/>
                  </a:cubicBezTo>
                  <a:lnTo>
                    <a:pt x="993" y="0"/>
                  </a:ln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25" name="Google Shape;12260;p67">
              <a:extLst>
                <a:ext uri="{FF2B5EF4-FFF2-40B4-BE49-F238E27FC236}">
                  <a16:creationId xmlns:a16="http://schemas.microsoft.com/office/drawing/2014/main" xmlns="" id="{02926601-FF26-4AAD-8255-A2DC2CECFBFD}"/>
                </a:ext>
              </a:extLst>
            </p:cNvPr>
            <p:cNvSpPr/>
            <p:nvPr/>
          </p:nvSpPr>
          <p:spPr>
            <a:xfrm>
              <a:off x="3973421" y="3586120"/>
              <a:ext cx="106940" cy="113669"/>
            </a:xfrm>
            <a:custGeom>
              <a:avLst/>
              <a:gdLst/>
              <a:ahLst/>
              <a:cxnLst/>
              <a:rect l="l" t="t" r="r" b="b"/>
              <a:pathLst>
                <a:path w="4084" h="4341" extrusionOk="0">
                  <a:moveTo>
                    <a:pt x="4084" y="0"/>
                  </a:moveTo>
                  <a:lnTo>
                    <a:pt x="1823" y="716"/>
                  </a:lnTo>
                  <a:cubicBezTo>
                    <a:pt x="735" y="1069"/>
                    <a:pt x="1" y="2080"/>
                    <a:pt x="1" y="3215"/>
                  </a:cubicBezTo>
                  <a:lnTo>
                    <a:pt x="1" y="4121"/>
                  </a:lnTo>
                  <a:cubicBezTo>
                    <a:pt x="1" y="4236"/>
                    <a:pt x="106" y="4341"/>
                    <a:pt x="220" y="4341"/>
                  </a:cubicBezTo>
                  <a:lnTo>
                    <a:pt x="4084" y="4341"/>
                  </a:lnTo>
                  <a:lnTo>
                    <a:pt x="4084" y="0"/>
                  </a:ln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26" name="Google Shape;12261;p67">
              <a:extLst>
                <a:ext uri="{FF2B5EF4-FFF2-40B4-BE49-F238E27FC236}">
                  <a16:creationId xmlns:a16="http://schemas.microsoft.com/office/drawing/2014/main" xmlns="" id="{414FF09E-3859-400E-AFC4-73C947A4AB3F}"/>
                </a:ext>
              </a:extLst>
            </p:cNvPr>
            <p:cNvSpPr/>
            <p:nvPr/>
          </p:nvSpPr>
          <p:spPr>
            <a:xfrm>
              <a:off x="4132312" y="3586120"/>
              <a:ext cx="106940" cy="113433"/>
            </a:xfrm>
            <a:custGeom>
              <a:avLst/>
              <a:gdLst/>
              <a:ahLst/>
              <a:cxnLst/>
              <a:rect l="l" t="t" r="r" b="b"/>
              <a:pathLst>
                <a:path w="4084" h="4332" extrusionOk="0">
                  <a:moveTo>
                    <a:pt x="0" y="0"/>
                  </a:moveTo>
                  <a:lnTo>
                    <a:pt x="0" y="4331"/>
                  </a:lnTo>
                  <a:lnTo>
                    <a:pt x="3864" y="4331"/>
                  </a:lnTo>
                  <a:cubicBezTo>
                    <a:pt x="3988" y="4331"/>
                    <a:pt x="4083" y="4236"/>
                    <a:pt x="4083" y="4112"/>
                  </a:cubicBezTo>
                  <a:lnTo>
                    <a:pt x="4083" y="3215"/>
                  </a:lnTo>
                  <a:cubicBezTo>
                    <a:pt x="4083" y="2080"/>
                    <a:pt x="3349" y="1069"/>
                    <a:pt x="2271" y="725"/>
                  </a:cubicBezTo>
                  <a:lnTo>
                    <a:pt x="0" y="0"/>
                  </a:ln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27" name="Google Shape;12262;p67">
              <a:extLst>
                <a:ext uri="{FF2B5EF4-FFF2-40B4-BE49-F238E27FC236}">
                  <a16:creationId xmlns:a16="http://schemas.microsoft.com/office/drawing/2014/main" xmlns="" id="{1913B968-8F30-4922-B054-8104905C1A24}"/>
                </a:ext>
              </a:extLst>
            </p:cNvPr>
            <p:cNvSpPr/>
            <p:nvPr/>
          </p:nvSpPr>
          <p:spPr>
            <a:xfrm>
              <a:off x="3973421" y="3598610"/>
              <a:ext cx="67714" cy="100943"/>
            </a:xfrm>
            <a:custGeom>
              <a:avLst/>
              <a:gdLst/>
              <a:ahLst/>
              <a:cxnLst/>
              <a:rect l="l" t="t" r="r" b="b"/>
              <a:pathLst>
                <a:path w="2586" h="3855" extrusionOk="0">
                  <a:moveTo>
                    <a:pt x="2586" y="0"/>
                  </a:moveTo>
                  <a:lnTo>
                    <a:pt x="1823" y="239"/>
                  </a:lnTo>
                  <a:cubicBezTo>
                    <a:pt x="735" y="582"/>
                    <a:pt x="1" y="1593"/>
                    <a:pt x="1" y="2738"/>
                  </a:cubicBezTo>
                  <a:lnTo>
                    <a:pt x="1" y="3635"/>
                  </a:lnTo>
                  <a:cubicBezTo>
                    <a:pt x="1" y="3759"/>
                    <a:pt x="106" y="3854"/>
                    <a:pt x="220" y="3854"/>
                  </a:cubicBezTo>
                  <a:lnTo>
                    <a:pt x="602" y="3854"/>
                  </a:lnTo>
                  <a:lnTo>
                    <a:pt x="602" y="2738"/>
                  </a:lnTo>
                  <a:cubicBezTo>
                    <a:pt x="602" y="1603"/>
                    <a:pt x="1165" y="592"/>
                    <a:pt x="1994" y="248"/>
                  </a:cubicBezTo>
                  <a:lnTo>
                    <a:pt x="2586" y="0"/>
                  </a:ln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28" name="Google Shape;12263;p67">
              <a:extLst>
                <a:ext uri="{FF2B5EF4-FFF2-40B4-BE49-F238E27FC236}">
                  <a16:creationId xmlns:a16="http://schemas.microsoft.com/office/drawing/2014/main" xmlns="" id="{7FE6E3E7-EC23-420A-A898-7C82048EFE50}"/>
                </a:ext>
              </a:extLst>
            </p:cNvPr>
            <p:cNvSpPr/>
            <p:nvPr/>
          </p:nvSpPr>
          <p:spPr>
            <a:xfrm>
              <a:off x="4171773" y="3598610"/>
              <a:ext cx="67479" cy="100943"/>
            </a:xfrm>
            <a:custGeom>
              <a:avLst/>
              <a:gdLst/>
              <a:ahLst/>
              <a:cxnLst/>
              <a:rect l="l" t="t" r="r" b="b"/>
              <a:pathLst>
                <a:path w="2577" h="3855" extrusionOk="0">
                  <a:moveTo>
                    <a:pt x="0" y="0"/>
                  </a:moveTo>
                  <a:lnTo>
                    <a:pt x="582" y="239"/>
                  </a:lnTo>
                  <a:cubicBezTo>
                    <a:pt x="1412" y="592"/>
                    <a:pt x="1975" y="1593"/>
                    <a:pt x="1975" y="2738"/>
                  </a:cubicBezTo>
                  <a:lnTo>
                    <a:pt x="1975" y="3854"/>
                  </a:lnTo>
                  <a:lnTo>
                    <a:pt x="2357" y="3854"/>
                  </a:lnTo>
                  <a:cubicBezTo>
                    <a:pt x="2481" y="3854"/>
                    <a:pt x="2576" y="3759"/>
                    <a:pt x="2576" y="3635"/>
                  </a:cubicBezTo>
                  <a:lnTo>
                    <a:pt x="2576" y="2738"/>
                  </a:lnTo>
                  <a:cubicBezTo>
                    <a:pt x="2576" y="1593"/>
                    <a:pt x="1842" y="582"/>
                    <a:pt x="754" y="239"/>
                  </a:cubicBezTo>
                  <a:lnTo>
                    <a:pt x="0" y="0"/>
                  </a:ln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29" name="Google Shape;12264;p67">
              <a:extLst>
                <a:ext uri="{FF2B5EF4-FFF2-40B4-BE49-F238E27FC236}">
                  <a16:creationId xmlns:a16="http://schemas.microsoft.com/office/drawing/2014/main" xmlns="" id="{1CD7CD0A-EFDC-414E-86DF-6DEC38DAC198}"/>
                </a:ext>
              </a:extLst>
            </p:cNvPr>
            <p:cNvSpPr/>
            <p:nvPr/>
          </p:nvSpPr>
          <p:spPr>
            <a:xfrm>
              <a:off x="4241320" y="3379232"/>
              <a:ext cx="45379" cy="65017"/>
            </a:xfrm>
            <a:custGeom>
              <a:avLst/>
              <a:gdLst/>
              <a:ahLst/>
              <a:cxnLst/>
              <a:rect l="l" t="t" r="r" b="b"/>
              <a:pathLst>
                <a:path w="1733" h="2483" extrusionOk="0">
                  <a:moveTo>
                    <a:pt x="839" y="1"/>
                  </a:moveTo>
                  <a:cubicBezTo>
                    <a:pt x="529" y="1"/>
                    <a:pt x="218" y="161"/>
                    <a:pt x="63" y="508"/>
                  </a:cubicBezTo>
                  <a:cubicBezTo>
                    <a:pt x="0" y="665"/>
                    <a:pt x="133" y="790"/>
                    <a:pt x="266" y="790"/>
                  </a:cubicBezTo>
                  <a:cubicBezTo>
                    <a:pt x="334" y="790"/>
                    <a:pt x="403" y="757"/>
                    <a:pt x="445" y="679"/>
                  </a:cubicBezTo>
                  <a:cubicBezTo>
                    <a:pt x="517" y="501"/>
                    <a:pt x="681" y="404"/>
                    <a:pt x="849" y="404"/>
                  </a:cubicBezTo>
                  <a:cubicBezTo>
                    <a:pt x="968" y="404"/>
                    <a:pt x="1088" y="453"/>
                    <a:pt x="1179" y="555"/>
                  </a:cubicBezTo>
                  <a:cubicBezTo>
                    <a:pt x="1389" y="794"/>
                    <a:pt x="1284" y="1176"/>
                    <a:pt x="979" y="1271"/>
                  </a:cubicBezTo>
                  <a:cubicBezTo>
                    <a:pt x="683" y="1366"/>
                    <a:pt x="502" y="1462"/>
                    <a:pt x="502" y="1643"/>
                  </a:cubicBezTo>
                  <a:lnTo>
                    <a:pt x="502" y="2282"/>
                  </a:lnTo>
                  <a:cubicBezTo>
                    <a:pt x="502" y="2397"/>
                    <a:pt x="588" y="2483"/>
                    <a:pt x="712" y="2483"/>
                  </a:cubicBezTo>
                  <a:cubicBezTo>
                    <a:pt x="817" y="2483"/>
                    <a:pt x="912" y="2397"/>
                    <a:pt x="912" y="2282"/>
                  </a:cubicBezTo>
                  <a:lnTo>
                    <a:pt x="912" y="1738"/>
                  </a:lnTo>
                  <a:cubicBezTo>
                    <a:pt x="979" y="1710"/>
                    <a:pt x="1036" y="1691"/>
                    <a:pt x="1103" y="1672"/>
                  </a:cubicBezTo>
                  <a:cubicBezTo>
                    <a:pt x="1485" y="1557"/>
                    <a:pt x="1733" y="1185"/>
                    <a:pt x="1704" y="794"/>
                  </a:cubicBezTo>
                  <a:cubicBezTo>
                    <a:pt x="1666" y="286"/>
                    <a:pt x="1253" y="1"/>
                    <a:pt x="839"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30" name="Google Shape;12265;p67">
              <a:extLst>
                <a:ext uri="{FF2B5EF4-FFF2-40B4-BE49-F238E27FC236}">
                  <a16:creationId xmlns:a16="http://schemas.microsoft.com/office/drawing/2014/main" xmlns="" id="{D21059F8-35C4-4AAA-8B9E-F0457CCC6F61}"/>
                </a:ext>
              </a:extLst>
            </p:cNvPr>
            <p:cNvSpPr/>
            <p:nvPr/>
          </p:nvSpPr>
          <p:spPr>
            <a:xfrm>
              <a:off x="4250458" y="3449644"/>
              <a:ext cx="17020" cy="14349"/>
            </a:xfrm>
            <a:custGeom>
              <a:avLst/>
              <a:gdLst/>
              <a:ahLst/>
              <a:cxnLst/>
              <a:rect l="l" t="t" r="r" b="b"/>
              <a:pathLst>
                <a:path w="650" h="548" extrusionOk="0">
                  <a:moveTo>
                    <a:pt x="368" y="0"/>
                  </a:moveTo>
                  <a:cubicBezTo>
                    <a:pt x="300" y="0"/>
                    <a:pt x="230" y="25"/>
                    <a:pt x="172" y="80"/>
                  </a:cubicBezTo>
                  <a:cubicBezTo>
                    <a:pt x="0" y="251"/>
                    <a:pt x="124" y="547"/>
                    <a:pt x="372" y="547"/>
                  </a:cubicBezTo>
                  <a:cubicBezTo>
                    <a:pt x="525" y="547"/>
                    <a:pt x="649" y="423"/>
                    <a:pt x="649" y="280"/>
                  </a:cubicBezTo>
                  <a:cubicBezTo>
                    <a:pt x="649" y="111"/>
                    <a:pt x="512" y="0"/>
                    <a:pt x="368"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grpSp>
    </p:spTree>
    <p:extLst>
      <p:ext uri="{BB962C8B-B14F-4D97-AF65-F5344CB8AC3E}">
        <p14:creationId xmlns:p14="http://schemas.microsoft.com/office/powerpoint/2010/main" val="310120742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34"/>
          <p:cNvSpPr txBox="1">
            <a:spLocks noGrp="1"/>
          </p:cNvSpPr>
          <p:nvPr>
            <p:ph type="title"/>
          </p:nvPr>
        </p:nvSpPr>
        <p:spPr>
          <a:xfrm>
            <a:off x="561313" y="889886"/>
            <a:ext cx="7704000" cy="457200"/>
          </a:xfrm>
          <a:prstGeom prst="rect">
            <a:avLst/>
          </a:prstGeom>
          <a:noFill/>
        </p:spPr>
        <p:txBody>
          <a:bodyPr spcFirstLastPara="1" wrap="square" lIns="91425" tIns="91425" rIns="91425" bIns="91425" anchor="ctr" anchorCtr="0">
            <a:noAutofit/>
          </a:bodyPr>
          <a:lstStyle/>
          <a:p>
            <a:r>
              <a:rPr lang="x-none" sz="2800" dirty="0"/>
              <a:t>Processus de prise de décision d'achat</a:t>
            </a:r>
            <a:br>
              <a:rPr lang="x-none" sz="2800" dirty="0"/>
            </a:br>
            <a:endParaRPr sz="2800" dirty="0"/>
          </a:p>
        </p:txBody>
      </p:sp>
      <p:sp>
        <p:nvSpPr>
          <p:cNvPr id="1046" name="Google Shape;1046;p34"/>
          <p:cNvSpPr txBox="1"/>
          <p:nvPr/>
        </p:nvSpPr>
        <p:spPr>
          <a:xfrm>
            <a:off x="680097" y="3532244"/>
            <a:ext cx="1545300" cy="548700"/>
          </a:xfrm>
          <a:prstGeom prst="rect">
            <a:avLst/>
          </a:prstGeom>
          <a:noFill/>
          <a:ln>
            <a:noFill/>
          </a:ln>
        </p:spPr>
        <p:txBody>
          <a:bodyPr spcFirstLastPara="1" wrap="square" lIns="91425" tIns="91425" rIns="91425" bIns="91425" anchor="ctr" anchorCtr="0">
            <a:noAutofit/>
          </a:bodyPr>
          <a:lstStyle/>
          <a:p>
            <a:pPr lvl="0" algn="ctr"/>
            <a:r>
              <a:rPr lang="x-none" dirty="0">
                <a:solidFill>
                  <a:srgbClr val="655C6D"/>
                </a:solidFill>
                <a:latin typeface="Mulish" panose="020B0604020202020204" charset="0"/>
              </a:rPr>
              <a:t>Comment naît un besoin chez un consommateur ?</a:t>
            </a:r>
            <a:endParaRPr dirty="0">
              <a:solidFill>
                <a:srgbClr val="655C6D"/>
              </a:solidFill>
              <a:latin typeface="Mulish" panose="020B0604020202020204" charset="0"/>
              <a:ea typeface="Mulish"/>
              <a:cs typeface="Mulish"/>
              <a:sym typeface="Mulish"/>
            </a:endParaRPr>
          </a:p>
        </p:txBody>
      </p:sp>
      <p:sp>
        <p:nvSpPr>
          <p:cNvPr id="1047" name="Google Shape;1047;p34"/>
          <p:cNvSpPr txBox="1"/>
          <p:nvPr/>
        </p:nvSpPr>
        <p:spPr>
          <a:xfrm>
            <a:off x="650573" y="1381493"/>
            <a:ext cx="1604349" cy="555868"/>
          </a:xfrm>
          <a:prstGeom prst="rect">
            <a:avLst/>
          </a:prstGeom>
          <a:noFill/>
          <a:ln>
            <a:noFill/>
          </a:ln>
        </p:spPr>
        <p:txBody>
          <a:bodyPr spcFirstLastPara="1" wrap="square" lIns="91425" tIns="91425" rIns="91425" bIns="91425" anchor="ctr" anchorCtr="0">
            <a:noAutofit/>
          </a:bodyPr>
          <a:lstStyle/>
          <a:p>
            <a:pPr lvl="0" algn="ctr"/>
            <a:r>
              <a:rPr lang="x-none" sz="1300" b="1" dirty="0">
                <a:solidFill>
                  <a:srgbClr val="655C6D"/>
                </a:solidFill>
                <a:latin typeface="Mulish" panose="020B0604020202020204" charset="0"/>
              </a:rPr>
              <a:t>Reconnaissance du besoin </a:t>
            </a:r>
            <a:endParaRPr sz="1300" dirty="0">
              <a:solidFill>
                <a:srgbClr val="655C6D"/>
              </a:solidFill>
              <a:latin typeface="Mulish" panose="020B0604020202020204" charset="0"/>
              <a:ea typeface="Adamina"/>
              <a:cs typeface="Adamina"/>
              <a:sym typeface="Adamina"/>
            </a:endParaRPr>
          </a:p>
        </p:txBody>
      </p:sp>
      <p:sp>
        <p:nvSpPr>
          <p:cNvPr id="1048" name="Google Shape;1048;p34"/>
          <p:cNvSpPr txBox="1"/>
          <p:nvPr/>
        </p:nvSpPr>
        <p:spPr>
          <a:xfrm>
            <a:off x="2172608" y="3606641"/>
            <a:ext cx="1691235" cy="548700"/>
          </a:xfrm>
          <a:prstGeom prst="rect">
            <a:avLst/>
          </a:prstGeom>
          <a:noFill/>
          <a:ln>
            <a:noFill/>
          </a:ln>
        </p:spPr>
        <p:txBody>
          <a:bodyPr spcFirstLastPara="1" wrap="square" lIns="91425" tIns="91425" rIns="91425" bIns="91425" anchor="ctr" anchorCtr="0">
            <a:noAutofit/>
          </a:bodyPr>
          <a:lstStyle/>
          <a:p>
            <a:pPr lvl="0" algn="ctr"/>
            <a:r>
              <a:rPr lang="x-none" dirty="0">
                <a:solidFill>
                  <a:srgbClr val="655C6D"/>
                </a:solidFill>
                <a:latin typeface="Mulish" panose="020B0604020202020204" charset="0"/>
              </a:rPr>
              <a:t>Où et comment</a:t>
            </a:r>
            <a:r>
              <a:rPr lang="fr-FR" dirty="0">
                <a:solidFill>
                  <a:srgbClr val="655C6D"/>
                </a:solidFill>
                <a:latin typeface="Mulish" panose="020B0604020202020204" charset="0"/>
              </a:rPr>
              <a:t> </a:t>
            </a:r>
            <a:r>
              <a:rPr lang="x-none" dirty="0">
                <a:solidFill>
                  <a:srgbClr val="655C6D"/>
                </a:solidFill>
                <a:latin typeface="Mulish" panose="020B0604020202020204" charset="0"/>
              </a:rPr>
              <a:t>les consommateurs trouvent-ils des informations sur les produits ou services ?</a:t>
            </a:r>
            <a:endParaRPr dirty="0">
              <a:solidFill>
                <a:srgbClr val="655C6D"/>
              </a:solidFill>
              <a:latin typeface="Mulish" panose="020B0604020202020204" charset="0"/>
              <a:ea typeface="Mulish"/>
              <a:cs typeface="Mulish"/>
              <a:sym typeface="Mulish"/>
            </a:endParaRPr>
          </a:p>
        </p:txBody>
      </p:sp>
      <p:sp>
        <p:nvSpPr>
          <p:cNvPr id="1049" name="Google Shape;1049;p34"/>
          <p:cNvSpPr txBox="1"/>
          <p:nvPr/>
        </p:nvSpPr>
        <p:spPr>
          <a:xfrm>
            <a:off x="2240263" y="1483535"/>
            <a:ext cx="1545300" cy="365700"/>
          </a:xfrm>
          <a:prstGeom prst="rect">
            <a:avLst/>
          </a:prstGeom>
          <a:noFill/>
          <a:ln>
            <a:noFill/>
          </a:ln>
        </p:spPr>
        <p:txBody>
          <a:bodyPr spcFirstLastPara="1" wrap="square" lIns="91425" tIns="91425" rIns="91425" bIns="91425" anchor="ctr" anchorCtr="0">
            <a:noAutofit/>
          </a:bodyPr>
          <a:lstStyle/>
          <a:p>
            <a:pPr lvl="0" algn="ctr"/>
            <a:r>
              <a:rPr lang="x-none" b="1" dirty="0">
                <a:solidFill>
                  <a:srgbClr val="655C6D"/>
                </a:solidFill>
              </a:rPr>
              <a:t>Recherche d'informations </a:t>
            </a:r>
            <a:endParaRPr sz="2300" dirty="0">
              <a:solidFill>
                <a:srgbClr val="655C6D"/>
              </a:solidFill>
              <a:latin typeface="Adamina"/>
              <a:ea typeface="Adamina"/>
              <a:cs typeface="Adamina"/>
              <a:sym typeface="Adamina"/>
            </a:endParaRPr>
          </a:p>
        </p:txBody>
      </p:sp>
      <p:sp>
        <p:nvSpPr>
          <p:cNvPr id="1050" name="Google Shape;1050;p34"/>
          <p:cNvSpPr txBox="1"/>
          <p:nvPr/>
        </p:nvSpPr>
        <p:spPr>
          <a:xfrm>
            <a:off x="5304675" y="3734324"/>
            <a:ext cx="1903576" cy="548700"/>
          </a:xfrm>
          <a:prstGeom prst="rect">
            <a:avLst/>
          </a:prstGeom>
          <a:noFill/>
          <a:ln>
            <a:noFill/>
          </a:ln>
        </p:spPr>
        <p:txBody>
          <a:bodyPr spcFirstLastPara="1" wrap="square" lIns="91425" tIns="91425" rIns="91425" bIns="91425" anchor="ctr" anchorCtr="0">
            <a:noAutofit/>
          </a:bodyPr>
          <a:lstStyle/>
          <a:p>
            <a:pPr algn="ctr"/>
            <a:r>
              <a:rPr lang="x-none" dirty="0">
                <a:solidFill>
                  <a:srgbClr val="655C6D"/>
                </a:solidFill>
                <a:latin typeface="Mulish" panose="020B0604020202020204" charset="0"/>
              </a:rPr>
              <a:t>Facteurs qui influencent le choix final</a:t>
            </a:r>
            <a:r>
              <a:rPr lang="fr-FR" dirty="0">
                <a:solidFill>
                  <a:srgbClr val="655C6D"/>
                </a:solidFill>
                <a:latin typeface="Mulish" panose="020B0604020202020204" charset="0"/>
              </a:rPr>
              <a:t>, tels que les émotions, la perception du risque et les stratégies de marketing.</a:t>
            </a:r>
            <a:endParaRPr lang="x-none" dirty="0">
              <a:solidFill>
                <a:srgbClr val="655C6D"/>
              </a:solidFill>
              <a:latin typeface="Mulish" panose="020B0604020202020204" charset="0"/>
            </a:endParaRPr>
          </a:p>
          <a:p>
            <a:pPr marL="0" lvl="0" indent="0" algn="ctr" rtl="0">
              <a:spcBef>
                <a:spcPts val="0"/>
              </a:spcBef>
              <a:spcAft>
                <a:spcPts val="0"/>
              </a:spcAft>
              <a:buNone/>
            </a:pPr>
            <a:endParaRPr dirty="0">
              <a:solidFill>
                <a:srgbClr val="655C6D"/>
              </a:solidFill>
              <a:latin typeface="Mulish" panose="020B0604020202020204" charset="0"/>
              <a:ea typeface="Mulish"/>
              <a:cs typeface="Mulish"/>
              <a:sym typeface="Mulish"/>
            </a:endParaRPr>
          </a:p>
        </p:txBody>
      </p:sp>
      <p:sp>
        <p:nvSpPr>
          <p:cNvPr id="1051" name="Google Shape;1051;p34"/>
          <p:cNvSpPr txBox="1"/>
          <p:nvPr/>
        </p:nvSpPr>
        <p:spPr>
          <a:xfrm>
            <a:off x="5328045" y="1483535"/>
            <a:ext cx="1545300" cy="365700"/>
          </a:xfrm>
          <a:prstGeom prst="rect">
            <a:avLst/>
          </a:prstGeom>
          <a:noFill/>
          <a:ln>
            <a:noFill/>
          </a:ln>
        </p:spPr>
        <p:txBody>
          <a:bodyPr spcFirstLastPara="1" wrap="square" lIns="91425" tIns="91425" rIns="91425" bIns="91425" anchor="ctr" anchorCtr="0">
            <a:noAutofit/>
          </a:bodyPr>
          <a:lstStyle/>
          <a:p>
            <a:pPr lvl="0" algn="ctr"/>
            <a:r>
              <a:rPr lang="x-none" b="1" dirty="0">
                <a:solidFill>
                  <a:srgbClr val="655C6D"/>
                </a:solidFill>
              </a:rPr>
              <a:t>Décision d'achat </a:t>
            </a:r>
            <a:endParaRPr sz="2300" dirty="0">
              <a:solidFill>
                <a:srgbClr val="655C6D"/>
              </a:solidFill>
              <a:latin typeface="Adamina"/>
              <a:ea typeface="Adamina"/>
              <a:cs typeface="Adamina"/>
              <a:sym typeface="Adamina"/>
            </a:endParaRPr>
          </a:p>
        </p:txBody>
      </p:sp>
      <p:sp>
        <p:nvSpPr>
          <p:cNvPr id="1052" name="Google Shape;1052;p34"/>
          <p:cNvSpPr txBox="1"/>
          <p:nvPr/>
        </p:nvSpPr>
        <p:spPr>
          <a:xfrm>
            <a:off x="3796118" y="3532998"/>
            <a:ext cx="1545300" cy="548700"/>
          </a:xfrm>
          <a:prstGeom prst="rect">
            <a:avLst/>
          </a:prstGeom>
          <a:noFill/>
          <a:ln>
            <a:noFill/>
          </a:ln>
        </p:spPr>
        <p:txBody>
          <a:bodyPr spcFirstLastPara="1" wrap="square" lIns="91425" tIns="91425" rIns="91425" bIns="91425" anchor="ctr" anchorCtr="0">
            <a:noAutofit/>
          </a:bodyPr>
          <a:lstStyle/>
          <a:p>
            <a:pPr lvl="0" algn="ctr"/>
            <a:r>
              <a:rPr lang="x-none" dirty="0">
                <a:solidFill>
                  <a:srgbClr val="655C6D"/>
                </a:solidFill>
                <a:latin typeface="Mulish" panose="020B0604020202020204" charset="0"/>
              </a:rPr>
              <a:t>Critères utilisés pour comparer différents produits ou marques</a:t>
            </a:r>
            <a:endParaRPr dirty="0">
              <a:solidFill>
                <a:srgbClr val="655C6D"/>
              </a:solidFill>
              <a:latin typeface="Mulish" panose="020B0604020202020204" charset="0"/>
              <a:ea typeface="Mulish"/>
              <a:cs typeface="Mulish"/>
              <a:sym typeface="Mulish"/>
            </a:endParaRPr>
          </a:p>
        </p:txBody>
      </p:sp>
      <p:sp>
        <p:nvSpPr>
          <p:cNvPr id="1053" name="Google Shape;1053;p34"/>
          <p:cNvSpPr txBox="1"/>
          <p:nvPr/>
        </p:nvSpPr>
        <p:spPr>
          <a:xfrm>
            <a:off x="3796118" y="1463428"/>
            <a:ext cx="1545300" cy="365700"/>
          </a:xfrm>
          <a:prstGeom prst="rect">
            <a:avLst/>
          </a:prstGeom>
          <a:noFill/>
          <a:ln>
            <a:noFill/>
          </a:ln>
        </p:spPr>
        <p:txBody>
          <a:bodyPr spcFirstLastPara="1" wrap="square" lIns="91425" tIns="91425" rIns="91425" bIns="91425" anchor="ctr" anchorCtr="0">
            <a:noAutofit/>
          </a:bodyPr>
          <a:lstStyle/>
          <a:p>
            <a:pPr lvl="0" algn="ctr"/>
            <a:r>
              <a:rPr lang="x-none" b="1" dirty="0">
                <a:solidFill>
                  <a:srgbClr val="655C6D"/>
                </a:solidFill>
              </a:rPr>
              <a:t>Évaluation des alternatives</a:t>
            </a:r>
            <a:r>
              <a:rPr lang="x-none" b="1" dirty="0"/>
              <a:t> </a:t>
            </a:r>
            <a:endParaRPr sz="2300" dirty="0">
              <a:solidFill>
                <a:schemeClr val="dk1"/>
              </a:solidFill>
              <a:latin typeface="Adamina"/>
              <a:ea typeface="Adamina"/>
              <a:cs typeface="Adamina"/>
              <a:sym typeface="Adamina"/>
            </a:endParaRPr>
          </a:p>
        </p:txBody>
      </p:sp>
      <p:sp>
        <p:nvSpPr>
          <p:cNvPr id="1054" name="Google Shape;1054;p34"/>
          <p:cNvSpPr txBox="1"/>
          <p:nvPr/>
        </p:nvSpPr>
        <p:spPr>
          <a:xfrm>
            <a:off x="7024289" y="3617823"/>
            <a:ext cx="1545300" cy="548700"/>
          </a:xfrm>
          <a:prstGeom prst="rect">
            <a:avLst/>
          </a:prstGeom>
          <a:noFill/>
          <a:ln>
            <a:noFill/>
          </a:ln>
        </p:spPr>
        <p:txBody>
          <a:bodyPr spcFirstLastPara="1" wrap="square" lIns="91425" tIns="91425" rIns="91425" bIns="91425" anchor="ctr" anchorCtr="0">
            <a:noAutofit/>
          </a:bodyPr>
          <a:lstStyle/>
          <a:p>
            <a:pPr lvl="0" algn="ctr"/>
            <a:r>
              <a:rPr lang="fr-FR" dirty="0">
                <a:solidFill>
                  <a:srgbClr val="655C6D"/>
                </a:solidFill>
                <a:latin typeface="Mulish" panose="020B0604020202020204" charset="0"/>
              </a:rPr>
              <a:t>L'évaluation de la satisfaction, les retours d'expérience et l'impact sur les futurs achats</a:t>
            </a:r>
            <a:endParaRPr dirty="0">
              <a:solidFill>
                <a:srgbClr val="655C6D"/>
              </a:solidFill>
              <a:latin typeface="Mulish" panose="020B0604020202020204" charset="0"/>
              <a:ea typeface="Mulish"/>
              <a:cs typeface="Mulish"/>
              <a:sym typeface="Mulish"/>
            </a:endParaRPr>
          </a:p>
        </p:txBody>
      </p:sp>
      <p:sp>
        <p:nvSpPr>
          <p:cNvPr id="1055" name="Google Shape;1055;p34"/>
          <p:cNvSpPr txBox="1"/>
          <p:nvPr/>
        </p:nvSpPr>
        <p:spPr>
          <a:xfrm>
            <a:off x="6888730" y="1463428"/>
            <a:ext cx="1545300" cy="365700"/>
          </a:xfrm>
          <a:prstGeom prst="rect">
            <a:avLst/>
          </a:prstGeom>
          <a:noFill/>
          <a:ln>
            <a:noFill/>
          </a:ln>
        </p:spPr>
        <p:txBody>
          <a:bodyPr spcFirstLastPara="1" wrap="square" lIns="91425" tIns="91425" rIns="91425" bIns="91425" anchor="ctr" anchorCtr="0">
            <a:noAutofit/>
          </a:bodyPr>
          <a:lstStyle/>
          <a:p>
            <a:pPr lvl="0" algn="ctr"/>
            <a:r>
              <a:rPr lang="x-none" b="1" dirty="0">
                <a:solidFill>
                  <a:srgbClr val="655C6D"/>
                </a:solidFill>
              </a:rPr>
              <a:t>Post-achat </a:t>
            </a:r>
            <a:endParaRPr sz="2300" dirty="0">
              <a:solidFill>
                <a:srgbClr val="655C6D"/>
              </a:solidFill>
              <a:latin typeface="Adamina"/>
              <a:ea typeface="Adamina"/>
              <a:cs typeface="Adamina"/>
              <a:sym typeface="Adamina"/>
            </a:endParaRPr>
          </a:p>
        </p:txBody>
      </p:sp>
      <p:sp>
        <p:nvSpPr>
          <p:cNvPr id="1056" name="Google Shape;1056;p34"/>
          <p:cNvSpPr/>
          <p:nvPr/>
        </p:nvSpPr>
        <p:spPr>
          <a:xfrm>
            <a:off x="1074926" y="2275742"/>
            <a:ext cx="815388" cy="822906"/>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4"/>
          <p:cNvSpPr/>
          <p:nvPr/>
        </p:nvSpPr>
        <p:spPr>
          <a:xfrm>
            <a:off x="1176170" y="2380745"/>
            <a:ext cx="612900" cy="612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8" name="Google Shape;1058;p34"/>
          <p:cNvCxnSpPr>
            <a:cxnSpLocks/>
            <a:stCxn id="1057" idx="4"/>
          </p:cNvCxnSpPr>
          <p:nvPr/>
        </p:nvCxnSpPr>
        <p:spPr>
          <a:xfrm rot="5400000">
            <a:off x="1317056" y="3153347"/>
            <a:ext cx="325267" cy="5863"/>
          </a:xfrm>
          <a:prstGeom prst="curvedConnector3">
            <a:avLst>
              <a:gd name="adj1" fmla="val 50000"/>
            </a:avLst>
          </a:prstGeom>
          <a:noFill/>
          <a:ln w="19050" cap="flat" cmpd="sng">
            <a:solidFill>
              <a:schemeClr val="dk2"/>
            </a:solidFill>
            <a:prstDash val="solid"/>
            <a:round/>
            <a:headEnd type="none" w="med" len="med"/>
            <a:tailEnd type="oval" w="med" len="med"/>
          </a:ln>
        </p:spPr>
      </p:cxnSp>
      <p:sp>
        <p:nvSpPr>
          <p:cNvPr id="1059" name="Google Shape;1059;p34"/>
          <p:cNvSpPr/>
          <p:nvPr/>
        </p:nvSpPr>
        <p:spPr>
          <a:xfrm>
            <a:off x="2617526" y="2275742"/>
            <a:ext cx="815388" cy="822906"/>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4"/>
          <p:cNvSpPr/>
          <p:nvPr/>
        </p:nvSpPr>
        <p:spPr>
          <a:xfrm>
            <a:off x="2718770" y="2380745"/>
            <a:ext cx="612900" cy="612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61" name="Google Shape;1061;p34"/>
          <p:cNvCxnSpPr>
            <a:cxnSpLocks/>
            <a:stCxn id="1060" idx="4"/>
          </p:cNvCxnSpPr>
          <p:nvPr/>
        </p:nvCxnSpPr>
        <p:spPr>
          <a:xfrm rot="5400000">
            <a:off x="2945092" y="3061467"/>
            <a:ext cx="147951" cy="12306"/>
          </a:xfrm>
          <a:prstGeom prst="curvedConnector3">
            <a:avLst>
              <a:gd name="adj1" fmla="val 50000"/>
            </a:avLst>
          </a:prstGeom>
          <a:noFill/>
          <a:ln w="19050" cap="flat" cmpd="sng">
            <a:solidFill>
              <a:schemeClr val="dk2"/>
            </a:solidFill>
            <a:prstDash val="solid"/>
            <a:round/>
            <a:headEnd type="none" w="med" len="med"/>
            <a:tailEnd type="oval" w="med" len="med"/>
          </a:ln>
        </p:spPr>
      </p:cxnSp>
      <p:sp>
        <p:nvSpPr>
          <p:cNvPr id="1062" name="Google Shape;1062;p34"/>
          <p:cNvSpPr/>
          <p:nvPr/>
        </p:nvSpPr>
        <p:spPr>
          <a:xfrm>
            <a:off x="4161248" y="2275742"/>
            <a:ext cx="815388" cy="822906"/>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 name="Google Shape;1063;p34"/>
          <p:cNvSpPr/>
          <p:nvPr/>
        </p:nvSpPr>
        <p:spPr>
          <a:xfrm>
            <a:off x="4262318" y="2380745"/>
            <a:ext cx="612900" cy="612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64" name="Google Shape;1064;p34"/>
          <p:cNvCxnSpPr>
            <a:stCxn id="1063" idx="4"/>
            <a:endCxn id="1052" idx="0"/>
          </p:cNvCxnSpPr>
          <p:nvPr/>
        </p:nvCxnSpPr>
        <p:spPr>
          <a:xfrm rot="-5400000" flipH="1">
            <a:off x="4299368" y="3263045"/>
            <a:ext cx="539400" cy="600"/>
          </a:xfrm>
          <a:prstGeom prst="curvedConnector3">
            <a:avLst>
              <a:gd name="adj1" fmla="val 49996"/>
            </a:avLst>
          </a:prstGeom>
          <a:noFill/>
          <a:ln w="19050" cap="flat" cmpd="sng">
            <a:solidFill>
              <a:schemeClr val="dk2"/>
            </a:solidFill>
            <a:prstDash val="solid"/>
            <a:round/>
            <a:headEnd type="none" w="med" len="med"/>
            <a:tailEnd type="oval" w="med" len="med"/>
          </a:ln>
        </p:spPr>
      </p:cxnSp>
      <p:sp>
        <p:nvSpPr>
          <p:cNvPr id="1065" name="Google Shape;1065;p34"/>
          <p:cNvSpPr/>
          <p:nvPr/>
        </p:nvSpPr>
        <p:spPr>
          <a:xfrm>
            <a:off x="5705308" y="2275742"/>
            <a:ext cx="815388" cy="822906"/>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4"/>
          <p:cNvSpPr/>
          <p:nvPr/>
        </p:nvSpPr>
        <p:spPr>
          <a:xfrm>
            <a:off x="5806552" y="2380745"/>
            <a:ext cx="612900" cy="612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67" name="Google Shape;1067;p34"/>
          <p:cNvCxnSpPr>
            <a:cxnSpLocks/>
            <a:stCxn id="1066" idx="4"/>
          </p:cNvCxnSpPr>
          <p:nvPr/>
        </p:nvCxnSpPr>
        <p:spPr>
          <a:xfrm rot="5400000">
            <a:off x="6035085" y="3063676"/>
            <a:ext cx="147949" cy="7887"/>
          </a:xfrm>
          <a:prstGeom prst="curvedConnector3">
            <a:avLst>
              <a:gd name="adj1" fmla="val 50000"/>
            </a:avLst>
          </a:prstGeom>
          <a:noFill/>
          <a:ln w="19050" cap="flat" cmpd="sng">
            <a:solidFill>
              <a:schemeClr val="dk2"/>
            </a:solidFill>
            <a:prstDash val="solid"/>
            <a:round/>
            <a:headEnd type="none" w="med" len="med"/>
            <a:tailEnd type="oval" w="med" len="med"/>
          </a:ln>
        </p:spPr>
      </p:cxnSp>
      <p:sp>
        <p:nvSpPr>
          <p:cNvPr id="1068" name="Google Shape;1068;p34"/>
          <p:cNvSpPr/>
          <p:nvPr/>
        </p:nvSpPr>
        <p:spPr>
          <a:xfrm>
            <a:off x="7253686" y="2275742"/>
            <a:ext cx="815388" cy="822906"/>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4"/>
          <p:cNvSpPr/>
          <p:nvPr/>
        </p:nvSpPr>
        <p:spPr>
          <a:xfrm>
            <a:off x="7354930" y="2380745"/>
            <a:ext cx="612900" cy="612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70" name="Google Shape;1070;p34"/>
          <p:cNvCxnSpPr>
            <a:stCxn id="1069" idx="4"/>
            <a:endCxn id="1054" idx="0"/>
          </p:cNvCxnSpPr>
          <p:nvPr/>
        </p:nvCxnSpPr>
        <p:spPr>
          <a:xfrm rot="16200000" flipH="1">
            <a:off x="7417070" y="3237954"/>
            <a:ext cx="624178" cy="135559"/>
          </a:xfrm>
          <a:prstGeom prst="curvedConnector3">
            <a:avLst>
              <a:gd name="adj1" fmla="val 50000"/>
            </a:avLst>
          </a:prstGeom>
          <a:noFill/>
          <a:ln w="19050" cap="flat" cmpd="sng">
            <a:solidFill>
              <a:schemeClr val="dk2"/>
            </a:solidFill>
            <a:prstDash val="solid"/>
            <a:round/>
            <a:headEnd type="none" w="med" len="med"/>
            <a:tailEnd type="oval" w="med" len="med"/>
          </a:ln>
        </p:spPr>
      </p:cxnSp>
      <p:cxnSp>
        <p:nvCxnSpPr>
          <p:cNvPr id="1071" name="Google Shape;1071;p34"/>
          <p:cNvCxnSpPr>
            <a:cxnSpLocks/>
            <a:stCxn id="1057" idx="0"/>
            <a:endCxn id="1047" idx="2"/>
          </p:cNvCxnSpPr>
          <p:nvPr/>
        </p:nvCxnSpPr>
        <p:spPr>
          <a:xfrm rot="16200000" flipV="1">
            <a:off x="1245992" y="2144117"/>
            <a:ext cx="443384" cy="29872"/>
          </a:xfrm>
          <a:prstGeom prst="curvedConnector3">
            <a:avLst>
              <a:gd name="adj1" fmla="val 50000"/>
            </a:avLst>
          </a:prstGeom>
          <a:noFill/>
          <a:ln w="19050" cap="flat" cmpd="sng">
            <a:solidFill>
              <a:schemeClr val="dk2"/>
            </a:solidFill>
            <a:prstDash val="solid"/>
            <a:round/>
            <a:headEnd type="none" w="med" len="med"/>
            <a:tailEnd type="oval" w="med" len="med"/>
          </a:ln>
        </p:spPr>
      </p:cxnSp>
      <p:cxnSp>
        <p:nvCxnSpPr>
          <p:cNvPr id="1072" name="Google Shape;1072;p34"/>
          <p:cNvCxnSpPr>
            <a:cxnSpLocks/>
          </p:cNvCxnSpPr>
          <p:nvPr/>
        </p:nvCxnSpPr>
        <p:spPr>
          <a:xfrm rot="16200000" flipV="1">
            <a:off x="2753311" y="2183914"/>
            <a:ext cx="531510" cy="12307"/>
          </a:xfrm>
          <a:prstGeom prst="curvedConnector3">
            <a:avLst>
              <a:gd name="adj1" fmla="val 50000"/>
            </a:avLst>
          </a:prstGeom>
          <a:noFill/>
          <a:ln w="19050" cap="flat" cmpd="sng">
            <a:solidFill>
              <a:schemeClr val="dk2"/>
            </a:solidFill>
            <a:prstDash val="solid"/>
            <a:round/>
            <a:headEnd type="none" w="med" len="med"/>
            <a:tailEnd type="oval" w="med" len="med"/>
          </a:ln>
        </p:spPr>
      </p:cxnSp>
      <p:cxnSp>
        <p:nvCxnSpPr>
          <p:cNvPr id="1073" name="Google Shape;1073;p34"/>
          <p:cNvCxnSpPr>
            <a:cxnSpLocks/>
          </p:cNvCxnSpPr>
          <p:nvPr/>
        </p:nvCxnSpPr>
        <p:spPr>
          <a:xfrm rot="-5400000">
            <a:off x="4293218" y="2146124"/>
            <a:ext cx="551700" cy="600"/>
          </a:xfrm>
          <a:prstGeom prst="curvedConnector3">
            <a:avLst>
              <a:gd name="adj1" fmla="val 49993"/>
            </a:avLst>
          </a:prstGeom>
          <a:noFill/>
          <a:ln w="19050" cap="flat" cmpd="sng">
            <a:solidFill>
              <a:schemeClr val="dk2"/>
            </a:solidFill>
            <a:prstDash val="solid"/>
            <a:round/>
            <a:headEnd type="none" w="med" len="med"/>
            <a:tailEnd type="oval" w="med" len="med"/>
          </a:ln>
        </p:spPr>
      </p:cxnSp>
      <p:cxnSp>
        <p:nvCxnSpPr>
          <p:cNvPr id="1074" name="Google Shape;1074;p34"/>
          <p:cNvCxnSpPr>
            <a:cxnSpLocks/>
          </p:cNvCxnSpPr>
          <p:nvPr/>
        </p:nvCxnSpPr>
        <p:spPr>
          <a:xfrm rot="16200000" flipV="1">
            <a:off x="5841093" y="2213360"/>
            <a:ext cx="531510" cy="12307"/>
          </a:xfrm>
          <a:prstGeom prst="curvedConnector3">
            <a:avLst>
              <a:gd name="adj1" fmla="val 50000"/>
            </a:avLst>
          </a:prstGeom>
          <a:noFill/>
          <a:ln w="19050" cap="flat" cmpd="sng">
            <a:solidFill>
              <a:schemeClr val="dk2"/>
            </a:solidFill>
            <a:prstDash val="solid"/>
            <a:round/>
            <a:headEnd type="none" w="med" len="med"/>
            <a:tailEnd type="oval" w="med" len="med"/>
          </a:ln>
        </p:spPr>
      </p:cxnSp>
      <p:cxnSp>
        <p:nvCxnSpPr>
          <p:cNvPr id="1075" name="Google Shape;1075;p34"/>
          <p:cNvCxnSpPr>
            <a:stCxn id="1069" idx="0"/>
            <a:endCxn id="1055" idx="2"/>
          </p:cNvCxnSpPr>
          <p:nvPr/>
        </p:nvCxnSpPr>
        <p:spPr>
          <a:xfrm rot="-5400000">
            <a:off x="7385830" y="2104595"/>
            <a:ext cx="551700" cy="600"/>
          </a:xfrm>
          <a:prstGeom prst="curvedConnector3">
            <a:avLst>
              <a:gd name="adj1" fmla="val 49993"/>
            </a:avLst>
          </a:prstGeom>
          <a:noFill/>
          <a:ln w="19050" cap="flat" cmpd="sng">
            <a:solidFill>
              <a:schemeClr val="dk2"/>
            </a:solidFill>
            <a:prstDash val="solid"/>
            <a:round/>
            <a:headEnd type="none" w="med" len="med"/>
            <a:tailEnd type="oval" w="med" len="med"/>
          </a:ln>
        </p:spPr>
      </p:cxnSp>
      <p:cxnSp>
        <p:nvCxnSpPr>
          <p:cNvPr id="1076" name="Google Shape;1076;p34"/>
          <p:cNvCxnSpPr>
            <a:stCxn id="1057" idx="6"/>
            <a:endCxn id="1060" idx="2"/>
          </p:cNvCxnSpPr>
          <p:nvPr/>
        </p:nvCxnSpPr>
        <p:spPr>
          <a:xfrm>
            <a:off x="1789070" y="2687195"/>
            <a:ext cx="929700" cy="600"/>
          </a:xfrm>
          <a:prstGeom prst="curvedConnector3">
            <a:avLst>
              <a:gd name="adj1" fmla="val 50000"/>
            </a:avLst>
          </a:prstGeom>
          <a:noFill/>
          <a:ln w="28575" cap="flat" cmpd="sng">
            <a:solidFill>
              <a:schemeClr val="dk2"/>
            </a:solidFill>
            <a:prstDash val="solid"/>
            <a:round/>
            <a:headEnd type="none" w="med" len="med"/>
            <a:tailEnd type="none" w="med" len="med"/>
          </a:ln>
        </p:spPr>
      </p:cxnSp>
      <p:cxnSp>
        <p:nvCxnSpPr>
          <p:cNvPr id="1077" name="Google Shape;1077;p34"/>
          <p:cNvCxnSpPr>
            <a:stCxn id="1060" idx="6"/>
            <a:endCxn id="1063" idx="2"/>
          </p:cNvCxnSpPr>
          <p:nvPr/>
        </p:nvCxnSpPr>
        <p:spPr>
          <a:xfrm>
            <a:off x="3331670" y="2687195"/>
            <a:ext cx="930600" cy="600"/>
          </a:xfrm>
          <a:prstGeom prst="curvedConnector3">
            <a:avLst>
              <a:gd name="adj1" fmla="val 50003"/>
            </a:avLst>
          </a:prstGeom>
          <a:noFill/>
          <a:ln w="28575" cap="flat" cmpd="sng">
            <a:solidFill>
              <a:schemeClr val="dk2"/>
            </a:solidFill>
            <a:prstDash val="solid"/>
            <a:round/>
            <a:headEnd type="none" w="med" len="med"/>
            <a:tailEnd type="none" w="med" len="med"/>
          </a:ln>
        </p:spPr>
      </p:cxnSp>
      <p:cxnSp>
        <p:nvCxnSpPr>
          <p:cNvPr id="1078" name="Google Shape;1078;p34"/>
          <p:cNvCxnSpPr>
            <a:stCxn id="1063" idx="6"/>
            <a:endCxn id="1066" idx="2"/>
          </p:cNvCxnSpPr>
          <p:nvPr/>
        </p:nvCxnSpPr>
        <p:spPr>
          <a:xfrm>
            <a:off x="4875218" y="2687195"/>
            <a:ext cx="931200" cy="600"/>
          </a:xfrm>
          <a:prstGeom prst="curvedConnector3">
            <a:avLst>
              <a:gd name="adj1" fmla="val 50007"/>
            </a:avLst>
          </a:prstGeom>
          <a:noFill/>
          <a:ln w="28575" cap="flat" cmpd="sng">
            <a:solidFill>
              <a:schemeClr val="dk2"/>
            </a:solidFill>
            <a:prstDash val="solid"/>
            <a:round/>
            <a:headEnd type="none" w="med" len="med"/>
            <a:tailEnd type="none" w="med" len="med"/>
          </a:ln>
        </p:spPr>
      </p:cxnSp>
      <p:cxnSp>
        <p:nvCxnSpPr>
          <p:cNvPr id="1079" name="Google Shape;1079;p34"/>
          <p:cNvCxnSpPr>
            <a:stCxn id="1066" idx="6"/>
            <a:endCxn id="1069" idx="2"/>
          </p:cNvCxnSpPr>
          <p:nvPr/>
        </p:nvCxnSpPr>
        <p:spPr>
          <a:xfrm>
            <a:off x="6419452" y="2687195"/>
            <a:ext cx="935400" cy="600"/>
          </a:xfrm>
          <a:prstGeom prst="curvedConnector3">
            <a:avLst>
              <a:gd name="adj1" fmla="val 50004"/>
            </a:avLst>
          </a:prstGeom>
          <a:noFill/>
          <a:ln w="28575" cap="flat" cmpd="sng">
            <a:solidFill>
              <a:schemeClr val="dk2"/>
            </a:solidFill>
            <a:prstDash val="solid"/>
            <a:round/>
            <a:headEnd type="none" w="med" len="med"/>
            <a:tailEnd type="none" w="med" len="med"/>
          </a:ln>
        </p:spPr>
      </p:cxnSp>
      <p:grpSp>
        <p:nvGrpSpPr>
          <p:cNvPr id="1148" name="Google Shape;1148;p34"/>
          <p:cNvGrpSpPr/>
          <p:nvPr/>
        </p:nvGrpSpPr>
        <p:grpSpPr>
          <a:xfrm>
            <a:off x="106201" y="3043313"/>
            <a:ext cx="793625" cy="1995400"/>
            <a:chOff x="1211088" y="1995225"/>
            <a:chExt cx="793625" cy="1995400"/>
          </a:xfrm>
        </p:grpSpPr>
        <p:sp>
          <p:nvSpPr>
            <p:cNvPr id="1149" name="Google Shape;1149;p34"/>
            <p:cNvSpPr/>
            <p:nvPr/>
          </p:nvSpPr>
          <p:spPr>
            <a:xfrm>
              <a:off x="1418763" y="3334300"/>
              <a:ext cx="421150" cy="50625"/>
            </a:xfrm>
            <a:custGeom>
              <a:avLst/>
              <a:gdLst/>
              <a:ahLst/>
              <a:cxnLst/>
              <a:rect l="l" t="t" r="r" b="b"/>
              <a:pathLst>
                <a:path w="16846" h="2025" extrusionOk="0">
                  <a:moveTo>
                    <a:pt x="8423" y="1"/>
                  </a:moveTo>
                  <a:lnTo>
                    <a:pt x="6727" y="20"/>
                  </a:lnTo>
                  <a:lnTo>
                    <a:pt x="5146" y="78"/>
                  </a:lnTo>
                  <a:lnTo>
                    <a:pt x="3720" y="174"/>
                  </a:lnTo>
                  <a:lnTo>
                    <a:pt x="3065" y="232"/>
                  </a:lnTo>
                  <a:lnTo>
                    <a:pt x="2467" y="309"/>
                  </a:lnTo>
                  <a:lnTo>
                    <a:pt x="1928" y="367"/>
                  </a:lnTo>
                  <a:lnTo>
                    <a:pt x="1446" y="444"/>
                  </a:lnTo>
                  <a:lnTo>
                    <a:pt x="1022" y="540"/>
                  </a:lnTo>
                  <a:lnTo>
                    <a:pt x="656" y="618"/>
                  </a:lnTo>
                  <a:lnTo>
                    <a:pt x="386" y="714"/>
                  </a:lnTo>
                  <a:lnTo>
                    <a:pt x="174" y="810"/>
                  </a:lnTo>
                  <a:lnTo>
                    <a:pt x="97" y="868"/>
                  </a:lnTo>
                  <a:lnTo>
                    <a:pt x="39" y="907"/>
                  </a:lnTo>
                  <a:lnTo>
                    <a:pt x="19" y="964"/>
                  </a:lnTo>
                  <a:lnTo>
                    <a:pt x="0" y="1022"/>
                  </a:lnTo>
                  <a:lnTo>
                    <a:pt x="19" y="1061"/>
                  </a:lnTo>
                  <a:lnTo>
                    <a:pt x="39" y="1119"/>
                  </a:lnTo>
                  <a:lnTo>
                    <a:pt x="97" y="1157"/>
                  </a:lnTo>
                  <a:lnTo>
                    <a:pt x="174" y="1215"/>
                  </a:lnTo>
                  <a:lnTo>
                    <a:pt x="386" y="1311"/>
                  </a:lnTo>
                  <a:lnTo>
                    <a:pt x="656" y="1408"/>
                  </a:lnTo>
                  <a:lnTo>
                    <a:pt x="1022" y="1485"/>
                  </a:lnTo>
                  <a:lnTo>
                    <a:pt x="1446" y="1581"/>
                  </a:lnTo>
                  <a:lnTo>
                    <a:pt x="1928" y="1658"/>
                  </a:lnTo>
                  <a:lnTo>
                    <a:pt x="2467" y="1716"/>
                  </a:lnTo>
                  <a:lnTo>
                    <a:pt x="3065" y="1793"/>
                  </a:lnTo>
                  <a:lnTo>
                    <a:pt x="3720" y="1851"/>
                  </a:lnTo>
                  <a:lnTo>
                    <a:pt x="5146" y="1947"/>
                  </a:lnTo>
                  <a:lnTo>
                    <a:pt x="6727" y="2005"/>
                  </a:lnTo>
                  <a:lnTo>
                    <a:pt x="8423" y="2025"/>
                  </a:lnTo>
                  <a:lnTo>
                    <a:pt x="10119" y="2005"/>
                  </a:lnTo>
                  <a:lnTo>
                    <a:pt x="11700" y="1947"/>
                  </a:lnTo>
                  <a:lnTo>
                    <a:pt x="13126" y="1851"/>
                  </a:lnTo>
                  <a:lnTo>
                    <a:pt x="13781" y="1793"/>
                  </a:lnTo>
                  <a:lnTo>
                    <a:pt x="14379" y="1716"/>
                  </a:lnTo>
                  <a:lnTo>
                    <a:pt x="14918" y="1658"/>
                  </a:lnTo>
                  <a:lnTo>
                    <a:pt x="15400" y="1581"/>
                  </a:lnTo>
                  <a:lnTo>
                    <a:pt x="15824" y="1485"/>
                  </a:lnTo>
                  <a:lnTo>
                    <a:pt x="16171" y="1408"/>
                  </a:lnTo>
                  <a:lnTo>
                    <a:pt x="16460" y="1311"/>
                  </a:lnTo>
                  <a:lnTo>
                    <a:pt x="16672" y="1215"/>
                  </a:lnTo>
                  <a:lnTo>
                    <a:pt x="16750" y="1157"/>
                  </a:lnTo>
                  <a:lnTo>
                    <a:pt x="16788" y="1119"/>
                  </a:lnTo>
                  <a:lnTo>
                    <a:pt x="16827" y="1061"/>
                  </a:lnTo>
                  <a:lnTo>
                    <a:pt x="16846" y="1022"/>
                  </a:lnTo>
                  <a:lnTo>
                    <a:pt x="16827" y="964"/>
                  </a:lnTo>
                  <a:lnTo>
                    <a:pt x="16788" y="907"/>
                  </a:lnTo>
                  <a:lnTo>
                    <a:pt x="16750" y="868"/>
                  </a:lnTo>
                  <a:lnTo>
                    <a:pt x="16672" y="810"/>
                  </a:lnTo>
                  <a:lnTo>
                    <a:pt x="16460" y="714"/>
                  </a:lnTo>
                  <a:lnTo>
                    <a:pt x="16171" y="618"/>
                  </a:lnTo>
                  <a:lnTo>
                    <a:pt x="15824" y="540"/>
                  </a:lnTo>
                  <a:lnTo>
                    <a:pt x="15400" y="444"/>
                  </a:lnTo>
                  <a:lnTo>
                    <a:pt x="14918" y="367"/>
                  </a:lnTo>
                  <a:lnTo>
                    <a:pt x="14379" y="309"/>
                  </a:lnTo>
                  <a:lnTo>
                    <a:pt x="13781" y="232"/>
                  </a:lnTo>
                  <a:lnTo>
                    <a:pt x="13126" y="174"/>
                  </a:lnTo>
                  <a:lnTo>
                    <a:pt x="11700" y="78"/>
                  </a:lnTo>
                  <a:lnTo>
                    <a:pt x="10119" y="20"/>
                  </a:lnTo>
                  <a:lnTo>
                    <a:pt x="84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4"/>
            <p:cNvSpPr/>
            <p:nvPr/>
          </p:nvSpPr>
          <p:spPr>
            <a:xfrm>
              <a:off x="1327688" y="3887000"/>
              <a:ext cx="677025" cy="103625"/>
            </a:xfrm>
            <a:custGeom>
              <a:avLst/>
              <a:gdLst/>
              <a:ahLst/>
              <a:cxnLst/>
              <a:rect l="l" t="t" r="r" b="b"/>
              <a:pathLst>
                <a:path w="27081" h="4145" extrusionOk="0">
                  <a:moveTo>
                    <a:pt x="13531" y="0"/>
                  </a:moveTo>
                  <a:lnTo>
                    <a:pt x="12162" y="20"/>
                  </a:lnTo>
                  <a:lnTo>
                    <a:pt x="10813" y="39"/>
                  </a:lnTo>
                  <a:lnTo>
                    <a:pt x="9522" y="97"/>
                  </a:lnTo>
                  <a:lnTo>
                    <a:pt x="8269" y="174"/>
                  </a:lnTo>
                  <a:lnTo>
                    <a:pt x="7093" y="251"/>
                  </a:lnTo>
                  <a:lnTo>
                    <a:pt x="5975" y="367"/>
                  </a:lnTo>
                  <a:lnTo>
                    <a:pt x="4935" y="482"/>
                  </a:lnTo>
                  <a:lnTo>
                    <a:pt x="3971" y="617"/>
                  </a:lnTo>
                  <a:lnTo>
                    <a:pt x="3084" y="752"/>
                  </a:lnTo>
                  <a:lnTo>
                    <a:pt x="2313" y="906"/>
                  </a:lnTo>
                  <a:lnTo>
                    <a:pt x="1639" y="1080"/>
                  </a:lnTo>
                  <a:lnTo>
                    <a:pt x="1060" y="1272"/>
                  </a:lnTo>
                  <a:lnTo>
                    <a:pt x="829" y="1369"/>
                  </a:lnTo>
                  <a:lnTo>
                    <a:pt x="617" y="1465"/>
                  </a:lnTo>
                  <a:lnTo>
                    <a:pt x="424" y="1562"/>
                  </a:lnTo>
                  <a:lnTo>
                    <a:pt x="270" y="1658"/>
                  </a:lnTo>
                  <a:lnTo>
                    <a:pt x="155" y="1754"/>
                  </a:lnTo>
                  <a:lnTo>
                    <a:pt x="77" y="1851"/>
                  </a:lnTo>
                  <a:lnTo>
                    <a:pt x="20" y="1966"/>
                  </a:lnTo>
                  <a:lnTo>
                    <a:pt x="0" y="2063"/>
                  </a:lnTo>
                  <a:lnTo>
                    <a:pt x="20" y="2178"/>
                  </a:lnTo>
                  <a:lnTo>
                    <a:pt x="77" y="2275"/>
                  </a:lnTo>
                  <a:lnTo>
                    <a:pt x="155" y="2390"/>
                  </a:lnTo>
                  <a:lnTo>
                    <a:pt x="270" y="2487"/>
                  </a:lnTo>
                  <a:lnTo>
                    <a:pt x="424" y="2583"/>
                  </a:lnTo>
                  <a:lnTo>
                    <a:pt x="617" y="2679"/>
                  </a:lnTo>
                  <a:lnTo>
                    <a:pt x="829" y="2776"/>
                  </a:lnTo>
                  <a:lnTo>
                    <a:pt x="1060" y="2872"/>
                  </a:lnTo>
                  <a:lnTo>
                    <a:pt x="1639" y="3065"/>
                  </a:lnTo>
                  <a:lnTo>
                    <a:pt x="2313" y="3219"/>
                  </a:lnTo>
                  <a:lnTo>
                    <a:pt x="3084" y="3393"/>
                  </a:lnTo>
                  <a:lnTo>
                    <a:pt x="3971" y="3528"/>
                  </a:lnTo>
                  <a:lnTo>
                    <a:pt x="4935" y="3662"/>
                  </a:lnTo>
                  <a:lnTo>
                    <a:pt x="5975" y="3778"/>
                  </a:lnTo>
                  <a:lnTo>
                    <a:pt x="7093" y="3894"/>
                  </a:lnTo>
                  <a:lnTo>
                    <a:pt x="8269" y="3971"/>
                  </a:lnTo>
                  <a:lnTo>
                    <a:pt x="9522" y="4048"/>
                  </a:lnTo>
                  <a:lnTo>
                    <a:pt x="10813" y="4086"/>
                  </a:lnTo>
                  <a:lnTo>
                    <a:pt x="12162" y="4125"/>
                  </a:lnTo>
                  <a:lnTo>
                    <a:pt x="13531" y="4144"/>
                  </a:lnTo>
                  <a:lnTo>
                    <a:pt x="14919" y="4125"/>
                  </a:lnTo>
                  <a:lnTo>
                    <a:pt x="16268" y="4086"/>
                  </a:lnTo>
                  <a:lnTo>
                    <a:pt x="17559" y="4048"/>
                  </a:lnTo>
                  <a:lnTo>
                    <a:pt x="18812" y="3971"/>
                  </a:lnTo>
                  <a:lnTo>
                    <a:pt x="19988" y="3894"/>
                  </a:lnTo>
                  <a:lnTo>
                    <a:pt x="21106" y="3778"/>
                  </a:lnTo>
                  <a:lnTo>
                    <a:pt x="22146" y="3662"/>
                  </a:lnTo>
                  <a:lnTo>
                    <a:pt x="23110" y="3528"/>
                  </a:lnTo>
                  <a:lnTo>
                    <a:pt x="23978" y="3393"/>
                  </a:lnTo>
                  <a:lnTo>
                    <a:pt x="24768" y="3219"/>
                  </a:lnTo>
                  <a:lnTo>
                    <a:pt x="25442" y="3065"/>
                  </a:lnTo>
                  <a:lnTo>
                    <a:pt x="26021" y="2872"/>
                  </a:lnTo>
                  <a:lnTo>
                    <a:pt x="26252" y="2776"/>
                  </a:lnTo>
                  <a:lnTo>
                    <a:pt x="26464" y="2679"/>
                  </a:lnTo>
                  <a:lnTo>
                    <a:pt x="26657" y="2583"/>
                  </a:lnTo>
                  <a:lnTo>
                    <a:pt x="26811" y="2487"/>
                  </a:lnTo>
                  <a:lnTo>
                    <a:pt x="26926" y="2390"/>
                  </a:lnTo>
                  <a:lnTo>
                    <a:pt x="27004" y="2275"/>
                  </a:lnTo>
                  <a:lnTo>
                    <a:pt x="27061" y="2178"/>
                  </a:lnTo>
                  <a:lnTo>
                    <a:pt x="27081" y="2063"/>
                  </a:lnTo>
                  <a:lnTo>
                    <a:pt x="27061" y="1966"/>
                  </a:lnTo>
                  <a:lnTo>
                    <a:pt x="27004" y="1851"/>
                  </a:lnTo>
                  <a:lnTo>
                    <a:pt x="26926" y="1754"/>
                  </a:lnTo>
                  <a:lnTo>
                    <a:pt x="26811" y="1658"/>
                  </a:lnTo>
                  <a:lnTo>
                    <a:pt x="26657" y="1562"/>
                  </a:lnTo>
                  <a:lnTo>
                    <a:pt x="26464" y="1465"/>
                  </a:lnTo>
                  <a:lnTo>
                    <a:pt x="26252" y="1369"/>
                  </a:lnTo>
                  <a:lnTo>
                    <a:pt x="26021" y="1272"/>
                  </a:lnTo>
                  <a:lnTo>
                    <a:pt x="25442" y="1080"/>
                  </a:lnTo>
                  <a:lnTo>
                    <a:pt x="24768" y="906"/>
                  </a:lnTo>
                  <a:lnTo>
                    <a:pt x="23978" y="752"/>
                  </a:lnTo>
                  <a:lnTo>
                    <a:pt x="23110" y="617"/>
                  </a:lnTo>
                  <a:lnTo>
                    <a:pt x="22146" y="482"/>
                  </a:lnTo>
                  <a:lnTo>
                    <a:pt x="21106" y="367"/>
                  </a:lnTo>
                  <a:lnTo>
                    <a:pt x="19988" y="251"/>
                  </a:lnTo>
                  <a:lnTo>
                    <a:pt x="18812" y="174"/>
                  </a:lnTo>
                  <a:lnTo>
                    <a:pt x="17559" y="97"/>
                  </a:lnTo>
                  <a:lnTo>
                    <a:pt x="16268" y="39"/>
                  </a:lnTo>
                  <a:lnTo>
                    <a:pt x="14919" y="20"/>
                  </a:lnTo>
                  <a:lnTo>
                    <a:pt x="13531" y="0"/>
                  </a:lnTo>
                  <a:close/>
                </a:path>
              </a:pathLst>
            </a:custGeom>
            <a:solidFill>
              <a:srgbClr val="261E35">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4"/>
            <p:cNvSpPr/>
            <p:nvPr/>
          </p:nvSpPr>
          <p:spPr>
            <a:xfrm>
              <a:off x="1251063" y="1995225"/>
              <a:ext cx="438050" cy="1282725"/>
            </a:xfrm>
            <a:custGeom>
              <a:avLst/>
              <a:gdLst/>
              <a:ahLst/>
              <a:cxnLst/>
              <a:rect l="l" t="t" r="r" b="b"/>
              <a:pathLst>
                <a:path w="17522" h="51309" extrusionOk="0">
                  <a:moveTo>
                    <a:pt x="1562" y="1"/>
                  </a:moveTo>
                  <a:lnTo>
                    <a:pt x="1408" y="20"/>
                  </a:lnTo>
                  <a:lnTo>
                    <a:pt x="1273" y="39"/>
                  </a:lnTo>
                  <a:lnTo>
                    <a:pt x="1119" y="78"/>
                  </a:lnTo>
                  <a:lnTo>
                    <a:pt x="984" y="135"/>
                  </a:lnTo>
                  <a:lnTo>
                    <a:pt x="868" y="213"/>
                  </a:lnTo>
                  <a:lnTo>
                    <a:pt x="733" y="309"/>
                  </a:lnTo>
                  <a:lnTo>
                    <a:pt x="637" y="405"/>
                  </a:lnTo>
                  <a:lnTo>
                    <a:pt x="540" y="540"/>
                  </a:lnTo>
                  <a:lnTo>
                    <a:pt x="483" y="675"/>
                  </a:lnTo>
                  <a:lnTo>
                    <a:pt x="425" y="829"/>
                  </a:lnTo>
                  <a:lnTo>
                    <a:pt x="386" y="983"/>
                  </a:lnTo>
                  <a:lnTo>
                    <a:pt x="251" y="2275"/>
                  </a:lnTo>
                  <a:lnTo>
                    <a:pt x="136" y="3547"/>
                  </a:lnTo>
                  <a:lnTo>
                    <a:pt x="59" y="4800"/>
                  </a:lnTo>
                  <a:lnTo>
                    <a:pt x="20" y="6072"/>
                  </a:lnTo>
                  <a:lnTo>
                    <a:pt x="1" y="7325"/>
                  </a:lnTo>
                  <a:lnTo>
                    <a:pt x="1" y="8558"/>
                  </a:lnTo>
                  <a:lnTo>
                    <a:pt x="39" y="9792"/>
                  </a:lnTo>
                  <a:lnTo>
                    <a:pt x="97" y="11006"/>
                  </a:lnTo>
                  <a:lnTo>
                    <a:pt x="174" y="12220"/>
                  </a:lnTo>
                  <a:lnTo>
                    <a:pt x="290" y="13415"/>
                  </a:lnTo>
                  <a:lnTo>
                    <a:pt x="406" y="14610"/>
                  </a:lnTo>
                  <a:lnTo>
                    <a:pt x="560" y="15805"/>
                  </a:lnTo>
                  <a:lnTo>
                    <a:pt x="733" y="16962"/>
                  </a:lnTo>
                  <a:lnTo>
                    <a:pt x="926" y="18118"/>
                  </a:lnTo>
                  <a:lnTo>
                    <a:pt x="1138" y="19275"/>
                  </a:lnTo>
                  <a:lnTo>
                    <a:pt x="1369" y="20393"/>
                  </a:lnTo>
                  <a:lnTo>
                    <a:pt x="1601" y="21511"/>
                  </a:lnTo>
                  <a:lnTo>
                    <a:pt x="1870" y="22629"/>
                  </a:lnTo>
                  <a:lnTo>
                    <a:pt x="2140" y="23708"/>
                  </a:lnTo>
                  <a:lnTo>
                    <a:pt x="2429" y="24787"/>
                  </a:lnTo>
                  <a:lnTo>
                    <a:pt x="2738" y="25847"/>
                  </a:lnTo>
                  <a:lnTo>
                    <a:pt x="3065" y="26888"/>
                  </a:lnTo>
                  <a:lnTo>
                    <a:pt x="3393" y="27929"/>
                  </a:lnTo>
                  <a:lnTo>
                    <a:pt x="3721" y="28931"/>
                  </a:lnTo>
                  <a:lnTo>
                    <a:pt x="4068" y="29933"/>
                  </a:lnTo>
                  <a:lnTo>
                    <a:pt x="4434" y="30916"/>
                  </a:lnTo>
                  <a:lnTo>
                    <a:pt x="4800" y="31880"/>
                  </a:lnTo>
                  <a:lnTo>
                    <a:pt x="5166" y="32825"/>
                  </a:lnTo>
                  <a:lnTo>
                    <a:pt x="5552" y="33750"/>
                  </a:lnTo>
                  <a:lnTo>
                    <a:pt x="5937" y="34656"/>
                  </a:lnTo>
                  <a:lnTo>
                    <a:pt x="6708" y="36410"/>
                  </a:lnTo>
                  <a:lnTo>
                    <a:pt x="7498" y="38086"/>
                  </a:lnTo>
                  <a:lnTo>
                    <a:pt x="8289" y="39686"/>
                  </a:lnTo>
                  <a:lnTo>
                    <a:pt x="9079" y="41190"/>
                  </a:lnTo>
                  <a:lnTo>
                    <a:pt x="9850" y="42597"/>
                  </a:lnTo>
                  <a:lnTo>
                    <a:pt x="10602" y="43927"/>
                  </a:lnTo>
                  <a:lnTo>
                    <a:pt x="11334" y="45160"/>
                  </a:lnTo>
                  <a:lnTo>
                    <a:pt x="12028" y="46278"/>
                  </a:lnTo>
                  <a:lnTo>
                    <a:pt x="12683" y="47300"/>
                  </a:lnTo>
                  <a:lnTo>
                    <a:pt x="13281" y="48205"/>
                  </a:lnTo>
                  <a:lnTo>
                    <a:pt x="13820" y="49015"/>
                  </a:lnTo>
                  <a:lnTo>
                    <a:pt x="14726" y="50268"/>
                  </a:lnTo>
                  <a:lnTo>
                    <a:pt x="15305" y="51039"/>
                  </a:lnTo>
                  <a:lnTo>
                    <a:pt x="15497" y="51309"/>
                  </a:lnTo>
                  <a:lnTo>
                    <a:pt x="17271" y="51058"/>
                  </a:lnTo>
                  <a:lnTo>
                    <a:pt x="17348" y="49613"/>
                  </a:lnTo>
                  <a:lnTo>
                    <a:pt x="17425" y="48186"/>
                  </a:lnTo>
                  <a:lnTo>
                    <a:pt x="17483" y="46779"/>
                  </a:lnTo>
                  <a:lnTo>
                    <a:pt x="17502" y="45391"/>
                  </a:lnTo>
                  <a:lnTo>
                    <a:pt x="17521" y="44042"/>
                  </a:lnTo>
                  <a:lnTo>
                    <a:pt x="17502" y="42712"/>
                  </a:lnTo>
                  <a:lnTo>
                    <a:pt x="17483" y="41402"/>
                  </a:lnTo>
                  <a:lnTo>
                    <a:pt x="17425" y="40110"/>
                  </a:lnTo>
                  <a:lnTo>
                    <a:pt x="17367" y="38838"/>
                  </a:lnTo>
                  <a:lnTo>
                    <a:pt x="17290" y="37585"/>
                  </a:lnTo>
                  <a:lnTo>
                    <a:pt x="17193" y="36371"/>
                  </a:lnTo>
                  <a:lnTo>
                    <a:pt x="17078" y="35176"/>
                  </a:lnTo>
                  <a:lnTo>
                    <a:pt x="16943" y="34000"/>
                  </a:lnTo>
                  <a:lnTo>
                    <a:pt x="16808" y="32844"/>
                  </a:lnTo>
                  <a:lnTo>
                    <a:pt x="16654" y="31707"/>
                  </a:lnTo>
                  <a:lnTo>
                    <a:pt x="16480" y="30589"/>
                  </a:lnTo>
                  <a:lnTo>
                    <a:pt x="16288" y="29509"/>
                  </a:lnTo>
                  <a:lnTo>
                    <a:pt x="16095" y="28430"/>
                  </a:lnTo>
                  <a:lnTo>
                    <a:pt x="15883" y="27389"/>
                  </a:lnTo>
                  <a:lnTo>
                    <a:pt x="15671" y="26368"/>
                  </a:lnTo>
                  <a:lnTo>
                    <a:pt x="15439" y="25346"/>
                  </a:lnTo>
                  <a:lnTo>
                    <a:pt x="15189" y="24363"/>
                  </a:lnTo>
                  <a:lnTo>
                    <a:pt x="14938" y="23399"/>
                  </a:lnTo>
                  <a:lnTo>
                    <a:pt x="14668" y="22455"/>
                  </a:lnTo>
                  <a:lnTo>
                    <a:pt x="14399" y="21549"/>
                  </a:lnTo>
                  <a:lnTo>
                    <a:pt x="14129" y="20643"/>
                  </a:lnTo>
                  <a:lnTo>
                    <a:pt x="13840" y="19757"/>
                  </a:lnTo>
                  <a:lnTo>
                    <a:pt x="13531" y="18889"/>
                  </a:lnTo>
                  <a:lnTo>
                    <a:pt x="13242" y="18061"/>
                  </a:lnTo>
                  <a:lnTo>
                    <a:pt x="12934" y="17232"/>
                  </a:lnTo>
                  <a:lnTo>
                    <a:pt x="12606" y="16422"/>
                  </a:lnTo>
                  <a:lnTo>
                    <a:pt x="12298" y="15651"/>
                  </a:lnTo>
                  <a:lnTo>
                    <a:pt x="11970" y="14880"/>
                  </a:lnTo>
                  <a:lnTo>
                    <a:pt x="11642" y="14148"/>
                  </a:lnTo>
                  <a:lnTo>
                    <a:pt x="10968" y="12722"/>
                  </a:lnTo>
                  <a:lnTo>
                    <a:pt x="10274" y="11372"/>
                  </a:lnTo>
                  <a:lnTo>
                    <a:pt x="9599" y="10081"/>
                  </a:lnTo>
                  <a:lnTo>
                    <a:pt x="8905" y="8886"/>
                  </a:lnTo>
                  <a:lnTo>
                    <a:pt x="8212" y="7768"/>
                  </a:lnTo>
                  <a:lnTo>
                    <a:pt x="7518" y="6708"/>
                  </a:lnTo>
                  <a:lnTo>
                    <a:pt x="6843" y="5725"/>
                  </a:lnTo>
                  <a:lnTo>
                    <a:pt x="6188" y="4819"/>
                  </a:lnTo>
                  <a:lnTo>
                    <a:pt x="5532" y="3971"/>
                  </a:lnTo>
                  <a:lnTo>
                    <a:pt x="4916" y="3200"/>
                  </a:lnTo>
                  <a:lnTo>
                    <a:pt x="4318" y="2487"/>
                  </a:lnTo>
                  <a:lnTo>
                    <a:pt x="3759" y="1851"/>
                  </a:lnTo>
                  <a:lnTo>
                    <a:pt x="3220" y="1273"/>
                  </a:lnTo>
                  <a:lnTo>
                    <a:pt x="2718" y="771"/>
                  </a:lnTo>
                  <a:lnTo>
                    <a:pt x="2275" y="328"/>
                  </a:lnTo>
                  <a:lnTo>
                    <a:pt x="2140" y="213"/>
                  </a:lnTo>
                  <a:lnTo>
                    <a:pt x="2005" y="135"/>
                  </a:lnTo>
                  <a:lnTo>
                    <a:pt x="1870" y="58"/>
                  </a:lnTo>
                  <a:lnTo>
                    <a:pt x="1716" y="20"/>
                  </a:lnTo>
                  <a:lnTo>
                    <a:pt x="15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4"/>
            <p:cNvSpPr/>
            <p:nvPr/>
          </p:nvSpPr>
          <p:spPr>
            <a:xfrm>
              <a:off x="1348888" y="2225075"/>
              <a:ext cx="284325" cy="874600"/>
            </a:xfrm>
            <a:custGeom>
              <a:avLst/>
              <a:gdLst/>
              <a:ahLst/>
              <a:cxnLst/>
              <a:rect l="l" t="t" r="r" b="b"/>
              <a:pathLst>
                <a:path w="11373" h="34984" extrusionOk="0">
                  <a:moveTo>
                    <a:pt x="116" y="0"/>
                  </a:moveTo>
                  <a:lnTo>
                    <a:pt x="58" y="39"/>
                  </a:lnTo>
                  <a:lnTo>
                    <a:pt x="20" y="77"/>
                  </a:lnTo>
                  <a:lnTo>
                    <a:pt x="0" y="135"/>
                  </a:lnTo>
                  <a:lnTo>
                    <a:pt x="20" y="193"/>
                  </a:lnTo>
                  <a:lnTo>
                    <a:pt x="1350" y="4009"/>
                  </a:lnTo>
                  <a:lnTo>
                    <a:pt x="2737" y="8096"/>
                  </a:lnTo>
                  <a:lnTo>
                    <a:pt x="4414" y="13107"/>
                  </a:lnTo>
                  <a:lnTo>
                    <a:pt x="5301" y="15844"/>
                  </a:lnTo>
                  <a:lnTo>
                    <a:pt x="6226" y="18658"/>
                  </a:lnTo>
                  <a:lnTo>
                    <a:pt x="7151" y="21530"/>
                  </a:lnTo>
                  <a:lnTo>
                    <a:pt x="8038" y="24402"/>
                  </a:lnTo>
                  <a:lnTo>
                    <a:pt x="8905" y="27216"/>
                  </a:lnTo>
                  <a:lnTo>
                    <a:pt x="9715" y="29933"/>
                  </a:lnTo>
                  <a:lnTo>
                    <a:pt x="10428" y="32497"/>
                  </a:lnTo>
                  <a:lnTo>
                    <a:pt x="11064" y="34868"/>
                  </a:lnTo>
                  <a:lnTo>
                    <a:pt x="11083" y="34906"/>
                  </a:lnTo>
                  <a:lnTo>
                    <a:pt x="11122" y="34945"/>
                  </a:lnTo>
                  <a:lnTo>
                    <a:pt x="11160" y="34964"/>
                  </a:lnTo>
                  <a:lnTo>
                    <a:pt x="11218" y="34983"/>
                  </a:lnTo>
                  <a:lnTo>
                    <a:pt x="11257" y="34983"/>
                  </a:lnTo>
                  <a:lnTo>
                    <a:pt x="11314" y="34945"/>
                  </a:lnTo>
                  <a:lnTo>
                    <a:pt x="11353" y="34906"/>
                  </a:lnTo>
                  <a:lnTo>
                    <a:pt x="11372" y="34848"/>
                  </a:lnTo>
                  <a:lnTo>
                    <a:pt x="11353" y="34790"/>
                  </a:lnTo>
                  <a:lnTo>
                    <a:pt x="10717" y="32420"/>
                  </a:lnTo>
                  <a:lnTo>
                    <a:pt x="10004" y="29856"/>
                  </a:lnTo>
                  <a:lnTo>
                    <a:pt x="9194" y="27139"/>
                  </a:lnTo>
                  <a:lnTo>
                    <a:pt x="8327" y="24324"/>
                  </a:lnTo>
                  <a:lnTo>
                    <a:pt x="7440" y="21453"/>
                  </a:lnTo>
                  <a:lnTo>
                    <a:pt x="6515" y="18581"/>
                  </a:lnTo>
                  <a:lnTo>
                    <a:pt x="5590" y="15747"/>
                  </a:lnTo>
                  <a:lnTo>
                    <a:pt x="4703" y="13010"/>
                  </a:lnTo>
                  <a:lnTo>
                    <a:pt x="3007" y="7999"/>
                  </a:lnTo>
                  <a:lnTo>
                    <a:pt x="1619" y="3913"/>
                  </a:lnTo>
                  <a:lnTo>
                    <a:pt x="309" y="97"/>
                  </a:lnTo>
                  <a:lnTo>
                    <a:pt x="270" y="58"/>
                  </a:lnTo>
                  <a:lnTo>
                    <a:pt x="232" y="20"/>
                  </a:lnTo>
                  <a:lnTo>
                    <a:pt x="1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4"/>
            <p:cNvSpPr/>
            <p:nvPr/>
          </p:nvSpPr>
          <p:spPr>
            <a:xfrm>
              <a:off x="1211088" y="2587425"/>
              <a:ext cx="477050" cy="819175"/>
            </a:xfrm>
            <a:custGeom>
              <a:avLst/>
              <a:gdLst/>
              <a:ahLst/>
              <a:cxnLst/>
              <a:rect l="l" t="t" r="r" b="b"/>
              <a:pathLst>
                <a:path w="19082" h="32767" extrusionOk="0">
                  <a:moveTo>
                    <a:pt x="578" y="1"/>
                  </a:moveTo>
                  <a:lnTo>
                    <a:pt x="482" y="20"/>
                  </a:lnTo>
                  <a:lnTo>
                    <a:pt x="405" y="39"/>
                  </a:lnTo>
                  <a:lnTo>
                    <a:pt x="328" y="58"/>
                  </a:lnTo>
                  <a:lnTo>
                    <a:pt x="251" y="97"/>
                  </a:lnTo>
                  <a:lnTo>
                    <a:pt x="193" y="155"/>
                  </a:lnTo>
                  <a:lnTo>
                    <a:pt x="116" y="213"/>
                  </a:lnTo>
                  <a:lnTo>
                    <a:pt x="77" y="270"/>
                  </a:lnTo>
                  <a:lnTo>
                    <a:pt x="39" y="348"/>
                  </a:lnTo>
                  <a:lnTo>
                    <a:pt x="0" y="444"/>
                  </a:lnTo>
                  <a:lnTo>
                    <a:pt x="0" y="521"/>
                  </a:lnTo>
                  <a:lnTo>
                    <a:pt x="0" y="617"/>
                  </a:lnTo>
                  <a:lnTo>
                    <a:pt x="0" y="714"/>
                  </a:lnTo>
                  <a:lnTo>
                    <a:pt x="289" y="1832"/>
                  </a:lnTo>
                  <a:lnTo>
                    <a:pt x="655" y="3219"/>
                  </a:lnTo>
                  <a:lnTo>
                    <a:pt x="1118" y="4858"/>
                  </a:lnTo>
                  <a:lnTo>
                    <a:pt x="1677" y="6670"/>
                  </a:lnTo>
                  <a:lnTo>
                    <a:pt x="2332" y="8674"/>
                  </a:lnTo>
                  <a:lnTo>
                    <a:pt x="2698" y="9715"/>
                  </a:lnTo>
                  <a:lnTo>
                    <a:pt x="3084" y="10794"/>
                  </a:lnTo>
                  <a:lnTo>
                    <a:pt x="3489" y="11912"/>
                  </a:lnTo>
                  <a:lnTo>
                    <a:pt x="3932" y="13030"/>
                  </a:lnTo>
                  <a:lnTo>
                    <a:pt x="4395" y="14186"/>
                  </a:lnTo>
                  <a:lnTo>
                    <a:pt x="4876" y="15343"/>
                  </a:lnTo>
                  <a:lnTo>
                    <a:pt x="5397" y="16499"/>
                  </a:lnTo>
                  <a:lnTo>
                    <a:pt x="5936" y="17675"/>
                  </a:lnTo>
                  <a:lnTo>
                    <a:pt x="6495" y="18870"/>
                  </a:lnTo>
                  <a:lnTo>
                    <a:pt x="7093" y="20046"/>
                  </a:lnTo>
                  <a:lnTo>
                    <a:pt x="7710" y="21202"/>
                  </a:lnTo>
                  <a:lnTo>
                    <a:pt x="8346" y="22378"/>
                  </a:lnTo>
                  <a:lnTo>
                    <a:pt x="9020" y="23515"/>
                  </a:lnTo>
                  <a:lnTo>
                    <a:pt x="9734" y="24633"/>
                  </a:lnTo>
                  <a:lnTo>
                    <a:pt x="10447" y="25751"/>
                  </a:lnTo>
                  <a:lnTo>
                    <a:pt x="11218" y="26830"/>
                  </a:lnTo>
                  <a:lnTo>
                    <a:pt x="11989" y="27871"/>
                  </a:lnTo>
                  <a:lnTo>
                    <a:pt x="12798" y="28893"/>
                  </a:lnTo>
                  <a:lnTo>
                    <a:pt x="13222" y="29375"/>
                  </a:lnTo>
                  <a:lnTo>
                    <a:pt x="13646" y="29856"/>
                  </a:lnTo>
                  <a:lnTo>
                    <a:pt x="14089" y="30338"/>
                  </a:lnTo>
                  <a:lnTo>
                    <a:pt x="14514" y="30801"/>
                  </a:lnTo>
                  <a:lnTo>
                    <a:pt x="14957" y="31244"/>
                  </a:lnTo>
                  <a:lnTo>
                    <a:pt x="15419" y="31688"/>
                  </a:lnTo>
                  <a:lnTo>
                    <a:pt x="15882" y="32112"/>
                  </a:lnTo>
                  <a:lnTo>
                    <a:pt x="16345" y="32516"/>
                  </a:lnTo>
                  <a:lnTo>
                    <a:pt x="16557" y="32593"/>
                  </a:lnTo>
                  <a:lnTo>
                    <a:pt x="16826" y="32671"/>
                  </a:lnTo>
                  <a:lnTo>
                    <a:pt x="17154" y="32728"/>
                  </a:lnTo>
                  <a:lnTo>
                    <a:pt x="17559" y="32767"/>
                  </a:lnTo>
                  <a:lnTo>
                    <a:pt x="18021" y="32767"/>
                  </a:lnTo>
                  <a:lnTo>
                    <a:pt x="18272" y="32728"/>
                  </a:lnTo>
                  <a:lnTo>
                    <a:pt x="18542" y="32690"/>
                  </a:lnTo>
                  <a:lnTo>
                    <a:pt x="18812" y="32613"/>
                  </a:lnTo>
                  <a:lnTo>
                    <a:pt x="19082" y="32516"/>
                  </a:lnTo>
                  <a:lnTo>
                    <a:pt x="18812" y="31514"/>
                  </a:lnTo>
                  <a:lnTo>
                    <a:pt x="18465" y="30319"/>
                  </a:lnTo>
                  <a:lnTo>
                    <a:pt x="17964" y="28758"/>
                  </a:lnTo>
                  <a:lnTo>
                    <a:pt x="17347" y="26850"/>
                  </a:lnTo>
                  <a:lnTo>
                    <a:pt x="16961" y="25809"/>
                  </a:lnTo>
                  <a:lnTo>
                    <a:pt x="16557" y="24691"/>
                  </a:lnTo>
                  <a:lnTo>
                    <a:pt x="16133" y="23535"/>
                  </a:lnTo>
                  <a:lnTo>
                    <a:pt x="15651" y="22320"/>
                  </a:lnTo>
                  <a:lnTo>
                    <a:pt x="15150" y="21048"/>
                  </a:lnTo>
                  <a:lnTo>
                    <a:pt x="14591" y="19776"/>
                  </a:lnTo>
                  <a:lnTo>
                    <a:pt x="14012" y="18446"/>
                  </a:lnTo>
                  <a:lnTo>
                    <a:pt x="13396" y="17116"/>
                  </a:lnTo>
                  <a:lnTo>
                    <a:pt x="12740" y="15767"/>
                  </a:lnTo>
                  <a:lnTo>
                    <a:pt x="12046" y="14418"/>
                  </a:lnTo>
                  <a:lnTo>
                    <a:pt x="11314" y="13049"/>
                  </a:lnTo>
                  <a:lnTo>
                    <a:pt x="10562" y="11719"/>
                  </a:lnTo>
                  <a:lnTo>
                    <a:pt x="9753" y="10370"/>
                  </a:lnTo>
                  <a:lnTo>
                    <a:pt x="8924" y="9060"/>
                  </a:lnTo>
                  <a:lnTo>
                    <a:pt x="8500" y="8423"/>
                  </a:lnTo>
                  <a:lnTo>
                    <a:pt x="8057" y="7768"/>
                  </a:lnTo>
                  <a:lnTo>
                    <a:pt x="7594" y="7151"/>
                  </a:lnTo>
                  <a:lnTo>
                    <a:pt x="7151" y="6535"/>
                  </a:lnTo>
                  <a:lnTo>
                    <a:pt x="6669" y="5918"/>
                  </a:lnTo>
                  <a:lnTo>
                    <a:pt x="6206" y="5320"/>
                  </a:lnTo>
                  <a:lnTo>
                    <a:pt x="5705" y="4723"/>
                  </a:lnTo>
                  <a:lnTo>
                    <a:pt x="5223" y="4164"/>
                  </a:lnTo>
                  <a:lnTo>
                    <a:pt x="4703" y="3586"/>
                  </a:lnTo>
                  <a:lnTo>
                    <a:pt x="4202" y="3046"/>
                  </a:lnTo>
                  <a:lnTo>
                    <a:pt x="3681" y="2526"/>
                  </a:lnTo>
                  <a:lnTo>
                    <a:pt x="3142" y="2005"/>
                  </a:lnTo>
                  <a:lnTo>
                    <a:pt x="2602" y="1504"/>
                  </a:lnTo>
                  <a:lnTo>
                    <a:pt x="2043" y="1022"/>
                  </a:lnTo>
                  <a:lnTo>
                    <a:pt x="1484" y="560"/>
                  </a:lnTo>
                  <a:lnTo>
                    <a:pt x="925" y="136"/>
                  </a:lnTo>
                  <a:lnTo>
                    <a:pt x="829" y="78"/>
                  </a:lnTo>
                  <a:lnTo>
                    <a:pt x="752" y="39"/>
                  </a:lnTo>
                  <a:lnTo>
                    <a:pt x="655" y="20"/>
                  </a:lnTo>
                  <a:lnTo>
                    <a:pt x="5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4"/>
            <p:cNvSpPr/>
            <p:nvPr/>
          </p:nvSpPr>
          <p:spPr>
            <a:xfrm>
              <a:off x="1297813" y="2741625"/>
              <a:ext cx="318525" cy="591750"/>
            </a:xfrm>
            <a:custGeom>
              <a:avLst/>
              <a:gdLst/>
              <a:ahLst/>
              <a:cxnLst/>
              <a:rect l="l" t="t" r="r" b="b"/>
              <a:pathLst>
                <a:path w="12741" h="23670" extrusionOk="0">
                  <a:moveTo>
                    <a:pt x="155" y="0"/>
                  </a:moveTo>
                  <a:lnTo>
                    <a:pt x="97" y="20"/>
                  </a:lnTo>
                  <a:lnTo>
                    <a:pt x="39" y="58"/>
                  </a:lnTo>
                  <a:lnTo>
                    <a:pt x="20" y="116"/>
                  </a:lnTo>
                  <a:lnTo>
                    <a:pt x="0" y="174"/>
                  </a:lnTo>
                  <a:lnTo>
                    <a:pt x="20" y="232"/>
                  </a:lnTo>
                  <a:lnTo>
                    <a:pt x="5628" y="10736"/>
                  </a:lnTo>
                  <a:lnTo>
                    <a:pt x="12471" y="23592"/>
                  </a:lnTo>
                  <a:lnTo>
                    <a:pt x="12490" y="23631"/>
                  </a:lnTo>
                  <a:lnTo>
                    <a:pt x="12529" y="23650"/>
                  </a:lnTo>
                  <a:lnTo>
                    <a:pt x="12606" y="23669"/>
                  </a:lnTo>
                  <a:lnTo>
                    <a:pt x="12664" y="23669"/>
                  </a:lnTo>
                  <a:lnTo>
                    <a:pt x="12721" y="23631"/>
                  </a:lnTo>
                  <a:lnTo>
                    <a:pt x="12741" y="23573"/>
                  </a:lnTo>
                  <a:lnTo>
                    <a:pt x="12741" y="23515"/>
                  </a:lnTo>
                  <a:lnTo>
                    <a:pt x="12741" y="23457"/>
                  </a:lnTo>
                  <a:lnTo>
                    <a:pt x="5879" y="10582"/>
                  </a:lnTo>
                  <a:lnTo>
                    <a:pt x="289" y="77"/>
                  </a:lnTo>
                  <a:lnTo>
                    <a:pt x="251" y="39"/>
                  </a:lnTo>
                  <a:lnTo>
                    <a:pt x="212" y="20"/>
                  </a:lnTo>
                  <a:lnTo>
                    <a:pt x="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4"/>
            <p:cNvSpPr/>
            <p:nvPr/>
          </p:nvSpPr>
          <p:spPr>
            <a:xfrm>
              <a:off x="1213013" y="2993150"/>
              <a:ext cx="454875" cy="430325"/>
            </a:xfrm>
            <a:custGeom>
              <a:avLst/>
              <a:gdLst/>
              <a:ahLst/>
              <a:cxnLst/>
              <a:rect l="l" t="t" r="r" b="b"/>
              <a:pathLst>
                <a:path w="18195" h="17213" extrusionOk="0">
                  <a:moveTo>
                    <a:pt x="289" y="1"/>
                  </a:moveTo>
                  <a:lnTo>
                    <a:pt x="193" y="39"/>
                  </a:lnTo>
                  <a:lnTo>
                    <a:pt x="116" y="97"/>
                  </a:lnTo>
                  <a:lnTo>
                    <a:pt x="58" y="174"/>
                  </a:lnTo>
                  <a:lnTo>
                    <a:pt x="19" y="270"/>
                  </a:lnTo>
                  <a:lnTo>
                    <a:pt x="0" y="367"/>
                  </a:lnTo>
                  <a:lnTo>
                    <a:pt x="19" y="482"/>
                  </a:lnTo>
                  <a:lnTo>
                    <a:pt x="270" y="1041"/>
                  </a:lnTo>
                  <a:lnTo>
                    <a:pt x="559" y="1716"/>
                  </a:lnTo>
                  <a:lnTo>
                    <a:pt x="925" y="2506"/>
                  </a:lnTo>
                  <a:lnTo>
                    <a:pt x="1369" y="3374"/>
                  </a:lnTo>
                  <a:lnTo>
                    <a:pt x="1870" y="4337"/>
                  </a:lnTo>
                  <a:lnTo>
                    <a:pt x="2429" y="5359"/>
                  </a:lnTo>
                  <a:lnTo>
                    <a:pt x="3065" y="6438"/>
                  </a:lnTo>
                  <a:lnTo>
                    <a:pt x="3778" y="7556"/>
                  </a:lnTo>
                  <a:lnTo>
                    <a:pt x="4163" y="8134"/>
                  </a:lnTo>
                  <a:lnTo>
                    <a:pt x="4549" y="8713"/>
                  </a:lnTo>
                  <a:lnTo>
                    <a:pt x="4973" y="9310"/>
                  </a:lnTo>
                  <a:lnTo>
                    <a:pt x="5397" y="9888"/>
                  </a:lnTo>
                  <a:lnTo>
                    <a:pt x="5859" y="10466"/>
                  </a:lnTo>
                  <a:lnTo>
                    <a:pt x="6322" y="11064"/>
                  </a:lnTo>
                  <a:lnTo>
                    <a:pt x="6804" y="11642"/>
                  </a:lnTo>
                  <a:lnTo>
                    <a:pt x="7305" y="12220"/>
                  </a:lnTo>
                  <a:lnTo>
                    <a:pt x="7845" y="12799"/>
                  </a:lnTo>
                  <a:lnTo>
                    <a:pt x="8384" y="13377"/>
                  </a:lnTo>
                  <a:lnTo>
                    <a:pt x="8943" y="13936"/>
                  </a:lnTo>
                  <a:lnTo>
                    <a:pt x="9522" y="14495"/>
                  </a:lnTo>
                  <a:lnTo>
                    <a:pt x="10119" y="15034"/>
                  </a:lnTo>
                  <a:lnTo>
                    <a:pt x="10736" y="15555"/>
                  </a:lnTo>
                  <a:lnTo>
                    <a:pt x="11372" y="16075"/>
                  </a:lnTo>
                  <a:lnTo>
                    <a:pt x="12027" y="16576"/>
                  </a:lnTo>
                  <a:lnTo>
                    <a:pt x="12316" y="16634"/>
                  </a:lnTo>
                  <a:lnTo>
                    <a:pt x="13068" y="16769"/>
                  </a:lnTo>
                  <a:lnTo>
                    <a:pt x="14109" y="16962"/>
                  </a:lnTo>
                  <a:lnTo>
                    <a:pt x="14687" y="17039"/>
                  </a:lnTo>
                  <a:lnTo>
                    <a:pt x="15285" y="17116"/>
                  </a:lnTo>
                  <a:lnTo>
                    <a:pt x="15882" y="17174"/>
                  </a:lnTo>
                  <a:lnTo>
                    <a:pt x="16441" y="17212"/>
                  </a:lnTo>
                  <a:lnTo>
                    <a:pt x="16961" y="17212"/>
                  </a:lnTo>
                  <a:lnTo>
                    <a:pt x="17424" y="17174"/>
                  </a:lnTo>
                  <a:lnTo>
                    <a:pt x="17617" y="17155"/>
                  </a:lnTo>
                  <a:lnTo>
                    <a:pt x="17790" y="17116"/>
                  </a:lnTo>
                  <a:lnTo>
                    <a:pt x="17925" y="17058"/>
                  </a:lnTo>
                  <a:lnTo>
                    <a:pt x="18041" y="16981"/>
                  </a:lnTo>
                  <a:lnTo>
                    <a:pt x="18118" y="16904"/>
                  </a:lnTo>
                  <a:lnTo>
                    <a:pt x="18176" y="16808"/>
                  </a:lnTo>
                  <a:lnTo>
                    <a:pt x="18195" y="16711"/>
                  </a:lnTo>
                  <a:lnTo>
                    <a:pt x="18156" y="16576"/>
                  </a:lnTo>
                  <a:lnTo>
                    <a:pt x="18022" y="16191"/>
                  </a:lnTo>
                  <a:lnTo>
                    <a:pt x="17867" y="15825"/>
                  </a:lnTo>
                  <a:lnTo>
                    <a:pt x="17520" y="15092"/>
                  </a:lnTo>
                  <a:lnTo>
                    <a:pt x="17116" y="14360"/>
                  </a:lnTo>
                  <a:lnTo>
                    <a:pt x="16692" y="13627"/>
                  </a:lnTo>
                  <a:lnTo>
                    <a:pt x="16229" y="12914"/>
                  </a:lnTo>
                  <a:lnTo>
                    <a:pt x="15728" y="12220"/>
                  </a:lnTo>
                  <a:lnTo>
                    <a:pt x="15188" y="11527"/>
                  </a:lnTo>
                  <a:lnTo>
                    <a:pt x="14610" y="10852"/>
                  </a:lnTo>
                  <a:lnTo>
                    <a:pt x="14032" y="10197"/>
                  </a:lnTo>
                  <a:lnTo>
                    <a:pt x="13415" y="9541"/>
                  </a:lnTo>
                  <a:lnTo>
                    <a:pt x="12779" y="8905"/>
                  </a:lnTo>
                  <a:lnTo>
                    <a:pt x="12124" y="8288"/>
                  </a:lnTo>
                  <a:lnTo>
                    <a:pt x="11468" y="7672"/>
                  </a:lnTo>
                  <a:lnTo>
                    <a:pt x="10794" y="7093"/>
                  </a:lnTo>
                  <a:lnTo>
                    <a:pt x="10119" y="6515"/>
                  </a:lnTo>
                  <a:lnTo>
                    <a:pt x="9425" y="5956"/>
                  </a:lnTo>
                  <a:lnTo>
                    <a:pt x="8751" y="5417"/>
                  </a:lnTo>
                  <a:lnTo>
                    <a:pt x="8076" y="4896"/>
                  </a:lnTo>
                  <a:lnTo>
                    <a:pt x="7382" y="4414"/>
                  </a:lnTo>
                  <a:lnTo>
                    <a:pt x="6727" y="3933"/>
                  </a:lnTo>
                  <a:lnTo>
                    <a:pt x="5416" y="3046"/>
                  </a:lnTo>
                  <a:lnTo>
                    <a:pt x="4202" y="2236"/>
                  </a:lnTo>
                  <a:lnTo>
                    <a:pt x="3065" y="1542"/>
                  </a:lnTo>
                  <a:lnTo>
                    <a:pt x="2062" y="926"/>
                  </a:lnTo>
                  <a:lnTo>
                    <a:pt x="1195" y="425"/>
                  </a:lnTo>
                  <a:lnTo>
                    <a:pt x="501" y="58"/>
                  </a:lnTo>
                  <a:lnTo>
                    <a:pt x="405" y="20"/>
                  </a:lnTo>
                  <a:lnTo>
                    <a:pt x="2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4"/>
            <p:cNvSpPr/>
            <p:nvPr/>
          </p:nvSpPr>
          <p:spPr>
            <a:xfrm>
              <a:off x="1323838" y="3109275"/>
              <a:ext cx="271300" cy="290100"/>
            </a:xfrm>
            <a:custGeom>
              <a:avLst/>
              <a:gdLst/>
              <a:ahLst/>
              <a:cxnLst/>
              <a:rect l="l" t="t" r="r" b="b"/>
              <a:pathLst>
                <a:path w="10852" h="11604" extrusionOk="0">
                  <a:moveTo>
                    <a:pt x="97" y="1"/>
                  </a:moveTo>
                  <a:lnTo>
                    <a:pt x="58" y="39"/>
                  </a:lnTo>
                  <a:lnTo>
                    <a:pt x="19" y="97"/>
                  </a:lnTo>
                  <a:lnTo>
                    <a:pt x="0" y="136"/>
                  </a:lnTo>
                  <a:lnTo>
                    <a:pt x="19" y="193"/>
                  </a:lnTo>
                  <a:lnTo>
                    <a:pt x="39" y="251"/>
                  </a:lnTo>
                  <a:lnTo>
                    <a:pt x="1619" y="1986"/>
                  </a:lnTo>
                  <a:lnTo>
                    <a:pt x="4838" y="5494"/>
                  </a:lnTo>
                  <a:lnTo>
                    <a:pt x="6631" y="7441"/>
                  </a:lnTo>
                  <a:lnTo>
                    <a:pt x="8307" y="9233"/>
                  </a:lnTo>
                  <a:lnTo>
                    <a:pt x="9695" y="10679"/>
                  </a:lnTo>
                  <a:lnTo>
                    <a:pt x="10216" y="11199"/>
                  </a:lnTo>
                  <a:lnTo>
                    <a:pt x="10601" y="11565"/>
                  </a:lnTo>
                  <a:lnTo>
                    <a:pt x="10659" y="11604"/>
                  </a:lnTo>
                  <a:lnTo>
                    <a:pt x="10774" y="11604"/>
                  </a:lnTo>
                  <a:lnTo>
                    <a:pt x="10813" y="11565"/>
                  </a:lnTo>
                  <a:lnTo>
                    <a:pt x="10852" y="11507"/>
                  </a:lnTo>
                  <a:lnTo>
                    <a:pt x="10852" y="11450"/>
                  </a:lnTo>
                  <a:lnTo>
                    <a:pt x="10852" y="11392"/>
                  </a:lnTo>
                  <a:lnTo>
                    <a:pt x="10813" y="11353"/>
                  </a:lnTo>
                  <a:lnTo>
                    <a:pt x="10408" y="10968"/>
                  </a:lnTo>
                  <a:lnTo>
                    <a:pt x="9888" y="10447"/>
                  </a:lnTo>
                  <a:lnTo>
                    <a:pt x="8462" y="8963"/>
                  </a:lnTo>
                  <a:lnTo>
                    <a:pt x="6765" y="7151"/>
                  </a:lnTo>
                  <a:lnTo>
                    <a:pt x="4954" y="5185"/>
                  </a:lnTo>
                  <a:lnTo>
                    <a:pt x="1716" y="1639"/>
                  </a:lnTo>
                  <a:lnTo>
                    <a:pt x="270" y="58"/>
                  </a:lnTo>
                  <a:lnTo>
                    <a:pt x="212" y="20"/>
                  </a:lnTo>
                  <a:lnTo>
                    <a:pt x="1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4"/>
            <p:cNvSpPr/>
            <p:nvPr/>
          </p:nvSpPr>
          <p:spPr>
            <a:xfrm>
              <a:off x="1597038" y="2270850"/>
              <a:ext cx="260725" cy="1129500"/>
            </a:xfrm>
            <a:custGeom>
              <a:avLst/>
              <a:gdLst/>
              <a:ahLst/>
              <a:cxnLst/>
              <a:rect l="l" t="t" r="r" b="b"/>
              <a:pathLst>
                <a:path w="10429" h="45180" extrusionOk="0">
                  <a:moveTo>
                    <a:pt x="7132" y="0"/>
                  </a:moveTo>
                  <a:lnTo>
                    <a:pt x="7055" y="20"/>
                  </a:lnTo>
                  <a:lnTo>
                    <a:pt x="6959" y="39"/>
                  </a:lnTo>
                  <a:lnTo>
                    <a:pt x="6882" y="77"/>
                  </a:lnTo>
                  <a:lnTo>
                    <a:pt x="6785" y="135"/>
                  </a:lnTo>
                  <a:lnTo>
                    <a:pt x="6727" y="212"/>
                  </a:lnTo>
                  <a:lnTo>
                    <a:pt x="6650" y="290"/>
                  </a:lnTo>
                  <a:lnTo>
                    <a:pt x="6188" y="983"/>
                  </a:lnTo>
                  <a:lnTo>
                    <a:pt x="5744" y="1716"/>
                  </a:lnTo>
                  <a:lnTo>
                    <a:pt x="5320" y="2448"/>
                  </a:lnTo>
                  <a:lnTo>
                    <a:pt x="4916" y="3219"/>
                  </a:lnTo>
                  <a:lnTo>
                    <a:pt x="4530" y="4009"/>
                  </a:lnTo>
                  <a:lnTo>
                    <a:pt x="4164" y="4800"/>
                  </a:lnTo>
                  <a:lnTo>
                    <a:pt x="3817" y="5628"/>
                  </a:lnTo>
                  <a:lnTo>
                    <a:pt x="3489" y="6457"/>
                  </a:lnTo>
                  <a:lnTo>
                    <a:pt x="3181" y="7305"/>
                  </a:lnTo>
                  <a:lnTo>
                    <a:pt x="2873" y="8153"/>
                  </a:lnTo>
                  <a:lnTo>
                    <a:pt x="2603" y="9021"/>
                  </a:lnTo>
                  <a:lnTo>
                    <a:pt x="2352" y="9907"/>
                  </a:lnTo>
                  <a:lnTo>
                    <a:pt x="2102" y="10794"/>
                  </a:lnTo>
                  <a:lnTo>
                    <a:pt x="1870" y="11700"/>
                  </a:lnTo>
                  <a:lnTo>
                    <a:pt x="1658" y="12606"/>
                  </a:lnTo>
                  <a:lnTo>
                    <a:pt x="1466" y="13531"/>
                  </a:lnTo>
                  <a:lnTo>
                    <a:pt x="1292" y="14456"/>
                  </a:lnTo>
                  <a:lnTo>
                    <a:pt x="1119" y="15381"/>
                  </a:lnTo>
                  <a:lnTo>
                    <a:pt x="964" y="16306"/>
                  </a:lnTo>
                  <a:lnTo>
                    <a:pt x="829" y="17232"/>
                  </a:lnTo>
                  <a:lnTo>
                    <a:pt x="695" y="18176"/>
                  </a:lnTo>
                  <a:lnTo>
                    <a:pt x="579" y="19120"/>
                  </a:lnTo>
                  <a:lnTo>
                    <a:pt x="386" y="20971"/>
                  </a:lnTo>
                  <a:lnTo>
                    <a:pt x="232" y="22840"/>
                  </a:lnTo>
                  <a:lnTo>
                    <a:pt x="136" y="24671"/>
                  </a:lnTo>
                  <a:lnTo>
                    <a:pt x="59" y="26483"/>
                  </a:lnTo>
                  <a:lnTo>
                    <a:pt x="20" y="28276"/>
                  </a:lnTo>
                  <a:lnTo>
                    <a:pt x="1" y="30010"/>
                  </a:lnTo>
                  <a:lnTo>
                    <a:pt x="20" y="31687"/>
                  </a:lnTo>
                  <a:lnTo>
                    <a:pt x="59" y="33306"/>
                  </a:lnTo>
                  <a:lnTo>
                    <a:pt x="116" y="34868"/>
                  </a:lnTo>
                  <a:lnTo>
                    <a:pt x="193" y="36352"/>
                  </a:lnTo>
                  <a:lnTo>
                    <a:pt x="290" y="37739"/>
                  </a:lnTo>
                  <a:lnTo>
                    <a:pt x="367" y="39050"/>
                  </a:lnTo>
                  <a:lnTo>
                    <a:pt x="483" y="40245"/>
                  </a:lnTo>
                  <a:lnTo>
                    <a:pt x="675" y="42307"/>
                  </a:lnTo>
                  <a:lnTo>
                    <a:pt x="849" y="43869"/>
                  </a:lnTo>
                  <a:lnTo>
                    <a:pt x="984" y="44852"/>
                  </a:lnTo>
                  <a:lnTo>
                    <a:pt x="1041" y="45179"/>
                  </a:lnTo>
                  <a:lnTo>
                    <a:pt x="5783" y="44447"/>
                  </a:lnTo>
                  <a:lnTo>
                    <a:pt x="6149" y="43522"/>
                  </a:lnTo>
                  <a:lnTo>
                    <a:pt x="6496" y="42597"/>
                  </a:lnTo>
                  <a:lnTo>
                    <a:pt x="6843" y="41671"/>
                  </a:lnTo>
                  <a:lnTo>
                    <a:pt x="7151" y="40746"/>
                  </a:lnTo>
                  <a:lnTo>
                    <a:pt x="7460" y="39821"/>
                  </a:lnTo>
                  <a:lnTo>
                    <a:pt x="7730" y="38896"/>
                  </a:lnTo>
                  <a:lnTo>
                    <a:pt x="7999" y="37990"/>
                  </a:lnTo>
                  <a:lnTo>
                    <a:pt x="8250" y="37065"/>
                  </a:lnTo>
                  <a:lnTo>
                    <a:pt x="8481" y="36140"/>
                  </a:lnTo>
                  <a:lnTo>
                    <a:pt x="8693" y="35234"/>
                  </a:lnTo>
                  <a:lnTo>
                    <a:pt x="8905" y="34309"/>
                  </a:lnTo>
                  <a:lnTo>
                    <a:pt x="9098" y="33403"/>
                  </a:lnTo>
                  <a:lnTo>
                    <a:pt x="9272" y="32497"/>
                  </a:lnTo>
                  <a:lnTo>
                    <a:pt x="9426" y="31610"/>
                  </a:lnTo>
                  <a:lnTo>
                    <a:pt x="9580" y="30704"/>
                  </a:lnTo>
                  <a:lnTo>
                    <a:pt x="9715" y="29818"/>
                  </a:lnTo>
                  <a:lnTo>
                    <a:pt x="9831" y="28931"/>
                  </a:lnTo>
                  <a:lnTo>
                    <a:pt x="9946" y="28044"/>
                  </a:lnTo>
                  <a:lnTo>
                    <a:pt x="10120" y="26310"/>
                  </a:lnTo>
                  <a:lnTo>
                    <a:pt x="10255" y="24594"/>
                  </a:lnTo>
                  <a:lnTo>
                    <a:pt x="10351" y="22918"/>
                  </a:lnTo>
                  <a:lnTo>
                    <a:pt x="10409" y="21260"/>
                  </a:lnTo>
                  <a:lnTo>
                    <a:pt x="10428" y="19641"/>
                  </a:lnTo>
                  <a:lnTo>
                    <a:pt x="10409" y="18080"/>
                  </a:lnTo>
                  <a:lnTo>
                    <a:pt x="10370" y="16538"/>
                  </a:lnTo>
                  <a:lnTo>
                    <a:pt x="10293" y="15054"/>
                  </a:lnTo>
                  <a:lnTo>
                    <a:pt x="10197" y="13627"/>
                  </a:lnTo>
                  <a:lnTo>
                    <a:pt x="10081" y="12240"/>
                  </a:lnTo>
                  <a:lnTo>
                    <a:pt x="9946" y="10910"/>
                  </a:lnTo>
                  <a:lnTo>
                    <a:pt x="9792" y="9638"/>
                  </a:lnTo>
                  <a:lnTo>
                    <a:pt x="9619" y="8443"/>
                  </a:lnTo>
                  <a:lnTo>
                    <a:pt x="9445" y="7286"/>
                  </a:lnTo>
                  <a:lnTo>
                    <a:pt x="9272" y="6207"/>
                  </a:lnTo>
                  <a:lnTo>
                    <a:pt x="9079" y="5204"/>
                  </a:lnTo>
                  <a:lnTo>
                    <a:pt x="8886" y="4279"/>
                  </a:lnTo>
                  <a:lnTo>
                    <a:pt x="8713" y="3431"/>
                  </a:lnTo>
                  <a:lnTo>
                    <a:pt x="8520" y="2660"/>
                  </a:lnTo>
                  <a:lnTo>
                    <a:pt x="8346" y="1966"/>
                  </a:lnTo>
                  <a:lnTo>
                    <a:pt x="8192" y="1350"/>
                  </a:lnTo>
                  <a:lnTo>
                    <a:pt x="8038" y="848"/>
                  </a:lnTo>
                  <a:lnTo>
                    <a:pt x="7903" y="424"/>
                  </a:lnTo>
                  <a:lnTo>
                    <a:pt x="7865" y="328"/>
                  </a:lnTo>
                  <a:lnTo>
                    <a:pt x="7807" y="251"/>
                  </a:lnTo>
                  <a:lnTo>
                    <a:pt x="7749" y="193"/>
                  </a:lnTo>
                  <a:lnTo>
                    <a:pt x="7672" y="135"/>
                  </a:lnTo>
                  <a:lnTo>
                    <a:pt x="7595" y="77"/>
                  </a:lnTo>
                  <a:lnTo>
                    <a:pt x="7518" y="39"/>
                  </a:lnTo>
                  <a:lnTo>
                    <a:pt x="73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4"/>
            <p:cNvSpPr/>
            <p:nvPr/>
          </p:nvSpPr>
          <p:spPr>
            <a:xfrm>
              <a:off x="1681838" y="2460700"/>
              <a:ext cx="73275" cy="660650"/>
            </a:xfrm>
            <a:custGeom>
              <a:avLst/>
              <a:gdLst/>
              <a:ahLst/>
              <a:cxnLst/>
              <a:rect l="l" t="t" r="r" b="b"/>
              <a:pathLst>
                <a:path w="2931" h="26426" extrusionOk="0">
                  <a:moveTo>
                    <a:pt x="2738" y="0"/>
                  </a:moveTo>
                  <a:lnTo>
                    <a:pt x="2680" y="39"/>
                  </a:lnTo>
                  <a:lnTo>
                    <a:pt x="2661" y="78"/>
                  </a:lnTo>
                  <a:lnTo>
                    <a:pt x="2642" y="135"/>
                  </a:lnTo>
                  <a:lnTo>
                    <a:pt x="2237" y="3952"/>
                  </a:lnTo>
                  <a:lnTo>
                    <a:pt x="1350" y="12317"/>
                  </a:lnTo>
                  <a:lnTo>
                    <a:pt x="868" y="16923"/>
                  </a:lnTo>
                  <a:lnTo>
                    <a:pt x="464" y="21125"/>
                  </a:lnTo>
                  <a:lnTo>
                    <a:pt x="136" y="24421"/>
                  </a:lnTo>
                  <a:lnTo>
                    <a:pt x="40" y="25558"/>
                  </a:lnTo>
                  <a:lnTo>
                    <a:pt x="1" y="26271"/>
                  </a:lnTo>
                  <a:lnTo>
                    <a:pt x="1" y="26329"/>
                  </a:lnTo>
                  <a:lnTo>
                    <a:pt x="40" y="26387"/>
                  </a:lnTo>
                  <a:lnTo>
                    <a:pt x="78" y="26426"/>
                  </a:lnTo>
                  <a:lnTo>
                    <a:pt x="194" y="26426"/>
                  </a:lnTo>
                  <a:lnTo>
                    <a:pt x="252" y="26387"/>
                  </a:lnTo>
                  <a:lnTo>
                    <a:pt x="290" y="26348"/>
                  </a:lnTo>
                  <a:lnTo>
                    <a:pt x="290" y="26291"/>
                  </a:lnTo>
                  <a:lnTo>
                    <a:pt x="348" y="25577"/>
                  </a:lnTo>
                  <a:lnTo>
                    <a:pt x="444" y="24421"/>
                  </a:lnTo>
                  <a:lnTo>
                    <a:pt x="753" y="21144"/>
                  </a:lnTo>
                  <a:lnTo>
                    <a:pt x="1177" y="16943"/>
                  </a:lnTo>
                  <a:lnTo>
                    <a:pt x="1659" y="12336"/>
                  </a:lnTo>
                  <a:lnTo>
                    <a:pt x="2526" y="3971"/>
                  </a:lnTo>
                  <a:lnTo>
                    <a:pt x="2931" y="174"/>
                  </a:lnTo>
                  <a:lnTo>
                    <a:pt x="2931" y="97"/>
                  </a:lnTo>
                  <a:lnTo>
                    <a:pt x="2892" y="58"/>
                  </a:lnTo>
                  <a:lnTo>
                    <a:pt x="2854" y="20"/>
                  </a:lnTo>
                  <a:lnTo>
                    <a:pt x="27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4"/>
            <p:cNvSpPr/>
            <p:nvPr/>
          </p:nvSpPr>
          <p:spPr>
            <a:xfrm>
              <a:off x="1643788" y="2861125"/>
              <a:ext cx="163850" cy="546450"/>
            </a:xfrm>
            <a:custGeom>
              <a:avLst/>
              <a:gdLst/>
              <a:ahLst/>
              <a:cxnLst/>
              <a:rect l="l" t="t" r="r" b="b"/>
              <a:pathLst>
                <a:path w="6554" h="21858" extrusionOk="0">
                  <a:moveTo>
                    <a:pt x="5108" y="0"/>
                  </a:moveTo>
                  <a:lnTo>
                    <a:pt x="4973" y="20"/>
                  </a:lnTo>
                  <a:lnTo>
                    <a:pt x="4857" y="77"/>
                  </a:lnTo>
                  <a:lnTo>
                    <a:pt x="4761" y="155"/>
                  </a:lnTo>
                  <a:lnTo>
                    <a:pt x="4433" y="540"/>
                  </a:lnTo>
                  <a:lnTo>
                    <a:pt x="4125" y="945"/>
                  </a:lnTo>
                  <a:lnTo>
                    <a:pt x="3817" y="1330"/>
                  </a:lnTo>
                  <a:lnTo>
                    <a:pt x="3527" y="1735"/>
                  </a:lnTo>
                  <a:lnTo>
                    <a:pt x="3258" y="2140"/>
                  </a:lnTo>
                  <a:lnTo>
                    <a:pt x="3007" y="2545"/>
                  </a:lnTo>
                  <a:lnTo>
                    <a:pt x="2757" y="2949"/>
                  </a:lnTo>
                  <a:lnTo>
                    <a:pt x="2525" y="3373"/>
                  </a:lnTo>
                  <a:lnTo>
                    <a:pt x="2313" y="3797"/>
                  </a:lnTo>
                  <a:lnTo>
                    <a:pt x="2101" y="4221"/>
                  </a:lnTo>
                  <a:lnTo>
                    <a:pt x="1716" y="5070"/>
                  </a:lnTo>
                  <a:lnTo>
                    <a:pt x="1388" y="5918"/>
                  </a:lnTo>
                  <a:lnTo>
                    <a:pt x="1099" y="6766"/>
                  </a:lnTo>
                  <a:lnTo>
                    <a:pt x="848" y="7633"/>
                  </a:lnTo>
                  <a:lnTo>
                    <a:pt x="636" y="8481"/>
                  </a:lnTo>
                  <a:lnTo>
                    <a:pt x="463" y="9348"/>
                  </a:lnTo>
                  <a:lnTo>
                    <a:pt x="309" y="10177"/>
                  </a:lnTo>
                  <a:lnTo>
                    <a:pt x="193" y="11006"/>
                  </a:lnTo>
                  <a:lnTo>
                    <a:pt x="116" y="11816"/>
                  </a:lnTo>
                  <a:lnTo>
                    <a:pt x="58" y="12625"/>
                  </a:lnTo>
                  <a:lnTo>
                    <a:pt x="20" y="13396"/>
                  </a:lnTo>
                  <a:lnTo>
                    <a:pt x="0" y="14148"/>
                  </a:lnTo>
                  <a:lnTo>
                    <a:pt x="0" y="14880"/>
                  </a:lnTo>
                  <a:lnTo>
                    <a:pt x="20" y="15574"/>
                  </a:lnTo>
                  <a:lnTo>
                    <a:pt x="58" y="16229"/>
                  </a:lnTo>
                  <a:lnTo>
                    <a:pt x="97" y="16865"/>
                  </a:lnTo>
                  <a:lnTo>
                    <a:pt x="154" y="17444"/>
                  </a:lnTo>
                  <a:lnTo>
                    <a:pt x="289" y="18504"/>
                  </a:lnTo>
                  <a:lnTo>
                    <a:pt x="405" y="19352"/>
                  </a:lnTo>
                  <a:lnTo>
                    <a:pt x="521" y="19988"/>
                  </a:lnTo>
                  <a:lnTo>
                    <a:pt x="636" y="20528"/>
                  </a:lnTo>
                  <a:lnTo>
                    <a:pt x="925" y="21857"/>
                  </a:lnTo>
                  <a:lnTo>
                    <a:pt x="3759" y="21106"/>
                  </a:lnTo>
                  <a:lnTo>
                    <a:pt x="4144" y="20412"/>
                  </a:lnTo>
                  <a:lnTo>
                    <a:pt x="4510" y="19718"/>
                  </a:lnTo>
                  <a:lnTo>
                    <a:pt x="4838" y="19005"/>
                  </a:lnTo>
                  <a:lnTo>
                    <a:pt x="5127" y="18272"/>
                  </a:lnTo>
                  <a:lnTo>
                    <a:pt x="5378" y="17521"/>
                  </a:lnTo>
                  <a:lnTo>
                    <a:pt x="5609" y="16769"/>
                  </a:lnTo>
                  <a:lnTo>
                    <a:pt x="5821" y="16017"/>
                  </a:lnTo>
                  <a:lnTo>
                    <a:pt x="5995" y="15246"/>
                  </a:lnTo>
                  <a:lnTo>
                    <a:pt x="6129" y="14475"/>
                  </a:lnTo>
                  <a:lnTo>
                    <a:pt x="6264" y="13724"/>
                  </a:lnTo>
                  <a:lnTo>
                    <a:pt x="6361" y="12953"/>
                  </a:lnTo>
                  <a:lnTo>
                    <a:pt x="6438" y="12182"/>
                  </a:lnTo>
                  <a:lnTo>
                    <a:pt x="6496" y="11411"/>
                  </a:lnTo>
                  <a:lnTo>
                    <a:pt x="6534" y="10659"/>
                  </a:lnTo>
                  <a:lnTo>
                    <a:pt x="6554" y="9907"/>
                  </a:lnTo>
                  <a:lnTo>
                    <a:pt x="6554" y="9175"/>
                  </a:lnTo>
                  <a:lnTo>
                    <a:pt x="6554" y="8443"/>
                  </a:lnTo>
                  <a:lnTo>
                    <a:pt x="6534" y="7729"/>
                  </a:lnTo>
                  <a:lnTo>
                    <a:pt x="6496" y="7036"/>
                  </a:lnTo>
                  <a:lnTo>
                    <a:pt x="6438" y="6361"/>
                  </a:lnTo>
                  <a:lnTo>
                    <a:pt x="6322" y="5070"/>
                  </a:lnTo>
                  <a:lnTo>
                    <a:pt x="6187" y="3875"/>
                  </a:lnTo>
                  <a:lnTo>
                    <a:pt x="6014" y="2795"/>
                  </a:lnTo>
                  <a:lnTo>
                    <a:pt x="5860" y="1831"/>
                  </a:lnTo>
                  <a:lnTo>
                    <a:pt x="5705" y="1022"/>
                  </a:lnTo>
                  <a:lnTo>
                    <a:pt x="5551" y="367"/>
                  </a:lnTo>
                  <a:lnTo>
                    <a:pt x="5513" y="232"/>
                  </a:lnTo>
                  <a:lnTo>
                    <a:pt x="5436" y="135"/>
                  </a:lnTo>
                  <a:lnTo>
                    <a:pt x="5339" y="58"/>
                  </a:lnTo>
                  <a:lnTo>
                    <a:pt x="5224" y="20"/>
                  </a:lnTo>
                  <a:lnTo>
                    <a:pt x="5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4"/>
            <p:cNvSpPr/>
            <p:nvPr/>
          </p:nvSpPr>
          <p:spPr>
            <a:xfrm>
              <a:off x="1691488" y="2958450"/>
              <a:ext cx="66525" cy="400925"/>
            </a:xfrm>
            <a:custGeom>
              <a:avLst/>
              <a:gdLst/>
              <a:ahLst/>
              <a:cxnLst/>
              <a:rect l="l" t="t" r="r" b="b"/>
              <a:pathLst>
                <a:path w="2661" h="16037" extrusionOk="0">
                  <a:moveTo>
                    <a:pt x="2468" y="1"/>
                  </a:moveTo>
                  <a:lnTo>
                    <a:pt x="2410" y="39"/>
                  </a:lnTo>
                  <a:lnTo>
                    <a:pt x="2371" y="78"/>
                  </a:lnTo>
                  <a:lnTo>
                    <a:pt x="2352" y="136"/>
                  </a:lnTo>
                  <a:lnTo>
                    <a:pt x="0" y="15864"/>
                  </a:lnTo>
                  <a:lnTo>
                    <a:pt x="0" y="15921"/>
                  </a:lnTo>
                  <a:lnTo>
                    <a:pt x="20" y="15979"/>
                  </a:lnTo>
                  <a:lnTo>
                    <a:pt x="78" y="16018"/>
                  </a:lnTo>
                  <a:lnTo>
                    <a:pt x="135" y="16037"/>
                  </a:lnTo>
                  <a:lnTo>
                    <a:pt x="193" y="16037"/>
                  </a:lnTo>
                  <a:lnTo>
                    <a:pt x="251" y="15998"/>
                  </a:lnTo>
                  <a:lnTo>
                    <a:pt x="290" y="15960"/>
                  </a:lnTo>
                  <a:lnTo>
                    <a:pt x="290" y="15921"/>
                  </a:lnTo>
                  <a:lnTo>
                    <a:pt x="2660" y="174"/>
                  </a:lnTo>
                  <a:lnTo>
                    <a:pt x="2660" y="116"/>
                  </a:lnTo>
                  <a:lnTo>
                    <a:pt x="2622" y="59"/>
                  </a:lnTo>
                  <a:lnTo>
                    <a:pt x="2583" y="20"/>
                  </a:lnTo>
                  <a:lnTo>
                    <a:pt x="25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4"/>
            <p:cNvSpPr/>
            <p:nvPr/>
          </p:nvSpPr>
          <p:spPr>
            <a:xfrm>
              <a:off x="1418763" y="3359850"/>
              <a:ext cx="421150" cy="592225"/>
            </a:xfrm>
            <a:custGeom>
              <a:avLst/>
              <a:gdLst/>
              <a:ahLst/>
              <a:cxnLst/>
              <a:rect l="l" t="t" r="r" b="b"/>
              <a:pathLst>
                <a:path w="16846" h="23689" extrusionOk="0">
                  <a:moveTo>
                    <a:pt x="16846" y="0"/>
                  </a:moveTo>
                  <a:lnTo>
                    <a:pt x="16846" y="0"/>
                  </a:lnTo>
                  <a:lnTo>
                    <a:pt x="16846" y="0"/>
                  </a:lnTo>
                  <a:close/>
                  <a:moveTo>
                    <a:pt x="0" y="0"/>
                  </a:moveTo>
                  <a:lnTo>
                    <a:pt x="58" y="713"/>
                  </a:lnTo>
                  <a:lnTo>
                    <a:pt x="251" y="2660"/>
                  </a:lnTo>
                  <a:lnTo>
                    <a:pt x="386" y="4009"/>
                  </a:lnTo>
                  <a:lnTo>
                    <a:pt x="540" y="5551"/>
                  </a:lnTo>
                  <a:lnTo>
                    <a:pt x="752" y="7247"/>
                  </a:lnTo>
                  <a:lnTo>
                    <a:pt x="983" y="9078"/>
                  </a:lnTo>
                  <a:lnTo>
                    <a:pt x="1234" y="10967"/>
                  </a:lnTo>
                  <a:lnTo>
                    <a:pt x="1542" y="12895"/>
                  </a:lnTo>
                  <a:lnTo>
                    <a:pt x="1870" y="14841"/>
                  </a:lnTo>
                  <a:lnTo>
                    <a:pt x="2236" y="16750"/>
                  </a:lnTo>
                  <a:lnTo>
                    <a:pt x="2429" y="17675"/>
                  </a:lnTo>
                  <a:lnTo>
                    <a:pt x="2622" y="18561"/>
                  </a:lnTo>
                  <a:lnTo>
                    <a:pt x="2834" y="19448"/>
                  </a:lnTo>
                  <a:lnTo>
                    <a:pt x="3065" y="20296"/>
                  </a:lnTo>
                  <a:lnTo>
                    <a:pt x="3277" y="21086"/>
                  </a:lnTo>
                  <a:lnTo>
                    <a:pt x="3527" y="21857"/>
                  </a:lnTo>
                  <a:lnTo>
                    <a:pt x="3759" y="22570"/>
                  </a:lnTo>
                  <a:lnTo>
                    <a:pt x="4029" y="23226"/>
                  </a:lnTo>
                  <a:lnTo>
                    <a:pt x="4298" y="23284"/>
                  </a:lnTo>
                  <a:lnTo>
                    <a:pt x="5089" y="23380"/>
                  </a:lnTo>
                  <a:lnTo>
                    <a:pt x="6284" y="23496"/>
                  </a:lnTo>
                  <a:lnTo>
                    <a:pt x="7016" y="23553"/>
                  </a:lnTo>
                  <a:lnTo>
                    <a:pt x="7806" y="23611"/>
                  </a:lnTo>
                  <a:lnTo>
                    <a:pt x="8674" y="23650"/>
                  </a:lnTo>
                  <a:lnTo>
                    <a:pt x="9580" y="23669"/>
                  </a:lnTo>
                  <a:lnTo>
                    <a:pt x="10524" y="23688"/>
                  </a:lnTo>
                  <a:lnTo>
                    <a:pt x="11488" y="23650"/>
                  </a:lnTo>
                  <a:lnTo>
                    <a:pt x="12490" y="23611"/>
                  </a:lnTo>
                  <a:lnTo>
                    <a:pt x="13492" y="23515"/>
                  </a:lnTo>
                  <a:lnTo>
                    <a:pt x="14475" y="23399"/>
                  </a:lnTo>
                  <a:lnTo>
                    <a:pt x="14976" y="23322"/>
                  </a:lnTo>
                  <a:lnTo>
                    <a:pt x="15458" y="23226"/>
                  </a:lnTo>
                  <a:lnTo>
                    <a:pt x="16846" y="0"/>
                  </a:lnTo>
                  <a:lnTo>
                    <a:pt x="16827" y="39"/>
                  </a:lnTo>
                  <a:lnTo>
                    <a:pt x="16788" y="97"/>
                  </a:lnTo>
                  <a:lnTo>
                    <a:pt x="16750" y="135"/>
                  </a:lnTo>
                  <a:lnTo>
                    <a:pt x="16672" y="193"/>
                  </a:lnTo>
                  <a:lnTo>
                    <a:pt x="16460" y="289"/>
                  </a:lnTo>
                  <a:lnTo>
                    <a:pt x="16171" y="386"/>
                  </a:lnTo>
                  <a:lnTo>
                    <a:pt x="15824" y="463"/>
                  </a:lnTo>
                  <a:lnTo>
                    <a:pt x="15400" y="559"/>
                  </a:lnTo>
                  <a:lnTo>
                    <a:pt x="14918" y="636"/>
                  </a:lnTo>
                  <a:lnTo>
                    <a:pt x="14379" y="694"/>
                  </a:lnTo>
                  <a:lnTo>
                    <a:pt x="13781" y="771"/>
                  </a:lnTo>
                  <a:lnTo>
                    <a:pt x="13126" y="829"/>
                  </a:lnTo>
                  <a:lnTo>
                    <a:pt x="11700" y="925"/>
                  </a:lnTo>
                  <a:lnTo>
                    <a:pt x="10119" y="983"/>
                  </a:lnTo>
                  <a:lnTo>
                    <a:pt x="8423" y="1003"/>
                  </a:lnTo>
                  <a:lnTo>
                    <a:pt x="6727" y="983"/>
                  </a:lnTo>
                  <a:lnTo>
                    <a:pt x="5146" y="925"/>
                  </a:lnTo>
                  <a:lnTo>
                    <a:pt x="3720" y="829"/>
                  </a:lnTo>
                  <a:lnTo>
                    <a:pt x="3065" y="771"/>
                  </a:lnTo>
                  <a:lnTo>
                    <a:pt x="2467" y="694"/>
                  </a:lnTo>
                  <a:lnTo>
                    <a:pt x="1928" y="636"/>
                  </a:lnTo>
                  <a:lnTo>
                    <a:pt x="1446" y="559"/>
                  </a:lnTo>
                  <a:lnTo>
                    <a:pt x="1022" y="463"/>
                  </a:lnTo>
                  <a:lnTo>
                    <a:pt x="656" y="386"/>
                  </a:lnTo>
                  <a:lnTo>
                    <a:pt x="386" y="289"/>
                  </a:lnTo>
                  <a:lnTo>
                    <a:pt x="174" y="193"/>
                  </a:lnTo>
                  <a:lnTo>
                    <a:pt x="97" y="135"/>
                  </a:lnTo>
                  <a:lnTo>
                    <a:pt x="39" y="97"/>
                  </a:lnTo>
                  <a:lnTo>
                    <a:pt x="19" y="39"/>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 name="Google Shape;1047;p34">
            <a:extLst>
              <a:ext uri="{FF2B5EF4-FFF2-40B4-BE49-F238E27FC236}">
                <a16:creationId xmlns:a16="http://schemas.microsoft.com/office/drawing/2014/main" xmlns="" id="{C3A4CA01-D63C-49E1-B4DC-560AB893FFE3}"/>
              </a:ext>
            </a:extLst>
          </p:cNvPr>
          <p:cNvSpPr txBox="1"/>
          <p:nvPr/>
        </p:nvSpPr>
        <p:spPr>
          <a:xfrm>
            <a:off x="650573" y="1381936"/>
            <a:ext cx="1604349" cy="555868"/>
          </a:xfrm>
          <a:prstGeom prst="rect">
            <a:avLst/>
          </a:prstGeom>
          <a:noFill/>
          <a:ln>
            <a:noFill/>
          </a:ln>
        </p:spPr>
        <p:txBody>
          <a:bodyPr spcFirstLastPara="1" wrap="square" lIns="91425" tIns="91425" rIns="91425" bIns="91425" anchor="ctr" anchorCtr="0">
            <a:noAutofit/>
          </a:bodyPr>
          <a:lstStyle/>
          <a:p>
            <a:pPr lvl="0" algn="ctr"/>
            <a:r>
              <a:rPr lang="x-none" sz="1300" b="1" dirty="0">
                <a:solidFill>
                  <a:srgbClr val="655C6D"/>
                </a:solidFill>
                <a:latin typeface="Mulish" panose="020B0604020202020204" charset="0"/>
              </a:rPr>
              <a:t>Reconnaissance du besoin </a:t>
            </a:r>
            <a:endParaRPr sz="1300" dirty="0">
              <a:solidFill>
                <a:srgbClr val="655C6D"/>
              </a:solidFill>
              <a:latin typeface="Mulish" panose="020B0604020202020204" charset="0"/>
              <a:ea typeface="Adamina"/>
              <a:cs typeface="Adamina"/>
              <a:sym typeface="Adamina"/>
            </a:endParaRPr>
          </a:p>
        </p:txBody>
      </p:sp>
      <p:sp>
        <p:nvSpPr>
          <p:cNvPr id="163" name="Google Shape;1049;p34">
            <a:extLst>
              <a:ext uri="{FF2B5EF4-FFF2-40B4-BE49-F238E27FC236}">
                <a16:creationId xmlns:a16="http://schemas.microsoft.com/office/drawing/2014/main" xmlns="" id="{527DD42D-0C5B-4FF7-A3A5-AA6601B02310}"/>
              </a:ext>
            </a:extLst>
          </p:cNvPr>
          <p:cNvSpPr txBox="1"/>
          <p:nvPr/>
        </p:nvSpPr>
        <p:spPr>
          <a:xfrm>
            <a:off x="2240263" y="1483978"/>
            <a:ext cx="1545300" cy="365700"/>
          </a:xfrm>
          <a:prstGeom prst="rect">
            <a:avLst/>
          </a:prstGeom>
          <a:noFill/>
          <a:ln>
            <a:noFill/>
          </a:ln>
        </p:spPr>
        <p:txBody>
          <a:bodyPr spcFirstLastPara="1" wrap="square" lIns="91425" tIns="91425" rIns="91425" bIns="91425" anchor="ctr" anchorCtr="0">
            <a:noAutofit/>
          </a:bodyPr>
          <a:lstStyle/>
          <a:p>
            <a:pPr lvl="0" algn="ctr"/>
            <a:r>
              <a:rPr lang="x-none" b="1" dirty="0">
                <a:solidFill>
                  <a:srgbClr val="655C6D"/>
                </a:solidFill>
              </a:rPr>
              <a:t>Recherche d'informations </a:t>
            </a:r>
            <a:endParaRPr sz="2300" dirty="0">
              <a:solidFill>
                <a:srgbClr val="655C6D"/>
              </a:solidFill>
              <a:latin typeface="Adamina"/>
              <a:ea typeface="Adamina"/>
              <a:cs typeface="Adamina"/>
              <a:sym typeface="Adamina"/>
            </a:endParaRPr>
          </a:p>
        </p:txBody>
      </p:sp>
      <p:sp>
        <p:nvSpPr>
          <p:cNvPr id="164" name="Google Shape;1051;p34">
            <a:extLst>
              <a:ext uri="{FF2B5EF4-FFF2-40B4-BE49-F238E27FC236}">
                <a16:creationId xmlns:a16="http://schemas.microsoft.com/office/drawing/2014/main" xmlns="" id="{DAD7D4B8-75D1-457B-BE23-68DF8AC662CE}"/>
              </a:ext>
            </a:extLst>
          </p:cNvPr>
          <p:cNvSpPr txBox="1"/>
          <p:nvPr/>
        </p:nvSpPr>
        <p:spPr>
          <a:xfrm>
            <a:off x="5328045" y="1483978"/>
            <a:ext cx="1545300" cy="365700"/>
          </a:xfrm>
          <a:prstGeom prst="rect">
            <a:avLst/>
          </a:prstGeom>
          <a:noFill/>
          <a:ln>
            <a:noFill/>
          </a:ln>
        </p:spPr>
        <p:txBody>
          <a:bodyPr spcFirstLastPara="1" wrap="square" lIns="91425" tIns="91425" rIns="91425" bIns="91425" anchor="ctr" anchorCtr="0">
            <a:noAutofit/>
          </a:bodyPr>
          <a:lstStyle/>
          <a:p>
            <a:pPr lvl="0" algn="ctr"/>
            <a:r>
              <a:rPr lang="x-none" b="1" dirty="0">
                <a:solidFill>
                  <a:srgbClr val="655C6D"/>
                </a:solidFill>
              </a:rPr>
              <a:t>Décision d'achat </a:t>
            </a:r>
            <a:endParaRPr sz="2300" dirty="0">
              <a:solidFill>
                <a:srgbClr val="655C6D"/>
              </a:solidFill>
              <a:latin typeface="Adamina"/>
              <a:ea typeface="Adamina"/>
              <a:cs typeface="Adamina"/>
              <a:sym typeface="Adamina"/>
            </a:endParaRPr>
          </a:p>
        </p:txBody>
      </p:sp>
      <p:sp>
        <p:nvSpPr>
          <p:cNvPr id="165" name="Google Shape;1053;p34">
            <a:extLst>
              <a:ext uri="{FF2B5EF4-FFF2-40B4-BE49-F238E27FC236}">
                <a16:creationId xmlns:a16="http://schemas.microsoft.com/office/drawing/2014/main" xmlns="" id="{4272E37C-EB47-4D40-AFAD-3F3573B9F596}"/>
              </a:ext>
            </a:extLst>
          </p:cNvPr>
          <p:cNvSpPr txBox="1"/>
          <p:nvPr/>
        </p:nvSpPr>
        <p:spPr>
          <a:xfrm>
            <a:off x="3796118" y="1463871"/>
            <a:ext cx="1545300" cy="365700"/>
          </a:xfrm>
          <a:prstGeom prst="rect">
            <a:avLst/>
          </a:prstGeom>
          <a:noFill/>
          <a:ln>
            <a:noFill/>
          </a:ln>
        </p:spPr>
        <p:txBody>
          <a:bodyPr spcFirstLastPara="1" wrap="square" lIns="91425" tIns="91425" rIns="91425" bIns="91425" anchor="ctr" anchorCtr="0">
            <a:noAutofit/>
          </a:bodyPr>
          <a:lstStyle/>
          <a:p>
            <a:pPr lvl="0" algn="ctr"/>
            <a:r>
              <a:rPr lang="x-none" b="1" dirty="0">
                <a:solidFill>
                  <a:srgbClr val="655C6D"/>
                </a:solidFill>
              </a:rPr>
              <a:t>Évaluation des alternatives </a:t>
            </a:r>
            <a:endParaRPr sz="2300" dirty="0">
              <a:solidFill>
                <a:srgbClr val="655C6D"/>
              </a:solidFill>
              <a:latin typeface="Adamina"/>
              <a:ea typeface="Adamina"/>
              <a:cs typeface="Adamina"/>
              <a:sym typeface="Adamina"/>
            </a:endParaRPr>
          </a:p>
        </p:txBody>
      </p:sp>
      <p:grpSp>
        <p:nvGrpSpPr>
          <p:cNvPr id="171" name="Google Shape;16377;p70">
            <a:extLst>
              <a:ext uri="{FF2B5EF4-FFF2-40B4-BE49-F238E27FC236}">
                <a16:creationId xmlns:a16="http://schemas.microsoft.com/office/drawing/2014/main" xmlns="" id="{BB8D2531-D319-472C-A1CC-C7E151B70AC2}"/>
              </a:ext>
            </a:extLst>
          </p:cNvPr>
          <p:cNvGrpSpPr/>
          <p:nvPr/>
        </p:nvGrpSpPr>
        <p:grpSpPr>
          <a:xfrm>
            <a:off x="2794062" y="2408999"/>
            <a:ext cx="495655" cy="549323"/>
            <a:chOff x="4201394" y="1981809"/>
            <a:chExt cx="373538" cy="372305"/>
          </a:xfrm>
          <a:solidFill>
            <a:schemeClr val="accent2"/>
          </a:solidFill>
        </p:grpSpPr>
        <p:sp>
          <p:nvSpPr>
            <p:cNvPr id="172" name="Google Shape;16378;p70">
              <a:extLst>
                <a:ext uri="{FF2B5EF4-FFF2-40B4-BE49-F238E27FC236}">
                  <a16:creationId xmlns:a16="http://schemas.microsoft.com/office/drawing/2014/main" xmlns="" id="{F1C635AC-3B0C-48EE-B627-1302C98E2282}"/>
                </a:ext>
              </a:extLst>
            </p:cNvPr>
            <p:cNvSpPr/>
            <p:nvPr/>
          </p:nvSpPr>
          <p:spPr>
            <a:xfrm>
              <a:off x="4308876" y="2188619"/>
              <a:ext cx="59429" cy="59823"/>
            </a:xfrm>
            <a:custGeom>
              <a:avLst/>
              <a:gdLst/>
              <a:ahLst/>
              <a:cxnLst/>
              <a:rect l="l" t="t" r="r" b="b"/>
              <a:pathLst>
                <a:path w="2267" h="2282" extrusionOk="0">
                  <a:moveTo>
                    <a:pt x="1400" y="0"/>
                  </a:moveTo>
                  <a:lnTo>
                    <a:pt x="0" y="1415"/>
                  </a:lnTo>
                  <a:cubicBezTo>
                    <a:pt x="101" y="1429"/>
                    <a:pt x="202" y="1473"/>
                    <a:pt x="275" y="1545"/>
                  </a:cubicBezTo>
                  <a:lnTo>
                    <a:pt x="722" y="1992"/>
                  </a:lnTo>
                  <a:cubicBezTo>
                    <a:pt x="794" y="2079"/>
                    <a:pt x="852" y="2166"/>
                    <a:pt x="866" y="2281"/>
                  </a:cubicBezTo>
                  <a:lnTo>
                    <a:pt x="2267" y="881"/>
                  </a:lnTo>
                  <a:cubicBezTo>
                    <a:pt x="1935" y="636"/>
                    <a:pt x="1646" y="332"/>
                    <a:pt x="1400"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73" name="Google Shape;16379;p70">
              <a:extLst>
                <a:ext uri="{FF2B5EF4-FFF2-40B4-BE49-F238E27FC236}">
                  <a16:creationId xmlns:a16="http://schemas.microsoft.com/office/drawing/2014/main" xmlns="" id="{749389DC-B363-4D84-83E4-72F4B0B48138}"/>
                </a:ext>
              </a:extLst>
            </p:cNvPr>
            <p:cNvSpPr/>
            <p:nvPr/>
          </p:nvSpPr>
          <p:spPr>
            <a:xfrm>
              <a:off x="4309243" y="2188619"/>
              <a:ext cx="48078" cy="59823"/>
            </a:xfrm>
            <a:custGeom>
              <a:avLst/>
              <a:gdLst/>
              <a:ahLst/>
              <a:cxnLst/>
              <a:rect l="l" t="t" r="r" b="b"/>
              <a:pathLst>
                <a:path w="1834" h="2282" extrusionOk="0">
                  <a:moveTo>
                    <a:pt x="1401" y="0"/>
                  </a:moveTo>
                  <a:lnTo>
                    <a:pt x="1" y="1415"/>
                  </a:lnTo>
                  <a:cubicBezTo>
                    <a:pt x="102" y="1429"/>
                    <a:pt x="203" y="1473"/>
                    <a:pt x="275" y="1545"/>
                  </a:cubicBezTo>
                  <a:lnTo>
                    <a:pt x="722" y="1992"/>
                  </a:lnTo>
                  <a:cubicBezTo>
                    <a:pt x="795" y="2079"/>
                    <a:pt x="852" y="2166"/>
                    <a:pt x="867" y="2281"/>
                  </a:cubicBezTo>
                  <a:lnTo>
                    <a:pt x="1386" y="1747"/>
                  </a:lnTo>
                  <a:lnTo>
                    <a:pt x="1199" y="1545"/>
                  </a:lnTo>
                  <a:lnTo>
                    <a:pt x="1184" y="1545"/>
                  </a:lnTo>
                  <a:cubicBezTo>
                    <a:pt x="1069" y="1429"/>
                    <a:pt x="1069" y="1256"/>
                    <a:pt x="1184" y="1141"/>
                  </a:cubicBezTo>
                  <a:lnTo>
                    <a:pt x="1834" y="491"/>
                  </a:lnTo>
                  <a:cubicBezTo>
                    <a:pt x="1675" y="347"/>
                    <a:pt x="1531" y="174"/>
                    <a:pt x="1401"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74" name="Google Shape;16380;p70">
              <a:extLst>
                <a:ext uri="{FF2B5EF4-FFF2-40B4-BE49-F238E27FC236}">
                  <a16:creationId xmlns:a16="http://schemas.microsoft.com/office/drawing/2014/main" xmlns="" id="{FBFF5014-5E5C-4666-9145-E9974A0ECB14}"/>
                </a:ext>
              </a:extLst>
            </p:cNvPr>
            <p:cNvSpPr/>
            <p:nvPr/>
          </p:nvSpPr>
          <p:spPr>
            <a:xfrm>
              <a:off x="4303580" y="1981809"/>
              <a:ext cx="271351" cy="259030"/>
            </a:xfrm>
            <a:custGeom>
              <a:avLst/>
              <a:gdLst/>
              <a:ahLst/>
              <a:cxnLst/>
              <a:rect l="l" t="t" r="r" b="b"/>
              <a:pathLst>
                <a:path w="10351" h="9881" extrusionOk="0">
                  <a:moveTo>
                    <a:pt x="5378" y="1"/>
                  </a:moveTo>
                  <a:cubicBezTo>
                    <a:pt x="4169" y="1"/>
                    <a:pt x="2937" y="449"/>
                    <a:pt x="1934" y="1451"/>
                  </a:cubicBezTo>
                  <a:cubicBezTo>
                    <a:pt x="0" y="3386"/>
                    <a:pt x="0" y="6504"/>
                    <a:pt x="1934" y="8438"/>
                  </a:cubicBezTo>
                  <a:cubicBezTo>
                    <a:pt x="2873" y="9376"/>
                    <a:pt x="4136" y="9880"/>
                    <a:pt x="5423" y="9880"/>
                  </a:cubicBezTo>
                  <a:cubicBezTo>
                    <a:pt x="6056" y="9880"/>
                    <a:pt x="6695" y="9758"/>
                    <a:pt x="7304" y="9506"/>
                  </a:cubicBezTo>
                  <a:cubicBezTo>
                    <a:pt x="9152" y="8741"/>
                    <a:pt x="10350" y="6937"/>
                    <a:pt x="10350" y="4945"/>
                  </a:cubicBezTo>
                  <a:cubicBezTo>
                    <a:pt x="10350" y="1973"/>
                    <a:pt x="7915" y="1"/>
                    <a:pt x="5378"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75" name="Google Shape;16381;p70">
              <a:extLst>
                <a:ext uri="{FF2B5EF4-FFF2-40B4-BE49-F238E27FC236}">
                  <a16:creationId xmlns:a16="http://schemas.microsoft.com/office/drawing/2014/main" xmlns="" id="{30456D04-00F6-4905-8092-17ABCBD1590F}"/>
                </a:ext>
              </a:extLst>
            </p:cNvPr>
            <p:cNvSpPr/>
            <p:nvPr/>
          </p:nvSpPr>
          <p:spPr>
            <a:xfrm>
              <a:off x="4298652" y="1982281"/>
              <a:ext cx="158208" cy="258296"/>
            </a:xfrm>
            <a:custGeom>
              <a:avLst/>
              <a:gdLst/>
              <a:ahLst/>
              <a:cxnLst/>
              <a:rect l="l" t="t" r="r" b="b"/>
              <a:pathLst>
                <a:path w="6035" h="9853" extrusionOk="0">
                  <a:moveTo>
                    <a:pt x="5607" y="0"/>
                  </a:moveTo>
                  <a:cubicBezTo>
                    <a:pt x="2908" y="0"/>
                    <a:pt x="679" y="2183"/>
                    <a:pt x="679" y="4927"/>
                  </a:cubicBezTo>
                  <a:cubicBezTo>
                    <a:pt x="679" y="7670"/>
                    <a:pt x="2908" y="9853"/>
                    <a:pt x="5607" y="9853"/>
                  </a:cubicBezTo>
                  <a:cubicBezTo>
                    <a:pt x="5748" y="9853"/>
                    <a:pt x="5891" y="9847"/>
                    <a:pt x="6035" y="9835"/>
                  </a:cubicBezTo>
                  <a:cubicBezTo>
                    <a:pt x="4865" y="9748"/>
                    <a:pt x="3783" y="9243"/>
                    <a:pt x="2960" y="8420"/>
                  </a:cubicBezTo>
                  <a:cubicBezTo>
                    <a:pt x="0" y="5446"/>
                    <a:pt x="1848" y="365"/>
                    <a:pt x="6035" y="19"/>
                  </a:cubicBezTo>
                  <a:cubicBezTo>
                    <a:pt x="5891" y="6"/>
                    <a:pt x="5748" y="0"/>
                    <a:pt x="5607"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76" name="Google Shape;16382;p70">
              <a:extLst>
                <a:ext uri="{FF2B5EF4-FFF2-40B4-BE49-F238E27FC236}">
                  <a16:creationId xmlns:a16="http://schemas.microsoft.com/office/drawing/2014/main" xmlns="" id="{3600A369-C176-492F-B363-87C24D958AD5}"/>
                </a:ext>
              </a:extLst>
            </p:cNvPr>
            <p:cNvSpPr/>
            <p:nvPr/>
          </p:nvSpPr>
          <p:spPr>
            <a:xfrm>
              <a:off x="4341041" y="2006504"/>
              <a:ext cx="219498" cy="209746"/>
            </a:xfrm>
            <a:custGeom>
              <a:avLst/>
              <a:gdLst/>
              <a:ahLst/>
              <a:cxnLst/>
              <a:rect l="l" t="t" r="r" b="b"/>
              <a:pathLst>
                <a:path w="8373" h="8001" extrusionOk="0">
                  <a:moveTo>
                    <a:pt x="4028" y="0"/>
                  </a:moveTo>
                  <a:cubicBezTo>
                    <a:pt x="1974" y="0"/>
                    <a:pt x="0" y="1597"/>
                    <a:pt x="0" y="4003"/>
                  </a:cubicBezTo>
                  <a:cubicBezTo>
                    <a:pt x="0" y="6404"/>
                    <a:pt x="1968" y="8001"/>
                    <a:pt x="4019" y="8001"/>
                  </a:cubicBezTo>
                  <a:cubicBezTo>
                    <a:pt x="5000" y="8001"/>
                    <a:pt x="6001" y="7635"/>
                    <a:pt x="6814" y="6817"/>
                  </a:cubicBezTo>
                  <a:cubicBezTo>
                    <a:pt x="8373" y="5258"/>
                    <a:pt x="8373" y="2732"/>
                    <a:pt x="6814" y="1173"/>
                  </a:cubicBezTo>
                  <a:cubicBezTo>
                    <a:pt x="6003" y="363"/>
                    <a:pt x="5006" y="0"/>
                    <a:pt x="4028"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77" name="Google Shape;16383;p70">
              <a:extLst>
                <a:ext uri="{FF2B5EF4-FFF2-40B4-BE49-F238E27FC236}">
                  <a16:creationId xmlns:a16="http://schemas.microsoft.com/office/drawing/2014/main" xmlns="" id="{1E802609-7A27-4364-95D7-0C36572CDD7D}"/>
                </a:ext>
              </a:extLst>
            </p:cNvPr>
            <p:cNvSpPr/>
            <p:nvPr/>
          </p:nvSpPr>
          <p:spPr>
            <a:xfrm>
              <a:off x="4331945" y="2006845"/>
              <a:ext cx="124914" cy="209169"/>
            </a:xfrm>
            <a:custGeom>
              <a:avLst/>
              <a:gdLst/>
              <a:ahLst/>
              <a:cxnLst/>
              <a:rect l="l" t="t" r="r" b="b"/>
              <a:pathLst>
                <a:path w="4765" h="7979" extrusionOk="0">
                  <a:moveTo>
                    <a:pt x="4367" y="0"/>
                  </a:moveTo>
                  <a:cubicBezTo>
                    <a:pt x="2187" y="0"/>
                    <a:pt x="376" y="1770"/>
                    <a:pt x="376" y="3990"/>
                  </a:cubicBezTo>
                  <a:cubicBezTo>
                    <a:pt x="376" y="6222"/>
                    <a:pt x="2186" y="7979"/>
                    <a:pt x="4364" y="7979"/>
                  </a:cubicBezTo>
                  <a:cubicBezTo>
                    <a:pt x="4497" y="7979"/>
                    <a:pt x="4630" y="7972"/>
                    <a:pt x="4765" y="7959"/>
                  </a:cubicBezTo>
                  <a:cubicBezTo>
                    <a:pt x="3855" y="7858"/>
                    <a:pt x="3018" y="7454"/>
                    <a:pt x="2368" y="6804"/>
                  </a:cubicBezTo>
                  <a:cubicBezTo>
                    <a:pt x="1" y="4437"/>
                    <a:pt x="1430" y="381"/>
                    <a:pt x="4765" y="20"/>
                  </a:cubicBezTo>
                  <a:cubicBezTo>
                    <a:pt x="4631" y="7"/>
                    <a:pt x="4498" y="0"/>
                    <a:pt x="4367"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78" name="Google Shape;16384;p70">
              <a:extLst>
                <a:ext uri="{FF2B5EF4-FFF2-40B4-BE49-F238E27FC236}">
                  <a16:creationId xmlns:a16="http://schemas.microsoft.com/office/drawing/2014/main" xmlns="" id="{91985561-5A8A-4102-8BB8-0CFB5675CD0D}"/>
                </a:ext>
              </a:extLst>
            </p:cNvPr>
            <p:cNvSpPr/>
            <p:nvPr/>
          </p:nvSpPr>
          <p:spPr>
            <a:xfrm>
              <a:off x="4417091" y="2048212"/>
              <a:ext cx="57175" cy="57175"/>
            </a:xfrm>
            <a:custGeom>
              <a:avLst/>
              <a:gdLst/>
              <a:ahLst/>
              <a:cxnLst/>
              <a:rect l="l" t="t" r="r" b="b"/>
              <a:pathLst>
                <a:path w="2181" h="2181" extrusionOk="0">
                  <a:moveTo>
                    <a:pt x="1083" y="1"/>
                  </a:moveTo>
                  <a:cubicBezTo>
                    <a:pt x="492" y="1"/>
                    <a:pt x="1" y="492"/>
                    <a:pt x="1" y="1084"/>
                  </a:cubicBezTo>
                  <a:cubicBezTo>
                    <a:pt x="1" y="1690"/>
                    <a:pt x="492" y="2181"/>
                    <a:pt x="1083" y="2181"/>
                  </a:cubicBezTo>
                  <a:cubicBezTo>
                    <a:pt x="1690" y="2181"/>
                    <a:pt x="2181" y="1690"/>
                    <a:pt x="2181" y="1084"/>
                  </a:cubicBezTo>
                  <a:cubicBezTo>
                    <a:pt x="2181" y="492"/>
                    <a:pt x="1690" y="1"/>
                    <a:pt x="1083"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79" name="Google Shape;16385;p70">
              <a:extLst>
                <a:ext uri="{FF2B5EF4-FFF2-40B4-BE49-F238E27FC236}">
                  <a16:creationId xmlns:a16="http://schemas.microsoft.com/office/drawing/2014/main" xmlns="" id="{AE17B186-CF4B-45EE-BD73-63A62C042182}"/>
                </a:ext>
              </a:extLst>
            </p:cNvPr>
            <p:cNvSpPr/>
            <p:nvPr/>
          </p:nvSpPr>
          <p:spPr>
            <a:xfrm>
              <a:off x="4417851" y="2048369"/>
              <a:ext cx="39008" cy="56834"/>
            </a:xfrm>
            <a:custGeom>
              <a:avLst/>
              <a:gdLst/>
              <a:ahLst/>
              <a:cxnLst/>
              <a:rect l="l" t="t" r="r" b="b"/>
              <a:pathLst>
                <a:path w="1488" h="2168" extrusionOk="0">
                  <a:moveTo>
                    <a:pt x="1080" y="1"/>
                  </a:moveTo>
                  <a:cubicBezTo>
                    <a:pt x="510" y="1"/>
                    <a:pt x="1" y="459"/>
                    <a:pt x="1" y="1078"/>
                  </a:cubicBezTo>
                  <a:cubicBezTo>
                    <a:pt x="1" y="1699"/>
                    <a:pt x="514" y="2167"/>
                    <a:pt x="1086" y="2167"/>
                  </a:cubicBezTo>
                  <a:cubicBezTo>
                    <a:pt x="1219" y="2167"/>
                    <a:pt x="1354" y="2142"/>
                    <a:pt x="1488" y="2088"/>
                  </a:cubicBezTo>
                  <a:cubicBezTo>
                    <a:pt x="1083" y="1915"/>
                    <a:pt x="823" y="1525"/>
                    <a:pt x="838" y="1078"/>
                  </a:cubicBezTo>
                  <a:cubicBezTo>
                    <a:pt x="823" y="644"/>
                    <a:pt x="1083" y="255"/>
                    <a:pt x="1488" y="81"/>
                  </a:cubicBezTo>
                  <a:cubicBezTo>
                    <a:pt x="1352" y="26"/>
                    <a:pt x="1214" y="1"/>
                    <a:pt x="1080"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80" name="Google Shape;16386;p70">
              <a:extLst>
                <a:ext uri="{FF2B5EF4-FFF2-40B4-BE49-F238E27FC236}">
                  <a16:creationId xmlns:a16="http://schemas.microsoft.com/office/drawing/2014/main" xmlns="" id="{8D7E5F27-DC57-4064-8631-845E4CED2924}"/>
                </a:ext>
              </a:extLst>
            </p:cNvPr>
            <p:cNvSpPr/>
            <p:nvPr/>
          </p:nvSpPr>
          <p:spPr>
            <a:xfrm>
              <a:off x="4398557" y="2105361"/>
              <a:ext cx="93876" cy="59823"/>
            </a:xfrm>
            <a:custGeom>
              <a:avLst/>
              <a:gdLst/>
              <a:ahLst/>
              <a:cxnLst/>
              <a:rect l="l" t="t" r="r" b="b"/>
              <a:pathLst>
                <a:path w="3581" h="2282" extrusionOk="0">
                  <a:moveTo>
                    <a:pt x="1170" y="1"/>
                  </a:moveTo>
                  <a:cubicBezTo>
                    <a:pt x="535" y="1"/>
                    <a:pt x="15" y="520"/>
                    <a:pt x="0" y="1170"/>
                  </a:cubicBezTo>
                  <a:lnTo>
                    <a:pt x="0" y="2079"/>
                  </a:lnTo>
                  <a:cubicBezTo>
                    <a:pt x="0" y="2195"/>
                    <a:pt x="101" y="2281"/>
                    <a:pt x="203" y="2281"/>
                  </a:cubicBezTo>
                  <a:lnTo>
                    <a:pt x="3378" y="2281"/>
                  </a:lnTo>
                  <a:cubicBezTo>
                    <a:pt x="3494" y="2281"/>
                    <a:pt x="3580" y="2195"/>
                    <a:pt x="3580" y="2079"/>
                  </a:cubicBezTo>
                  <a:lnTo>
                    <a:pt x="3580" y="1170"/>
                  </a:lnTo>
                  <a:cubicBezTo>
                    <a:pt x="3580" y="520"/>
                    <a:pt x="3061" y="1"/>
                    <a:pt x="2411"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81" name="Google Shape;16387;p70">
              <a:extLst>
                <a:ext uri="{FF2B5EF4-FFF2-40B4-BE49-F238E27FC236}">
                  <a16:creationId xmlns:a16="http://schemas.microsoft.com/office/drawing/2014/main" xmlns="" id="{765339EB-4D1D-4A6B-BE1C-843C0E84E518}"/>
                </a:ext>
              </a:extLst>
            </p:cNvPr>
            <p:cNvSpPr/>
            <p:nvPr/>
          </p:nvSpPr>
          <p:spPr>
            <a:xfrm>
              <a:off x="4398924" y="2105361"/>
              <a:ext cx="53007" cy="59823"/>
            </a:xfrm>
            <a:custGeom>
              <a:avLst/>
              <a:gdLst/>
              <a:ahLst/>
              <a:cxnLst/>
              <a:rect l="l" t="t" r="r" b="b"/>
              <a:pathLst>
                <a:path w="2022" h="2282" extrusionOk="0">
                  <a:moveTo>
                    <a:pt x="1170" y="1"/>
                  </a:moveTo>
                  <a:cubicBezTo>
                    <a:pt x="521" y="1"/>
                    <a:pt x="1" y="520"/>
                    <a:pt x="1" y="1170"/>
                  </a:cubicBezTo>
                  <a:lnTo>
                    <a:pt x="1" y="2079"/>
                  </a:lnTo>
                  <a:cubicBezTo>
                    <a:pt x="1" y="2195"/>
                    <a:pt x="87" y="2281"/>
                    <a:pt x="189" y="2281"/>
                  </a:cubicBezTo>
                  <a:lnTo>
                    <a:pt x="1055" y="2281"/>
                  </a:lnTo>
                  <a:cubicBezTo>
                    <a:pt x="939" y="2281"/>
                    <a:pt x="853" y="2195"/>
                    <a:pt x="853" y="2079"/>
                  </a:cubicBezTo>
                  <a:lnTo>
                    <a:pt x="853" y="1170"/>
                  </a:lnTo>
                  <a:cubicBezTo>
                    <a:pt x="853" y="520"/>
                    <a:pt x="1372" y="1"/>
                    <a:pt x="2022"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82" name="Google Shape;16388;p70">
              <a:extLst>
                <a:ext uri="{FF2B5EF4-FFF2-40B4-BE49-F238E27FC236}">
                  <a16:creationId xmlns:a16="http://schemas.microsoft.com/office/drawing/2014/main" xmlns="" id="{5A7DA6FA-E51E-4093-B6DB-D68A86DBFA3F}"/>
                </a:ext>
              </a:extLst>
            </p:cNvPr>
            <p:cNvSpPr/>
            <p:nvPr/>
          </p:nvSpPr>
          <p:spPr>
            <a:xfrm>
              <a:off x="4416331" y="2128639"/>
              <a:ext cx="12138" cy="36544"/>
            </a:xfrm>
            <a:custGeom>
              <a:avLst/>
              <a:gdLst/>
              <a:ahLst/>
              <a:cxnLst/>
              <a:rect l="l" t="t" r="r" b="b"/>
              <a:pathLst>
                <a:path w="463" h="1394" extrusionOk="0">
                  <a:moveTo>
                    <a:pt x="232" y="0"/>
                  </a:moveTo>
                  <a:cubicBezTo>
                    <a:pt x="116" y="0"/>
                    <a:pt x="1" y="80"/>
                    <a:pt x="15" y="239"/>
                  </a:cubicBezTo>
                  <a:lnTo>
                    <a:pt x="15" y="1393"/>
                  </a:lnTo>
                  <a:lnTo>
                    <a:pt x="448" y="1393"/>
                  </a:lnTo>
                  <a:lnTo>
                    <a:pt x="448" y="239"/>
                  </a:lnTo>
                  <a:cubicBezTo>
                    <a:pt x="463" y="80"/>
                    <a:pt x="347" y="0"/>
                    <a:pt x="232"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83" name="Google Shape;16389;p70">
              <a:extLst>
                <a:ext uri="{FF2B5EF4-FFF2-40B4-BE49-F238E27FC236}">
                  <a16:creationId xmlns:a16="http://schemas.microsoft.com/office/drawing/2014/main" xmlns="" id="{E071FA92-3E9A-4D98-94D5-E92C241AA366}"/>
                </a:ext>
              </a:extLst>
            </p:cNvPr>
            <p:cNvSpPr/>
            <p:nvPr/>
          </p:nvSpPr>
          <p:spPr>
            <a:xfrm>
              <a:off x="4462889" y="2128639"/>
              <a:ext cx="12138" cy="36544"/>
            </a:xfrm>
            <a:custGeom>
              <a:avLst/>
              <a:gdLst/>
              <a:ahLst/>
              <a:cxnLst/>
              <a:rect l="l" t="t" r="r" b="b"/>
              <a:pathLst>
                <a:path w="463" h="1394" extrusionOk="0">
                  <a:moveTo>
                    <a:pt x="231" y="0"/>
                  </a:moveTo>
                  <a:cubicBezTo>
                    <a:pt x="116" y="0"/>
                    <a:pt x="0" y="80"/>
                    <a:pt x="15" y="239"/>
                  </a:cubicBezTo>
                  <a:lnTo>
                    <a:pt x="15" y="1393"/>
                  </a:lnTo>
                  <a:lnTo>
                    <a:pt x="448" y="1393"/>
                  </a:lnTo>
                  <a:lnTo>
                    <a:pt x="448" y="239"/>
                  </a:lnTo>
                  <a:cubicBezTo>
                    <a:pt x="462" y="80"/>
                    <a:pt x="347" y="0"/>
                    <a:pt x="231"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84" name="Google Shape;16390;p70">
              <a:extLst>
                <a:ext uri="{FF2B5EF4-FFF2-40B4-BE49-F238E27FC236}">
                  <a16:creationId xmlns:a16="http://schemas.microsoft.com/office/drawing/2014/main" xmlns="" id="{9083C6F7-CEE6-42AA-82CB-3A19B990CFD6}"/>
                </a:ext>
              </a:extLst>
            </p:cNvPr>
            <p:cNvSpPr/>
            <p:nvPr/>
          </p:nvSpPr>
          <p:spPr>
            <a:xfrm>
              <a:off x="4201394" y="2221441"/>
              <a:ext cx="135872" cy="132674"/>
            </a:xfrm>
            <a:custGeom>
              <a:avLst/>
              <a:gdLst/>
              <a:ahLst/>
              <a:cxnLst/>
              <a:rect l="l" t="t" r="r" b="b"/>
              <a:pathLst>
                <a:path w="5183" h="5061" extrusionOk="0">
                  <a:moveTo>
                    <a:pt x="4107" y="1"/>
                  </a:moveTo>
                  <a:cubicBezTo>
                    <a:pt x="3963" y="1"/>
                    <a:pt x="3819" y="55"/>
                    <a:pt x="3710" y="163"/>
                  </a:cubicBezTo>
                  <a:lnTo>
                    <a:pt x="232" y="3642"/>
                  </a:lnTo>
                  <a:cubicBezTo>
                    <a:pt x="1" y="3858"/>
                    <a:pt x="1" y="4219"/>
                    <a:pt x="232" y="4436"/>
                  </a:cubicBezTo>
                  <a:lnTo>
                    <a:pt x="679" y="4898"/>
                  </a:lnTo>
                  <a:cubicBezTo>
                    <a:pt x="787" y="5006"/>
                    <a:pt x="932" y="5060"/>
                    <a:pt x="1076" y="5060"/>
                  </a:cubicBezTo>
                  <a:cubicBezTo>
                    <a:pt x="1220" y="5060"/>
                    <a:pt x="1365" y="5006"/>
                    <a:pt x="1473" y="4898"/>
                  </a:cubicBezTo>
                  <a:lnTo>
                    <a:pt x="4966" y="1404"/>
                  </a:lnTo>
                  <a:cubicBezTo>
                    <a:pt x="5183" y="1188"/>
                    <a:pt x="5183" y="827"/>
                    <a:pt x="4966" y="611"/>
                  </a:cubicBezTo>
                  <a:lnTo>
                    <a:pt x="4504" y="163"/>
                  </a:lnTo>
                  <a:cubicBezTo>
                    <a:pt x="4396" y="55"/>
                    <a:pt x="4252" y="1"/>
                    <a:pt x="4107"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85" name="Google Shape;16391;p70">
              <a:extLst>
                <a:ext uri="{FF2B5EF4-FFF2-40B4-BE49-F238E27FC236}">
                  <a16:creationId xmlns:a16="http://schemas.microsoft.com/office/drawing/2014/main" xmlns="" id="{4CA81E6C-A21A-4F60-A3F8-AAA2E1445218}"/>
                </a:ext>
              </a:extLst>
            </p:cNvPr>
            <p:cNvSpPr/>
            <p:nvPr/>
          </p:nvSpPr>
          <p:spPr>
            <a:xfrm>
              <a:off x="4201394" y="2221441"/>
              <a:ext cx="118859" cy="132674"/>
            </a:xfrm>
            <a:custGeom>
              <a:avLst/>
              <a:gdLst/>
              <a:ahLst/>
              <a:cxnLst/>
              <a:rect l="l" t="t" r="r" b="b"/>
              <a:pathLst>
                <a:path w="4534" h="5061" extrusionOk="0">
                  <a:moveTo>
                    <a:pt x="4107" y="1"/>
                  </a:moveTo>
                  <a:cubicBezTo>
                    <a:pt x="3963" y="1"/>
                    <a:pt x="3819" y="55"/>
                    <a:pt x="3710" y="163"/>
                  </a:cubicBezTo>
                  <a:lnTo>
                    <a:pt x="232" y="3642"/>
                  </a:lnTo>
                  <a:cubicBezTo>
                    <a:pt x="1" y="3858"/>
                    <a:pt x="1" y="4219"/>
                    <a:pt x="232" y="4450"/>
                  </a:cubicBezTo>
                  <a:lnTo>
                    <a:pt x="679" y="4898"/>
                  </a:lnTo>
                  <a:cubicBezTo>
                    <a:pt x="787" y="5006"/>
                    <a:pt x="932" y="5060"/>
                    <a:pt x="1076" y="5060"/>
                  </a:cubicBezTo>
                  <a:cubicBezTo>
                    <a:pt x="1220" y="5060"/>
                    <a:pt x="1365" y="5006"/>
                    <a:pt x="1473" y="4898"/>
                  </a:cubicBezTo>
                  <a:lnTo>
                    <a:pt x="1502" y="4869"/>
                  </a:lnTo>
                  <a:lnTo>
                    <a:pt x="1083" y="4450"/>
                  </a:lnTo>
                  <a:cubicBezTo>
                    <a:pt x="867" y="4219"/>
                    <a:pt x="867" y="3858"/>
                    <a:pt x="1083" y="3642"/>
                  </a:cubicBezTo>
                  <a:lnTo>
                    <a:pt x="4533" y="192"/>
                  </a:lnTo>
                  <a:lnTo>
                    <a:pt x="4504" y="163"/>
                  </a:lnTo>
                  <a:cubicBezTo>
                    <a:pt x="4396" y="55"/>
                    <a:pt x="4252" y="1"/>
                    <a:pt x="4107"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86" name="Google Shape;16392;p70">
              <a:extLst>
                <a:ext uri="{FF2B5EF4-FFF2-40B4-BE49-F238E27FC236}">
                  <a16:creationId xmlns:a16="http://schemas.microsoft.com/office/drawing/2014/main" xmlns="" id="{E906C0CC-6798-419B-BF5B-88E7F3A2A7C4}"/>
                </a:ext>
              </a:extLst>
            </p:cNvPr>
            <p:cNvSpPr/>
            <p:nvPr/>
          </p:nvSpPr>
          <p:spPr>
            <a:xfrm>
              <a:off x="4287668" y="2221441"/>
              <a:ext cx="49599" cy="47816"/>
            </a:xfrm>
            <a:custGeom>
              <a:avLst/>
              <a:gdLst/>
              <a:ahLst/>
              <a:cxnLst/>
              <a:rect l="l" t="t" r="r" b="b"/>
              <a:pathLst>
                <a:path w="1892" h="1824" extrusionOk="0">
                  <a:moveTo>
                    <a:pt x="816" y="1"/>
                  </a:moveTo>
                  <a:cubicBezTo>
                    <a:pt x="672" y="1"/>
                    <a:pt x="528" y="55"/>
                    <a:pt x="419" y="163"/>
                  </a:cubicBezTo>
                  <a:lnTo>
                    <a:pt x="1" y="582"/>
                  </a:lnTo>
                  <a:lnTo>
                    <a:pt x="1257" y="1823"/>
                  </a:lnTo>
                  <a:lnTo>
                    <a:pt x="1675" y="1404"/>
                  </a:lnTo>
                  <a:cubicBezTo>
                    <a:pt x="1892" y="1188"/>
                    <a:pt x="1892" y="827"/>
                    <a:pt x="1675" y="611"/>
                  </a:cubicBezTo>
                  <a:lnTo>
                    <a:pt x="1213" y="163"/>
                  </a:lnTo>
                  <a:cubicBezTo>
                    <a:pt x="1105" y="55"/>
                    <a:pt x="961" y="1"/>
                    <a:pt x="816"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87" name="Google Shape;16393;p70">
              <a:extLst>
                <a:ext uri="{FF2B5EF4-FFF2-40B4-BE49-F238E27FC236}">
                  <a16:creationId xmlns:a16="http://schemas.microsoft.com/office/drawing/2014/main" xmlns="" id="{E1EF2B44-39FD-4BBC-B22D-EA7ACC4BB514}"/>
                </a:ext>
              </a:extLst>
            </p:cNvPr>
            <p:cNvSpPr/>
            <p:nvPr/>
          </p:nvSpPr>
          <p:spPr>
            <a:xfrm>
              <a:off x="4287668" y="2221545"/>
              <a:ext cx="32585" cy="26136"/>
            </a:xfrm>
            <a:custGeom>
              <a:avLst/>
              <a:gdLst/>
              <a:ahLst/>
              <a:cxnLst/>
              <a:rect l="l" t="t" r="r" b="b"/>
              <a:pathLst>
                <a:path w="1243" h="997" extrusionOk="0">
                  <a:moveTo>
                    <a:pt x="708" y="0"/>
                  </a:moveTo>
                  <a:cubicBezTo>
                    <a:pt x="593" y="15"/>
                    <a:pt x="492" y="72"/>
                    <a:pt x="405" y="159"/>
                  </a:cubicBezTo>
                  <a:lnTo>
                    <a:pt x="102" y="462"/>
                  </a:lnTo>
                  <a:lnTo>
                    <a:pt x="1" y="578"/>
                  </a:lnTo>
                  <a:lnTo>
                    <a:pt x="434" y="996"/>
                  </a:lnTo>
                  <a:lnTo>
                    <a:pt x="1242" y="188"/>
                  </a:lnTo>
                  <a:lnTo>
                    <a:pt x="1213" y="159"/>
                  </a:lnTo>
                  <a:lnTo>
                    <a:pt x="1185" y="116"/>
                  </a:lnTo>
                  <a:lnTo>
                    <a:pt x="1170" y="101"/>
                  </a:lnTo>
                  <a:lnTo>
                    <a:pt x="1112" y="87"/>
                  </a:lnTo>
                  <a:cubicBezTo>
                    <a:pt x="1011" y="29"/>
                    <a:pt x="910" y="0"/>
                    <a:pt x="809"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grpSp>
      <p:grpSp>
        <p:nvGrpSpPr>
          <p:cNvPr id="188" name="Google Shape;8311;p65">
            <a:extLst>
              <a:ext uri="{FF2B5EF4-FFF2-40B4-BE49-F238E27FC236}">
                <a16:creationId xmlns:a16="http://schemas.microsoft.com/office/drawing/2014/main" xmlns="" id="{805A12D7-33D8-4A10-9482-F41355F58A3D}"/>
              </a:ext>
            </a:extLst>
          </p:cNvPr>
          <p:cNvGrpSpPr/>
          <p:nvPr/>
        </p:nvGrpSpPr>
        <p:grpSpPr>
          <a:xfrm>
            <a:off x="1244778" y="2407817"/>
            <a:ext cx="425249" cy="534281"/>
            <a:chOff x="6203465" y="2891206"/>
            <a:chExt cx="320478" cy="362110"/>
          </a:xfrm>
          <a:solidFill>
            <a:schemeClr val="accent2"/>
          </a:solidFill>
        </p:grpSpPr>
        <p:sp>
          <p:nvSpPr>
            <p:cNvPr id="189" name="Google Shape;8312;p65">
              <a:extLst>
                <a:ext uri="{FF2B5EF4-FFF2-40B4-BE49-F238E27FC236}">
                  <a16:creationId xmlns:a16="http://schemas.microsoft.com/office/drawing/2014/main" xmlns="" id="{C78CEF19-2F17-4107-BC81-2938B604F1FC}"/>
                </a:ext>
              </a:extLst>
            </p:cNvPr>
            <p:cNvSpPr/>
            <p:nvPr/>
          </p:nvSpPr>
          <p:spPr>
            <a:xfrm>
              <a:off x="6203465" y="2902158"/>
              <a:ext cx="320478" cy="351159"/>
            </a:xfrm>
            <a:custGeom>
              <a:avLst/>
              <a:gdLst/>
              <a:ahLst/>
              <a:cxnLst/>
              <a:rect l="l" t="t" r="r" b="b"/>
              <a:pathLst>
                <a:path w="12232" h="13403" extrusionOk="0">
                  <a:moveTo>
                    <a:pt x="6261" y="1"/>
                  </a:moveTo>
                  <a:cubicBezTo>
                    <a:pt x="4487" y="1"/>
                    <a:pt x="2747" y="875"/>
                    <a:pt x="1716" y="2484"/>
                  </a:cubicBezTo>
                  <a:lnTo>
                    <a:pt x="1400" y="3050"/>
                  </a:lnTo>
                  <a:cubicBezTo>
                    <a:pt x="1054" y="3778"/>
                    <a:pt x="872" y="4574"/>
                    <a:pt x="872" y="5389"/>
                  </a:cubicBezTo>
                  <a:cubicBezTo>
                    <a:pt x="882" y="5734"/>
                    <a:pt x="920" y="6079"/>
                    <a:pt x="968" y="6424"/>
                  </a:cubicBezTo>
                  <a:lnTo>
                    <a:pt x="173" y="7833"/>
                  </a:lnTo>
                  <a:cubicBezTo>
                    <a:pt x="0" y="8140"/>
                    <a:pt x="134" y="8542"/>
                    <a:pt x="470" y="8686"/>
                  </a:cubicBezTo>
                  <a:lnTo>
                    <a:pt x="1428" y="9079"/>
                  </a:lnTo>
                  <a:lnTo>
                    <a:pt x="1428" y="10680"/>
                  </a:lnTo>
                  <a:cubicBezTo>
                    <a:pt x="1428" y="11245"/>
                    <a:pt x="1879" y="11696"/>
                    <a:pt x="2444" y="11696"/>
                  </a:cubicBezTo>
                  <a:lnTo>
                    <a:pt x="3767" y="11696"/>
                  </a:lnTo>
                  <a:lnTo>
                    <a:pt x="3767" y="12894"/>
                  </a:lnTo>
                  <a:cubicBezTo>
                    <a:pt x="3758" y="13172"/>
                    <a:pt x="3997" y="13402"/>
                    <a:pt x="4275" y="13402"/>
                  </a:cubicBezTo>
                  <a:lnTo>
                    <a:pt x="8531" y="13402"/>
                  </a:lnTo>
                  <a:cubicBezTo>
                    <a:pt x="8537" y="13402"/>
                    <a:pt x="8543" y="13402"/>
                    <a:pt x="8548" y="13402"/>
                  </a:cubicBezTo>
                  <a:cubicBezTo>
                    <a:pt x="8837" y="13402"/>
                    <a:pt x="9068" y="13167"/>
                    <a:pt x="9068" y="12885"/>
                  </a:cubicBezTo>
                  <a:lnTo>
                    <a:pt x="9068" y="10862"/>
                  </a:lnTo>
                  <a:cubicBezTo>
                    <a:pt x="9068" y="10344"/>
                    <a:pt x="9298" y="9865"/>
                    <a:pt x="9691" y="9539"/>
                  </a:cubicBezTo>
                  <a:cubicBezTo>
                    <a:pt x="11704" y="7871"/>
                    <a:pt x="12231" y="4996"/>
                    <a:pt x="10947" y="2724"/>
                  </a:cubicBezTo>
                  <a:lnTo>
                    <a:pt x="10947" y="2724"/>
                  </a:lnTo>
                  <a:lnTo>
                    <a:pt x="8589" y="3510"/>
                  </a:lnTo>
                  <a:cubicBezTo>
                    <a:pt x="8584" y="3511"/>
                    <a:pt x="8580" y="3511"/>
                    <a:pt x="8576" y="3511"/>
                  </a:cubicBezTo>
                  <a:cubicBezTo>
                    <a:pt x="8507" y="3511"/>
                    <a:pt x="8467" y="3440"/>
                    <a:pt x="8512" y="3385"/>
                  </a:cubicBezTo>
                  <a:lnTo>
                    <a:pt x="10228" y="1890"/>
                  </a:lnTo>
                  <a:lnTo>
                    <a:pt x="8982" y="1095"/>
                  </a:lnTo>
                  <a:lnTo>
                    <a:pt x="9298" y="941"/>
                  </a:lnTo>
                  <a:cubicBezTo>
                    <a:pt x="8366" y="305"/>
                    <a:pt x="7308" y="1"/>
                    <a:pt x="6261"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90" name="Google Shape;8313;p65">
              <a:extLst>
                <a:ext uri="{FF2B5EF4-FFF2-40B4-BE49-F238E27FC236}">
                  <a16:creationId xmlns:a16="http://schemas.microsoft.com/office/drawing/2014/main" xmlns="" id="{D6A4B452-E6B9-4901-BAC2-5A9584C3C198}"/>
                </a:ext>
              </a:extLst>
            </p:cNvPr>
            <p:cNvSpPr/>
            <p:nvPr/>
          </p:nvSpPr>
          <p:spPr>
            <a:xfrm>
              <a:off x="6286833" y="2902132"/>
              <a:ext cx="184867" cy="71159"/>
            </a:xfrm>
            <a:custGeom>
              <a:avLst/>
              <a:gdLst/>
              <a:ahLst/>
              <a:cxnLst/>
              <a:rect l="l" t="t" r="r" b="b"/>
              <a:pathLst>
                <a:path w="7056" h="2716" extrusionOk="0">
                  <a:moveTo>
                    <a:pt x="3083" y="0"/>
                  </a:moveTo>
                  <a:cubicBezTo>
                    <a:pt x="2005" y="0"/>
                    <a:pt x="928" y="324"/>
                    <a:pt x="0" y="971"/>
                  </a:cubicBezTo>
                  <a:cubicBezTo>
                    <a:pt x="467" y="854"/>
                    <a:pt x="951" y="788"/>
                    <a:pt x="1436" y="788"/>
                  </a:cubicBezTo>
                  <a:cubicBezTo>
                    <a:pt x="1469" y="788"/>
                    <a:pt x="1501" y="788"/>
                    <a:pt x="1534" y="789"/>
                  </a:cubicBezTo>
                  <a:cubicBezTo>
                    <a:pt x="1546" y="789"/>
                    <a:pt x="1557" y="789"/>
                    <a:pt x="1569" y="789"/>
                  </a:cubicBezTo>
                  <a:cubicBezTo>
                    <a:pt x="3282" y="789"/>
                    <a:pt x="4916" y="1487"/>
                    <a:pt x="6116" y="2715"/>
                  </a:cubicBezTo>
                  <a:lnTo>
                    <a:pt x="7055" y="1891"/>
                  </a:lnTo>
                  <a:lnTo>
                    <a:pt x="5819" y="1096"/>
                  </a:lnTo>
                  <a:lnTo>
                    <a:pt x="6125" y="942"/>
                  </a:lnTo>
                  <a:cubicBezTo>
                    <a:pt x="5207" y="314"/>
                    <a:pt x="4145" y="0"/>
                    <a:pt x="3083"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91" name="Google Shape;8314;p65">
              <a:extLst>
                <a:ext uri="{FF2B5EF4-FFF2-40B4-BE49-F238E27FC236}">
                  <a16:creationId xmlns:a16="http://schemas.microsoft.com/office/drawing/2014/main" xmlns="" id="{363AEE5A-3EEF-42A5-85AC-DAFAD12A3394}"/>
                </a:ext>
              </a:extLst>
            </p:cNvPr>
            <p:cNvSpPr/>
            <p:nvPr/>
          </p:nvSpPr>
          <p:spPr>
            <a:xfrm>
              <a:off x="6457107" y="2973265"/>
              <a:ext cx="57771" cy="131865"/>
            </a:xfrm>
            <a:custGeom>
              <a:avLst/>
              <a:gdLst/>
              <a:ahLst/>
              <a:cxnLst/>
              <a:rect l="l" t="t" r="r" b="b"/>
              <a:pathLst>
                <a:path w="2205" h="5033" extrusionOk="0">
                  <a:moveTo>
                    <a:pt x="1266" y="0"/>
                  </a:moveTo>
                  <a:lnTo>
                    <a:pt x="0" y="422"/>
                  </a:lnTo>
                  <a:cubicBezTo>
                    <a:pt x="940" y="1572"/>
                    <a:pt x="1448" y="3001"/>
                    <a:pt x="1448" y="4486"/>
                  </a:cubicBezTo>
                  <a:cubicBezTo>
                    <a:pt x="1448" y="4669"/>
                    <a:pt x="1438" y="4851"/>
                    <a:pt x="1419" y="5033"/>
                  </a:cubicBezTo>
                  <a:cubicBezTo>
                    <a:pt x="2205" y="3432"/>
                    <a:pt x="2147" y="1553"/>
                    <a:pt x="1266"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92" name="Google Shape;8315;p65">
              <a:extLst>
                <a:ext uri="{FF2B5EF4-FFF2-40B4-BE49-F238E27FC236}">
                  <a16:creationId xmlns:a16="http://schemas.microsoft.com/office/drawing/2014/main" xmlns="" id="{4EA0753F-B311-4773-B138-D7E255A0B5A6}"/>
                </a:ext>
              </a:extLst>
            </p:cNvPr>
            <p:cNvSpPr/>
            <p:nvPr/>
          </p:nvSpPr>
          <p:spPr>
            <a:xfrm>
              <a:off x="6423807" y="2891206"/>
              <a:ext cx="97988" cy="103752"/>
            </a:xfrm>
            <a:custGeom>
              <a:avLst/>
              <a:gdLst/>
              <a:ahLst/>
              <a:cxnLst/>
              <a:rect l="l" t="t" r="r" b="b"/>
              <a:pathLst>
                <a:path w="3740" h="3960" extrusionOk="0">
                  <a:moveTo>
                    <a:pt x="3672" y="1"/>
                  </a:moveTo>
                  <a:cubicBezTo>
                    <a:pt x="3665" y="1"/>
                    <a:pt x="3657" y="3"/>
                    <a:pt x="3648" y="8"/>
                  </a:cubicBezTo>
                  <a:lnTo>
                    <a:pt x="648" y="1388"/>
                  </a:lnTo>
                  <a:cubicBezTo>
                    <a:pt x="485" y="1474"/>
                    <a:pt x="466" y="1695"/>
                    <a:pt x="619" y="1800"/>
                  </a:cubicBezTo>
                  <a:lnTo>
                    <a:pt x="1482" y="2366"/>
                  </a:lnTo>
                  <a:cubicBezTo>
                    <a:pt x="1559" y="2414"/>
                    <a:pt x="1568" y="2529"/>
                    <a:pt x="1501" y="2586"/>
                  </a:cubicBezTo>
                  <a:lnTo>
                    <a:pt x="35" y="3861"/>
                  </a:lnTo>
                  <a:cubicBezTo>
                    <a:pt x="1" y="3895"/>
                    <a:pt x="27" y="3960"/>
                    <a:pt x="74" y="3960"/>
                  </a:cubicBezTo>
                  <a:cubicBezTo>
                    <a:pt x="80" y="3960"/>
                    <a:pt x="86" y="3959"/>
                    <a:pt x="92" y="3957"/>
                  </a:cubicBezTo>
                  <a:lnTo>
                    <a:pt x="3505" y="2816"/>
                  </a:lnTo>
                  <a:cubicBezTo>
                    <a:pt x="3687" y="2749"/>
                    <a:pt x="3716" y="2519"/>
                    <a:pt x="3572" y="2404"/>
                  </a:cubicBezTo>
                  <a:lnTo>
                    <a:pt x="2652" y="1733"/>
                  </a:lnTo>
                  <a:cubicBezTo>
                    <a:pt x="2594" y="1685"/>
                    <a:pt x="2575" y="1599"/>
                    <a:pt x="2623" y="1541"/>
                  </a:cubicBezTo>
                  <a:lnTo>
                    <a:pt x="3716" y="84"/>
                  </a:lnTo>
                  <a:cubicBezTo>
                    <a:pt x="3739" y="52"/>
                    <a:pt x="3710" y="1"/>
                    <a:pt x="3672"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93" name="Google Shape;8316;p65">
              <a:extLst>
                <a:ext uri="{FF2B5EF4-FFF2-40B4-BE49-F238E27FC236}">
                  <a16:creationId xmlns:a16="http://schemas.microsoft.com/office/drawing/2014/main" xmlns="" id="{A275F238-D67E-4B00-B375-A79A4692E82F}"/>
                </a:ext>
              </a:extLst>
            </p:cNvPr>
            <p:cNvSpPr/>
            <p:nvPr/>
          </p:nvSpPr>
          <p:spPr>
            <a:xfrm>
              <a:off x="6396087" y="2978085"/>
              <a:ext cx="33405" cy="38907"/>
            </a:xfrm>
            <a:custGeom>
              <a:avLst/>
              <a:gdLst/>
              <a:ahLst/>
              <a:cxnLst/>
              <a:rect l="l" t="t" r="r" b="b"/>
              <a:pathLst>
                <a:path w="1275" h="1485" extrusionOk="0">
                  <a:moveTo>
                    <a:pt x="230" y="1"/>
                  </a:moveTo>
                  <a:cubicBezTo>
                    <a:pt x="129" y="1"/>
                    <a:pt x="28" y="66"/>
                    <a:pt x="19" y="200"/>
                  </a:cubicBezTo>
                  <a:cubicBezTo>
                    <a:pt x="0" y="967"/>
                    <a:pt x="355" y="1417"/>
                    <a:pt x="1035" y="1484"/>
                  </a:cubicBezTo>
                  <a:lnTo>
                    <a:pt x="1054" y="1484"/>
                  </a:lnTo>
                  <a:cubicBezTo>
                    <a:pt x="1160" y="1484"/>
                    <a:pt x="1246" y="1398"/>
                    <a:pt x="1256" y="1293"/>
                  </a:cubicBezTo>
                  <a:cubicBezTo>
                    <a:pt x="1275" y="1178"/>
                    <a:pt x="1189" y="1072"/>
                    <a:pt x="1074" y="1063"/>
                  </a:cubicBezTo>
                  <a:cubicBezTo>
                    <a:pt x="767" y="1043"/>
                    <a:pt x="422" y="919"/>
                    <a:pt x="441" y="219"/>
                  </a:cubicBezTo>
                  <a:cubicBezTo>
                    <a:pt x="446" y="75"/>
                    <a:pt x="338" y="1"/>
                    <a:pt x="230"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grpSp>
      <p:grpSp>
        <p:nvGrpSpPr>
          <p:cNvPr id="194" name="Google Shape;10810;p66">
            <a:extLst>
              <a:ext uri="{FF2B5EF4-FFF2-40B4-BE49-F238E27FC236}">
                <a16:creationId xmlns:a16="http://schemas.microsoft.com/office/drawing/2014/main" xmlns="" id="{5ED479A8-092F-486F-8EA0-FD7FEC247173}"/>
              </a:ext>
            </a:extLst>
          </p:cNvPr>
          <p:cNvGrpSpPr/>
          <p:nvPr/>
        </p:nvGrpSpPr>
        <p:grpSpPr>
          <a:xfrm>
            <a:off x="4312644" y="2368350"/>
            <a:ext cx="568600" cy="565378"/>
            <a:chOff x="5744051" y="3766250"/>
            <a:chExt cx="428511" cy="383186"/>
          </a:xfrm>
          <a:solidFill>
            <a:schemeClr val="accent2"/>
          </a:solidFill>
        </p:grpSpPr>
        <p:sp>
          <p:nvSpPr>
            <p:cNvPr id="195" name="Google Shape;10811;p66">
              <a:extLst>
                <a:ext uri="{FF2B5EF4-FFF2-40B4-BE49-F238E27FC236}">
                  <a16:creationId xmlns:a16="http://schemas.microsoft.com/office/drawing/2014/main" xmlns="" id="{B6F70E24-0C69-4F74-B3E2-BA768B6CCC60}"/>
                </a:ext>
              </a:extLst>
            </p:cNvPr>
            <p:cNvSpPr/>
            <p:nvPr/>
          </p:nvSpPr>
          <p:spPr>
            <a:xfrm>
              <a:off x="5872489" y="3804510"/>
              <a:ext cx="130696" cy="130460"/>
            </a:xfrm>
            <a:custGeom>
              <a:avLst/>
              <a:gdLst/>
              <a:ahLst/>
              <a:cxnLst/>
              <a:rect l="l" t="t" r="r" b="b"/>
              <a:pathLst>
                <a:path w="4977" h="4968" extrusionOk="0">
                  <a:moveTo>
                    <a:pt x="2480" y="0"/>
                  </a:moveTo>
                  <a:cubicBezTo>
                    <a:pt x="1110" y="0"/>
                    <a:pt x="0" y="1107"/>
                    <a:pt x="0" y="2479"/>
                  </a:cubicBezTo>
                  <a:cubicBezTo>
                    <a:pt x="0" y="3847"/>
                    <a:pt x="1110" y="4967"/>
                    <a:pt x="2479" y="4967"/>
                  </a:cubicBezTo>
                  <a:cubicBezTo>
                    <a:pt x="2485" y="4967"/>
                    <a:pt x="2491" y="4967"/>
                    <a:pt x="2496" y="4967"/>
                  </a:cubicBezTo>
                  <a:cubicBezTo>
                    <a:pt x="3866" y="4967"/>
                    <a:pt x="4967" y="3861"/>
                    <a:pt x="4977" y="2488"/>
                  </a:cubicBezTo>
                  <a:cubicBezTo>
                    <a:pt x="4977" y="1120"/>
                    <a:pt x="3866" y="0"/>
                    <a:pt x="2498" y="0"/>
                  </a:cubicBezTo>
                  <a:cubicBezTo>
                    <a:pt x="2492" y="0"/>
                    <a:pt x="2486" y="0"/>
                    <a:pt x="2480"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96" name="Google Shape;10812;p66">
              <a:extLst>
                <a:ext uri="{FF2B5EF4-FFF2-40B4-BE49-F238E27FC236}">
                  <a16:creationId xmlns:a16="http://schemas.microsoft.com/office/drawing/2014/main" xmlns="" id="{1ECCBE9E-014F-4738-BCF9-AC50A7ECE7C0}"/>
                </a:ext>
              </a:extLst>
            </p:cNvPr>
            <p:cNvSpPr/>
            <p:nvPr/>
          </p:nvSpPr>
          <p:spPr>
            <a:xfrm>
              <a:off x="5871963" y="3804169"/>
              <a:ext cx="74185" cy="130775"/>
            </a:xfrm>
            <a:custGeom>
              <a:avLst/>
              <a:gdLst/>
              <a:ahLst/>
              <a:cxnLst/>
              <a:rect l="l" t="t" r="r" b="b"/>
              <a:pathLst>
                <a:path w="2825" h="4980" extrusionOk="0">
                  <a:moveTo>
                    <a:pt x="2487" y="0"/>
                  </a:moveTo>
                  <a:cubicBezTo>
                    <a:pt x="1138" y="0"/>
                    <a:pt x="10" y="1094"/>
                    <a:pt x="1" y="2482"/>
                  </a:cubicBezTo>
                  <a:cubicBezTo>
                    <a:pt x="1" y="3880"/>
                    <a:pt x="1144" y="4980"/>
                    <a:pt x="2498" y="4980"/>
                  </a:cubicBezTo>
                  <a:cubicBezTo>
                    <a:pt x="2599" y="4980"/>
                    <a:pt x="2702" y="4974"/>
                    <a:pt x="2805" y="4961"/>
                  </a:cubicBezTo>
                  <a:cubicBezTo>
                    <a:pt x="1570" y="4789"/>
                    <a:pt x="642" y="3736"/>
                    <a:pt x="642" y="2482"/>
                  </a:cubicBezTo>
                  <a:cubicBezTo>
                    <a:pt x="652" y="1238"/>
                    <a:pt x="1580" y="185"/>
                    <a:pt x="2824" y="23"/>
                  </a:cubicBezTo>
                  <a:cubicBezTo>
                    <a:pt x="2710" y="8"/>
                    <a:pt x="2598" y="0"/>
                    <a:pt x="2487"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97" name="Google Shape;10813;p66">
              <a:extLst>
                <a:ext uri="{FF2B5EF4-FFF2-40B4-BE49-F238E27FC236}">
                  <a16:creationId xmlns:a16="http://schemas.microsoft.com/office/drawing/2014/main" xmlns="" id="{6DDA3EDE-C959-4514-AD45-C0E9E1C7CBE4}"/>
                </a:ext>
              </a:extLst>
            </p:cNvPr>
            <p:cNvSpPr/>
            <p:nvPr/>
          </p:nvSpPr>
          <p:spPr>
            <a:xfrm>
              <a:off x="5893339" y="3825361"/>
              <a:ext cx="88995" cy="88733"/>
            </a:xfrm>
            <a:custGeom>
              <a:avLst/>
              <a:gdLst/>
              <a:ahLst/>
              <a:cxnLst/>
              <a:rect l="l" t="t" r="r" b="b"/>
              <a:pathLst>
                <a:path w="3389" h="3379" extrusionOk="0">
                  <a:moveTo>
                    <a:pt x="1677" y="0"/>
                  </a:moveTo>
                  <a:cubicBezTo>
                    <a:pt x="756" y="0"/>
                    <a:pt x="0" y="753"/>
                    <a:pt x="0" y="1685"/>
                  </a:cubicBezTo>
                  <a:cubicBezTo>
                    <a:pt x="0" y="2623"/>
                    <a:pt x="756" y="3379"/>
                    <a:pt x="1685" y="3379"/>
                  </a:cubicBezTo>
                  <a:cubicBezTo>
                    <a:pt x="1691" y="3379"/>
                    <a:pt x="1696" y="3379"/>
                    <a:pt x="1702" y="3379"/>
                  </a:cubicBezTo>
                  <a:cubicBezTo>
                    <a:pt x="2632" y="3379"/>
                    <a:pt x="3379" y="2627"/>
                    <a:pt x="3388" y="1694"/>
                  </a:cubicBezTo>
                  <a:cubicBezTo>
                    <a:pt x="3388" y="757"/>
                    <a:pt x="2632" y="1"/>
                    <a:pt x="1694" y="1"/>
                  </a:cubicBezTo>
                  <a:cubicBezTo>
                    <a:pt x="1688" y="1"/>
                    <a:pt x="1683" y="0"/>
                    <a:pt x="1677"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98" name="Google Shape;10814;p66">
              <a:extLst>
                <a:ext uri="{FF2B5EF4-FFF2-40B4-BE49-F238E27FC236}">
                  <a16:creationId xmlns:a16="http://schemas.microsoft.com/office/drawing/2014/main" xmlns="" id="{D28C2F25-8553-4DF4-9F09-6E2588E608B0}"/>
                </a:ext>
              </a:extLst>
            </p:cNvPr>
            <p:cNvSpPr/>
            <p:nvPr/>
          </p:nvSpPr>
          <p:spPr>
            <a:xfrm>
              <a:off x="5892840" y="3824993"/>
              <a:ext cx="53308" cy="88995"/>
            </a:xfrm>
            <a:custGeom>
              <a:avLst/>
              <a:gdLst/>
              <a:ahLst/>
              <a:cxnLst/>
              <a:rect l="l" t="t" r="r" b="b"/>
              <a:pathLst>
                <a:path w="2030" h="3389" extrusionOk="0">
                  <a:moveTo>
                    <a:pt x="1694" y="0"/>
                  </a:moveTo>
                  <a:cubicBezTo>
                    <a:pt x="786" y="0"/>
                    <a:pt x="9" y="742"/>
                    <a:pt x="0" y="1689"/>
                  </a:cubicBezTo>
                  <a:cubicBezTo>
                    <a:pt x="0" y="2645"/>
                    <a:pt x="777" y="3388"/>
                    <a:pt x="1685" y="3388"/>
                  </a:cubicBezTo>
                  <a:cubicBezTo>
                    <a:pt x="1795" y="3388"/>
                    <a:pt x="1907" y="3377"/>
                    <a:pt x="2020" y="3355"/>
                  </a:cubicBezTo>
                  <a:cubicBezTo>
                    <a:pt x="1225" y="3201"/>
                    <a:pt x="661" y="2503"/>
                    <a:pt x="661" y="1689"/>
                  </a:cubicBezTo>
                  <a:cubicBezTo>
                    <a:pt x="661" y="885"/>
                    <a:pt x="1235" y="187"/>
                    <a:pt x="2029" y="34"/>
                  </a:cubicBezTo>
                  <a:cubicBezTo>
                    <a:pt x="1916" y="11"/>
                    <a:pt x="1804" y="0"/>
                    <a:pt x="1694"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99" name="Google Shape;10815;p66">
              <a:extLst>
                <a:ext uri="{FF2B5EF4-FFF2-40B4-BE49-F238E27FC236}">
                  <a16:creationId xmlns:a16="http://schemas.microsoft.com/office/drawing/2014/main" xmlns="" id="{2BCB6881-8622-480E-B356-909DE477775D}"/>
                </a:ext>
              </a:extLst>
            </p:cNvPr>
            <p:cNvSpPr/>
            <p:nvPr/>
          </p:nvSpPr>
          <p:spPr>
            <a:xfrm>
              <a:off x="5919231" y="3839436"/>
              <a:ext cx="35714" cy="61107"/>
            </a:xfrm>
            <a:custGeom>
              <a:avLst/>
              <a:gdLst/>
              <a:ahLst/>
              <a:cxnLst/>
              <a:rect l="l" t="t" r="r" b="b"/>
              <a:pathLst>
                <a:path w="1360" h="2327" extrusionOk="0">
                  <a:moveTo>
                    <a:pt x="651" y="469"/>
                  </a:moveTo>
                  <a:lnTo>
                    <a:pt x="651" y="900"/>
                  </a:lnTo>
                  <a:cubicBezTo>
                    <a:pt x="469" y="833"/>
                    <a:pt x="421" y="776"/>
                    <a:pt x="421" y="670"/>
                  </a:cubicBezTo>
                  <a:cubicBezTo>
                    <a:pt x="421" y="546"/>
                    <a:pt x="526" y="489"/>
                    <a:pt x="651" y="469"/>
                  </a:cubicBezTo>
                  <a:close/>
                  <a:moveTo>
                    <a:pt x="794" y="1350"/>
                  </a:moveTo>
                  <a:cubicBezTo>
                    <a:pt x="967" y="1426"/>
                    <a:pt x="1005" y="1503"/>
                    <a:pt x="1005" y="1608"/>
                  </a:cubicBezTo>
                  <a:cubicBezTo>
                    <a:pt x="1005" y="1723"/>
                    <a:pt x="909" y="1828"/>
                    <a:pt x="794" y="1838"/>
                  </a:cubicBezTo>
                  <a:lnTo>
                    <a:pt x="794" y="1350"/>
                  </a:lnTo>
                  <a:close/>
                  <a:moveTo>
                    <a:pt x="718" y="0"/>
                  </a:moveTo>
                  <a:cubicBezTo>
                    <a:pt x="670" y="0"/>
                    <a:pt x="622" y="29"/>
                    <a:pt x="622" y="77"/>
                  </a:cubicBezTo>
                  <a:lnTo>
                    <a:pt x="622" y="154"/>
                  </a:lnTo>
                  <a:cubicBezTo>
                    <a:pt x="287" y="192"/>
                    <a:pt x="67" y="374"/>
                    <a:pt x="67" y="709"/>
                  </a:cubicBezTo>
                  <a:cubicBezTo>
                    <a:pt x="67" y="1063"/>
                    <a:pt x="345" y="1168"/>
                    <a:pt x="613" y="1273"/>
                  </a:cubicBezTo>
                  <a:lnTo>
                    <a:pt x="613" y="1838"/>
                  </a:lnTo>
                  <a:cubicBezTo>
                    <a:pt x="479" y="1819"/>
                    <a:pt x="354" y="1752"/>
                    <a:pt x="258" y="1656"/>
                  </a:cubicBezTo>
                  <a:cubicBezTo>
                    <a:pt x="236" y="1633"/>
                    <a:pt x="206" y="1623"/>
                    <a:pt x="176" y="1623"/>
                  </a:cubicBezTo>
                  <a:cubicBezTo>
                    <a:pt x="130" y="1623"/>
                    <a:pt x="84" y="1648"/>
                    <a:pt x="67" y="1694"/>
                  </a:cubicBezTo>
                  <a:cubicBezTo>
                    <a:pt x="0" y="1771"/>
                    <a:pt x="0" y="1876"/>
                    <a:pt x="67" y="1943"/>
                  </a:cubicBezTo>
                  <a:cubicBezTo>
                    <a:pt x="203" y="2089"/>
                    <a:pt x="392" y="2174"/>
                    <a:pt x="590" y="2174"/>
                  </a:cubicBezTo>
                  <a:cubicBezTo>
                    <a:pt x="601" y="2174"/>
                    <a:pt x="612" y="2173"/>
                    <a:pt x="622" y="2173"/>
                  </a:cubicBezTo>
                  <a:lnTo>
                    <a:pt x="622" y="2173"/>
                  </a:lnTo>
                  <a:lnTo>
                    <a:pt x="613" y="2183"/>
                  </a:lnTo>
                  <a:lnTo>
                    <a:pt x="613" y="2259"/>
                  </a:lnTo>
                  <a:cubicBezTo>
                    <a:pt x="613" y="2297"/>
                    <a:pt x="670" y="2326"/>
                    <a:pt x="708" y="2326"/>
                  </a:cubicBezTo>
                  <a:cubicBezTo>
                    <a:pt x="756" y="2326"/>
                    <a:pt x="804" y="2297"/>
                    <a:pt x="804" y="2259"/>
                  </a:cubicBezTo>
                  <a:lnTo>
                    <a:pt x="804" y="2173"/>
                  </a:lnTo>
                  <a:cubicBezTo>
                    <a:pt x="1120" y="2154"/>
                    <a:pt x="1359" y="1886"/>
                    <a:pt x="1340" y="1570"/>
                  </a:cubicBezTo>
                  <a:cubicBezTo>
                    <a:pt x="1340" y="1235"/>
                    <a:pt x="1129" y="1082"/>
                    <a:pt x="814" y="967"/>
                  </a:cubicBezTo>
                  <a:lnTo>
                    <a:pt x="814" y="469"/>
                  </a:lnTo>
                  <a:cubicBezTo>
                    <a:pt x="909" y="479"/>
                    <a:pt x="1005" y="508"/>
                    <a:pt x="1082" y="556"/>
                  </a:cubicBezTo>
                  <a:cubicBezTo>
                    <a:pt x="1102" y="567"/>
                    <a:pt x="1123" y="573"/>
                    <a:pt x="1144" y="573"/>
                  </a:cubicBezTo>
                  <a:cubicBezTo>
                    <a:pt x="1191" y="573"/>
                    <a:pt x="1234" y="545"/>
                    <a:pt x="1254" y="498"/>
                  </a:cubicBezTo>
                  <a:cubicBezTo>
                    <a:pt x="1311" y="431"/>
                    <a:pt x="1302" y="335"/>
                    <a:pt x="1244" y="278"/>
                  </a:cubicBezTo>
                  <a:cubicBezTo>
                    <a:pt x="1130" y="199"/>
                    <a:pt x="992" y="152"/>
                    <a:pt x="852" y="152"/>
                  </a:cubicBezTo>
                  <a:cubicBezTo>
                    <a:pt x="839" y="152"/>
                    <a:pt x="827" y="153"/>
                    <a:pt x="814" y="154"/>
                  </a:cubicBezTo>
                  <a:lnTo>
                    <a:pt x="814" y="77"/>
                  </a:lnTo>
                  <a:cubicBezTo>
                    <a:pt x="814" y="39"/>
                    <a:pt x="766" y="0"/>
                    <a:pt x="718"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00" name="Google Shape;10816;p66">
              <a:extLst>
                <a:ext uri="{FF2B5EF4-FFF2-40B4-BE49-F238E27FC236}">
                  <a16:creationId xmlns:a16="http://schemas.microsoft.com/office/drawing/2014/main" xmlns="" id="{059CF0F9-9632-456C-8ED1-E95A269358E2}"/>
                </a:ext>
              </a:extLst>
            </p:cNvPr>
            <p:cNvSpPr/>
            <p:nvPr/>
          </p:nvSpPr>
          <p:spPr>
            <a:xfrm>
              <a:off x="5973747" y="3766565"/>
              <a:ext cx="130959" cy="130460"/>
            </a:xfrm>
            <a:custGeom>
              <a:avLst/>
              <a:gdLst/>
              <a:ahLst/>
              <a:cxnLst/>
              <a:rect l="l" t="t" r="r" b="b"/>
              <a:pathLst>
                <a:path w="4987" h="4968" extrusionOk="0">
                  <a:moveTo>
                    <a:pt x="2481" y="0"/>
                  </a:moveTo>
                  <a:cubicBezTo>
                    <a:pt x="1121" y="0"/>
                    <a:pt x="10" y="1107"/>
                    <a:pt x="1" y="2479"/>
                  </a:cubicBezTo>
                  <a:cubicBezTo>
                    <a:pt x="1" y="3847"/>
                    <a:pt x="1111" y="4967"/>
                    <a:pt x="2489" y="4967"/>
                  </a:cubicBezTo>
                  <a:cubicBezTo>
                    <a:pt x="2495" y="4967"/>
                    <a:pt x="2501" y="4967"/>
                    <a:pt x="2507" y="4967"/>
                  </a:cubicBezTo>
                  <a:cubicBezTo>
                    <a:pt x="3867" y="4967"/>
                    <a:pt x="4977" y="3861"/>
                    <a:pt x="4977" y="2488"/>
                  </a:cubicBezTo>
                  <a:cubicBezTo>
                    <a:pt x="4987" y="1120"/>
                    <a:pt x="3877" y="0"/>
                    <a:pt x="2499" y="0"/>
                  </a:cubicBezTo>
                  <a:cubicBezTo>
                    <a:pt x="2493" y="0"/>
                    <a:pt x="2487" y="0"/>
                    <a:pt x="2481"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01" name="Google Shape;10817;p66">
              <a:extLst>
                <a:ext uri="{FF2B5EF4-FFF2-40B4-BE49-F238E27FC236}">
                  <a16:creationId xmlns:a16="http://schemas.microsoft.com/office/drawing/2014/main" xmlns="" id="{1884960B-54CA-404C-8930-5DF0A993660B}"/>
                </a:ext>
              </a:extLst>
            </p:cNvPr>
            <p:cNvSpPr/>
            <p:nvPr/>
          </p:nvSpPr>
          <p:spPr>
            <a:xfrm>
              <a:off x="5973274" y="3766250"/>
              <a:ext cx="74132" cy="130801"/>
            </a:xfrm>
            <a:custGeom>
              <a:avLst/>
              <a:gdLst/>
              <a:ahLst/>
              <a:cxnLst/>
              <a:rect l="l" t="t" r="r" b="b"/>
              <a:pathLst>
                <a:path w="2823" h="4981" extrusionOk="0">
                  <a:moveTo>
                    <a:pt x="2497" y="1"/>
                  </a:moveTo>
                  <a:cubicBezTo>
                    <a:pt x="1143" y="1"/>
                    <a:pt x="9" y="1089"/>
                    <a:pt x="9" y="2481"/>
                  </a:cubicBezTo>
                  <a:cubicBezTo>
                    <a:pt x="0" y="3875"/>
                    <a:pt x="1136" y="4981"/>
                    <a:pt x="2492" y="4981"/>
                  </a:cubicBezTo>
                  <a:cubicBezTo>
                    <a:pt x="2598" y="4981"/>
                    <a:pt x="2705" y="4974"/>
                    <a:pt x="2813" y="4960"/>
                  </a:cubicBezTo>
                  <a:cubicBezTo>
                    <a:pt x="1569" y="4797"/>
                    <a:pt x="641" y="3735"/>
                    <a:pt x="650" y="2481"/>
                  </a:cubicBezTo>
                  <a:cubicBezTo>
                    <a:pt x="650" y="1237"/>
                    <a:pt x="1579" y="184"/>
                    <a:pt x="2823" y="22"/>
                  </a:cubicBezTo>
                  <a:cubicBezTo>
                    <a:pt x="2713" y="8"/>
                    <a:pt x="2605" y="1"/>
                    <a:pt x="2497"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02" name="Google Shape;10818;p66">
              <a:extLst>
                <a:ext uri="{FF2B5EF4-FFF2-40B4-BE49-F238E27FC236}">
                  <a16:creationId xmlns:a16="http://schemas.microsoft.com/office/drawing/2014/main" xmlns="" id="{1F739245-8A85-4FFF-83D0-DD91AC64AAF3}"/>
                </a:ext>
              </a:extLst>
            </p:cNvPr>
            <p:cNvSpPr/>
            <p:nvPr/>
          </p:nvSpPr>
          <p:spPr>
            <a:xfrm>
              <a:off x="5994624" y="3787415"/>
              <a:ext cx="89231" cy="88733"/>
            </a:xfrm>
            <a:custGeom>
              <a:avLst/>
              <a:gdLst/>
              <a:ahLst/>
              <a:cxnLst/>
              <a:rect l="l" t="t" r="r" b="b"/>
              <a:pathLst>
                <a:path w="3398" h="3379" extrusionOk="0">
                  <a:moveTo>
                    <a:pt x="1686" y="0"/>
                  </a:moveTo>
                  <a:cubicBezTo>
                    <a:pt x="756" y="0"/>
                    <a:pt x="10" y="753"/>
                    <a:pt x="0" y="1685"/>
                  </a:cubicBezTo>
                  <a:cubicBezTo>
                    <a:pt x="0" y="2623"/>
                    <a:pt x="756" y="3379"/>
                    <a:pt x="1694" y="3379"/>
                  </a:cubicBezTo>
                  <a:cubicBezTo>
                    <a:pt x="1700" y="3379"/>
                    <a:pt x="1706" y="3379"/>
                    <a:pt x="1712" y="3379"/>
                  </a:cubicBezTo>
                  <a:cubicBezTo>
                    <a:pt x="2641" y="3379"/>
                    <a:pt x="3388" y="2626"/>
                    <a:pt x="3388" y="1694"/>
                  </a:cubicBezTo>
                  <a:cubicBezTo>
                    <a:pt x="3398" y="757"/>
                    <a:pt x="2642" y="0"/>
                    <a:pt x="1704" y="0"/>
                  </a:cubicBezTo>
                  <a:cubicBezTo>
                    <a:pt x="1698" y="0"/>
                    <a:pt x="1692" y="0"/>
                    <a:pt x="1686"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03" name="Google Shape;10819;p66">
              <a:extLst>
                <a:ext uri="{FF2B5EF4-FFF2-40B4-BE49-F238E27FC236}">
                  <a16:creationId xmlns:a16="http://schemas.microsoft.com/office/drawing/2014/main" xmlns="" id="{B55F2490-68DC-4F21-AA09-6324504F171F}"/>
                </a:ext>
              </a:extLst>
            </p:cNvPr>
            <p:cNvSpPr/>
            <p:nvPr/>
          </p:nvSpPr>
          <p:spPr>
            <a:xfrm>
              <a:off x="5994361" y="3787284"/>
              <a:ext cx="53308" cy="88916"/>
            </a:xfrm>
            <a:custGeom>
              <a:avLst/>
              <a:gdLst/>
              <a:ahLst/>
              <a:cxnLst/>
              <a:rect l="l" t="t" r="r" b="b"/>
              <a:pathLst>
                <a:path w="2030" h="3386" extrusionOk="0">
                  <a:moveTo>
                    <a:pt x="1689" y="0"/>
                  </a:moveTo>
                  <a:cubicBezTo>
                    <a:pt x="775" y="0"/>
                    <a:pt x="1" y="734"/>
                    <a:pt x="1" y="1680"/>
                  </a:cubicBezTo>
                  <a:cubicBezTo>
                    <a:pt x="1" y="2641"/>
                    <a:pt x="777" y="3386"/>
                    <a:pt x="1695" y="3386"/>
                  </a:cubicBezTo>
                  <a:cubicBezTo>
                    <a:pt x="1802" y="3386"/>
                    <a:pt x="1910" y="3376"/>
                    <a:pt x="2020" y="3355"/>
                  </a:cubicBezTo>
                  <a:cubicBezTo>
                    <a:pt x="1226" y="3192"/>
                    <a:pt x="651" y="2494"/>
                    <a:pt x="661" y="1690"/>
                  </a:cubicBezTo>
                  <a:cubicBezTo>
                    <a:pt x="661" y="876"/>
                    <a:pt x="1235" y="187"/>
                    <a:pt x="2030" y="34"/>
                  </a:cubicBezTo>
                  <a:cubicBezTo>
                    <a:pt x="1915" y="11"/>
                    <a:pt x="1801" y="0"/>
                    <a:pt x="1689"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04" name="Google Shape;10820;p66">
              <a:extLst>
                <a:ext uri="{FF2B5EF4-FFF2-40B4-BE49-F238E27FC236}">
                  <a16:creationId xmlns:a16="http://schemas.microsoft.com/office/drawing/2014/main" xmlns="" id="{FD2FFD66-6BF6-4ECA-84FE-29980D3ACAB5}"/>
                </a:ext>
              </a:extLst>
            </p:cNvPr>
            <p:cNvSpPr/>
            <p:nvPr/>
          </p:nvSpPr>
          <p:spPr>
            <a:xfrm>
              <a:off x="6020753" y="3801727"/>
              <a:ext cx="35451" cy="60844"/>
            </a:xfrm>
            <a:custGeom>
              <a:avLst/>
              <a:gdLst/>
              <a:ahLst/>
              <a:cxnLst/>
              <a:rect l="l" t="t" r="r" b="b"/>
              <a:pathLst>
                <a:path w="1350" h="2317" extrusionOk="0">
                  <a:moveTo>
                    <a:pt x="642" y="470"/>
                  </a:moveTo>
                  <a:lnTo>
                    <a:pt x="642" y="891"/>
                  </a:lnTo>
                  <a:cubicBezTo>
                    <a:pt x="460" y="824"/>
                    <a:pt x="412" y="767"/>
                    <a:pt x="412" y="661"/>
                  </a:cubicBezTo>
                  <a:cubicBezTo>
                    <a:pt x="412" y="537"/>
                    <a:pt x="517" y="489"/>
                    <a:pt x="642" y="470"/>
                  </a:cubicBezTo>
                  <a:close/>
                  <a:moveTo>
                    <a:pt x="785" y="1341"/>
                  </a:moveTo>
                  <a:cubicBezTo>
                    <a:pt x="967" y="1417"/>
                    <a:pt x="996" y="1503"/>
                    <a:pt x="996" y="1599"/>
                  </a:cubicBezTo>
                  <a:cubicBezTo>
                    <a:pt x="996" y="1724"/>
                    <a:pt x="910" y="1819"/>
                    <a:pt x="785" y="1829"/>
                  </a:cubicBezTo>
                  <a:lnTo>
                    <a:pt x="785" y="1341"/>
                  </a:lnTo>
                  <a:close/>
                  <a:moveTo>
                    <a:pt x="709" y="1"/>
                  </a:moveTo>
                  <a:cubicBezTo>
                    <a:pt x="661" y="1"/>
                    <a:pt x="613" y="30"/>
                    <a:pt x="613" y="68"/>
                  </a:cubicBezTo>
                  <a:lnTo>
                    <a:pt x="613" y="145"/>
                  </a:lnTo>
                  <a:cubicBezTo>
                    <a:pt x="278" y="192"/>
                    <a:pt x="67" y="365"/>
                    <a:pt x="67" y="700"/>
                  </a:cubicBezTo>
                  <a:cubicBezTo>
                    <a:pt x="58" y="1054"/>
                    <a:pt x="335" y="1169"/>
                    <a:pt x="613" y="1274"/>
                  </a:cubicBezTo>
                  <a:lnTo>
                    <a:pt x="613" y="1829"/>
                  </a:lnTo>
                  <a:cubicBezTo>
                    <a:pt x="479" y="1810"/>
                    <a:pt x="355" y="1743"/>
                    <a:pt x="249" y="1647"/>
                  </a:cubicBezTo>
                  <a:cubicBezTo>
                    <a:pt x="227" y="1624"/>
                    <a:pt x="198" y="1614"/>
                    <a:pt x="169" y="1614"/>
                  </a:cubicBezTo>
                  <a:cubicBezTo>
                    <a:pt x="125" y="1614"/>
                    <a:pt x="81" y="1639"/>
                    <a:pt x="58" y="1685"/>
                  </a:cubicBezTo>
                  <a:cubicBezTo>
                    <a:pt x="0" y="1762"/>
                    <a:pt x="0" y="1867"/>
                    <a:pt x="58" y="1944"/>
                  </a:cubicBezTo>
                  <a:cubicBezTo>
                    <a:pt x="201" y="2097"/>
                    <a:pt x="402" y="2173"/>
                    <a:pt x="613" y="2173"/>
                  </a:cubicBezTo>
                  <a:lnTo>
                    <a:pt x="603" y="2250"/>
                  </a:lnTo>
                  <a:cubicBezTo>
                    <a:pt x="603" y="2288"/>
                    <a:pt x="661" y="2317"/>
                    <a:pt x="699" y="2317"/>
                  </a:cubicBezTo>
                  <a:cubicBezTo>
                    <a:pt x="747" y="2317"/>
                    <a:pt x="804" y="2288"/>
                    <a:pt x="804" y="2250"/>
                  </a:cubicBezTo>
                  <a:lnTo>
                    <a:pt x="804" y="2164"/>
                  </a:lnTo>
                  <a:cubicBezTo>
                    <a:pt x="1111" y="2145"/>
                    <a:pt x="1350" y="1877"/>
                    <a:pt x="1340" y="1561"/>
                  </a:cubicBezTo>
                  <a:cubicBezTo>
                    <a:pt x="1340" y="1207"/>
                    <a:pt x="1101" y="1063"/>
                    <a:pt x="804" y="958"/>
                  </a:cubicBezTo>
                  <a:lnTo>
                    <a:pt x="804" y="460"/>
                  </a:lnTo>
                  <a:cubicBezTo>
                    <a:pt x="996" y="470"/>
                    <a:pt x="1063" y="566"/>
                    <a:pt x="1139" y="566"/>
                  </a:cubicBezTo>
                  <a:cubicBezTo>
                    <a:pt x="1216" y="566"/>
                    <a:pt x="1264" y="489"/>
                    <a:pt x="1283" y="422"/>
                  </a:cubicBezTo>
                  <a:cubicBezTo>
                    <a:pt x="1312" y="298"/>
                    <a:pt x="1235" y="240"/>
                    <a:pt x="1120" y="192"/>
                  </a:cubicBezTo>
                  <a:cubicBezTo>
                    <a:pt x="1015" y="164"/>
                    <a:pt x="910" y="145"/>
                    <a:pt x="804" y="145"/>
                  </a:cubicBezTo>
                  <a:lnTo>
                    <a:pt x="804" y="68"/>
                  </a:lnTo>
                  <a:cubicBezTo>
                    <a:pt x="804" y="30"/>
                    <a:pt x="757" y="1"/>
                    <a:pt x="709"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05" name="Google Shape;10821;p66">
              <a:extLst>
                <a:ext uri="{FF2B5EF4-FFF2-40B4-BE49-F238E27FC236}">
                  <a16:creationId xmlns:a16="http://schemas.microsoft.com/office/drawing/2014/main" xmlns="" id="{D7B3CFD0-3B3B-4088-80DE-E417ED2A7453}"/>
                </a:ext>
              </a:extLst>
            </p:cNvPr>
            <p:cNvSpPr/>
            <p:nvPr/>
          </p:nvSpPr>
          <p:spPr>
            <a:xfrm>
              <a:off x="5744051" y="3983945"/>
              <a:ext cx="147056" cy="165491"/>
            </a:xfrm>
            <a:custGeom>
              <a:avLst/>
              <a:gdLst/>
              <a:ahLst/>
              <a:cxnLst/>
              <a:rect l="l" t="t" r="r" b="b"/>
              <a:pathLst>
                <a:path w="5600" h="6302" extrusionOk="0">
                  <a:moveTo>
                    <a:pt x="3733" y="0"/>
                  </a:moveTo>
                  <a:lnTo>
                    <a:pt x="269" y="1292"/>
                  </a:lnTo>
                  <a:cubicBezTo>
                    <a:pt x="96" y="1359"/>
                    <a:pt x="1" y="1560"/>
                    <a:pt x="68" y="1733"/>
                  </a:cubicBezTo>
                  <a:lnTo>
                    <a:pt x="1695" y="6078"/>
                  </a:lnTo>
                  <a:cubicBezTo>
                    <a:pt x="1746" y="6218"/>
                    <a:pt x="1872" y="6301"/>
                    <a:pt x="2010" y="6301"/>
                  </a:cubicBezTo>
                  <a:cubicBezTo>
                    <a:pt x="2051" y="6301"/>
                    <a:pt x="2093" y="6294"/>
                    <a:pt x="2135" y="6278"/>
                  </a:cubicBezTo>
                  <a:lnTo>
                    <a:pt x="5599" y="4986"/>
                  </a:lnTo>
                  <a:lnTo>
                    <a:pt x="3733" y="0"/>
                  </a:ln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06" name="Google Shape;10822;p66">
              <a:extLst>
                <a:ext uri="{FF2B5EF4-FFF2-40B4-BE49-F238E27FC236}">
                  <a16:creationId xmlns:a16="http://schemas.microsoft.com/office/drawing/2014/main" xmlns="" id="{08DE645F-211C-43C4-BBBA-FE76FD0E6BC1}"/>
                </a:ext>
              </a:extLst>
            </p:cNvPr>
            <p:cNvSpPr/>
            <p:nvPr/>
          </p:nvSpPr>
          <p:spPr>
            <a:xfrm>
              <a:off x="5784754" y="4095786"/>
              <a:ext cx="106353" cy="53597"/>
            </a:xfrm>
            <a:custGeom>
              <a:avLst/>
              <a:gdLst/>
              <a:ahLst/>
              <a:cxnLst/>
              <a:rect l="l" t="t" r="r" b="b"/>
              <a:pathLst>
                <a:path w="4050" h="2041" extrusionOk="0">
                  <a:moveTo>
                    <a:pt x="3781" y="0"/>
                  </a:moveTo>
                  <a:lnTo>
                    <a:pt x="3714" y="29"/>
                  </a:lnTo>
                  <a:lnTo>
                    <a:pt x="1" y="1417"/>
                  </a:lnTo>
                  <a:lnTo>
                    <a:pt x="145" y="1819"/>
                  </a:lnTo>
                  <a:cubicBezTo>
                    <a:pt x="197" y="1953"/>
                    <a:pt x="331" y="2041"/>
                    <a:pt x="469" y="2041"/>
                  </a:cubicBezTo>
                  <a:cubicBezTo>
                    <a:pt x="508" y="2041"/>
                    <a:pt x="547" y="2034"/>
                    <a:pt x="585" y="2019"/>
                  </a:cubicBezTo>
                  <a:lnTo>
                    <a:pt x="4049" y="727"/>
                  </a:lnTo>
                  <a:lnTo>
                    <a:pt x="3781" y="0"/>
                  </a:ln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07" name="Google Shape;10823;p66">
              <a:extLst>
                <a:ext uri="{FF2B5EF4-FFF2-40B4-BE49-F238E27FC236}">
                  <a16:creationId xmlns:a16="http://schemas.microsoft.com/office/drawing/2014/main" xmlns="" id="{177BD633-CC7C-41DC-9E12-D1CEC854EFF7}"/>
                </a:ext>
              </a:extLst>
            </p:cNvPr>
            <p:cNvSpPr/>
            <p:nvPr/>
          </p:nvSpPr>
          <p:spPr>
            <a:xfrm>
              <a:off x="5886538" y="3909550"/>
              <a:ext cx="286024" cy="176441"/>
            </a:xfrm>
            <a:custGeom>
              <a:avLst/>
              <a:gdLst/>
              <a:ahLst/>
              <a:cxnLst/>
              <a:rect l="l" t="t" r="r" b="b"/>
              <a:pathLst>
                <a:path w="10892" h="6719" extrusionOk="0">
                  <a:moveTo>
                    <a:pt x="9693" y="1"/>
                  </a:moveTo>
                  <a:cubicBezTo>
                    <a:pt x="9260" y="1"/>
                    <a:pt x="8912" y="344"/>
                    <a:pt x="8873" y="383"/>
                  </a:cubicBezTo>
                  <a:lnTo>
                    <a:pt x="6002" y="2747"/>
                  </a:lnTo>
                  <a:cubicBezTo>
                    <a:pt x="6002" y="2747"/>
                    <a:pt x="5963" y="1934"/>
                    <a:pt x="5111" y="1934"/>
                  </a:cubicBezTo>
                  <a:cubicBezTo>
                    <a:pt x="4317" y="1931"/>
                    <a:pt x="3755" y="1924"/>
                    <a:pt x="3338" y="1924"/>
                  </a:cubicBezTo>
                  <a:cubicBezTo>
                    <a:pt x="2505" y="1924"/>
                    <a:pt x="2256" y="1950"/>
                    <a:pt x="1905" y="2077"/>
                  </a:cubicBezTo>
                  <a:lnTo>
                    <a:pt x="1" y="2862"/>
                  </a:lnTo>
                  <a:lnTo>
                    <a:pt x="1436" y="6719"/>
                  </a:lnTo>
                  <a:cubicBezTo>
                    <a:pt x="2585" y="6243"/>
                    <a:pt x="2514" y="6187"/>
                    <a:pt x="3650" y="6187"/>
                  </a:cubicBezTo>
                  <a:cubicBezTo>
                    <a:pt x="3999" y="6187"/>
                    <a:pt x="4463" y="6193"/>
                    <a:pt x="5111" y="6193"/>
                  </a:cubicBezTo>
                  <a:cubicBezTo>
                    <a:pt x="5724" y="6173"/>
                    <a:pt x="6308" y="5905"/>
                    <a:pt x="6719" y="5446"/>
                  </a:cubicBezTo>
                  <a:lnTo>
                    <a:pt x="10251" y="1675"/>
                  </a:lnTo>
                  <a:cubicBezTo>
                    <a:pt x="10356" y="1551"/>
                    <a:pt x="10892" y="843"/>
                    <a:pt x="10299" y="259"/>
                  </a:cubicBezTo>
                  <a:cubicBezTo>
                    <a:pt x="10093" y="68"/>
                    <a:pt x="9884" y="1"/>
                    <a:pt x="9693"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08" name="Google Shape;10824;p66">
              <a:extLst>
                <a:ext uri="{FF2B5EF4-FFF2-40B4-BE49-F238E27FC236}">
                  <a16:creationId xmlns:a16="http://schemas.microsoft.com/office/drawing/2014/main" xmlns="" id="{DE47D287-F40D-4EA3-99F7-9226C4360916}"/>
                </a:ext>
              </a:extLst>
            </p:cNvPr>
            <p:cNvSpPr/>
            <p:nvPr/>
          </p:nvSpPr>
          <p:spPr>
            <a:xfrm>
              <a:off x="5886538" y="3976408"/>
              <a:ext cx="57851" cy="109347"/>
            </a:xfrm>
            <a:custGeom>
              <a:avLst/>
              <a:gdLst/>
              <a:ahLst/>
              <a:cxnLst/>
              <a:rect l="l" t="t" r="r" b="b"/>
              <a:pathLst>
                <a:path w="2203" h="4164" extrusionOk="0">
                  <a:moveTo>
                    <a:pt x="767" y="0"/>
                  </a:moveTo>
                  <a:lnTo>
                    <a:pt x="1" y="307"/>
                  </a:lnTo>
                  <a:lnTo>
                    <a:pt x="1446" y="4163"/>
                  </a:lnTo>
                  <a:lnTo>
                    <a:pt x="2202" y="3848"/>
                  </a:lnTo>
                  <a:lnTo>
                    <a:pt x="767" y="0"/>
                  </a:ln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09" name="Google Shape;10825;p66">
              <a:extLst>
                <a:ext uri="{FF2B5EF4-FFF2-40B4-BE49-F238E27FC236}">
                  <a16:creationId xmlns:a16="http://schemas.microsoft.com/office/drawing/2014/main" xmlns="" id="{3476CECF-64C7-4CFF-B228-27CE2DDD499E}"/>
                </a:ext>
              </a:extLst>
            </p:cNvPr>
            <p:cNvSpPr/>
            <p:nvPr/>
          </p:nvSpPr>
          <p:spPr>
            <a:xfrm>
              <a:off x="5961956" y="3961335"/>
              <a:ext cx="82456" cy="52467"/>
            </a:xfrm>
            <a:custGeom>
              <a:avLst/>
              <a:gdLst/>
              <a:ahLst/>
              <a:cxnLst/>
              <a:rect l="l" t="t" r="r" b="b"/>
              <a:pathLst>
                <a:path w="3140" h="1998" extrusionOk="0">
                  <a:moveTo>
                    <a:pt x="2565" y="0"/>
                  </a:moveTo>
                  <a:lnTo>
                    <a:pt x="2565" y="0"/>
                  </a:lnTo>
                  <a:cubicBezTo>
                    <a:pt x="2641" y="345"/>
                    <a:pt x="2708" y="948"/>
                    <a:pt x="2488" y="1263"/>
                  </a:cubicBezTo>
                  <a:cubicBezTo>
                    <a:pt x="2355" y="1454"/>
                    <a:pt x="2176" y="1495"/>
                    <a:pt x="1704" y="1495"/>
                  </a:cubicBezTo>
                  <a:cubicBezTo>
                    <a:pt x="1396" y="1495"/>
                    <a:pt x="962" y="1478"/>
                    <a:pt x="335" y="1474"/>
                  </a:cubicBezTo>
                  <a:cubicBezTo>
                    <a:pt x="0" y="1474"/>
                    <a:pt x="0" y="1981"/>
                    <a:pt x="335" y="1981"/>
                  </a:cubicBezTo>
                  <a:cubicBezTo>
                    <a:pt x="868" y="1981"/>
                    <a:pt x="1286" y="1997"/>
                    <a:pt x="1621" y="1997"/>
                  </a:cubicBezTo>
                  <a:cubicBezTo>
                    <a:pt x="2292" y="1997"/>
                    <a:pt x="2632" y="1933"/>
                    <a:pt x="2900" y="1550"/>
                  </a:cubicBezTo>
                  <a:cubicBezTo>
                    <a:pt x="3053" y="1311"/>
                    <a:pt x="3130" y="1034"/>
                    <a:pt x="3139" y="756"/>
                  </a:cubicBezTo>
                  <a:cubicBezTo>
                    <a:pt x="3130" y="651"/>
                    <a:pt x="3053" y="153"/>
                    <a:pt x="2565"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10" name="Google Shape;10826;p66">
              <a:extLst>
                <a:ext uri="{FF2B5EF4-FFF2-40B4-BE49-F238E27FC236}">
                  <a16:creationId xmlns:a16="http://schemas.microsoft.com/office/drawing/2014/main" xmlns="" id="{BBC18E36-85EA-4E7F-A409-D7F73CF9D7D1}"/>
                </a:ext>
              </a:extLst>
            </p:cNvPr>
            <p:cNvSpPr/>
            <p:nvPr/>
          </p:nvSpPr>
          <p:spPr>
            <a:xfrm>
              <a:off x="5840556" y="3971235"/>
              <a:ext cx="89258" cy="144167"/>
            </a:xfrm>
            <a:custGeom>
              <a:avLst/>
              <a:gdLst/>
              <a:ahLst/>
              <a:cxnLst/>
              <a:rect l="l" t="t" r="r" b="b"/>
              <a:pathLst>
                <a:path w="3399" h="5490" extrusionOk="0">
                  <a:moveTo>
                    <a:pt x="1413" y="1"/>
                  </a:moveTo>
                  <a:cubicBezTo>
                    <a:pt x="1374" y="1"/>
                    <a:pt x="1333" y="8"/>
                    <a:pt x="1293" y="25"/>
                  </a:cubicBezTo>
                  <a:lnTo>
                    <a:pt x="1" y="504"/>
                  </a:lnTo>
                  <a:lnTo>
                    <a:pt x="1867" y="5490"/>
                  </a:lnTo>
                  <a:lnTo>
                    <a:pt x="3159" y="5002"/>
                  </a:lnTo>
                  <a:cubicBezTo>
                    <a:pt x="3312" y="4944"/>
                    <a:pt x="3398" y="4772"/>
                    <a:pt x="3341" y="4619"/>
                  </a:cubicBezTo>
                  <a:lnTo>
                    <a:pt x="1685" y="188"/>
                  </a:lnTo>
                  <a:cubicBezTo>
                    <a:pt x="1642" y="73"/>
                    <a:pt x="1534" y="1"/>
                    <a:pt x="1413"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11" name="Google Shape;10827;p66">
              <a:extLst>
                <a:ext uri="{FF2B5EF4-FFF2-40B4-BE49-F238E27FC236}">
                  <a16:creationId xmlns:a16="http://schemas.microsoft.com/office/drawing/2014/main" xmlns="" id="{0D8A1F20-0F4F-4CF1-9C7C-0B68307286BF}"/>
                </a:ext>
              </a:extLst>
            </p:cNvPr>
            <p:cNvSpPr/>
            <p:nvPr/>
          </p:nvSpPr>
          <p:spPr>
            <a:xfrm>
              <a:off x="5882284" y="4079689"/>
              <a:ext cx="47531" cy="35714"/>
            </a:xfrm>
            <a:custGeom>
              <a:avLst/>
              <a:gdLst/>
              <a:ahLst/>
              <a:cxnLst/>
              <a:rect l="l" t="t" r="r" b="b"/>
              <a:pathLst>
                <a:path w="1810" h="1360" extrusionOk="0">
                  <a:moveTo>
                    <a:pt x="1570" y="1"/>
                  </a:moveTo>
                  <a:cubicBezTo>
                    <a:pt x="1532" y="49"/>
                    <a:pt x="1484" y="87"/>
                    <a:pt x="1426" y="106"/>
                  </a:cubicBezTo>
                  <a:lnTo>
                    <a:pt x="0" y="632"/>
                  </a:lnTo>
                  <a:lnTo>
                    <a:pt x="268" y="1360"/>
                  </a:lnTo>
                  <a:lnTo>
                    <a:pt x="1570" y="881"/>
                  </a:lnTo>
                  <a:cubicBezTo>
                    <a:pt x="1723" y="814"/>
                    <a:pt x="1809" y="642"/>
                    <a:pt x="1752" y="489"/>
                  </a:cubicBezTo>
                  <a:lnTo>
                    <a:pt x="1570" y="1"/>
                  </a:ln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grpSp>
      <p:grpSp>
        <p:nvGrpSpPr>
          <p:cNvPr id="212" name="Google Shape;12247;p67">
            <a:extLst>
              <a:ext uri="{FF2B5EF4-FFF2-40B4-BE49-F238E27FC236}">
                <a16:creationId xmlns:a16="http://schemas.microsoft.com/office/drawing/2014/main" xmlns="" id="{58D7E79E-3FD2-43D5-8C33-679C2223E215}"/>
              </a:ext>
            </a:extLst>
          </p:cNvPr>
          <p:cNvGrpSpPr/>
          <p:nvPr/>
        </p:nvGrpSpPr>
        <p:grpSpPr>
          <a:xfrm>
            <a:off x="5939627" y="2450457"/>
            <a:ext cx="502453" cy="511334"/>
            <a:chOff x="3973186" y="3353231"/>
            <a:chExt cx="378661" cy="346558"/>
          </a:xfrm>
          <a:solidFill>
            <a:schemeClr val="accent2"/>
          </a:solidFill>
        </p:grpSpPr>
        <p:sp>
          <p:nvSpPr>
            <p:cNvPr id="213" name="Google Shape;12248;p67">
              <a:extLst>
                <a:ext uri="{FF2B5EF4-FFF2-40B4-BE49-F238E27FC236}">
                  <a16:creationId xmlns:a16="http://schemas.microsoft.com/office/drawing/2014/main" xmlns="" id="{59F034EC-202A-453A-8C4D-04FB2F6BC628}"/>
                </a:ext>
              </a:extLst>
            </p:cNvPr>
            <p:cNvSpPr/>
            <p:nvPr/>
          </p:nvSpPr>
          <p:spPr>
            <a:xfrm>
              <a:off x="4033882" y="3477190"/>
              <a:ext cx="34486" cy="34512"/>
            </a:xfrm>
            <a:custGeom>
              <a:avLst/>
              <a:gdLst/>
              <a:ahLst/>
              <a:cxnLst/>
              <a:rect l="l" t="t" r="r" b="b"/>
              <a:pathLst>
                <a:path w="1317" h="1318" extrusionOk="0">
                  <a:moveTo>
                    <a:pt x="659" y="1"/>
                  </a:moveTo>
                  <a:cubicBezTo>
                    <a:pt x="296" y="1"/>
                    <a:pt x="0" y="297"/>
                    <a:pt x="0" y="659"/>
                  </a:cubicBezTo>
                  <a:cubicBezTo>
                    <a:pt x="0" y="1022"/>
                    <a:pt x="296" y="1317"/>
                    <a:pt x="659" y="1317"/>
                  </a:cubicBezTo>
                  <a:cubicBezTo>
                    <a:pt x="1021" y="1317"/>
                    <a:pt x="1317" y="1022"/>
                    <a:pt x="1317" y="659"/>
                  </a:cubicBezTo>
                  <a:cubicBezTo>
                    <a:pt x="1317" y="297"/>
                    <a:pt x="1021" y="1"/>
                    <a:pt x="659"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14" name="Google Shape;12249;p67">
              <a:extLst>
                <a:ext uri="{FF2B5EF4-FFF2-40B4-BE49-F238E27FC236}">
                  <a16:creationId xmlns:a16="http://schemas.microsoft.com/office/drawing/2014/main" xmlns="" id="{14578CFA-9486-47E5-9AA3-319987049AF2}"/>
                </a:ext>
              </a:extLst>
            </p:cNvPr>
            <p:cNvSpPr/>
            <p:nvPr/>
          </p:nvSpPr>
          <p:spPr>
            <a:xfrm>
              <a:off x="4144278" y="3477190"/>
              <a:ext cx="34512" cy="34512"/>
            </a:xfrm>
            <a:custGeom>
              <a:avLst/>
              <a:gdLst/>
              <a:ahLst/>
              <a:cxnLst/>
              <a:rect l="l" t="t" r="r" b="b"/>
              <a:pathLst>
                <a:path w="1318" h="1318" extrusionOk="0">
                  <a:moveTo>
                    <a:pt x="659" y="1"/>
                  </a:moveTo>
                  <a:cubicBezTo>
                    <a:pt x="297" y="1"/>
                    <a:pt x="1" y="297"/>
                    <a:pt x="1" y="659"/>
                  </a:cubicBezTo>
                  <a:cubicBezTo>
                    <a:pt x="1" y="1022"/>
                    <a:pt x="297" y="1317"/>
                    <a:pt x="659" y="1317"/>
                  </a:cubicBezTo>
                  <a:cubicBezTo>
                    <a:pt x="1022" y="1317"/>
                    <a:pt x="1317" y="1022"/>
                    <a:pt x="1317" y="659"/>
                  </a:cubicBezTo>
                  <a:cubicBezTo>
                    <a:pt x="1317" y="297"/>
                    <a:pt x="1022" y="1"/>
                    <a:pt x="659"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15" name="Google Shape;12250;p67">
              <a:extLst>
                <a:ext uri="{FF2B5EF4-FFF2-40B4-BE49-F238E27FC236}">
                  <a16:creationId xmlns:a16="http://schemas.microsoft.com/office/drawing/2014/main" xmlns="" id="{45C5B626-B086-45CB-B420-278597DC52D0}"/>
                </a:ext>
              </a:extLst>
            </p:cNvPr>
            <p:cNvSpPr/>
            <p:nvPr/>
          </p:nvSpPr>
          <p:spPr>
            <a:xfrm>
              <a:off x="4172768" y="3353231"/>
              <a:ext cx="179079" cy="150852"/>
            </a:xfrm>
            <a:custGeom>
              <a:avLst/>
              <a:gdLst/>
              <a:ahLst/>
              <a:cxnLst/>
              <a:rect l="l" t="t" r="r" b="b"/>
              <a:pathLst>
                <a:path w="6839" h="5761" extrusionOk="0">
                  <a:moveTo>
                    <a:pt x="3442" y="1"/>
                  </a:moveTo>
                  <a:cubicBezTo>
                    <a:pt x="3405" y="1"/>
                    <a:pt x="3368" y="1"/>
                    <a:pt x="3330" y="3"/>
                  </a:cubicBezTo>
                  <a:cubicBezTo>
                    <a:pt x="1155" y="98"/>
                    <a:pt x="1" y="2617"/>
                    <a:pt x="1355" y="4325"/>
                  </a:cubicBezTo>
                  <a:lnTo>
                    <a:pt x="1298" y="5527"/>
                  </a:lnTo>
                  <a:cubicBezTo>
                    <a:pt x="1290" y="5661"/>
                    <a:pt x="1394" y="5761"/>
                    <a:pt x="1513" y="5761"/>
                  </a:cubicBezTo>
                  <a:cubicBezTo>
                    <a:pt x="1546" y="5761"/>
                    <a:pt x="1580" y="5753"/>
                    <a:pt x="1613" y="5736"/>
                  </a:cubicBezTo>
                  <a:lnTo>
                    <a:pt x="2710" y="5231"/>
                  </a:lnTo>
                  <a:cubicBezTo>
                    <a:pt x="2949" y="5299"/>
                    <a:pt x="3192" y="5332"/>
                    <a:pt x="3432" y="5332"/>
                  </a:cubicBezTo>
                  <a:cubicBezTo>
                    <a:pt x="4306" y="5332"/>
                    <a:pt x="5147" y="4899"/>
                    <a:pt x="5648" y="4143"/>
                  </a:cubicBezTo>
                  <a:cubicBezTo>
                    <a:pt x="6839" y="2371"/>
                    <a:pt x="5551" y="1"/>
                    <a:pt x="3442"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16" name="Google Shape;12251;p67">
              <a:extLst>
                <a:ext uri="{FF2B5EF4-FFF2-40B4-BE49-F238E27FC236}">
                  <a16:creationId xmlns:a16="http://schemas.microsoft.com/office/drawing/2014/main" xmlns="" id="{5DFD43F4-E0AD-4CC8-A79E-5983F488817B}"/>
                </a:ext>
              </a:extLst>
            </p:cNvPr>
            <p:cNvSpPr/>
            <p:nvPr/>
          </p:nvSpPr>
          <p:spPr>
            <a:xfrm>
              <a:off x="4080335" y="3527649"/>
              <a:ext cx="52003" cy="93952"/>
            </a:xfrm>
            <a:custGeom>
              <a:avLst/>
              <a:gdLst/>
              <a:ahLst/>
              <a:cxnLst/>
              <a:rect l="l" t="t" r="r" b="b"/>
              <a:pathLst>
                <a:path w="1986" h="3588" extrusionOk="0">
                  <a:moveTo>
                    <a:pt x="1" y="1"/>
                  </a:moveTo>
                  <a:lnTo>
                    <a:pt x="1" y="2729"/>
                  </a:lnTo>
                  <a:lnTo>
                    <a:pt x="993" y="3588"/>
                  </a:lnTo>
                  <a:lnTo>
                    <a:pt x="1985" y="2729"/>
                  </a:lnTo>
                  <a:lnTo>
                    <a:pt x="1985" y="1"/>
                  </a:ln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17" name="Google Shape;12252;p67">
              <a:extLst>
                <a:ext uri="{FF2B5EF4-FFF2-40B4-BE49-F238E27FC236}">
                  <a16:creationId xmlns:a16="http://schemas.microsoft.com/office/drawing/2014/main" xmlns="" id="{A2C2E3FA-C4F9-457B-B15F-10B10B8946BA}"/>
                </a:ext>
              </a:extLst>
            </p:cNvPr>
            <p:cNvSpPr/>
            <p:nvPr/>
          </p:nvSpPr>
          <p:spPr>
            <a:xfrm>
              <a:off x="3973186" y="3585858"/>
              <a:ext cx="265804" cy="113695"/>
            </a:xfrm>
            <a:custGeom>
              <a:avLst/>
              <a:gdLst/>
              <a:ahLst/>
              <a:cxnLst/>
              <a:rect l="l" t="t" r="r" b="b"/>
              <a:pathLst>
                <a:path w="10151" h="4342" extrusionOk="0">
                  <a:moveTo>
                    <a:pt x="4083" y="1"/>
                  </a:moveTo>
                  <a:lnTo>
                    <a:pt x="1822" y="726"/>
                  </a:lnTo>
                  <a:cubicBezTo>
                    <a:pt x="735" y="1069"/>
                    <a:pt x="0" y="2080"/>
                    <a:pt x="0" y="3216"/>
                  </a:cubicBezTo>
                  <a:lnTo>
                    <a:pt x="0" y="4122"/>
                  </a:lnTo>
                  <a:cubicBezTo>
                    <a:pt x="0" y="4236"/>
                    <a:pt x="95" y="4341"/>
                    <a:pt x="220" y="4341"/>
                  </a:cubicBezTo>
                  <a:lnTo>
                    <a:pt x="9931" y="4341"/>
                  </a:lnTo>
                  <a:cubicBezTo>
                    <a:pt x="10046" y="4341"/>
                    <a:pt x="10151" y="4236"/>
                    <a:pt x="10151" y="4122"/>
                  </a:cubicBezTo>
                  <a:lnTo>
                    <a:pt x="10151" y="3216"/>
                  </a:lnTo>
                  <a:cubicBezTo>
                    <a:pt x="10151" y="2080"/>
                    <a:pt x="9416" y="1079"/>
                    <a:pt x="8338" y="726"/>
                  </a:cubicBezTo>
                  <a:lnTo>
                    <a:pt x="6077" y="1"/>
                  </a:lnTo>
                  <a:lnTo>
                    <a:pt x="5085" y="697"/>
                  </a:lnTo>
                  <a:lnTo>
                    <a:pt x="4083" y="1"/>
                  </a:ln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18" name="Google Shape;12253;p67">
              <a:extLst>
                <a:ext uri="{FF2B5EF4-FFF2-40B4-BE49-F238E27FC236}">
                  <a16:creationId xmlns:a16="http://schemas.microsoft.com/office/drawing/2014/main" xmlns="" id="{74061D8C-71D2-45E3-B980-7DED335CC6E9}"/>
                </a:ext>
              </a:extLst>
            </p:cNvPr>
            <p:cNvSpPr/>
            <p:nvPr/>
          </p:nvSpPr>
          <p:spPr>
            <a:xfrm>
              <a:off x="4051112" y="3405260"/>
              <a:ext cx="110448" cy="151768"/>
            </a:xfrm>
            <a:custGeom>
              <a:avLst/>
              <a:gdLst/>
              <a:ahLst/>
              <a:cxnLst/>
              <a:rect l="l" t="t" r="r" b="b"/>
              <a:pathLst>
                <a:path w="4218" h="5796" extrusionOk="0">
                  <a:moveTo>
                    <a:pt x="1651" y="0"/>
                  </a:moveTo>
                  <a:cubicBezTo>
                    <a:pt x="1584" y="0"/>
                    <a:pt x="1517" y="0"/>
                    <a:pt x="1460" y="10"/>
                  </a:cubicBezTo>
                  <a:cubicBezTo>
                    <a:pt x="630" y="105"/>
                    <a:pt x="1" y="811"/>
                    <a:pt x="1" y="1641"/>
                  </a:cubicBezTo>
                  <a:lnTo>
                    <a:pt x="1" y="3320"/>
                  </a:lnTo>
                  <a:cubicBezTo>
                    <a:pt x="1" y="4198"/>
                    <a:pt x="468" y="5009"/>
                    <a:pt x="1222" y="5457"/>
                  </a:cubicBezTo>
                  <a:lnTo>
                    <a:pt x="1527" y="5638"/>
                  </a:lnTo>
                  <a:cubicBezTo>
                    <a:pt x="1708" y="5743"/>
                    <a:pt x="1909" y="5796"/>
                    <a:pt x="2109" y="5796"/>
                  </a:cubicBezTo>
                  <a:cubicBezTo>
                    <a:pt x="2309" y="5796"/>
                    <a:pt x="2510" y="5743"/>
                    <a:pt x="2691" y="5638"/>
                  </a:cubicBezTo>
                  <a:lnTo>
                    <a:pt x="2996" y="5457"/>
                  </a:lnTo>
                  <a:cubicBezTo>
                    <a:pt x="3750" y="5009"/>
                    <a:pt x="4217" y="4198"/>
                    <a:pt x="4217" y="3320"/>
                  </a:cubicBezTo>
                  <a:lnTo>
                    <a:pt x="4217" y="1641"/>
                  </a:lnTo>
                  <a:cubicBezTo>
                    <a:pt x="4217" y="735"/>
                    <a:pt x="3483" y="0"/>
                    <a:pt x="2576"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19" name="Google Shape;12254;p67">
              <a:extLst>
                <a:ext uri="{FF2B5EF4-FFF2-40B4-BE49-F238E27FC236}">
                  <a16:creationId xmlns:a16="http://schemas.microsoft.com/office/drawing/2014/main" xmlns="" id="{C69CE468-B3E8-4A7D-AECE-9BD46D3EC594}"/>
                </a:ext>
              </a:extLst>
            </p:cNvPr>
            <p:cNvSpPr/>
            <p:nvPr/>
          </p:nvSpPr>
          <p:spPr>
            <a:xfrm>
              <a:off x="4051112" y="3405496"/>
              <a:ext cx="37994" cy="49987"/>
            </a:xfrm>
            <a:custGeom>
              <a:avLst/>
              <a:gdLst/>
              <a:ahLst/>
              <a:cxnLst/>
              <a:rect l="l" t="t" r="r" b="b"/>
              <a:pathLst>
                <a:path w="1451" h="1909" extrusionOk="0">
                  <a:moveTo>
                    <a:pt x="1451" y="1"/>
                  </a:moveTo>
                  <a:lnTo>
                    <a:pt x="1451" y="1"/>
                  </a:lnTo>
                  <a:cubicBezTo>
                    <a:pt x="621" y="96"/>
                    <a:pt x="1" y="802"/>
                    <a:pt x="1" y="1642"/>
                  </a:cubicBezTo>
                  <a:lnTo>
                    <a:pt x="1" y="1909"/>
                  </a:lnTo>
                  <a:cubicBezTo>
                    <a:pt x="1" y="1909"/>
                    <a:pt x="1069" y="1584"/>
                    <a:pt x="1451"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20" name="Google Shape;12255;p67">
              <a:extLst>
                <a:ext uri="{FF2B5EF4-FFF2-40B4-BE49-F238E27FC236}">
                  <a16:creationId xmlns:a16="http://schemas.microsoft.com/office/drawing/2014/main" xmlns="" id="{D6E789AB-3E2A-4900-94AC-918EDA2924AD}"/>
                </a:ext>
              </a:extLst>
            </p:cNvPr>
            <p:cNvSpPr/>
            <p:nvPr/>
          </p:nvSpPr>
          <p:spPr>
            <a:xfrm>
              <a:off x="4089080" y="3405260"/>
              <a:ext cx="72480" cy="71956"/>
            </a:xfrm>
            <a:custGeom>
              <a:avLst/>
              <a:gdLst/>
              <a:ahLst/>
              <a:cxnLst/>
              <a:rect l="l" t="t" r="r" b="b"/>
              <a:pathLst>
                <a:path w="2768" h="2748" extrusionOk="0">
                  <a:moveTo>
                    <a:pt x="191" y="0"/>
                  </a:moveTo>
                  <a:cubicBezTo>
                    <a:pt x="134" y="0"/>
                    <a:pt x="67" y="0"/>
                    <a:pt x="1" y="10"/>
                  </a:cubicBezTo>
                  <a:cubicBezTo>
                    <a:pt x="1" y="10"/>
                    <a:pt x="296" y="2748"/>
                    <a:pt x="2767" y="2748"/>
                  </a:cubicBezTo>
                  <a:lnTo>
                    <a:pt x="2767" y="1641"/>
                  </a:lnTo>
                  <a:cubicBezTo>
                    <a:pt x="2767" y="735"/>
                    <a:pt x="2033" y="0"/>
                    <a:pt x="1126"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21" name="Google Shape;12256;p67">
              <a:extLst>
                <a:ext uri="{FF2B5EF4-FFF2-40B4-BE49-F238E27FC236}">
                  <a16:creationId xmlns:a16="http://schemas.microsoft.com/office/drawing/2014/main" xmlns="" id="{A9C53D86-8B9F-4605-A977-39627E9D5412}"/>
                </a:ext>
              </a:extLst>
            </p:cNvPr>
            <p:cNvSpPr/>
            <p:nvPr/>
          </p:nvSpPr>
          <p:spPr>
            <a:xfrm>
              <a:off x="4094317" y="3475384"/>
              <a:ext cx="24012" cy="37811"/>
            </a:xfrm>
            <a:custGeom>
              <a:avLst/>
              <a:gdLst/>
              <a:ahLst/>
              <a:cxnLst/>
              <a:rect l="l" t="t" r="r" b="b"/>
              <a:pathLst>
                <a:path w="917" h="1444" extrusionOk="0">
                  <a:moveTo>
                    <a:pt x="219" y="1"/>
                  </a:moveTo>
                  <a:cubicBezTo>
                    <a:pt x="111" y="1"/>
                    <a:pt x="1" y="75"/>
                    <a:pt x="11" y="222"/>
                  </a:cubicBezTo>
                  <a:lnTo>
                    <a:pt x="11" y="1234"/>
                  </a:lnTo>
                  <a:cubicBezTo>
                    <a:pt x="11" y="1348"/>
                    <a:pt x="106" y="1444"/>
                    <a:pt x="220" y="1444"/>
                  </a:cubicBezTo>
                  <a:lnTo>
                    <a:pt x="659" y="1444"/>
                  </a:lnTo>
                  <a:cubicBezTo>
                    <a:pt x="917" y="1424"/>
                    <a:pt x="917" y="1043"/>
                    <a:pt x="659" y="1024"/>
                  </a:cubicBezTo>
                  <a:lnTo>
                    <a:pt x="421" y="1024"/>
                  </a:lnTo>
                  <a:lnTo>
                    <a:pt x="421" y="222"/>
                  </a:lnTo>
                  <a:cubicBezTo>
                    <a:pt x="435" y="75"/>
                    <a:pt x="328" y="1"/>
                    <a:pt x="219"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22" name="Google Shape;12257;p67">
              <a:extLst>
                <a:ext uri="{FF2B5EF4-FFF2-40B4-BE49-F238E27FC236}">
                  <a16:creationId xmlns:a16="http://schemas.microsoft.com/office/drawing/2014/main" xmlns="" id="{759C85BC-9213-46CE-B88B-FF33D7FAF8C1}"/>
                </a:ext>
              </a:extLst>
            </p:cNvPr>
            <p:cNvSpPr/>
            <p:nvPr/>
          </p:nvSpPr>
          <p:spPr>
            <a:xfrm>
              <a:off x="4087823" y="3604345"/>
              <a:ext cx="36999" cy="95209"/>
            </a:xfrm>
            <a:custGeom>
              <a:avLst/>
              <a:gdLst/>
              <a:ahLst/>
              <a:cxnLst/>
              <a:rect l="l" t="t" r="r" b="b"/>
              <a:pathLst>
                <a:path w="1413" h="3636" extrusionOk="0">
                  <a:moveTo>
                    <a:pt x="1" y="1"/>
                  </a:moveTo>
                  <a:lnTo>
                    <a:pt x="1" y="859"/>
                  </a:lnTo>
                  <a:lnTo>
                    <a:pt x="230" y="1222"/>
                  </a:lnTo>
                  <a:lnTo>
                    <a:pt x="1" y="3635"/>
                  </a:lnTo>
                  <a:lnTo>
                    <a:pt x="1413" y="3635"/>
                  </a:lnTo>
                  <a:lnTo>
                    <a:pt x="1193" y="1222"/>
                  </a:lnTo>
                  <a:lnTo>
                    <a:pt x="1413" y="859"/>
                  </a:lnTo>
                  <a:lnTo>
                    <a:pt x="1413" y="1"/>
                  </a:ln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23" name="Google Shape;12258;p67">
              <a:extLst>
                <a:ext uri="{FF2B5EF4-FFF2-40B4-BE49-F238E27FC236}">
                  <a16:creationId xmlns:a16="http://schemas.microsoft.com/office/drawing/2014/main" xmlns="" id="{6837FEE0-ED30-464D-B04F-50BA602845DE}"/>
                </a:ext>
              </a:extLst>
            </p:cNvPr>
            <p:cNvSpPr/>
            <p:nvPr/>
          </p:nvSpPr>
          <p:spPr>
            <a:xfrm>
              <a:off x="4080335" y="3586120"/>
              <a:ext cx="26002" cy="38963"/>
            </a:xfrm>
            <a:custGeom>
              <a:avLst/>
              <a:gdLst/>
              <a:ahLst/>
              <a:cxnLst/>
              <a:rect l="l" t="t" r="r" b="b"/>
              <a:pathLst>
                <a:path w="993" h="1488" extrusionOk="0">
                  <a:moveTo>
                    <a:pt x="1" y="0"/>
                  </a:moveTo>
                  <a:lnTo>
                    <a:pt x="1" y="1269"/>
                  </a:lnTo>
                  <a:cubicBezTo>
                    <a:pt x="1" y="1401"/>
                    <a:pt x="112" y="1487"/>
                    <a:pt x="227" y="1487"/>
                  </a:cubicBezTo>
                  <a:cubicBezTo>
                    <a:pt x="286" y="1487"/>
                    <a:pt x="346" y="1464"/>
                    <a:pt x="392" y="1412"/>
                  </a:cubicBezTo>
                  <a:lnTo>
                    <a:pt x="993" y="697"/>
                  </a:lnTo>
                  <a:lnTo>
                    <a:pt x="1" y="0"/>
                  </a:ln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24" name="Google Shape;12259;p67">
              <a:extLst>
                <a:ext uri="{FF2B5EF4-FFF2-40B4-BE49-F238E27FC236}">
                  <a16:creationId xmlns:a16="http://schemas.microsoft.com/office/drawing/2014/main" xmlns="" id="{392C204B-9639-4830-90AF-C10E27152987}"/>
                </a:ext>
              </a:extLst>
            </p:cNvPr>
            <p:cNvSpPr/>
            <p:nvPr/>
          </p:nvSpPr>
          <p:spPr>
            <a:xfrm>
              <a:off x="4106310" y="3586120"/>
              <a:ext cx="26028" cy="38963"/>
            </a:xfrm>
            <a:custGeom>
              <a:avLst/>
              <a:gdLst/>
              <a:ahLst/>
              <a:cxnLst/>
              <a:rect l="l" t="t" r="r" b="b"/>
              <a:pathLst>
                <a:path w="994" h="1488" extrusionOk="0">
                  <a:moveTo>
                    <a:pt x="993" y="0"/>
                  </a:moveTo>
                  <a:lnTo>
                    <a:pt x="1" y="697"/>
                  </a:lnTo>
                  <a:lnTo>
                    <a:pt x="611" y="1412"/>
                  </a:lnTo>
                  <a:cubicBezTo>
                    <a:pt x="657" y="1464"/>
                    <a:pt x="716" y="1487"/>
                    <a:pt x="774" y="1487"/>
                  </a:cubicBezTo>
                  <a:cubicBezTo>
                    <a:pt x="885" y="1487"/>
                    <a:pt x="993" y="1401"/>
                    <a:pt x="993" y="1269"/>
                  </a:cubicBezTo>
                  <a:lnTo>
                    <a:pt x="993" y="0"/>
                  </a:ln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25" name="Google Shape;12260;p67">
              <a:extLst>
                <a:ext uri="{FF2B5EF4-FFF2-40B4-BE49-F238E27FC236}">
                  <a16:creationId xmlns:a16="http://schemas.microsoft.com/office/drawing/2014/main" xmlns="" id="{02926601-FF26-4AAD-8255-A2DC2CECFBFD}"/>
                </a:ext>
              </a:extLst>
            </p:cNvPr>
            <p:cNvSpPr/>
            <p:nvPr/>
          </p:nvSpPr>
          <p:spPr>
            <a:xfrm>
              <a:off x="3973421" y="3586120"/>
              <a:ext cx="106940" cy="113669"/>
            </a:xfrm>
            <a:custGeom>
              <a:avLst/>
              <a:gdLst/>
              <a:ahLst/>
              <a:cxnLst/>
              <a:rect l="l" t="t" r="r" b="b"/>
              <a:pathLst>
                <a:path w="4084" h="4341" extrusionOk="0">
                  <a:moveTo>
                    <a:pt x="4084" y="0"/>
                  </a:moveTo>
                  <a:lnTo>
                    <a:pt x="1823" y="716"/>
                  </a:lnTo>
                  <a:cubicBezTo>
                    <a:pt x="735" y="1069"/>
                    <a:pt x="1" y="2080"/>
                    <a:pt x="1" y="3215"/>
                  </a:cubicBezTo>
                  <a:lnTo>
                    <a:pt x="1" y="4121"/>
                  </a:lnTo>
                  <a:cubicBezTo>
                    <a:pt x="1" y="4236"/>
                    <a:pt x="106" y="4341"/>
                    <a:pt x="220" y="4341"/>
                  </a:cubicBezTo>
                  <a:lnTo>
                    <a:pt x="4084" y="4341"/>
                  </a:lnTo>
                  <a:lnTo>
                    <a:pt x="4084" y="0"/>
                  </a:ln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26" name="Google Shape;12261;p67">
              <a:extLst>
                <a:ext uri="{FF2B5EF4-FFF2-40B4-BE49-F238E27FC236}">
                  <a16:creationId xmlns:a16="http://schemas.microsoft.com/office/drawing/2014/main" xmlns="" id="{414FF09E-3859-400E-AFC4-73C947A4AB3F}"/>
                </a:ext>
              </a:extLst>
            </p:cNvPr>
            <p:cNvSpPr/>
            <p:nvPr/>
          </p:nvSpPr>
          <p:spPr>
            <a:xfrm>
              <a:off x="4132312" y="3586120"/>
              <a:ext cx="106940" cy="113433"/>
            </a:xfrm>
            <a:custGeom>
              <a:avLst/>
              <a:gdLst/>
              <a:ahLst/>
              <a:cxnLst/>
              <a:rect l="l" t="t" r="r" b="b"/>
              <a:pathLst>
                <a:path w="4084" h="4332" extrusionOk="0">
                  <a:moveTo>
                    <a:pt x="0" y="0"/>
                  </a:moveTo>
                  <a:lnTo>
                    <a:pt x="0" y="4331"/>
                  </a:lnTo>
                  <a:lnTo>
                    <a:pt x="3864" y="4331"/>
                  </a:lnTo>
                  <a:cubicBezTo>
                    <a:pt x="3988" y="4331"/>
                    <a:pt x="4083" y="4236"/>
                    <a:pt x="4083" y="4112"/>
                  </a:cubicBezTo>
                  <a:lnTo>
                    <a:pt x="4083" y="3215"/>
                  </a:lnTo>
                  <a:cubicBezTo>
                    <a:pt x="4083" y="2080"/>
                    <a:pt x="3349" y="1069"/>
                    <a:pt x="2271" y="725"/>
                  </a:cubicBezTo>
                  <a:lnTo>
                    <a:pt x="0" y="0"/>
                  </a:ln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27" name="Google Shape;12262;p67">
              <a:extLst>
                <a:ext uri="{FF2B5EF4-FFF2-40B4-BE49-F238E27FC236}">
                  <a16:creationId xmlns:a16="http://schemas.microsoft.com/office/drawing/2014/main" xmlns="" id="{1913B968-8F30-4922-B054-8104905C1A24}"/>
                </a:ext>
              </a:extLst>
            </p:cNvPr>
            <p:cNvSpPr/>
            <p:nvPr/>
          </p:nvSpPr>
          <p:spPr>
            <a:xfrm>
              <a:off x="3973421" y="3598610"/>
              <a:ext cx="67714" cy="100943"/>
            </a:xfrm>
            <a:custGeom>
              <a:avLst/>
              <a:gdLst/>
              <a:ahLst/>
              <a:cxnLst/>
              <a:rect l="l" t="t" r="r" b="b"/>
              <a:pathLst>
                <a:path w="2586" h="3855" extrusionOk="0">
                  <a:moveTo>
                    <a:pt x="2586" y="0"/>
                  </a:moveTo>
                  <a:lnTo>
                    <a:pt x="1823" y="239"/>
                  </a:lnTo>
                  <a:cubicBezTo>
                    <a:pt x="735" y="582"/>
                    <a:pt x="1" y="1593"/>
                    <a:pt x="1" y="2738"/>
                  </a:cubicBezTo>
                  <a:lnTo>
                    <a:pt x="1" y="3635"/>
                  </a:lnTo>
                  <a:cubicBezTo>
                    <a:pt x="1" y="3759"/>
                    <a:pt x="106" y="3854"/>
                    <a:pt x="220" y="3854"/>
                  </a:cubicBezTo>
                  <a:lnTo>
                    <a:pt x="602" y="3854"/>
                  </a:lnTo>
                  <a:lnTo>
                    <a:pt x="602" y="2738"/>
                  </a:lnTo>
                  <a:cubicBezTo>
                    <a:pt x="602" y="1603"/>
                    <a:pt x="1165" y="592"/>
                    <a:pt x="1994" y="248"/>
                  </a:cubicBezTo>
                  <a:lnTo>
                    <a:pt x="2586" y="0"/>
                  </a:ln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28" name="Google Shape;12263;p67">
              <a:extLst>
                <a:ext uri="{FF2B5EF4-FFF2-40B4-BE49-F238E27FC236}">
                  <a16:creationId xmlns:a16="http://schemas.microsoft.com/office/drawing/2014/main" xmlns="" id="{7FE6E3E7-EC23-420A-A898-7C82048EFE50}"/>
                </a:ext>
              </a:extLst>
            </p:cNvPr>
            <p:cNvSpPr/>
            <p:nvPr/>
          </p:nvSpPr>
          <p:spPr>
            <a:xfrm>
              <a:off x="4171773" y="3598610"/>
              <a:ext cx="67479" cy="100943"/>
            </a:xfrm>
            <a:custGeom>
              <a:avLst/>
              <a:gdLst/>
              <a:ahLst/>
              <a:cxnLst/>
              <a:rect l="l" t="t" r="r" b="b"/>
              <a:pathLst>
                <a:path w="2577" h="3855" extrusionOk="0">
                  <a:moveTo>
                    <a:pt x="0" y="0"/>
                  </a:moveTo>
                  <a:lnTo>
                    <a:pt x="582" y="239"/>
                  </a:lnTo>
                  <a:cubicBezTo>
                    <a:pt x="1412" y="592"/>
                    <a:pt x="1975" y="1593"/>
                    <a:pt x="1975" y="2738"/>
                  </a:cubicBezTo>
                  <a:lnTo>
                    <a:pt x="1975" y="3854"/>
                  </a:lnTo>
                  <a:lnTo>
                    <a:pt x="2357" y="3854"/>
                  </a:lnTo>
                  <a:cubicBezTo>
                    <a:pt x="2481" y="3854"/>
                    <a:pt x="2576" y="3759"/>
                    <a:pt x="2576" y="3635"/>
                  </a:cubicBezTo>
                  <a:lnTo>
                    <a:pt x="2576" y="2738"/>
                  </a:lnTo>
                  <a:cubicBezTo>
                    <a:pt x="2576" y="1593"/>
                    <a:pt x="1842" y="582"/>
                    <a:pt x="754" y="239"/>
                  </a:cubicBezTo>
                  <a:lnTo>
                    <a:pt x="0" y="0"/>
                  </a:ln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29" name="Google Shape;12264;p67">
              <a:extLst>
                <a:ext uri="{FF2B5EF4-FFF2-40B4-BE49-F238E27FC236}">
                  <a16:creationId xmlns:a16="http://schemas.microsoft.com/office/drawing/2014/main" xmlns="" id="{1CD7CD0A-EFDC-414E-86DF-6DEC38DAC198}"/>
                </a:ext>
              </a:extLst>
            </p:cNvPr>
            <p:cNvSpPr/>
            <p:nvPr/>
          </p:nvSpPr>
          <p:spPr>
            <a:xfrm>
              <a:off x="4241320" y="3379232"/>
              <a:ext cx="45379" cy="65017"/>
            </a:xfrm>
            <a:custGeom>
              <a:avLst/>
              <a:gdLst/>
              <a:ahLst/>
              <a:cxnLst/>
              <a:rect l="l" t="t" r="r" b="b"/>
              <a:pathLst>
                <a:path w="1733" h="2483" extrusionOk="0">
                  <a:moveTo>
                    <a:pt x="839" y="1"/>
                  </a:moveTo>
                  <a:cubicBezTo>
                    <a:pt x="529" y="1"/>
                    <a:pt x="218" y="161"/>
                    <a:pt x="63" y="508"/>
                  </a:cubicBezTo>
                  <a:cubicBezTo>
                    <a:pt x="0" y="665"/>
                    <a:pt x="133" y="790"/>
                    <a:pt x="266" y="790"/>
                  </a:cubicBezTo>
                  <a:cubicBezTo>
                    <a:pt x="334" y="790"/>
                    <a:pt x="403" y="757"/>
                    <a:pt x="445" y="679"/>
                  </a:cubicBezTo>
                  <a:cubicBezTo>
                    <a:pt x="517" y="501"/>
                    <a:pt x="681" y="404"/>
                    <a:pt x="849" y="404"/>
                  </a:cubicBezTo>
                  <a:cubicBezTo>
                    <a:pt x="968" y="404"/>
                    <a:pt x="1088" y="453"/>
                    <a:pt x="1179" y="555"/>
                  </a:cubicBezTo>
                  <a:cubicBezTo>
                    <a:pt x="1389" y="794"/>
                    <a:pt x="1284" y="1176"/>
                    <a:pt x="979" y="1271"/>
                  </a:cubicBezTo>
                  <a:cubicBezTo>
                    <a:pt x="683" y="1366"/>
                    <a:pt x="502" y="1462"/>
                    <a:pt x="502" y="1643"/>
                  </a:cubicBezTo>
                  <a:lnTo>
                    <a:pt x="502" y="2282"/>
                  </a:lnTo>
                  <a:cubicBezTo>
                    <a:pt x="502" y="2397"/>
                    <a:pt x="588" y="2483"/>
                    <a:pt x="712" y="2483"/>
                  </a:cubicBezTo>
                  <a:cubicBezTo>
                    <a:pt x="817" y="2483"/>
                    <a:pt x="912" y="2397"/>
                    <a:pt x="912" y="2282"/>
                  </a:cubicBezTo>
                  <a:lnTo>
                    <a:pt x="912" y="1738"/>
                  </a:lnTo>
                  <a:cubicBezTo>
                    <a:pt x="979" y="1710"/>
                    <a:pt x="1036" y="1691"/>
                    <a:pt x="1103" y="1672"/>
                  </a:cubicBezTo>
                  <a:cubicBezTo>
                    <a:pt x="1485" y="1557"/>
                    <a:pt x="1733" y="1185"/>
                    <a:pt x="1704" y="794"/>
                  </a:cubicBezTo>
                  <a:cubicBezTo>
                    <a:pt x="1666" y="286"/>
                    <a:pt x="1253" y="1"/>
                    <a:pt x="839"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30" name="Google Shape;12265;p67">
              <a:extLst>
                <a:ext uri="{FF2B5EF4-FFF2-40B4-BE49-F238E27FC236}">
                  <a16:creationId xmlns:a16="http://schemas.microsoft.com/office/drawing/2014/main" xmlns="" id="{D21059F8-35C4-4AAA-8B9E-F0457CCC6F61}"/>
                </a:ext>
              </a:extLst>
            </p:cNvPr>
            <p:cNvSpPr/>
            <p:nvPr/>
          </p:nvSpPr>
          <p:spPr>
            <a:xfrm>
              <a:off x="4250458" y="3449644"/>
              <a:ext cx="17020" cy="14349"/>
            </a:xfrm>
            <a:custGeom>
              <a:avLst/>
              <a:gdLst/>
              <a:ahLst/>
              <a:cxnLst/>
              <a:rect l="l" t="t" r="r" b="b"/>
              <a:pathLst>
                <a:path w="650" h="548" extrusionOk="0">
                  <a:moveTo>
                    <a:pt x="368" y="0"/>
                  </a:moveTo>
                  <a:cubicBezTo>
                    <a:pt x="300" y="0"/>
                    <a:pt x="230" y="25"/>
                    <a:pt x="172" y="80"/>
                  </a:cubicBezTo>
                  <a:cubicBezTo>
                    <a:pt x="0" y="251"/>
                    <a:pt x="124" y="547"/>
                    <a:pt x="372" y="547"/>
                  </a:cubicBezTo>
                  <a:cubicBezTo>
                    <a:pt x="525" y="547"/>
                    <a:pt x="649" y="423"/>
                    <a:pt x="649" y="280"/>
                  </a:cubicBezTo>
                  <a:cubicBezTo>
                    <a:pt x="649" y="111"/>
                    <a:pt x="512" y="0"/>
                    <a:pt x="368"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grpSp>
      <p:grpSp>
        <p:nvGrpSpPr>
          <p:cNvPr id="231" name="Google Shape;16334;p70">
            <a:extLst>
              <a:ext uri="{FF2B5EF4-FFF2-40B4-BE49-F238E27FC236}">
                <a16:creationId xmlns:a16="http://schemas.microsoft.com/office/drawing/2014/main" xmlns="" id="{CB944F98-73E3-4EAC-B76B-33C6355B3A06}"/>
              </a:ext>
            </a:extLst>
          </p:cNvPr>
          <p:cNvGrpSpPr/>
          <p:nvPr/>
        </p:nvGrpSpPr>
        <p:grpSpPr>
          <a:xfrm>
            <a:off x="7425343" y="2466946"/>
            <a:ext cx="493637" cy="466704"/>
            <a:chOff x="2774354" y="2009990"/>
            <a:chExt cx="372017" cy="316310"/>
          </a:xfrm>
          <a:solidFill>
            <a:schemeClr val="accent2"/>
          </a:solidFill>
        </p:grpSpPr>
        <p:sp>
          <p:nvSpPr>
            <p:cNvPr id="232" name="Google Shape;16335;p70">
              <a:extLst>
                <a:ext uri="{FF2B5EF4-FFF2-40B4-BE49-F238E27FC236}">
                  <a16:creationId xmlns:a16="http://schemas.microsoft.com/office/drawing/2014/main" xmlns="" id="{E44416E4-0B6E-4EC0-9024-B8644A1CDAF4}"/>
                </a:ext>
              </a:extLst>
            </p:cNvPr>
            <p:cNvSpPr/>
            <p:nvPr/>
          </p:nvSpPr>
          <p:spPr>
            <a:xfrm>
              <a:off x="2948055" y="2090995"/>
              <a:ext cx="191134" cy="174094"/>
            </a:xfrm>
            <a:custGeom>
              <a:avLst/>
              <a:gdLst/>
              <a:ahLst/>
              <a:cxnLst/>
              <a:rect l="l" t="t" r="r" b="b"/>
              <a:pathLst>
                <a:path w="7291" h="6641" extrusionOk="0">
                  <a:moveTo>
                    <a:pt x="4591" y="0"/>
                  </a:moveTo>
                  <a:lnTo>
                    <a:pt x="3191" y="1068"/>
                  </a:lnTo>
                  <a:lnTo>
                    <a:pt x="2021" y="679"/>
                  </a:lnTo>
                  <a:lnTo>
                    <a:pt x="0" y="2324"/>
                  </a:lnTo>
                  <a:lnTo>
                    <a:pt x="3118" y="6640"/>
                  </a:lnTo>
                  <a:lnTo>
                    <a:pt x="7290" y="3667"/>
                  </a:lnTo>
                  <a:lnTo>
                    <a:pt x="4591" y="0"/>
                  </a:ln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33" name="Google Shape;16336;p70">
              <a:extLst>
                <a:ext uri="{FF2B5EF4-FFF2-40B4-BE49-F238E27FC236}">
                  <a16:creationId xmlns:a16="http://schemas.microsoft.com/office/drawing/2014/main" xmlns="" id="{8D843747-D690-4019-AB16-EB6214EB8640}"/>
                </a:ext>
              </a:extLst>
            </p:cNvPr>
            <p:cNvSpPr/>
            <p:nvPr/>
          </p:nvSpPr>
          <p:spPr>
            <a:xfrm>
              <a:off x="3033568" y="2009990"/>
              <a:ext cx="112803" cy="206889"/>
            </a:xfrm>
            <a:custGeom>
              <a:avLst/>
              <a:gdLst/>
              <a:ahLst/>
              <a:cxnLst/>
              <a:rect l="l" t="t" r="r" b="b"/>
              <a:pathLst>
                <a:path w="4303" h="7892" extrusionOk="0">
                  <a:moveTo>
                    <a:pt x="4302" y="1"/>
                  </a:moveTo>
                  <a:lnTo>
                    <a:pt x="131" y="2960"/>
                  </a:lnTo>
                  <a:cubicBezTo>
                    <a:pt x="30" y="3032"/>
                    <a:pt x="1" y="3177"/>
                    <a:pt x="87" y="3278"/>
                  </a:cubicBezTo>
                  <a:lnTo>
                    <a:pt x="3581" y="7810"/>
                  </a:lnTo>
                  <a:cubicBezTo>
                    <a:pt x="3631" y="7861"/>
                    <a:pt x="3696" y="7892"/>
                    <a:pt x="3761" y="7892"/>
                  </a:cubicBezTo>
                  <a:cubicBezTo>
                    <a:pt x="3809" y="7892"/>
                    <a:pt x="3856" y="7876"/>
                    <a:pt x="3898" y="7839"/>
                  </a:cubicBezTo>
                  <a:lnTo>
                    <a:pt x="4302" y="7522"/>
                  </a:lnTo>
                  <a:lnTo>
                    <a:pt x="4302" y="1"/>
                  </a:ln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34" name="Google Shape;16337;p70">
              <a:extLst>
                <a:ext uri="{FF2B5EF4-FFF2-40B4-BE49-F238E27FC236}">
                  <a16:creationId xmlns:a16="http://schemas.microsoft.com/office/drawing/2014/main" xmlns="" id="{0FF1DCE0-ECF9-4E80-8DF7-CC32CAFBAC8F}"/>
                </a:ext>
              </a:extLst>
            </p:cNvPr>
            <p:cNvSpPr/>
            <p:nvPr/>
          </p:nvSpPr>
          <p:spPr>
            <a:xfrm>
              <a:off x="3110404" y="2165524"/>
              <a:ext cx="35600" cy="51355"/>
            </a:xfrm>
            <a:custGeom>
              <a:avLst/>
              <a:gdLst/>
              <a:ahLst/>
              <a:cxnLst/>
              <a:rect l="l" t="t" r="r" b="b"/>
              <a:pathLst>
                <a:path w="1358" h="1959" extrusionOk="0">
                  <a:moveTo>
                    <a:pt x="1357" y="1"/>
                  </a:moveTo>
                  <a:lnTo>
                    <a:pt x="0" y="1040"/>
                  </a:lnTo>
                  <a:lnTo>
                    <a:pt x="650" y="1877"/>
                  </a:lnTo>
                  <a:cubicBezTo>
                    <a:pt x="692" y="1928"/>
                    <a:pt x="758" y="1959"/>
                    <a:pt x="823" y="1959"/>
                  </a:cubicBezTo>
                  <a:cubicBezTo>
                    <a:pt x="870" y="1959"/>
                    <a:pt x="917" y="1943"/>
                    <a:pt x="953" y="1906"/>
                  </a:cubicBezTo>
                  <a:lnTo>
                    <a:pt x="1357" y="1589"/>
                  </a:lnTo>
                  <a:lnTo>
                    <a:pt x="1357" y="1"/>
                  </a:ln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35" name="Google Shape;16338;p70">
              <a:extLst>
                <a:ext uri="{FF2B5EF4-FFF2-40B4-BE49-F238E27FC236}">
                  <a16:creationId xmlns:a16="http://schemas.microsoft.com/office/drawing/2014/main" xmlns="" id="{6CF2EA7F-8BAF-472B-A129-8E138A557294}"/>
                </a:ext>
              </a:extLst>
            </p:cNvPr>
            <p:cNvSpPr/>
            <p:nvPr/>
          </p:nvSpPr>
          <p:spPr>
            <a:xfrm>
              <a:off x="2960533" y="2148510"/>
              <a:ext cx="145336" cy="96733"/>
            </a:xfrm>
            <a:custGeom>
              <a:avLst/>
              <a:gdLst/>
              <a:ahLst/>
              <a:cxnLst/>
              <a:rect l="l" t="t" r="r" b="b"/>
              <a:pathLst>
                <a:path w="5544" h="3690" extrusionOk="0">
                  <a:moveTo>
                    <a:pt x="636" y="0"/>
                  </a:moveTo>
                  <a:lnTo>
                    <a:pt x="1" y="1169"/>
                  </a:lnTo>
                  <a:lnTo>
                    <a:pt x="4476" y="3609"/>
                  </a:lnTo>
                  <a:cubicBezTo>
                    <a:pt x="4575" y="3663"/>
                    <a:pt x="4682" y="3689"/>
                    <a:pt x="4789" y="3689"/>
                  </a:cubicBezTo>
                  <a:cubicBezTo>
                    <a:pt x="5023" y="3689"/>
                    <a:pt x="5252" y="3563"/>
                    <a:pt x="5371" y="3335"/>
                  </a:cubicBezTo>
                  <a:cubicBezTo>
                    <a:pt x="5544" y="3017"/>
                    <a:pt x="5428" y="2613"/>
                    <a:pt x="5111" y="2440"/>
                  </a:cubicBezTo>
                  <a:lnTo>
                    <a:pt x="636" y="0"/>
                  </a:ln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36" name="Google Shape;16339;p70">
              <a:extLst>
                <a:ext uri="{FF2B5EF4-FFF2-40B4-BE49-F238E27FC236}">
                  <a16:creationId xmlns:a16="http://schemas.microsoft.com/office/drawing/2014/main" xmlns="" id="{CC59A07C-6D63-49BD-AB0B-C1FE9FDA2580}"/>
                </a:ext>
              </a:extLst>
            </p:cNvPr>
            <p:cNvSpPr/>
            <p:nvPr/>
          </p:nvSpPr>
          <p:spPr>
            <a:xfrm>
              <a:off x="3017315" y="2196930"/>
              <a:ext cx="85540" cy="48419"/>
            </a:xfrm>
            <a:custGeom>
              <a:avLst/>
              <a:gdLst/>
              <a:ahLst/>
              <a:cxnLst/>
              <a:rect l="l" t="t" r="r" b="b"/>
              <a:pathLst>
                <a:path w="3263" h="1847" extrusionOk="0">
                  <a:moveTo>
                    <a:pt x="289" y="1"/>
                  </a:moveTo>
                  <a:lnTo>
                    <a:pt x="0" y="506"/>
                  </a:lnTo>
                  <a:lnTo>
                    <a:pt x="2310" y="1762"/>
                  </a:lnTo>
                  <a:cubicBezTo>
                    <a:pt x="2412" y="1820"/>
                    <a:pt x="2522" y="1847"/>
                    <a:pt x="2630" y="1847"/>
                  </a:cubicBezTo>
                  <a:cubicBezTo>
                    <a:pt x="2901" y="1847"/>
                    <a:pt x="3159" y="1676"/>
                    <a:pt x="3262" y="1387"/>
                  </a:cubicBezTo>
                  <a:lnTo>
                    <a:pt x="3262" y="1387"/>
                  </a:lnTo>
                  <a:cubicBezTo>
                    <a:pt x="3187" y="1410"/>
                    <a:pt x="3112" y="1421"/>
                    <a:pt x="3039" y="1421"/>
                  </a:cubicBezTo>
                  <a:cubicBezTo>
                    <a:pt x="2929" y="1421"/>
                    <a:pt x="2824" y="1395"/>
                    <a:pt x="2728" y="1343"/>
                  </a:cubicBezTo>
                  <a:lnTo>
                    <a:pt x="289" y="1"/>
                  </a:ln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37" name="Google Shape;16340;p70">
              <a:extLst>
                <a:ext uri="{FF2B5EF4-FFF2-40B4-BE49-F238E27FC236}">
                  <a16:creationId xmlns:a16="http://schemas.microsoft.com/office/drawing/2014/main" xmlns="" id="{AEFD2A82-338A-44CF-B3BC-0E32E94FBB44}"/>
                </a:ext>
              </a:extLst>
            </p:cNvPr>
            <p:cNvSpPr/>
            <p:nvPr/>
          </p:nvSpPr>
          <p:spPr>
            <a:xfrm>
              <a:off x="2933663" y="2173467"/>
              <a:ext cx="145336" cy="96733"/>
            </a:xfrm>
            <a:custGeom>
              <a:avLst/>
              <a:gdLst/>
              <a:ahLst/>
              <a:cxnLst/>
              <a:rect l="l" t="t" r="r" b="b"/>
              <a:pathLst>
                <a:path w="5544" h="3690" extrusionOk="0">
                  <a:moveTo>
                    <a:pt x="636" y="1"/>
                  </a:moveTo>
                  <a:lnTo>
                    <a:pt x="1" y="1170"/>
                  </a:lnTo>
                  <a:lnTo>
                    <a:pt x="4476" y="3610"/>
                  </a:lnTo>
                  <a:cubicBezTo>
                    <a:pt x="4575" y="3664"/>
                    <a:pt x="4682" y="3690"/>
                    <a:pt x="4789" y="3690"/>
                  </a:cubicBezTo>
                  <a:cubicBezTo>
                    <a:pt x="5023" y="3690"/>
                    <a:pt x="5252" y="3564"/>
                    <a:pt x="5371" y="3336"/>
                  </a:cubicBezTo>
                  <a:cubicBezTo>
                    <a:pt x="5544" y="3018"/>
                    <a:pt x="5428" y="2614"/>
                    <a:pt x="5111" y="2441"/>
                  </a:cubicBezTo>
                  <a:lnTo>
                    <a:pt x="636" y="1"/>
                  </a:ln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38" name="Google Shape;16341;p70">
              <a:extLst>
                <a:ext uri="{FF2B5EF4-FFF2-40B4-BE49-F238E27FC236}">
                  <a16:creationId xmlns:a16="http://schemas.microsoft.com/office/drawing/2014/main" xmlns="" id="{46F1D3EA-64EB-4AE4-9C89-0C778C91EB91}"/>
                </a:ext>
              </a:extLst>
            </p:cNvPr>
            <p:cNvSpPr/>
            <p:nvPr/>
          </p:nvSpPr>
          <p:spPr>
            <a:xfrm>
              <a:off x="2999515" y="2228361"/>
              <a:ext cx="76102" cy="41603"/>
            </a:xfrm>
            <a:custGeom>
              <a:avLst/>
              <a:gdLst/>
              <a:ahLst/>
              <a:cxnLst/>
              <a:rect l="l" t="t" r="r" b="b"/>
              <a:pathLst>
                <a:path w="2903" h="1587" extrusionOk="0">
                  <a:moveTo>
                    <a:pt x="260" y="0"/>
                  </a:moveTo>
                  <a:lnTo>
                    <a:pt x="1" y="448"/>
                  </a:lnTo>
                  <a:lnTo>
                    <a:pt x="1949" y="1501"/>
                  </a:lnTo>
                  <a:cubicBezTo>
                    <a:pt x="2053" y="1559"/>
                    <a:pt x="2163" y="1586"/>
                    <a:pt x="2272" y="1586"/>
                  </a:cubicBezTo>
                  <a:cubicBezTo>
                    <a:pt x="2542" y="1586"/>
                    <a:pt x="2799" y="1419"/>
                    <a:pt x="2902" y="1140"/>
                  </a:cubicBezTo>
                  <a:lnTo>
                    <a:pt x="2902" y="1140"/>
                  </a:lnTo>
                  <a:cubicBezTo>
                    <a:pt x="2816" y="1180"/>
                    <a:pt x="2724" y="1199"/>
                    <a:pt x="2631" y="1199"/>
                  </a:cubicBezTo>
                  <a:cubicBezTo>
                    <a:pt x="2522" y="1199"/>
                    <a:pt x="2412" y="1173"/>
                    <a:pt x="2310" y="1126"/>
                  </a:cubicBezTo>
                  <a:lnTo>
                    <a:pt x="260" y="0"/>
                  </a:ln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39" name="Google Shape;16342;p70">
              <a:extLst>
                <a:ext uri="{FF2B5EF4-FFF2-40B4-BE49-F238E27FC236}">
                  <a16:creationId xmlns:a16="http://schemas.microsoft.com/office/drawing/2014/main" xmlns="" id="{C35692A5-DD9A-43C4-B922-89D0F5A81820}"/>
                </a:ext>
              </a:extLst>
            </p:cNvPr>
            <p:cNvSpPr/>
            <p:nvPr/>
          </p:nvSpPr>
          <p:spPr>
            <a:xfrm>
              <a:off x="2906425" y="2198450"/>
              <a:ext cx="145729" cy="96733"/>
            </a:xfrm>
            <a:custGeom>
              <a:avLst/>
              <a:gdLst/>
              <a:ahLst/>
              <a:cxnLst/>
              <a:rect l="l" t="t" r="r" b="b"/>
              <a:pathLst>
                <a:path w="5559" h="3690" extrusionOk="0">
                  <a:moveTo>
                    <a:pt x="650" y="1"/>
                  </a:moveTo>
                  <a:lnTo>
                    <a:pt x="0" y="1170"/>
                  </a:lnTo>
                  <a:lnTo>
                    <a:pt x="4490" y="3610"/>
                  </a:lnTo>
                  <a:cubicBezTo>
                    <a:pt x="4590" y="3664"/>
                    <a:pt x="4698" y="3690"/>
                    <a:pt x="4806" y="3690"/>
                  </a:cubicBezTo>
                  <a:cubicBezTo>
                    <a:pt x="5039" y="3690"/>
                    <a:pt x="5266" y="3567"/>
                    <a:pt x="5385" y="3350"/>
                  </a:cubicBezTo>
                  <a:cubicBezTo>
                    <a:pt x="5558" y="3018"/>
                    <a:pt x="5443" y="2613"/>
                    <a:pt x="5125" y="2440"/>
                  </a:cubicBezTo>
                  <a:lnTo>
                    <a:pt x="650" y="1"/>
                  </a:ln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40" name="Google Shape;16343;p70">
              <a:extLst>
                <a:ext uri="{FF2B5EF4-FFF2-40B4-BE49-F238E27FC236}">
                  <a16:creationId xmlns:a16="http://schemas.microsoft.com/office/drawing/2014/main" xmlns="" id="{B647E8C7-9723-4515-9766-A012EDF208AF}"/>
                </a:ext>
              </a:extLst>
            </p:cNvPr>
            <p:cNvSpPr/>
            <p:nvPr/>
          </p:nvSpPr>
          <p:spPr>
            <a:xfrm>
              <a:off x="2982108" y="2259007"/>
              <a:ext cx="66245" cy="36150"/>
            </a:xfrm>
            <a:custGeom>
              <a:avLst/>
              <a:gdLst/>
              <a:ahLst/>
              <a:cxnLst/>
              <a:rect l="l" t="t" r="r" b="b"/>
              <a:pathLst>
                <a:path w="2527" h="1379" extrusionOk="0">
                  <a:moveTo>
                    <a:pt x="260" y="0"/>
                  </a:moveTo>
                  <a:lnTo>
                    <a:pt x="1" y="433"/>
                  </a:lnTo>
                  <a:lnTo>
                    <a:pt x="1603" y="1300"/>
                  </a:lnTo>
                  <a:cubicBezTo>
                    <a:pt x="1703" y="1354"/>
                    <a:pt x="1810" y="1379"/>
                    <a:pt x="1915" y="1379"/>
                  </a:cubicBezTo>
                  <a:cubicBezTo>
                    <a:pt x="2175" y="1379"/>
                    <a:pt x="2424" y="1224"/>
                    <a:pt x="2527" y="968"/>
                  </a:cubicBezTo>
                  <a:lnTo>
                    <a:pt x="2527" y="968"/>
                  </a:lnTo>
                  <a:cubicBezTo>
                    <a:pt x="2452" y="999"/>
                    <a:pt x="2369" y="1014"/>
                    <a:pt x="2285" y="1014"/>
                  </a:cubicBezTo>
                  <a:cubicBezTo>
                    <a:pt x="2174" y="1014"/>
                    <a:pt x="2062" y="988"/>
                    <a:pt x="1964" y="939"/>
                  </a:cubicBezTo>
                  <a:lnTo>
                    <a:pt x="260" y="0"/>
                  </a:ln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41" name="Google Shape;16344;p70">
              <a:extLst>
                <a:ext uri="{FF2B5EF4-FFF2-40B4-BE49-F238E27FC236}">
                  <a16:creationId xmlns:a16="http://schemas.microsoft.com/office/drawing/2014/main" xmlns="" id="{0F7772D9-FCD6-426C-BFF4-8DC48BDB44BD}"/>
                </a:ext>
              </a:extLst>
            </p:cNvPr>
            <p:cNvSpPr/>
            <p:nvPr/>
          </p:nvSpPr>
          <p:spPr>
            <a:xfrm>
              <a:off x="2879555" y="2223800"/>
              <a:ext cx="145729" cy="96655"/>
            </a:xfrm>
            <a:custGeom>
              <a:avLst/>
              <a:gdLst/>
              <a:ahLst/>
              <a:cxnLst/>
              <a:rect l="l" t="t" r="r" b="b"/>
              <a:pathLst>
                <a:path w="5559" h="3687" extrusionOk="0">
                  <a:moveTo>
                    <a:pt x="636" y="1"/>
                  </a:moveTo>
                  <a:lnTo>
                    <a:pt x="0" y="1156"/>
                  </a:lnTo>
                  <a:lnTo>
                    <a:pt x="4475" y="3610"/>
                  </a:lnTo>
                  <a:cubicBezTo>
                    <a:pt x="4572" y="3662"/>
                    <a:pt x="4676" y="3687"/>
                    <a:pt x="4780" y="3687"/>
                  </a:cubicBezTo>
                  <a:cubicBezTo>
                    <a:pt x="5018" y="3687"/>
                    <a:pt x="5254" y="3557"/>
                    <a:pt x="5385" y="3335"/>
                  </a:cubicBezTo>
                  <a:cubicBezTo>
                    <a:pt x="5558" y="3018"/>
                    <a:pt x="5428" y="2614"/>
                    <a:pt x="5111" y="2440"/>
                  </a:cubicBezTo>
                  <a:lnTo>
                    <a:pt x="636" y="1"/>
                  </a:ln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42" name="Google Shape;16345;p70">
              <a:extLst>
                <a:ext uri="{FF2B5EF4-FFF2-40B4-BE49-F238E27FC236}">
                  <a16:creationId xmlns:a16="http://schemas.microsoft.com/office/drawing/2014/main" xmlns="" id="{6FE414EA-46F2-4879-A2FD-767EFD440CED}"/>
                </a:ext>
              </a:extLst>
            </p:cNvPr>
            <p:cNvSpPr/>
            <p:nvPr/>
          </p:nvSpPr>
          <p:spPr>
            <a:xfrm>
              <a:off x="2964701" y="2288132"/>
              <a:ext cx="56782" cy="32323"/>
            </a:xfrm>
            <a:custGeom>
              <a:avLst/>
              <a:gdLst/>
              <a:ahLst/>
              <a:cxnLst/>
              <a:rect l="l" t="t" r="r" b="b"/>
              <a:pathLst>
                <a:path w="2166" h="1233" extrusionOk="0">
                  <a:moveTo>
                    <a:pt x="275" y="1"/>
                  </a:moveTo>
                  <a:lnTo>
                    <a:pt x="0" y="477"/>
                  </a:lnTo>
                  <a:lnTo>
                    <a:pt x="1227" y="1156"/>
                  </a:lnTo>
                  <a:cubicBezTo>
                    <a:pt x="1324" y="1208"/>
                    <a:pt x="1428" y="1233"/>
                    <a:pt x="1532" y="1233"/>
                  </a:cubicBezTo>
                  <a:cubicBezTo>
                    <a:pt x="1770" y="1233"/>
                    <a:pt x="2006" y="1103"/>
                    <a:pt x="2137" y="881"/>
                  </a:cubicBezTo>
                  <a:cubicBezTo>
                    <a:pt x="2151" y="853"/>
                    <a:pt x="2166" y="824"/>
                    <a:pt x="2166" y="795"/>
                  </a:cubicBezTo>
                  <a:lnTo>
                    <a:pt x="2166" y="795"/>
                  </a:lnTo>
                  <a:cubicBezTo>
                    <a:pt x="2097" y="818"/>
                    <a:pt x="2025" y="829"/>
                    <a:pt x="1953" y="829"/>
                  </a:cubicBezTo>
                  <a:cubicBezTo>
                    <a:pt x="1845" y="829"/>
                    <a:pt x="1736" y="803"/>
                    <a:pt x="1632" y="752"/>
                  </a:cubicBezTo>
                  <a:lnTo>
                    <a:pt x="275" y="1"/>
                  </a:ln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43" name="Google Shape;16346;p70">
              <a:extLst>
                <a:ext uri="{FF2B5EF4-FFF2-40B4-BE49-F238E27FC236}">
                  <a16:creationId xmlns:a16="http://schemas.microsoft.com/office/drawing/2014/main" xmlns="" id="{52713DE6-D33F-40C5-AF2B-8B03826E974F}"/>
                </a:ext>
              </a:extLst>
            </p:cNvPr>
            <p:cNvSpPr/>
            <p:nvPr/>
          </p:nvSpPr>
          <p:spPr>
            <a:xfrm>
              <a:off x="2791761" y="2103080"/>
              <a:ext cx="185445" cy="168064"/>
            </a:xfrm>
            <a:custGeom>
              <a:avLst/>
              <a:gdLst/>
              <a:ahLst/>
              <a:cxnLst/>
              <a:rect l="l" t="t" r="r" b="b"/>
              <a:pathLst>
                <a:path w="7074" h="6411" extrusionOk="0">
                  <a:moveTo>
                    <a:pt x="2209" y="1"/>
                  </a:moveTo>
                  <a:lnTo>
                    <a:pt x="0" y="3985"/>
                  </a:lnTo>
                  <a:lnTo>
                    <a:pt x="4519" y="6410"/>
                  </a:lnTo>
                  <a:lnTo>
                    <a:pt x="7074" y="1733"/>
                  </a:lnTo>
                  <a:lnTo>
                    <a:pt x="4836" y="780"/>
                  </a:lnTo>
                  <a:cubicBezTo>
                    <a:pt x="4815" y="773"/>
                    <a:pt x="4793" y="770"/>
                    <a:pt x="4773" y="770"/>
                  </a:cubicBezTo>
                  <a:cubicBezTo>
                    <a:pt x="4753" y="770"/>
                    <a:pt x="4735" y="773"/>
                    <a:pt x="4721" y="780"/>
                  </a:cubicBezTo>
                  <a:lnTo>
                    <a:pt x="3811" y="882"/>
                  </a:lnTo>
                  <a:cubicBezTo>
                    <a:pt x="3768" y="882"/>
                    <a:pt x="3725" y="882"/>
                    <a:pt x="3682" y="853"/>
                  </a:cubicBezTo>
                  <a:lnTo>
                    <a:pt x="2209" y="1"/>
                  </a:ln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44" name="Google Shape;16347;p70">
              <a:extLst>
                <a:ext uri="{FF2B5EF4-FFF2-40B4-BE49-F238E27FC236}">
                  <a16:creationId xmlns:a16="http://schemas.microsoft.com/office/drawing/2014/main" xmlns="" id="{8F6B6346-536E-43F1-AB49-1FA1288FA545}"/>
                </a:ext>
              </a:extLst>
            </p:cNvPr>
            <p:cNvSpPr/>
            <p:nvPr/>
          </p:nvSpPr>
          <p:spPr>
            <a:xfrm>
              <a:off x="2774354" y="2035734"/>
              <a:ext cx="114691" cy="198316"/>
            </a:xfrm>
            <a:custGeom>
              <a:avLst/>
              <a:gdLst/>
              <a:ahLst/>
              <a:cxnLst/>
              <a:rect l="l" t="t" r="r" b="b"/>
              <a:pathLst>
                <a:path w="4375" h="7565" extrusionOk="0">
                  <a:moveTo>
                    <a:pt x="0" y="0"/>
                  </a:moveTo>
                  <a:lnTo>
                    <a:pt x="0" y="6785"/>
                  </a:lnTo>
                  <a:lnTo>
                    <a:pt x="1271" y="7536"/>
                  </a:lnTo>
                  <a:cubicBezTo>
                    <a:pt x="1308" y="7554"/>
                    <a:pt x="1350" y="7564"/>
                    <a:pt x="1392" y="7564"/>
                  </a:cubicBezTo>
                  <a:cubicBezTo>
                    <a:pt x="1480" y="7564"/>
                    <a:pt x="1568" y="7522"/>
                    <a:pt x="1617" y="7435"/>
                  </a:cubicBezTo>
                  <a:lnTo>
                    <a:pt x="4302" y="2787"/>
                  </a:lnTo>
                  <a:cubicBezTo>
                    <a:pt x="4374" y="2671"/>
                    <a:pt x="4331" y="2512"/>
                    <a:pt x="4216" y="2440"/>
                  </a:cubicBezTo>
                  <a:lnTo>
                    <a:pt x="0" y="0"/>
                  </a:ln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45" name="Google Shape;16348;p70">
              <a:extLst>
                <a:ext uri="{FF2B5EF4-FFF2-40B4-BE49-F238E27FC236}">
                  <a16:creationId xmlns:a16="http://schemas.microsoft.com/office/drawing/2014/main" xmlns="" id="{E1FA78D3-9616-4628-9A21-68E8898B96B9}"/>
                </a:ext>
              </a:extLst>
            </p:cNvPr>
            <p:cNvSpPr/>
            <p:nvPr/>
          </p:nvSpPr>
          <p:spPr>
            <a:xfrm>
              <a:off x="2774354" y="2035734"/>
              <a:ext cx="88580" cy="185445"/>
            </a:xfrm>
            <a:custGeom>
              <a:avLst/>
              <a:gdLst/>
              <a:ahLst/>
              <a:cxnLst/>
              <a:rect l="l" t="t" r="r" b="b"/>
              <a:pathLst>
                <a:path w="3379" h="7074" extrusionOk="0">
                  <a:moveTo>
                    <a:pt x="0" y="0"/>
                  </a:moveTo>
                  <a:lnTo>
                    <a:pt x="0" y="6785"/>
                  </a:lnTo>
                  <a:lnTo>
                    <a:pt x="506" y="7074"/>
                  </a:lnTo>
                  <a:lnTo>
                    <a:pt x="3378" y="1949"/>
                  </a:lnTo>
                  <a:lnTo>
                    <a:pt x="0" y="0"/>
                  </a:ln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46" name="Google Shape;16349;p70">
              <a:extLst>
                <a:ext uri="{FF2B5EF4-FFF2-40B4-BE49-F238E27FC236}">
                  <a16:creationId xmlns:a16="http://schemas.microsoft.com/office/drawing/2014/main" xmlns="" id="{641DFC36-98CD-4B39-A384-07DAE21200CC}"/>
                </a:ext>
              </a:extLst>
            </p:cNvPr>
            <p:cNvSpPr/>
            <p:nvPr/>
          </p:nvSpPr>
          <p:spPr>
            <a:xfrm>
              <a:off x="2774354" y="2175381"/>
              <a:ext cx="54894" cy="58669"/>
            </a:xfrm>
            <a:custGeom>
              <a:avLst/>
              <a:gdLst/>
              <a:ahLst/>
              <a:cxnLst/>
              <a:rect l="l" t="t" r="r" b="b"/>
              <a:pathLst>
                <a:path w="2094" h="2238" extrusionOk="0">
                  <a:moveTo>
                    <a:pt x="0" y="0"/>
                  </a:moveTo>
                  <a:lnTo>
                    <a:pt x="0" y="1458"/>
                  </a:lnTo>
                  <a:lnTo>
                    <a:pt x="1271" y="2209"/>
                  </a:lnTo>
                  <a:cubicBezTo>
                    <a:pt x="1308" y="2227"/>
                    <a:pt x="1350" y="2237"/>
                    <a:pt x="1392" y="2237"/>
                  </a:cubicBezTo>
                  <a:cubicBezTo>
                    <a:pt x="1480" y="2237"/>
                    <a:pt x="1568" y="2195"/>
                    <a:pt x="1617" y="2108"/>
                  </a:cubicBezTo>
                  <a:lnTo>
                    <a:pt x="2094" y="1285"/>
                  </a:lnTo>
                  <a:lnTo>
                    <a:pt x="0" y="0"/>
                  </a:ln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47" name="Google Shape;16350;p70">
              <a:extLst>
                <a:ext uri="{FF2B5EF4-FFF2-40B4-BE49-F238E27FC236}">
                  <a16:creationId xmlns:a16="http://schemas.microsoft.com/office/drawing/2014/main" xmlns="" id="{1233BA4B-8C99-4E3E-AB64-92A52CD82D96}"/>
                </a:ext>
              </a:extLst>
            </p:cNvPr>
            <p:cNvSpPr/>
            <p:nvPr/>
          </p:nvSpPr>
          <p:spPr>
            <a:xfrm>
              <a:off x="2774354" y="2175381"/>
              <a:ext cx="28784" cy="45798"/>
            </a:xfrm>
            <a:custGeom>
              <a:avLst/>
              <a:gdLst/>
              <a:ahLst/>
              <a:cxnLst/>
              <a:rect l="l" t="t" r="r" b="b"/>
              <a:pathLst>
                <a:path w="1098" h="1747" extrusionOk="0">
                  <a:moveTo>
                    <a:pt x="0" y="0"/>
                  </a:moveTo>
                  <a:lnTo>
                    <a:pt x="0" y="1458"/>
                  </a:lnTo>
                  <a:lnTo>
                    <a:pt x="506" y="1747"/>
                  </a:lnTo>
                  <a:lnTo>
                    <a:pt x="1098" y="664"/>
                  </a:lnTo>
                  <a:lnTo>
                    <a:pt x="0" y="0"/>
                  </a:ln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48" name="Google Shape;16351;p70">
              <a:extLst>
                <a:ext uri="{FF2B5EF4-FFF2-40B4-BE49-F238E27FC236}">
                  <a16:creationId xmlns:a16="http://schemas.microsoft.com/office/drawing/2014/main" xmlns="" id="{EB0C5A6F-A36C-4BD9-83BF-B6F7D7C20E65}"/>
                </a:ext>
              </a:extLst>
            </p:cNvPr>
            <p:cNvSpPr/>
            <p:nvPr/>
          </p:nvSpPr>
          <p:spPr>
            <a:xfrm>
              <a:off x="2829983" y="2199105"/>
              <a:ext cx="78357" cy="62811"/>
            </a:xfrm>
            <a:custGeom>
              <a:avLst/>
              <a:gdLst/>
              <a:ahLst/>
              <a:cxnLst/>
              <a:rect l="l" t="t" r="r" b="b"/>
              <a:pathLst>
                <a:path w="2989" h="2396" extrusionOk="0">
                  <a:moveTo>
                    <a:pt x="2228" y="0"/>
                  </a:moveTo>
                  <a:cubicBezTo>
                    <a:pt x="2096" y="0"/>
                    <a:pt x="1963" y="40"/>
                    <a:pt x="1848" y="120"/>
                  </a:cubicBezTo>
                  <a:lnTo>
                    <a:pt x="376" y="1188"/>
                  </a:lnTo>
                  <a:cubicBezTo>
                    <a:pt x="73" y="1405"/>
                    <a:pt x="0" y="1823"/>
                    <a:pt x="217" y="2112"/>
                  </a:cubicBezTo>
                  <a:cubicBezTo>
                    <a:pt x="349" y="2297"/>
                    <a:pt x="556" y="2396"/>
                    <a:pt x="767" y="2396"/>
                  </a:cubicBezTo>
                  <a:cubicBezTo>
                    <a:pt x="901" y="2396"/>
                    <a:pt x="1037" y="2355"/>
                    <a:pt x="1155" y="2271"/>
                  </a:cubicBezTo>
                  <a:lnTo>
                    <a:pt x="2628" y="1203"/>
                  </a:lnTo>
                  <a:cubicBezTo>
                    <a:pt x="2916" y="986"/>
                    <a:pt x="2989" y="553"/>
                    <a:pt x="2758" y="264"/>
                  </a:cubicBezTo>
                  <a:cubicBezTo>
                    <a:pt x="2627" y="91"/>
                    <a:pt x="2429" y="0"/>
                    <a:pt x="2228"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49" name="Google Shape;16352;p70">
              <a:extLst>
                <a:ext uri="{FF2B5EF4-FFF2-40B4-BE49-F238E27FC236}">
                  <a16:creationId xmlns:a16="http://schemas.microsoft.com/office/drawing/2014/main" xmlns="" id="{958335E8-CBFB-4695-8CA3-1973219B5A62}"/>
                </a:ext>
              </a:extLst>
            </p:cNvPr>
            <p:cNvSpPr/>
            <p:nvPr/>
          </p:nvSpPr>
          <p:spPr>
            <a:xfrm>
              <a:off x="2833390" y="2200337"/>
              <a:ext cx="74949" cy="61579"/>
            </a:xfrm>
            <a:custGeom>
              <a:avLst/>
              <a:gdLst/>
              <a:ahLst/>
              <a:cxnLst/>
              <a:rect l="l" t="t" r="r" b="b"/>
              <a:pathLst>
                <a:path w="2859" h="2349" extrusionOk="0">
                  <a:moveTo>
                    <a:pt x="2353" y="1"/>
                  </a:moveTo>
                  <a:cubicBezTo>
                    <a:pt x="2454" y="290"/>
                    <a:pt x="2368" y="607"/>
                    <a:pt x="2122" y="780"/>
                  </a:cubicBezTo>
                  <a:lnTo>
                    <a:pt x="650" y="1849"/>
                  </a:lnTo>
                  <a:cubicBezTo>
                    <a:pt x="533" y="1939"/>
                    <a:pt x="393" y="1984"/>
                    <a:pt x="252" y="1984"/>
                  </a:cubicBezTo>
                  <a:cubicBezTo>
                    <a:pt x="167" y="1984"/>
                    <a:pt x="82" y="1968"/>
                    <a:pt x="0" y="1935"/>
                  </a:cubicBezTo>
                  <a:lnTo>
                    <a:pt x="0" y="1935"/>
                  </a:lnTo>
                  <a:cubicBezTo>
                    <a:pt x="114" y="2201"/>
                    <a:pt x="365" y="2348"/>
                    <a:pt x="622" y="2348"/>
                  </a:cubicBezTo>
                  <a:cubicBezTo>
                    <a:pt x="756" y="2348"/>
                    <a:pt x="892" y="2308"/>
                    <a:pt x="1011" y="2224"/>
                  </a:cubicBezTo>
                  <a:lnTo>
                    <a:pt x="2483" y="1156"/>
                  </a:lnTo>
                  <a:cubicBezTo>
                    <a:pt x="2786" y="939"/>
                    <a:pt x="2859" y="521"/>
                    <a:pt x="2628" y="217"/>
                  </a:cubicBezTo>
                  <a:cubicBezTo>
                    <a:pt x="2555" y="116"/>
                    <a:pt x="2454" y="44"/>
                    <a:pt x="2353"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50" name="Google Shape;16353;p70">
              <a:extLst>
                <a:ext uri="{FF2B5EF4-FFF2-40B4-BE49-F238E27FC236}">
                  <a16:creationId xmlns:a16="http://schemas.microsoft.com/office/drawing/2014/main" xmlns="" id="{47A52161-CC05-4DA5-BA79-16A5CE257AE8}"/>
                </a:ext>
              </a:extLst>
            </p:cNvPr>
            <p:cNvSpPr/>
            <p:nvPr/>
          </p:nvSpPr>
          <p:spPr>
            <a:xfrm>
              <a:off x="2859868" y="2226815"/>
              <a:ext cx="69653" cy="56546"/>
            </a:xfrm>
            <a:custGeom>
              <a:avLst/>
              <a:gdLst/>
              <a:ahLst/>
              <a:cxnLst/>
              <a:rect l="l" t="t" r="r" b="b"/>
              <a:pathLst>
                <a:path w="2657" h="2157" extrusionOk="0">
                  <a:moveTo>
                    <a:pt x="1904" y="0"/>
                  </a:moveTo>
                  <a:cubicBezTo>
                    <a:pt x="1766" y="0"/>
                    <a:pt x="1626" y="43"/>
                    <a:pt x="1502" y="131"/>
                  </a:cubicBezTo>
                  <a:lnTo>
                    <a:pt x="376" y="940"/>
                  </a:lnTo>
                  <a:cubicBezTo>
                    <a:pt x="73" y="1156"/>
                    <a:pt x="1" y="1589"/>
                    <a:pt x="232" y="1892"/>
                  </a:cubicBezTo>
                  <a:cubicBezTo>
                    <a:pt x="362" y="2066"/>
                    <a:pt x="561" y="2156"/>
                    <a:pt x="761" y="2156"/>
                  </a:cubicBezTo>
                  <a:cubicBezTo>
                    <a:pt x="893" y="2156"/>
                    <a:pt x="1026" y="2117"/>
                    <a:pt x="1141" y="2037"/>
                  </a:cubicBezTo>
                  <a:lnTo>
                    <a:pt x="2282" y="1199"/>
                  </a:lnTo>
                  <a:cubicBezTo>
                    <a:pt x="2585" y="983"/>
                    <a:pt x="2657" y="550"/>
                    <a:pt x="2426" y="261"/>
                  </a:cubicBezTo>
                  <a:cubicBezTo>
                    <a:pt x="2298" y="90"/>
                    <a:pt x="2104" y="0"/>
                    <a:pt x="1904"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51" name="Google Shape;16354;p70">
              <a:extLst>
                <a:ext uri="{FF2B5EF4-FFF2-40B4-BE49-F238E27FC236}">
                  <a16:creationId xmlns:a16="http://schemas.microsoft.com/office/drawing/2014/main" xmlns="" id="{6605323E-B2F0-45DA-9588-76A6652EEB91}"/>
                </a:ext>
              </a:extLst>
            </p:cNvPr>
            <p:cNvSpPr/>
            <p:nvPr/>
          </p:nvSpPr>
          <p:spPr>
            <a:xfrm>
              <a:off x="2863669" y="2227968"/>
              <a:ext cx="65852" cy="55392"/>
            </a:xfrm>
            <a:custGeom>
              <a:avLst/>
              <a:gdLst/>
              <a:ahLst/>
              <a:cxnLst/>
              <a:rect l="l" t="t" r="r" b="b"/>
              <a:pathLst>
                <a:path w="2512" h="2113" extrusionOk="0">
                  <a:moveTo>
                    <a:pt x="2007" y="1"/>
                  </a:moveTo>
                  <a:lnTo>
                    <a:pt x="2007" y="1"/>
                  </a:lnTo>
                  <a:cubicBezTo>
                    <a:pt x="2122" y="289"/>
                    <a:pt x="2021" y="607"/>
                    <a:pt x="1776" y="795"/>
                  </a:cubicBezTo>
                  <a:lnTo>
                    <a:pt x="635" y="1617"/>
                  </a:lnTo>
                  <a:cubicBezTo>
                    <a:pt x="520" y="1697"/>
                    <a:pt x="382" y="1739"/>
                    <a:pt x="247" y="1739"/>
                  </a:cubicBezTo>
                  <a:cubicBezTo>
                    <a:pt x="162" y="1739"/>
                    <a:pt x="78" y="1723"/>
                    <a:pt x="0" y="1690"/>
                  </a:cubicBezTo>
                  <a:lnTo>
                    <a:pt x="0" y="1690"/>
                  </a:lnTo>
                  <a:cubicBezTo>
                    <a:pt x="15" y="1747"/>
                    <a:pt x="44" y="1805"/>
                    <a:pt x="87" y="1848"/>
                  </a:cubicBezTo>
                  <a:cubicBezTo>
                    <a:pt x="217" y="2022"/>
                    <a:pt x="416" y="2112"/>
                    <a:pt x="616" y="2112"/>
                  </a:cubicBezTo>
                  <a:cubicBezTo>
                    <a:pt x="748" y="2112"/>
                    <a:pt x="881" y="2073"/>
                    <a:pt x="996" y="1993"/>
                  </a:cubicBezTo>
                  <a:lnTo>
                    <a:pt x="2151" y="1155"/>
                  </a:lnTo>
                  <a:cubicBezTo>
                    <a:pt x="2440" y="939"/>
                    <a:pt x="2512" y="506"/>
                    <a:pt x="2281" y="217"/>
                  </a:cubicBezTo>
                  <a:cubicBezTo>
                    <a:pt x="2209" y="116"/>
                    <a:pt x="2108" y="44"/>
                    <a:pt x="2007"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52" name="Google Shape;16355;p70">
              <a:extLst>
                <a:ext uri="{FF2B5EF4-FFF2-40B4-BE49-F238E27FC236}">
                  <a16:creationId xmlns:a16="http://schemas.microsoft.com/office/drawing/2014/main" xmlns="" id="{57004231-A13A-4F71-B898-64F548066D5E}"/>
                </a:ext>
              </a:extLst>
            </p:cNvPr>
            <p:cNvSpPr/>
            <p:nvPr/>
          </p:nvSpPr>
          <p:spPr>
            <a:xfrm>
              <a:off x="2889779" y="2254734"/>
              <a:ext cx="60950" cy="50097"/>
            </a:xfrm>
            <a:custGeom>
              <a:avLst/>
              <a:gdLst/>
              <a:ahLst/>
              <a:cxnLst/>
              <a:rect l="l" t="t" r="r" b="b"/>
              <a:pathLst>
                <a:path w="2325" h="1911" extrusionOk="0">
                  <a:moveTo>
                    <a:pt x="1565" y="0"/>
                  </a:moveTo>
                  <a:cubicBezTo>
                    <a:pt x="1432" y="0"/>
                    <a:pt x="1299" y="40"/>
                    <a:pt x="1184" y="120"/>
                  </a:cubicBezTo>
                  <a:lnTo>
                    <a:pt x="361" y="697"/>
                  </a:lnTo>
                  <a:cubicBezTo>
                    <a:pt x="72" y="914"/>
                    <a:pt x="0" y="1333"/>
                    <a:pt x="217" y="1636"/>
                  </a:cubicBezTo>
                  <a:cubicBezTo>
                    <a:pt x="346" y="1817"/>
                    <a:pt x="547" y="1910"/>
                    <a:pt x="750" y="1910"/>
                  </a:cubicBezTo>
                  <a:cubicBezTo>
                    <a:pt x="887" y="1910"/>
                    <a:pt x="1024" y="1867"/>
                    <a:pt x="1141" y="1780"/>
                  </a:cubicBezTo>
                  <a:lnTo>
                    <a:pt x="1963" y="1203"/>
                  </a:lnTo>
                  <a:cubicBezTo>
                    <a:pt x="2252" y="972"/>
                    <a:pt x="2324" y="553"/>
                    <a:pt x="2108" y="264"/>
                  </a:cubicBezTo>
                  <a:cubicBezTo>
                    <a:pt x="1969" y="90"/>
                    <a:pt x="1767" y="0"/>
                    <a:pt x="1565"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53" name="Google Shape;16356;p70">
              <a:extLst>
                <a:ext uri="{FF2B5EF4-FFF2-40B4-BE49-F238E27FC236}">
                  <a16:creationId xmlns:a16="http://schemas.microsoft.com/office/drawing/2014/main" xmlns="" id="{C37EC742-1420-4FCB-865B-C5625CFFEECA}"/>
                </a:ext>
              </a:extLst>
            </p:cNvPr>
            <p:cNvSpPr/>
            <p:nvPr/>
          </p:nvSpPr>
          <p:spPr>
            <a:xfrm>
              <a:off x="2893187" y="2255599"/>
              <a:ext cx="57542" cy="49468"/>
            </a:xfrm>
            <a:custGeom>
              <a:avLst/>
              <a:gdLst/>
              <a:ahLst/>
              <a:cxnLst/>
              <a:rect l="l" t="t" r="r" b="b"/>
              <a:pathLst>
                <a:path w="2195" h="1887" extrusionOk="0">
                  <a:moveTo>
                    <a:pt x="1660" y="0"/>
                  </a:moveTo>
                  <a:lnTo>
                    <a:pt x="1660" y="0"/>
                  </a:lnTo>
                  <a:cubicBezTo>
                    <a:pt x="1761" y="275"/>
                    <a:pt x="1660" y="592"/>
                    <a:pt x="1429" y="766"/>
                  </a:cubicBezTo>
                  <a:lnTo>
                    <a:pt x="606" y="1357"/>
                  </a:lnTo>
                  <a:cubicBezTo>
                    <a:pt x="491" y="1434"/>
                    <a:pt x="350" y="1479"/>
                    <a:pt x="209" y="1479"/>
                  </a:cubicBezTo>
                  <a:cubicBezTo>
                    <a:pt x="138" y="1479"/>
                    <a:pt x="68" y="1468"/>
                    <a:pt x="0" y="1444"/>
                  </a:cubicBezTo>
                  <a:lnTo>
                    <a:pt x="0" y="1444"/>
                  </a:lnTo>
                  <a:cubicBezTo>
                    <a:pt x="15" y="1502"/>
                    <a:pt x="58" y="1559"/>
                    <a:pt x="87" y="1603"/>
                  </a:cubicBezTo>
                  <a:cubicBezTo>
                    <a:pt x="219" y="1788"/>
                    <a:pt x="426" y="1887"/>
                    <a:pt x="636" y="1887"/>
                  </a:cubicBezTo>
                  <a:cubicBezTo>
                    <a:pt x="771" y="1887"/>
                    <a:pt x="907" y="1846"/>
                    <a:pt x="1025" y="1762"/>
                  </a:cubicBezTo>
                  <a:lnTo>
                    <a:pt x="1833" y="1170"/>
                  </a:lnTo>
                  <a:cubicBezTo>
                    <a:pt x="2137" y="953"/>
                    <a:pt x="2194" y="520"/>
                    <a:pt x="1978" y="231"/>
                  </a:cubicBezTo>
                  <a:cubicBezTo>
                    <a:pt x="1891" y="116"/>
                    <a:pt x="1790" y="44"/>
                    <a:pt x="1660"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54" name="Google Shape;16357;p70">
              <a:extLst>
                <a:ext uri="{FF2B5EF4-FFF2-40B4-BE49-F238E27FC236}">
                  <a16:creationId xmlns:a16="http://schemas.microsoft.com/office/drawing/2014/main" xmlns="" id="{46111E0A-C9C3-48B3-9E66-90A64E6CF8B9}"/>
                </a:ext>
              </a:extLst>
            </p:cNvPr>
            <p:cNvSpPr/>
            <p:nvPr/>
          </p:nvSpPr>
          <p:spPr>
            <a:xfrm>
              <a:off x="2919664" y="2281971"/>
              <a:ext cx="52246" cy="44277"/>
            </a:xfrm>
            <a:custGeom>
              <a:avLst/>
              <a:gdLst/>
              <a:ahLst/>
              <a:cxnLst/>
              <a:rect l="l" t="t" r="r" b="b"/>
              <a:pathLst>
                <a:path w="1993" h="1689" extrusionOk="0">
                  <a:moveTo>
                    <a:pt x="1233" y="1"/>
                  </a:moveTo>
                  <a:cubicBezTo>
                    <a:pt x="1100" y="1"/>
                    <a:pt x="967" y="40"/>
                    <a:pt x="852" y="120"/>
                  </a:cubicBezTo>
                  <a:lnTo>
                    <a:pt x="362" y="481"/>
                  </a:lnTo>
                  <a:cubicBezTo>
                    <a:pt x="58" y="698"/>
                    <a:pt x="1" y="1116"/>
                    <a:pt x="217" y="1405"/>
                  </a:cubicBezTo>
                  <a:cubicBezTo>
                    <a:pt x="349" y="1590"/>
                    <a:pt x="551" y="1689"/>
                    <a:pt x="757" y="1689"/>
                  </a:cubicBezTo>
                  <a:cubicBezTo>
                    <a:pt x="889" y="1689"/>
                    <a:pt x="1023" y="1648"/>
                    <a:pt x="1141" y="1564"/>
                  </a:cubicBezTo>
                  <a:lnTo>
                    <a:pt x="1632" y="1203"/>
                  </a:lnTo>
                  <a:cubicBezTo>
                    <a:pt x="1935" y="987"/>
                    <a:pt x="1993" y="553"/>
                    <a:pt x="1762" y="265"/>
                  </a:cubicBezTo>
                  <a:cubicBezTo>
                    <a:pt x="1631" y="91"/>
                    <a:pt x="1433" y="1"/>
                    <a:pt x="1233"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55" name="Google Shape;16358;p70">
              <a:extLst>
                <a:ext uri="{FF2B5EF4-FFF2-40B4-BE49-F238E27FC236}">
                  <a16:creationId xmlns:a16="http://schemas.microsoft.com/office/drawing/2014/main" xmlns="" id="{27B2061F-053F-4D68-A3A1-708936A9D077}"/>
                </a:ext>
              </a:extLst>
            </p:cNvPr>
            <p:cNvSpPr/>
            <p:nvPr/>
          </p:nvSpPr>
          <p:spPr>
            <a:xfrm>
              <a:off x="2923072" y="2283229"/>
              <a:ext cx="48839" cy="43071"/>
            </a:xfrm>
            <a:custGeom>
              <a:avLst/>
              <a:gdLst/>
              <a:ahLst/>
              <a:cxnLst/>
              <a:rect l="l" t="t" r="r" b="b"/>
              <a:pathLst>
                <a:path w="1863" h="1643" extrusionOk="0">
                  <a:moveTo>
                    <a:pt x="1343" y="0"/>
                  </a:moveTo>
                  <a:lnTo>
                    <a:pt x="1343" y="0"/>
                  </a:lnTo>
                  <a:cubicBezTo>
                    <a:pt x="1459" y="289"/>
                    <a:pt x="1358" y="606"/>
                    <a:pt x="1112" y="780"/>
                  </a:cubicBezTo>
                  <a:lnTo>
                    <a:pt x="636" y="1141"/>
                  </a:lnTo>
                  <a:cubicBezTo>
                    <a:pt x="520" y="1221"/>
                    <a:pt x="388" y="1262"/>
                    <a:pt x="253" y="1262"/>
                  </a:cubicBezTo>
                  <a:cubicBezTo>
                    <a:pt x="169" y="1262"/>
                    <a:pt x="84" y="1246"/>
                    <a:pt x="1" y="1213"/>
                  </a:cubicBezTo>
                  <a:lnTo>
                    <a:pt x="1" y="1213"/>
                  </a:lnTo>
                  <a:cubicBezTo>
                    <a:pt x="106" y="1482"/>
                    <a:pt x="360" y="1643"/>
                    <a:pt x="624" y="1643"/>
                  </a:cubicBezTo>
                  <a:cubicBezTo>
                    <a:pt x="756" y="1643"/>
                    <a:pt x="891" y="1603"/>
                    <a:pt x="1011" y="1516"/>
                  </a:cubicBezTo>
                  <a:lnTo>
                    <a:pt x="1502" y="1155"/>
                  </a:lnTo>
                  <a:cubicBezTo>
                    <a:pt x="1791" y="939"/>
                    <a:pt x="1863" y="520"/>
                    <a:pt x="1632" y="217"/>
                  </a:cubicBezTo>
                  <a:cubicBezTo>
                    <a:pt x="1560" y="116"/>
                    <a:pt x="1459" y="44"/>
                    <a:pt x="1343"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56" name="Google Shape;16359;p70">
              <a:extLst>
                <a:ext uri="{FF2B5EF4-FFF2-40B4-BE49-F238E27FC236}">
                  <a16:creationId xmlns:a16="http://schemas.microsoft.com/office/drawing/2014/main" xmlns="" id="{C06A15DE-1D61-4F70-9F81-C34C7D998291}"/>
                </a:ext>
              </a:extLst>
            </p:cNvPr>
            <p:cNvSpPr/>
            <p:nvPr/>
          </p:nvSpPr>
          <p:spPr>
            <a:xfrm>
              <a:off x="2925353" y="2108768"/>
              <a:ext cx="75709" cy="116211"/>
            </a:xfrm>
            <a:custGeom>
              <a:avLst/>
              <a:gdLst/>
              <a:ahLst/>
              <a:cxnLst/>
              <a:rect l="l" t="t" r="r" b="b"/>
              <a:pathLst>
                <a:path w="2888" h="4433" extrusionOk="0">
                  <a:moveTo>
                    <a:pt x="621" y="1"/>
                  </a:moveTo>
                  <a:cubicBezTo>
                    <a:pt x="520" y="1"/>
                    <a:pt x="433" y="73"/>
                    <a:pt x="404" y="159"/>
                  </a:cubicBezTo>
                  <a:lnTo>
                    <a:pt x="0" y="1776"/>
                  </a:lnTo>
                  <a:lnTo>
                    <a:pt x="0" y="3552"/>
                  </a:lnTo>
                  <a:cubicBezTo>
                    <a:pt x="0" y="4042"/>
                    <a:pt x="404" y="4432"/>
                    <a:pt x="881" y="4432"/>
                  </a:cubicBezTo>
                  <a:cubicBezTo>
                    <a:pt x="1372" y="4432"/>
                    <a:pt x="1776" y="4042"/>
                    <a:pt x="1776" y="3552"/>
                  </a:cubicBezTo>
                  <a:lnTo>
                    <a:pt x="1776" y="2224"/>
                  </a:lnTo>
                  <a:lnTo>
                    <a:pt x="2887" y="1"/>
                  </a:ln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257" name="Google Shape;16360;p70">
              <a:extLst>
                <a:ext uri="{FF2B5EF4-FFF2-40B4-BE49-F238E27FC236}">
                  <a16:creationId xmlns:a16="http://schemas.microsoft.com/office/drawing/2014/main" xmlns="" id="{AE5E70E4-1213-49D3-AEE0-C92010DFD165}"/>
                </a:ext>
              </a:extLst>
            </p:cNvPr>
            <p:cNvSpPr/>
            <p:nvPr/>
          </p:nvSpPr>
          <p:spPr>
            <a:xfrm>
              <a:off x="2925353" y="2108768"/>
              <a:ext cx="32192" cy="116211"/>
            </a:xfrm>
            <a:custGeom>
              <a:avLst/>
              <a:gdLst/>
              <a:ahLst/>
              <a:cxnLst/>
              <a:rect l="l" t="t" r="r" b="b"/>
              <a:pathLst>
                <a:path w="1228" h="4433" extrusionOk="0">
                  <a:moveTo>
                    <a:pt x="621" y="1"/>
                  </a:moveTo>
                  <a:cubicBezTo>
                    <a:pt x="520" y="1"/>
                    <a:pt x="433" y="73"/>
                    <a:pt x="404" y="174"/>
                  </a:cubicBezTo>
                  <a:lnTo>
                    <a:pt x="0" y="1776"/>
                  </a:lnTo>
                  <a:lnTo>
                    <a:pt x="0" y="3552"/>
                  </a:lnTo>
                  <a:cubicBezTo>
                    <a:pt x="0" y="4042"/>
                    <a:pt x="404" y="4432"/>
                    <a:pt x="895" y="4432"/>
                  </a:cubicBezTo>
                  <a:cubicBezTo>
                    <a:pt x="996" y="4432"/>
                    <a:pt x="1112" y="4418"/>
                    <a:pt x="1227" y="4374"/>
                  </a:cubicBezTo>
                  <a:cubicBezTo>
                    <a:pt x="881" y="4230"/>
                    <a:pt x="664" y="3912"/>
                    <a:pt x="664" y="3552"/>
                  </a:cubicBezTo>
                  <a:lnTo>
                    <a:pt x="664" y="1776"/>
                  </a:lnTo>
                  <a:lnTo>
                    <a:pt x="1112" y="1"/>
                  </a:ln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grpSp>
    </p:spTree>
    <p:extLst>
      <p:ext uri="{BB962C8B-B14F-4D97-AF65-F5344CB8AC3E}">
        <p14:creationId xmlns:p14="http://schemas.microsoft.com/office/powerpoint/2010/main" val="201079584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1"/>
        <p:cNvGrpSpPr/>
        <p:nvPr/>
      </p:nvGrpSpPr>
      <p:grpSpPr>
        <a:xfrm>
          <a:off x="0" y="0"/>
          <a:ext cx="0" cy="0"/>
          <a:chOff x="0" y="0"/>
          <a:chExt cx="0" cy="0"/>
        </a:xfrm>
      </p:grpSpPr>
      <p:pic>
        <p:nvPicPr>
          <p:cNvPr id="1802" name="Google Shape;1802;p46"/>
          <p:cNvPicPr preferRelativeResize="0"/>
          <p:nvPr/>
        </p:nvPicPr>
        <p:blipFill>
          <a:blip r:embed="rId3"/>
          <a:stretch>
            <a:fillRect/>
          </a:stretch>
        </p:blipFill>
        <p:spPr>
          <a:xfrm>
            <a:off x="1376477" y="1416873"/>
            <a:ext cx="1228199" cy="1071593"/>
          </a:xfrm>
          <a:prstGeom prst="ellipse">
            <a:avLst/>
          </a:prstGeom>
          <a:noFill/>
          <a:ln w="76200" cap="flat" cmpd="sng">
            <a:solidFill>
              <a:schemeClr val="dk2"/>
            </a:solidFill>
            <a:prstDash val="solid"/>
            <a:round/>
            <a:headEnd type="none" w="sm" len="sm"/>
            <a:tailEnd type="none" w="sm" len="sm"/>
          </a:ln>
        </p:spPr>
      </p:pic>
      <p:pic>
        <p:nvPicPr>
          <p:cNvPr id="1803" name="Google Shape;1803;p46"/>
          <p:cNvPicPr preferRelativeResize="0"/>
          <p:nvPr/>
        </p:nvPicPr>
        <p:blipFill>
          <a:blip r:embed="rId4"/>
          <a:stretch>
            <a:fillRect/>
          </a:stretch>
        </p:blipFill>
        <p:spPr>
          <a:xfrm>
            <a:off x="3977699" y="1322650"/>
            <a:ext cx="1228199" cy="1016500"/>
          </a:xfrm>
          <a:prstGeom prst="ellipse">
            <a:avLst/>
          </a:prstGeom>
          <a:noFill/>
          <a:ln w="76200" cap="flat" cmpd="sng">
            <a:solidFill>
              <a:schemeClr val="dk2"/>
            </a:solidFill>
            <a:prstDash val="solid"/>
            <a:round/>
            <a:headEnd type="none" w="sm" len="sm"/>
            <a:tailEnd type="none" w="sm" len="sm"/>
          </a:ln>
        </p:spPr>
      </p:pic>
      <p:pic>
        <p:nvPicPr>
          <p:cNvPr id="1804" name="Google Shape;1804;p46"/>
          <p:cNvPicPr preferRelativeResize="0"/>
          <p:nvPr/>
        </p:nvPicPr>
        <p:blipFill>
          <a:blip r:embed="rId5"/>
          <a:stretch>
            <a:fillRect/>
          </a:stretch>
        </p:blipFill>
        <p:spPr>
          <a:xfrm>
            <a:off x="6578921" y="1274672"/>
            <a:ext cx="1228199" cy="1112455"/>
          </a:xfrm>
          <a:prstGeom prst="ellipse">
            <a:avLst/>
          </a:prstGeom>
          <a:noFill/>
          <a:ln w="76200" cap="flat" cmpd="sng">
            <a:solidFill>
              <a:schemeClr val="dk2"/>
            </a:solidFill>
            <a:prstDash val="solid"/>
            <a:round/>
            <a:headEnd type="none" w="sm" len="sm"/>
            <a:tailEnd type="none" w="sm" len="sm"/>
          </a:ln>
        </p:spPr>
      </p:pic>
      <p:sp>
        <p:nvSpPr>
          <p:cNvPr id="1805" name="Google Shape;1805;p46"/>
          <p:cNvSpPr txBox="1">
            <a:spLocks noGrp="1"/>
          </p:cNvSpPr>
          <p:nvPr>
            <p:ph type="title"/>
          </p:nvPr>
        </p:nvSpPr>
        <p:spPr>
          <a:xfrm>
            <a:off x="775057" y="850125"/>
            <a:ext cx="7558685" cy="457200"/>
          </a:xfrm>
          <a:prstGeom prst="rect">
            <a:avLst/>
          </a:prstGeom>
        </p:spPr>
        <p:txBody>
          <a:bodyPr spcFirstLastPara="1" wrap="square" lIns="91425" tIns="91425" rIns="91425" bIns="91425" anchor="ctr" anchorCtr="0">
            <a:noAutofit/>
          </a:bodyPr>
          <a:lstStyle/>
          <a:p>
            <a:r>
              <a:rPr lang="fr-FR" sz="2800" dirty="0"/>
              <a:t>Théories et modèles de comportement d'achat</a:t>
            </a:r>
            <a:r>
              <a:rPr lang="x-none" sz="2800" dirty="0"/>
              <a:t/>
            </a:r>
            <a:br>
              <a:rPr lang="x-none" sz="2800" dirty="0"/>
            </a:br>
            <a:endParaRPr sz="2800" dirty="0"/>
          </a:p>
        </p:txBody>
      </p:sp>
      <p:sp>
        <p:nvSpPr>
          <p:cNvPr id="1806" name="Google Shape;1806;p46"/>
          <p:cNvSpPr txBox="1">
            <a:spLocks noGrp="1"/>
          </p:cNvSpPr>
          <p:nvPr>
            <p:ph type="subTitle" idx="1"/>
          </p:nvPr>
        </p:nvSpPr>
        <p:spPr>
          <a:xfrm>
            <a:off x="703967" y="3726627"/>
            <a:ext cx="2501700" cy="365700"/>
          </a:xfrm>
          <a:prstGeom prst="rect">
            <a:avLst/>
          </a:prstGeom>
        </p:spPr>
        <p:txBody>
          <a:bodyPr spcFirstLastPara="1" wrap="square" lIns="91425" tIns="91425" rIns="91425" bIns="91425" anchor="ctr" anchorCtr="0">
            <a:noAutofit/>
          </a:bodyPr>
          <a:lstStyle/>
          <a:p>
            <a:pPr marL="0" indent="0"/>
            <a:r>
              <a:rPr lang="x-none" b="1" dirty="0"/>
              <a:t>Modèle de l'entonnoir d'achat (AIDA)</a:t>
            </a:r>
            <a:endParaRPr lang="x-none" dirty="0"/>
          </a:p>
          <a:p>
            <a:pPr marL="0" lvl="0" indent="0" algn="ctr" rtl="0">
              <a:spcBef>
                <a:spcPts val="0"/>
              </a:spcBef>
              <a:spcAft>
                <a:spcPts val="0"/>
              </a:spcAft>
              <a:buNone/>
            </a:pPr>
            <a:endParaRPr dirty="0"/>
          </a:p>
        </p:txBody>
      </p:sp>
      <p:sp>
        <p:nvSpPr>
          <p:cNvPr id="1808" name="Google Shape;1808;p46"/>
          <p:cNvSpPr txBox="1">
            <a:spLocks noGrp="1"/>
          </p:cNvSpPr>
          <p:nvPr>
            <p:ph type="subTitle" idx="3"/>
          </p:nvPr>
        </p:nvSpPr>
        <p:spPr>
          <a:xfrm>
            <a:off x="3376425" y="3626550"/>
            <a:ext cx="2501700" cy="365700"/>
          </a:xfrm>
          <a:prstGeom prst="rect">
            <a:avLst/>
          </a:prstGeom>
        </p:spPr>
        <p:txBody>
          <a:bodyPr spcFirstLastPara="1" wrap="square" lIns="91425" tIns="91425" rIns="91425" bIns="91425" anchor="ctr" anchorCtr="0">
            <a:noAutofit/>
          </a:bodyPr>
          <a:lstStyle/>
          <a:p>
            <a:pPr marL="0" indent="0"/>
            <a:r>
              <a:rPr lang="x-none" b="1" dirty="0"/>
              <a:t>Théorie de l'engagement</a:t>
            </a:r>
            <a:endParaRPr lang="x-none" dirty="0"/>
          </a:p>
          <a:p>
            <a:pPr marL="0" lvl="0" indent="0" algn="ctr" rtl="0">
              <a:spcBef>
                <a:spcPts val="0"/>
              </a:spcBef>
              <a:spcAft>
                <a:spcPts val="0"/>
              </a:spcAft>
              <a:buNone/>
            </a:pPr>
            <a:endParaRPr dirty="0"/>
          </a:p>
        </p:txBody>
      </p:sp>
      <p:sp>
        <p:nvSpPr>
          <p:cNvPr id="1810" name="Google Shape;1810;p46"/>
          <p:cNvSpPr txBox="1">
            <a:spLocks noGrp="1"/>
          </p:cNvSpPr>
          <p:nvPr>
            <p:ph type="subTitle" idx="5"/>
          </p:nvPr>
        </p:nvSpPr>
        <p:spPr>
          <a:xfrm>
            <a:off x="5947958" y="3726627"/>
            <a:ext cx="2501700" cy="365700"/>
          </a:xfrm>
          <a:prstGeom prst="rect">
            <a:avLst/>
          </a:prstGeom>
        </p:spPr>
        <p:txBody>
          <a:bodyPr spcFirstLastPara="1" wrap="square" lIns="91425" tIns="91425" rIns="91425" bIns="91425" anchor="ctr" anchorCtr="0">
            <a:noAutofit/>
          </a:bodyPr>
          <a:lstStyle/>
          <a:p>
            <a:pPr marL="0" indent="0"/>
            <a:r>
              <a:rPr lang="x-none" b="1" dirty="0"/>
              <a:t>Théorie de la dissonance cognitive</a:t>
            </a:r>
            <a:endParaRPr lang="x-none" dirty="0"/>
          </a:p>
          <a:p>
            <a:pPr marL="0" lvl="0" indent="0" algn="ctr" rtl="0">
              <a:spcBef>
                <a:spcPts val="0"/>
              </a:spcBef>
              <a:spcAft>
                <a:spcPts val="0"/>
              </a:spcAft>
              <a:buNone/>
            </a:pPr>
            <a:endParaRPr dirty="0"/>
          </a:p>
        </p:txBody>
      </p:sp>
      <p:sp>
        <p:nvSpPr>
          <p:cNvPr id="1812" name="Google Shape;1812;p46"/>
          <p:cNvSpPr/>
          <p:nvPr/>
        </p:nvSpPr>
        <p:spPr>
          <a:xfrm>
            <a:off x="1684209" y="2502176"/>
            <a:ext cx="573139" cy="578125"/>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6"/>
          <p:cNvSpPr/>
          <p:nvPr/>
        </p:nvSpPr>
        <p:spPr>
          <a:xfrm>
            <a:off x="4285430" y="2502176"/>
            <a:ext cx="573139" cy="578125"/>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6"/>
          <p:cNvSpPr/>
          <p:nvPr/>
        </p:nvSpPr>
        <p:spPr>
          <a:xfrm>
            <a:off x="6886651" y="2502176"/>
            <a:ext cx="573139" cy="578125"/>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5" name="Google Shape;1815;p46"/>
          <p:cNvGrpSpPr/>
          <p:nvPr/>
        </p:nvGrpSpPr>
        <p:grpSpPr>
          <a:xfrm>
            <a:off x="7012820" y="2640958"/>
            <a:ext cx="371975" cy="281850"/>
            <a:chOff x="4784800" y="3288575"/>
            <a:chExt cx="371975" cy="281850"/>
          </a:xfrm>
        </p:grpSpPr>
        <p:sp>
          <p:nvSpPr>
            <p:cNvPr id="1816" name="Google Shape;1816;p46"/>
            <p:cNvSpPr/>
            <p:nvPr/>
          </p:nvSpPr>
          <p:spPr>
            <a:xfrm>
              <a:off x="4846800" y="3451525"/>
              <a:ext cx="309975" cy="97800"/>
            </a:xfrm>
            <a:custGeom>
              <a:avLst/>
              <a:gdLst/>
              <a:ahLst/>
              <a:cxnLst/>
              <a:rect l="l" t="t" r="r" b="b"/>
              <a:pathLst>
                <a:path w="12399" h="3912" extrusionOk="0">
                  <a:moveTo>
                    <a:pt x="11530" y="1"/>
                  </a:moveTo>
                  <a:lnTo>
                    <a:pt x="11351" y="26"/>
                  </a:lnTo>
                  <a:lnTo>
                    <a:pt x="9561" y="512"/>
                  </a:lnTo>
                  <a:lnTo>
                    <a:pt x="8385" y="819"/>
                  </a:lnTo>
                  <a:lnTo>
                    <a:pt x="7567" y="1023"/>
                  </a:lnTo>
                  <a:lnTo>
                    <a:pt x="0" y="1432"/>
                  </a:lnTo>
                  <a:lnTo>
                    <a:pt x="307" y="3759"/>
                  </a:lnTo>
                  <a:lnTo>
                    <a:pt x="1253" y="3171"/>
                  </a:lnTo>
                  <a:lnTo>
                    <a:pt x="1432" y="3094"/>
                  </a:lnTo>
                  <a:lnTo>
                    <a:pt x="1585" y="3068"/>
                  </a:lnTo>
                  <a:lnTo>
                    <a:pt x="1764" y="3068"/>
                  </a:lnTo>
                  <a:lnTo>
                    <a:pt x="1943" y="3094"/>
                  </a:lnTo>
                  <a:lnTo>
                    <a:pt x="5650" y="3861"/>
                  </a:lnTo>
                  <a:lnTo>
                    <a:pt x="5880" y="3912"/>
                  </a:lnTo>
                  <a:lnTo>
                    <a:pt x="6136" y="3912"/>
                  </a:lnTo>
                  <a:lnTo>
                    <a:pt x="6391" y="3886"/>
                  </a:lnTo>
                  <a:lnTo>
                    <a:pt x="6621" y="3810"/>
                  </a:lnTo>
                  <a:lnTo>
                    <a:pt x="11760" y="1918"/>
                  </a:lnTo>
                  <a:lnTo>
                    <a:pt x="11913" y="1867"/>
                  </a:lnTo>
                  <a:lnTo>
                    <a:pt x="12041" y="1765"/>
                  </a:lnTo>
                  <a:lnTo>
                    <a:pt x="12169" y="1662"/>
                  </a:lnTo>
                  <a:lnTo>
                    <a:pt x="12245" y="1509"/>
                  </a:lnTo>
                  <a:lnTo>
                    <a:pt x="12322" y="1381"/>
                  </a:lnTo>
                  <a:lnTo>
                    <a:pt x="12373" y="1202"/>
                  </a:lnTo>
                  <a:lnTo>
                    <a:pt x="12399" y="1049"/>
                  </a:lnTo>
                  <a:lnTo>
                    <a:pt x="12399" y="870"/>
                  </a:lnTo>
                  <a:lnTo>
                    <a:pt x="12373" y="665"/>
                  </a:lnTo>
                  <a:lnTo>
                    <a:pt x="12296" y="486"/>
                  </a:lnTo>
                  <a:lnTo>
                    <a:pt x="12194" y="307"/>
                  </a:lnTo>
                  <a:lnTo>
                    <a:pt x="12041" y="180"/>
                  </a:lnTo>
                  <a:lnTo>
                    <a:pt x="11887" y="77"/>
                  </a:lnTo>
                  <a:lnTo>
                    <a:pt x="11734" y="26"/>
                  </a:lnTo>
                  <a:lnTo>
                    <a:pt x="11530" y="1"/>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6"/>
            <p:cNvSpPr/>
            <p:nvPr/>
          </p:nvSpPr>
          <p:spPr>
            <a:xfrm>
              <a:off x="4846800" y="3451525"/>
              <a:ext cx="309975" cy="97800"/>
            </a:xfrm>
            <a:custGeom>
              <a:avLst/>
              <a:gdLst/>
              <a:ahLst/>
              <a:cxnLst/>
              <a:rect l="l" t="t" r="r" b="b"/>
              <a:pathLst>
                <a:path w="12399" h="3912" fill="none" extrusionOk="0">
                  <a:moveTo>
                    <a:pt x="0" y="1432"/>
                  </a:moveTo>
                  <a:lnTo>
                    <a:pt x="307" y="3759"/>
                  </a:lnTo>
                  <a:lnTo>
                    <a:pt x="1253" y="3171"/>
                  </a:lnTo>
                  <a:lnTo>
                    <a:pt x="1253" y="3171"/>
                  </a:lnTo>
                  <a:lnTo>
                    <a:pt x="1432" y="3094"/>
                  </a:lnTo>
                  <a:lnTo>
                    <a:pt x="1585" y="3068"/>
                  </a:lnTo>
                  <a:lnTo>
                    <a:pt x="1764" y="3068"/>
                  </a:lnTo>
                  <a:lnTo>
                    <a:pt x="1943" y="3094"/>
                  </a:lnTo>
                  <a:lnTo>
                    <a:pt x="5650" y="3861"/>
                  </a:lnTo>
                  <a:lnTo>
                    <a:pt x="5650" y="3861"/>
                  </a:lnTo>
                  <a:lnTo>
                    <a:pt x="5880" y="3912"/>
                  </a:lnTo>
                  <a:lnTo>
                    <a:pt x="6136" y="3912"/>
                  </a:lnTo>
                  <a:lnTo>
                    <a:pt x="6391" y="3886"/>
                  </a:lnTo>
                  <a:lnTo>
                    <a:pt x="6621" y="3810"/>
                  </a:lnTo>
                  <a:lnTo>
                    <a:pt x="11760" y="1918"/>
                  </a:lnTo>
                  <a:lnTo>
                    <a:pt x="11760" y="1918"/>
                  </a:lnTo>
                  <a:lnTo>
                    <a:pt x="11913" y="1867"/>
                  </a:lnTo>
                  <a:lnTo>
                    <a:pt x="12041" y="1765"/>
                  </a:lnTo>
                  <a:lnTo>
                    <a:pt x="12169" y="1662"/>
                  </a:lnTo>
                  <a:lnTo>
                    <a:pt x="12245" y="1509"/>
                  </a:lnTo>
                  <a:lnTo>
                    <a:pt x="12322" y="1381"/>
                  </a:lnTo>
                  <a:lnTo>
                    <a:pt x="12373" y="1202"/>
                  </a:lnTo>
                  <a:lnTo>
                    <a:pt x="12399" y="1049"/>
                  </a:lnTo>
                  <a:lnTo>
                    <a:pt x="12399" y="870"/>
                  </a:lnTo>
                  <a:lnTo>
                    <a:pt x="12399" y="870"/>
                  </a:lnTo>
                  <a:lnTo>
                    <a:pt x="12373" y="665"/>
                  </a:lnTo>
                  <a:lnTo>
                    <a:pt x="12296" y="486"/>
                  </a:lnTo>
                  <a:lnTo>
                    <a:pt x="12194" y="307"/>
                  </a:lnTo>
                  <a:lnTo>
                    <a:pt x="12041" y="180"/>
                  </a:lnTo>
                  <a:lnTo>
                    <a:pt x="11887" y="77"/>
                  </a:lnTo>
                  <a:lnTo>
                    <a:pt x="11734" y="26"/>
                  </a:lnTo>
                  <a:lnTo>
                    <a:pt x="11530" y="1"/>
                  </a:lnTo>
                  <a:lnTo>
                    <a:pt x="11351" y="26"/>
                  </a:lnTo>
                  <a:lnTo>
                    <a:pt x="11351" y="26"/>
                  </a:lnTo>
                  <a:lnTo>
                    <a:pt x="9561" y="512"/>
                  </a:lnTo>
                  <a:lnTo>
                    <a:pt x="8385" y="819"/>
                  </a:lnTo>
                  <a:lnTo>
                    <a:pt x="7567" y="10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6"/>
            <p:cNvSpPr/>
            <p:nvPr/>
          </p:nvSpPr>
          <p:spPr>
            <a:xfrm>
              <a:off x="4846150" y="3440025"/>
              <a:ext cx="191125" cy="66500"/>
            </a:xfrm>
            <a:custGeom>
              <a:avLst/>
              <a:gdLst/>
              <a:ahLst/>
              <a:cxnLst/>
              <a:rect l="l" t="t" r="r" b="b"/>
              <a:pathLst>
                <a:path w="7645" h="2660" extrusionOk="0">
                  <a:moveTo>
                    <a:pt x="1816" y="1"/>
                  </a:moveTo>
                  <a:lnTo>
                    <a:pt x="1535" y="52"/>
                  </a:lnTo>
                  <a:lnTo>
                    <a:pt x="1279" y="128"/>
                  </a:lnTo>
                  <a:lnTo>
                    <a:pt x="1049" y="231"/>
                  </a:lnTo>
                  <a:lnTo>
                    <a:pt x="844" y="384"/>
                  </a:lnTo>
                  <a:lnTo>
                    <a:pt x="640" y="512"/>
                  </a:lnTo>
                  <a:lnTo>
                    <a:pt x="180" y="844"/>
                  </a:lnTo>
                  <a:lnTo>
                    <a:pt x="1" y="1995"/>
                  </a:lnTo>
                  <a:lnTo>
                    <a:pt x="4577" y="2352"/>
                  </a:lnTo>
                  <a:lnTo>
                    <a:pt x="6698" y="2659"/>
                  </a:lnTo>
                  <a:lnTo>
                    <a:pt x="6877" y="2659"/>
                  </a:lnTo>
                  <a:lnTo>
                    <a:pt x="7031" y="2634"/>
                  </a:lnTo>
                  <a:lnTo>
                    <a:pt x="7184" y="2557"/>
                  </a:lnTo>
                  <a:lnTo>
                    <a:pt x="7312" y="2480"/>
                  </a:lnTo>
                  <a:lnTo>
                    <a:pt x="7414" y="2352"/>
                  </a:lnTo>
                  <a:lnTo>
                    <a:pt x="7516" y="2225"/>
                  </a:lnTo>
                  <a:lnTo>
                    <a:pt x="7593" y="2071"/>
                  </a:lnTo>
                  <a:lnTo>
                    <a:pt x="7619" y="1892"/>
                  </a:lnTo>
                  <a:lnTo>
                    <a:pt x="7644" y="1713"/>
                  </a:lnTo>
                  <a:lnTo>
                    <a:pt x="7619" y="1560"/>
                  </a:lnTo>
                  <a:lnTo>
                    <a:pt x="7568" y="1407"/>
                  </a:lnTo>
                  <a:lnTo>
                    <a:pt x="7491" y="1253"/>
                  </a:lnTo>
                  <a:lnTo>
                    <a:pt x="7389" y="1151"/>
                  </a:lnTo>
                  <a:lnTo>
                    <a:pt x="7261" y="1049"/>
                  </a:lnTo>
                  <a:lnTo>
                    <a:pt x="7133" y="972"/>
                  </a:lnTo>
                  <a:lnTo>
                    <a:pt x="6980" y="946"/>
                  </a:lnTo>
                  <a:lnTo>
                    <a:pt x="4960" y="665"/>
                  </a:lnTo>
                  <a:lnTo>
                    <a:pt x="3810" y="486"/>
                  </a:lnTo>
                  <a:lnTo>
                    <a:pt x="3145" y="358"/>
                  </a:lnTo>
                  <a:lnTo>
                    <a:pt x="2787" y="256"/>
                  </a:lnTo>
                  <a:lnTo>
                    <a:pt x="2429" y="128"/>
                  </a:lnTo>
                  <a:lnTo>
                    <a:pt x="2250" y="52"/>
                  </a:lnTo>
                  <a:lnTo>
                    <a:pt x="2071" y="26"/>
                  </a:lnTo>
                  <a:lnTo>
                    <a:pt x="1816" y="1"/>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6"/>
            <p:cNvSpPr/>
            <p:nvPr/>
          </p:nvSpPr>
          <p:spPr>
            <a:xfrm>
              <a:off x="4846150" y="3440025"/>
              <a:ext cx="191125" cy="66500"/>
            </a:xfrm>
            <a:custGeom>
              <a:avLst/>
              <a:gdLst/>
              <a:ahLst/>
              <a:cxnLst/>
              <a:rect l="l" t="t" r="r" b="b"/>
              <a:pathLst>
                <a:path w="7645" h="2660" fill="none" extrusionOk="0">
                  <a:moveTo>
                    <a:pt x="4577" y="2352"/>
                  </a:moveTo>
                  <a:lnTo>
                    <a:pt x="4577" y="2352"/>
                  </a:lnTo>
                  <a:lnTo>
                    <a:pt x="6698" y="2659"/>
                  </a:lnTo>
                  <a:lnTo>
                    <a:pt x="6698" y="2659"/>
                  </a:lnTo>
                  <a:lnTo>
                    <a:pt x="6877" y="2659"/>
                  </a:lnTo>
                  <a:lnTo>
                    <a:pt x="7031" y="2634"/>
                  </a:lnTo>
                  <a:lnTo>
                    <a:pt x="7184" y="2557"/>
                  </a:lnTo>
                  <a:lnTo>
                    <a:pt x="7312" y="2480"/>
                  </a:lnTo>
                  <a:lnTo>
                    <a:pt x="7414" y="2352"/>
                  </a:lnTo>
                  <a:lnTo>
                    <a:pt x="7516" y="2225"/>
                  </a:lnTo>
                  <a:lnTo>
                    <a:pt x="7593" y="2071"/>
                  </a:lnTo>
                  <a:lnTo>
                    <a:pt x="7619" y="1892"/>
                  </a:lnTo>
                  <a:lnTo>
                    <a:pt x="7619" y="1892"/>
                  </a:lnTo>
                  <a:lnTo>
                    <a:pt x="7644" y="1713"/>
                  </a:lnTo>
                  <a:lnTo>
                    <a:pt x="7619" y="1560"/>
                  </a:lnTo>
                  <a:lnTo>
                    <a:pt x="7568" y="1407"/>
                  </a:lnTo>
                  <a:lnTo>
                    <a:pt x="7491" y="1253"/>
                  </a:lnTo>
                  <a:lnTo>
                    <a:pt x="7389" y="1151"/>
                  </a:lnTo>
                  <a:lnTo>
                    <a:pt x="7261" y="1049"/>
                  </a:lnTo>
                  <a:lnTo>
                    <a:pt x="7133" y="972"/>
                  </a:lnTo>
                  <a:lnTo>
                    <a:pt x="6980" y="946"/>
                  </a:lnTo>
                  <a:lnTo>
                    <a:pt x="6980" y="946"/>
                  </a:lnTo>
                  <a:lnTo>
                    <a:pt x="4960" y="665"/>
                  </a:lnTo>
                  <a:lnTo>
                    <a:pt x="3810" y="486"/>
                  </a:lnTo>
                  <a:lnTo>
                    <a:pt x="3145" y="358"/>
                  </a:lnTo>
                  <a:lnTo>
                    <a:pt x="3145" y="358"/>
                  </a:lnTo>
                  <a:lnTo>
                    <a:pt x="2787" y="256"/>
                  </a:lnTo>
                  <a:lnTo>
                    <a:pt x="2429" y="128"/>
                  </a:lnTo>
                  <a:lnTo>
                    <a:pt x="2429" y="128"/>
                  </a:lnTo>
                  <a:lnTo>
                    <a:pt x="2250" y="52"/>
                  </a:lnTo>
                  <a:lnTo>
                    <a:pt x="2071" y="26"/>
                  </a:lnTo>
                  <a:lnTo>
                    <a:pt x="2071" y="26"/>
                  </a:lnTo>
                  <a:lnTo>
                    <a:pt x="1816" y="1"/>
                  </a:lnTo>
                  <a:lnTo>
                    <a:pt x="1535" y="52"/>
                  </a:lnTo>
                  <a:lnTo>
                    <a:pt x="1279" y="128"/>
                  </a:lnTo>
                  <a:lnTo>
                    <a:pt x="1049" y="231"/>
                  </a:lnTo>
                  <a:lnTo>
                    <a:pt x="1049" y="231"/>
                  </a:lnTo>
                  <a:lnTo>
                    <a:pt x="844" y="384"/>
                  </a:lnTo>
                  <a:lnTo>
                    <a:pt x="640" y="512"/>
                  </a:lnTo>
                  <a:lnTo>
                    <a:pt x="640" y="512"/>
                  </a:lnTo>
                  <a:lnTo>
                    <a:pt x="180" y="844"/>
                  </a:lnTo>
                  <a:lnTo>
                    <a:pt x="1" y="19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6"/>
            <p:cNvSpPr/>
            <p:nvPr/>
          </p:nvSpPr>
          <p:spPr>
            <a:xfrm>
              <a:off x="4917725" y="3492425"/>
              <a:ext cx="675" cy="25"/>
            </a:xfrm>
            <a:custGeom>
              <a:avLst/>
              <a:gdLst/>
              <a:ahLst/>
              <a:cxnLst/>
              <a:rect l="l" t="t" r="r" b="b"/>
              <a:pathLst>
                <a:path w="27" h="1" extrusionOk="0">
                  <a:moveTo>
                    <a:pt x="26" y="1"/>
                  </a:moveTo>
                  <a:lnTo>
                    <a:pt x="26" y="1"/>
                  </a:lnTo>
                  <a:lnTo>
                    <a:pt x="1" y="1"/>
                  </a:lnTo>
                  <a:lnTo>
                    <a:pt x="26" y="1"/>
                  </a:lnTo>
                  <a:close/>
                </a:path>
              </a:pathLst>
            </a:custGeom>
            <a:solidFill>
              <a:srgbClr val="FCBC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6"/>
            <p:cNvSpPr/>
            <p:nvPr/>
          </p:nvSpPr>
          <p:spPr>
            <a:xfrm>
              <a:off x="4917725" y="3492425"/>
              <a:ext cx="675" cy="25"/>
            </a:xfrm>
            <a:custGeom>
              <a:avLst/>
              <a:gdLst/>
              <a:ahLst/>
              <a:cxnLst/>
              <a:rect l="l" t="t" r="r" b="b"/>
              <a:pathLst>
                <a:path w="27" h="1" fill="none" extrusionOk="0">
                  <a:moveTo>
                    <a:pt x="26" y="1"/>
                  </a:moveTo>
                  <a:lnTo>
                    <a:pt x="26" y="1"/>
                  </a:lnTo>
                  <a:lnTo>
                    <a:pt x="1" y="1"/>
                  </a:lnTo>
                  <a:lnTo>
                    <a:pt x="2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6"/>
            <p:cNvSpPr/>
            <p:nvPr/>
          </p:nvSpPr>
          <p:spPr>
            <a:xfrm>
              <a:off x="4784800" y="3462400"/>
              <a:ext cx="69700" cy="108025"/>
            </a:xfrm>
            <a:custGeom>
              <a:avLst/>
              <a:gdLst/>
              <a:ahLst/>
              <a:cxnLst/>
              <a:rect l="l" t="t" r="r" b="b"/>
              <a:pathLst>
                <a:path w="2788" h="4321" extrusionOk="0">
                  <a:moveTo>
                    <a:pt x="2634" y="0"/>
                  </a:moveTo>
                  <a:lnTo>
                    <a:pt x="1" y="1023"/>
                  </a:lnTo>
                  <a:lnTo>
                    <a:pt x="1" y="4321"/>
                  </a:lnTo>
                  <a:lnTo>
                    <a:pt x="2787" y="3298"/>
                  </a:lnTo>
                  <a:lnTo>
                    <a:pt x="26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6"/>
            <p:cNvSpPr/>
            <p:nvPr/>
          </p:nvSpPr>
          <p:spPr>
            <a:xfrm>
              <a:off x="4901750" y="3330100"/>
              <a:ext cx="94625" cy="94625"/>
            </a:xfrm>
            <a:custGeom>
              <a:avLst/>
              <a:gdLst/>
              <a:ahLst/>
              <a:cxnLst/>
              <a:rect l="l" t="t" r="r" b="b"/>
              <a:pathLst>
                <a:path w="3785" h="3785" extrusionOk="0">
                  <a:moveTo>
                    <a:pt x="2123" y="1"/>
                  </a:moveTo>
                  <a:lnTo>
                    <a:pt x="1" y="2122"/>
                  </a:lnTo>
                  <a:lnTo>
                    <a:pt x="1228" y="3349"/>
                  </a:lnTo>
                  <a:lnTo>
                    <a:pt x="1356" y="3452"/>
                  </a:lnTo>
                  <a:lnTo>
                    <a:pt x="1458" y="3528"/>
                  </a:lnTo>
                  <a:lnTo>
                    <a:pt x="1739" y="3656"/>
                  </a:lnTo>
                  <a:lnTo>
                    <a:pt x="1995" y="3758"/>
                  </a:lnTo>
                  <a:lnTo>
                    <a:pt x="2302" y="3784"/>
                  </a:lnTo>
                  <a:lnTo>
                    <a:pt x="2583" y="3758"/>
                  </a:lnTo>
                  <a:lnTo>
                    <a:pt x="2864" y="3656"/>
                  </a:lnTo>
                  <a:lnTo>
                    <a:pt x="3120" y="3528"/>
                  </a:lnTo>
                  <a:lnTo>
                    <a:pt x="3222" y="3452"/>
                  </a:lnTo>
                  <a:lnTo>
                    <a:pt x="3350" y="3349"/>
                  </a:lnTo>
                  <a:lnTo>
                    <a:pt x="3452" y="3222"/>
                  </a:lnTo>
                  <a:lnTo>
                    <a:pt x="3529" y="3094"/>
                  </a:lnTo>
                  <a:lnTo>
                    <a:pt x="3682" y="2838"/>
                  </a:lnTo>
                  <a:lnTo>
                    <a:pt x="3759" y="2557"/>
                  </a:lnTo>
                  <a:lnTo>
                    <a:pt x="3784" y="2276"/>
                  </a:lnTo>
                  <a:lnTo>
                    <a:pt x="3759" y="1995"/>
                  </a:lnTo>
                  <a:lnTo>
                    <a:pt x="3682" y="1713"/>
                  </a:lnTo>
                  <a:lnTo>
                    <a:pt x="3529" y="1458"/>
                  </a:lnTo>
                  <a:lnTo>
                    <a:pt x="3452" y="1330"/>
                  </a:lnTo>
                  <a:lnTo>
                    <a:pt x="3350" y="1228"/>
                  </a:lnTo>
                  <a:lnTo>
                    <a:pt x="21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6"/>
            <p:cNvSpPr/>
            <p:nvPr/>
          </p:nvSpPr>
          <p:spPr>
            <a:xfrm>
              <a:off x="4860225" y="3288575"/>
              <a:ext cx="94600" cy="94600"/>
            </a:xfrm>
            <a:custGeom>
              <a:avLst/>
              <a:gdLst/>
              <a:ahLst/>
              <a:cxnLst/>
              <a:rect l="l" t="t" r="r" b="b"/>
              <a:pathLst>
                <a:path w="3784" h="3784" extrusionOk="0">
                  <a:moveTo>
                    <a:pt x="1508" y="0"/>
                  </a:moveTo>
                  <a:lnTo>
                    <a:pt x="1202" y="26"/>
                  </a:lnTo>
                  <a:lnTo>
                    <a:pt x="946" y="102"/>
                  </a:lnTo>
                  <a:lnTo>
                    <a:pt x="665" y="256"/>
                  </a:lnTo>
                  <a:lnTo>
                    <a:pt x="563" y="332"/>
                  </a:lnTo>
                  <a:lnTo>
                    <a:pt x="435" y="435"/>
                  </a:lnTo>
                  <a:lnTo>
                    <a:pt x="333" y="537"/>
                  </a:lnTo>
                  <a:lnTo>
                    <a:pt x="256" y="665"/>
                  </a:lnTo>
                  <a:lnTo>
                    <a:pt x="128" y="920"/>
                  </a:lnTo>
                  <a:lnTo>
                    <a:pt x="26" y="1201"/>
                  </a:lnTo>
                  <a:lnTo>
                    <a:pt x="0" y="1483"/>
                  </a:lnTo>
                  <a:lnTo>
                    <a:pt x="26" y="1764"/>
                  </a:lnTo>
                  <a:lnTo>
                    <a:pt x="128" y="2045"/>
                  </a:lnTo>
                  <a:lnTo>
                    <a:pt x="256" y="2301"/>
                  </a:lnTo>
                  <a:lnTo>
                    <a:pt x="333" y="2429"/>
                  </a:lnTo>
                  <a:lnTo>
                    <a:pt x="435" y="2556"/>
                  </a:lnTo>
                  <a:lnTo>
                    <a:pt x="1662" y="3783"/>
                  </a:lnTo>
                  <a:lnTo>
                    <a:pt x="3784" y="1662"/>
                  </a:lnTo>
                  <a:lnTo>
                    <a:pt x="2557" y="435"/>
                  </a:lnTo>
                  <a:lnTo>
                    <a:pt x="2429" y="332"/>
                  </a:lnTo>
                  <a:lnTo>
                    <a:pt x="2326" y="256"/>
                  </a:lnTo>
                  <a:lnTo>
                    <a:pt x="2071" y="102"/>
                  </a:lnTo>
                  <a:lnTo>
                    <a:pt x="1790" y="26"/>
                  </a:lnTo>
                  <a:lnTo>
                    <a:pt x="15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6"/>
            <p:cNvSpPr/>
            <p:nvPr/>
          </p:nvSpPr>
          <p:spPr>
            <a:xfrm>
              <a:off x="5016150" y="3320525"/>
              <a:ext cx="108025" cy="108025"/>
            </a:xfrm>
            <a:custGeom>
              <a:avLst/>
              <a:gdLst/>
              <a:ahLst/>
              <a:cxnLst/>
              <a:rect l="l" t="t" r="r" b="b"/>
              <a:pathLst>
                <a:path w="4321" h="4321" extrusionOk="0">
                  <a:moveTo>
                    <a:pt x="1969" y="0"/>
                  </a:moveTo>
                  <a:lnTo>
                    <a:pt x="1765" y="51"/>
                  </a:lnTo>
                  <a:lnTo>
                    <a:pt x="1560" y="102"/>
                  </a:lnTo>
                  <a:lnTo>
                    <a:pt x="1356" y="154"/>
                  </a:lnTo>
                  <a:lnTo>
                    <a:pt x="1177" y="256"/>
                  </a:lnTo>
                  <a:lnTo>
                    <a:pt x="972" y="358"/>
                  </a:lnTo>
                  <a:lnTo>
                    <a:pt x="819" y="486"/>
                  </a:lnTo>
                  <a:lnTo>
                    <a:pt x="640" y="639"/>
                  </a:lnTo>
                  <a:lnTo>
                    <a:pt x="486" y="793"/>
                  </a:lnTo>
                  <a:lnTo>
                    <a:pt x="359" y="972"/>
                  </a:lnTo>
                  <a:lnTo>
                    <a:pt x="256" y="1151"/>
                  </a:lnTo>
                  <a:lnTo>
                    <a:pt x="180" y="1355"/>
                  </a:lnTo>
                  <a:lnTo>
                    <a:pt x="103" y="1534"/>
                  </a:lnTo>
                  <a:lnTo>
                    <a:pt x="52" y="1739"/>
                  </a:lnTo>
                  <a:lnTo>
                    <a:pt x="26" y="1943"/>
                  </a:lnTo>
                  <a:lnTo>
                    <a:pt x="1" y="2148"/>
                  </a:lnTo>
                  <a:lnTo>
                    <a:pt x="26" y="2378"/>
                  </a:lnTo>
                  <a:lnTo>
                    <a:pt x="52" y="2582"/>
                  </a:lnTo>
                  <a:lnTo>
                    <a:pt x="103" y="2761"/>
                  </a:lnTo>
                  <a:lnTo>
                    <a:pt x="180" y="2966"/>
                  </a:lnTo>
                  <a:lnTo>
                    <a:pt x="256" y="3170"/>
                  </a:lnTo>
                  <a:lnTo>
                    <a:pt x="359" y="3349"/>
                  </a:lnTo>
                  <a:lnTo>
                    <a:pt x="486" y="3528"/>
                  </a:lnTo>
                  <a:lnTo>
                    <a:pt x="640" y="3681"/>
                  </a:lnTo>
                  <a:lnTo>
                    <a:pt x="819" y="3835"/>
                  </a:lnTo>
                  <a:lnTo>
                    <a:pt x="972" y="3963"/>
                  </a:lnTo>
                  <a:lnTo>
                    <a:pt x="1177" y="4065"/>
                  </a:lnTo>
                  <a:lnTo>
                    <a:pt x="1356" y="4167"/>
                  </a:lnTo>
                  <a:lnTo>
                    <a:pt x="1560" y="4218"/>
                  </a:lnTo>
                  <a:lnTo>
                    <a:pt x="1765" y="4269"/>
                  </a:lnTo>
                  <a:lnTo>
                    <a:pt x="1969" y="4295"/>
                  </a:lnTo>
                  <a:lnTo>
                    <a:pt x="2174" y="4320"/>
                  </a:lnTo>
                  <a:lnTo>
                    <a:pt x="2378" y="4295"/>
                  </a:lnTo>
                  <a:lnTo>
                    <a:pt x="2583" y="4269"/>
                  </a:lnTo>
                  <a:lnTo>
                    <a:pt x="2787" y="4218"/>
                  </a:lnTo>
                  <a:lnTo>
                    <a:pt x="2992" y="4167"/>
                  </a:lnTo>
                  <a:lnTo>
                    <a:pt x="3171" y="4065"/>
                  </a:lnTo>
                  <a:lnTo>
                    <a:pt x="3350" y="3963"/>
                  </a:lnTo>
                  <a:lnTo>
                    <a:pt x="3528" y="3835"/>
                  </a:lnTo>
                  <a:lnTo>
                    <a:pt x="3682" y="3681"/>
                  </a:lnTo>
                  <a:lnTo>
                    <a:pt x="3835" y="3528"/>
                  </a:lnTo>
                  <a:lnTo>
                    <a:pt x="3963" y="3349"/>
                  </a:lnTo>
                  <a:lnTo>
                    <a:pt x="4065" y="3170"/>
                  </a:lnTo>
                  <a:lnTo>
                    <a:pt x="4168" y="2966"/>
                  </a:lnTo>
                  <a:lnTo>
                    <a:pt x="4244" y="2761"/>
                  </a:lnTo>
                  <a:lnTo>
                    <a:pt x="4295" y="2582"/>
                  </a:lnTo>
                  <a:lnTo>
                    <a:pt x="4321" y="2378"/>
                  </a:lnTo>
                  <a:lnTo>
                    <a:pt x="4321" y="2148"/>
                  </a:lnTo>
                  <a:lnTo>
                    <a:pt x="4321" y="1943"/>
                  </a:lnTo>
                  <a:lnTo>
                    <a:pt x="4295" y="1739"/>
                  </a:lnTo>
                  <a:lnTo>
                    <a:pt x="4244" y="1534"/>
                  </a:lnTo>
                  <a:lnTo>
                    <a:pt x="4168" y="1355"/>
                  </a:lnTo>
                  <a:lnTo>
                    <a:pt x="4065" y="1151"/>
                  </a:lnTo>
                  <a:lnTo>
                    <a:pt x="3963" y="972"/>
                  </a:lnTo>
                  <a:lnTo>
                    <a:pt x="3835" y="793"/>
                  </a:lnTo>
                  <a:lnTo>
                    <a:pt x="3682" y="639"/>
                  </a:lnTo>
                  <a:lnTo>
                    <a:pt x="3528" y="486"/>
                  </a:lnTo>
                  <a:lnTo>
                    <a:pt x="3350" y="358"/>
                  </a:lnTo>
                  <a:lnTo>
                    <a:pt x="3171" y="256"/>
                  </a:lnTo>
                  <a:lnTo>
                    <a:pt x="2992" y="154"/>
                  </a:lnTo>
                  <a:lnTo>
                    <a:pt x="2787" y="102"/>
                  </a:lnTo>
                  <a:lnTo>
                    <a:pt x="2583" y="51"/>
                  </a:lnTo>
                  <a:lnTo>
                    <a:pt x="23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6"/>
            <p:cNvSpPr/>
            <p:nvPr/>
          </p:nvSpPr>
          <p:spPr>
            <a:xfrm>
              <a:off x="5048750" y="3353100"/>
              <a:ext cx="42850" cy="42850"/>
            </a:xfrm>
            <a:custGeom>
              <a:avLst/>
              <a:gdLst/>
              <a:ahLst/>
              <a:cxnLst/>
              <a:rect l="l" t="t" r="r" b="b"/>
              <a:pathLst>
                <a:path w="1714" h="1714" extrusionOk="0">
                  <a:moveTo>
                    <a:pt x="1432" y="1"/>
                  </a:moveTo>
                  <a:lnTo>
                    <a:pt x="1304" y="26"/>
                  </a:lnTo>
                  <a:lnTo>
                    <a:pt x="1202" y="78"/>
                  </a:lnTo>
                  <a:lnTo>
                    <a:pt x="103" y="1202"/>
                  </a:lnTo>
                  <a:lnTo>
                    <a:pt x="26" y="1305"/>
                  </a:lnTo>
                  <a:lnTo>
                    <a:pt x="0" y="1407"/>
                  </a:lnTo>
                  <a:lnTo>
                    <a:pt x="26" y="1535"/>
                  </a:lnTo>
                  <a:lnTo>
                    <a:pt x="103" y="1637"/>
                  </a:lnTo>
                  <a:lnTo>
                    <a:pt x="179" y="1688"/>
                  </a:lnTo>
                  <a:lnTo>
                    <a:pt x="307" y="1714"/>
                  </a:lnTo>
                  <a:lnTo>
                    <a:pt x="409" y="1688"/>
                  </a:lnTo>
                  <a:lnTo>
                    <a:pt x="512" y="1637"/>
                  </a:lnTo>
                  <a:lnTo>
                    <a:pt x="1637" y="512"/>
                  </a:lnTo>
                  <a:lnTo>
                    <a:pt x="1713" y="410"/>
                  </a:lnTo>
                  <a:lnTo>
                    <a:pt x="1713" y="308"/>
                  </a:lnTo>
                  <a:lnTo>
                    <a:pt x="1713" y="180"/>
                  </a:lnTo>
                  <a:lnTo>
                    <a:pt x="1637" y="78"/>
                  </a:lnTo>
                  <a:lnTo>
                    <a:pt x="1534" y="26"/>
                  </a:lnTo>
                  <a:lnTo>
                    <a:pt x="14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7" name="Google Shape;1827;p46"/>
          <p:cNvGrpSpPr/>
          <p:nvPr/>
        </p:nvGrpSpPr>
        <p:grpSpPr>
          <a:xfrm>
            <a:off x="1799492" y="2605264"/>
            <a:ext cx="342575" cy="371950"/>
            <a:chOff x="4043450" y="3887400"/>
            <a:chExt cx="342575" cy="371950"/>
          </a:xfrm>
        </p:grpSpPr>
        <p:sp>
          <p:nvSpPr>
            <p:cNvPr id="1828" name="Google Shape;1828;p46"/>
            <p:cNvSpPr/>
            <p:nvPr/>
          </p:nvSpPr>
          <p:spPr>
            <a:xfrm>
              <a:off x="4043450" y="3887400"/>
              <a:ext cx="342575" cy="371950"/>
            </a:xfrm>
            <a:custGeom>
              <a:avLst/>
              <a:gdLst/>
              <a:ahLst/>
              <a:cxnLst/>
              <a:rect l="l" t="t" r="r" b="b"/>
              <a:pathLst>
                <a:path w="13703" h="14878" extrusionOk="0">
                  <a:moveTo>
                    <a:pt x="1" y="0"/>
                  </a:moveTo>
                  <a:lnTo>
                    <a:pt x="1" y="14878"/>
                  </a:lnTo>
                  <a:lnTo>
                    <a:pt x="13703" y="14878"/>
                  </a:lnTo>
                  <a:lnTo>
                    <a:pt x="137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6"/>
            <p:cNvSpPr/>
            <p:nvPr/>
          </p:nvSpPr>
          <p:spPr>
            <a:xfrm>
              <a:off x="4043450" y="3887400"/>
              <a:ext cx="342575" cy="371950"/>
            </a:xfrm>
            <a:custGeom>
              <a:avLst/>
              <a:gdLst/>
              <a:ahLst/>
              <a:cxnLst/>
              <a:rect l="l" t="t" r="r" b="b"/>
              <a:pathLst>
                <a:path w="13703" h="14878" fill="none" extrusionOk="0">
                  <a:moveTo>
                    <a:pt x="11581" y="0"/>
                  </a:moveTo>
                  <a:lnTo>
                    <a:pt x="13703" y="0"/>
                  </a:lnTo>
                  <a:lnTo>
                    <a:pt x="13703" y="14878"/>
                  </a:lnTo>
                  <a:lnTo>
                    <a:pt x="1" y="14878"/>
                  </a:lnTo>
                  <a:lnTo>
                    <a:pt x="1" y="0"/>
                  </a:lnTo>
                  <a:lnTo>
                    <a:pt x="836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6"/>
            <p:cNvSpPr/>
            <p:nvPr/>
          </p:nvSpPr>
          <p:spPr>
            <a:xfrm>
              <a:off x="4089475" y="3948100"/>
              <a:ext cx="250550" cy="250550"/>
            </a:xfrm>
            <a:custGeom>
              <a:avLst/>
              <a:gdLst/>
              <a:ahLst/>
              <a:cxnLst/>
              <a:rect l="l" t="t" r="r" b="b"/>
              <a:pathLst>
                <a:path w="10022" h="10022" extrusionOk="0">
                  <a:moveTo>
                    <a:pt x="4551" y="1"/>
                  </a:moveTo>
                  <a:lnTo>
                    <a:pt x="4167" y="52"/>
                  </a:lnTo>
                  <a:lnTo>
                    <a:pt x="3784" y="128"/>
                  </a:lnTo>
                  <a:lnTo>
                    <a:pt x="3426" y="231"/>
                  </a:lnTo>
                  <a:lnTo>
                    <a:pt x="3068" y="358"/>
                  </a:lnTo>
                  <a:lnTo>
                    <a:pt x="2736" y="512"/>
                  </a:lnTo>
                  <a:lnTo>
                    <a:pt x="2403" y="716"/>
                  </a:lnTo>
                  <a:lnTo>
                    <a:pt x="2097" y="921"/>
                  </a:lnTo>
                  <a:lnTo>
                    <a:pt x="1816" y="1125"/>
                  </a:lnTo>
                  <a:lnTo>
                    <a:pt x="1816" y="1279"/>
                  </a:lnTo>
                  <a:lnTo>
                    <a:pt x="1790" y="1407"/>
                  </a:lnTo>
                  <a:lnTo>
                    <a:pt x="1739" y="1534"/>
                  </a:lnTo>
                  <a:lnTo>
                    <a:pt x="1637" y="1637"/>
                  </a:lnTo>
                  <a:lnTo>
                    <a:pt x="1534" y="1713"/>
                  </a:lnTo>
                  <a:lnTo>
                    <a:pt x="1406" y="1790"/>
                  </a:lnTo>
                  <a:lnTo>
                    <a:pt x="1279" y="1816"/>
                  </a:lnTo>
                  <a:lnTo>
                    <a:pt x="1151" y="1790"/>
                  </a:lnTo>
                  <a:lnTo>
                    <a:pt x="921" y="2097"/>
                  </a:lnTo>
                  <a:lnTo>
                    <a:pt x="716" y="2404"/>
                  </a:lnTo>
                  <a:lnTo>
                    <a:pt x="537" y="2736"/>
                  </a:lnTo>
                  <a:lnTo>
                    <a:pt x="384" y="3068"/>
                  </a:lnTo>
                  <a:lnTo>
                    <a:pt x="256" y="3426"/>
                  </a:lnTo>
                  <a:lnTo>
                    <a:pt x="128" y="3784"/>
                  </a:lnTo>
                  <a:lnTo>
                    <a:pt x="52" y="4142"/>
                  </a:lnTo>
                  <a:lnTo>
                    <a:pt x="0" y="4525"/>
                  </a:lnTo>
                  <a:lnTo>
                    <a:pt x="103" y="4628"/>
                  </a:lnTo>
                  <a:lnTo>
                    <a:pt x="179" y="4730"/>
                  </a:lnTo>
                  <a:lnTo>
                    <a:pt x="231" y="4858"/>
                  </a:lnTo>
                  <a:lnTo>
                    <a:pt x="256" y="5011"/>
                  </a:lnTo>
                  <a:lnTo>
                    <a:pt x="231" y="5139"/>
                  </a:lnTo>
                  <a:lnTo>
                    <a:pt x="179" y="5267"/>
                  </a:lnTo>
                  <a:lnTo>
                    <a:pt x="103" y="5394"/>
                  </a:lnTo>
                  <a:lnTo>
                    <a:pt x="0" y="5471"/>
                  </a:lnTo>
                  <a:lnTo>
                    <a:pt x="52" y="5855"/>
                  </a:lnTo>
                  <a:lnTo>
                    <a:pt x="128" y="6238"/>
                  </a:lnTo>
                  <a:lnTo>
                    <a:pt x="256" y="6596"/>
                  </a:lnTo>
                  <a:lnTo>
                    <a:pt x="384" y="6954"/>
                  </a:lnTo>
                  <a:lnTo>
                    <a:pt x="537" y="7286"/>
                  </a:lnTo>
                  <a:lnTo>
                    <a:pt x="716" y="7619"/>
                  </a:lnTo>
                  <a:lnTo>
                    <a:pt x="921" y="7925"/>
                  </a:lnTo>
                  <a:lnTo>
                    <a:pt x="1151" y="8206"/>
                  </a:lnTo>
                  <a:lnTo>
                    <a:pt x="1279" y="8206"/>
                  </a:lnTo>
                  <a:lnTo>
                    <a:pt x="1406" y="8232"/>
                  </a:lnTo>
                  <a:lnTo>
                    <a:pt x="1534" y="8283"/>
                  </a:lnTo>
                  <a:lnTo>
                    <a:pt x="1637" y="8385"/>
                  </a:lnTo>
                  <a:lnTo>
                    <a:pt x="1739" y="8488"/>
                  </a:lnTo>
                  <a:lnTo>
                    <a:pt x="1790" y="8615"/>
                  </a:lnTo>
                  <a:lnTo>
                    <a:pt x="1816" y="8743"/>
                  </a:lnTo>
                  <a:lnTo>
                    <a:pt x="1816" y="8871"/>
                  </a:lnTo>
                  <a:lnTo>
                    <a:pt x="2097" y="9101"/>
                  </a:lnTo>
                  <a:lnTo>
                    <a:pt x="2403" y="9306"/>
                  </a:lnTo>
                  <a:lnTo>
                    <a:pt x="2736" y="9485"/>
                  </a:lnTo>
                  <a:lnTo>
                    <a:pt x="3068" y="9638"/>
                  </a:lnTo>
                  <a:lnTo>
                    <a:pt x="3426" y="9766"/>
                  </a:lnTo>
                  <a:lnTo>
                    <a:pt x="3784" y="9894"/>
                  </a:lnTo>
                  <a:lnTo>
                    <a:pt x="4167" y="9970"/>
                  </a:lnTo>
                  <a:lnTo>
                    <a:pt x="4551" y="10021"/>
                  </a:lnTo>
                  <a:lnTo>
                    <a:pt x="4627" y="9919"/>
                  </a:lnTo>
                  <a:lnTo>
                    <a:pt x="4755" y="9843"/>
                  </a:lnTo>
                  <a:lnTo>
                    <a:pt x="4883" y="9791"/>
                  </a:lnTo>
                  <a:lnTo>
                    <a:pt x="5011" y="9766"/>
                  </a:lnTo>
                  <a:lnTo>
                    <a:pt x="5164" y="9791"/>
                  </a:lnTo>
                  <a:lnTo>
                    <a:pt x="5292" y="9843"/>
                  </a:lnTo>
                  <a:lnTo>
                    <a:pt x="5394" y="9919"/>
                  </a:lnTo>
                  <a:lnTo>
                    <a:pt x="5497" y="10021"/>
                  </a:lnTo>
                  <a:lnTo>
                    <a:pt x="5880" y="9970"/>
                  </a:lnTo>
                  <a:lnTo>
                    <a:pt x="6238" y="9894"/>
                  </a:lnTo>
                  <a:lnTo>
                    <a:pt x="6596" y="9766"/>
                  </a:lnTo>
                  <a:lnTo>
                    <a:pt x="6954" y="9638"/>
                  </a:lnTo>
                  <a:lnTo>
                    <a:pt x="7286" y="9485"/>
                  </a:lnTo>
                  <a:lnTo>
                    <a:pt x="7618" y="9306"/>
                  </a:lnTo>
                  <a:lnTo>
                    <a:pt x="7925" y="9101"/>
                  </a:lnTo>
                  <a:lnTo>
                    <a:pt x="8232" y="8871"/>
                  </a:lnTo>
                  <a:lnTo>
                    <a:pt x="8206" y="8743"/>
                  </a:lnTo>
                  <a:lnTo>
                    <a:pt x="8232" y="8615"/>
                  </a:lnTo>
                  <a:lnTo>
                    <a:pt x="8309" y="8488"/>
                  </a:lnTo>
                  <a:lnTo>
                    <a:pt x="8385" y="8385"/>
                  </a:lnTo>
                  <a:lnTo>
                    <a:pt x="8488" y="8283"/>
                  </a:lnTo>
                  <a:lnTo>
                    <a:pt x="8615" y="8232"/>
                  </a:lnTo>
                  <a:lnTo>
                    <a:pt x="8743" y="8206"/>
                  </a:lnTo>
                  <a:lnTo>
                    <a:pt x="8897" y="8206"/>
                  </a:lnTo>
                  <a:lnTo>
                    <a:pt x="9101" y="7925"/>
                  </a:lnTo>
                  <a:lnTo>
                    <a:pt x="9306" y="7619"/>
                  </a:lnTo>
                  <a:lnTo>
                    <a:pt x="9485" y="7286"/>
                  </a:lnTo>
                  <a:lnTo>
                    <a:pt x="9664" y="6954"/>
                  </a:lnTo>
                  <a:lnTo>
                    <a:pt x="9791" y="6596"/>
                  </a:lnTo>
                  <a:lnTo>
                    <a:pt x="9894" y="6238"/>
                  </a:lnTo>
                  <a:lnTo>
                    <a:pt x="9970" y="5855"/>
                  </a:lnTo>
                  <a:lnTo>
                    <a:pt x="10021" y="5471"/>
                  </a:lnTo>
                  <a:lnTo>
                    <a:pt x="9919" y="5394"/>
                  </a:lnTo>
                  <a:lnTo>
                    <a:pt x="9842" y="5267"/>
                  </a:lnTo>
                  <a:lnTo>
                    <a:pt x="9791" y="5139"/>
                  </a:lnTo>
                  <a:lnTo>
                    <a:pt x="9791" y="5011"/>
                  </a:lnTo>
                  <a:lnTo>
                    <a:pt x="9791" y="4858"/>
                  </a:lnTo>
                  <a:lnTo>
                    <a:pt x="9842" y="4730"/>
                  </a:lnTo>
                  <a:lnTo>
                    <a:pt x="9919" y="4628"/>
                  </a:lnTo>
                  <a:lnTo>
                    <a:pt x="10021" y="4525"/>
                  </a:lnTo>
                  <a:lnTo>
                    <a:pt x="9970" y="4142"/>
                  </a:lnTo>
                  <a:lnTo>
                    <a:pt x="9894" y="3784"/>
                  </a:lnTo>
                  <a:lnTo>
                    <a:pt x="9791" y="3426"/>
                  </a:lnTo>
                  <a:lnTo>
                    <a:pt x="9664" y="3068"/>
                  </a:lnTo>
                  <a:lnTo>
                    <a:pt x="9485" y="2736"/>
                  </a:lnTo>
                  <a:lnTo>
                    <a:pt x="9306" y="2404"/>
                  </a:lnTo>
                  <a:lnTo>
                    <a:pt x="9101" y="2097"/>
                  </a:lnTo>
                  <a:lnTo>
                    <a:pt x="8897" y="1790"/>
                  </a:lnTo>
                  <a:lnTo>
                    <a:pt x="8743" y="1816"/>
                  </a:lnTo>
                  <a:lnTo>
                    <a:pt x="8615" y="1790"/>
                  </a:lnTo>
                  <a:lnTo>
                    <a:pt x="8488" y="1713"/>
                  </a:lnTo>
                  <a:lnTo>
                    <a:pt x="8385" y="1637"/>
                  </a:lnTo>
                  <a:lnTo>
                    <a:pt x="8309" y="1534"/>
                  </a:lnTo>
                  <a:lnTo>
                    <a:pt x="8232" y="1407"/>
                  </a:lnTo>
                  <a:lnTo>
                    <a:pt x="8206" y="1279"/>
                  </a:lnTo>
                  <a:lnTo>
                    <a:pt x="8232" y="1125"/>
                  </a:lnTo>
                  <a:lnTo>
                    <a:pt x="7925" y="921"/>
                  </a:lnTo>
                  <a:lnTo>
                    <a:pt x="7618" y="716"/>
                  </a:lnTo>
                  <a:lnTo>
                    <a:pt x="7286" y="512"/>
                  </a:lnTo>
                  <a:lnTo>
                    <a:pt x="6954" y="358"/>
                  </a:lnTo>
                  <a:lnTo>
                    <a:pt x="6596" y="231"/>
                  </a:lnTo>
                  <a:lnTo>
                    <a:pt x="6238" y="128"/>
                  </a:lnTo>
                  <a:lnTo>
                    <a:pt x="5880" y="52"/>
                  </a:lnTo>
                  <a:lnTo>
                    <a:pt x="5497" y="1"/>
                  </a:lnTo>
                  <a:lnTo>
                    <a:pt x="5394" y="103"/>
                  </a:lnTo>
                  <a:lnTo>
                    <a:pt x="5292" y="180"/>
                  </a:lnTo>
                  <a:lnTo>
                    <a:pt x="5164" y="231"/>
                  </a:lnTo>
                  <a:lnTo>
                    <a:pt x="4883" y="231"/>
                  </a:lnTo>
                  <a:lnTo>
                    <a:pt x="4755" y="180"/>
                  </a:lnTo>
                  <a:lnTo>
                    <a:pt x="4627" y="103"/>
                  </a:lnTo>
                  <a:lnTo>
                    <a:pt x="45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6"/>
            <p:cNvSpPr/>
            <p:nvPr/>
          </p:nvSpPr>
          <p:spPr>
            <a:xfrm>
              <a:off x="4294625" y="4153250"/>
              <a:ext cx="29425" cy="28775"/>
            </a:xfrm>
            <a:custGeom>
              <a:avLst/>
              <a:gdLst/>
              <a:ahLst/>
              <a:cxnLst/>
              <a:rect l="l" t="t" r="r" b="b"/>
              <a:pathLst>
                <a:path w="1177" h="1151" extrusionOk="0">
                  <a:moveTo>
                    <a:pt x="461" y="0"/>
                  </a:moveTo>
                  <a:lnTo>
                    <a:pt x="358" y="52"/>
                  </a:lnTo>
                  <a:lnTo>
                    <a:pt x="256" y="103"/>
                  </a:lnTo>
                  <a:lnTo>
                    <a:pt x="179" y="179"/>
                  </a:lnTo>
                  <a:lnTo>
                    <a:pt x="103" y="256"/>
                  </a:lnTo>
                  <a:lnTo>
                    <a:pt x="52" y="358"/>
                  </a:lnTo>
                  <a:lnTo>
                    <a:pt x="26" y="461"/>
                  </a:lnTo>
                  <a:lnTo>
                    <a:pt x="0" y="588"/>
                  </a:lnTo>
                  <a:lnTo>
                    <a:pt x="26" y="691"/>
                  </a:lnTo>
                  <a:lnTo>
                    <a:pt x="52" y="793"/>
                  </a:lnTo>
                  <a:lnTo>
                    <a:pt x="103" y="895"/>
                  </a:lnTo>
                  <a:lnTo>
                    <a:pt x="179" y="997"/>
                  </a:lnTo>
                  <a:lnTo>
                    <a:pt x="256" y="1049"/>
                  </a:lnTo>
                  <a:lnTo>
                    <a:pt x="358" y="1100"/>
                  </a:lnTo>
                  <a:lnTo>
                    <a:pt x="461" y="1151"/>
                  </a:lnTo>
                  <a:lnTo>
                    <a:pt x="716" y="1151"/>
                  </a:lnTo>
                  <a:lnTo>
                    <a:pt x="818" y="1100"/>
                  </a:lnTo>
                  <a:lnTo>
                    <a:pt x="921" y="1049"/>
                  </a:lnTo>
                  <a:lnTo>
                    <a:pt x="997" y="997"/>
                  </a:lnTo>
                  <a:lnTo>
                    <a:pt x="1074" y="895"/>
                  </a:lnTo>
                  <a:lnTo>
                    <a:pt x="1125" y="793"/>
                  </a:lnTo>
                  <a:lnTo>
                    <a:pt x="1151" y="691"/>
                  </a:lnTo>
                  <a:lnTo>
                    <a:pt x="1176" y="588"/>
                  </a:lnTo>
                  <a:lnTo>
                    <a:pt x="1151" y="461"/>
                  </a:lnTo>
                  <a:lnTo>
                    <a:pt x="1125" y="358"/>
                  </a:lnTo>
                  <a:lnTo>
                    <a:pt x="1074" y="256"/>
                  </a:lnTo>
                  <a:lnTo>
                    <a:pt x="997" y="179"/>
                  </a:lnTo>
                  <a:lnTo>
                    <a:pt x="921" y="103"/>
                  </a:lnTo>
                  <a:lnTo>
                    <a:pt x="818" y="52"/>
                  </a:lnTo>
                  <a:lnTo>
                    <a:pt x="7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6"/>
            <p:cNvSpPr/>
            <p:nvPr/>
          </p:nvSpPr>
          <p:spPr>
            <a:xfrm>
              <a:off x="4106100" y="3964075"/>
              <a:ext cx="28775" cy="29425"/>
            </a:xfrm>
            <a:custGeom>
              <a:avLst/>
              <a:gdLst/>
              <a:ahLst/>
              <a:cxnLst/>
              <a:rect l="l" t="t" r="r" b="b"/>
              <a:pathLst>
                <a:path w="1151" h="1177" extrusionOk="0">
                  <a:moveTo>
                    <a:pt x="563" y="1"/>
                  </a:moveTo>
                  <a:lnTo>
                    <a:pt x="460" y="26"/>
                  </a:lnTo>
                  <a:lnTo>
                    <a:pt x="358" y="52"/>
                  </a:lnTo>
                  <a:lnTo>
                    <a:pt x="256" y="103"/>
                  </a:lnTo>
                  <a:lnTo>
                    <a:pt x="154" y="180"/>
                  </a:lnTo>
                  <a:lnTo>
                    <a:pt x="102" y="256"/>
                  </a:lnTo>
                  <a:lnTo>
                    <a:pt x="51" y="359"/>
                  </a:lnTo>
                  <a:lnTo>
                    <a:pt x="0" y="461"/>
                  </a:lnTo>
                  <a:lnTo>
                    <a:pt x="0" y="589"/>
                  </a:lnTo>
                  <a:lnTo>
                    <a:pt x="0" y="716"/>
                  </a:lnTo>
                  <a:lnTo>
                    <a:pt x="51" y="819"/>
                  </a:lnTo>
                  <a:lnTo>
                    <a:pt x="102" y="921"/>
                  </a:lnTo>
                  <a:lnTo>
                    <a:pt x="154" y="998"/>
                  </a:lnTo>
                  <a:lnTo>
                    <a:pt x="256" y="1074"/>
                  </a:lnTo>
                  <a:lnTo>
                    <a:pt x="358" y="1125"/>
                  </a:lnTo>
                  <a:lnTo>
                    <a:pt x="460" y="1151"/>
                  </a:lnTo>
                  <a:lnTo>
                    <a:pt x="563" y="1177"/>
                  </a:lnTo>
                  <a:lnTo>
                    <a:pt x="690" y="1151"/>
                  </a:lnTo>
                  <a:lnTo>
                    <a:pt x="793" y="1125"/>
                  </a:lnTo>
                  <a:lnTo>
                    <a:pt x="895" y="1074"/>
                  </a:lnTo>
                  <a:lnTo>
                    <a:pt x="972" y="998"/>
                  </a:lnTo>
                  <a:lnTo>
                    <a:pt x="1048" y="921"/>
                  </a:lnTo>
                  <a:lnTo>
                    <a:pt x="1099" y="819"/>
                  </a:lnTo>
                  <a:lnTo>
                    <a:pt x="1151" y="716"/>
                  </a:lnTo>
                  <a:lnTo>
                    <a:pt x="1151" y="589"/>
                  </a:lnTo>
                  <a:lnTo>
                    <a:pt x="1151" y="461"/>
                  </a:lnTo>
                  <a:lnTo>
                    <a:pt x="1099" y="359"/>
                  </a:lnTo>
                  <a:lnTo>
                    <a:pt x="1048" y="256"/>
                  </a:lnTo>
                  <a:lnTo>
                    <a:pt x="972" y="180"/>
                  </a:lnTo>
                  <a:lnTo>
                    <a:pt x="895" y="103"/>
                  </a:lnTo>
                  <a:lnTo>
                    <a:pt x="793" y="52"/>
                  </a:lnTo>
                  <a:lnTo>
                    <a:pt x="690" y="26"/>
                  </a:lnTo>
                  <a:lnTo>
                    <a:pt x="5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6"/>
            <p:cNvSpPr/>
            <p:nvPr/>
          </p:nvSpPr>
          <p:spPr>
            <a:xfrm>
              <a:off x="4200675" y="3925100"/>
              <a:ext cx="28775" cy="28775"/>
            </a:xfrm>
            <a:custGeom>
              <a:avLst/>
              <a:gdLst/>
              <a:ahLst/>
              <a:cxnLst/>
              <a:rect l="l" t="t" r="r" b="b"/>
              <a:pathLst>
                <a:path w="1151" h="1151" extrusionOk="0">
                  <a:moveTo>
                    <a:pt x="563" y="0"/>
                  </a:moveTo>
                  <a:lnTo>
                    <a:pt x="461" y="26"/>
                  </a:lnTo>
                  <a:lnTo>
                    <a:pt x="333" y="51"/>
                  </a:lnTo>
                  <a:lnTo>
                    <a:pt x="256" y="103"/>
                  </a:lnTo>
                  <a:lnTo>
                    <a:pt x="154" y="179"/>
                  </a:lnTo>
                  <a:lnTo>
                    <a:pt x="77" y="256"/>
                  </a:lnTo>
                  <a:lnTo>
                    <a:pt x="26" y="358"/>
                  </a:lnTo>
                  <a:lnTo>
                    <a:pt x="1" y="460"/>
                  </a:lnTo>
                  <a:lnTo>
                    <a:pt x="1" y="588"/>
                  </a:lnTo>
                  <a:lnTo>
                    <a:pt x="1" y="690"/>
                  </a:lnTo>
                  <a:lnTo>
                    <a:pt x="26" y="818"/>
                  </a:lnTo>
                  <a:lnTo>
                    <a:pt x="77" y="895"/>
                  </a:lnTo>
                  <a:lnTo>
                    <a:pt x="154" y="997"/>
                  </a:lnTo>
                  <a:lnTo>
                    <a:pt x="256" y="1074"/>
                  </a:lnTo>
                  <a:lnTo>
                    <a:pt x="333" y="1125"/>
                  </a:lnTo>
                  <a:lnTo>
                    <a:pt x="461" y="1151"/>
                  </a:lnTo>
                  <a:lnTo>
                    <a:pt x="691" y="1151"/>
                  </a:lnTo>
                  <a:lnTo>
                    <a:pt x="793" y="1125"/>
                  </a:lnTo>
                  <a:lnTo>
                    <a:pt x="895" y="1074"/>
                  </a:lnTo>
                  <a:lnTo>
                    <a:pt x="972" y="997"/>
                  </a:lnTo>
                  <a:lnTo>
                    <a:pt x="1049" y="895"/>
                  </a:lnTo>
                  <a:lnTo>
                    <a:pt x="1100" y="818"/>
                  </a:lnTo>
                  <a:lnTo>
                    <a:pt x="1125" y="690"/>
                  </a:lnTo>
                  <a:lnTo>
                    <a:pt x="1151" y="588"/>
                  </a:lnTo>
                  <a:lnTo>
                    <a:pt x="1125" y="460"/>
                  </a:lnTo>
                  <a:lnTo>
                    <a:pt x="1100" y="358"/>
                  </a:lnTo>
                  <a:lnTo>
                    <a:pt x="1049" y="256"/>
                  </a:lnTo>
                  <a:lnTo>
                    <a:pt x="972" y="179"/>
                  </a:lnTo>
                  <a:lnTo>
                    <a:pt x="895" y="103"/>
                  </a:lnTo>
                  <a:lnTo>
                    <a:pt x="793" y="51"/>
                  </a:lnTo>
                  <a:lnTo>
                    <a:pt x="691" y="26"/>
                  </a:lnTo>
                  <a:lnTo>
                    <a:pt x="5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6"/>
            <p:cNvSpPr/>
            <p:nvPr/>
          </p:nvSpPr>
          <p:spPr>
            <a:xfrm>
              <a:off x="4200675" y="4192225"/>
              <a:ext cx="28775" cy="28800"/>
            </a:xfrm>
            <a:custGeom>
              <a:avLst/>
              <a:gdLst/>
              <a:ahLst/>
              <a:cxnLst/>
              <a:rect l="l" t="t" r="r" b="b"/>
              <a:pathLst>
                <a:path w="1151" h="1152" extrusionOk="0">
                  <a:moveTo>
                    <a:pt x="563" y="1"/>
                  </a:moveTo>
                  <a:lnTo>
                    <a:pt x="461" y="26"/>
                  </a:lnTo>
                  <a:lnTo>
                    <a:pt x="333" y="52"/>
                  </a:lnTo>
                  <a:lnTo>
                    <a:pt x="256" y="103"/>
                  </a:lnTo>
                  <a:lnTo>
                    <a:pt x="154" y="180"/>
                  </a:lnTo>
                  <a:lnTo>
                    <a:pt x="77" y="256"/>
                  </a:lnTo>
                  <a:lnTo>
                    <a:pt x="26" y="359"/>
                  </a:lnTo>
                  <a:lnTo>
                    <a:pt x="1" y="461"/>
                  </a:lnTo>
                  <a:lnTo>
                    <a:pt x="1" y="589"/>
                  </a:lnTo>
                  <a:lnTo>
                    <a:pt x="1" y="691"/>
                  </a:lnTo>
                  <a:lnTo>
                    <a:pt x="26" y="819"/>
                  </a:lnTo>
                  <a:lnTo>
                    <a:pt x="77" y="896"/>
                  </a:lnTo>
                  <a:lnTo>
                    <a:pt x="154" y="998"/>
                  </a:lnTo>
                  <a:lnTo>
                    <a:pt x="256" y="1075"/>
                  </a:lnTo>
                  <a:lnTo>
                    <a:pt x="333" y="1126"/>
                  </a:lnTo>
                  <a:lnTo>
                    <a:pt x="461" y="1151"/>
                  </a:lnTo>
                  <a:lnTo>
                    <a:pt x="691" y="1151"/>
                  </a:lnTo>
                  <a:lnTo>
                    <a:pt x="793" y="1126"/>
                  </a:lnTo>
                  <a:lnTo>
                    <a:pt x="895" y="1075"/>
                  </a:lnTo>
                  <a:lnTo>
                    <a:pt x="972" y="998"/>
                  </a:lnTo>
                  <a:lnTo>
                    <a:pt x="1049" y="896"/>
                  </a:lnTo>
                  <a:lnTo>
                    <a:pt x="1100" y="819"/>
                  </a:lnTo>
                  <a:lnTo>
                    <a:pt x="1125" y="691"/>
                  </a:lnTo>
                  <a:lnTo>
                    <a:pt x="1151" y="589"/>
                  </a:lnTo>
                  <a:lnTo>
                    <a:pt x="1125" y="461"/>
                  </a:lnTo>
                  <a:lnTo>
                    <a:pt x="1100" y="359"/>
                  </a:lnTo>
                  <a:lnTo>
                    <a:pt x="1049" y="256"/>
                  </a:lnTo>
                  <a:lnTo>
                    <a:pt x="972" y="180"/>
                  </a:lnTo>
                  <a:lnTo>
                    <a:pt x="895" y="103"/>
                  </a:lnTo>
                  <a:lnTo>
                    <a:pt x="793" y="52"/>
                  </a:lnTo>
                  <a:lnTo>
                    <a:pt x="691" y="26"/>
                  </a:lnTo>
                  <a:lnTo>
                    <a:pt x="5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6"/>
            <p:cNvSpPr/>
            <p:nvPr/>
          </p:nvSpPr>
          <p:spPr>
            <a:xfrm>
              <a:off x="4294625" y="3964075"/>
              <a:ext cx="29425" cy="29425"/>
            </a:xfrm>
            <a:custGeom>
              <a:avLst/>
              <a:gdLst/>
              <a:ahLst/>
              <a:cxnLst/>
              <a:rect l="l" t="t" r="r" b="b"/>
              <a:pathLst>
                <a:path w="1177" h="1177" extrusionOk="0">
                  <a:moveTo>
                    <a:pt x="588" y="1"/>
                  </a:moveTo>
                  <a:lnTo>
                    <a:pt x="461" y="26"/>
                  </a:lnTo>
                  <a:lnTo>
                    <a:pt x="358" y="52"/>
                  </a:lnTo>
                  <a:lnTo>
                    <a:pt x="256" y="103"/>
                  </a:lnTo>
                  <a:lnTo>
                    <a:pt x="179" y="180"/>
                  </a:lnTo>
                  <a:lnTo>
                    <a:pt x="103" y="256"/>
                  </a:lnTo>
                  <a:lnTo>
                    <a:pt x="52" y="359"/>
                  </a:lnTo>
                  <a:lnTo>
                    <a:pt x="26" y="461"/>
                  </a:lnTo>
                  <a:lnTo>
                    <a:pt x="0" y="589"/>
                  </a:lnTo>
                  <a:lnTo>
                    <a:pt x="26" y="716"/>
                  </a:lnTo>
                  <a:lnTo>
                    <a:pt x="52" y="819"/>
                  </a:lnTo>
                  <a:lnTo>
                    <a:pt x="103" y="921"/>
                  </a:lnTo>
                  <a:lnTo>
                    <a:pt x="179" y="998"/>
                  </a:lnTo>
                  <a:lnTo>
                    <a:pt x="256" y="1074"/>
                  </a:lnTo>
                  <a:lnTo>
                    <a:pt x="358" y="1125"/>
                  </a:lnTo>
                  <a:lnTo>
                    <a:pt x="461" y="1151"/>
                  </a:lnTo>
                  <a:lnTo>
                    <a:pt x="588" y="1177"/>
                  </a:lnTo>
                  <a:lnTo>
                    <a:pt x="716" y="1151"/>
                  </a:lnTo>
                  <a:lnTo>
                    <a:pt x="818" y="1125"/>
                  </a:lnTo>
                  <a:lnTo>
                    <a:pt x="921" y="1074"/>
                  </a:lnTo>
                  <a:lnTo>
                    <a:pt x="997" y="998"/>
                  </a:lnTo>
                  <a:lnTo>
                    <a:pt x="1074" y="921"/>
                  </a:lnTo>
                  <a:lnTo>
                    <a:pt x="1125" y="819"/>
                  </a:lnTo>
                  <a:lnTo>
                    <a:pt x="1151" y="716"/>
                  </a:lnTo>
                  <a:lnTo>
                    <a:pt x="1176" y="589"/>
                  </a:lnTo>
                  <a:lnTo>
                    <a:pt x="1151" y="461"/>
                  </a:lnTo>
                  <a:lnTo>
                    <a:pt x="1125" y="359"/>
                  </a:lnTo>
                  <a:lnTo>
                    <a:pt x="1074" y="256"/>
                  </a:lnTo>
                  <a:lnTo>
                    <a:pt x="997" y="180"/>
                  </a:lnTo>
                  <a:lnTo>
                    <a:pt x="921" y="103"/>
                  </a:lnTo>
                  <a:lnTo>
                    <a:pt x="818" y="52"/>
                  </a:lnTo>
                  <a:lnTo>
                    <a:pt x="716" y="26"/>
                  </a:lnTo>
                  <a:lnTo>
                    <a:pt x="5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6"/>
            <p:cNvSpPr/>
            <p:nvPr/>
          </p:nvSpPr>
          <p:spPr>
            <a:xfrm>
              <a:off x="4106100" y="4153250"/>
              <a:ext cx="28775" cy="28775"/>
            </a:xfrm>
            <a:custGeom>
              <a:avLst/>
              <a:gdLst/>
              <a:ahLst/>
              <a:cxnLst/>
              <a:rect l="l" t="t" r="r" b="b"/>
              <a:pathLst>
                <a:path w="1151" h="1151" extrusionOk="0">
                  <a:moveTo>
                    <a:pt x="460" y="0"/>
                  </a:moveTo>
                  <a:lnTo>
                    <a:pt x="358" y="52"/>
                  </a:lnTo>
                  <a:lnTo>
                    <a:pt x="256" y="103"/>
                  </a:lnTo>
                  <a:lnTo>
                    <a:pt x="154" y="179"/>
                  </a:lnTo>
                  <a:lnTo>
                    <a:pt x="102" y="256"/>
                  </a:lnTo>
                  <a:lnTo>
                    <a:pt x="51" y="358"/>
                  </a:lnTo>
                  <a:lnTo>
                    <a:pt x="0" y="461"/>
                  </a:lnTo>
                  <a:lnTo>
                    <a:pt x="0" y="588"/>
                  </a:lnTo>
                  <a:lnTo>
                    <a:pt x="0" y="691"/>
                  </a:lnTo>
                  <a:lnTo>
                    <a:pt x="51" y="793"/>
                  </a:lnTo>
                  <a:lnTo>
                    <a:pt x="102" y="895"/>
                  </a:lnTo>
                  <a:lnTo>
                    <a:pt x="154" y="997"/>
                  </a:lnTo>
                  <a:lnTo>
                    <a:pt x="256" y="1049"/>
                  </a:lnTo>
                  <a:lnTo>
                    <a:pt x="358" y="1100"/>
                  </a:lnTo>
                  <a:lnTo>
                    <a:pt x="460" y="1151"/>
                  </a:lnTo>
                  <a:lnTo>
                    <a:pt x="690" y="1151"/>
                  </a:lnTo>
                  <a:lnTo>
                    <a:pt x="793" y="1100"/>
                  </a:lnTo>
                  <a:lnTo>
                    <a:pt x="895" y="1049"/>
                  </a:lnTo>
                  <a:lnTo>
                    <a:pt x="972" y="997"/>
                  </a:lnTo>
                  <a:lnTo>
                    <a:pt x="1048" y="895"/>
                  </a:lnTo>
                  <a:lnTo>
                    <a:pt x="1099" y="793"/>
                  </a:lnTo>
                  <a:lnTo>
                    <a:pt x="1151" y="691"/>
                  </a:lnTo>
                  <a:lnTo>
                    <a:pt x="1151" y="588"/>
                  </a:lnTo>
                  <a:lnTo>
                    <a:pt x="1151" y="461"/>
                  </a:lnTo>
                  <a:lnTo>
                    <a:pt x="1099" y="358"/>
                  </a:lnTo>
                  <a:lnTo>
                    <a:pt x="1048" y="256"/>
                  </a:lnTo>
                  <a:lnTo>
                    <a:pt x="972" y="179"/>
                  </a:lnTo>
                  <a:lnTo>
                    <a:pt x="895" y="103"/>
                  </a:lnTo>
                  <a:lnTo>
                    <a:pt x="793" y="52"/>
                  </a:lnTo>
                  <a:lnTo>
                    <a:pt x="6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6"/>
            <p:cNvSpPr/>
            <p:nvPr/>
          </p:nvSpPr>
          <p:spPr>
            <a:xfrm>
              <a:off x="4099700" y="3958325"/>
              <a:ext cx="230100" cy="230100"/>
            </a:xfrm>
            <a:custGeom>
              <a:avLst/>
              <a:gdLst/>
              <a:ahLst/>
              <a:cxnLst/>
              <a:rect l="l" t="t" r="r" b="b"/>
              <a:pathLst>
                <a:path w="9204" h="9204" extrusionOk="0">
                  <a:moveTo>
                    <a:pt x="4602" y="1"/>
                  </a:moveTo>
                  <a:lnTo>
                    <a:pt x="4449" y="180"/>
                  </a:lnTo>
                  <a:lnTo>
                    <a:pt x="4295" y="384"/>
                  </a:lnTo>
                  <a:lnTo>
                    <a:pt x="4091" y="665"/>
                  </a:lnTo>
                  <a:lnTo>
                    <a:pt x="3912" y="1023"/>
                  </a:lnTo>
                  <a:lnTo>
                    <a:pt x="3758" y="1407"/>
                  </a:lnTo>
                  <a:lnTo>
                    <a:pt x="3682" y="1611"/>
                  </a:lnTo>
                  <a:lnTo>
                    <a:pt x="3656" y="1841"/>
                  </a:lnTo>
                  <a:lnTo>
                    <a:pt x="3605" y="2071"/>
                  </a:lnTo>
                  <a:lnTo>
                    <a:pt x="3605" y="2301"/>
                  </a:lnTo>
                  <a:lnTo>
                    <a:pt x="3631" y="2685"/>
                  </a:lnTo>
                  <a:lnTo>
                    <a:pt x="3707" y="3043"/>
                  </a:lnTo>
                  <a:lnTo>
                    <a:pt x="3835" y="3401"/>
                  </a:lnTo>
                  <a:lnTo>
                    <a:pt x="3963" y="3707"/>
                  </a:lnTo>
                  <a:lnTo>
                    <a:pt x="3707" y="3963"/>
                  </a:lnTo>
                  <a:lnTo>
                    <a:pt x="3400" y="3810"/>
                  </a:lnTo>
                  <a:lnTo>
                    <a:pt x="3068" y="3707"/>
                  </a:lnTo>
                  <a:lnTo>
                    <a:pt x="2685" y="3631"/>
                  </a:lnTo>
                  <a:lnTo>
                    <a:pt x="2301" y="3579"/>
                  </a:lnTo>
                  <a:lnTo>
                    <a:pt x="2071" y="3605"/>
                  </a:lnTo>
                  <a:lnTo>
                    <a:pt x="1841" y="3631"/>
                  </a:lnTo>
                  <a:lnTo>
                    <a:pt x="1637" y="3682"/>
                  </a:lnTo>
                  <a:lnTo>
                    <a:pt x="1407" y="3758"/>
                  </a:lnTo>
                  <a:lnTo>
                    <a:pt x="1023" y="3912"/>
                  </a:lnTo>
                  <a:lnTo>
                    <a:pt x="691" y="4091"/>
                  </a:lnTo>
                  <a:lnTo>
                    <a:pt x="410" y="4270"/>
                  </a:lnTo>
                  <a:lnTo>
                    <a:pt x="205" y="4423"/>
                  </a:lnTo>
                  <a:lnTo>
                    <a:pt x="1" y="4602"/>
                  </a:lnTo>
                  <a:lnTo>
                    <a:pt x="205" y="4755"/>
                  </a:lnTo>
                  <a:lnTo>
                    <a:pt x="410" y="4909"/>
                  </a:lnTo>
                  <a:lnTo>
                    <a:pt x="691" y="5113"/>
                  </a:lnTo>
                  <a:lnTo>
                    <a:pt x="1023" y="5292"/>
                  </a:lnTo>
                  <a:lnTo>
                    <a:pt x="1407" y="5446"/>
                  </a:lnTo>
                  <a:lnTo>
                    <a:pt x="1637" y="5522"/>
                  </a:lnTo>
                  <a:lnTo>
                    <a:pt x="1841" y="5548"/>
                  </a:lnTo>
                  <a:lnTo>
                    <a:pt x="2071" y="5599"/>
                  </a:lnTo>
                  <a:lnTo>
                    <a:pt x="2301" y="5599"/>
                  </a:lnTo>
                  <a:lnTo>
                    <a:pt x="2685" y="5573"/>
                  </a:lnTo>
                  <a:lnTo>
                    <a:pt x="3068" y="5497"/>
                  </a:lnTo>
                  <a:lnTo>
                    <a:pt x="3400" y="5369"/>
                  </a:lnTo>
                  <a:lnTo>
                    <a:pt x="3707" y="5241"/>
                  </a:lnTo>
                  <a:lnTo>
                    <a:pt x="3963" y="5497"/>
                  </a:lnTo>
                  <a:lnTo>
                    <a:pt x="3835" y="5804"/>
                  </a:lnTo>
                  <a:lnTo>
                    <a:pt x="3707" y="6136"/>
                  </a:lnTo>
                  <a:lnTo>
                    <a:pt x="3631" y="6519"/>
                  </a:lnTo>
                  <a:lnTo>
                    <a:pt x="3605" y="6903"/>
                  </a:lnTo>
                  <a:lnTo>
                    <a:pt x="3605" y="7133"/>
                  </a:lnTo>
                  <a:lnTo>
                    <a:pt x="3656" y="7363"/>
                  </a:lnTo>
                  <a:lnTo>
                    <a:pt x="3682" y="7567"/>
                  </a:lnTo>
                  <a:lnTo>
                    <a:pt x="3758" y="7797"/>
                  </a:lnTo>
                  <a:lnTo>
                    <a:pt x="3912" y="8181"/>
                  </a:lnTo>
                  <a:lnTo>
                    <a:pt x="4091" y="8513"/>
                  </a:lnTo>
                  <a:lnTo>
                    <a:pt x="4270" y="8794"/>
                  </a:lnTo>
                  <a:lnTo>
                    <a:pt x="4449" y="8999"/>
                  </a:lnTo>
                  <a:lnTo>
                    <a:pt x="4602" y="9203"/>
                  </a:lnTo>
                  <a:lnTo>
                    <a:pt x="4781" y="8999"/>
                  </a:lnTo>
                  <a:lnTo>
                    <a:pt x="4934" y="8794"/>
                  </a:lnTo>
                  <a:lnTo>
                    <a:pt x="5113" y="8513"/>
                  </a:lnTo>
                  <a:lnTo>
                    <a:pt x="5292" y="8181"/>
                  </a:lnTo>
                  <a:lnTo>
                    <a:pt x="5446" y="7797"/>
                  </a:lnTo>
                  <a:lnTo>
                    <a:pt x="5522" y="7567"/>
                  </a:lnTo>
                  <a:lnTo>
                    <a:pt x="5573" y="7363"/>
                  </a:lnTo>
                  <a:lnTo>
                    <a:pt x="5599" y="7133"/>
                  </a:lnTo>
                  <a:lnTo>
                    <a:pt x="5599" y="6903"/>
                  </a:lnTo>
                  <a:lnTo>
                    <a:pt x="5573" y="6519"/>
                  </a:lnTo>
                  <a:lnTo>
                    <a:pt x="5497" y="6136"/>
                  </a:lnTo>
                  <a:lnTo>
                    <a:pt x="5394" y="5804"/>
                  </a:lnTo>
                  <a:lnTo>
                    <a:pt x="5241" y="5497"/>
                  </a:lnTo>
                  <a:lnTo>
                    <a:pt x="5497" y="5241"/>
                  </a:lnTo>
                  <a:lnTo>
                    <a:pt x="5803" y="5369"/>
                  </a:lnTo>
                  <a:lnTo>
                    <a:pt x="6161" y="5497"/>
                  </a:lnTo>
                  <a:lnTo>
                    <a:pt x="6519" y="5573"/>
                  </a:lnTo>
                  <a:lnTo>
                    <a:pt x="6903" y="5599"/>
                  </a:lnTo>
                  <a:lnTo>
                    <a:pt x="7133" y="5599"/>
                  </a:lnTo>
                  <a:lnTo>
                    <a:pt x="7363" y="5548"/>
                  </a:lnTo>
                  <a:lnTo>
                    <a:pt x="7593" y="5522"/>
                  </a:lnTo>
                  <a:lnTo>
                    <a:pt x="7797" y="5446"/>
                  </a:lnTo>
                  <a:lnTo>
                    <a:pt x="8181" y="5292"/>
                  </a:lnTo>
                  <a:lnTo>
                    <a:pt x="8539" y="5113"/>
                  </a:lnTo>
                  <a:lnTo>
                    <a:pt x="8820" y="4934"/>
                  </a:lnTo>
                  <a:lnTo>
                    <a:pt x="9024" y="4755"/>
                  </a:lnTo>
                  <a:lnTo>
                    <a:pt x="9203" y="4602"/>
                  </a:lnTo>
                  <a:lnTo>
                    <a:pt x="9024" y="4423"/>
                  </a:lnTo>
                  <a:lnTo>
                    <a:pt x="8820" y="4270"/>
                  </a:lnTo>
                  <a:lnTo>
                    <a:pt x="8539" y="4091"/>
                  </a:lnTo>
                  <a:lnTo>
                    <a:pt x="8181" y="3912"/>
                  </a:lnTo>
                  <a:lnTo>
                    <a:pt x="7797" y="3758"/>
                  </a:lnTo>
                  <a:lnTo>
                    <a:pt x="7593" y="3682"/>
                  </a:lnTo>
                  <a:lnTo>
                    <a:pt x="7363" y="3631"/>
                  </a:lnTo>
                  <a:lnTo>
                    <a:pt x="7133" y="3605"/>
                  </a:lnTo>
                  <a:lnTo>
                    <a:pt x="6903" y="3579"/>
                  </a:lnTo>
                  <a:lnTo>
                    <a:pt x="6519" y="3631"/>
                  </a:lnTo>
                  <a:lnTo>
                    <a:pt x="6161" y="3707"/>
                  </a:lnTo>
                  <a:lnTo>
                    <a:pt x="5803" y="3810"/>
                  </a:lnTo>
                  <a:lnTo>
                    <a:pt x="5497" y="3963"/>
                  </a:lnTo>
                  <a:lnTo>
                    <a:pt x="5241" y="3707"/>
                  </a:lnTo>
                  <a:lnTo>
                    <a:pt x="5394" y="3401"/>
                  </a:lnTo>
                  <a:lnTo>
                    <a:pt x="5497" y="3043"/>
                  </a:lnTo>
                  <a:lnTo>
                    <a:pt x="5573" y="2685"/>
                  </a:lnTo>
                  <a:lnTo>
                    <a:pt x="5599" y="2301"/>
                  </a:lnTo>
                  <a:lnTo>
                    <a:pt x="5599" y="2071"/>
                  </a:lnTo>
                  <a:lnTo>
                    <a:pt x="5573" y="1841"/>
                  </a:lnTo>
                  <a:lnTo>
                    <a:pt x="5522" y="1611"/>
                  </a:lnTo>
                  <a:lnTo>
                    <a:pt x="5446" y="1407"/>
                  </a:lnTo>
                  <a:lnTo>
                    <a:pt x="5292" y="1023"/>
                  </a:lnTo>
                  <a:lnTo>
                    <a:pt x="5113" y="665"/>
                  </a:lnTo>
                  <a:lnTo>
                    <a:pt x="4934" y="384"/>
                  </a:lnTo>
                  <a:lnTo>
                    <a:pt x="4781" y="180"/>
                  </a:lnTo>
                  <a:lnTo>
                    <a:pt x="46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6"/>
            <p:cNvSpPr/>
            <p:nvPr/>
          </p:nvSpPr>
          <p:spPr>
            <a:xfrm>
              <a:off x="4099700" y="3958325"/>
              <a:ext cx="230100" cy="230100"/>
            </a:xfrm>
            <a:custGeom>
              <a:avLst/>
              <a:gdLst/>
              <a:ahLst/>
              <a:cxnLst/>
              <a:rect l="l" t="t" r="r" b="b"/>
              <a:pathLst>
                <a:path w="9204" h="9204" fill="none" extrusionOk="0">
                  <a:moveTo>
                    <a:pt x="5241" y="5497"/>
                  </a:moveTo>
                  <a:lnTo>
                    <a:pt x="5241" y="5497"/>
                  </a:lnTo>
                  <a:lnTo>
                    <a:pt x="5394" y="5804"/>
                  </a:lnTo>
                  <a:lnTo>
                    <a:pt x="5497" y="6136"/>
                  </a:lnTo>
                  <a:lnTo>
                    <a:pt x="5573" y="6519"/>
                  </a:lnTo>
                  <a:lnTo>
                    <a:pt x="5599" y="6903"/>
                  </a:lnTo>
                  <a:lnTo>
                    <a:pt x="5599" y="6903"/>
                  </a:lnTo>
                  <a:lnTo>
                    <a:pt x="5599" y="7133"/>
                  </a:lnTo>
                  <a:lnTo>
                    <a:pt x="5573" y="7363"/>
                  </a:lnTo>
                  <a:lnTo>
                    <a:pt x="5522" y="7567"/>
                  </a:lnTo>
                  <a:lnTo>
                    <a:pt x="5446" y="7797"/>
                  </a:lnTo>
                  <a:lnTo>
                    <a:pt x="5292" y="8181"/>
                  </a:lnTo>
                  <a:lnTo>
                    <a:pt x="5113" y="8513"/>
                  </a:lnTo>
                  <a:lnTo>
                    <a:pt x="4934" y="8794"/>
                  </a:lnTo>
                  <a:lnTo>
                    <a:pt x="4781" y="8999"/>
                  </a:lnTo>
                  <a:lnTo>
                    <a:pt x="4602" y="9203"/>
                  </a:lnTo>
                  <a:lnTo>
                    <a:pt x="4602" y="9203"/>
                  </a:lnTo>
                  <a:lnTo>
                    <a:pt x="4449" y="8999"/>
                  </a:lnTo>
                  <a:lnTo>
                    <a:pt x="4270" y="8794"/>
                  </a:lnTo>
                  <a:lnTo>
                    <a:pt x="4091" y="8513"/>
                  </a:lnTo>
                  <a:lnTo>
                    <a:pt x="3912" y="8181"/>
                  </a:lnTo>
                  <a:lnTo>
                    <a:pt x="3758" y="7797"/>
                  </a:lnTo>
                  <a:lnTo>
                    <a:pt x="3682" y="7567"/>
                  </a:lnTo>
                  <a:lnTo>
                    <a:pt x="3656" y="7363"/>
                  </a:lnTo>
                  <a:lnTo>
                    <a:pt x="3605" y="7133"/>
                  </a:lnTo>
                  <a:lnTo>
                    <a:pt x="3605" y="6903"/>
                  </a:lnTo>
                  <a:lnTo>
                    <a:pt x="3605" y="6903"/>
                  </a:lnTo>
                  <a:lnTo>
                    <a:pt x="3631" y="6519"/>
                  </a:lnTo>
                  <a:lnTo>
                    <a:pt x="3707" y="6136"/>
                  </a:lnTo>
                  <a:lnTo>
                    <a:pt x="3835" y="5804"/>
                  </a:lnTo>
                  <a:lnTo>
                    <a:pt x="3963" y="5497"/>
                  </a:lnTo>
                  <a:lnTo>
                    <a:pt x="3707" y="5241"/>
                  </a:lnTo>
                  <a:lnTo>
                    <a:pt x="3707" y="5241"/>
                  </a:lnTo>
                  <a:lnTo>
                    <a:pt x="3400" y="5369"/>
                  </a:lnTo>
                  <a:lnTo>
                    <a:pt x="3068" y="5497"/>
                  </a:lnTo>
                  <a:lnTo>
                    <a:pt x="2685" y="5573"/>
                  </a:lnTo>
                  <a:lnTo>
                    <a:pt x="2301" y="5599"/>
                  </a:lnTo>
                  <a:lnTo>
                    <a:pt x="2301" y="5599"/>
                  </a:lnTo>
                  <a:lnTo>
                    <a:pt x="2071" y="5599"/>
                  </a:lnTo>
                  <a:lnTo>
                    <a:pt x="1841" y="5548"/>
                  </a:lnTo>
                  <a:lnTo>
                    <a:pt x="1637" y="5522"/>
                  </a:lnTo>
                  <a:lnTo>
                    <a:pt x="1407" y="5446"/>
                  </a:lnTo>
                  <a:lnTo>
                    <a:pt x="1023" y="5292"/>
                  </a:lnTo>
                  <a:lnTo>
                    <a:pt x="691" y="5113"/>
                  </a:lnTo>
                  <a:lnTo>
                    <a:pt x="410" y="4909"/>
                  </a:lnTo>
                  <a:lnTo>
                    <a:pt x="205" y="4755"/>
                  </a:lnTo>
                  <a:lnTo>
                    <a:pt x="1" y="4602"/>
                  </a:lnTo>
                  <a:lnTo>
                    <a:pt x="1" y="4602"/>
                  </a:lnTo>
                  <a:lnTo>
                    <a:pt x="205" y="4423"/>
                  </a:lnTo>
                  <a:lnTo>
                    <a:pt x="410" y="4270"/>
                  </a:lnTo>
                  <a:lnTo>
                    <a:pt x="691" y="4091"/>
                  </a:lnTo>
                  <a:lnTo>
                    <a:pt x="1023" y="3912"/>
                  </a:lnTo>
                  <a:lnTo>
                    <a:pt x="1407" y="3758"/>
                  </a:lnTo>
                  <a:lnTo>
                    <a:pt x="1637" y="3682"/>
                  </a:lnTo>
                  <a:lnTo>
                    <a:pt x="1841" y="3631"/>
                  </a:lnTo>
                  <a:lnTo>
                    <a:pt x="2071" y="3605"/>
                  </a:lnTo>
                  <a:lnTo>
                    <a:pt x="2301" y="3579"/>
                  </a:lnTo>
                  <a:lnTo>
                    <a:pt x="2301" y="3579"/>
                  </a:lnTo>
                  <a:lnTo>
                    <a:pt x="2685" y="3631"/>
                  </a:lnTo>
                  <a:lnTo>
                    <a:pt x="3068" y="3707"/>
                  </a:lnTo>
                  <a:lnTo>
                    <a:pt x="3400" y="3810"/>
                  </a:lnTo>
                  <a:lnTo>
                    <a:pt x="3707" y="3963"/>
                  </a:lnTo>
                  <a:lnTo>
                    <a:pt x="3963" y="3707"/>
                  </a:lnTo>
                  <a:lnTo>
                    <a:pt x="3963" y="3707"/>
                  </a:lnTo>
                  <a:lnTo>
                    <a:pt x="3835" y="3401"/>
                  </a:lnTo>
                  <a:lnTo>
                    <a:pt x="3707" y="3043"/>
                  </a:lnTo>
                  <a:lnTo>
                    <a:pt x="3631" y="2685"/>
                  </a:lnTo>
                  <a:lnTo>
                    <a:pt x="3605" y="2301"/>
                  </a:lnTo>
                  <a:lnTo>
                    <a:pt x="3605" y="2301"/>
                  </a:lnTo>
                  <a:lnTo>
                    <a:pt x="3605" y="2071"/>
                  </a:lnTo>
                  <a:lnTo>
                    <a:pt x="3656" y="1841"/>
                  </a:lnTo>
                  <a:lnTo>
                    <a:pt x="3682" y="1611"/>
                  </a:lnTo>
                  <a:lnTo>
                    <a:pt x="3758" y="1407"/>
                  </a:lnTo>
                  <a:lnTo>
                    <a:pt x="3912" y="1023"/>
                  </a:lnTo>
                  <a:lnTo>
                    <a:pt x="4091" y="665"/>
                  </a:lnTo>
                  <a:lnTo>
                    <a:pt x="4295" y="384"/>
                  </a:lnTo>
                  <a:lnTo>
                    <a:pt x="4449" y="180"/>
                  </a:lnTo>
                  <a:lnTo>
                    <a:pt x="4602" y="1"/>
                  </a:lnTo>
                  <a:lnTo>
                    <a:pt x="4602" y="1"/>
                  </a:lnTo>
                  <a:lnTo>
                    <a:pt x="4781" y="180"/>
                  </a:lnTo>
                  <a:lnTo>
                    <a:pt x="4934" y="384"/>
                  </a:lnTo>
                  <a:lnTo>
                    <a:pt x="5113" y="665"/>
                  </a:lnTo>
                  <a:lnTo>
                    <a:pt x="5292" y="1023"/>
                  </a:lnTo>
                  <a:lnTo>
                    <a:pt x="5446" y="1407"/>
                  </a:lnTo>
                  <a:lnTo>
                    <a:pt x="5522" y="1611"/>
                  </a:lnTo>
                  <a:lnTo>
                    <a:pt x="5573" y="1841"/>
                  </a:lnTo>
                  <a:lnTo>
                    <a:pt x="5599" y="2071"/>
                  </a:lnTo>
                  <a:lnTo>
                    <a:pt x="5599" y="2301"/>
                  </a:lnTo>
                  <a:lnTo>
                    <a:pt x="5599" y="2301"/>
                  </a:lnTo>
                  <a:lnTo>
                    <a:pt x="5573" y="2685"/>
                  </a:lnTo>
                  <a:lnTo>
                    <a:pt x="5497" y="3043"/>
                  </a:lnTo>
                  <a:lnTo>
                    <a:pt x="5394" y="3401"/>
                  </a:lnTo>
                  <a:lnTo>
                    <a:pt x="5241" y="3707"/>
                  </a:lnTo>
                  <a:lnTo>
                    <a:pt x="5497" y="3963"/>
                  </a:lnTo>
                  <a:lnTo>
                    <a:pt x="5497" y="3963"/>
                  </a:lnTo>
                  <a:lnTo>
                    <a:pt x="5803" y="3810"/>
                  </a:lnTo>
                  <a:lnTo>
                    <a:pt x="6161" y="3707"/>
                  </a:lnTo>
                  <a:lnTo>
                    <a:pt x="6519" y="3631"/>
                  </a:lnTo>
                  <a:lnTo>
                    <a:pt x="6903" y="3579"/>
                  </a:lnTo>
                  <a:lnTo>
                    <a:pt x="6903" y="3579"/>
                  </a:lnTo>
                  <a:lnTo>
                    <a:pt x="7133" y="3605"/>
                  </a:lnTo>
                  <a:lnTo>
                    <a:pt x="7363" y="3631"/>
                  </a:lnTo>
                  <a:lnTo>
                    <a:pt x="7593" y="3682"/>
                  </a:lnTo>
                  <a:lnTo>
                    <a:pt x="7797" y="3758"/>
                  </a:lnTo>
                  <a:lnTo>
                    <a:pt x="8181" y="3912"/>
                  </a:lnTo>
                  <a:lnTo>
                    <a:pt x="8539" y="4091"/>
                  </a:lnTo>
                  <a:lnTo>
                    <a:pt x="8820" y="4270"/>
                  </a:lnTo>
                  <a:lnTo>
                    <a:pt x="9024" y="4423"/>
                  </a:lnTo>
                  <a:lnTo>
                    <a:pt x="9203" y="4602"/>
                  </a:lnTo>
                  <a:lnTo>
                    <a:pt x="9203" y="4602"/>
                  </a:lnTo>
                  <a:lnTo>
                    <a:pt x="9024" y="4755"/>
                  </a:lnTo>
                  <a:lnTo>
                    <a:pt x="8820" y="4934"/>
                  </a:lnTo>
                  <a:lnTo>
                    <a:pt x="8539" y="5113"/>
                  </a:lnTo>
                  <a:lnTo>
                    <a:pt x="8181" y="5292"/>
                  </a:lnTo>
                  <a:lnTo>
                    <a:pt x="7797" y="5446"/>
                  </a:lnTo>
                  <a:lnTo>
                    <a:pt x="7593" y="5522"/>
                  </a:lnTo>
                  <a:lnTo>
                    <a:pt x="7363" y="5548"/>
                  </a:lnTo>
                  <a:lnTo>
                    <a:pt x="7133" y="5599"/>
                  </a:lnTo>
                  <a:lnTo>
                    <a:pt x="6903" y="5599"/>
                  </a:lnTo>
                  <a:lnTo>
                    <a:pt x="6903" y="5599"/>
                  </a:lnTo>
                  <a:lnTo>
                    <a:pt x="6519" y="5573"/>
                  </a:lnTo>
                  <a:lnTo>
                    <a:pt x="6161" y="5497"/>
                  </a:lnTo>
                  <a:lnTo>
                    <a:pt x="5803" y="5369"/>
                  </a:lnTo>
                  <a:lnTo>
                    <a:pt x="5497" y="524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6"/>
            <p:cNvSpPr/>
            <p:nvPr/>
          </p:nvSpPr>
          <p:spPr>
            <a:xfrm>
              <a:off x="4230725" y="3992200"/>
              <a:ext cx="65200" cy="65200"/>
            </a:xfrm>
            <a:custGeom>
              <a:avLst/>
              <a:gdLst/>
              <a:ahLst/>
              <a:cxnLst/>
              <a:rect l="l" t="t" r="r" b="b"/>
              <a:pathLst>
                <a:path w="2608" h="2608" extrusionOk="0">
                  <a:moveTo>
                    <a:pt x="2429" y="0"/>
                  </a:moveTo>
                  <a:lnTo>
                    <a:pt x="2224" y="26"/>
                  </a:lnTo>
                  <a:lnTo>
                    <a:pt x="1968" y="77"/>
                  </a:lnTo>
                  <a:lnTo>
                    <a:pt x="1687" y="179"/>
                  </a:lnTo>
                  <a:lnTo>
                    <a:pt x="1406" y="282"/>
                  </a:lnTo>
                  <a:lnTo>
                    <a:pt x="1099" y="461"/>
                  </a:lnTo>
                  <a:lnTo>
                    <a:pt x="971" y="563"/>
                  </a:lnTo>
                  <a:lnTo>
                    <a:pt x="818" y="691"/>
                  </a:lnTo>
                  <a:lnTo>
                    <a:pt x="639" y="921"/>
                  </a:lnTo>
                  <a:lnTo>
                    <a:pt x="486" y="1151"/>
                  </a:lnTo>
                  <a:lnTo>
                    <a:pt x="358" y="1381"/>
                  </a:lnTo>
                  <a:lnTo>
                    <a:pt x="281" y="1637"/>
                  </a:lnTo>
                  <a:lnTo>
                    <a:pt x="153" y="1994"/>
                  </a:lnTo>
                  <a:lnTo>
                    <a:pt x="0" y="2352"/>
                  </a:lnTo>
                  <a:lnTo>
                    <a:pt x="256" y="2608"/>
                  </a:lnTo>
                  <a:lnTo>
                    <a:pt x="588" y="2455"/>
                  </a:lnTo>
                  <a:lnTo>
                    <a:pt x="971" y="2327"/>
                  </a:lnTo>
                  <a:lnTo>
                    <a:pt x="1202" y="2250"/>
                  </a:lnTo>
                  <a:lnTo>
                    <a:pt x="1457" y="2122"/>
                  </a:lnTo>
                  <a:lnTo>
                    <a:pt x="1687" y="1969"/>
                  </a:lnTo>
                  <a:lnTo>
                    <a:pt x="1917" y="1790"/>
                  </a:lnTo>
                  <a:lnTo>
                    <a:pt x="2045" y="1637"/>
                  </a:lnTo>
                  <a:lnTo>
                    <a:pt x="2147" y="1509"/>
                  </a:lnTo>
                  <a:lnTo>
                    <a:pt x="2326" y="1202"/>
                  </a:lnTo>
                  <a:lnTo>
                    <a:pt x="2429" y="921"/>
                  </a:lnTo>
                  <a:lnTo>
                    <a:pt x="2531" y="640"/>
                  </a:lnTo>
                  <a:lnTo>
                    <a:pt x="2582" y="384"/>
                  </a:lnTo>
                  <a:lnTo>
                    <a:pt x="2608" y="179"/>
                  </a:lnTo>
                  <a:lnTo>
                    <a:pt x="26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6"/>
            <p:cNvSpPr/>
            <p:nvPr/>
          </p:nvSpPr>
          <p:spPr>
            <a:xfrm>
              <a:off x="4133575" y="3992200"/>
              <a:ext cx="65200" cy="65200"/>
            </a:xfrm>
            <a:custGeom>
              <a:avLst/>
              <a:gdLst/>
              <a:ahLst/>
              <a:cxnLst/>
              <a:rect l="l" t="t" r="r" b="b"/>
              <a:pathLst>
                <a:path w="2608" h="2608" extrusionOk="0">
                  <a:moveTo>
                    <a:pt x="0" y="0"/>
                  </a:moveTo>
                  <a:lnTo>
                    <a:pt x="0" y="179"/>
                  </a:lnTo>
                  <a:lnTo>
                    <a:pt x="52" y="384"/>
                  </a:lnTo>
                  <a:lnTo>
                    <a:pt x="103" y="640"/>
                  </a:lnTo>
                  <a:lnTo>
                    <a:pt x="179" y="921"/>
                  </a:lnTo>
                  <a:lnTo>
                    <a:pt x="307" y="1202"/>
                  </a:lnTo>
                  <a:lnTo>
                    <a:pt x="486" y="1509"/>
                  </a:lnTo>
                  <a:lnTo>
                    <a:pt x="588" y="1637"/>
                  </a:lnTo>
                  <a:lnTo>
                    <a:pt x="691" y="1764"/>
                  </a:lnTo>
                  <a:lnTo>
                    <a:pt x="921" y="1969"/>
                  </a:lnTo>
                  <a:lnTo>
                    <a:pt x="1176" y="2122"/>
                  </a:lnTo>
                  <a:lnTo>
                    <a:pt x="1406" y="2250"/>
                  </a:lnTo>
                  <a:lnTo>
                    <a:pt x="1662" y="2327"/>
                  </a:lnTo>
                  <a:lnTo>
                    <a:pt x="2020" y="2455"/>
                  </a:lnTo>
                  <a:lnTo>
                    <a:pt x="2352" y="2608"/>
                  </a:lnTo>
                  <a:lnTo>
                    <a:pt x="2608" y="2352"/>
                  </a:lnTo>
                  <a:lnTo>
                    <a:pt x="2454" y="2020"/>
                  </a:lnTo>
                  <a:lnTo>
                    <a:pt x="2352" y="1637"/>
                  </a:lnTo>
                  <a:lnTo>
                    <a:pt x="2250" y="1406"/>
                  </a:lnTo>
                  <a:lnTo>
                    <a:pt x="2122" y="1151"/>
                  </a:lnTo>
                  <a:lnTo>
                    <a:pt x="1969" y="921"/>
                  </a:lnTo>
                  <a:lnTo>
                    <a:pt x="1790" y="691"/>
                  </a:lnTo>
                  <a:lnTo>
                    <a:pt x="1662" y="563"/>
                  </a:lnTo>
                  <a:lnTo>
                    <a:pt x="1509" y="461"/>
                  </a:lnTo>
                  <a:lnTo>
                    <a:pt x="1227" y="282"/>
                  </a:lnTo>
                  <a:lnTo>
                    <a:pt x="921" y="179"/>
                  </a:lnTo>
                  <a:lnTo>
                    <a:pt x="639" y="77"/>
                  </a:lnTo>
                  <a:lnTo>
                    <a:pt x="384" y="26"/>
                  </a:lnTo>
                  <a:lnTo>
                    <a:pt x="1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6"/>
            <p:cNvSpPr/>
            <p:nvPr/>
          </p:nvSpPr>
          <p:spPr>
            <a:xfrm>
              <a:off x="4230725" y="4089350"/>
              <a:ext cx="65200" cy="65200"/>
            </a:xfrm>
            <a:custGeom>
              <a:avLst/>
              <a:gdLst/>
              <a:ahLst/>
              <a:cxnLst/>
              <a:rect l="l" t="t" r="r" b="b"/>
              <a:pathLst>
                <a:path w="2608" h="2608" extrusionOk="0">
                  <a:moveTo>
                    <a:pt x="256" y="0"/>
                  </a:moveTo>
                  <a:lnTo>
                    <a:pt x="0" y="256"/>
                  </a:lnTo>
                  <a:lnTo>
                    <a:pt x="153" y="588"/>
                  </a:lnTo>
                  <a:lnTo>
                    <a:pt x="281" y="946"/>
                  </a:lnTo>
                  <a:lnTo>
                    <a:pt x="358" y="1202"/>
                  </a:lnTo>
                  <a:lnTo>
                    <a:pt x="486" y="1432"/>
                  </a:lnTo>
                  <a:lnTo>
                    <a:pt x="639" y="1687"/>
                  </a:lnTo>
                  <a:lnTo>
                    <a:pt x="844" y="1917"/>
                  </a:lnTo>
                  <a:lnTo>
                    <a:pt x="971" y="2020"/>
                  </a:lnTo>
                  <a:lnTo>
                    <a:pt x="1099" y="2122"/>
                  </a:lnTo>
                  <a:lnTo>
                    <a:pt x="1406" y="2301"/>
                  </a:lnTo>
                  <a:lnTo>
                    <a:pt x="1687" y="2429"/>
                  </a:lnTo>
                  <a:lnTo>
                    <a:pt x="1968" y="2505"/>
                  </a:lnTo>
                  <a:lnTo>
                    <a:pt x="2224" y="2556"/>
                  </a:lnTo>
                  <a:lnTo>
                    <a:pt x="2429" y="2608"/>
                  </a:lnTo>
                  <a:lnTo>
                    <a:pt x="2608" y="2608"/>
                  </a:lnTo>
                  <a:lnTo>
                    <a:pt x="2608" y="2429"/>
                  </a:lnTo>
                  <a:lnTo>
                    <a:pt x="2582" y="2224"/>
                  </a:lnTo>
                  <a:lnTo>
                    <a:pt x="2531" y="1969"/>
                  </a:lnTo>
                  <a:lnTo>
                    <a:pt x="2429" y="1687"/>
                  </a:lnTo>
                  <a:lnTo>
                    <a:pt x="2326" y="1381"/>
                  </a:lnTo>
                  <a:lnTo>
                    <a:pt x="2147" y="1099"/>
                  </a:lnTo>
                  <a:lnTo>
                    <a:pt x="2045" y="946"/>
                  </a:lnTo>
                  <a:lnTo>
                    <a:pt x="1917" y="818"/>
                  </a:lnTo>
                  <a:lnTo>
                    <a:pt x="1687" y="639"/>
                  </a:lnTo>
                  <a:lnTo>
                    <a:pt x="1457" y="486"/>
                  </a:lnTo>
                  <a:lnTo>
                    <a:pt x="1202" y="358"/>
                  </a:lnTo>
                  <a:lnTo>
                    <a:pt x="971" y="281"/>
                  </a:lnTo>
                  <a:lnTo>
                    <a:pt x="971" y="256"/>
                  </a:lnTo>
                  <a:lnTo>
                    <a:pt x="588" y="153"/>
                  </a:lnTo>
                  <a:lnTo>
                    <a:pt x="2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6"/>
            <p:cNvSpPr/>
            <p:nvPr/>
          </p:nvSpPr>
          <p:spPr>
            <a:xfrm>
              <a:off x="4133575" y="4089350"/>
              <a:ext cx="65200" cy="65200"/>
            </a:xfrm>
            <a:custGeom>
              <a:avLst/>
              <a:gdLst/>
              <a:ahLst/>
              <a:cxnLst/>
              <a:rect l="l" t="t" r="r" b="b"/>
              <a:pathLst>
                <a:path w="2608" h="2608" extrusionOk="0">
                  <a:moveTo>
                    <a:pt x="2352" y="0"/>
                  </a:moveTo>
                  <a:lnTo>
                    <a:pt x="2020" y="153"/>
                  </a:lnTo>
                  <a:lnTo>
                    <a:pt x="1662" y="256"/>
                  </a:lnTo>
                  <a:lnTo>
                    <a:pt x="1406" y="358"/>
                  </a:lnTo>
                  <a:lnTo>
                    <a:pt x="1176" y="486"/>
                  </a:lnTo>
                  <a:lnTo>
                    <a:pt x="921" y="639"/>
                  </a:lnTo>
                  <a:lnTo>
                    <a:pt x="691" y="818"/>
                  </a:lnTo>
                  <a:lnTo>
                    <a:pt x="588" y="946"/>
                  </a:lnTo>
                  <a:lnTo>
                    <a:pt x="486" y="1099"/>
                  </a:lnTo>
                  <a:lnTo>
                    <a:pt x="307" y="1381"/>
                  </a:lnTo>
                  <a:lnTo>
                    <a:pt x="179" y="1687"/>
                  </a:lnTo>
                  <a:lnTo>
                    <a:pt x="103" y="1969"/>
                  </a:lnTo>
                  <a:lnTo>
                    <a:pt x="26" y="2224"/>
                  </a:lnTo>
                  <a:lnTo>
                    <a:pt x="0" y="2429"/>
                  </a:lnTo>
                  <a:lnTo>
                    <a:pt x="0" y="2608"/>
                  </a:lnTo>
                  <a:lnTo>
                    <a:pt x="179" y="2582"/>
                  </a:lnTo>
                  <a:lnTo>
                    <a:pt x="384" y="2556"/>
                  </a:lnTo>
                  <a:lnTo>
                    <a:pt x="639" y="2505"/>
                  </a:lnTo>
                  <a:lnTo>
                    <a:pt x="921" y="2429"/>
                  </a:lnTo>
                  <a:lnTo>
                    <a:pt x="1227" y="2301"/>
                  </a:lnTo>
                  <a:lnTo>
                    <a:pt x="1509" y="2122"/>
                  </a:lnTo>
                  <a:lnTo>
                    <a:pt x="1662" y="2020"/>
                  </a:lnTo>
                  <a:lnTo>
                    <a:pt x="1790" y="1917"/>
                  </a:lnTo>
                  <a:lnTo>
                    <a:pt x="1969" y="1687"/>
                  </a:lnTo>
                  <a:lnTo>
                    <a:pt x="2122" y="1432"/>
                  </a:lnTo>
                  <a:lnTo>
                    <a:pt x="2250" y="1202"/>
                  </a:lnTo>
                  <a:lnTo>
                    <a:pt x="2352" y="946"/>
                  </a:lnTo>
                  <a:lnTo>
                    <a:pt x="2454" y="588"/>
                  </a:lnTo>
                  <a:lnTo>
                    <a:pt x="2608" y="256"/>
                  </a:lnTo>
                  <a:lnTo>
                    <a:pt x="23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6"/>
            <p:cNvSpPr/>
            <p:nvPr/>
          </p:nvSpPr>
          <p:spPr>
            <a:xfrm>
              <a:off x="4187250" y="4045875"/>
              <a:ext cx="55000" cy="55000"/>
            </a:xfrm>
            <a:custGeom>
              <a:avLst/>
              <a:gdLst/>
              <a:ahLst/>
              <a:cxnLst/>
              <a:rect l="l" t="t" r="r" b="b"/>
              <a:pathLst>
                <a:path w="2200" h="2200" extrusionOk="0">
                  <a:moveTo>
                    <a:pt x="1100" y="1"/>
                  </a:moveTo>
                  <a:lnTo>
                    <a:pt x="870" y="26"/>
                  </a:lnTo>
                  <a:lnTo>
                    <a:pt x="665" y="77"/>
                  </a:lnTo>
                  <a:lnTo>
                    <a:pt x="486" y="180"/>
                  </a:lnTo>
                  <a:lnTo>
                    <a:pt x="333" y="308"/>
                  </a:lnTo>
                  <a:lnTo>
                    <a:pt x="180" y="486"/>
                  </a:lnTo>
                  <a:lnTo>
                    <a:pt x="77" y="665"/>
                  </a:lnTo>
                  <a:lnTo>
                    <a:pt x="26" y="870"/>
                  </a:lnTo>
                  <a:lnTo>
                    <a:pt x="1" y="1100"/>
                  </a:lnTo>
                  <a:lnTo>
                    <a:pt x="26" y="1305"/>
                  </a:lnTo>
                  <a:lnTo>
                    <a:pt x="77" y="1535"/>
                  </a:lnTo>
                  <a:lnTo>
                    <a:pt x="180" y="1714"/>
                  </a:lnTo>
                  <a:lnTo>
                    <a:pt x="333" y="1867"/>
                  </a:lnTo>
                  <a:lnTo>
                    <a:pt x="486" y="1995"/>
                  </a:lnTo>
                  <a:lnTo>
                    <a:pt x="665" y="2097"/>
                  </a:lnTo>
                  <a:lnTo>
                    <a:pt x="870" y="2174"/>
                  </a:lnTo>
                  <a:lnTo>
                    <a:pt x="1100" y="2199"/>
                  </a:lnTo>
                  <a:lnTo>
                    <a:pt x="1330" y="2174"/>
                  </a:lnTo>
                  <a:lnTo>
                    <a:pt x="1535" y="2097"/>
                  </a:lnTo>
                  <a:lnTo>
                    <a:pt x="1713" y="1995"/>
                  </a:lnTo>
                  <a:lnTo>
                    <a:pt x="1892" y="1867"/>
                  </a:lnTo>
                  <a:lnTo>
                    <a:pt x="2020" y="1714"/>
                  </a:lnTo>
                  <a:lnTo>
                    <a:pt x="2122" y="1535"/>
                  </a:lnTo>
                  <a:lnTo>
                    <a:pt x="2174" y="1305"/>
                  </a:lnTo>
                  <a:lnTo>
                    <a:pt x="2199" y="1100"/>
                  </a:lnTo>
                  <a:lnTo>
                    <a:pt x="2174" y="870"/>
                  </a:lnTo>
                  <a:lnTo>
                    <a:pt x="2122" y="665"/>
                  </a:lnTo>
                  <a:lnTo>
                    <a:pt x="2020" y="486"/>
                  </a:lnTo>
                  <a:lnTo>
                    <a:pt x="1892" y="308"/>
                  </a:lnTo>
                  <a:lnTo>
                    <a:pt x="1713" y="180"/>
                  </a:lnTo>
                  <a:lnTo>
                    <a:pt x="1535" y="77"/>
                  </a:lnTo>
                  <a:lnTo>
                    <a:pt x="1330" y="26"/>
                  </a:lnTo>
                  <a:lnTo>
                    <a:pt x="1100" y="1"/>
                  </a:lnTo>
                  <a:close/>
                </a:path>
              </a:pathLst>
            </a:custGeom>
            <a:solidFill>
              <a:srgbClr val="FFE4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6"/>
            <p:cNvSpPr/>
            <p:nvPr/>
          </p:nvSpPr>
          <p:spPr>
            <a:xfrm>
              <a:off x="4067100" y="4058675"/>
              <a:ext cx="28800" cy="28775"/>
            </a:xfrm>
            <a:custGeom>
              <a:avLst/>
              <a:gdLst/>
              <a:ahLst/>
              <a:cxnLst/>
              <a:rect l="l" t="t" r="r" b="b"/>
              <a:pathLst>
                <a:path w="1152" h="1151" extrusionOk="0">
                  <a:moveTo>
                    <a:pt x="563" y="0"/>
                  </a:moveTo>
                  <a:lnTo>
                    <a:pt x="461" y="26"/>
                  </a:lnTo>
                  <a:lnTo>
                    <a:pt x="333" y="51"/>
                  </a:lnTo>
                  <a:lnTo>
                    <a:pt x="256" y="102"/>
                  </a:lnTo>
                  <a:lnTo>
                    <a:pt x="154" y="179"/>
                  </a:lnTo>
                  <a:lnTo>
                    <a:pt x="77" y="256"/>
                  </a:lnTo>
                  <a:lnTo>
                    <a:pt x="26" y="358"/>
                  </a:lnTo>
                  <a:lnTo>
                    <a:pt x="1" y="460"/>
                  </a:lnTo>
                  <a:lnTo>
                    <a:pt x="1" y="588"/>
                  </a:lnTo>
                  <a:lnTo>
                    <a:pt x="1" y="690"/>
                  </a:lnTo>
                  <a:lnTo>
                    <a:pt x="26" y="818"/>
                  </a:lnTo>
                  <a:lnTo>
                    <a:pt x="77" y="895"/>
                  </a:lnTo>
                  <a:lnTo>
                    <a:pt x="154" y="997"/>
                  </a:lnTo>
                  <a:lnTo>
                    <a:pt x="256" y="1074"/>
                  </a:lnTo>
                  <a:lnTo>
                    <a:pt x="333" y="1125"/>
                  </a:lnTo>
                  <a:lnTo>
                    <a:pt x="461" y="1150"/>
                  </a:lnTo>
                  <a:lnTo>
                    <a:pt x="691" y="1150"/>
                  </a:lnTo>
                  <a:lnTo>
                    <a:pt x="793" y="1125"/>
                  </a:lnTo>
                  <a:lnTo>
                    <a:pt x="895" y="1074"/>
                  </a:lnTo>
                  <a:lnTo>
                    <a:pt x="972" y="997"/>
                  </a:lnTo>
                  <a:lnTo>
                    <a:pt x="1049" y="895"/>
                  </a:lnTo>
                  <a:lnTo>
                    <a:pt x="1100" y="818"/>
                  </a:lnTo>
                  <a:lnTo>
                    <a:pt x="1126" y="690"/>
                  </a:lnTo>
                  <a:lnTo>
                    <a:pt x="1151" y="588"/>
                  </a:lnTo>
                  <a:lnTo>
                    <a:pt x="1126" y="460"/>
                  </a:lnTo>
                  <a:lnTo>
                    <a:pt x="1100" y="358"/>
                  </a:lnTo>
                  <a:lnTo>
                    <a:pt x="1049" y="256"/>
                  </a:lnTo>
                  <a:lnTo>
                    <a:pt x="972" y="179"/>
                  </a:lnTo>
                  <a:lnTo>
                    <a:pt x="895" y="102"/>
                  </a:lnTo>
                  <a:lnTo>
                    <a:pt x="793" y="51"/>
                  </a:lnTo>
                  <a:lnTo>
                    <a:pt x="691" y="26"/>
                  </a:lnTo>
                  <a:lnTo>
                    <a:pt x="5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6"/>
            <p:cNvSpPr/>
            <p:nvPr/>
          </p:nvSpPr>
          <p:spPr>
            <a:xfrm>
              <a:off x="4334250" y="4058675"/>
              <a:ext cx="28775" cy="28775"/>
            </a:xfrm>
            <a:custGeom>
              <a:avLst/>
              <a:gdLst/>
              <a:ahLst/>
              <a:cxnLst/>
              <a:rect l="l" t="t" r="r" b="b"/>
              <a:pathLst>
                <a:path w="1151" h="1151" extrusionOk="0">
                  <a:moveTo>
                    <a:pt x="563" y="0"/>
                  </a:moveTo>
                  <a:lnTo>
                    <a:pt x="460" y="26"/>
                  </a:lnTo>
                  <a:lnTo>
                    <a:pt x="333" y="51"/>
                  </a:lnTo>
                  <a:lnTo>
                    <a:pt x="256" y="102"/>
                  </a:lnTo>
                  <a:lnTo>
                    <a:pt x="154" y="179"/>
                  </a:lnTo>
                  <a:lnTo>
                    <a:pt x="77" y="256"/>
                  </a:lnTo>
                  <a:lnTo>
                    <a:pt x="26" y="358"/>
                  </a:lnTo>
                  <a:lnTo>
                    <a:pt x="0" y="460"/>
                  </a:lnTo>
                  <a:lnTo>
                    <a:pt x="0" y="588"/>
                  </a:lnTo>
                  <a:lnTo>
                    <a:pt x="0" y="690"/>
                  </a:lnTo>
                  <a:lnTo>
                    <a:pt x="26" y="818"/>
                  </a:lnTo>
                  <a:lnTo>
                    <a:pt x="77" y="895"/>
                  </a:lnTo>
                  <a:lnTo>
                    <a:pt x="154" y="997"/>
                  </a:lnTo>
                  <a:lnTo>
                    <a:pt x="256" y="1074"/>
                  </a:lnTo>
                  <a:lnTo>
                    <a:pt x="333" y="1125"/>
                  </a:lnTo>
                  <a:lnTo>
                    <a:pt x="460" y="1150"/>
                  </a:lnTo>
                  <a:lnTo>
                    <a:pt x="691" y="1150"/>
                  </a:lnTo>
                  <a:lnTo>
                    <a:pt x="793" y="1125"/>
                  </a:lnTo>
                  <a:lnTo>
                    <a:pt x="895" y="1074"/>
                  </a:lnTo>
                  <a:lnTo>
                    <a:pt x="972" y="997"/>
                  </a:lnTo>
                  <a:lnTo>
                    <a:pt x="1048" y="895"/>
                  </a:lnTo>
                  <a:lnTo>
                    <a:pt x="1100" y="818"/>
                  </a:lnTo>
                  <a:lnTo>
                    <a:pt x="1125" y="690"/>
                  </a:lnTo>
                  <a:lnTo>
                    <a:pt x="1151" y="588"/>
                  </a:lnTo>
                  <a:lnTo>
                    <a:pt x="1125" y="460"/>
                  </a:lnTo>
                  <a:lnTo>
                    <a:pt x="1100" y="358"/>
                  </a:lnTo>
                  <a:lnTo>
                    <a:pt x="1048" y="256"/>
                  </a:lnTo>
                  <a:lnTo>
                    <a:pt x="972" y="179"/>
                  </a:lnTo>
                  <a:lnTo>
                    <a:pt x="895" y="102"/>
                  </a:lnTo>
                  <a:lnTo>
                    <a:pt x="793" y="51"/>
                  </a:lnTo>
                  <a:lnTo>
                    <a:pt x="691" y="26"/>
                  </a:lnTo>
                  <a:lnTo>
                    <a:pt x="5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6" name="Google Shape;1846;p46"/>
          <p:cNvGrpSpPr/>
          <p:nvPr/>
        </p:nvGrpSpPr>
        <p:grpSpPr>
          <a:xfrm>
            <a:off x="4429150" y="2604926"/>
            <a:ext cx="285700" cy="372625"/>
            <a:chOff x="4064550" y="3243175"/>
            <a:chExt cx="285700" cy="372625"/>
          </a:xfrm>
        </p:grpSpPr>
        <p:sp>
          <p:nvSpPr>
            <p:cNvPr id="1847" name="Google Shape;1847;p46"/>
            <p:cNvSpPr/>
            <p:nvPr/>
          </p:nvSpPr>
          <p:spPr>
            <a:xfrm>
              <a:off x="4083075" y="3571675"/>
              <a:ext cx="264625" cy="44125"/>
            </a:xfrm>
            <a:custGeom>
              <a:avLst/>
              <a:gdLst/>
              <a:ahLst/>
              <a:cxnLst/>
              <a:rect l="l" t="t" r="r" b="b"/>
              <a:pathLst>
                <a:path w="10585" h="1765" extrusionOk="0">
                  <a:moveTo>
                    <a:pt x="1" y="1"/>
                  </a:moveTo>
                  <a:lnTo>
                    <a:pt x="205" y="768"/>
                  </a:lnTo>
                  <a:lnTo>
                    <a:pt x="308" y="972"/>
                  </a:lnTo>
                  <a:lnTo>
                    <a:pt x="410" y="1151"/>
                  </a:lnTo>
                  <a:lnTo>
                    <a:pt x="538" y="1330"/>
                  </a:lnTo>
                  <a:lnTo>
                    <a:pt x="717" y="1483"/>
                  </a:lnTo>
                  <a:lnTo>
                    <a:pt x="896" y="1611"/>
                  </a:lnTo>
                  <a:lnTo>
                    <a:pt x="1100" y="1688"/>
                  </a:lnTo>
                  <a:lnTo>
                    <a:pt x="1305" y="1739"/>
                  </a:lnTo>
                  <a:lnTo>
                    <a:pt x="1535" y="1765"/>
                  </a:lnTo>
                  <a:lnTo>
                    <a:pt x="9050" y="1765"/>
                  </a:lnTo>
                  <a:lnTo>
                    <a:pt x="9280" y="1739"/>
                  </a:lnTo>
                  <a:lnTo>
                    <a:pt x="9485" y="1688"/>
                  </a:lnTo>
                  <a:lnTo>
                    <a:pt x="9689" y="1611"/>
                  </a:lnTo>
                  <a:lnTo>
                    <a:pt x="9868" y="1483"/>
                  </a:lnTo>
                  <a:lnTo>
                    <a:pt x="10047" y="1330"/>
                  </a:lnTo>
                  <a:lnTo>
                    <a:pt x="10175" y="1151"/>
                  </a:lnTo>
                  <a:lnTo>
                    <a:pt x="10303" y="972"/>
                  </a:lnTo>
                  <a:lnTo>
                    <a:pt x="10380" y="768"/>
                  </a:lnTo>
                  <a:lnTo>
                    <a:pt x="105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6"/>
            <p:cNvSpPr/>
            <p:nvPr/>
          </p:nvSpPr>
          <p:spPr>
            <a:xfrm>
              <a:off x="4109925" y="3376125"/>
              <a:ext cx="210925" cy="195575"/>
            </a:xfrm>
            <a:custGeom>
              <a:avLst/>
              <a:gdLst/>
              <a:ahLst/>
              <a:cxnLst/>
              <a:rect l="l" t="t" r="r" b="b"/>
              <a:pathLst>
                <a:path w="8437" h="7823" extrusionOk="0">
                  <a:moveTo>
                    <a:pt x="1" y="0"/>
                  </a:moveTo>
                  <a:lnTo>
                    <a:pt x="1" y="6033"/>
                  </a:lnTo>
                  <a:lnTo>
                    <a:pt x="1" y="6212"/>
                  </a:lnTo>
                  <a:lnTo>
                    <a:pt x="26" y="6391"/>
                  </a:lnTo>
                  <a:lnTo>
                    <a:pt x="77" y="6570"/>
                  </a:lnTo>
                  <a:lnTo>
                    <a:pt x="128" y="6723"/>
                  </a:lnTo>
                  <a:lnTo>
                    <a:pt x="205" y="6877"/>
                  </a:lnTo>
                  <a:lnTo>
                    <a:pt x="307" y="7030"/>
                  </a:lnTo>
                  <a:lnTo>
                    <a:pt x="410" y="7184"/>
                  </a:lnTo>
                  <a:lnTo>
                    <a:pt x="537" y="7311"/>
                  </a:lnTo>
                  <a:lnTo>
                    <a:pt x="665" y="7414"/>
                  </a:lnTo>
                  <a:lnTo>
                    <a:pt x="793" y="7516"/>
                  </a:lnTo>
                  <a:lnTo>
                    <a:pt x="946" y="7618"/>
                  </a:lnTo>
                  <a:lnTo>
                    <a:pt x="1100" y="7695"/>
                  </a:lnTo>
                  <a:lnTo>
                    <a:pt x="1253" y="7746"/>
                  </a:lnTo>
                  <a:lnTo>
                    <a:pt x="1432" y="7797"/>
                  </a:lnTo>
                  <a:lnTo>
                    <a:pt x="1611" y="7823"/>
                  </a:lnTo>
                  <a:lnTo>
                    <a:pt x="4730" y="7823"/>
                  </a:lnTo>
                  <a:lnTo>
                    <a:pt x="8437" y="4218"/>
                  </a:lnTo>
                  <a:lnTo>
                    <a:pt x="843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6"/>
            <p:cNvSpPr/>
            <p:nvPr/>
          </p:nvSpPr>
          <p:spPr>
            <a:xfrm>
              <a:off x="4109925" y="3376125"/>
              <a:ext cx="210925" cy="195575"/>
            </a:xfrm>
            <a:custGeom>
              <a:avLst/>
              <a:gdLst/>
              <a:ahLst/>
              <a:cxnLst/>
              <a:rect l="l" t="t" r="r" b="b"/>
              <a:pathLst>
                <a:path w="8437" h="7823" fill="none" extrusionOk="0">
                  <a:moveTo>
                    <a:pt x="4730" y="7823"/>
                  </a:moveTo>
                  <a:lnTo>
                    <a:pt x="1790" y="7823"/>
                  </a:lnTo>
                  <a:lnTo>
                    <a:pt x="1790" y="7823"/>
                  </a:lnTo>
                  <a:lnTo>
                    <a:pt x="1611" y="7823"/>
                  </a:lnTo>
                  <a:lnTo>
                    <a:pt x="1432" y="7797"/>
                  </a:lnTo>
                  <a:lnTo>
                    <a:pt x="1253" y="7746"/>
                  </a:lnTo>
                  <a:lnTo>
                    <a:pt x="1100" y="7695"/>
                  </a:lnTo>
                  <a:lnTo>
                    <a:pt x="946" y="7618"/>
                  </a:lnTo>
                  <a:lnTo>
                    <a:pt x="793" y="7516"/>
                  </a:lnTo>
                  <a:lnTo>
                    <a:pt x="665" y="7414"/>
                  </a:lnTo>
                  <a:lnTo>
                    <a:pt x="537" y="7311"/>
                  </a:lnTo>
                  <a:lnTo>
                    <a:pt x="410" y="7184"/>
                  </a:lnTo>
                  <a:lnTo>
                    <a:pt x="307" y="7030"/>
                  </a:lnTo>
                  <a:lnTo>
                    <a:pt x="205" y="6877"/>
                  </a:lnTo>
                  <a:lnTo>
                    <a:pt x="128" y="6723"/>
                  </a:lnTo>
                  <a:lnTo>
                    <a:pt x="77" y="6570"/>
                  </a:lnTo>
                  <a:lnTo>
                    <a:pt x="26" y="6391"/>
                  </a:lnTo>
                  <a:lnTo>
                    <a:pt x="1" y="6212"/>
                  </a:lnTo>
                  <a:lnTo>
                    <a:pt x="1" y="6033"/>
                  </a:lnTo>
                  <a:lnTo>
                    <a:pt x="1" y="0"/>
                  </a:lnTo>
                  <a:lnTo>
                    <a:pt x="8437" y="0"/>
                  </a:lnTo>
                  <a:lnTo>
                    <a:pt x="8437" y="42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6"/>
            <p:cNvSpPr/>
            <p:nvPr/>
          </p:nvSpPr>
          <p:spPr>
            <a:xfrm>
              <a:off x="4146350" y="3410000"/>
              <a:ext cx="49250" cy="51775"/>
            </a:xfrm>
            <a:custGeom>
              <a:avLst/>
              <a:gdLst/>
              <a:ahLst/>
              <a:cxnLst/>
              <a:rect l="l" t="t" r="r" b="b"/>
              <a:pathLst>
                <a:path w="1970" h="2071" extrusionOk="0">
                  <a:moveTo>
                    <a:pt x="384" y="0"/>
                  </a:moveTo>
                  <a:lnTo>
                    <a:pt x="1" y="665"/>
                  </a:lnTo>
                  <a:lnTo>
                    <a:pt x="1" y="2071"/>
                  </a:lnTo>
                  <a:lnTo>
                    <a:pt x="1969" y="2071"/>
                  </a:lnTo>
                  <a:lnTo>
                    <a:pt x="1969" y="665"/>
                  </a:lnTo>
                  <a:lnTo>
                    <a:pt x="15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6"/>
            <p:cNvSpPr/>
            <p:nvPr/>
          </p:nvSpPr>
          <p:spPr>
            <a:xfrm>
              <a:off x="4262675" y="3484125"/>
              <a:ext cx="87575" cy="87575"/>
            </a:xfrm>
            <a:custGeom>
              <a:avLst/>
              <a:gdLst/>
              <a:ahLst/>
              <a:cxnLst/>
              <a:rect l="l" t="t" r="r" b="b"/>
              <a:pathLst>
                <a:path w="3503" h="3503" extrusionOk="0">
                  <a:moveTo>
                    <a:pt x="2838" y="0"/>
                  </a:moveTo>
                  <a:lnTo>
                    <a:pt x="2454" y="26"/>
                  </a:lnTo>
                  <a:lnTo>
                    <a:pt x="1994" y="77"/>
                  </a:lnTo>
                  <a:lnTo>
                    <a:pt x="1764" y="128"/>
                  </a:lnTo>
                  <a:lnTo>
                    <a:pt x="1534" y="205"/>
                  </a:lnTo>
                  <a:lnTo>
                    <a:pt x="1304" y="307"/>
                  </a:lnTo>
                  <a:lnTo>
                    <a:pt x="1099" y="409"/>
                  </a:lnTo>
                  <a:lnTo>
                    <a:pt x="895" y="563"/>
                  </a:lnTo>
                  <a:lnTo>
                    <a:pt x="716" y="716"/>
                  </a:lnTo>
                  <a:lnTo>
                    <a:pt x="537" y="895"/>
                  </a:lnTo>
                  <a:lnTo>
                    <a:pt x="409" y="1100"/>
                  </a:lnTo>
                  <a:lnTo>
                    <a:pt x="281" y="1330"/>
                  </a:lnTo>
                  <a:lnTo>
                    <a:pt x="205" y="1560"/>
                  </a:lnTo>
                  <a:lnTo>
                    <a:pt x="128" y="1764"/>
                  </a:lnTo>
                  <a:lnTo>
                    <a:pt x="77" y="1994"/>
                  </a:lnTo>
                  <a:lnTo>
                    <a:pt x="0" y="2455"/>
                  </a:lnTo>
                  <a:lnTo>
                    <a:pt x="0" y="2864"/>
                  </a:lnTo>
                  <a:lnTo>
                    <a:pt x="0" y="3170"/>
                  </a:lnTo>
                  <a:lnTo>
                    <a:pt x="26" y="3477"/>
                  </a:lnTo>
                  <a:lnTo>
                    <a:pt x="333" y="3503"/>
                  </a:lnTo>
                  <a:lnTo>
                    <a:pt x="1048" y="3503"/>
                  </a:lnTo>
                  <a:lnTo>
                    <a:pt x="1508" y="3426"/>
                  </a:lnTo>
                  <a:lnTo>
                    <a:pt x="1739" y="3375"/>
                  </a:lnTo>
                  <a:lnTo>
                    <a:pt x="1943" y="3298"/>
                  </a:lnTo>
                  <a:lnTo>
                    <a:pt x="2173" y="3221"/>
                  </a:lnTo>
                  <a:lnTo>
                    <a:pt x="2403" y="3094"/>
                  </a:lnTo>
                  <a:lnTo>
                    <a:pt x="2608" y="2966"/>
                  </a:lnTo>
                  <a:lnTo>
                    <a:pt x="2787" y="2787"/>
                  </a:lnTo>
                  <a:lnTo>
                    <a:pt x="2940" y="2608"/>
                  </a:lnTo>
                  <a:lnTo>
                    <a:pt x="3093" y="2403"/>
                  </a:lnTo>
                  <a:lnTo>
                    <a:pt x="3196" y="2199"/>
                  </a:lnTo>
                  <a:lnTo>
                    <a:pt x="3298" y="1969"/>
                  </a:lnTo>
                  <a:lnTo>
                    <a:pt x="3375" y="1739"/>
                  </a:lnTo>
                  <a:lnTo>
                    <a:pt x="3426" y="1509"/>
                  </a:lnTo>
                  <a:lnTo>
                    <a:pt x="3477" y="1049"/>
                  </a:lnTo>
                  <a:lnTo>
                    <a:pt x="3502" y="665"/>
                  </a:lnTo>
                  <a:lnTo>
                    <a:pt x="3502" y="333"/>
                  </a:lnTo>
                  <a:lnTo>
                    <a:pt x="3477" y="26"/>
                  </a:lnTo>
                  <a:lnTo>
                    <a:pt x="31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6"/>
            <p:cNvSpPr/>
            <p:nvPr/>
          </p:nvSpPr>
          <p:spPr>
            <a:xfrm>
              <a:off x="4189800" y="3499450"/>
              <a:ext cx="72900" cy="72250"/>
            </a:xfrm>
            <a:custGeom>
              <a:avLst/>
              <a:gdLst/>
              <a:ahLst/>
              <a:cxnLst/>
              <a:rect l="l" t="t" r="r" b="b"/>
              <a:pathLst>
                <a:path w="2916" h="2890" extrusionOk="0">
                  <a:moveTo>
                    <a:pt x="282" y="1"/>
                  </a:moveTo>
                  <a:lnTo>
                    <a:pt x="27" y="27"/>
                  </a:lnTo>
                  <a:lnTo>
                    <a:pt x="1" y="282"/>
                  </a:lnTo>
                  <a:lnTo>
                    <a:pt x="1" y="538"/>
                  </a:lnTo>
                  <a:lnTo>
                    <a:pt x="27" y="870"/>
                  </a:lnTo>
                  <a:lnTo>
                    <a:pt x="78" y="1228"/>
                  </a:lnTo>
                  <a:lnTo>
                    <a:pt x="180" y="1611"/>
                  </a:lnTo>
                  <a:lnTo>
                    <a:pt x="257" y="1816"/>
                  </a:lnTo>
                  <a:lnTo>
                    <a:pt x="359" y="1995"/>
                  </a:lnTo>
                  <a:lnTo>
                    <a:pt x="461" y="2148"/>
                  </a:lnTo>
                  <a:lnTo>
                    <a:pt x="589" y="2302"/>
                  </a:lnTo>
                  <a:lnTo>
                    <a:pt x="742" y="2430"/>
                  </a:lnTo>
                  <a:lnTo>
                    <a:pt x="921" y="2557"/>
                  </a:lnTo>
                  <a:lnTo>
                    <a:pt x="1100" y="2660"/>
                  </a:lnTo>
                  <a:lnTo>
                    <a:pt x="1279" y="2736"/>
                  </a:lnTo>
                  <a:lnTo>
                    <a:pt x="1663" y="2839"/>
                  </a:lnTo>
                  <a:lnTo>
                    <a:pt x="2020" y="2890"/>
                  </a:lnTo>
                  <a:lnTo>
                    <a:pt x="2634" y="2890"/>
                  </a:lnTo>
                  <a:lnTo>
                    <a:pt x="2890" y="2864"/>
                  </a:lnTo>
                  <a:lnTo>
                    <a:pt x="2890" y="2634"/>
                  </a:lnTo>
                  <a:lnTo>
                    <a:pt x="2915" y="2353"/>
                  </a:lnTo>
                  <a:lnTo>
                    <a:pt x="2890" y="2020"/>
                  </a:lnTo>
                  <a:lnTo>
                    <a:pt x="2839" y="1663"/>
                  </a:lnTo>
                  <a:lnTo>
                    <a:pt x="2736" y="1279"/>
                  </a:lnTo>
                  <a:lnTo>
                    <a:pt x="2660" y="1100"/>
                  </a:lnTo>
                  <a:lnTo>
                    <a:pt x="2557" y="921"/>
                  </a:lnTo>
                  <a:lnTo>
                    <a:pt x="2455" y="742"/>
                  </a:lnTo>
                  <a:lnTo>
                    <a:pt x="2327" y="589"/>
                  </a:lnTo>
                  <a:lnTo>
                    <a:pt x="2174" y="461"/>
                  </a:lnTo>
                  <a:lnTo>
                    <a:pt x="1995" y="333"/>
                  </a:lnTo>
                  <a:lnTo>
                    <a:pt x="1816" y="231"/>
                  </a:lnTo>
                  <a:lnTo>
                    <a:pt x="1637" y="180"/>
                  </a:lnTo>
                  <a:lnTo>
                    <a:pt x="1254" y="52"/>
                  </a:lnTo>
                  <a:lnTo>
                    <a:pt x="8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6"/>
            <p:cNvSpPr/>
            <p:nvPr/>
          </p:nvSpPr>
          <p:spPr>
            <a:xfrm>
              <a:off x="4064550" y="3243175"/>
              <a:ext cx="250550" cy="99725"/>
            </a:xfrm>
            <a:custGeom>
              <a:avLst/>
              <a:gdLst/>
              <a:ahLst/>
              <a:cxnLst/>
              <a:rect l="l" t="t" r="r" b="b"/>
              <a:pathLst>
                <a:path w="10022" h="3989" extrusionOk="0">
                  <a:moveTo>
                    <a:pt x="665" y="1"/>
                  </a:moveTo>
                  <a:lnTo>
                    <a:pt x="537" y="27"/>
                  </a:lnTo>
                  <a:lnTo>
                    <a:pt x="410" y="52"/>
                  </a:lnTo>
                  <a:lnTo>
                    <a:pt x="307" y="129"/>
                  </a:lnTo>
                  <a:lnTo>
                    <a:pt x="205" y="206"/>
                  </a:lnTo>
                  <a:lnTo>
                    <a:pt x="128" y="308"/>
                  </a:lnTo>
                  <a:lnTo>
                    <a:pt x="52" y="410"/>
                  </a:lnTo>
                  <a:lnTo>
                    <a:pt x="26" y="538"/>
                  </a:lnTo>
                  <a:lnTo>
                    <a:pt x="1" y="666"/>
                  </a:lnTo>
                  <a:lnTo>
                    <a:pt x="26" y="819"/>
                  </a:lnTo>
                  <a:lnTo>
                    <a:pt x="52" y="921"/>
                  </a:lnTo>
                  <a:lnTo>
                    <a:pt x="128" y="1049"/>
                  </a:lnTo>
                  <a:lnTo>
                    <a:pt x="205" y="1151"/>
                  </a:lnTo>
                  <a:lnTo>
                    <a:pt x="307" y="1228"/>
                  </a:lnTo>
                  <a:lnTo>
                    <a:pt x="410" y="1279"/>
                  </a:lnTo>
                  <a:lnTo>
                    <a:pt x="537" y="1330"/>
                  </a:lnTo>
                  <a:lnTo>
                    <a:pt x="2864" y="1330"/>
                  </a:lnTo>
                  <a:lnTo>
                    <a:pt x="2710" y="1356"/>
                  </a:lnTo>
                  <a:lnTo>
                    <a:pt x="2608" y="1381"/>
                  </a:lnTo>
                  <a:lnTo>
                    <a:pt x="2480" y="1458"/>
                  </a:lnTo>
                  <a:lnTo>
                    <a:pt x="2378" y="1535"/>
                  </a:lnTo>
                  <a:lnTo>
                    <a:pt x="2301" y="1637"/>
                  </a:lnTo>
                  <a:lnTo>
                    <a:pt x="2250" y="1739"/>
                  </a:lnTo>
                  <a:lnTo>
                    <a:pt x="2199" y="1867"/>
                  </a:lnTo>
                  <a:lnTo>
                    <a:pt x="2199" y="1995"/>
                  </a:lnTo>
                  <a:lnTo>
                    <a:pt x="2199" y="2123"/>
                  </a:lnTo>
                  <a:lnTo>
                    <a:pt x="2250" y="2251"/>
                  </a:lnTo>
                  <a:lnTo>
                    <a:pt x="2301" y="2378"/>
                  </a:lnTo>
                  <a:lnTo>
                    <a:pt x="2378" y="2455"/>
                  </a:lnTo>
                  <a:lnTo>
                    <a:pt x="2480" y="2557"/>
                  </a:lnTo>
                  <a:lnTo>
                    <a:pt x="2608" y="2608"/>
                  </a:lnTo>
                  <a:lnTo>
                    <a:pt x="2710" y="2660"/>
                  </a:lnTo>
                  <a:lnTo>
                    <a:pt x="4065" y="2660"/>
                  </a:lnTo>
                  <a:lnTo>
                    <a:pt x="3937" y="2685"/>
                  </a:lnTo>
                  <a:lnTo>
                    <a:pt x="3809" y="2711"/>
                  </a:lnTo>
                  <a:lnTo>
                    <a:pt x="3682" y="2762"/>
                  </a:lnTo>
                  <a:lnTo>
                    <a:pt x="3579" y="2864"/>
                  </a:lnTo>
                  <a:lnTo>
                    <a:pt x="3503" y="2941"/>
                  </a:lnTo>
                  <a:lnTo>
                    <a:pt x="3452" y="3069"/>
                  </a:lnTo>
                  <a:lnTo>
                    <a:pt x="3400" y="3196"/>
                  </a:lnTo>
                  <a:lnTo>
                    <a:pt x="3400" y="3324"/>
                  </a:lnTo>
                  <a:lnTo>
                    <a:pt x="3400" y="3452"/>
                  </a:lnTo>
                  <a:lnTo>
                    <a:pt x="3452" y="3580"/>
                  </a:lnTo>
                  <a:lnTo>
                    <a:pt x="3503" y="3682"/>
                  </a:lnTo>
                  <a:lnTo>
                    <a:pt x="3579" y="3784"/>
                  </a:lnTo>
                  <a:lnTo>
                    <a:pt x="3682" y="3861"/>
                  </a:lnTo>
                  <a:lnTo>
                    <a:pt x="3809" y="3938"/>
                  </a:lnTo>
                  <a:lnTo>
                    <a:pt x="3937" y="3963"/>
                  </a:lnTo>
                  <a:lnTo>
                    <a:pt x="4065" y="3989"/>
                  </a:lnTo>
                  <a:lnTo>
                    <a:pt x="8155" y="3989"/>
                  </a:lnTo>
                  <a:lnTo>
                    <a:pt x="8283" y="3963"/>
                  </a:lnTo>
                  <a:lnTo>
                    <a:pt x="8411" y="3938"/>
                  </a:lnTo>
                  <a:lnTo>
                    <a:pt x="8539" y="3861"/>
                  </a:lnTo>
                  <a:lnTo>
                    <a:pt x="8615" y="3784"/>
                  </a:lnTo>
                  <a:lnTo>
                    <a:pt x="8718" y="3682"/>
                  </a:lnTo>
                  <a:lnTo>
                    <a:pt x="8769" y="3580"/>
                  </a:lnTo>
                  <a:lnTo>
                    <a:pt x="8820" y="3452"/>
                  </a:lnTo>
                  <a:lnTo>
                    <a:pt x="8820" y="3324"/>
                  </a:lnTo>
                  <a:lnTo>
                    <a:pt x="8820" y="3196"/>
                  </a:lnTo>
                  <a:lnTo>
                    <a:pt x="8769" y="3069"/>
                  </a:lnTo>
                  <a:lnTo>
                    <a:pt x="8718" y="2941"/>
                  </a:lnTo>
                  <a:lnTo>
                    <a:pt x="8615" y="2864"/>
                  </a:lnTo>
                  <a:lnTo>
                    <a:pt x="8539" y="2762"/>
                  </a:lnTo>
                  <a:lnTo>
                    <a:pt x="8411" y="2711"/>
                  </a:lnTo>
                  <a:lnTo>
                    <a:pt x="8283" y="2685"/>
                  </a:lnTo>
                  <a:lnTo>
                    <a:pt x="8155" y="2660"/>
                  </a:lnTo>
                  <a:lnTo>
                    <a:pt x="9485" y="2660"/>
                  </a:lnTo>
                  <a:lnTo>
                    <a:pt x="9612" y="2608"/>
                  </a:lnTo>
                  <a:lnTo>
                    <a:pt x="9740" y="2557"/>
                  </a:lnTo>
                  <a:lnTo>
                    <a:pt x="9817" y="2455"/>
                  </a:lnTo>
                  <a:lnTo>
                    <a:pt x="9919" y="2378"/>
                  </a:lnTo>
                  <a:lnTo>
                    <a:pt x="9970" y="2251"/>
                  </a:lnTo>
                  <a:lnTo>
                    <a:pt x="10021" y="2123"/>
                  </a:lnTo>
                  <a:lnTo>
                    <a:pt x="10021" y="1995"/>
                  </a:lnTo>
                  <a:lnTo>
                    <a:pt x="10021" y="1867"/>
                  </a:lnTo>
                  <a:lnTo>
                    <a:pt x="9970" y="1739"/>
                  </a:lnTo>
                  <a:lnTo>
                    <a:pt x="9919" y="1637"/>
                  </a:lnTo>
                  <a:lnTo>
                    <a:pt x="9817" y="1535"/>
                  </a:lnTo>
                  <a:lnTo>
                    <a:pt x="9740" y="1458"/>
                  </a:lnTo>
                  <a:lnTo>
                    <a:pt x="9612" y="1381"/>
                  </a:lnTo>
                  <a:lnTo>
                    <a:pt x="9485" y="1356"/>
                  </a:lnTo>
                  <a:lnTo>
                    <a:pt x="9357" y="1330"/>
                  </a:lnTo>
                  <a:lnTo>
                    <a:pt x="8564" y="1330"/>
                  </a:lnTo>
                  <a:lnTo>
                    <a:pt x="8692" y="1279"/>
                  </a:lnTo>
                  <a:lnTo>
                    <a:pt x="8794" y="1228"/>
                  </a:lnTo>
                  <a:lnTo>
                    <a:pt x="8897" y="1151"/>
                  </a:lnTo>
                  <a:lnTo>
                    <a:pt x="8973" y="1049"/>
                  </a:lnTo>
                  <a:lnTo>
                    <a:pt x="9050" y="921"/>
                  </a:lnTo>
                  <a:lnTo>
                    <a:pt x="9076" y="819"/>
                  </a:lnTo>
                  <a:lnTo>
                    <a:pt x="9101" y="666"/>
                  </a:lnTo>
                  <a:lnTo>
                    <a:pt x="9076" y="538"/>
                  </a:lnTo>
                  <a:lnTo>
                    <a:pt x="9050" y="410"/>
                  </a:lnTo>
                  <a:lnTo>
                    <a:pt x="8973" y="308"/>
                  </a:lnTo>
                  <a:lnTo>
                    <a:pt x="8897" y="206"/>
                  </a:lnTo>
                  <a:lnTo>
                    <a:pt x="8794" y="129"/>
                  </a:lnTo>
                  <a:lnTo>
                    <a:pt x="8692" y="52"/>
                  </a:lnTo>
                  <a:lnTo>
                    <a:pt x="8564" y="27"/>
                  </a:lnTo>
                  <a:lnTo>
                    <a:pt x="84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6"/>
            <p:cNvSpPr/>
            <p:nvPr/>
          </p:nvSpPr>
          <p:spPr>
            <a:xfrm>
              <a:off x="4168725" y="3376125"/>
              <a:ext cx="4500" cy="33900"/>
            </a:xfrm>
            <a:custGeom>
              <a:avLst/>
              <a:gdLst/>
              <a:ahLst/>
              <a:cxnLst/>
              <a:rect l="l" t="t" r="r" b="b"/>
              <a:pathLst>
                <a:path w="180" h="1356" extrusionOk="0">
                  <a:moveTo>
                    <a:pt x="0" y="0"/>
                  </a:moveTo>
                  <a:lnTo>
                    <a:pt x="0" y="1355"/>
                  </a:lnTo>
                  <a:lnTo>
                    <a:pt x="179" y="1355"/>
                  </a:lnTo>
                  <a:lnTo>
                    <a:pt x="1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1"/>
        <p:cNvGrpSpPr/>
        <p:nvPr/>
      </p:nvGrpSpPr>
      <p:grpSpPr>
        <a:xfrm>
          <a:off x="0" y="0"/>
          <a:ext cx="0" cy="0"/>
          <a:chOff x="0" y="0"/>
          <a:chExt cx="0" cy="0"/>
        </a:xfrm>
      </p:grpSpPr>
      <p:pic>
        <p:nvPicPr>
          <p:cNvPr id="1802" name="Google Shape;1802;p46"/>
          <p:cNvPicPr preferRelativeResize="0"/>
          <p:nvPr/>
        </p:nvPicPr>
        <p:blipFill>
          <a:blip r:embed="rId3"/>
          <a:stretch>
            <a:fillRect/>
          </a:stretch>
        </p:blipFill>
        <p:spPr>
          <a:xfrm>
            <a:off x="3864496" y="523738"/>
            <a:ext cx="1228199" cy="1071593"/>
          </a:xfrm>
          <a:prstGeom prst="ellipse">
            <a:avLst/>
          </a:prstGeom>
          <a:noFill/>
          <a:ln w="76200" cap="flat" cmpd="sng">
            <a:solidFill>
              <a:schemeClr val="dk2"/>
            </a:solidFill>
            <a:prstDash val="solid"/>
            <a:round/>
            <a:headEnd type="none" w="sm" len="sm"/>
            <a:tailEnd type="none" w="sm" len="sm"/>
          </a:ln>
        </p:spPr>
      </p:pic>
      <p:sp>
        <p:nvSpPr>
          <p:cNvPr id="1806" name="Google Shape;1806;p46"/>
          <p:cNvSpPr txBox="1">
            <a:spLocks noGrp="1"/>
          </p:cNvSpPr>
          <p:nvPr>
            <p:ph type="subTitle" idx="1"/>
          </p:nvPr>
        </p:nvSpPr>
        <p:spPr>
          <a:xfrm>
            <a:off x="1136695" y="2327031"/>
            <a:ext cx="6738824" cy="365700"/>
          </a:xfrm>
          <a:prstGeom prst="rect">
            <a:avLst/>
          </a:prstGeom>
        </p:spPr>
        <p:txBody>
          <a:bodyPr spcFirstLastPara="1" wrap="square" lIns="91425" tIns="91425" rIns="91425" bIns="91425" anchor="ctr" anchorCtr="0">
            <a:noAutofit/>
          </a:bodyPr>
          <a:lstStyle/>
          <a:p>
            <a:pPr marL="0" indent="0"/>
            <a:r>
              <a:rPr lang="x-none" b="1" dirty="0"/>
              <a:t>Modèle de l'entonnoir d'achat (AIDA)</a:t>
            </a:r>
            <a:endParaRPr lang="x-none" dirty="0"/>
          </a:p>
          <a:p>
            <a:pPr marL="0" lvl="0" indent="0" algn="ctr" rtl="0">
              <a:spcBef>
                <a:spcPts val="0"/>
              </a:spcBef>
              <a:spcAft>
                <a:spcPts val="0"/>
              </a:spcAft>
              <a:buNone/>
            </a:pPr>
            <a:endParaRPr dirty="0"/>
          </a:p>
        </p:txBody>
      </p:sp>
      <p:sp>
        <p:nvSpPr>
          <p:cNvPr id="1812" name="Google Shape;1812;p46"/>
          <p:cNvSpPr/>
          <p:nvPr/>
        </p:nvSpPr>
        <p:spPr>
          <a:xfrm>
            <a:off x="4176062" y="1608728"/>
            <a:ext cx="573139" cy="578125"/>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7" name="Google Shape;1827;p46"/>
          <p:cNvGrpSpPr/>
          <p:nvPr/>
        </p:nvGrpSpPr>
        <p:grpSpPr>
          <a:xfrm>
            <a:off x="4307307" y="1712129"/>
            <a:ext cx="342575" cy="371950"/>
            <a:chOff x="4043450" y="3887400"/>
            <a:chExt cx="342575" cy="371950"/>
          </a:xfrm>
        </p:grpSpPr>
        <p:sp>
          <p:nvSpPr>
            <p:cNvPr id="1828" name="Google Shape;1828;p46"/>
            <p:cNvSpPr/>
            <p:nvPr/>
          </p:nvSpPr>
          <p:spPr>
            <a:xfrm>
              <a:off x="4043450" y="3887400"/>
              <a:ext cx="342575" cy="371950"/>
            </a:xfrm>
            <a:custGeom>
              <a:avLst/>
              <a:gdLst/>
              <a:ahLst/>
              <a:cxnLst/>
              <a:rect l="l" t="t" r="r" b="b"/>
              <a:pathLst>
                <a:path w="13703" h="14878" extrusionOk="0">
                  <a:moveTo>
                    <a:pt x="1" y="0"/>
                  </a:moveTo>
                  <a:lnTo>
                    <a:pt x="1" y="14878"/>
                  </a:lnTo>
                  <a:lnTo>
                    <a:pt x="13703" y="14878"/>
                  </a:lnTo>
                  <a:lnTo>
                    <a:pt x="137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6"/>
            <p:cNvSpPr/>
            <p:nvPr/>
          </p:nvSpPr>
          <p:spPr>
            <a:xfrm>
              <a:off x="4043450" y="3887400"/>
              <a:ext cx="342575" cy="371950"/>
            </a:xfrm>
            <a:custGeom>
              <a:avLst/>
              <a:gdLst/>
              <a:ahLst/>
              <a:cxnLst/>
              <a:rect l="l" t="t" r="r" b="b"/>
              <a:pathLst>
                <a:path w="13703" h="14878" fill="none" extrusionOk="0">
                  <a:moveTo>
                    <a:pt x="11581" y="0"/>
                  </a:moveTo>
                  <a:lnTo>
                    <a:pt x="13703" y="0"/>
                  </a:lnTo>
                  <a:lnTo>
                    <a:pt x="13703" y="14878"/>
                  </a:lnTo>
                  <a:lnTo>
                    <a:pt x="1" y="14878"/>
                  </a:lnTo>
                  <a:lnTo>
                    <a:pt x="1" y="0"/>
                  </a:lnTo>
                  <a:lnTo>
                    <a:pt x="836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6"/>
            <p:cNvSpPr/>
            <p:nvPr/>
          </p:nvSpPr>
          <p:spPr>
            <a:xfrm>
              <a:off x="4089475" y="3948100"/>
              <a:ext cx="250550" cy="250550"/>
            </a:xfrm>
            <a:custGeom>
              <a:avLst/>
              <a:gdLst/>
              <a:ahLst/>
              <a:cxnLst/>
              <a:rect l="l" t="t" r="r" b="b"/>
              <a:pathLst>
                <a:path w="10022" h="10022" extrusionOk="0">
                  <a:moveTo>
                    <a:pt x="4551" y="1"/>
                  </a:moveTo>
                  <a:lnTo>
                    <a:pt x="4167" y="52"/>
                  </a:lnTo>
                  <a:lnTo>
                    <a:pt x="3784" y="128"/>
                  </a:lnTo>
                  <a:lnTo>
                    <a:pt x="3426" y="231"/>
                  </a:lnTo>
                  <a:lnTo>
                    <a:pt x="3068" y="358"/>
                  </a:lnTo>
                  <a:lnTo>
                    <a:pt x="2736" y="512"/>
                  </a:lnTo>
                  <a:lnTo>
                    <a:pt x="2403" y="716"/>
                  </a:lnTo>
                  <a:lnTo>
                    <a:pt x="2097" y="921"/>
                  </a:lnTo>
                  <a:lnTo>
                    <a:pt x="1816" y="1125"/>
                  </a:lnTo>
                  <a:lnTo>
                    <a:pt x="1816" y="1279"/>
                  </a:lnTo>
                  <a:lnTo>
                    <a:pt x="1790" y="1407"/>
                  </a:lnTo>
                  <a:lnTo>
                    <a:pt x="1739" y="1534"/>
                  </a:lnTo>
                  <a:lnTo>
                    <a:pt x="1637" y="1637"/>
                  </a:lnTo>
                  <a:lnTo>
                    <a:pt x="1534" y="1713"/>
                  </a:lnTo>
                  <a:lnTo>
                    <a:pt x="1406" y="1790"/>
                  </a:lnTo>
                  <a:lnTo>
                    <a:pt x="1279" y="1816"/>
                  </a:lnTo>
                  <a:lnTo>
                    <a:pt x="1151" y="1790"/>
                  </a:lnTo>
                  <a:lnTo>
                    <a:pt x="921" y="2097"/>
                  </a:lnTo>
                  <a:lnTo>
                    <a:pt x="716" y="2404"/>
                  </a:lnTo>
                  <a:lnTo>
                    <a:pt x="537" y="2736"/>
                  </a:lnTo>
                  <a:lnTo>
                    <a:pt x="384" y="3068"/>
                  </a:lnTo>
                  <a:lnTo>
                    <a:pt x="256" y="3426"/>
                  </a:lnTo>
                  <a:lnTo>
                    <a:pt x="128" y="3784"/>
                  </a:lnTo>
                  <a:lnTo>
                    <a:pt x="52" y="4142"/>
                  </a:lnTo>
                  <a:lnTo>
                    <a:pt x="0" y="4525"/>
                  </a:lnTo>
                  <a:lnTo>
                    <a:pt x="103" y="4628"/>
                  </a:lnTo>
                  <a:lnTo>
                    <a:pt x="179" y="4730"/>
                  </a:lnTo>
                  <a:lnTo>
                    <a:pt x="231" y="4858"/>
                  </a:lnTo>
                  <a:lnTo>
                    <a:pt x="256" y="5011"/>
                  </a:lnTo>
                  <a:lnTo>
                    <a:pt x="231" y="5139"/>
                  </a:lnTo>
                  <a:lnTo>
                    <a:pt x="179" y="5267"/>
                  </a:lnTo>
                  <a:lnTo>
                    <a:pt x="103" y="5394"/>
                  </a:lnTo>
                  <a:lnTo>
                    <a:pt x="0" y="5471"/>
                  </a:lnTo>
                  <a:lnTo>
                    <a:pt x="52" y="5855"/>
                  </a:lnTo>
                  <a:lnTo>
                    <a:pt x="128" y="6238"/>
                  </a:lnTo>
                  <a:lnTo>
                    <a:pt x="256" y="6596"/>
                  </a:lnTo>
                  <a:lnTo>
                    <a:pt x="384" y="6954"/>
                  </a:lnTo>
                  <a:lnTo>
                    <a:pt x="537" y="7286"/>
                  </a:lnTo>
                  <a:lnTo>
                    <a:pt x="716" y="7619"/>
                  </a:lnTo>
                  <a:lnTo>
                    <a:pt x="921" y="7925"/>
                  </a:lnTo>
                  <a:lnTo>
                    <a:pt x="1151" y="8206"/>
                  </a:lnTo>
                  <a:lnTo>
                    <a:pt x="1279" y="8206"/>
                  </a:lnTo>
                  <a:lnTo>
                    <a:pt x="1406" y="8232"/>
                  </a:lnTo>
                  <a:lnTo>
                    <a:pt x="1534" y="8283"/>
                  </a:lnTo>
                  <a:lnTo>
                    <a:pt x="1637" y="8385"/>
                  </a:lnTo>
                  <a:lnTo>
                    <a:pt x="1739" y="8488"/>
                  </a:lnTo>
                  <a:lnTo>
                    <a:pt x="1790" y="8615"/>
                  </a:lnTo>
                  <a:lnTo>
                    <a:pt x="1816" y="8743"/>
                  </a:lnTo>
                  <a:lnTo>
                    <a:pt x="1816" y="8871"/>
                  </a:lnTo>
                  <a:lnTo>
                    <a:pt x="2097" y="9101"/>
                  </a:lnTo>
                  <a:lnTo>
                    <a:pt x="2403" y="9306"/>
                  </a:lnTo>
                  <a:lnTo>
                    <a:pt x="2736" y="9485"/>
                  </a:lnTo>
                  <a:lnTo>
                    <a:pt x="3068" y="9638"/>
                  </a:lnTo>
                  <a:lnTo>
                    <a:pt x="3426" y="9766"/>
                  </a:lnTo>
                  <a:lnTo>
                    <a:pt x="3784" y="9894"/>
                  </a:lnTo>
                  <a:lnTo>
                    <a:pt x="4167" y="9970"/>
                  </a:lnTo>
                  <a:lnTo>
                    <a:pt x="4551" y="10021"/>
                  </a:lnTo>
                  <a:lnTo>
                    <a:pt x="4627" y="9919"/>
                  </a:lnTo>
                  <a:lnTo>
                    <a:pt x="4755" y="9843"/>
                  </a:lnTo>
                  <a:lnTo>
                    <a:pt x="4883" y="9791"/>
                  </a:lnTo>
                  <a:lnTo>
                    <a:pt x="5011" y="9766"/>
                  </a:lnTo>
                  <a:lnTo>
                    <a:pt x="5164" y="9791"/>
                  </a:lnTo>
                  <a:lnTo>
                    <a:pt x="5292" y="9843"/>
                  </a:lnTo>
                  <a:lnTo>
                    <a:pt x="5394" y="9919"/>
                  </a:lnTo>
                  <a:lnTo>
                    <a:pt x="5497" y="10021"/>
                  </a:lnTo>
                  <a:lnTo>
                    <a:pt x="5880" y="9970"/>
                  </a:lnTo>
                  <a:lnTo>
                    <a:pt x="6238" y="9894"/>
                  </a:lnTo>
                  <a:lnTo>
                    <a:pt x="6596" y="9766"/>
                  </a:lnTo>
                  <a:lnTo>
                    <a:pt x="6954" y="9638"/>
                  </a:lnTo>
                  <a:lnTo>
                    <a:pt x="7286" y="9485"/>
                  </a:lnTo>
                  <a:lnTo>
                    <a:pt x="7618" y="9306"/>
                  </a:lnTo>
                  <a:lnTo>
                    <a:pt x="7925" y="9101"/>
                  </a:lnTo>
                  <a:lnTo>
                    <a:pt x="8232" y="8871"/>
                  </a:lnTo>
                  <a:lnTo>
                    <a:pt x="8206" y="8743"/>
                  </a:lnTo>
                  <a:lnTo>
                    <a:pt x="8232" y="8615"/>
                  </a:lnTo>
                  <a:lnTo>
                    <a:pt x="8309" y="8488"/>
                  </a:lnTo>
                  <a:lnTo>
                    <a:pt x="8385" y="8385"/>
                  </a:lnTo>
                  <a:lnTo>
                    <a:pt x="8488" y="8283"/>
                  </a:lnTo>
                  <a:lnTo>
                    <a:pt x="8615" y="8232"/>
                  </a:lnTo>
                  <a:lnTo>
                    <a:pt x="8743" y="8206"/>
                  </a:lnTo>
                  <a:lnTo>
                    <a:pt x="8897" y="8206"/>
                  </a:lnTo>
                  <a:lnTo>
                    <a:pt x="9101" y="7925"/>
                  </a:lnTo>
                  <a:lnTo>
                    <a:pt x="9306" y="7619"/>
                  </a:lnTo>
                  <a:lnTo>
                    <a:pt x="9485" y="7286"/>
                  </a:lnTo>
                  <a:lnTo>
                    <a:pt x="9664" y="6954"/>
                  </a:lnTo>
                  <a:lnTo>
                    <a:pt x="9791" y="6596"/>
                  </a:lnTo>
                  <a:lnTo>
                    <a:pt x="9894" y="6238"/>
                  </a:lnTo>
                  <a:lnTo>
                    <a:pt x="9970" y="5855"/>
                  </a:lnTo>
                  <a:lnTo>
                    <a:pt x="10021" y="5471"/>
                  </a:lnTo>
                  <a:lnTo>
                    <a:pt x="9919" y="5394"/>
                  </a:lnTo>
                  <a:lnTo>
                    <a:pt x="9842" y="5267"/>
                  </a:lnTo>
                  <a:lnTo>
                    <a:pt x="9791" y="5139"/>
                  </a:lnTo>
                  <a:lnTo>
                    <a:pt x="9791" y="5011"/>
                  </a:lnTo>
                  <a:lnTo>
                    <a:pt x="9791" y="4858"/>
                  </a:lnTo>
                  <a:lnTo>
                    <a:pt x="9842" y="4730"/>
                  </a:lnTo>
                  <a:lnTo>
                    <a:pt x="9919" y="4628"/>
                  </a:lnTo>
                  <a:lnTo>
                    <a:pt x="10021" y="4525"/>
                  </a:lnTo>
                  <a:lnTo>
                    <a:pt x="9970" y="4142"/>
                  </a:lnTo>
                  <a:lnTo>
                    <a:pt x="9894" y="3784"/>
                  </a:lnTo>
                  <a:lnTo>
                    <a:pt x="9791" y="3426"/>
                  </a:lnTo>
                  <a:lnTo>
                    <a:pt x="9664" y="3068"/>
                  </a:lnTo>
                  <a:lnTo>
                    <a:pt x="9485" y="2736"/>
                  </a:lnTo>
                  <a:lnTo>
                    <a:pt x="9306" y="2404"/>
                  </a:lnTo>
                  <a:lnTo>
                    <a:pt x="9101" y="2097"/>
                  </a:lnTo>
                  <a:lnTo>
                    <a:pt x="8897" y="1790"/>
                  </a:lnTo>
                  <a:lnTo>
                    <a:pt x="8743" y="1816"/>
                  </a:lnTo>
                  <a:lnTo>
                    <a:pt x="8615" y="1790"/>
                  </a:lnTo>
                  <a:lnTo>
                    <a:pt x="8488" y="1713"/>
                  </a:lnTo>
                  <a:lnTo>
                    <a:pt x="8385" y="1637"/>
                  </a:lnTo>
                  <a:lnTo>
                    <a:pt x="8309" y="1534"/>
                  </a:lnTo>
                  <a:lnTo>
                    <a:pt x="8232" y="1407"/>
                  </a:lnTo>
                  <a:lnTo>
                    <a:pt x="8206" y="1279"/>
                  </a:lnTo>
                  <a:lnTo>
                    <a:pt x="8232" y="1125"/>
                  </a:lnTo>
                  <a:lnTo>
                    <a:pt x="7925" y="921"/>
                  </a:lnTo>
                  <a:lnTo>
                    <a:pt x="7618" y="716"/>
                  </a:lnTo>
                  <a:lnTo>
                    <a:pt x="7286" y="512"/>
                  </a:lnTo>
                  <a:lnTo>
                    <a:pt x="6954" y="358"/>
                  </a:lnTo>
                  <a:lnTo>
                    <a:pt x="6596" y="231"/>
                  </a:lnTo>
                  <a:lnTo>
                    <a:pt x="6238" y="128"/>
                  </a:lnTo>
                  <a:lnTo>
                    <a:pt x="5880" y="52"/>
                  </a:lnTo>
                  <a:lnTo>
                    <a:pt x="5497" y="1"/>
                  </a:lnTo>
                  <a:lnTo>
                    <a:pt x="5394" y="103"/>
                  </a:lnTo>
                  <a:lnTo>
                    <a:pt x="5292" y="180"/>
                  </a:lnTo>
                  <a:lnTo>
                    <a:pt x="5164" y="231"/>
                  </a:lnTo>
                  <a:lnTo>
                    <a:pt x="4883" y="231"/>
                  </a:lnTo>
                  <a:lnTo>
                    <a:pt x="4755" y="180"/>
                  </a:lnTo>
                  <a:lnTo>
                    <a:pt x="4627" y="103"/>
                  </a:lnTo>
                  <a:lnTo>
                    <a:pt x="45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6"/>
            <p:cNvSpPr/>
            <p:nvPr/>
          </p:nvSpPr>
          <p:spPr>
            <a:xfrm>
              <a:off x="4294625" y="4153250"/>
              <a:ext cx="29425" cy="28775"/>
            </a:xfrm>
            <a:custGeom>
              <a:avLst/>
              <a:gdLst/>
              <a:ahLst/>
              <a:cxnLst/>
              <a:rect l="l" t="t" r="r" b="b"/>
              <a:pathLst>
                <a:path w="1177" h="1151" extrusionOk="0">
                  <a:moveTo>
                    <a:pt x="461" y="0"/>
                  </a:moveTo>
                  <a:lnTo>
                    <a:pt x="358" y="52"/>
                  </a:lnTo>
                  <a:lnTo>
                    <a:pt x="256" y="103"/>
                  </a:lnTo>
                  <a:lnTo>
                    <a:pt x="179" y="179"/>
                  </a:lnTo>
                  <a:lnTo>
                    <a:pt x="103" y="256"/>
                  </a:lnTo>
                  <a:lnTo>
                    <a:pt x="52" y="358"/>
                  </a:lnTo>
                  <a:lnTo>
                    <a:pt x="26" y="461"/>
                  </a:lnTo>
                  <a:lnTo>
                    <a:pt x="0" y="588"/>
                  </a:lnTo>
                  <a:lnTo>
                    <a:pt x="26" y="691"/>
                  </a:lnTo>
                  <a:lnTo>
                    <a:pt x="52" y="793"/>
                  </a:lnTo>
                  <a:lnTo>
                    <a:pt x="103" y="895"/>
                  </a:lnTo>
                  <a:lnTo>
                    <a:pt x="179" y="997"/>
                  </a:lnTo>
                  <a:lnTo>
                    <a:pt x="256" y="1049"/>
                  </a:lnTo>
                  <a:lnTo>
                    <a:pt x="358" y="1100"/>
                  </a:lnTo>
                  <a:lnTo>
                    <a:pt x="461" y="1151"/>
                  </a:lnTo>
                  <a:lnTo>
                    <a:pt x="716" y="1151"/>
                  </a:lnTo>
                  <a:lnTo>
                    <a:pt x="818" y="1100"/>
                  </a:lnTo>
                  <a:lnTo>
                    <a:pt x="921" y="1049"/>
                  </a:lnTo>
                  <a:lnTo>
                    <a:pt x="997" y="997"/>
                  </a:lnTo>
                  <a:lnTo>
                    <a:pt x="1074" y="895"/>
                  </a:lnTo>
                  <a:lnTo>
                    <a:pt x="1125" y="793"/>
                  </a:lnTo>
                  <a:lnTo>
                    <a:pt x="1151" y="691"/>
                  </a:lnTo>
                  <a:lnTo>
                    <a:pt x="1176" y="588"/>
                  </a:lnTo>
                  <a:lnTo>
                    <a:pt x="1151" y="461"/>
                  </a:lnTo>
                  <a:lnTo>
                    <a:pt x="1125" y="358"/>
                  </a:lnTo>
                  <a:lnTo>
                    <a:pt x="1074" y="256"/>
                  </a:lnTo>
                  <a:lnTo>
                    <a:pt x="997" y="179"/>
                  </a:lnTo>
                  <a:lnTo>
                    <a:pt x="921" y="103"/>
                  </a:lnTo>
                  <a:lnTo>
                    <a:pt x="818" y="52"/>
                  </a:lnTo>
                  <a:lnTo>
                    <a:pt x="7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6"/>
            <p:cNvSpPr/>
            <p:nvPr/>
          </p:nvSpPr>
          <p:spPr>
            <a:xfrm>
              <a:off x="4106100" y="3964075"/>
              <a:ext cx="28775" cy="29425"/>
            </a:xfrm>
            <a:custGeom>
              <a:avLst/>
              <a:gdLst/>
              <a:ahLst/>
              <a:cxnLst/>
              <a:rect l="l" t="t" r="r" b="b"/>
              <a:pathLst>
                <a:path w="1151" h="1177" extrusionOk="0">
                  <a:moveTo>
                    <a:pt x="563" y="1"/>
                  </a:moveTo>
                  <a:lnTo>
                    <a:pt x="460" y="26"/>
                  </a:lnTo>
                  <a:lnTo>
                    <a:pt x="358" y="52"/>
                  </a:lnTo>
                  <a:lnTo>
                    <a:pt x="256" y="103"/>
                  </a:lnTo>
                  <a:lnTo>
                    <a:pt x="154" y="180"/>
                  </a:lnTo>
                  <a:lnTo>
                    <a:pt x="102" y="256"/>
                  </a:lnTo>
                  <a:lnTo>
                    <a:pt x="51" y="359"/>
                  </a:lnTo>
                  <a:lnTo>
                    <a:pt x="0" y="461"/>
                  </a:lnTo>
                  <a:lnTo>
                    <a:pt x="0" y="589"/>
                  </a:lnTo>
                  <a:lnTo>
                    <a:pt x="0" y="716"/>
                  </a:lnTo>
                  <a:lnTo>
                    <a:pt x="51" y="819"/>
                  </a:lnTo>
                  <a:lnTo>
                    <a:pt x="102" y="921"/>
                  </a:lnTo>
                  <a:lnTo>
                    <a:pt x="154" y="998"/>
                  </a:lnTo>
                  <a:lnTo>
                    <a:pt x="256" y="1074"/>
                  </a:lnTo>
                  <a:lnTo>
                    <a:pt x="358" y="1125"/>
                  </a:lnTo>
                  <a:lnTo>
                    <a:pt x="460" y="1151"/>
                  </a:lnTo>
                  <a:lnTo>
                    <a:pt x="563" y="1177"/>
                  </a:lnTo>
                  <a:lnTo>
                    <a:pt x="690" y="1151"/>
                  </a:lnTo>
                  <a:lnTo>
                    <a:pt x="793" y="1125"/>
                  </a:lnTo>
                  <a:lnTo>
                    <a:pt x="895" y="1074"/>
                  </a:lnTo>
                  <a:lnTo>
                    <a:pt x="972" y="998"/>
                  </a:lnTo>
                  <a:lnTo>
                    <a:pt x="1048" y="921"/>
                  </a:lnTo>
                  <a:lnTo>
                    <a:pt x="1099" y="819"/>
                  </a:lnTo>
                  <a:lnTo>
                    <a:pt x="1151" y="716"/>
                  </a:lnTo>
                  <a:lnTo>
                    <a:pt x="1151" y="589"/>
                  </a:lnTo>
                  <a:lnTo>
                    <a:pt x="1151" y="461"/>
                  </a:lnTo>
                  <a:lnTo>
                    <a:pt x="1099" y="359"/>
                  </a:lnTo>
                  <a:lnTo>
                    <a:pt x="1048" y="256"/>
                  </a:lnTo>
                  <a:lnTo>
                    <a:pt x="972" y="180"/>
                  </a:lnTo>
                  <a:lnTo>
                    <a:pt x="895" y="103"/>
                  </a:lnTo>
                  <a:lnTo>
                    <a:pt x="793" y="52"/>
                  </a:lnTo>
                  <a:lnTo>
                    <a:pt x="690" y="26"/>
                  </a:lnTo>
                  <a:lnTo>
                    <a:pt x="5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6"/>
            <p:cNvSpPr/>
            <p:nvPr/>
          </p:nvSpPr>
          <p:spPr>
            <a:xfrm>
              <a:off x="4200675" y="3925100"/>
              <a:ext cx="28775" cy="28775"/>
            </a:xfrm>
            <a:custGeom>
              <a:avLst/>
              <a:gdLst/>
              <a:ahLst/>
              <a:cxnLst/>
              <a:rect l="l" t="t" r="r" b="b"/>
              <a:pathLst>
                <a:path w="1151" h="1151" extrusionOk="0">
                  <a:moveTo>
                    <a:pt x="563" y="0"/>
                  </a:moveTo>
                  <a:lnTo>
                    <a:pt x="461" y="26"/>
                  </a:lnTo>
                  <a:lnTo>
                    <a:pt x="333" y="51"/>
                  </a:lnTo>
                  <a:lnTo>
                    <a:pt x="256" y="103"/>
                  </a:lnTo>
                  <a:lnTo>
                    <a:pt x="154" y="179"/>
                  </a:lnTo>
                  <a:lnTo>
                    <a:pt x="77" y="256"/>
                  </a:lnTo>
                  <a:lnTo>
                    <a:pt x="26" y="358"/>
                  </a:lnTo>
                  <a:lnTo>
                    <a:pt x="1" y="460"/>
                  </a:lnTo>
                  <a:lnTo>
                    <a:pt x="1" y="588"/>
                  </a:lnTo>
                  <a:lnTo>
                    <a:pt x="1" y="690"/>
                  </a:lnTo>
                  <a:lnTo>
                    <a:pt x="26" y="818"/>
                  </a:lnTo>
                  <a:lnTo>
                    <a:pt x="77" y="895"/>
                  </a:lnTo>
                  <a:lnTo>
                    <a:pt x="154" y="997"/>
                  </a:lnTo>
                  <a:lnTo>
                    <a:pt x="256" y="1074"/>
                  </a:lnTo>
                  <a:lnTo>
                    <a:pt x="333" y="1125"/>
                  </a:lnTo>
                  <a:lnTo>
                    <a:pt x="461" y="1151"/>
                  </a:lnTo>
                  <a:lnTo>
                    <a:pt x="691" y="1151"/>
                  </a:lnTo>
                  <a:lnTo>
                    <a:pt x="793" y="1125"/>
                  </a:lnTo>
                  <a:lnTo>
                    <a:pt x="895" y="1074"/>
                  </a:lnTo>
                  <a:lnTo>
                    <a:pt x="972" y="997"/>
                  </a:lnTo>
                  <a:lnTo>
                    <a:pt x="1049" y="895"/>
                  </a:lnTo>
                  <a:lnTo>
                    <a:pt x="1100" y="818"/>
                  </a:lnTo>
                  <a:lnTo>
                    <a:pt x="1125" y="690"/>
                  </a:lnTo>
                  <a:lnTo>
                    <a:pt x="1151" y="588"/>
                  </a:lnTo>
                  <a:lnTo>
                    <a:pt x="1125" y="460"/>
                  </a:lnTo>
                  <a:lnTo>
                    <a:pt x="1100" y="358"/>
                  </a:lnTo>
                  <a:lnTo>
                    <a:pt x="1049" y="256"/>
                  </a:lnTo>
                  <a:lnTo>
                    <a:pt x="972" y="179"/>
                  </a:lnTo>
                  <a:lnTo>
                    <a:pt x="895" y="103"/>
                  </a:lnTo>
                  <a:lnTo>
                    <a:pt x="793" y="51"/>
                  </a:lnTo>
                  <a:lnTo>
                    <a:pt x="691" y="26"/>
                  </a:lnTo>
                  <a:lnTo>
                    <a:pt x="5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6"/>
            <p:cNvSpPr/>
            <p:nvPr/>
          </p:nvSpPr>
          <p:spPr>
            <a:xfrm>
              <a:off x="4200675" y="4192225"/>
              <a:ext cx="28775" cy="28800"/>
            </a:xfrm>
            <a:custGeom>
              <a:avLst/>
              <a:gdLst/>
              <a:ahLst/>
              <a:cxnLst/>
              <a:rect l="l" t="t" r="r" b="b"/>
              <a:pathLst>
                <a:path w="1151" h="1152" extrusionOk="0">
                  <a:moveTo>
                    <a:pt x="563" y="1"/>
                  </a:moveTo>
                  <a:lnTo>
                    <a:pt x="461" y="26"/>
                  </a:lnTo>
                  <a:lnTo>
                    <a:pt x="333" y="52"/>
                  </a:lnTo>
                  <a:lnTo>
                    <a:pt x="256" y="103"/>
                  </a:lnTo>
                  <a:lnTo>
                    <a:pt x="154" y="180"/>
                  </a:lnTo>
                  <a:lnTo>
                    <a:pt x="77" y="256"/>
                  </a:lnTo>
                  <a:lnTo>
                    <a:pt x="26" y="359"/>
                  </a:lnTo>
                  <a:lnTo>
                    <a:pt x="1" y="461"/>
                  </a:lnTo>
                  <a:lnTo>
                    <a:pt x="1" y="589"/>
                  </a:lnTo>
                  <a:lnTo>
                    <a:pt x="1" y="691"/>
                  </a:lnTo>
                  <a:lnTo>
                    <a:pt x="26" y="819"/>
                  </a:lnTo>
                  <a:lnTo>
                    <a:pt x="77" y="896"/>
                  </a:lnTo>
                  <a:lnTo>
                    <a:pt x="154" y="998"/>
                  </a:lnTo>
                  <a:lnTo>
                    <a:pt x="256" y="1075"/>
                  </a:lnTo>
                  <a:lnTo>
                    <a:pt x="333" y="1126"/>
                  </a:lnTo>
                  <a:lnTo>
                    <a:pt x="461" y="1151"/>
                  </a:lnTo>
                  <a:lnTo>
                    <a:pt x="691" y="1151"/>
                  </a:lnTo>
                  <a:lnTo>
                    <a:pt x="793" y="1126"/>
                  </a:lnTo>
                  <a:lnTo>
                    <a:pt x="895" y="1075"/>
                  </a:lnTo>
                  <a:lnTo>
                    <a:pt x="972" y="998"/>
                  </a:lnTo>
                  <a:lnTo>
                    <a:pt x="1049" y="896"/>
                  </a:lnTo>
                  <a:lnTo>
                    <a:pt x="1100" y="819"/>
                  </a:lnTo>
                  <a:lnTo>
                    <a:pt x="1125" y="691"/>
                  </a:lnTo>
                  <a:lnTo>
                    <a:pt x="1151" y="589"/>
                  </a:lnTo>
                  <a:lnTo>
                    <a:pt x="1125" y="461"/>
                  </a:lnTo>
                  <a:lnTo>
                    <a:pt x="1100" y="359"/>
                  </a:lnTo>
                  <a:lnTo>
                    <a:pt x="1049" y="256"/>
                  </a:lnTo>
                  <a:lnTo>
                    <a:pt x="972" y="180"/>
                  </a:lnTo>
                  <a:lnTo>
                    <a:pt x="895" y="103"/>
                  </a:lnTo>
                  <a:lnTo>
                    <a:pt x="793" y="52"/>
                  </a:lnTo>
                  <a:lnTo>
                    <a:pt x="691" y="26"/>
                  </a:lnTo>
                  <a:lnTo>
                    <a:pt x="5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6"/>
            <p:cNvSpPr/>
            <p:nvPr/>
          </p:nvSpPr>
          <p:spPr>
            <a:xfrm>
              <a:off x="4294625" y="3964075"/>
              <a:ext cx="29425" cy="29425"/>
            </a:xfrm>
            <a:custGeom>
              <a:avLst/>
              <a:gdLst/>
              <a:ahLst/>
              <a:cxnLst/>
              <a:rect l="l" t="t" r="r" b="b"/>
              <a:pathLst>
                <a:path w="1177" h="1177" extrusionOk="0">
                  <a:moveTo>
                    <a:pt x="588" y="1"/>
                  </a:moveTo>
                  <a:lnTo>
                    <a:pt x="461" y="26"/>
                  </a:lnTo>
                  <a:lnTo>
                    <a:pt x="358" y="52"/>
                  </a:lnTo>
                  <a:lnTo>
                    <a:pt x="256" y="103"/>
                  </a:lnTo>
                  <a:lnTo>
                    <a:pt x="179" y="180"/>
                  </a:lnTo>
                  <a:lnTo>
                    <a:pt x="103" y="256"/>
                  </a:lnTo>
                  <a:lnTo>
                    <a:pt x="52" y="359"/>
                  </a:lnTo>
                  <a:lnTo>
                    <a:pt x="26" y="461"/>
                  </a:lnTo>
                  <a:lnTo>
                    <a:pt x="0" y="589"/>
                  </a:lnTo>
                  <a:lnTo>
                    <a:pt x="26" y="716"/>
                  </a:lnTo>
                  <a:lnTo>
                    <a:pt x="52" y="819"/>
                  </a:lnTo>
                  <a:lnTo>
                    <a:pt x="103" y="921"/>
                  </a:lnTo>
                  <a:lnTo>
                    <a:pt x="179" y="998"/>
                  </a:lnTo>
                  <a:lnTo>
                    <a:pt x="256" y="1074"/>
                  </a:lnTo>
                  <a:lnTo>
                    <a:pt x="358" y="1125"/>
                  </a:lnTo>
                  <a:lnTo>
                    <a:pt x="461" y="1151"/>
                  </a:lnTo>
                  <a:lnTo>
                    <a:pt x="588" y="1177"/>
                  </a:lnTo>
                  <a:lnTo>
                    <a:pt x="716" y="1151"/>
                  </a:lnTo>
                  <a:lnTo>
                    <a:pt x="818" y="1125"/>
                  </a:lnTo>
                  <a:lnTo>
                    <a:pt x="921" y="1074"/>
                  </a:lnTo>
                  <a:lnTo>
                    <a:pt x="997" y="998"/>
                  </a:lnTo>
                  <a:lnTo>
                    <a:pt x="1074" y="921"/>
                  </a:lnTo>
                  <a:lnTo>
                    <a:pt x="1125" y="819"/>
                  </a:lnTo>
                  <a:lnTo>
                    <a:pt x="1151" y="716"/>
                  </a:lnTo>
                  <a:lnTo>
                    <a:pt x="1176" y="589"/>
                  </a:lnTo>
                  <a:lnTo>
                    <a:pt x="1151" y="461"/>
                  </a:lnTo>
                  <a:lnTo>
                    <a:pt x="1125" y="359"/>
                  </a:lnTo>
                  <a:lnTo>
                    <a:pt x="1074" y="256"/>
                  </a:lnTo>
                  <a:lnTo>
                    <a:pt x="997" y="180"/>
                  </a:lnTo>
                  <a:lnTo>
                    <a:pt x="921" y="103"/>
                  </a:lnTo>
                  <a:lnTo>
                    <a:pt x="818" y="52"/>
                  </a:lnTo>
                  <a:lnTo>
                    <a:pt x="716" y="26"/>
                  </a:lnTo>
                  <a:lnTo>
                    <a:pt x="5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6"/>
            <p:cNvSpPr/>
            <p:nvPr/>
          </p:nvSpPr>
          <p:spPr>
            <a:xfrm>
              <a:off x="4106100" y="4153250"/>
              <a:ext cx="28775" cy="28775"/>
            </a:xfrm>
            <a:custGeom>
              <a:avLst/>
              <a:gdLst/>
              <a:ahLst/>
              <a:cxnLst/>
              <a:rect l="l" t="t" r="r" b="b"/>
              <a:pathLst>
                <a:path w="1151" h="1151" extrusionOk="0">
                  <a:moveTo>
                    <a:pt x="460" y="0"/>
                  </a:moveTo>
                  <a:lnTo>
                    <a:pt x="358" y="52"/>
                  </a:lnTo>
                  <a:lnTo>
                    <a:pt x="256" y="103"/>
                  </a:lnTo>
                  <a:lnTo>
                    <a:pt x="154" y="179"/>
                  </a:lnTo>
                  <a:lnTo>
                    <a:pt x="102" y="256"/>
                  </a:lnTo>
                  <a:lnTo>
                    <a:pt x="51" y="358"/>
                  </a:lnTo>
                  <a:lnTo>
                    <a:pt x="0" y="461"/>
                  </a:lnTo>
                  <a:lnTo>
                    <a:pt x="0" y="588"/>
                  </a:lnTo>
                  <a:lnTo>
                    <a:pt x="0" y="691"/>
                  </a:lnTo>
                  <a:lnTo>
                    <a:pt x="51" y="793"/>
                  </a:lnTo>
                  <a:lnTo>
                    <a:pt x="102" y="895"/>
                  </a:lnTo>
                  <a:lnTo>
                    <a:pt x="154" y="997"/>
                  </a:lnTo>
                  <a:lnTo>
                    <a:pt x="256" y="1049"/>
                  </a:lnTo>
                  <a:lnTo>
                    <a:pt x="358" y="1100"/>
                  </a:lnTo>
                  <a:lnTo>
                    <a:pt x="460" y="1151"/>
                  </a:lnTo>
                  <a:lnTo>
                    <a:pt x="690" y="1151"/>
                  </a:lnTo>
                  <a:lnTo>
                    <a:pt x="793" y="1100"/>
                  </a:lnTo>
                  <a:lnTo>
                    <a:pt x="895" y="1049"/>
                  </a:lnTo>
                  <a:lnTo>
                    <a:pt x="972" y="997"/>
                  </a:lnTo>
                  <a:lnTo>
                    <a:pt x="1048" y="895"/>
                  </a:lnTo>
                  <a:lnTo>
                    <a:pt x="1099" y="793"/>
                  </a:lnTo>
                  <a:lnTo>
                    <a:pt x="1151" y="691"/>
                  </a:lnTo>
                  <a:lnTo>
                    <a:pt x="1151" y="588"/>
                  </a:lnTo>
                  <a:lnTo>
                    <a:pt x="1151" y="461"/>
                  </a:lnTo>
                  <a:lnTo>
                    <a:pt x="1099" y="358"/>
                  </a:lnTo>
                  <a:lnTo>
                    <a:pt x="1048" y="256"/>
                  </a:lnTo>
                  <a:lnTo>
                    <a:pt x="972" y="179"/>
                  </a:lnTo>
                  <a:lnTo>
                    <a:pt x="895" y="103"/>
                  </a:lnTo>
                  <a:lnTo>
                    <a:pt x="793" y="52"/>
                  </a:lnTo>
                  <a:lnTo>
                    <a:pt x="6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6"/>
            <p:cNvSpPr/>
            <p:nvPr/>
          </p:nvSpPr>
          <p:spPr>
            <a:xfrm>
              <a:off x="4099700" y="3958325"/>
              <a:ext cx="230100" cy="230100"/>
            </a:xfrm>
            <a:custGeom>
              <a:avLst/>
              <a:gdLst/>
              <a:ahLst/>
              <a:cxnLst/>
              <a:rect l="l" t="t" r="r" b="b"/>
              <a:pathLst>
                <a:path w="9204" h="9204" extrusionOk="0">
                  <a:moveTo>
                    <a:pt x="4602" y="1"/>
                  </a:moveTo>
                  <a:lnTo>
                    <a:pt x="4449" y="180"/>
                  </a:lnTo>
                  <a:lnTo>
                    <a:pt x="4295" y="384"/>
                  </a:lnTo>
                  <a:lnTo>
                    <a:pt x="4091" y="665"/>
                  </a:lnTo>
                  <a:lnTo>
                    <a:pt x="3912" y="1023"/>
                  </a:lnTo>
                  <a:lnTo>
                    <a:pt x="3758" y="1407"/>
                  </a:lnTo>
                  <a:lnTo>
                    <a:pt x="3682" y="1611"/>
                  </a:lnTo>
                  <a:lnTo>
                    <a:pt x="3656" y="1841"/>
                  </a:lnTo>
                  <a:lnTo>
                    <a:pt x="3605" y="2071"/>
                  </a:lnTo>
                  <a:lnTo>
                    <a:pt x="3605" y="2301"/>
                  </a:lnTo>
                  <a:lnTo>
                    <a:pt x="3631" y="2685"/>
                  </a:lnTo>
                  <a:lnTo>
                    <a:pt x="3707" y="3043"/>
                  </a:lnTo>
                  <a:lnTo>
                    <a:pt x="3835" y="3401"/>
                  </a:lnTo>
                  <a:lnTo>
                    <a:pt x="3963" y="3707"/>
                  </a:lnTo>
                  <a:lnTo>
                    <a:pt x="3707" y="3963"/>
                  </a:lnTo>
                  <a:lnTo>
                    <a:pt x="3400" y="3810"/>
                  </a:lnTo>
                  <a:lnTo>
                    <a:pt x="3068" y="3707"/>
                  </a:lnTo>
                  <a:lnTo>
                    <a:pt x="2685" y="3631"/>
                  </a:lnTo>
                  <a:lnTo>
                    <a:pt x="2301" y="3579"/>
                  </a:lnTo>
                  <a:lnTo>
                    <a:pt x="2071" y="3605"/>
                  </a:lnTo>
                  <a:lnTo>
                    <a:pt x="1841" y="3631"/>
                  </a:lnTo>
                  <a:lnTo>
                    <a:pt x="1637" y="3682"/>
                  </a:lnTo>
                  <a:lnTo>
                    <a:pt x="1407" y="3758"/>
                  </a:lnTo>
                  <a:lnTo>
                    <a:pt x="1023" y="3912"/>
                  </a:lnTo>
                  <a:lnTo>
                    <a:pt x="691" y="4091"/>
                  </a:lnTo>
                  <a:lnTo>
                    <a:pt x="410" y="4270"/>
                  </a:lnTo>
                  <a:lnTo>
                    <a:pt x="205" y="4423"/>
                  </a:lnTo>
                  <a:lnTo>
                    <a:pt x="1" y="4602"/>
                  </a:lnTo>
                  <a:lnTo>
                    <a:pt x="205" y="4755"/>
                  </a:lnTo>
                  <a:lnTo>
                    <a:pt x="410" y="4909"/>
                  </a:lnTo>
                  <a:lnTo>
                    <a:pt x="691" y="5113"/>
                  </a:lnTo>
                  <a:lnTo>
                    <a:pt x="1023" y="5292"/>
                  </a:lnTo>
                  <a:lnTo>
                    <a:pt x="1407" y="5446"/>
                  </a:lnTo>
                  <a:lnTo>
                    <a:pt x="1637" y="5522"/>
                  </a:lnTo>
                  <a:lnTo>
                    <a:pt x="1841" y="5548"/>
                  </a:lnTo>
                  <a:lnTo>
                    <a:pt x="2071" y="5599"/>
                  </a:lnTo>
                  <a:lnTo>
                    <a:pt x="2301" y="5599"/>
                  </a:lnTo>
                  <a:lnTo>
                    <a:pt x="2685" y="5573"/>
                  </a:lnTo>
                  <a:lnTo>
                    <a:pt x="3068" y="5497"/>
                  </a:lnTo>
                  <a:lnTo>
                    <a:pt x="3400" y="5369"/>
                  </a:lnTo>
                  <a:lnTo>
                    <a:pt x="3707" y="5241"/>
                  </a:lnTo>
                  <a:lnTo>
                    <a:pt x="3963" y="5497"/>
                  </a:lnTo>
                  <a:lnTo>
                    <a:pt x="3835" y="5804"/>
                  </a:lnTo>
                  <a:lnTo>
                    <a:pt x="3707" y="6136"/>
                  </a:lnTo>
                  <a:lnTo>
                    <a:pt x="3631" y="6519"/>
                  </a:lnTo>
                  <a:lnTo>
                    <a:pt x="3605" y="6903"/>
                  </a:lnTo>
                  <a:lnTo>
                    <a:pt x="3605" y="7133"/>
                  </a:lnTo>
                  <a:lnTo>
                    <a:pt x="3656" y="7363"/>
                  </a:lnTo>
                  <a:lnTo>
                    <a:pt x="3682" y="7567"/>
                  </a:lnTo>
                  <a:lnTo>
                    <a:pt x="3758" y="7797"/>
                  </a:lnTo>
                  <a:lnTo>
                    <a:pt x="3912" y="8181"/>
                  </a:lnTo>
                  <a:lnTo>
                    <a:pt x="4091" y="8513"/>
                  </a:lnTo>
                  <a:lnTo>
                    <a:pt x="4270" y="8794"/>
                  </a:lnTo>
                  <a:lnTo>
                    <a:pt x="4449" y="8999"/>
                  </a:lnTo>
                  <a:lnTo>
                    <a:pt x="4602" y="9203"/>
                  </a:lnTo>
                  <a:lnTo>
                    <a:pt x="4781" y="8999"/>
                  </a:lnTo>
                  <a:lnTo>
                    <a:pt x="4934" y="8794"/>
                  </a:lnTo>
                  <a:lnTo>
                    <a:pt x="5113" y="8513"/>
                  </a:lnTo>
                  <a:lnTo>
                    <a:pt x="5292" y="8181"/>
                  </a:lnTo>
                  <a:lnTo>
                    <a:pt x="5446" y="7797"/>
                  </a:lnTo>
                  <a:lnTo>
                    <a:pt x="5522" y="7567"/>
                  </a:lnTo>
                  <a:lnTo>
                    <a:pt x="5573" y="7363"/>
                  </a:lnTo>
                  <a:lnTo>
                    <a:pt x="5599" y="7133"/>
                  </a:lnTo>
                  <a:lnTo>
                    <a:pt x="5599" y="6903"/>
                  </a:lnTo>
                  <a:lnTo>
                    <a:pt x="5573" y="6519"/>
                  </a:lnTo>
                  <a:lnTo>
                    <a:pt x="5497" y="6136"/>
                  </a:lnTo>
                  <a:lnTo>
                    <a:pt x="5394" y="5804"/>
                  </a:lnTo>
                  <a:lnTo>
                    <a:pt x="5241" y="5497"/>
                  </a:lnTo>
                  <a:lnTo>
                    <a:pt x="5497" y="5241"/>
                  </a:lnTo>
                  <a:lnTo>
                    <a:pt x="5803" y="5369"/>
                  </a:lnTo>
                  <a:lnTo>
                    <a:pt x="6161" y="5497"/>
                  </a:lnTo>
                  <a:lnTo>
                    <a:pt x="6519" y="5573"/>
                  </a:lnTo>
                  <a:lnTo>
                    <a:pt x="6903" y="5599"/>
                  </a:lnTo>
                  <a:lnTo>
                    <a:pt x="7133" y="5599"/>
                  </a:lnTo>
                  <a:lnTo>
                    <a:pt x="7363" y="5548"/>
                  </a:lnTo>
                  <a:lnTo>
                    <a:pt x="7593" y="5522"/>
                  </a:lnTo>
                  <a:lnTo>
                    <a:pt x="7797" y="5446"/>
                  </a:lnTo>
                  <a:lnTo>
                    <a:pt x="8181" y="5292"/>
                  </a:lnTo>
                  <a:lnTo>
                    <a:pt x="8539" y="5113"/>
                  </a:lnTo>
                  <a:lnTo>
                    <a:pt x="8820" y="4934"/>
                  </a:lnTo>
                  <a:lnTo>
                    <a:pt x="9024" y="4755"/>
                  </a:lnTo>
                  <a:lnTo>
                    <a:pt x="9203" y="4602"/>
                  </a:lnTo>
                  <a:lnTo>
                    <a:pt x="9024" y="4423"/>
                  </a:lnTo>
                  <a:lnTo>
                    <a:pt x="8820" y="4270"/>
                  </a:lnTo>
                  <a:lnTo>
                    <a:pt x="8539" y="4091"/>
                  </a:lnTo>
                  <a:lnTo>
                    <a:pt x="8181" y="3912"/>
                  </a:lnTo>
                  <a:lnTo>
                    <a:pt x="7797" y="3758"/>
                  </a:lnTo>
                  <a:lnTo>
                    <a:pt x="7593" y="3682"/>
                  </a:lnTo>
                  <a:lnTo>
                    <a:pt x="7363" y="3631"/>
                  </a:lnTo>
                  <a:lnTo>
                    <a:pt x="7133" y="3605"/>
                  </a:lnTo>
                  <a:lnTo>
                    <a:pt x="6903" y="3579"/>
                  </a:lnTo>
                  <a:lnTo>
                    <a:pt x="6519" y="3631"/>
                  </a:lnTo>
                  <a:lnTo>
                    <a:pt x="6161" y="3707"/>
                  </a:lnTo>
                  <a:lnTo>
                    <a:pt x="5803" y="3810"/>
                  </a:lnTo>
                  <a:lnTo>
                    <a:pt x="5497" y="3963"/>
                  </a:lnTo>
                  <a:lnTo>
                    <a:pt x="5241" y="3707"/>
                  </a:lnTo>
                  <a:lnTo>
                    <a:pt x="5394" y="3401"/>
                  </a:lnTo>
                  <a:lnTo>
                    <a:pt x="5497" y="3043"/>
                  </a:lnTo>
                  <a:lnTo>
                    <a:pt x="5573" y="2685"/>
                  </a:lnTo>
                  <a:lnTo>
                    <a:pt x="5599" y="2301"/>
                  </a:lnTo>
                  <a:lnTo>
                    <a:pt x="5599" y="2071"/>
                  </a:lnTo>
                  <a:lnTo>
                    <a:pt x="5573" y="1841"/>
                  </a:lnTo>
                  <a:lnTo>
                    <a:pt x="5522" y="1611"/>
                  </a:lnTo>
                  <a:lnTo>
                    <a:pt x="5446" y="1407"/>
                  </a:lnTo>
                  <a:lnTo>
                    <a:pt x="5292" y="1023"/>
                  </a:lnTo>
                  <a:lnTo>
                    <a:pt x="5113" y="665"/>
                  </a:lnTo>
                  <a:lnTo>
                    <a:pt x="4934" y="384"/>
                  </a:lnTo>
                  <a:lnTo>
                    <a:pt x="4781" y="180"/>
                  </a:lnTo>
                  <a:lnTo>
                    <a:pt x="46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6"/>
            <p:cNvSpPr/>
            <p:nvPr/>
          </p:nvSpPr>
          <p:spPr>
            <a:xfrm>
              <a:off x="4099700" y="3958325"/>
              <a:ext cx="230100" cy="230100"/>
            </a:xfrm>
            <a:custGeom>
              <a:avLst/>
              <a:gdLst/>
              <a:ahLst/>
              <a:cxnLst/>
              <a:rect l="l" t="t" r="r" b="b"/>
              <a:pathLst>
                <a:path w="9204" h="9204" fill="none" extrusionOk="0">
                  <a:moveTo>
                    <a:pt x="5241" y="5497"/>
                  </a:moveTo>
                  <a:lnTo>
                    <a:pt x="5241" y="5497"/>
                  </a:lnTo>
                  <a:lnTo>
                    <a:pt x="5394" y="5804"/>
                  </a:lnTo>
                  <a:lnTo>
                    <a:pt x="5497" y="6136"/>
                  </a:lnTo>
                  <a:lnTo>
                    <a:pt x="5573" y="6519"/>
                  </a:lnTo>
                  <a:lnTo>
                    <a:pt x="5599" y="6903"/>
                  </a:lnTo>
                  <a:lnTo>
                    <a:pt x="5599" y="6903"/>
                  </a:lnTo>
                  <a:lnTo>
                    <a:pt x="5599" y="7133"/>
                  </a:lnTo>
                  <a:lnTo>
                    <a:pt x="5573" y="7363"/>
                  </a:lnTo>
                  <a:lnTo>
                    <a:pt x="5522" y="7567"/>
                  </a:lnTo>
                  <a:lnTo>
                    <a:pt x="5446" y="7797"/>
                  </a:lnTo>
                  <a:lnTo>
                    <a:pt x="5292" y="8181"/>
                  </a:lnTo>
                  <a:lnTo>
                    <a:pt x="5113" y="8513"/>
                  </a:lnTo>
                  <a:lnTo>
                    <a:pt x="4934" y="8794"/>
                  </a:lnTo>
                  <a:lnTo>
                    <a:pt x="4781" y="8999"/>
                  </a:lnTo>
                  <a:lnTo>
                    <a:pt x="4602" y="9203"/>
                  </a:lnTo>
                  <a:lnTo>
                    <a:pt x="4602" y="9203"/>
                  </a:lnTo>
                  <a:lnTo>
                    <a:pt x="4449" y="8999"/>
                  </a:lnTo>
                  <a:lnTo>
                    <a:pt x="4270" y="8794"/>
                  </a:lnTo>
                  <a:lnTo>
                    <a:pt x="4091" y="8513"/>
                  </a:lnTo>
                  <a:lnTo>
                    <a:pt x="3912" y="8181"/>
                  </a:lnTo>
                  <a:lnTo>
                    <a:pt x="3758" y="7797"/>
                  </a:lnTo>
                  <a:lnTo>
                    <a:pt x="3682" y="7567"/>
                  </a:lnTo>
                  <a:lnTo>
                    <a:pt x="3656" y="7363"/>
                  </a:lnTo>
                  <a:lnTo>
                    <a:pt x="3605" y="7133"/>
                  </a:lnTo>
                  <a:lnTo>
                    <a:pt x="3605" y="6903"/>
                  </a:lnTo>
                  <a:lnTo>
                    <a:pt x="3605" y="6903"/>
                  </a:lnTo>
                  <a:lnTo>
                    <a:pt x="3631" y="6519"/>
                  </a:lnTo>
                  <a:lnTo>
                    <a:pt x="3707" y="6136"/>
                  </a:lnTo>
                  <a:lnTo>
                    <a:pt x="3835" y="5804"/>
                  </a:lnTo>
                  <a:lnTo>
                    <a:pt x="3963" y="5497"/>
                  </a:lnTo>
                  <a:lnTo>
                    <a:pt x="3707" y="5241"/>
                  </a:lnTo>
                  <a:lnTo>
                    <a:pt x="3707" y="5241"/>
                  </a:lnTo>
                  <a:lnTo>
                    <a:pt x="3400" y="5369"/>
                  </a:lnTo>
                  <a:lnTo>
                    <a:pt x="3068" y="5497"/>
                  </a:lnTo>
                  <a:lnTo>
                    <a:pt x="2685" y="5573"/>
                  </a:lnTo>
                  <a:lnTo>
                    <a:pt x="2301" y="5599"/>
                  </a:lnTo>
                  <a:lnTo>
                    <a:pt x="2301" y="5599"/>
                  </a:lnTo>
                  <a:lnTo>
                    <a:pt x="2071" y="5599"/>
                  </a:lnTo>
                  <a:lnTo>
                    <a:pt x="1841" y="5548"/>
                  </a:lnTo>
                  <a:lnTo>
                    <a:pt x="1637" y="5522"/>
                  </a:lnTo>
                  <a:lnTo>
                    <a:pt x="1407" y="5446"/>
                  </a:lnTo>
                  <a:lnTo>
                    <a:pt x="1023" y="5292"/>
                  </a:lnTo>
                  <a:lnTo>
                    <a:pt x="691" y="5113"/>
                  </a:lnTo>
                  <a:lnTo>
                    <a:pt x="410" y="4909"/>
                  </a:lnTo>
                  <a:lnTo>
                    <a:pt x="205" y="4755"/>
                  </a:lnTo>
                  <a:lnTo>
                    <a:pt x="1" y="4602"/>
                  </a:lnTo>
                  <a:lnTo>
                    <a:pt x="1" y="4602"/>
                  </a:lnTo>
                  <a:lnTo>
                    <a:pt x="205" y="4423"/>
                  </a:lnTo>
                  <a:lnTo>
                    <a:pt x="410" y="4270"/>
                  </a:lnTo>
                  <a:lnTo>
                    <a:pt x="691" y="4091"/>
                  </a:lnTo>
                  <a:lnTo>
                    <a:pt x="1023" y="3912"/>
                  </a:lnTo>
                  <a:lnTo>
                    <a:pt x="1407" y="3758"/>
                  </a:lnTo>
                  <a:lnTo>
                    <a:pt x="1637" y="3682"/>
                  </a:lnTo>
                  <a:lnTo>
                    <a:pt x="1841" y="3631"/>
                  </a:lnTo>
                  <a:lnTo>
                    <a:pt x="2071" y="3605"/>
                  </a:lnTo>
                  <a:lnTo>
                    <a:pt x="2301" y="3579"/>
                  </a:lnTo>
                  <a:lnTo>
                    <a:pt x="2301" y="3579"/>
                  </a:lnTo>
                  <a:lnTo>
                    <a:pt x="2685" y="3631"/>
                  </a:lnTo>
                  <a:lnTo>
                    <a:pt x="3068" y="3707"/>
                  </a:lnTo>
                  <a:lnTo>
                    <a:pt x="3400" y="3810"/>
                  </a:lnTo>
                  <a:lnTo>
                    <a:pt x="3707" y="3963"/>
                  </a:lnTo>
                  <a:lnTo>
                    <a:pt x="3963" y="3707"/>
                  </a:lnTo>
                  <a:lnTo>
                    <a:pt x="3963" y="3707"/>
                  </a:lnTo>
                  <a:lnTo>
                    <a:pt x="3835" y="3401"/>
                  </a:lnTo>
                  <a:lnTo>
                    <a:pt x="3707" y="3043"/>
                  </a:lnTo>
                  <a:lnTo>
                    <a:pt x="3631" y="2685"/>
                  </a:lnTo>
                  <a:lnTo>
                    <a:pt x="3605" y="2301"/>
                  </a:lnTo>
                  <a:lnTo>
                    <a:pt x="3605" y="2301"/>
                  </a:lnTo>
                  <a:lnTo>
                    <a:pt x="3605" y="2071"/>
                  </a:lnTo>
                  <a:lnTo>
                    <a:pt x="3656" y="1841"/>
                  </a:lnTo>
                  <a:lnTo>
                    <a:pt x="3682" y="1611"/>
                  </a:lnTo>
                  <a:lnTo>
                    <a:pt x="3758" y="1407"/>
                  </a:lnTo>
                  <a:lnTo>
                    <a:pt x="3912" y="1023"/>
                  </a:lnTo>
                  <a:lnTo>
                    <a:pt x="4091" y="665"/>
                  </a:lnTo>
                  <a:lnTo>
                    <a:pt x="4295" y="384"/>
                  </a:lnTo>
                  <a:lnTo>
                    <a:pt x="4449" y="180"/>
                  </a:lnTo>
                  <a:lnTo>
                    <a:pt x="4602" y="1"/>
                  </a:lnTo>
                  <a:lnTo>
                    <a:pt x="4602" y="1"/>
                  </a:lnTo>
                  <a:lnTo>
                    <a:pt x="4781" y="180"/>
                  </a:lnTo>
                  <a:lnTo>
                    <a:pt x="4934" y="384"/>
                  </a:lnTo>
                  <a:lnTo>
                    <a:pt x="5113" y="665"/>
                  </a:lnTo>
                  <a:lnTo>
                    <a:pt x="5292" y="1023"/>
                  </a:lnTo>
                  <a:lnTo>
                    <a:pt x="5446" y="1407"/>
                  </a:lnTo>
                  <a:lnTo>
                    <a:pt x="5522" y="1611"/>
                  </a:lnTo>
                  <a:lnTo>
                    <a:pt x="5573" y="1841"/>
                  </a:lnTo>
                  <a:lnTo>
                    <a:pt x="5599" y="2071"/>
                  </a:lnTo>
                  <a:lnTo>
                    <a:pt x="5599" y="2301"/>
                  </a:lnTo>
                  <a:lnTo>
                    <a:pt x="5599" y="2301"/>
                  </a:lnTo>
                  <a:lnTo>
                    <a:pt x="5573" y="2685"/>
                  </a:lnTo>
                  <a:lnTo>
                    <a:pt x="5497" y="3043"/>
                  </a:lnTo>
                  <a:lnTo>
                    <a:pt x="5394" y="3401"/>
                  </a:lnTo>
                  <a:lnTo>
                    <a:pt x="5241" y="3707"/>
                  </a:lnTo>
                  <a:lnTo>
                    <a:pt x="5497" y="3963"/>
                  </a:lnTo>
                  <a:lnTo>
                    <a:pt x="5497" y="3963"/>
                  </a:lnTo>
                  <a:lnTo>
                    <a:pt x="5803" y="3810"/>
                  </a:lnTo>
                  <a:lnTo>
                    <a:pt x="6161" y="3707"/>
                  </a:lnTo>
                  <a:lnTo>
                    <a:pt x="6519" y="3631"/>
                  </a:lnTo>
                  <a:lnTo>
                    <a:pt x="6903" y="3579"/>
                  </a:lnTo>
                  <a:lnTo>
                    <a:pt x="6903" y="3579"/>
                  </a:lnTo>
                  <a:lnTo>
                    <a:pt x="7133" y="3605"/>
                  </a:lnTo>
                  <a:lnTo>
                    <a:pt x="7363" y="3631"/>
                  </a:lnTo>
                  <a:lnTo>
                    <a:pt x="7593" y="3682"/>
                  </a:lnTo>
                  <a:lnTo>
                    <a:pt x="7797" y="3758"/>
                  </a:lnTo>
                  <a:lnTo>
                    <a:pt x="8181" y="3912"/>
                  </a:lnTo>
                  <a:lnTo>
                    <a:pt x="8539" y="4091"/>
                  </a:lnTo>
                  <a:lnTo>
                    <a:pt x="8820" y="4270"/>
                  </a:lnTo>
                  <a:lnTo>
                    <a:pt x="9024" y="4423"/>
                  </a:lnTo>
                  <a:lnTo>
                    <a:pt x="9203" y="4602"/>
                  </a:lnTo>
                  <a:lnTo>
                    <a:pt x="9203" y="4602"/>
                  </a:lnTo>
                  <a:lnTo>
                    <a:pt x="9024" y="4755"/>
                  </a:lnTo>
                  <a:lnTo>
                    <a:pt x="8820" y="4934"/>
                  </a:lnTo>
                  <a:lnTo>
                    <a:pt x="8539" y="5113"/>
                  </a:lnTo>
                  <a:lnTo>
                    <a:pt x="8181" y="5292"/>
                  </a:lnTo>
                  <a:lnTo>
                    <a:pt x="7797" y="5446"/>
                  </a:lnTo>
                  <a:lnTo>
                    <a:pt x="7593" y="5522"/>
                  </a:lnTo>
                  <a:lnTo>
                    <a:pt x="7363" y="5548"/>
                  </a:lnTo>
                  <a:lnTo>
                    <a:pt x="7133" y="5599"/>
                  </a:lnTo>
                  <a:lnTo>
                    <a:pt x="6903" y="5599"/>
                  </a:lnTo>
                  <a:lnTo>
                    <a:pt x="6903" y="5599"/>
                  </a:lnTo>
                  <a:lnTo>
                    <a:pt x="6519" y="5573"/>
                  </a:lnTo>
                  <a:lnTo>
                    <a:pt x="6161" y="5497"/>
                  </a:lnTo>
                  <a:lnTo>
                    <a:pt x="5803" y="5369"/>
                  </a:lnTo>
                  <a:lnTo>
                    <a:pt x="5497" y="524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6"/>
            <p:cNvSpPr/>
            <p:nvPr/>
          </p:nvSpPr>
          <p:spPr>
            <a:xfrm>
              <a:off x="4230725" y="3992200"/>
              <a:ext cx="65200" cy="65200"/>
            </a:xfrm>
            <a:custGeom>
              <a:avLst/>
              <a:gdLst/>
              <a:ahLst/>
              <a:cxnLst/>
              <a:rect l="l" t="t" r="r" b="b"/>
              <a:pathLst>
                <a:path w="2608" h="2608" extrusionOk="0">
                  <a:moveTo>
                    <a:pt x="2429" y="0"/>
                  </a:moveTo>
                  <a:lnTo>
                    <a:pt x="2224" y="26"/>
                  </a:lnTo>
                  <a:lnTo>
                    <a:pt x="1968" y="77"/>
                  </a:lnTo>
                  <a:lnTo>
                    <a:pt x="1687" y="179"/>
                  </a:lnTo>
                  <a:lnTo>
                    <a:pt x="1406" y="282"/>
                  </a:lnTo>
                  <a:lnTo>
                    <a:pt x="1099" y="461"/>
                  </a:lnTo>
                  <a:lnTo>
                    <a:pt x="971" y="563"/>
                  </a:lnTo>
                  <a:lnTo>
                    <a:pt x="818" y="691"/>
                  </a:lnTo>
                  <a:lnTo>
                    <a:pt x="639" y="921"/>
                  </a:lnTo>
                  <a:lnTo>
                    <a:pt x="486" y="1151"/>
                  </a:lnTo>
                  <a:lnTo>
                    <a:pt x="358" y="1381"/>
                  </a:lnTo>
                  <a:lnTo>
                    <a:pt x="281" y="1637"/>
                  </a:lnTo>
                  <a:lnTo>
                    <a:pt x="153" y="1994"/>
                  </a:lnTo>
                  <a:lnTo>
                    <a:pt x="0" y="2352"/>
                  </a:lnTo>
                  <a:lnTo>
                    <a:pt x="256" y="2608"/>
                  </a:lnTo>
                  <a:lnTo>
                    <a:pt x="588" y="2455"/>
                  </a:lnTo>
                  <a:lnTo>
                    <a:pt x="971" y="2327"/>
                  </a:lnTo>
                  <a:lnTo>
                    <a:pt x="1202" y="2250"/>
                  </a:lnTo>
                  <a:lnTo>
                    <a:pt x="1457" y="2122"/>
                  </a:lnTo>
                  <a:lnTo>
                    <a:pt x="1687" y="1969"/>
                  </a:lnTo>
                  <a:lnTo>
                    <a:pt x="1917" y="1790"/>
                  </a:lnTo>
                  <a:lnTo>
                    <a:pt x="2045" y="1637"/>
                  </a:lnTo>
                  <a:lnTo>
                    <a:pt x="2147" y="1509"/>
                  </a:lnTo>
                  <a:lnTo>
                    <a:pt x="2326" y="1202"/>
                  </a:lnTo>
                  <a:lnTo>
                    <a:pt x="2429" y="921"/>
                  </a:lnTo>
                  <a:lnTo>
                    <a:pt x="2531" y="640"/>
                  </a:lnTo>
                  <a:lnTo>
                    <a:pt x="2582" y="384"/>
                  </a:lnTo>
                  <a:lnTo>
                    <a:pt x="2608" y="179"/>
                  </a:lnTo>
                  <a:lnTo>
                    <a:pt x="26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6"/>
            <p:cNvSpPr/>
            <p:nvPr/>
          </p:nvSpPr>
          <p:spPr>
            <a:xfrm>
              <a:off x="4133575" y="3992200"/>
              <a:ext cx="65200" cy="65200"/>
            </a:xfrm>
            <a:custGeom>
              <a:avLst/>
              <a:gdLst/>
              <a:ahLst/>
              <a:cxnLst/>
              <a:rect l="l" t="t" r="r" b="b"/>
              <a:pathLst>
                <a:path w="2608" h="2608" extrusionOk="0">
                  <a:moveTo>
                    <a:pt x="0" y="0"/>
                  </a:moveTo>
                  <a:lnTo>
                    <a:pt x="0" y="179"/>
                  </a:lnTo>
                  <a:lnTo>
                    <a:pt x="52" y="384"/>
                  </a:lnTo>
                  <a:lnTo>
                    <a:pt x="103" y="640"/>
                  </a:lnTo>
                  <a:lnTo>
                    <a:pt x="179" y="921"/>
                  </a:lnTo>
                  <a:lnTo>
                    <a:pt x="307" y="1202"/>
                  </a:lnTo>
                  <a:lnTo>
                    <a:pt x="486" y="1509"/>
                  </a:lnTo>
                  <a:lnTo>
                    <a:pt x="588" y="1637"/>
                  </a:lnTo>
                  <a:lnTo>
                    <a:pt x="691" y="1764"/>
                  </a:lnTo>
                  <a:lnTo>
                    <a:pt x="921" y="1969"/>
                  </a:lnTo>
                  <a:lnTo>
                    <a:pt x="1176" y="2122"/>
                  </a:lnTo>
                  <a:lnTo>
                    <a:pt x="1406" y="2250"/>
                  </a:lnTo>
                  <a:lnTo>
                    <a:pt x="1662" y="2327"/>
                  </a:lnTo>
                  <a:lnTo>
                    <a:pt x="2020" y="2455"/>
                  </a:lnTo>
                  <a:lnTo>
                    <a:pt x="2352" y="2608"/>
                  </a:lnTo>
                  <a:lnTo>
                    <a:pt x="2608" y="2352"/>
                  </a:lnTo>
                  <a:lnTo>
                    <a:pt x="2454" y="2020"/>
                  </a:lnTo>
                  <a:lnTo>
                    <a:pt x="2352" y="1637"/>
                  </a:lnTo>
                  <a:lnTo>
                    <a:pt x="2250" y="1406"/>
                  </a:lnTo>
                  <a:lnTo>
                    <a:pt x="2122" y="1151"/>
                  </a:lnTo>
                  <a:lnTo>
                    <a:pt x="1969" y="921"/>
                  </a:lnTo>
                  <a:lnTo>
                    <a:pt x="1790" y="691"/>
                  </a:lnTo>
                  <a:lnTo>
                    <a:pt x="1662" y="563"/>
                  </a:lnTo>
                  <a:lnTo>
                    <a:pt x="1509" y="461"/>
                  </a:lnTo>
                  <a:lnTo>
                    <a:pt x="1227" y="282"/>
                  </a:lnTo>
                  <a:lnTo>
                    <a:pt x="921" y="179"/>
                  </a:lnTo>
                  <a:lnTo>
                    <a:pt x="639" y="77"/>
                  </a:lnTo>
                  <a:lnTo>
                    <a:pt x="384" y="26"/>
                  </a:lnTo>
                  <a:lnTo>
                    <a:pt x="1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6"/>
            <p:cNvSpPr/>
            <p:nvPr/>
          </p:nvSpPr>
          <p:spPr>
            <a:xfrm>
              <a:off x="4230725" y="4089350"/>
              <a:ext cx="65200" cy="65200"/>
            </a:xfrm>
            <a:custGeom>
              <a:avLst/>
              <a:gdLst/>
              <a:ahLst/>
              <a:cxnLst/>
              <a:rect l="l" t="t" r="r" b="b"/>
              <a:pathLst>
                <a:path w="2608" h="2608" extrusionOk="0">
                  <a:moveTo>
                    <a:pt x="256" y="0"/>
                  </a:moveTo>
                  <a:lnTo>
                    <a:pt x="0" y="256"/>
                  </a:lnTo>
                  <a:lnTo>
                    <a:pt x="153" y="588"/>
                  </a:lnTo>
                  <a:lnTo>
                    <a:pt x="281" y="946"/>
                  </a:lnTo>
                  <a:lnTo>
                    <a:pt x="358" y="1202"/>
                  </a:lnTo>
                  <a:lnTo>
                    <a:pt x="486" y="1432"/>
                  </a:lnTo>
                  <a:lnTo>
                    <a:pt x="639" y="1687"/>
                  </a:lnTo>
                  <a:lnTo>
                    <a:pt x="844" y="1917"/>
                  </a:lnTo>
                  <a:lnTo>
                    <a:pt x="971" y="2020"/>
                  </a:lnTo>
                  <a:lnTo>
                    <a:pt x="1099" y="2122"/>
                  </a:lnTo>
                  <a:lnTo>
                    <a:pt x="1406" y="2301"/>
                  </a:lnTo>
                  <a:lnTo>
                    <a:pt x="1687" y="2429"/>
                  </a:lnTo>
                  <a:lnTo>
                    <a:pt x="1968" y="2505"/>
                  </a:lnTo>
                  <a:lnTo>
                    <a:pt x="2224" y="2556"/>
                  </a:lnTo>
                  <a:lnTo>
                    <a:pt x="2429" y="2608"/>
                  </a:lnTo>
                  <a:lnTo>
                    <a:pt x="2608" y="2608"/>
                  </a:lnTo>
                  <a:lnTo>
                    <a:pt x="2608" y="2429"/>
                  </a:lnTo>
                  <a:lnTo>
                    <a:pt x="2582" y="2224"/>
                  </a:lnTo>
                  <a:lnTo>
                    <a:pt x="2531" y="1969"/>
                  </a:lnTo>
                  <a:lnTo>
                    <a:pt x="2429" y="1687"/>
                  </a:lnTo>
                  <a:lnTo>
                    <a:pt x="2326" y="1381"/>
                  </a:lnTo>
                  <a:lnTo>
                    <a:pt x="2147" y="1099"/>
                  </a:lnTo>
                  <a:lnTo>
                    <a:pt x="2045" y="946"/>
                  </a:lnTo>
                  <a:lnTo>
                    <a:pt x="1917" y="818"/>
                  </a:lnTo>
                  <a:lnTo>
                    <a:pt x="1687" y="639"/>
                  </a:lnTo>
                  <a:lnTo>
                    <a:pt x="1457" y="486"/>
                  </a:lnTo>
                  <a:lnTo>
                    <a:pt x="1202" y="358"/>
                  </a:lnTo>
                  <a:lnTo>
                    <a:pt x="971" y="281"/>
                  </a:lnTo>
                  <a:lnTo>
                    <a:pt x="971" y="256"/>
                  </a:lnTo>
                  <a:lnTo>
                    <a:pt x="588" y="153"/>
                  </a:lnTo>
                  <a:lnTo>
                    <a:pt x="2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6"/>
            <p:cNvSpPr/>
            <p:nvPr/>
          </p:nvSpPr>
          <p:spPr>
            <a:xfrm>
              <a:off x="4133575" y="4089350"/>
              <a:ext cx="65200" cy="65200"/>
            </a:xfrm>
            <a:custGeom>
              <a:avLst/>
              <a:gdLst/>
              <a:ahLst/>
              <a:cxnLst/>
              <a:rect l="l" t="t" r="r" b="b"/>
              <a:pathLst>
                <a:path w="2608" h="2608" extrusionOk="0">
                  <a:moveTo>
                    <a:pt x="2352" y="0"/>
                  </a:moveTo>
                  <a:lnTo>
                    <a:pt x="2020" y="153"/>
                  </a:lnTo>
                  <a:lnTo>
                    <a:pt x="1662" y="256"/>
                  </a:lnTo>
                  <a:lnTo>
                    <a:pt x="1406" y="358"/>
                  </a:lnTo>
                  <a:lnTo>
                    <a:pt x="1176" y="486"/>
                  </a:lnTo>
                  <a:lnTo>
                    <a:pt x="921" y="639"/>
                  </a:lnTo>
                  <a:lnTo>
                    <a:pt x="691" y="818"/>
                  </a:lnTo>
                  <a:lnTo>
                    <a:pt x="588" y="946"/>
                  </a:lnTo>
                  <a:lnTo>
                    <a:pt x="486" y="1099"/>
                  </a:lnTo>
                  <a:lnTo>
                    <a:pt x="307" y="1381"/>
                  </a:lnTo>
                  <a:lnTo>
                    <a:pt x="179" y="1687"/>
                  </a:lnTo>
                  <a:lnTo>
                    <a:pt x="103" y="1969"/>
                  </a:lnTo>
                  <a:lnTo>
                    <a:pt x="26" y="2224"/>
                  </a:lnTo>
                  <a:lnTo>
                    <a:pt x="0" y="2429"/>
                  </a:lnTo>
                  <a:lnTo>
                    <a:pt x="0" y="2608"/>
                  </a:lnTo>
                  <a:lnTo>
                    <a:pt x="179" y="2582"/>
                  </a:lnTo>
                  <a:lnTo>
                    <a:pt x="384" y="2556"/>
                  </a:lnTo>
                  <a:lnTo>
                    <a:pt x="639" y="2505"/>
                  </a:lnTo>
                  <a:lnTo>
                    <a:pt x="921" y="2429"/>
                  </a:lnTo>
                  <a:lnTo>
                    <a:pt x="1227" y="2301"/>
                  </a:lnTo>
                  <a:lnTo>
                    <a:pt x="1509" y="2122"/>
                  </a:lnTo>
                  <a:lnTo>
                    <a:pt x="1662" y="2020"/>
                  </a:lnTo>
                  <a:lnTo>
                    <a:pt x="1790" y="1917"/>
                  </a:lnTo>
                  <a:lnTo>
                    <a:pt x="1969" y="1687"/>
                  </a:lnTo>
                  <a:lnTo>
                    <a:pt x="2122" y="1432"/>
                  </a:lnTo>
                  <a:lnTo>
                    <a:pt x="2250" y="1202"/>
                  </a:lnTo>
                  <a:lnTo>
                    <a:pt x="2352" y="946"/>
                  </a:lnTo>
                  <a:lnTo>
                    <a:pt x="2454" y="588"/>
                  </a:lnTo>
                  <a:lnTo>
                    <a:pt x="2608" y="256"/>
                  </a:lnTo>
                  <a:lnTo>
                    <a:pt x="23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6"/>
            <p:cNvSpPr/>
            <p:nvPr/>
          </p:nvSpPr>
          <p:spPr>
            <a:xfrm>
              <a:off x="4187250" y="4045875"/>
              <a:ext cx="55000" cy="55000"/>
            </a:xfrm>
            <a:custGeom>
              <a:avLst/>
              <a:gdLst/>
              <a:ahLst/>
              <a:cxnLst/>
              <a:rect l="l" t="t" r="r" b="b"/>
              <a:pathLst>
                <a:path w="2200" h="2200" extrusionOk="0">
                  <a:moveTo>
                    <a:pt x="1100" y="1"/>
                  </a:moveTo>
                  <a:lnTo>
                    <a:pt x="870" y="26"/>
                  </a:lnTo>
                  <a:lnTo>
                    <a:pt x="665" y="77"/>
                  </a:lnTo>
                  <a:lnTo>
                    <a:pt x="486" y="180"/>
                  </a:lnTo>
                  <a:lnTo>
                    <a:pt x="333" y="308"/>
                  </a:lnTo>
                  <a:lnTo>
                    <a:pt x="180" y="486"/>
                  </a:lnTo>
                  <a:lnTo>
                    <a:pt x="77" y="665"/>
                  </a:lnTo>
                  <a:lnTo>
                    <a:pt x="26" y="870"/>
                  </a:lnTo>
                  <a:lnTo>
                    <a:pt x="1" y="1100"/>
                  </a:lnTo>
                  <a:lnTo>
                    <a:pt x="26" y="1305"/>
                  </a:lnTo>
                  <a:lnTo>
                    <a:pt x="77" y="1535"/>
                  </a:lnTo>
                  <a:lnTo>
                    <a:pt x="180" y="1714"/>
                  </a:lnTo>
                  <a:lnTo>
                    <a:pt x="333" y="1867"/>
                  </a:lnTo>
                  <a:lnTo>
                    <a:pt x="486" y="1995"/>
                  </a:lnTo>
                  <a:lnTo>
                    <a:pt x="665" y="2097"/>
                  </a:lnTo>
                  <a:lnTo>
                    <a:pt x="870" y="2174"/>
                  </a:lnTo>
                  <a:lnTo>
                    <a:pt x="1100" y="2199"/>
                  </a:lnTo>
                  <a:lnTo>
                    <a:pt x="1330" y="2174"/>
                  </a:lnTo>
                  <a:lnTo>
                    <a:pt x="1535" y="2097"/>
                  </a:lnTo>
                  <a:lnTo>
                    <a:pt x="1713" y="1995"/>
                  </a:lnTo>
                  <a:lnTo>
                    <a:pt x="1892" y="1867"/>
                  </a:lnTo>
                  <a:lnTo>
                    <a:pt x="2020" y="1714"/>
                  </a:lnTo>
                  <a:lnTo>
                    <a:pt x="2122" y="1535"/>
                  </a:lnTo>
                  <a:lnTo>
                    <a:pt x="2174" y="1305"/>
                  </a:lnTo>
                  <a:lnTo>
                    <a:pt x="2199" y="1100"/>
                  </a:lnTo>
                  <a:lnTo>
                    <a:pt x="2174" y="870"/>
                  </a:lnTo>
                  <a:lnTo>
                    <a:pt x="2122" y="665"/>
                  </a:lnTo>
                  <a:lnTo>
                    <a:pt x="2020" y="486"/>
                  </a:lnTo>
                  <a:lnTo>
                    <a:pt x="1892" y="308"/>
                  </a:lnTo>
                  <a:lnTo>
                    <a:pt x="1713" y="180"/>
                  </a:lnTo>
                  <a:lnTo>
                    <a:pt x="1535" y="77"/>
                  </a:lnTo>
                  <a:lnTo>
                    <a:pt x="1330" y="26"/>
                  </a:lnTo>
                  <a:lnTo>
                    <a:pt x="1100" y="1"/>
                  </a:lnTo>
                  <a:close/>
                </a:path>
              </a:pathLst>
            </a:custGeom>
            <a:solidFill>
              <a:srgbClr val="FFE4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6"/>
            <p:cNvSpPr/>
            <p:nvPr/>
          </p:nvSpPr>
          <p:spPr>
            <a:xfrm>
              <a:off x="4067100" y="4058675"/>
              <a:ext cx="28800" cy="28775"/>
            </a:xfrm>
            <a:custGeom>
              <a:avLst/>
              <a:gdLst/>
              <a:ahLst/>
              <a:cxnLst/>
              <a:rect l="l" t="t" r="r" b="b"/>
              <a:pathLst>
                <a:path w="1152" h="1151" extrusionOk="0">
                  <a:moveTo>
                    <a:pt x="563" y="0"/>
                  </a:moveTo>
                  <a:lnTo>
                    <a:pt x="461" y="26"/>
                  </a:lnTo>
                  <a:lnTo>
                    <a:pt x="333" y="51"/>
                  </a:lnTo>
                  <a:lnTo>
                    <a:pt x="256" y="102"/>
                  </a:lnTo>
                  <a:lnTo>
                    <a:pt x="154" y="179"/>
                  </a:lnTo>
                  <a:lnTo>
                    <a:pt x="77" y="256"/>
                  </a:lnTo>
                  <a:lnTo>
                    <a:pt x="26" y="358"/>
                  </a:lnTo>
                  <a:lnTo>
                    <a:pt x="1" y="460"/>
                  </a:lnTo>
                  <a:lnTo>
                    <a:pt x="1" y="588"/>
                  </a:lnTo>
                  <a:lnTo>
                    <a:pt x="1" y="690"/>
                  </a:lnTo>
                  <a:lnTo>
                    <a:pt x="26" y="818"/>
                  </a:lnTo>
                  <a:lnTo>
                    <a:pt x="77" y="895"/>
                  </a:lnTo>
                  <a:lnTo>
                    <a:pt x="154" y="997"/>
                  </a:lnTo>
                  <a:lnTo>
                    <a:pt x="256" y="1074"/>
                  </a:lnTo>
                  <a:lnTo>
                    <a:pt x="333" y="1125"/>
                  </a:lnTo>
                  <a:lnTo>
                    <a:pt x="461" y="1150"/>
                  </a:lnTo>
                  <a:lnTo>
                    <a:pt x="691" y="1150"/>
                  </a:lnTo>
                  <a:lnTo>
                    <a:pt x="793" y="1125"/>
                  </a:lnTo>
                  <a:lnTo>
                    <a:pt x="895" y="1074"/>
                  </a:lnTo>
                  <a:lnTo>
                    <a:pt x="972" y="997"/>
                  </a:lnTo>
                  <a:lnTo>
                    <a:pt x="1049" y="895"/>
                  </a:lnTo>
                  <a:lnTo>
                    <a:pt x="1100" y="818"/>
                  </a:lnTo>
                  <a:lnTo>
                    <a:pt x="1126" y="690"/>
                  </a:lnTo>
                  <a:lnTo>
                    <a:pt x="1151" y="588"/>
                  </a:lnTo>
                  <a:lnTo>
                    <a:pt x="1126" y="460"/>
                  </a:lnTo>
                  <a:lnTo>
                    <a:pt x="1100" y="358"/>
                  </a:lnTo>
                  <a:lnTo>
                    <a:pt x="1049" y="256"/>
                  </a:lnTo>
                  <a:lnTo>
                    <a:pt x="972" y="179"/>
                  </a:lnTo>
                  <a:lnTo>
                    <a:pt x="895" y="102"/>
                  </a:lnTo>
                  <a:lnTo>
                    <a:pt x="793" y="51"/>
                  </a:lnTo>
                  <a:lnTo>
                    <a:pt x="691" y="26"/>
                  </a:lnTo>
                  <a:lnTo>
                    <a:pt x="5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6"/>
            <p:cNvSpPr/>
            <p:nvPr/>
          </p:nvSpPr>
          <p:spPr>
            <a:xfrm>
              <a:off x="4334250" y="4058675"/>
              <a:ext cx="28775" cy="28775"/>
            </a:xfrm>
            <a:custGeom>
              <a:avLst/>
              <a:gdLst/>
              <a:ahLst/>
              <a:cxnLst/>
              <a:rect l="l" t="t" r="r" b="b"/>
              <a:pathLst>
                <a:path w="1151" h="1151" extrusionOk="0">
                  <a:moveTo>
                    <a:pt x="563" y="0"/>
                  </a:moveTo>
                  <a:lnTo>
                    <a:pt x="460" y="26"/>
                  </a:lnTo>
                  <a:lnTo>
                    <a:pt x="333" y="51"/>
                  </a:lnTo>
                  <a:lnTo>
                    <a:pt x="256" y="102"/>
                  </a:lnTo>
                  <a:lnTo>
                    <a:pt x="154" y="179"/>
                  </a:lnTo>
                  <a:lnTo>
                    <a:pt x="77" y="256"/>
                  </a:lnTo>
                  <a:lnTo>
                    <a:pt x="26" y="358"/>
                  </a:lnTo>
                  <a:lnTo>
                    <a:pt x="0" y="460"/>
                  </a:lnTo>
                  <a:lnTo>
                    <a:pt x="0" y="588"/>
                  </a:lnTo>
                  <a:lnTo>
                    <a:pt x="0" y="690"/>
                  </a:lnTo>
                  <a:lnTo>
                    <a:pt x="26" y="818"/>
                  </a:lnTo>
                  <a:lnTo>
                    <a:pt x="77" y="895"/>
                  </a:lnTo>
                  <a:lnTo>
                    <a:pt x="154" y="997"/>
                  </a:lnTo>
                  <a:lnTo>
                    <a:pt x="256" y="1074"/>
                  </a:lnTo>
                  <a:lnTo>
                    <a:pt x="333" y="1125"/>
                  </a:lnTo>
                  <a:lnTo>
                    <a:pt x="460" y="1150"/>
                  </a:lnTo>
                  <a:lnTo>
                    <a:pt x="691" y="1150"/>
                  </a:lnTo>
                  <a:lnTo>
                    <a:pt x="793" y="1125"/>
                  </a:lnTo>
                  <a:lnTo>
                    <a:pt x="895" y="1074"/>
                  </a:lnTo>
                  <a:lnTo>
                    <a:pt x="972" y="997"/>
                  </a:lnTo>
                  <a:lnTo>
                    <a:pt x="1048" y="895"/>
                  </a:lnTo>
                  <a:lnTo>
                    <a:pt x="1100" y="818"/>
                  </a:lnTo>
                  <a:lnTo>
                    <a:pt x="1125" y="690"/>
                  </a:lnTo>
                  <a:lnTo>
                    <a:pt x="1151" y="588"/>
                  </a:lnTo>
                  <a:lnTo>
                    <a:pt x="1125" y="460"/>
                  </a:lnTo>
                  <a:lnTo>
                    <a:pt x="1100" y="358"/>
                  </a:lnTo>
                  <a:lnTo>
                    <a:pt x="1048" y="256"/>
                  </a:lnTo>
                  <a:lnTo>
                    <a:pt x="972" y="179"/>
                  </a:lnTo>
                  <a:lnTo>
                    <a:pt x="895" y="102"/>
                  </a:lnTo>
                  <a:lnTo>
                    <a:pt x="793" y="51"/>
                  </a:lnTo>
                  <a:lnTo>
                    <a:pt x="691" y="26"/>
                  </a:lnTo>
                  <a:lnTo>
                    <a:pt x="5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878;p32">
            <a:extLst>
              <a:ext uri="{FF2B5EF4-FFF2-40B4-BE49-F238E27FC236}">
                <a16:creationId xmlns:a16="http://schemas.microsoft.com/office/drawing/2014/main" xmlns="" id="{64ABA278-644F-49BF-81B1-0F020DBCA701}"/>
              </a:ext>
            </a:extLst>
          </p:cNvPr>
          <p:cNvSpPr/>
          <p:nvPr/>
        </p:nvSpPr>
        <p:spPr>
          <a:xfrm>
            <a:off x="3005299" y="2701654"/>
            <a:ext cx="815388" cy="822906"/>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79;p32">
            <a:extLst>
              <a:ext uri="{FF2B5EF4-FFF2-40B4-BE49-F238E27FC236}">
                <a16:creationId xmlns:a16="http://schemas.microsoft.com/office/drawing/2014/main" xmlns="" id="{F0098672-6137-4F7A-BD01-46BFE07E9E93}"/>
              </a:ext>
            </a:extLst>
          </p:cNvPr>
          <p:cNvSpPr/>
          <p:nvPr/>
        </p:nvSpPr>
        <p:spPr>
          <a:xfrm>
            <a:off x="4959751" y="2672301"/>
            <a:ext cx="815388" cy="822906"/>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80;p32">
            <a:extLst>
              <a:ext uri="{FF2B5EF4-FFF2-40B4-BE49-F238E27FC236}">
                <a16:creationId xmlns:a16="http://schemas.microsoft.com/office/drawing/2014/main" xmlns="" id="{5F919EF1-8607-4FD1-B392-4DBCBE035553}"/>
              </a:ext>
            </a:extLst>
          </p:cNvPr>
          <p:cNvSpPr/>
          <p:nvPr/>
        </p:nvSpPr>
        <p:spPr>
          <a:xfrm>
            <a:off x="6924703" y="2672301"/>
            <a:ext cx="815388" cy="822906"/>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81;p32">
            <a:extLst>
              <a:ext uri="{FF2B5EF4-FFF2-40B4-BE49-F238E27FC236}">
                <a16:creationId xmlns:a16="http://schemas.microsoft.com/office/drawing/2014/main" xmlns="" id="{C0A4E3E0-9E01-467B-951F-7DA3ABBBD36B}"/>
              </a:ext>
            </a:extLst>
          </p:cNvPr>
          <p:cNvSpPr/>
          <p:nvPr/>
        </p:nvSpPr>
        <p:spPr>
          <a:xfrm>
            <a:off x="1136695" y="2777304"/>
            <a:ext cx="612900" cy="612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882;p32">
            <a:extLst>
              <a:ext uri="{FF2B5EF4-FFF2-40B4-BE49-F238E27FC236}">
                <a16:creationId xmlns:a16="http://schemas.microsoft.com/office/drawing/2014/main" xmlns="" id="{2DB74CFC-71F0-4B76-AC6E-EFE080F64015}"/>
              </a:ext>
            </a:extLst>
          </p:cNvPr>
          <p:cNvSpPr/>
          <p:nvPr/>
        </p:nvSpPr>
        <p:spPr>
          <a:xfrm>
            <a:off x="3098845" y="2777304"/>
            <a:ext cx="612900" cy="612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83;p32">
            <a:extLst>
              <a:ext uri="{FF2B5EF4-FFF2-40B4-BE49-F238E27FC236}">
                <a16:creationId xmlns:a16="http://schemas.microsoft.com/office/drawing/2014/main" xmlns="" id="{CE81FFFB-69E9-418A-8ABB-F6F9C551A24E}"/>
              </a:ext>
            </a:extLst>
          </p:cNvPr>
          <p:cNvSpPr/>
          <p:nvPr/>
        </p:nvSpPr>
        <p:spPr>
          <a:xfrm>
            <a:off x="5060995" y="2777304"/>
            <a:ext cx="612900" cy="612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84;p32">
            <a:extLst>
              <a:ext uri="{FF2B5EF4-FFF2-40B4-BE49-F238E27FC236}">
                <a16:creationId xmlns:a16="http://schemas.microsoft.com/office/drawing/2014/main" xmlns="" id="{C6169826-D69D-41B7-8956-791A954B9C11}"/>
              </a:ext>
            </a:extLst>
          </p:cNvPr>
          <p:cNvSpPr/>
          <p:nvPr/>
        </p:nvSpPr>
        <p:spPr>
          <a:xfrm>
            <a:off x="7025947" y="2777304"/>
            <a:ext cx="612900" cy="612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 name="Google Shape;886;p32">
            <a:extLst>
              <a:ext uri="{FF2B5EF4-FFF2-40B4-BE49-F238E27FC236}">
                <a16:creationId xmlns:a16="http://schemas.microsoft.com/office/drawing/2014/main" xmlns="" id="{B468DD9B-54D8-4365-AC6F-6DFF3E27F777}"/>
              </a:ext>
            </a:extLst>
          </p:cNvPr>
          <p:cNvCxnSpPr>
            <a:stCxn id="61" idx="6"/>
            <a:endCxn id="62" idx="0"/>
          </p:cNvCxnSpPr>
          <p:nvPr/>
        </p:nvCxnSpPr>
        <p:spPr>
          <a:xfrm rot="10800000" flipH="1">
            <a:off x="1749595" y="2777454"/>
            <a:ext cx="1655700" cy="306300"/>
          </a:xfrm>
          <a:prstGeom prst="curvedConnector4">
            <a:avLst>
              <a:gd name="adj1" fmla="val 40746"/>
              <a:gd name="adj2" fmla="val 177791"/>
            </a:avLst>
          </a:prstGeom>
          <a:noFill/>
          <a:ln w="28575" cap="flat" cmpd="sng">
            <a:solidFill>
              <a:schemeClr val="dk2"/>
            </a:solidFill>
            <a:prstDash val="solid"/>
            <a:round/>
            <a:headEnd type="none" w="med" len="med"/>
            <a:tailEnd type="none" w="med" len="med"/>
          </a:ln>
        </p:spPr>
      </p:cxnSp>
      <p:cxnSp>
        <p:nvCxnSpPr>
          <p:cNvPr id="66" name="Google Shape;887;p32">
            <a:extLst>
              <a:ext uri="{FF2B5EF4-FFF2-40B4-BE49-F238E27FC236}">
                <a16:creationId xmlns:a16="http://schemas.microsoft.com/office/drawing/2014/main" xmlns="" id="{FCC6CF55-B2B1-4F2F-8897-083AC7E8AF91}"/>
              </a:ext>
            </a:extLst>
          </p:cNvPr>
          <p:cNvCxnSpPr>
            <a:stCxn id="62" idx="6"/>
            <a:endCxn id="63" idx="0"/>
          </p:cNvCxnSpPr>
          <p:nvPr/>
        </p:nvCxnSpPr>
        <p:spPr>
          <a:xfrm rot="10800000" flipH="1">
            <a:off x="3711745" y="2777454"/>
            <a:ext cx="1655700" cy="306300"/>
          </a:xfrm>
          <a:prstGeom prst="curvedConnector4">
            <a:avLst>
              <a:gd name="adj1" fmla="val 40746"/>
              <a:gd name="adj2" fmla="val 177791"/>
            </a:avLst>
          </a:prstGeom>
          <a:noFill/>
          <a:ln w="28575" cap="flat" cmpd="sng">
            <a:solidFill>
              <a:schemeClr val="dk2"/>
            </a:solidFill>
            <a:prstDash val="solid"/>
            <a:round/>
            <a:headEnd type="none" w="med" len="med"/>
            <a:tailEnd type="none" w="med" len="med"/>
          </a:ln>
        </p:spPr>
      </p:cxnSp>
      <p:cxnSp>
        <p:nvCxnSpPr>
          <p:cNvPr id="67" name="Google Shape;888;p32">
            <a:extLst>
              <a:ext uri="{FF2B5EF4-FFF2-40B4-BE49-F238E27FC236}">
                <a16:creationId xmlns:a16="http://schemas.microsoft.com/office/drawing/2014/main" xmlns="" id="{A8A74EEA-4B45-4714-9A47-A8A3F77DD31D}"/>
              </a:ext>
            </a:extLst>
          </p:cNvPr>
          <p:cNvCxnSpPr>
            <a:stCxn id="63" idx="6"/>
            <a:endCxn id="64" idx="0"/>
          </p:cNvCxnSpPr>
          <p:nvPr/>
        </p:nvCxnSpPr>
        <p:spPr>
          <a:xfrm rot="10800000" flipH="1">
            <a:off x="5673895" y="2777454"/>
            <a:ext cx="1658400" cy="306300"/>
          </a:xfrm>
          <a:prstGeom prst="curvedConnector4">
            <a:avLst>
              <a:gd name="adj1" fmla="val 40764"/>
              <a:gd name="adj2" fmla="val 177791"/>
            </a:avLst>
          </a:prstGeom>
          <a:noFill/>
          <a:ln w="28575" cap="flat" cmpd="sng">
            <a:solidFill>
              <a:schemeClr val="dk2"/>
            </a:solidFill>
            <a:prstDash val="solid"/>
            <a:round/>
            <a:headEnd type="none" w="med" len="med"/>
            <a:tailEnd type="none" w="med" len="med"/>
          </a:ln>
        </p:spPr>
      </p:cxnSp>
      <p:grpSp>
        <p:nvGrpSpPr>
          <p:cNvPr id="68" name="Google Shape;892;p32">
            <a:extLst>
              <a:ext uri="{FF2B5EF4-FFF2-40B4-BE49-F238E27FC236}">
                <a16:creationId xmlns:a16="http://schemas.microsoft.com/office/drawing/2014/main" xmlns="" id="{4D244916-A3E0-4A02-9452-269C97556EB5}"/>
              </a:ext>
            </a:extLst>
          </p:cNvPr>
          <p:cNvGrpSpPr/>
          <p:nvPr/>
        </p:nvGrpSpPr>
        <p:grpSpPr>
          <a:xfrm>
            <a:off x="1239358" y="2903833"/>
            <a:ext cx="407573" cy="359842"/>
            <a:chOff x="2498150" y="1182125"/>
            <a:chExt cx="371975" cy="325325"/>
          </a:xfrm>
        </p:grpSpPr>
        <p:sp>
          <p:nvSpPr>
            <p:cNvPr id="69" name="Google Shape;893;p32">
              <a:extLst>
                <a:ext uri="{FF2B5EF4-FFF2-40B4-BE49-F238E27FC236}">
                  <a16:creationId xmlns:a16="http://schemas.microsoft.com/office/drawing/2014/main" xmlns="" id="{433E52E8-124A-4A37-B369-361C1BC801B7}"/>
                </a:ext>
              </a:extLst>
            </p:cNvPr>
            <p:cNvSpPr/>
            <p:nvPr/>
          </p:nvSpPr>
          <p:spPr>
            <a:xfrm>
              <a:off x="2498150" y="1205125"/>
              <a:ext cx="186000" cy="302325"/>
            </a:xfrm>
            <a:custGeom>
              <a:avLst/>
              <a:gdLst/>
              <a:ahLst/>
              <a:cxnLst/>
              <a:rect l="l" t="t" r="r" b="b"/>
              <a:pathLst>
                <a:path w="7440" h="12093" extrusionOk="0">
                  <a:moveTo>
                    <a:pt x="0" y="1"/>
                  </a:moveTo>
                  <a:lnTo>
                    <a:pt x="0" y="11249"/>
                  </a:lnTo>
                  <a:lnTo>
                    <a:pt x="6110" y="11249"/>
                  </a:lnTo>
                  <a:lnTo>
                    <a:pt x="6698" y="11786"/>
                  </a:lnTo>
                  <a:lnTo>
                    <a:pt x="6851" y="11914"/>
                  </a:lnTo>
                  <a:lnTo>
                    <a:pt x="7056" y="12016"/>
                  </a:lnTo>
                  <a:lnTo>
                    <a:pt x="7235" y="12067"/>
                  </a:lnTo>
                  <a:lnTo>
                    <a:pt x="7439" y="12092"/>
                  </a:lnTo>
                  <a:lnTo>
                    <a:pt x="74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894;p32">
              <a:extLst>
                <a:ext uri="{FF2B5EF4-FFF2-40B4-BE49-F238E27FC236}">
                  <a16:creationId xmlns:a16="http://schemas.microsoft.com/office/drawing/2014/main" xmlns="" id="{7C20F451-0C2A-46A9-8A47-1EF7BA66B0C3}"/>
                </a:ext>
              </a:extLst>
            </p:cNvPr>
            <p:cNvSpPr/>
            <p:nvPr/>
          </p:nvSpPr>
          <p:spPr>
            <a:xfrm>
              <a:off x="2684125" y="1205125"/>
              <a:ext cx="186000" cy="302325"/>
            </a:xfrm>
            <a:custGeom>
              <a:avLst/>
              <a:gdLst/>
              <a:ahLst/>
              <a:cxnLst/>
              <a:rect l="l" t="t" r="r" b="b"/>
              <a:pathLst>
                <a:path w="7440" h="12093" extrusionOk="0">
                  <a:moveTo>
                    <a:pt x="0" y="1"/>
                  </a:moveTo>
                  <a:lnTo>
                    <a:pt x="0" y="12092"/>
                  </a:lnTo>
                  <a:lnTo>
                    <a:pt x="205" y="12067"/>
                  </a:lnTo>
                  <a:lnTo>
                    <a:pt x="409" y="12016"/>
                  </a:lnTo>
                  <a:lnTo>
                    <a:pt x="588" y="11914"/>
                  </a:lnTo>
                  <a:lnTo>
                    <a:pt x="767" y="11786"/>
                  </a:lnTo>
                  <a:lnTo>
                    <a:pt x="1329" y="11249"/>
                  </a:lnTo>
                  <a:lnTo>
                    <a:pt x="7439" y="11249"/>
                  </a:lnTo>
                  <a:lnTo>
                    <a:pt x="74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895;p32">
              <a:extLst>
                <a:ext uri="{FF2B5EF4-FFF2-40B4-BE49-F238E27FC236}">
                  <a16:creationId xmlns:a16="http://schemas.microsoft.com/office/drawing/2014/main" xmlns="" id="{6A069A16-D8FB-4214-A1A1-8320E837E373}"/>
                </a:ext>
              </a:extLst>
            </p:cNvPr>
            <p:cNvSpPr/>
            <p:nvPr/>
          </p:nvSpPr>
          <p:spPr>
            <a:xfrm>
              <a:off x="2684125" y="1421150"/>
              <a:ext cx="155950" cy="35175"/>
            </a:xfrm>
            <a:custGeom>
              <a:avLst/>
              <a:gdLst/>
              <a:ahLst/>
              <a:cxnLst/>
              <a:rect l="l" t="t" r="r" b="b"/>
              <a:pathLst>
                <a:path w="6238" h="1407" extrusionOk="0">
                  <a:moveTo>
                    <a:pt x="0" y="0"/>
                  </a:moveTo>
                  <a:lnTo>
                    <a:pt x="0" y="1406"/>
                  </a:lnTo>
                  <a:lnTo>
                    <a:pt x="6238" y="1406"/>
                  </a:lnTo>
                  <a:lnTo>
                    <a:pt x="6238" y="0"/>
                  </a:lnTo>
                  <a:close/>
                </a:path>
              </a:pathLst>
            </a:custGeom>
            <a:solidFill>
              <a:srgbClr val="261E35">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896;p32">
              <a:extLst>
                <a:ext uri="{FF2B5EF4-FFF2-40B4-BE49-F238E27FC236}">
                  <a16:creationId xmlns:a16="http://schemas.microsoft.com/office/drawing/2014/main" xmlns="" id="{0E9691B7-A5F2-4D17-A1FA-CE8E34C6DDC8}"/>
                </a:ext>
              </a:extLst>
            </p:cNvPr>
            <p:cNvSpPr/>
            <p:nvPr/>
          </p:nvSpPr>
          <p:spPr>
            <a:xfrm>
              <a:off x="2683475" y="1182125"/>
              <a:ext cx="156600" cy="239050"/>
            </a:xfrm>
            <a:custGeom>
              <a:avLst/>
              <a:gdLst/>
              <a:ahLst/>
              <a:cxnLst/>
              <a:rect l="l" t="t" r="r" b="b"/>
              <a:pathLst>
                <a:path w="6264" h="9562" extrusionOk="0">
                  <a:moveTo>
                    <a:pt x="1" y="1"/>
                  </a:moveTo>
                  <a:lnTo>
                    <a:pt x="26" y="9561"/>
                  </a:lnTo>
                  <a:lnTo>
                    <a:pt x="6264" y="9561"/>
                  </a:lnTo>
                  <a:lnTo>
                    <a:pt x="62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897;p32">
              <a:extLst>
                <a:ext uri="{FF2B5EF4-FFF2-40B4-BE49-F238E27FC236}">
                  <a16:creationId xmlns:a16="http://schemas.microsoft.com/office/drawing/2014/main" xmlns="" id="{E95FE501-8C9B-48AA-9A98-0AD459822D23}"/>
                </a:ext>
              </a:extLst>
            </p:cNvPr>
            <p:cNvSpPr/>
            <p:nvPr/>
          </p:nvSpPr>
          <p:spPr>
            <a:xfrm>
              <a:off x="2683475" y="1182125"/>
              <a:ext cx="156600" cy="239050"/>
            </a:xfrm>
            <a:custGeom>
              <a:avLst/>
              <a:gdLst/>
              <a:ahLst/>
              <a:cxnLst/>
              <a:rect l="l" t="t" r="r" b="b"/>
              <a:pathLst>
                <a:path w="6264" h="9562" fill="none" extrusionOk="0">
                  <a:moveTo>
                    <a:pt x="26" y="9561"/>
                  </a:moveTo>
                  <a:lnTo>
                    <a:pt x="6264" y="9561"/>
                  </a:lnTo>
                  <a:lnTo>
                    <a:pt x="6264"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898;p32">
              <a:extLst>
                <a:ext uri="{FF2B5EF4-FFF2-40B4-BE49-F238E27FC236}">
                  <a16:creationId xmlns:a16="http://schemas.microsoft.com/office/drawing/2014/main" xmlns="" id="{BA090FB9-92E8-430A-A6DE-59C823A23CBD}"/>
                </a:ext>
              </a:extLst>
            </p:cNvPr>
            <p:cNvSpPr/>
            <p:nvPr/>
          </p:nvSpPr>
          <p:spPr>
            <a:xfrm>
              <a:off x="2528175" y="1421150"/>
              <a:ext cx="155975" cy="35175"/>
            </a:xfrm>
            <a:custGeom>
              <a:avLst/>
              <a:gdLst/>
              <a:ahLst/>
              <a:cxnLst/>
              <a:rect l="l" t="t" r="r" b="b"/>
              <a:pathLst>
                <a:path w="6239" h="1407" extrusionOk="0">
                  <a:moveTo>
                    <a:pt x="1" y="0"/>
                  </a:moveTo>
                  <a:lnTo>
                    <a:pt x="1" y="1406"/>
                  </a:lnTo>
                  <a:lnTo>
                    <a:pt x="6238" y="1406"/>
                  </a:lnTo>
                  <a:lnTo>
                    <a:pt x="6238" y="0"/>
                  </a:lnTo>
                  <a:close/>
                </a:path>
              </a:pathLst>
            </a:custGeom>
            <a:solidFill>
              <a:srgbClr val="261E35">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899;p32">
              <a:extLst>
                <a:ext uri="{FF2B5EF4-FFF2-40B4-BE49-F238E27FC236}">
                  <a16:creationId xmlns:a16="http://schemas.microsoft.com/office/drawing/2014/main" xmlns="" id="{444EAC58-1AE6-4F88-B28E-88E05C5AA1C9}"/>
                </a:ext>
              </a:extLst>
            </p:cNvPr>
            <p:cNvSpPr/>
            <p:nvPr/>
          </p:nvSpPr>
          <p:spPr>
            <a:xfrm>
              <a:off x="2528175" y="1182125"/>
              <a:ext cx="155975" cy="239050"/>
            </a:xfrm>
            <a:custGeom>
              <a:avLst/>
              <a:gdLst/>
              <a:ahLst/>
              <a:cxnLst/>
              <a:rect l="l" t="t" r="r" b="b"/>
              <a:pathLst>
                <a:path w="6239" h="9562" extrusionOk="0">
                  <a:moveTo>
                    <a:pt x="1" y="1"/>
                  </a:moveTo>
                  <a:lnTo>
                    <a:pt x="1" y="9561"/>
                  </a:lnTo>
                  <a:lnTo>
                    <a:pt x="6238" y="9561"/>
                  </a:lnTo>
                  <a:lnTo>
                    <a:pt x="6238" y="3503"/>
                  </a:lnTo>
                  <a:lnTo>
                    <a:pt x="62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900;p32">
              <a:extLst>
                <a:ext uri="{FF2B5EF4-FFF2-40B4-BE49-F238E27FC236}">
                  <a16:creationId xmlns:a16="http://schemas.microsoft.com/office/drawing/2014/main" xmlns="" id="{1B6749DC-599C-4883-9B16-98EF9FD3C36B}"/>
                </a:ext>
              </a:extLst>
            </p:cNvPr>
            <p:cNvSpPr/>
            <p:nvPr/>
          </p:nvSpPr>
          <p:spPr>
            <a:xfrm>
              <a:off x="2528175" y="1182125"/>
              <a:ext cx="155975" cy="239050"/>
            </a:xfrm>
            <a:custGeom>
              <a:avLst/>
              <a:gdLst/>
              <a:ahLst/>
              <a:cxnLst/>
              <a:rect l="l" t="t" r="r" b="b"/>
              <a:pathLst>
                <a:path w="6239" h="9562" fill="none" extrusionOk="0">
                  <a:moveTo>
                    <a:pt x="6238" y="1"/>
                  </a:moveTo>
                  <a:lnTo>
                    <a:pt x="1" y="1"/>
                  </a:lnTo>
                  <a:lnTo>
                    <a:pt x="1" y="9561"/>
                  </a:lnTo>
                  <a:lnTo>
                    <a:pt x="6238" y="9561"/>
                  </a:lnTo>
                  <a:lnTo>
                    <a:pt x="6238" y="350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901;p32">
              <a:extLst>
                <a:ext uri="{FF2B5EF4-FFF2-40B4-BE49-F238E27FC236}">
                  <a16:creationId xmlns:a16="http://schemas.microsoft.com/office/drawing/2014/main" xmlns="" id="{9F0C9571-47FD-4B9D-8678-8B36218CF89D}"/>
                </a:ext>
              </a:extLst>
            </p:cNvPr>
            <p:cNvSpPr/>
            <p:nvPr/>
          </p:nvSpPr>
          <p:spPr>
            <a:xfrm>
              <a:off x="2676450" y="1223025"/>
              <a:ext cx="15350" cy="15375"/>
            </a:xfrm>
            <a:custGeom>
              <a:avLst/>
              <a:gdLst/>
              <a:ahLst/>
              <a:cxnLst/>
              <a:rect l="l" t="t" r="r" b="b"/>
              <a:pathLst>
                <a:path w="614" h="615" extrusionOk="0">
                  <a:moveTo>
                    <a:pt x="256" y="1"/>
                  </a:moveTo>
                  <a:lnTo>
                    <a:pt x="205" y="26"/>
                  </a:lnTo>
                  <a:lnTo>
                    <a:pt x="154" y="52"/>
                  </a:lnTo>
                  <a:lnTo>
                    <a:pt x="103" y="103"/>
                  </a:lnTo>
                  <a:lnTo>
                    <a:pt x="51" y="128"/>
                  </a:lnTo>
                  <a:lnTo>
                    <a:pt x="26" y="180"/>
                  </a:lnTo>
                  <a:lnTo>
                    <a:pt x="26" y="256"/>
                  </a:lnTo>
                  <a:lnTo>
                    <a:pt x="0" y="307"/>
                  </a:lnTo>
                  <a:lnTo>
                    <a:pt x="26" y="359"/>
                  </a:lnTo>
                  <a:lnTo>
                    <a:pt x="26" y="410"/>
                  </a:lnTo>
                  <a:lnTo>
                    <a:pt x="51" y="461"/>
                  </a:lnTo>
                  <a:lnTo>
                    <a:pt x="103" y="512"/>
                  </a:lnTo>
                  <a:lnTo>
                    <a:pt x="154" y="563"/>
                  </a:lnTo>
                  <a:lnTo>
                    <a:pt x="205" y="589"/>
                  </a:lnTo>
                  <a:lnTo>
                    <a:pt x="256" y="589"/>
                  </a:lnTo>
                  <a:lnTo>
                    <a:pt x="307" y="614"/>
                  </a:lnTo>
                  <a:lnTo>
                    <a:pt x="358" y="589"/>
                  </a:lnTo>
                  <a:lnTo>
                    <a:pt x="435" y="589"/>
                  </a:lnTo>
                  <a:lnTo>
                    <a:pt x="486" y="563"/>
                  </a:lnTo>
                  <a:lnTo>
                    <a:pt x="537" y="512"/>
                  </a:lnTo>
                  <a:lnTo>
                    <a:pt x="563" y="461"/>
                  </a:lnTo>
                  <a:lnTo>
                    <a:pt x="588" y="410"/>
                  </a:lnTo>
                  <a:lnTo>
                    <a:pt x="614" y="359"/>
                  </a:lnTo>
                  <a:lnTo>
                    <a:pt x="614" y="307"/>
                  </a:lnTo>
                  <a:lnTo>
                    <a:pt x="614" y="256"/>
                  </a:lnTo>
                  <a:lnTo>
                    <a:pt x="588" y="180"/>
                  </a:lnTo>
                  <a:lnTo>
                    <a:pt x="563" y="128"/>
                  </a:lnTo>
                  <a:lnTo>
                    <a:pt x="537" y="103"/>
                  </a:lnTo>
                  <a:lnTo>
                    <a:pt x="486" y="52"/>
                  </a:lnTo>
                  <a:lnTo>
                    <a:pt x="435" y="26"/>
                  </a:lnTo>
                  <a:lnTo>
                    <a:pt x="3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902;p32">
              <a:extLst>
                <a:ext uri="{FF2B5EF4-FFF2-40B4-BE49-F238E27FC236}">
                  <a16:creationId xmlns:a16="http://schemas.microsoft.com/office/drawing/2014/main" xmlns="" id="{A7779057-B616-4690-A77C-4F05F1D219F6}"/>
                </a:ext>
              </a:extLst>
            </p:cNvPr>
            <p:cNvSpPr/>
            <p:nvPr/>
          </p:nvSpPr>
          <p:spPr>
            <a:xfrm>
              <a:off x="2562050" y="1224300"/>
              <a:ext cx="79275" cy="15375"/>
            </a:xfrm>
            <a:custGeom>
              <a:avLst/>
              <a:gdLst/>
              <a:ahLst/>
              <a:cxnLst/>
              <a:rect l="l" t="t" r="r" b="b"/>
              <a:pathLst>
                <a:path w="3171" h="615" extrusionOk="0">
                  <a:moveTo>
                    <a:pt x="307" y="1"/>
                  </a:moveTo>
                  <a:lnTo>
                    <a:pt x="179" y="26"/>
                  </a:lnTo>
                  <a:lnTo>
                    <a:pt x="103" y="77"/>
                  </a:lnTo>
                  <a:lnTo>
                    <a:pt x="26" y="180"/>
                  </a:lnTo>
                  <a:lnTo>
                    <a:pt x="0" y="308"/>
                  </a:lnTo>
                  <a:lnTo>
                    <a:pt x="26" y="410"/>
                  </a:lnTo>
                  <a:lnTo>
                    <a:pt x="103" y="512"/>
                  </a:lnTo>
                  <a:lnTo>
                    <a:pt x="179" y="589"/>
                  </a:lnTo>
                  <a:lnTo>
                    <a:pt x="307" y="614"/>
                  </a:lnTo>
                  <a:lnTo>
                    <a:pt x="2864" y="614"/>
                  </a:lnTo>
                  <a:lnTo>
                    <a:pt x="2991" y="589"/>
                  </a:lnTo>
                  <a:lnTo>
                    <a:pt x="3094" y="512"/>
                  </a:lnTo>
                  <a:lnTo>
                    <a:pt x="3145" y="410"/>
                  </a:lnTo>
                  <a:lnTo>
                    <a:pt x="3170" y="308"/>
                  </a:lnTo>
                  <a:lnTo>
                    <a:pt x="3145" y="180"/>
                  </a:lnTo>
                  <a:lnTo>
                    <a:pt x="3094" y="77"/>
                  </a:lnTo>
                  <a:lnTo>
                    <a:pt x="2991" y="26"/>
                  </a:lnTo>
                  <a:lnTo>
                    <a:pt x="28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903;p32">
              <a:extLst>
                <a:ext uri="{FF2B5EF4-FFF2-40B4-BE49-F238E27FC236}">
                  <a16:creationId xmlns:a16="http://schemas.microsoft.com/office/drawing/2014/main" xmlns="" id="{DB140C3C-9B7A-4820-892E-6CDC39CCAB16}"/>
                </a:ext>
              </a:extLst>
            </p:cNvPr>
            <p:cNvSpPr/>
            <p:nvPr/>
          </p:nvSpPr>
          <p:spPr>
            <a:xfrm>
              <a:off x="2562050" y="1268400"/>
              <a:ext cx="79275" cy="15375"/>
            </a:xfrm>
            <a:custGeom>
              <a:avLst/>
              <a:gdLst/>
              <a:ahLst/>
              <a:cxnLst/>
              <a:rect l="l" t="t" r="r" b="b"/>
              <a:pathLst>
                <a:path w="3171" h="615" extrusionOk="0">
                  <a:moveTo>
                    <a:pt x="307" y="1"/>
                  </a:moveTo>
                  <a:lnTo>
                    <a:pt x="179" y="26"/>
                  </a:lnTo>
                  <a:lnTo>
                    <a:pt x="103" y="77"/>
                  </a:lnTo>
                  <a:lnTo>
                    <a:pt x="26" y="180"/>
                  </a:lnTo>
                  <a:lnTo>
                    <a:pt x="0" y="307"/>
                  </a:lnTo>
                  <a:lnTo>
                    <a:pt x="26" y="410"/>
                  </a:lnTo>
                  <a:lnTo>
                    <a:pt x="103" y="512"/>
                  </a:lnTo>
                  <a:lnTo>
                    <a:pt x="179" y="589"/>
                  </a:lnTo>
                  <a:lnTo>
                    <a:pt x="307" y="614"/>
                  </a:lnTo>
                  <a:lnTo>
                    <a:pt x="2864" y="614"/>
                  </a:lnTo>
                  <a:lnTo>
                    <a:pt x="2991" y="589"/>
                  </a:lnTo>
                  <a:lnTo>
                    <a:pt x="3094" y="512"/>
                  </a:lnTo>
                  <a:lnTo>
                    <a:pt x="3145" y="410"/>
                  </a:lnTo>
                  <a:lnTo>
                    <a:pt x="3170" y="307"/>
                  </a:lnTo>
                  <a:lnTo>
                    <a:pt x="3145" y="180"/>
                  </a:lnTo>
                  <a:lnTo>
                    <a:pt x="3094" y="77"/>
                  </a:lnTo>
                  <a:lnTo>
                    <a:pt x="2991" y="26"/>
                  </a:lnTo>
                  <a:lnTo>
                    <a:pt x="28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904;p32">
              <a:extLst>
                <a:ext uri="{FF2B5EF4-FFF2-40B4-BE49-F238E27FC236}">
                  <a16:creationId xmlns:a16="http://schemas.microsoft.com/office/drawing/2014/main" xmlns="" id="{E62C3E56-B3AC-45F8-8280-A5C5E218E894}"/>
                </a:ext>
              </a:extLst>
            </p:cNvPr>
            <p:cNvSpPr/>
            <p:nvPr/>
          </p:nvSpPr>
          <p:spPr>
            <a:xfrm>
              <a:off x="2562050" y="1312500"/>
              <a:ext cx="79275" cy="15375"/>
            </a:xfrm>
            <a:custGeom>
              <a:avLst/>
              <a:gdLst/>
              <a:ahLst/>
              <a:cxnLst/>
              <a:rect l="l" t="t" r="r" b="b"/>
              <a:pathLst>
                <a:path w="3171" h="615" extrusionOk="0">
                  <a:moveTo>
                    <a:pt x="307" y="1"/>
                  </a:moveTo>
                  <a:lnTo>
                    <a:pt x="179" y="26"/>
                  </a:lnTo>
                  <a:lnTo>
                    <a:pt x="103" y="77"/>
                  </a:lnTo>
                  <a:lnTo>
                    <a:pt x="26" y="180"/>
                  </a:lnTo>
                  <a:lnTo>
                    <a:pt x="0" y="307"/>
                  </a:lnTo>
                  <a:lnTo>
                    <a:pt x="26" y="410"/>
                  </a:lnTo>
                  <a:lnTo>
                    <a:pt x="103" y="512"/>
                  </a:lnTo>
                  <a:lnTo>
                    <a:pt x="179" y="589"/>
                  </a:lnTo>
                  <a:lnTo>
                    <a:pt x="307" y="614"/>
                  </a:lnTo>
                  <a:lnTo>
                    <a:pt x="2864" y="614"/>
                  </a:lnTo>
                  <a:lnTo>
                    <a:pt x="2991" y="589"/>
                  </a:lnTo>
                  <a:lnTo>
                    <a:pt x="3094" y="512"/>
                  </a:lnTo>
                  <a:lnTo>
                    <a:pt x="3145" y="410"/>
                  </a:lnTo>
                  <a:lnTo>
                    <a:pt x="3170" y="307"/>
                  </a:lnTo>
                  <a:lnTo>
                    <a:pt x="3145" y="180"/>
                  </a:lnTo>
                  <a:lnTo>
                    <a:pt x="3094" y="77"/>
                  </a:lnTo>
                  <a:lnTo>
                    <a:pt x="2991" y="26"/>
                  </a:lnTo>
                  <a:lnTo>
                    <a:pt x="28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905;p32">
              <a:extLst>
                <a:ext uri="{FF2B5EF4-FFF2-40B4-BE49-F238E27FC236}">
                  <a16:creationId xmlns:a16="http://schemas.microsoft.com/office/drawing/2014/main" xmlns="" id="{D6B44CEE-B3EF-4942-A69E-6C4CAF8175AD}"/>
                </a:ext>
              </a:extLst>
            </p:cNvPr>
            <p:cNvSpPr/>
            <p:nvPr/>
          </p:nvSpPr>
          <p:spPr>
            <a:xfrm>
              <a:off x="2562050" y="1356600"/>
              <a:ext cx="79275" cy="14725"/>
            </a:xfrm>
            <a:custGeom>
              <a:avLst/>
              <a:gdLst/>
              <a:ahLst/>
              <a:cxnLst/>
              <a:rect l="l" t="t" r="r" b="b"/>
              <a:pathLst>
                <a:path w="3171" h="589" extrusionOk="0">
                  <a:moveTo>
                    <a:pt x="307" y="0"/>
                  </a:moveTo>
                  <a:lnTo>
                    <a:pt x="179" y="26"/>
                  </a:lnTo>
                  <a:lnTo>
                    <a:pt x="103" y="77"/>
                  </a:lnTo>
                  <a:lnTo>
                    <a:pt x="26" y="179"/>
                  </a:lnTo>
                  <a:lnTo>
                    <a:pt x="0" y="307"/>
                  </a:lnTo>
                  <a:lnTo>
                    <a:pt x="26" y="409"/>
                  </a:lnTo>
                  <a:lnTo>
                    <a:pt x="103" y="512"/>
                  </a:lnTo>
                  <a:lnTo>
                    <a:pt x="179" y="588"/>
                  </a:lnTo>
                  <a:lnTo>
                    <a:pt x="2991" y="588"/>
                  </a:lnTo>
                  <a:lnTo>
                    <a:pt x="3094" y="512"/>
                  </a:lnTo>
                  <a:lnTo>
                    <a:pt x="3145" y="409"/>
                  </a:lnTo>
                  <a:lnTo>
                    <a:pt x="3170" y="307"/>
                  </a:lnTo>
                  <a:lnTo>
                    <a:pt x="3145" y="179"/>
                  </a:lnTo>
                  <a:lnTo>
                    <a:pt x="3094" y="77"/>
                  </a:lnTo>
                  <a:lnTo>
                    <a:pt x="2991" y="26"/>
                  </a:lnTo>
                  <a:lnTo>
                    <a:pt x="28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906;p32">
              <a:extLst>
                <a:ext uri="{FF2B5EF4-FFF2-40B4-BE49-F238E27FC236}">
                  <a16:creationId xmlns:a16="http://schemas.microsoft.com/office/drawing/2014/main" xmlns="" id="{EAED1465-F314-478F-9323-AB8067F8AC7F}"/>
                </a:ext>
              </a:extLst>
            </p:cNvPr>
            <p:cNvSpPr/>
            <p:nvPr/>
          </p:nvSpPr>
          <p:spPr>
            <a:xfrm>
              <a:off x="2722450" y="1312500"/>
              <a:ext cx="79275" cy="15375"/>
            </a:xfrm>
            <a:custGeom>
              <a:avLst/>
              <a:gdLst/>
              <a:ahLst/>
              <a:cxnLst/>
              <a:rect l="l" t="t" r="r" b="b"/>
              <a:pathLst>
                <a:path w="3171" h="615" extrusionOk="0">
                  <a:moveTo>
                    <a:pt x="308" y="1"/>
                  </a:moveTo>
                  <a:lnTo>
                    <a:pt x="180" y="26"/>
                  </a:lnTo>
                  <a:lnTo>
                    <a:pt x="103" y="77"/>
                  </a:lnTo>
                  <a:lnTo>
                    <a:pt x="26" y="180"/>
                  </a:lnTo>
                  <a:lnTo>
                    <a:pt x="1" y="307"/>
                  </a:lnTo>
                  <a:lnTo>
                    <a:pt x="26" y="410"/>
                  </a:lnTo>
                  <a:lnTo>
                    <a:pt x="103" y="512"/>
                  </a:lnTo>
                  <a:lnTo>
                    <a:pt x="180" y="589"/>
                  </a:lnTo>
                  <a:lnTo>
                    <a:pt x="308" y="614"/>
                  </a:lnTo>
                  <a:lnTo>
                    <a:pt x="2864" y="614"/>
                  </a:lnTo>
                  <a:lnTo>
                    <a:pt x="2992" y="589"/>
                  </a:lnTo>
                  <a:lnTo>
                    <a:pt x="3094" y="512"/>
                  </a:lnTo>
                  <a:lnTo>
                    <a:pt x="3145" y="410"/>
                  </a:lnTo>
                  <a:lnTo>
                    <a:pt x="3171" y="307"/>
                  </a:lnTo>
                  <a:lnTo>
                    <a:pt x="3145" y="180"/>
                  </a:lnTo>
                  <a:lnTo>
                    <a:pt x="3094" y="77"/>
                  </a:lnTo>
                  <a:lnTo>
                    <a:pt x="2992" y="26"/>
                  </a:lnTo>
                  <a:lnTo>
                    <a:pt x="28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907;p32">
              <a:extLst>
                <a:ext uri="{FF2B5EF4-FFF2-40B4-BE49-F238E27FC236}">
                  <a16:creationId xmlns:a16="http://schemas.microsoft.com/office/drawing/2014/main" xmlns="" id="{64FABCAC-6585-4C6D-A6F9-BDC043D09A02}"/>
                </a:ext>
              </a:extLst>
            </p:cNvPr>
            <p:cNvSpPr/>
            <p:nvPr/>
          </p:nvSpPr>
          <p:spPr>
            <a:xfrm>
              <a:off x="2722450" y="1356600"/>
              <a:ext cx="79275" cy="14725"/>
            </a:xfrm>
            <a:custGeom>
              <a:avLst/>
              <a:gdLst/>
              <a:ahLst/>
              <a:cxnLst/>
              <a:rect l="l" t="t" r="r" b="b"/>
              <a:pathLst>
                <a:path w="3171" h="589" extrusionOk="0">
                  <a:moveTo>
                    <a:pt x="308" y="0"/>
                  </a:moveTo>
                  <a:lnTo>
                    <a:pt x="180" y="26"/>
                  </a:lnTo>
                  <a:lnTo>
                    <a:pt x="103" y="77"/>
                  </a:lnTo>
                  <a:lnTo>
                    <a:pt x="26" y="179"/>
                  </a:lnTo>
                  <a:lnTo>
                    <a:pt x="1" y="307"/>
                  </a:lnTo>
                  <a:lnTo>
                    <a:pt x="26" y="409"/>
                  </a:lnTo>
                  <a:lnTo>
                    <a:pt x="103" y="512"/>
                  </a:lnTo>
                  <a:lnTo>
                    <a:pt x="180" y="588"/>
                  </a:lnTo>
                  <a:lnTo>
                    <a:pt x="2992" y="588"/>
                  </a:lnTo>
                  <a:lnTo>
                    <a:pt x="3094" y="512"/>
                  </a:lnTo>
                  <a:lnTo>
                    <a:pt x="3145" y="409"/>
                  </a:lnTo>
                  <a:lnTo>
                    <a:pt x="3171" y="307"/>
                  </a:lnTo>
                  <a:lnTo>
                    <a:pt x="3145" y="179"/>
                  </a:lnTo>
                  <a:lnTo>
                    <a:pt x="3094" y="77"/>
                  </a:lnTo>
                  <a:lnTo>
                    <a:pt x="2992" y="26"/>
                  </a:lnTo>
                  <a:lnTo>
                    <a:pt x="28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908;p32">
              <a:extLst>
                <a:ext uri="{FF2B5EF4-FFF2-40B4-BE49-F238E27FC236}">
                  <a16:creationId xmlns:a16="http://schemas.microsoft.com/office/drawing/2014/main" xmlns="" id="{CB62646C-922B-4CE2-9437-537A6719156D}"/>
                </a:ext>
              </a:extLst>
            </p:cNvPr>
            <p:cNvSpPr/>
            <p:nvPr/>
          </p:nvSpPr>
          <p:spPr>
            <a:xfrm>
              <a:off x="2785100" y="1182125"/>
              <a:ext cx="54975" cy="106750"/>
            </a:xfrm>
            <a:custGeom>
              <a:avLst/>
              <a:gdLst/>
              <a:ahLst/>
              <a:cxnLst/>
              <a:rect l="l" t="t" r="r" b="b"/>
              <a:pathLst>
                <a:path w="2199" h="4270" extrusionOk="0">
                  <a:moveTo>
                    <a:pt x="0" y="1"/>
                  </a:moveTo>
                  <a:lnTo>
                    <a:pt x="0" y="4270"/>
                  </a:lnTo>
                  <a:lnTo>
                    <a:pt x="1099" y="3631"/>
                  </a:lnTo>
                  <a:lnTo>
                    <a:pt x="2199" y="4270"/>
                  </a:lnTo>
                  <a:lnTo>
                    <a:pt x="21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909;p32">
            <a:extLst>
              <a:ext uri="{FF2B5EF4-FFF2-40B4-BE49-F238E27FC236}">
                <a16:creationId xmlns:a16="http://schemas.microsoft.com/office/drawing/2014/main" xmlns="" id="{FA898F50-A852-4529-97FD-203DE6AB05BD}"/>
              </a:ext>
            </a:extLst>
          </p:cNvPr>
          <p:cNvGrpSpPr/>
          <p:nvPr/>
        </p:nvGrpSpPr>
        <p:grpSpPr>
          <a:xfrm>
            <a:off x="3206398" y="2873443"/>
            <a:ext cx="397794" cy="420622"/>
            <a:chOff x="4033225" y="1150825"/>
            <a:chExt cx="363050" cy="380275"/>
          </a:xfrm>
        </p:grpSpPr>
        <p:sp>
          <p:nvSpPr>
            <p:cNvPr id="86" name="Google Shape;910;p32">
              <a:extLst>
                <a:ext uri="{FF2B5EF4-FFF2-40B4-BE49-F238E27FC236}">
                  <a16:creationId xmlns:a16="http://schemas.microsoft.com/office/drawing/2014/main" xmlns="" id="{1FEE5A69-ED34-4A1F-B283-32DB20CF6331}"/>
                </a:ext>
              </a:extLst>
            </p:cNvPr>
            <p:cNvSpPr/>
            <p:nvPr/>
          </p:nvSpPr>
          <p:spPr>
            <a:xfrm>
              <a:off x="4161700" y="1150825"/>
              <a:ext cx="25575" cy="57525"/>
            </a:xfrm>
            <a:custGeom>
              <a:avLst/>
              <a:gdLst/>
              <a:ahLst/>
              <a:cxnLst/>
              <a:rect l="l" t="t" r="r" b="b"/>
              <a:pathLst>
                <a:path w="1023" h="2301" extrusionOk="0">
                  <a:moveTo>
                    <a:pt x="588" y="0"/>
                  </a:moveTo>
                  <a:lnTo>
                    <a:pt x="486" y="51"/>
                  </a:lnTo>
                  <a:lnTo>
                    <a:pt x="384" y="128"/>
                  </a:lnTo>
                  <a:lnTo>
                    <a:pt x="307" y="205"/>
                  </a:lnTo>
                  <a:lnTo>
                    <a:pt x="205" y="281"/>
                  </a:lnTo>
                  <a:lnTo>
                    <a:pt x="102" y="409"/>
                  </a:lnTo>
                  <a:lnTo>
                    <a:pt x="26" y="588"/>
                  </a:lnTo>
                  <a:lnTo>
                    <a:pt x="26" y="690"/>
                  </a:lnTo>
                  <a:lnTo>
                    <a:pt x="0" y="792"/>
                  </a:lnTo>
                  <a:lnTo>
                    <a:pt x="26" y="920"/>
                  </a:lnTo>
                  <a:lnTo>
                    <a:pt x="26" y="1023"/>
                  </a:lnTo>
                  <a:lnTo>
                    <a:pt x="102" y="1176"/>
                  </a:lnTo>
                  <a:lnTo>
                    <a:pt x="205" y="1304"/>
                  </a:lnTo>
                  <a:lnTo>
                    <a:pt x="307" y="1406"/>
                  </a:lnTo>
                  <a:lnTo>
                    <a:pt x="409" y="1483"/>
                  </a:lnTo>
                  <a:lnTo>
                    <a:pt x="409" y="1559"/>
                  </a:lnTo>
                  <a:lnTo>
                    <a:pt x="409" y="1611"/>
                  </a:lnTo>
                  <a:lnTo>
                    <a:pt x="307" y="1713"/>
                  </a:lnTo>
                  <a:lnTo>
                    <a:pt x="230" y="1789"/>
                  </a:lnTo>
                  <a:lnTo>
                    <a:pt x="154" y="1892"/>
                  </a:lnTo>
                  <a:lnTo>
                    <a:pt x="154" y="1994"/>
                  </a:lnTo>
                  <a:lnTo>
                    <a:pt x="154" y="2122"/>
                  </a:lnTo>
                  <a:lnTo>
                    <a:pt x="230" y="2198"/>
                  </a:lnTo>
                  <a:lnTo>
                    <a:pt x="332" y="2275"/>
                  </a:lnTo>
                  <a:lnTo>
                    <a:pt x="435" y="2301"/>
                  </a:lnTo>
                  <a:lnTo>
                    <a:pt x="563" y="2275"/>
                  </a:lnTo>
                  <a:lnTo>
                    <a:pt x="665" y="2198"/>
                  </a:lnTo>
                  <a:lnTo>
                    <a:pt x="716" y="2147"/>
                  </a:lnTo>
                  <a:lnTo>
                    <a:pt x="818" y="2045"/>
                  </a:lnTo>
                  <a:lnTo>
                    <a:pt x="920" y="1917"/>
                  </a:lnTo>
                  <a:lnTo>
                    <a:pt x="997" y="1764"/>
                  </a:lnTo>
                  <a:lnTo>
                    <a:pt x="1023" y="1662"/>
                  </a:lnTo>
                  <a:lnTo>
                    <a:pt x="1023" y="1559"/>
                  </a:lnTo>
                  <a:lnTo>
                    <a:pt x="1023" y="1432"/>
                  </a:lnTo>
                  <a:lnTo>
                    <a:pt x="997" y="1329"/>
                  </a:lnTo>
                  <a:lnTo>
                    <a:pt x="920" y="1176"/>
                  </a:lnTo>
                  <a:lnTo>
                    <a:pt x="818" y="1048"/>
                  </a:lnTo>
                  <a:lnTo>
                    <a:pt x="716" y="946"/>
                  </a:lnTo>
                  <a:lnTo>
                    <a:pt x="639" y="869"/>
                  </a:lnTo>
                  <a:lnTo>
                    <a:pt x="614" y="792"/>
                  </a:lnTo>
                  <a:lnTo>
                    <a:pt x="639" y="741"/>
                  </a:lnTo>
                  <a:lnTo>
                    <a:pt x="716" y="639"/>
                  </a:lnTo>
                  <a:lnTo>
                    <a:pt x="844" y="511"/>
                  </a:lnTo>
                  <a:lnTo>
                    <a:pt x="920" y="409"/>
                  </a:lnTo>
                  <a:lnTo>
                    <a:pt x="920" y="281"/>
                  </a:lnTo>
                  <a:lnTo>
                    <a:pt x="895" y="179"/>
                  </a:lnTo>
                  <a:lnTo>
                    <a:pt x="818" y="77"/>
                  </a:lnTo>
                  <a:lnTo>
                    <a:pt x="716" y="26"/>
                  </a:lnTo>
                  <a:lnTo>
                    <a:pt x="5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911;p32">
              <a:extLst>
                <a:ext uri="{FF2B5EF4-FFF2-40B4-BE49-F238E27FC236}">
                  <a16:creationId xmlns:a16="http://schemas.microsoft.com/office/drawing/2014/main" xmlns="" id="{16E097D7-248A-4507-9505-67AF18BA7DBA}"/>
                </a:ext>
              </a:extLst>
            </p:cNvPr>
            <p:cNvSpPr/>
            <p:nvPr/>
          </p:nvSpPr>
          <p:spPr>
            <a:xfrm>
              <a:off x="4228800" y="1150825"/>
              <a:ext cx="25575" cy="57525"/>
            </a:xfrm>
            <a:custGeom>
              <a:avLst/>
              <a:gdLst/>
              <a:ahLst/>
              <a:cxnLst/>
              <a:rect l="l" t="t" r="r" b="b"/>
              <a:pathLst>
                <a:path w="1023" h="2301" extrusionOk="0">
                  <a:moveTo>
                    <a:pt x="588" y="0"/>
                  </a:moveTo>
                  <a:lnTo>
                    <a:pt x="486" y="51"/>
                  </a:lnTo>
                  <a:lnTo>
                    <a:pt x="384" y="128"/>
                  </a:lnTo>
                  <a:lnTo>
                    <a:pt x="307" y="205"/>
                  </a:lnTo>
                  <a:lnTo>
                    <a:pt x="205" y="281"/>
                  </a:lnTo>
                  <a:lnTo>
                    <a:pt x="103" y="409"/>
                  </a:lnTo>
                  <a:lnTo>
                    <a:pt x="26" y="588"/>
                  </a:lnTo>
                  <a:lnTo>
                    <a:pt x="26" y="690"/>
                  </a:lnTo>
                  <a:lnTo>
                    <a:pt x="0" y="792"/>
                  </a:lnTo>
                  <a:lnTo>
                    <a:pt x="26" y="920"/>
                  </a:lnTo>
                  <a:lnTo>
                    <a:pt x="26" y="1023"/>
                  </a:lnTo>
                  <a:lnTo>
                    <a:pt x="103" y="1176"/>
                  </a:lnTo>
                  <a:lnTo>
                    <a:pt x="205" y="1304"/>
                  </a:lnTo>
                  <a:lnTo>
                    <a:pt x="307" y="1406"/>
                  </a:lnTo>
                  <a:lnTo>
                    <a:pt x="409" y="1483"/>
                  </a:lnTo>
                  <a:lnTo>
                    <a:pt x="409" y="1559"/>
                  </a:lnTo>
                  <a:lnTo>
                    <a:pt x="409" y="1611"/>
                  </a:lnTo>
                  <a:lnTo>
                    <a:pt x="307" y="1713"/>
                  </a:lnTo>
                  <a:lnTo>
                    <a:pt x="230" y="1789"/>
                  </a:lnTo>
                  <a:lnTo>
                    <a:pt x="154" y="1892"/>
                  </a:lnTo>
                  <a:lnTo>
                    <a:pt x="128" y="1994"/>
                  </a:lnTo>
                  <a:lnTo>
                    <a:pt x="154" y="2122"/>
                  </a:lnTo>
                  <a:lnTo>
                    <a:pt x="230" y="2198"/>
                  </a:lnTo>
                  <a:lnTo>
                    <a:pt x="333" y="2275"/>
                  </a:lnTo>
                  <a:lnTo>
                    <a:pt x="435" y="2301"/>
                  </a:lnTo>
                  <a:lnTo>
                    <a:pt x="563" y="2275"/>
                  </a:lnTo>
                  <a:lnTo>
                    <a:pt x="665" y="2198"/>
                  </a:lnTo>
                  <a:lnTo>
                    <a:pt x="716" y="2147"/>
                  </a:lnTo>
                  <a:lnTo>
                    <a:pt x="818" y="2045"/>
                  </a:lnTo>
                  <a:lnTo>
                    <a:pt x="921" y="1917"/>
                  </a:lnTo>
                  <a:lnTo>
                    <a:pt x="997" y="1764"/>
                  </a:lnTo>
                  <a:lnTo>
                    <a:pt x="1023" y="1662"/>
                  </a:lnTo>
                  <a:lnTo>
                    <a:pt x="1023" y="1559"/>
                  </a:lnTo>
                  <a:lnTo>
                    <a:pt x="1023" y="1432"/>
                  </a:lnTo>
                  <a:lnTo>
                    <a:pt x="997" y="1329"/>
                  </a:lnTo>
                  <a:lnTo>
                    <a:pt x="921" y="1176"/>
                  </a:lnTo>
                  <a:lnTo>
                    <a:pt x="818" y="1048"/>
                  </a:lnTo>
                  <a:lnTo>
                    <a:pt x="716" y="946"/>
                  </a:lnTo>
                  <a:lnTo>
                    <a:pt x="639" y="869"/>
                  </a:lnTo>
                  <a:lnTo>
                    <a:pt x="614" y="792"/>
                  </a:lnTo>
                  <a:lnTo>
                    <a:pt x="639" y="741"/>
                  </a:lnTo>
                  <a:lnTo>
                    <a:pt x="716" y="639"/>
                  </a:lnTo>
                  <a:lnTo>
                    <a:pt x="844" y="511"/>
                  </a:lnTo>
                  <a:lnTo>
                    <a:pt x="921" y="409"/>
                  </a:lnTo>
                  <a:lnTo>
                    <a:pt x="921" y="281"/>
                  </a:lnTo>
                  <a:lnTo>
                    <a:pt x="895" y="179"/>
                  </a:lnTo>
                  <a:lnTo>
                    <a:pt x="818" y="77"/>
                  </a:lnTo>
                  <a:lnTo>
                    <a:pt x="716" y="26"/>
                  </a:lnTo>
                  <a:lnTo>
                    <a:pt x="5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912;p32">
              <a:extLst>
                <a:ext uri="{FF2B5EF4-FFF2-40B4-BE49-F238E27FC236}">
                  <a16:creationId xmlns:a16="http://schemas.microsoft.com/office/drawing/2014/main" xmlns="" id="{D6B8FAC1-A920-47CB-A036-5F43D165024F}"/>
                </a:ext>
              </a:extLst>
            </p:cNvPr>
            <p:cNvSpPr/>
            <p:nvPr/>
          </p:nvSpPr>
          <p:spPr>
            <a:xfrm>
              <a:off x="4070950" y="1224950"/>
              <a:ext cx="271625" cy="253750"/>
            </a:xfrm>
            <a:custGeom>
              <a:avLst/>
              <a:gdLst/>
              <a:ahLst/>
              <a:cxnLst/>
              <a:rect l="l" t="t" r="r" b="b"/>
              <a:pathLst>
                <a:path w="10865" h="10150" extrusionOk="0">
                  <a:moveTo>
                    <a:pt x="1815" y="0"/>
                  </a:moveTo>
                  <a:lnTo>
                    <a:pt x="1866" y="256"/>
                  </a:lnTo>
                  <a:lnTo>
                    <a:pt x="1943" y="537"/>
                  </a:lnTo>
                  <a:lnTo>
                    <a:pt x="2045" y="767"/>
                  </a:lnTo>
                  <a:lnTo>
                    <a:pt x="2173" y="1023"/>
                  </a:lnTo>
                  <a:lnTo>
                    <a:pt x="2301" y="1253"/>
                  </a:lnTo>
                  <a:lnTo>
                    <a:pt x="2480" y="1457"/>
                  </a:lnTo>
                  <a:lnTo>
                    <a:pt x="2633" y="1662"/>
                  </a:lnTo>
                  <a:lnTo>
                    <a:pt x="2838" y="1841"/>
                  </a:lnTo>
                  <a:lnTo>
                    <a:pt x="2863" y="1841"/>
                  </a:lnTo>
                  <a:lnTo>
                    <a:pt x="2557" y="2020"/>
                  </a:lnTo>
                  <a:lnTo>
                    <a:pt x="2250" y="2224"/>
                  </a:lnTo>
                  <a:lnTo>
                    <a:pt x="1969" y="2454"/>
                  </a:lnTo>
                  <a:lnTo>
                    <a:pt x="1713" y="2710"/>
                  </a:lnTo>
                  <a:lnTo>
                    <a:pt x="1457" y="2966"/>
                  </a:lnTo>
                  <a:lnTo>
                    <a:pt x="1227" y="3247"/>
                  </a:lnTo>
                  <a:lnTo>
                    <a:pt x="997" y="3528"/>
                  </a:lnTo>
                  <a:lnTo>
                    <a:pt x="793" y="3835"/>
                  </a:lnTo>
                  <a:lnTo>
                    <a:pt x="614" y="4142"/>
                  </a:lnTo>
                  <a:lnTo>
                    <a:pt x="460" y="4474"/>
                  </a:lnTo>
                  <a:lnTo>
                    <a:pt x="332" y="4832"/>
                  </a:lnTo>
                  <a:lnTo>
                    <a:pt x="230" y="5164"/>
                  </a:lnTo>
                  <a:lnTo>
                    <a:pt x="128" y="5548"/>
                  </a:lnTo>
                  <a:lnTo>
                    <a:pt x="77" y="5906"/>
                  </a:lnTo>
                  <a:lnTo>
                    <a:pt x="26" y="6289"/>
                  </a:lnTo>
                  <a:lnTo>
                    <a:pt x="0" y="6672"/>
                  </a:lnTo>
                  <a:lnTo>
                    <a:pt x="26" y="7158"/>
                  </a:lnTo>
                  <a:lnTo>
                    <a:pt x="102" y="7644"/>
                  </a:lnTo>
                  <a:lnTo>
                    <a:pt x="205" y="8104"/>
                  </a:lnTo>
                  <a:lnTo>
                    <a:pt x="332" y="8564"/>
                  </a:lnTo>
                  <a:lnTo>
                    <a:pt x="511" y="8999"/>
                  </a:lnTo>
                  <a:lnTo>
                    <a:pt x="741" y="9408"/>
                  </a:lnTo>
                  <a:lnTo>
                    <a:pt x="972" y="9791"/>
                  </a:lnTo>
                  <a:lnTo>
                    <a:pt x="1253" y="10149"/>
                  </a:lnTo>
                  <a:lnTo>
                    <a:pt x="9791" y="10149"/>
                  </a:lnTo>
                  <a:lnTo>
                    <a:pt x="10865" y="5164"/>
                  </a:lnTo>
                  <a:lnTo>
                    <a:pt x="10686" y="4653"/>
                  </a:lnTo>
                  <a:lnTo>
                    <a:pt x="10456" y="4142"/>
                  </a:lnTo>
                  <a:lnTo>
                    <a:pt x="10174" y="3656"/>
                  </a:lnTo>
                  <a:lnTo>
                    <a:pt x="9868" y="3221"/>
                  </a:lnTo>
                  <a:lnTo>
                    <a:pt x="9484" y="2838"/>
                  </a:lnTo>
                  <a:lnTo>
                    <a:pt x="9101" y="2454"/>
                  </a:lnTo>
                  <a:lnTo>
                    <a:pt x="8666" y="2122"/>
                  </a:lnTo>
                  <a:lnTo>
                    <a:pt x="8180" y="1841"/>
                  </a:lnTo>
                  <a:lnTo>
                    <a:pt x="8206" y="1841"/>
                  </a:lnTo>
                  <a:lnTo>
                    <a:pt x="8411" y="1662"/>
                  </a:lnTo>
                  <a:lnTo>
                    <a:pt x="8590" y="1457"/>
                  </a:lnTo>
                  <a:lnTo>
                    <a:pt x="8743" y="1253"/>
                  </a:lnTo>
                  <a:lnTo>
                    <a:pt x="8871" y="1023"/>
                  </a:lnTo>
                  <a:lnTo>
                    <a:pt x="8999" y="767"/>
                  </a:lnTo>
                  <a:lnTo>
                    <a:pt x="9101" y="537"/>
                  </a:lnTo>
                  <a:lnTo>
                    <a:pt x="9177" y="256"/>
                  </a:lnTo>
                  <a:lnTo>
                    <a:pt x="9254" y="0"/>
                  </a:lnTo>
                  <a:close/>
                </a:path>
              </a:pathLst>
            </a:custGeom>
            <a:solidFill>
              <a:srgbClr val="B5D8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913;p32">
              <a:extLst>
                <a:ext uri="{FF2B5EF4-FFF2-40B4-BE49-F238E27FC236}">
                  <a16:creationId xmlns:a16="http://schemas.microsoft.com/office/drawing/2014/main" xmlns="" id="{A56499C6-00CF-4627-9128-B834D538241E}"/>
                </a:ext>
              </a:extLst>
            </p:cNvPr>
            <p:cNvSpPr/>
            <p:nvPr/>
          </p:nvSpPr>
          <p:spPr>
            <a:xfrm>
              <a:off x="4070950" y="1224950"/>
              <a:ext cx="271625" cy="253750"/>
            </a:xfrm>
            <a:custGeom>
              <a:avLst/>
              <a:gdLst/>
              <a:ahLst/>
              <a:cxnLst/>
              <a:rect l="l" t="t" r="r" b="b"/>
              <a:pathLst>
                <a:path w="10865" h="10150" fill="none" extrusionOk="0">
                  <a:moveTo>
                    <a:pt x="10865" y="5164"/>
                  </a:moveTo>
                  <a:lnTo>
                    <a:pt x="10865" y="5164"/>
                  </a:lnTo>
                  <a:lnTo>
                    <a:pt x="10686" y="4653"/>
                  </a:lnTo>
                  <a:lnTo>
                    <a:pt x="10456" y="4142"/>
                  </a:lnTo>
                  <a:lnTo>
                    <a:pt x="10174" y="3656"/>
                  </a:lnTo>
                  <a:lnTo>
                    <a:pt x="9868" y="3221"/>
                  </a:lnTo>
                  <a:lnTo>
                    <a:pt x="9484" y="2838"/>
                  </a:lnTo>
                  <a:lnTo>
                    <a:pt x="9101" y="2454"/>
                  </a:lnTo>
                  <a:lnTo>
                    <a:pt x="8666" y="2122"/>
                  </a:lnTo>
                  <a:lnTo>
                    <a:pt x="8180" y="1841"/>
                  </a:lnTo>
                  <a:lnTo>
                    <a:pt x="8206" y="1841"/>
                  </a:lnTo>
                  <a:lnTo>
                    <a:pt x="8206" y="1841"/>
                  </a:lnTo>
                  <a:lnTo>
                    <a:pt x="8411" y="1662"/>
                  </a:lnTo>
                  <a:lnTo>
                    <a:pt x="8590" y="1457"/>
                  </a:lnTo>
                  <a:lnTo>
                    <a:pt x="8743" y="1253"/>
                  </a:lnTo>
                  <a:lnTo>
                    <a:pt x="8871" y="1023"/>
                  </a:lnTo>
                  <a:lnTo>
                    <a:pt x="8999" y="767"/>
                  </a:lnTo>
                  <a:lnTo>
                    <a:pt x="9101" y="537"/>
                  </a:lnTo>
                  <a:lnTo>
                    <a:pt x="9177" y="256"/>
                  </a:lnTo>
                  <a:lnTo>
                    <a:pt x="9254" y="0"/>
                  </a:lnTo>
                  <a:lnTo>
                    <a:pt x="1815" y="0"/>
                  </a:lnTo>
                  <a:lnTo>
                    <a:pt x="1815" y="0"/>
                  </a:lnTo>
                  <a:lnTo>
                    <a:pt x="1866" y="256"/>
                  </a:lnTo>
                  <a:lnTo>
                    <a:pt x="1943" y="537"/>
                  </a:lnTo>
                  <a:lnTo>
                    <a:pt x="2045" y="767"/>
                  </a:lnTo>
                  <a:lnTo>
                    <a:pt x="2173" y="1023"/>
                  </a:lnTo>
                  <a:lnTo>
                    <a:pt x="2301" y="1253"/>
                  </a:lnTo>
                  <a:lnTo>
                    <a:pt x="2480" y="1457"/>
                  </a:lnTo>
                  <a:lnTo>
                    <a:pt x="2633" y="1662"/>
                  </a:lnTo>
                  <a:lnTo>
                    <a:pt x="2838" y="1841"/>
                  </a:lnTo>
                  <a:lnTo>
                    <a:pt x="2863" y="1841"/>
                  </a:lnTo>
                  <a:lnTo>
                    <a:pt x="2863" y="1841"/>
                  </a:lnTo>
                  <a:lnTo>
                    <a:pt x="2557" y="2020"/>
                  </a:lnTo>
                  <a:lnTo>
                    <a:pt x="2250" y="2224"/>
                  </a:lnTo>
                  <a:lnTo>
                    <a:pt x="1969" y="2454"/>
                  </a:lnTo>
                  <a:lnTo>
                    <a:pt x="1713" y="2710"/>
                  </a:lnTo>
                  <a:lnTo>
                    <a:pt x="1457" y="2966"/>
                  </a:lnTo>
                  <a:lnTo>
                    <a:pt x="1227" y="3247"/>
                  </a:lnTo>
                  <a:lnTo>
                    <a:pt x="997" y="3528"/>
                  </a:lnTo>
                  <a:lnTo>
                    <a:pt x="793" y="3835"/>
                  </a:lnTo>
                  <a:lnTo>
                    <a:pt x="614" y="4142"/>
                  </a:lnTo>
                  <a:lnTo>
                    <a:pt x="460" y="4474"/>
                  </a:lnTo>
                  <a:lnTo>
                    <a:pt x="332" y="4832"/>
                  </a:lnTo>
                  <a:lnTo>
                    <a:pt x="230" y="5164"/>
                  </a:lnTo>
                  <a:lnTo>
                    <a:pt x="128" y="5548"/>
                  </a:lnTo>
                  <a:lnTo>
                    <a:pt x="77" y="5906"/>
                  </a:lnTo>
                  <a:lnTo>
                    <a:pt x="26" y="6289"/>
                  </a:lnTo>
                  <a:lnTo>
                    <a:pt x="0" y="6672"/>
                  </a:lnTo>
                  <a:lnTo>
                    <a:pt x="0" y="6672"/>
                  </a:lnTo>
                  <a:lnTo>
                    <a:pt x="26" y="7158"/>
                  </a:lnTo>
                  <a:lnTo>
                    <a:pt x="102" y="7644"/>
                  </a:lnTo>
                  <a:lnTo>
                    <a:pt x="205" y="8104"/>
                  </a:lnTo>
                  <a:lnTo>
                    <a:pt x="332" y="8564"/>
                  </a:lnTo>
                  <a:lnTo>
                    <a:pt x="511" y="8999"/>
                  </a:lnTo>
                  <a:lnTo>
                    <a:pt x="741" y="9408"/>
                  </a:lnTo>
                  <a:lnTo>
                    <a:pt x="972" y="9791"/>
                  </a:lnTo>
                  <a:lnTo>
                    <a:pt x="1253" y="10149"/>
                  </a:lnTo>
                  <a:lnTo>
                    <a:pt x="9791" y="10149"/>
                  </a:ln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14;p32">
              <a:extLst>
                <a:ext uri="{FF2B5EF4-FFF2-40B4-BE49-F238E27FC236}">
                  <a16:creationId xmlns:a16="http://schemas.microsoft.com/office/drawing/2014/main" xmlns="" id="{F44E5B47-5316-443E-B7F7-96B94EC66605}"/>
                </a:ext>
              </a:extLst>
            </p:cNvPr>
            <p:cNvSpPr/>
            <p:nvPr/>
          </p:nvSpPr>
          <p:spPr>
            <a:xfrm>
              <a:off x="4115050" y="1299725"/>
              <a:ext cx="186000" cy="140625"/>
            </a:xfrm>
            <a:custGeom>
              <a:avLst/>
              <a:gdLst/>
              <a:ahLst/>
              <a:cxnLst/>
              <a:rect l="l" t="t" r="r" b="b"/>
              <a:pathLst>
                <a:path w="7440" h="5625" extrusionOk="0">
                  <a:moveTo>
                    <a:pt x="3758" y="0"/>
                  </a:moveTo>
                  <a:lnTo>
                    <a:pt x="3374" y="26"/>
                  </a:lnTo>
                  <a:lnTo>
                    <a:pt x="3017" y="77"/>
                  </a:lnTo>
                  <a:lnTo>
                    <a:pt x="2659" y="179"/>
                  </a:lnTo>
                  <a:lnTo>
                    <a:pt x="2301" y="307"/>
                  </a:lnTo>
                  <a:lnTo>
                    <a:pt x="1968" y="460"/>
                  </a:lnTo>
                  <a:lnTo>
                    <a:pt x="1662" y="665"/>
                  </a:lnTo>
                  <a:lnTo>
                    <a:pt x="1380" y="869"/>
                  </a:lnTo>
                  <a:lnTo>
                    <a:pt x="1099" y="1100"/>
                  </a:lnTo>
                  <a:lnTo>
                    <a:pt x="869" y="1381"/>
                  </a:lnTo>
                  <a:lnTo>
                    <a:pt x="639" y="1662"/>
                  </a:lnTo>
                  <a:lnTo>
                    <a:pt x="460" y="1969"/>
                  </a:lnTo>
                  <a:lnTo>
                    <a:pt x="307" y="2301"/>
                  </a:lnTo>
                  <a:lnTo>
                    <a:pt x="179" y="2659"/>
                  </a:lnTo>
                  <a:lnTo>
                    <a:pt x="77" y="3017"/>
                  </a:lnTo>
                  <a:lnTo>
                    <a:pt x="26" y="3375"/>
                  </a:lnTo>
                  <a:lnTo>
                    <a:pt x="0" y="3758"/>
                  </a:lnTo>
                  <a:lnTo>
                    <a:pt x="26" y="4014"/>
                  </a:lnTo>
                  <a:lnTo>
                    <a:pt x="51" y="4244"/>
                  </a:lnTo>
                  <a:lnTo>
                    <a:pt x="77" y="4499"/>
                  </a:lnTo>
                  <a:lnTo>
                    <a:pt x="128" y="4730"/>
                  </a:lnTo>
                  <a:lnTo>
                    <a:pt x="205" y="4960"/>
                  </a:lnTo>
                  <a:lnTo>
                    <a:pt x="281" y="5190"/>
                  </a:lnTo>
                  <a:lnTo>
                    <a:pt x="383" y="5420"/>
                  </a:lnTo>
                  <a:lnTo>
                    <a:pt x="511" y="5624"/>
                  </a:lnTo>
                  <a:lnTo>
                    <a:pt x="6672" y="5624"/>
                  </a:lnTo>
                  <a:lnTo>
                    <a:pt x="7439" y="2940"/>
                  </a:lnTo>
                  <a:lnTo>
                    <a:pt x="7362" y="2633"/>
                  </a:lnTo>
                  <a:lnTo>
                    <a:pt x="7260" y="2327"/>
                  </a:lnTo>
                  <a:lnTo>
                    <a:pt x="7132" y="2045"/>
                  </a:lnTo>
                  <a:lnTo>
                    <a:pt x="6979" y="1764"/>
                  </a:lnTo>
                  <a:lnTo>
                    <a:pt x="6800" y="1509"/>
                  </a:lnTo>
                  <a:lnTo>
                    <a:pt x="6595" y="1253"/>
                  </a:lnTo>
                  <a:lnTo>
                    <a:pt x="6391" y="1048"/>
                  </a:lnTo>
                  <a:lnTo>
                    <a:pt x="6135" y="844"/>
                  </a:lnTo>
                  <a:lnTo>
                    <a:pt x="5905" y="639"/>
                  </a:lnTo>
                  <a:lnTo>
                    <a:pt x="5624" y="486"/>
                  </a:lnTo>
                  <a:lnTo>
                    <a:pt x="5343" y="358"/>
                  </a:lnTo>
                  <a:lnTo>
                    <a:pt x="5062" y="230"/>
                  </a:lnTo>
                  <a:lnTo>
                    <a:pt x="4755" y="128"/>
                  </a:lnTo>
                  <a:lnTo>
                    <a:pt x="4423" y="77"/>
                  </a:lnTo>
                  <a:lnTo>
                    <a:pt x="4090" y="26"/>
                  </a:lnTo>
                  <a:lnTo>
                    <a:pt x="37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5;p32">
              <a:extLst>
                <a:ext uri="{FF2B5EF4-FFF2-40B4-BE49-F238E27FC236}">
                  <a16:creationId xmlns:a16="http://schemas.microsoft.com/office/drawing/2014/main" xmlns="" id="{05D0CDCD-FEC5-4ED0-8C84-585DC6F512E5}"/>
                </a:ext>
              </a:extLst>
            </p:cNvPr>
            <p:cNvSpPr/>
            <p:nvPr/>
          </p:nvSpPr>
          <p:spPr>
            <a:xfrm>
              <a:off x="4115050" y="1299725"/>
              <a:ext cx="186000" cy="140625"/>
            </a:xfrm>
            <a:custGeom>
              <a:avLst/>
              <a:gdLst/>
              <a:ahLst/>
              <a:cxnLst/>
              <a:rect l="l" t="t" r="r" b="b"/>
              <a:pathLst>
                <a:path w="7440" h="5625" fill="none" extrusionOk="0">
                  <a:moveTo>
                    <a:pt x="7439" y="2940"/>
                  </a:moveTo>
                  <a:lnTo>
                    <a:pt x="7439" y="2940"/>
                  </a:lnTo>
                  <a:lnTo>
                    <a:pt x="7362" y="2633"/>
                  </a:lnTo>
                  <a:lnTo>
                    <a:pt x="7260" y="2327"/>
                  </a:lnTo>
                  <a:lnTo>
                    <a:pt x="7132" y="2045"/>
                  </a:lnTo>
                  <a:lnTo>
                    <a:pt x="6979" y="1764"/>
                  </a:lnTo>
                  <a:lnTo>
                    <a:pt x="6800" y="1509"/>
                  </a:lnTo>
                  <a:lnTo>
                    <a:pt x="6595" y="1253"/>
                  </a:lnTo>
                  <a:lnTo>
                    <a:pt x="6391" y="1048"/>
                  </a:lnTo>
                  <a:lnTo>
                    <a:pt x="6135" y="844"/>
                  </a:lnTo>
                  <a:lnTo>
                    <a:pt x="5905" y="639"/>
                  </a:lnTo>
                  <a:lnTo>
                    <a:pt x="5624" y="486"/>
                  </a:lnTo>
                  <a:lnTo>
                    <a:pt x="5343" y="358"/>
                  </a:lnTo>
                  <a:lnTo>
                    <a:pt x="5062" y="230"/>
                  </a:lnTo>
                  <a:lnTo>
                    <a:pt x="4755" y="128"/>
                  </a:lnTo>
                  <a:lnTo>
                    <a:pt x="4423" y="77"/>
                  </a:lnTo>
                  <a:lnTo>
                    <a:pt x="4090" y="26"/>
                  </a:lnTo>
                  <a:lnTo>
                    <a:pt x="3758" y="0"/>
                  </a:lnTo>
                  <a:lnTo>
                    <a:pt x="3758" y="0"/>
                  </a:lnTo>
                  <a:lnTo>
                    <a:pt x="3374" y="26"/>
                  </a:lnTo>
                  <a:lnTo>
                    <a:pt x="3017" y="77"/>
                  </a:lnTo>
                  <a:lnTo>
                    <a:pt x="2659" y="179"/>
                  </a:lnTo>
                  <a:lnTo>
                    <a:pt x="2301" y="307"/>
                  </a:lnTo>
                  <a:lnTo>
                    <a:pt x="1968" y="460"/>
                  </a:lnTo>
                  <a:lnTo>
                    <a:pt x="1662" y="665"/>
                  </a:lnTo>
                  <a:lnTo>
                    <a:pt x="1380" y="869"/>
                  </a:lnTo>
                  <a:lnTo>
                    <a:pt x="1099" y="1100"/>
                  </a:lnTo>
                  <a:lnTo>
                    <a:pt x="869" y="1381"/>
                  </a:lnTo>
                  <a:lnTo>
                    <a:pt x="639" y="1662"/>
                  </a:lnTo>
                  <a:lnTo>
                    <a:pt x="460" y="1969"/>
                  </a:lnTo>
                  <a:lnTo>
                    <a:pt x="307" y="2301"/>
                  </a:lnTo>
                  <a:lnTo>
                    <a:pt x="179" y="2659"/>
                  </a:lnTo>
                  <a:lnTo>
                    <a:pt x="77" y="3017"/>
                  </a:lnTo>
                  <a:lnTo>
                    <a:pt x="26" y="3375"/>
                  </a:lnTo>
                  <a:lnTo>
                    <a:pt x="0" y="3758"/>
                  </a:lnTo>
                  <a:lnTo>
                    <a:pt x="0" y="3758"/>
                  </a:lnTo>
                  <a:lnTo>
                    <a:pt x="26" y="4014"/>
                  </a:lnTo>
                  <a:lnTo>
                    <a:pt x="51" y="4244"/>
                  </a:lnTo>
                  <a:lnTo>
                    <a:pt x="77" y="4499"/>
                  </a:lnTo>
                  <a:lnTo>
                    <a:pt x="128" y="4730"/>
                  </a:lnTo>
                  <a:lnTo>
                    <a:pt x="205" y="4960"/>
                  </a:lnTo>
                  <a:lnTo>
                    <a:pt x="281" y="5190"/>
                  </a:lnTo>
                  <a:lnTo>
                    <a:pt x="383" y="5420"/>
                  </a:lnTo>
                  <a:lnTo>
                    <a:pt x="511" y="5624"/>
                  </a:lnTo>
                  <a:lnTo>
                    <a:pt x="6672" y="56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16;p32">
              <a:extLst>
                <a:ext uri="{FF2B5EF4-FFF2-40B4-BE49-F238E27FC236}">
                  <a16:creationId xmlns:a16="http://schemas.microsoft.com/office/drawing/2014/main" xmlns="" id="{ACE80DF2-FBC1-44EA-BAF2-94DA293DACCB}"/>
                </a:ext>
              </a:extLst>
            </p:cNvPr>
            <p:cNvSpPr/>
            <p:nvPr/>
          </p:nvSpPr>
          <p:spPr>
            <a:xfrm>
              <a:off x="4187250" y="1343175"/>
              <a:ext cx="43500" cy="57550"/>
            </a:xfrm>
            <a:custGeom>
              <a:avLst/>
              <a:gdLst/>
              <a:ahLst/>
              <a:cxnLst/>
              <a:rect l="l" t="t" r="r" b="b"/>
              <a:pathLst>
                <a:path w="1740" h="2302" extrusionOk="0">
                  <a:moveTo>
                    <a:pt x="870" y="1"/>
                  </a:moveTo>
                  <a:lnTo>
                    <a:pt x="742" y="154"/>
                  </a:lnTo>
                  <a:lnTo>
                    <a:pt x="435" y="537"/>
                  </a:lnTo>
                  <a:lnTo>
                    <a:pt x="282" y="768"/>
                  </a:lnTo>
                  <a:lnTo>
                    <a:pt x="129" y="998"/>
                  </a:lnTo>
                  <a:lnTo>
                    <a:pt x="26" y="1228"/>
                  </a:lnTo>
                  <a:lnTo>
                    <a:pt x="1" y="1330"/>
                  </a:lnTo>
                  <a:lnTo>
                    <a:pt x="1" y="1432"/>
                  </a:lnTo>
                  <a:lnTo>
                    <a:pt x="26" y="1611"/>
                  </a:lnTo>
                  <a:lnTo>
                    <a:pt x="77" y="1765"/>
                  </a:lnTo>
                  <a:lnTo>
                    <a:pt x="154" y="1918"/>
                  </a:lnTo>
                  <a:lnTo>
                    <a:pt x="256" y="2046"/>
                  </a:lnTo>
                  <a:lnTo>
                    <a:pt x="384" y="2148"/>
                  </a:lnTo>
                  <a:lnTo>
                    <a:pt x="538" y="2225"/>
                  </a:lnTo>
                  <a:lnTo>
                    <a:pt x="691" y="2276"/>
                  </a:lnTo>
                  <a:lnTo>
                    <a:pt x="870" y="2301"/>
                  </a:lnTo>
                  <a:lnTo>
                    <a:pt x="1049" y="2276"/>
                  </a:lnTo>
                  <a:lnTo>
                    <a:pt x="1202" y="2225"/>
                  </a:lnTo>
                  <a:lnTo>
                    <a:pt x="1356" y="2148"/>
                  </a:lnTo>
                  <a:lnTo>
                    <a:pt x="1483" y="2046"/>
                  </a:lnTo>
                  <a:lnTo>
                    <a:pt x="1586" y="1918"/>
                  </a:lnTo>
                  <a:lnTo>
                    <a:pt x="1688" y="1765"/>
                  </a:lnTo>
                  <a:lnTo>
                    <a:pt x="1739" y="1611"/>
                  </a:lnTo>
                  <a:lnTo>
                    <a:pt x="1739" y="1432"/>
                  </a:lnTo>
                  <a:lnTo>
                    <a:pt x="1739" y="1330"/>
                  </a:lnTo>
                  <a:lnTo>
                    <a:pt x="1713" y="1228"/>
                  </a:lnTo>
                  <a:lnTo>
                    <a:pt x="1611" y="998"/>
                  </a:lnTo>
                  <a:lnTo>
                    <a:pt x="1483" y="768"/>
                  </a:lnTo>
                  <a:lnTo>
                    <a:pt x="1304" y="537"/>
                  </a:lnTo>
                  <a:lnTo>
                    <a:pt x="1023" y="154"/>
                  </a:lnTo>
                  <a:lnTo>
                    <a:pt x="8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17;p32">
              <a:extLst>
                <a:ext uri="{FF2B5EF4-FFF2-40B4-BE49-F238E27FC236}">
                  <a16:creationId xmlns:a16="http://schemas.microsoft.com/office/drawing/2014/main" xmlns="" id="{88D538C1-8D24-4777-B2C6-9256D53B2647}"/>
                </a:ext>
              </a:extLst>
            </p:cNvPr>
            <p:cNvSpPr/>
            <p:nvPr/>
          </p:nvSpPr>
          <p:spPr>
            <a:xfrm>
              <a:off x="4175750" y="1400700"/>
              <a:ext cx="66500" cy="39650"/>
            </a:xfrm>
            <a:custGeom>
              <a:avLst/>
              <a:gdLst/>
              <a:ahLst/>
              <a:cxnLst/>
              <a:rect l="l" t="t" r="r" b="b"/>
              <a:pathLst>
                <a:path w="2660" h="1586" extrusionOk="0">
                  <a:moveTo>
                    <a:pt x="1" y="0"/>
                  </a:moveTo>
                  <a:lnTo>
                    <a:pt x="1" y="1585"/>
                  </a:lnTo>
                  <a:lnTo>
                    <a:pt x="2659" y="1585"/>
                  </a:lnTo>
                  <a:lnTo>
                    <a:pt x="26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18;p32">
              <a:extLst>
                <a:ext uri="{FF2B5EF4-FFF2-40B4-BE49-F238E27FC236}">
                  <a16:creationId xmlns:a16="http://schemas.microsoft.com/office/drawing/2014/main" xmlns="" id="{EFD2C02F-4D3D-457D-B4BB-EAFB4BCCB940}"/>
                </a:ext>
              </a:extLst>
            </p:cNvPr>
            <p:cNvSpPr/>
            <p:nvPr/>
          </p:nvSpPr>
          <p:spPr>
            <a:xfrm>
              <a:off x="4283125" y="1355950"/>
              <a:ext cx="113150" cy="122750"/>
            </a:xfrm>
            <a:custGeom>
              <a:avLst/>
              <a:gdLst/>
              <a:ahLst/>
              <a:cxnLst/>
              <a:rect l="l" t="t" r="r" b="b"/>
              <a:pathLst>
                <a:path w="4526" h="4910" extrusionOk="0">
                  <a:moveTo>
                    <a:pt x="2045" y="1"/>
                  </a:moveTo>
                  <a:lnTo>
                    <a:pt x="1841" y="78"/>
                  </a:lnTo>
                  <a:lnTo>
                    <a:pt x="1662" y="180"/>
                  </a:lnTo>
                  <a:lnTo>
                    <a:pt x="1509" y="308"/>
                  </a:lnTo>
                  <a:lnTo>
                    <a:pt x="1457" y="384"/>
                  </a:lnTo>
                  <a:lnTo>
                    <a:pt x="1432" y="487"/>
                  </a:lnTo>
                  <a:lnTo>
                    <a:pt x="1406" y="589"/>
                  </a:lnTo>
                  <a:lnTo>
                    <a:pt x="1406" y="717"/>
                  </a:lnTo>
                  <a:lnTo>
                    <a:pt x="1406" y="844"/>
                  </a:lnTo>
                  <a:lnTo>
                    <a:pt x="1457" y="972"/>
                  </a:lnTo>
                  <a:lnTo>
                    <a:pt x="1509" y="1126"/>
                  </a:lnTo>
                  <a:lnTo>
                    <a:pt x="1585" y="1279"/>
                  </a:lnTo>
                  <a:lnTo>
                    <a:pt x="1483" y="1126"/>
                  </a:lnTo>
                  <a:lnTo>
                    <a:pt x="1381" y="998"/>
                  </a:lnTo>
                  <a:lnTo>
                    <a:pt x="1304" y="896"/>
                  </a:lnTo>
                  <a:lnTo>
                    <a:pt x="1202" y="819"/>
                  </a:lnTo>
                  <a:lnTo>
                    <a:pt x="1099" y="768"/>
                  </a:lnTo>
                  <a:lnTo>
                    <a:pt x="997" y="742"/>
                  </a:lnTo>
                  <a:lnTo>
                    <a:pt x="793" y="742"/>
                  </a:lnTo>
                  <a:lnTo>
                    <a:pt x="588" y="793"/>
                  </a:lnTo>
                  <a:lnTo>
                    <a:pt x="409" y="896"/>
                  </a:lnTo>
                  <a:lnTo>
                    <a:pt x="256" y="1049"/>
                  </a:lnTo>
                  <a:lnTo>
                    <a:pt x="128" y="1228"/>
                  </a:lnTo>
                  <a:lnTo>
                    <a:pt x="51" y="1407"/>
                  </a:lnTo>
                  <a:lnTo>
                    <a:pt x="0" y="1637"/>
                  </a:lnTo>
                  <a:lnTo>
                    <a:pt x="0" y="1841"/>
                  </a:lnTo>
                  <a:lnTo>
                    <a:pt x="51" y="2020"/>
                  </a:lnTo>
                  <a:lnTo>
                    <a:pt x="103" y="2123"/>
                  </a:lnTo>
                  <a:lnTo>
                    <a:pt x="154" y="2199"/>
                  </a:lnTo>
                  <a:lnTo>
                    <a:pt x="230" y="2250"/>
                  </a:lnTo>
                  <a:lnTo>
                    <a:pt x="333" y="2327"/>
                  </a:lnTo>
                  <a:lnTo>
                    <a:pt x="435" y="2378"/>
                  </a:lnTo>
                  <a:lnTo>
                    <a:pt x="588" y="2404"/>
                  </a:lnTo>
                  <a:lnTo>
                    <a:pt x="742" y="2429"/>
                  </a:lnTo>
                  <a:lnTo>
                    <a:pt x="895" y="2455"/>
                  </a:lnTo>
                  <a:lnTo>
                    <a:pt x="742" y="2455"/>
                  </a:lnTo>
                  <a:lnTo>
                    <a:pt x="588" y="2481"/>
                  </a:lnTo>
                  <a:lnTo>
                    <a:pt x="435" y="2506"/>
                  </a:lnTo>
                  <a:lnTo>
                    <a:pt x="333" y="2557"/>
                  </a:lnTo>
                  <a:lnTo>
                    <a:pt x="230" y="2634"/>
                  </a:lnTo>
                  <a:lnTo>
                    <a:pt x="154" y="2711"/>
                  </a:lnTo>
                  <a:lnTo>
                    <a:pt x="103" y="2787"/>
                  </a:lnTo>
                  <a:lnTo>
                    <a:pt x="51" y="2864"/>
                  </a:lnTo>
                  <a:lnTo>
                    <a:pt x="0" y="3069"/>
                  </a:lnTo>
                  <a:lnTo>
                    <a:pt x="0" y="3273"/>
                  </a:lnTo>
                  <a:lnTo>
                    <a:pt x="51" y="3478"/>
                  </a:lnTo>
                  <a:lnTo>
                    <a:pt x="128" y="3682"/>
                  </a:lnTo>
                  <a:lnTo>
                    <a:pt x="256" y="3861"/>
                  </a:lnTo>
                  <a:lnTo>
                    <a:pt x="409" y="3989"/>
                  </a:lnTo>
                  <a:lnTo>
                    <a:pt x="588" y="4091"/>
                  </a:lnTo>
                  <a:lnTo>
                    <a:pt x="793" y="4168"/>
                  </a:lnTo>
                  <a:lnTo>
                    <a:pt x="895" y="4168"/>
                  </a:lnTo>
                  <a:lnTo>
                    <a:pt x="997" y="4142"/>
                  </a:lnTo>
                  <a:lnTo>
                    <a:pt x="1099" y="4117"/>
                  </a:lnTo>
                  <a:lnTo>
                    <a:pt x="1202" y="4065"/>
                  </a:lnTo>
                  <a:lnTo>
                    <a:pt x="1304" y="3989"/>
                  </a:lnTo>
                  <a:lnTo>
                    <a:pt x="1381" y="3887"/>
                  </a:lnTo>
                  <a:lnTo>
                    <a:pt x="1483" y="3759"/>
                  </a:lnTo>
                  <a:lnTo>
                    <a:pt x="1585" y="3631"/>
                  </a:lnTo>
                  <a:lnTo>
                    <a:pt x="1509" y="3784"/>
                  </a:lnTo>
                  <a:lnTo>
                    <a:pt x="1457" y="3912"/>
                  </a:lnTo>
                  <a:lnTo>
                    <a:pt x="1406" y="4065"/>
                  </a:lnTo>
                  <a:lnTo>
                    <a:pt x="1406" y="4168"/>
                  </a:lnTo>
                  <a:lnTo>
                    <a:pt x="1406" y="4296"/>
                  </a:lnTo>
                  <a:lnTo>
                    <a:pt x="1432" y="4398"/>
                  </a:lnTo>
                  <a:lnTo>
                    <a:pt x="1457" y="4500"/>
                  </a:lnTo>
                  <a:lnTo>
                    <a:pt x="1509" y="4577"/>
                  </a:lnTo>
                  <a:lnTo>
                    <a:pt x="1662" y="4730"/>
                  </a:lnTo>
                  <a:lnTo>
                    <a:pt x="1841" y="4807"/>
                  </a:lnTo>
                  <a:lnTo>
                    <a:pt x="2045" y="4884"/>
                  </a:lnTo>
                  <a:lnTo>
                    <a:pt x="2275" y="4909"/>
                  </a:lnTo>
                  <a:lnTo>
                    <a:pt x="2480" y="4884"/>
                  </a:lnTo>
                  <a:lnTo>
                    <a:pt x="2684" y="4807"/>
                  </a:lnTo>
                  <a:lnTo>
                    <a:pt x="2863" y="4730"/>
                  </a:lnTo>
                  <a:lnTo>
                    <a:pt x="3017" y="4577"/>
                  </a:lnTo>
                  <a:lnTo>
                    <a:pt x="3068" y="4500"/>
                  </a:lnTo>
                  <a:lnTo>
                    <a:pt x="3093" y="4398"/>
                  </a:lnTo>
                  <a:lnTo>
                    <a:pt x="3119" y="4296"/>
                  </a:lnTo>
                  <a:lnTo>
                    <a:pt x="3119" y="4168"/>
                  </a:lnTo>
                  <a:lnTo>
                    <a:pt x="3119" y="4065"/>
                  </a:lnTo>
                  <a:lnTo>
                    <a:pt x="3068" y="3912"/>
                  </a:lnTo>
                  <a:lnTo>
                    <a:pt x="3017" y="3784"/>
                  </a:lnTo>
                  <a:lnTo>
                    <a:pt x="2940" y="3631"/>
                  </a:lnTo>
                  <a:lnTo>
                    <a:pt x="3042" y="3759"/>
                  </a:lnTo>
                  <a:lnTo>
                    <a:pt x="3145" y="3887"/>
                  </a:lnTo>
                  <a:lnTo>
                    <a:pt x="3221" y="3989"/>
                  </a:lnTo>
                  <a:lnTo>
                    <a:pt x="3324" y="4065"/>
                  </a:lnTo>
                  <a:lnTo>
                    <a:pt x="3426" y="4117"/>
                  </a:lnTo>
                  <a:lnTo>
                    <a:pt x="3528" y="4142"/>
                  </a:lnTo>
                  <a:lnTo>
                    <a:pt x="3630" y="4168"/>
                  </a:lnTo>
                  <a:lnTo>
                    <a:pt x="3733" y="4168"/>
                  </a:lnTo>
                  <a:lnTo>
                    <a:pt x="3937" y="4091"/>
                  </a:lnTo>
                  <a:lnTo>
                    <a:pt x="4116" y="3989"/>
                  </a:lnTo>
                  <a:lnTo>
                    <a:pt x="4269" y="3861"/>
                  </a:lnTo>
                  <a:lnTo>
                    <a:pt x="4397" y="3682"/>
                  </a:lnTo>
                  <a:lnTo>
                    <a:pt x="4474" y="3478"/>
                  </a:lnTo>
                  <a:lnTo>
                    <a:pt x="4525" y="3273"/>
                  </a:lnTo>
                  <a:lnTo>
                    <a:pt x="4525" y="3069"/>
                  </a:lnTo>
                  <a:lnTo>
                    <a:pt x="4474" y="2864"/>
                  </a:lnTo>
                  <a:lnTo>
                    <a:pt x="4448" y="2787"/>
                  </a:lnTo>
                  <a:lnTo>
                    <a:pt x="4372" y="2711"/>
                  </a:lnTo>
                  <a:lnTo>
                    <a:pt x="4295" y="2634"/>
                  </a:lnTo>
                  <a:lnTo>
                    <a:pt x="4193" y="2557"/>
                  </a:lnTo>
                  <a:lnTo>
                    <a:pt x="4090" y="2506"/>
                  </a:lnTo>
                  <a:lnTo>
                    <a:pt x="3937" y="2481"/>
                  </a:lnTo>
                  <a:lnTo>
                    <a:pt x="3784" y="2455"/>
                  </a:lnTo>
                  <a:lnTo>
                    <a:pt x="3630" y="2455"/>
                  </a:lnTo>
                  <a:lnTo>
                    <a:pt x="3784" y="2429"/>
                  </a:lnTo>
                  <a:lnTo>
                    <a:pt x="3937" y="2404"/>
                  </a:lnTo>
                  <a:lnTo>
                    <a:pt x="4090" y="2378"/>
                  </a:lnTo>
                  <a:lnTo>
                    <a:pt x="4193" y="2327"/>
                  </a:lnTo>
                  <a:lnTo>
                    <a:pt x="4295" y="2250"/>
                  </a:lnTo>
                  <a:lnTo>
                    <a:pt x="4372" y="2199"/>
                  </a:lnTo>
                  <a:lnTo>
                    <a:pt x="4448" y="2123"/>
                  </a:lnTo>
                  <a:lnTo>
                    <a:pt x="4474" y="2020"/>
                  </a:lnTo>
                  <a:lnTo>
                    <a:pt x="4525" y="1841"/>
                  </a:lnTo>
                  <a:lnTo>
                    <a:pt x="4525" y="1637"/>
                  </a:lnTo>
                  <a:lnTo>
                    <a:pt x="4474" y="1407"/>
                  </a:lnTo>
                  <a:lnTo>
                    <a:pt x="4397" y="1228"/>
                  </a:lnTo>
                  <a:lnTo>
                    <a:pt x="4269" y="1049"/>
                  </a:lnTo>
                  <a:lnTo>
                    <a:pt x="4116" y="896"/>
                  </a:lnTo>
                  <a:lnTo>
                    <a:pt x="3937" y="793"/>
                  </a:lnTo>
                  <a:lnTo>
                    <a:pt x="3733" y="742"/>
                  </a:lnTo>
                  <a:lnTo>
                    <a:pt x="3528" y="742"/>
                  </a:lnTo>
                  <a:lnTo>
                    <a:pt x="3426" y="768"/>
                  </a:lnTo>
                  <a:lnTo>
                    <a:pt x="3324" y="819"/>
                  </a:lnTo>
                  <a:lnTo>
                    <a:pt x="3221" y="896"/>
                  </a:lnTo>
                  <a:lnTo>
                    <a:pt x="3145" y="998"/>
                  </a:lnTo>
                  <a:lnTo>
                    <a:pt x="3042" y="1126"/>
                  </a:lnTo>
                  <a:lnTo>
                    <a:pt x="2940" y="1279"/>
                  </a:lnTo>
                  <a:lnTo>
                    <a:pt x="3017" y="1126"/>
                  </a:lnTo>
                  <a:lnTo>
                    <a:pt x="3068" y="972"/>
                  </a:lnTo>
                  <a:lnTo>
                    <a:pt x="3119" y="844"/>
                  </a:lnTo>
                  <a:lnTo>
                    <a:pt x="3119" y="717"/>
                  </a:lnTo>
                  <a:lnTo>
                    <a:pt x="3119" y="589"/>
                  </a:lnTo>
                  <a:lnTo>
                    <a:pt x="3093" y="487"/>
                  </a:lnTo>
                  <a:lnTo>
                    <a:pt x="3068" y="384"/>
                  </a:lnTo>
                  <a:lnTo>
                    <a:pt x="3017" y="308"/>
                  </a:lnTo>
                  <a:lnTo>
                    <a:pt x="2863" y="180"/>
                  </a:lnTo>
                  <a:lnTo>
                    <a:pt x="2684" y="78"/>
                  </a:lnTo>
                  <a:lnTo>
                    <a:pt x="24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19;p32">
              <a:extLst>
                <a:ext uri="{FF2B5EF4-FFF2-40B4-BE49-F238E27FC236}">
                  <a16:creationId xmlns:a16="http://schemas.microsoft.com/office/drawing/2014/main" xmlns="" id="{C14F5218-3A98-4BBD-8028-9FAABBD38889}"/>
                </a:ext>
              </a:extLst>
            </p:cNvPr>
            <p:cNvSpPr/>
            <p:nvPr/>
          </p:nvSpPr>
          <p:spPr>
            <a:xfrm>
              <a:off x="4033225" y="1478675"/>
              <a:ext cx="352175" cy="52425"/>
            </a:xfrm>
            <a:custGeom>
              <a:avLst/>
              <a:gdLst/>
              <a:ahLst/>
              <a:cxnLst/>
              <a:rect l="l" t="t" r="r" b="b"/>
              <a:pathLst>
                <a:path w="14087" h="2097" extrusionOk="0">
                  <a:moveTo>
                    <a:pt x="1" y="0"/>
                  </a:moveTo>
                  <a:lnTo>
                    <a:pt x="231" y="895"/>
                  </a:lnTo>
                  <a:lnTo>
                    <a:pt x="333" y="1150"/>
                  </a:lnTo>
                  <a:lnTo>
                    <a:pt x="461" y="1381"/>
                  </a:lnTo>
                  <a:lnTo>
                    <a:pt x="640" y="1585"/>
                  </a:lnTo>
                  <a:lnTo>
                    <a:pt x="819" y="1764"/>
                  </a:lnTo>
                  <a:lnTo>
                    <a:pt x="1049" y="1892"/>
                  </a:lnTo>
                  <a:lnTo>
                    <a:pt x="1279" y="1994"/>
                  </a:lnTo>
                  <a:lnTo>
                    <a:pt x="1535" y="2071"/>
                  </a:lnTo>
                  <a:lnTo>
                    <a:pt x="1816" y="2096"/>
                  </a:lnTo>
                  <a:lnTo>
                    <a:pt x="12271" y="2096"/>
                  </a:lnTo>
                  <a:lnTo>
                    <a:pt x="12527" y="2071"/>
                  </a:lnTo>
                  <a:lnTo>
                    <a:pt x="12783" y="1994"/>
                  </a:lnTo>
                  <a:lnTo>
                    <a:pt x="13038" y="1892"/>
                  </a:lnTo>
                  <a:lnTo>
                    <a:pt x="13243" y="1764"/>
                  </a:lnTo>
                  <a:lnTo>
                    <a:pt x="13447" y="1585"/>
                  </a:lnTo>
                  <a:lnTo>
                    <a:pt x="13601" y="1381"/>
                  </a:lnTo>
                  <a:lnTo>
                    <a:pt x="13729" y="1150"/>
                  </a:lnTo>
                  <a:lnTo>
                    <a:pt x="13831" y="895"/>
                  </a:lnTo>
                  <a:lnTo>
                    <a:pt x="140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20;p32">
              <a:extLst>
                <a:ext uri="{FF2B5EF4-FFF2-40B4-BE49-F238E27FC236}">
                  <a16:creationId xmlns:a16="http://schemas.microsoft.com/office/drawing/2014/main" xmlns="" id="{5D7C61D3-5918-4A3A-A6A5-91EAF66A5E71}"/>
                </a:ext>
              </a:extLst>
            </p:cNvPr>
            <p:cNvSpPr/>
            <p:nvPr/>
          </p:nvSpPr>
          <p:spPr>
            <a:xfrm>
              <a:off x="4324025" y="1401325"/>
              <a:ext cx="31325" cy="31350"/>
            </a:xfrm>
            <a:custGeom>
              <a:avLst/>
              <a:gdLst/>
              <a:ahLst/>
              <a:cxnLst/>
              <a:rect l="l" t="t" r="r" b="b"/>
              <a:pathLst>
                <a:path w="1253" h="1254" extrusionOk="0">
                  <a:moveTo>
                    <a:pt x="512" y="1"/>
                  </a:moveTo>
                  <a:lnTo>
                    <a:pt x="384" y="52"/>
                  </a:lnTo>
                  <a:lnTo>
                    <a:pt x="282" y="103"/>
                  </a:lnTo>
                  <a:lnTo>
                    <a:pt x="179" y="180"/>
                  </a:lnTo>
                  <a:lnTo>
                    <a:pt x="103" y="282"/>
                  </a:lnTo>
                  <a:lnTo>
                    <a:pt x="51" y="384"/>
                  </a:lnTo>
                  <a:lnTo>
                    <a:pt x="0" y="512"/>
                  </a:lnTo>
                  <a:lnTo>
                    <a:pt x="0" y="640"/>
                  </a:lnTo>
                  <a:lnTo>
                    <a:pt x="0" y="768"/>
                  </a:lnTo>
                  <a:lnTo>
                    <a:pt x="51" y="870"/>
                  </a:lnTo>
                  <a:lnTo>
                    <a:pt x="103" y="998"/>
                  </a:lnTo>
                  <a:lnTo>
                    <a:pt x="179" y="1075"/>
                  </a:lnTo>
                  <a:lnTo>
                    <a:pt x="282" y="1151"/>
                  </a:lnTo>
                  <a:lnTo>
                    <a:pt x="384" y="1202"/>
                  </a:lnTo>
                  <a:lnTo>
                    <a:pt x="512" y="1254"/>
                  </a:lnTo>
                  <a:lnTo>
                    <a:pt x="767" y="1254"/>
                  </a:lnTo>
                  <a:lnTo>
                    <a:pt x="869" y="1202"/>
                  </a:lnTo>
                  <a:lnTo>
                    <a:pt x="972" y="1151"/>
                  </a:lnTo>
                  <a:lnTo>
                    <a:pt x="1074" y="1075"/>
                  </a:lnTo>
                  <a:lnTo>
                    <a:pt x="1151" y="998"/>
                  </a:lnTo>
                  <a:lnTo>
                    <a:pt x="1202" y="870"/>
                  </a:lnTo>
                  <a:lnTo>
                    <a:pt x="1253" y="768"/>
                  </a:lnTo>
                  <a:lnTo>
                    <a:pt x="1253" y="640"/>
                  </a:lnTo>
                  <a:lnTo>
                    <a:pt x="1253" y="512"/>
                  </a:lnTo>
                  <a:lnTo>
                    <a:pt x="1202" y="384"/>
                  </a:lnTo>
                  <a:lnTo>
                    <a:pt x="1151" y="282"/>
                  </a:lnTo>
                  <a:lnTo>
                    <a:pt x="1074" y="180"/>
                  </a:lnTo>
                  <a:lnTo>
                    <a:pt x="972" y="103"/>
                  </a:lnTo>
                  <a:lnTo>
                    <a:pt x="869" y="52"/>
                  </a:lnTo>
                  <a:lnTo>
                    <a:pt x="7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921;p32">
            <a:extLst>
              <a:ext uri="{FF2B5EF4-FFF2-40B4-BE49-F238E27FC236}">
                <a16:creationId xmlns:a16="http://schemas.microsoft.com/office/drawing/2014/main" xmlns="" id="{FECF2340-3082-4288-8968-A87093347998}"/>
              </a:ext>
            </a:extLst>
          </p:cNvPr>
          <p:cNvGrpSpPr/>
          <p:nvPr/>
        </p:nvGrpSpPr>
        <p:grpSpPr>
          <a:xfrm>
            <a:off x="5189928" y="2878393"/>
            <a:ext cx="355034" cy="410723"/>
            <a:chOff x="4809100" y="1159125"/>
            <a:chExt cx="324025" cy="371325"/>
          </a:xfrm>
        </p:grpSpPr>
        <p:sp>
          <p:nvSpPr>
            <p:cNvPr id="98" name="Google Shape;922;p32">
              <a:extLst>
                <a:ext uri="{FF2B5EF4-FFF2-40B4-BE49-F238E27FC236}">
                  <a16:creationId xmlns:a16="http://schemas.microsoft.com/office/drawing/2014/main" xmlns="" id="{F25042A8-5D9E-47B8-8584-A4CBCAB730E7}"/>
                </a:ext>
              </a:extLst>
            </p:cNvPr>
            <p:cNvSpPr/>
            <p:nvPr/>
          </p:nvSpPr>
          <p:spPr>
            <a:xfrm>
              <a:off x="4809100" y="1159125"/>
              <a:ext cx="324025" cy="371325"/>
            </a:xfrm>
            <a:custGeom>
              <a:avLst/>
              <a:gdLst/>
              <a:ahLst/>
              <a:cxnLst/>
              <a:rect l="l" t="t" r="r" b="b"/>
              <a:pathLst>
                <a:path w="12961" h="14853" extrusionOk="0">
                  <a:moveTo>
                    <a:pt x="5701" y="0"/>
                  </a:moveTo>
                  <a:lnTo>
                    <a:pt x="5266" y="51"/>
                  </a:lnTo>
                  <a:lnTo>
                    <a:pt x="4729" y="154"/>
                  </a:lnTo>
                  <a:lnTo>
                    <a:pt x="4218" y="282"/>
                  </a:lnTo>
                  <a:lnTo>
                    <a:pt x="3758" y="435"/>
                  </a:lnTo>
                  <a:lnTo>
                    <a:pt x="3298" y="614"/>
                  </a:lnTo>
                  <a:lnTo>
                    <a:pt x="2863" y="844"/>
                  </a:lnTo>
                  <a:lnTo>
                    <a:pt x="2480" y="1100"/>
                  </a:lnTo>
                  <a:lnTo>
                    <a:pt x="2096" y="1381"/>
                  </a:lnTo>
                  <a:lnTo>
                    <a:pt x="1738" y="1688"/>
                  </a:lnTo>
                  <a:lnTo>
                    <a:pt x="1432" y="2020"/>
                  </a:lnTo>
                  <a:lnTo>
                    <a:pt x="1150" y="2352"/>
                  </a:lnTo>
                  <a:lnTo>
                    <a:pt x="869" y="2736"/>
                  </a:lnTo>
                  <a:lnTo>
                    <a:pt x="665" y="3145"/>
                  </a:lnTo>
                  <a:lnTo>
                    <a:pt x="460" y="3554"/>
                  </a:lnTo>
                  <a:lnTo>
                    <a:pt x="281" y="3988"/>
                  </a:lnTo>
                  <a:lnTo>
                    <a:pt x="153" y="4448"/>
                  </a:lnTo>
                  <a:lnTo>
                    <a:pt x="51" y="4934"/>
                  </a:lnTo>
                  <a:lnTo>
                    <a:pt x="0" y="5343"/>
                  </a:lnTo>
                  <a:lnTo>
                    <a:pt x="0" y="5778"/>
                  </a:lnTo>
                  <a:lnTo>
                    <a:pt x="0" y="6238"/>
                  </a:lnTo>
                  <a:lnTo>
                    <a:pt x="51" y="6698"/>
                  </a:lnTo>
                  <a:lnTo>
                    <a:pt x="102" y="7158"/>
                  </a:lnTo>
                  <a:lnTo>
                    <a:pt x="205" y="7593"/>
                  </a:lnTo>
                  <a:lnTo>
                    <a:pt x="332" y="8053"/>
                  </a:lnTo>
                  <a:lnTo>
                    <a:pt x="511" y="8487"/>
                  </a:lnTo>
                  <a:lnTo>
                    <a:pt x="690" y="8896"/>
                  </a:lnTo>
                  <a:lnTo>
                    <a:pt x="920" y="9280"/>
                  </a:lnTo>
                  <a:lnTo>
                    <a:pt x="1176" y="9663"/>
                  </a:lnTo>
                  <a:lnTo>
                    <a:pt x="1457" y="9996"/>
                  </a:lnTo>
                  <a:lnTo>
                    <a:pt x="1764" y="10302"/>
                  </a:lnTo>
                  <a:lnTo>
                    <a:pt x="2096" y="10584"/>
                  </a:lnTo>
                  <a:lnTo>
                    <a:pt x="2480" y="10814"/>
                  </a:lnTo>
                  <a:lnTo>
                    <a:pt x="2889" y="10993"/>
                  </a:lnTo>
                  <a:lnTo>
                    <a:pt x="3017" y="11069"/>
                  </a:lnTo>
                  <a:lnTo>
                    <a:pt x="3119" y="11172"/>
                  </a:lnTo>
                  <a:lnTo>
                    <a:pt x="3221" y="11274"/>
                  </a:lnTo>
                  <a:lnTo>
                    <a:pt x="3298" y="11402"/>
                  </a:lnTo>
                  <a:lnTo>
                    <a:pt x="3451" y="11657"/>
                  </a:lnTo>
                  <a:lnTo>
                    <a:pt x="3553" y="11938"/>
                  </a:lnTo>
                  <a:lnTo>
                    <a:pt x="3605" y="12245"/>
                  </a:lnTo>
                  <a:lnTo>
                    <a:pt x="3656" y="12578"/>
                  </a:lnTo>
                  <a:lnTo>
                    <a:pt x="3656" y="12910"/>
                  </a:lnTo>
                  <a:lnTo>
                    <a:pt x="3656" y="13242"/>
                  </a:lnTo>
                  <a:lnTo>
                    <a:pt x="3605" y="13856"/>
                  </a:lnTo>
                  <a:lnTo>
                    <a:pt x="3528" y="14367"/>
                  </a:lnTo>
                  <a:lnTo>
                    <a:pt x="3400" y="14853"/>
                  </a:lnTo>
                  <a:lnTo>
                    <a:pt x="7158" y="14853"/>
                  </a:lnTo>
                  <a:lnTo>
                    <a:pt x="8462" y="13063"/>
                  </a:lnTo>
                  <a:lnTo>
                    <a:pt x="10814" y="13063"/>
                  </a:lnTo>
                  <a:lnTo>
                    <a:pt x="10967" y="13038"/>
                  </a:lnTo>
                  <a:lnTo>
                    <a:pt x="11120" y="12987"/>
                  </a:lnTo>
                  <a:lnTo>
                    <a:pt x="11248" y="12910"/>
                  </a:lnTo>
                  <a:lnTo>
                    <a:pt x="11376" y="12833"/>
                  </a:lnTo>
                  <a:lnTo>
                    <a:pt x="11453" y="12705"/>
                  </a:lnTo>
                  <a:lnTo>
                    <a:pt x="11529" y="12578"/>
                  </a:lnTo>
                  <a:lnTo>
                    <a:pt x="11580" y="12424"/>
                  </a:lnTo>
                  <a:lnTo>
                    <a:pt x="11606" y="12271"/>
                  </a:lnTo>
                  <a:lnTo>
                    <a:pt x="11606" y="9561"/>
                  </a:lnTo>
                  <a:lnTo>
                    <a:pt x="12629" y="9561"/>
                  </a:lnTo>
                  <a:lnTo>
                    <a:pt x="12731" y="9510"/>
                  </a:lnTo>
                  <a:lnTo>
                    <a:pt x="12807" y="9459"/>
                  </a:lnTo>
                  <a:lnTo>
                    <a:pt x="12884" y="9382"/>
                  </a:lnTo>
                  <a:lnTo>
                    <a:pt x="12935" y="9280"/>
                  </a:lnTo>
                  <a:lnTo>
                    <a:pt x="12961" y="9178"/>
                  </a:lnTo>
                  <a:lnTo>
                    <a:pt x="12935" y="9075"/>
                  </a:lnTo>
                  <a:lnTo>
                    <a:pt x="12910" y="8948"/>
                  </a:lnTo>
                  <a:lnTo>
                    <a:pt x="12194" y="7439"/>
                  </a:lnTo>
                  <a:lnTo>
                    <a:pt x="11887" y="6672"/>
                  </a:lnTo>
                  <a:lnTo>
                    <a:pt x="11759" y="6366"/>
                  </a:lnTo>
                  <a:lnTo>
                    <a:pt x="11683" y="6110"/>
                  </a:lnTo>
                  <a:lnTo>
                    <a:pt x="11708" y="5803"/>
                  </a:lnTo>
                  <a:lnTo>
                    <a:pt x="11708" y="5496"/>
                  </a:lnTo>
                  <a:lnTo>
                    <a:pt x="11683" y="5190"/>
                  </a:lnTo>
                  <a:lnTo>
                    <a:pt x="11657" y="4909"/>
                  </a:lnTo>
                  <a:lnTo>
                    <a:pt x="11606" y="4627"/>
                  </a:lnTo>
                  <a:lnTo>
                    <a:pt x="11555" y="4321"/>
                  </a:lnTo>
                  <a:lnTo>
                    <a:pt x="11376" y="3784"/>
                  </a:lnTo>
                  <a:lnTo>
                    <a:pt x="11146" y="3247"/>
                  </a:lnTo>
                  <a:lnTo>
                    <a:pt x="10890" y="2736"/>
                  </a:lnTo>
                  <a:lnTo>
                    <a:pt x="10558" y="2275"/>
                  </a:lnTo>
                  <a:lnTo>
                    <a:pt x="10200" y="1815"/>
                  </a:lnTo>
                  <a:lnTo>
                    <a:pt x="9791" y="1432"/>
                  </a:lnTo>
                  <a:lnTo>
                    <a:pt x="9356" y="1074"/>
                  </a:lnTo>
                  <a:lnTo>
                    <a:pt x="8871" y="742"/>
                  </a:lnTo>
                  <a:lnTo>
                    <a:pt x="8385" y="486"/>
                  </a:lnTo>
                  <a:lnTo>
                    <a:pt x="7848" y="282"/>
                  </a:lnTo>
                  <a:lnTo>
                    <a:pt x="7567" y="205"/>
                  </a:lnTo>
                  <a:lnTo>
                    <a:pt x="7286" y="128"/>
                  </a:lnTo>
                  <a:lnTo>
                    <a:pt x="7005" y="77"/>
                  </a:lnTo>
                  <a:lnTo>
                    <a:pt x="6723" y="26"/>
                  </a:lnTo>
                  <a:lnTo>
                    <a:pt x="6442" y="0"/>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23;p32">
              <a:extLst>
                <a:ext uri="{FF2B5EF4-FFF2-40B4-BE49-F238E27FC236}">
                  <a16:creationId xmlns:a16="http://schemas.microsoft.com/office/drawing/2014/main" xmlns="" id="{E154A4E3-9EAC-4D19-9380-8C435206A191}"/>
                </a:ext>
              </a:extLst>
            </p:cNvPr>
            <p:cNvSpPr/>
            <p:nvPr/>
          </p:nvSpPr>
          <p:spPr>
            <a:xfrm>
              <a:off x="4809100" y="1159125"/>
              <a:ext cx="324025" cy="371325"/>
            </a:xfrm>
            <a:custGeom>
              <a:avLst/>
              <a:gdLst/>
              <a:ahLst/>
              <a:cxnLst/>
              <a:rect l="l" t="t" r="r" b="b"/>
              <a:pathLst>
                <a:path w="12961" h="14853" fill="none" extrusionOk="0">
                  <a:moveTo>
                    <a:pt x="7158" y="14853"/>
                  </a:moveTo>
                  <a:lnTo>
                    <a:pt x="8462" y="13063"/>
                  </a:lnTo>
                  <a:lnTo>
                    <a:pt x="10814" y="13063"/>
                  </a:lnTo>
                  <a:lnTo>
                    <a:pt x="10814" y="13063"/>
                  </a:lnTo>
                  <a:lnTo>
                    <a:pt x="10967" y="13038"/>
                  </a:lnTo>
                  <a:lnTo>
                    <a:pt x="11120" y="12987"/>
                  </a:lnTo>
                  <a:lnTo>
                    <a:pt x="11248" y="12910"/>
                  </a:lnTo>
                  <a:lnTo>
                    <a:pt x="11376" y="12833"/>
                  </a:lnTo>
                  <a:lnTo>
                    <a:pt x="11453" y="12705"/>
                  </a:lnTo>
                  <a:lnTo>
                    <a:pt x="11529" y="12578"/>
                  </a:lnTo>
                  <a:lnTo>
                    <a:pt x="11580" y="12424"/>
                  </a:lnTo>
                  <a:lnTo>
                    <a:pt x="11606" y="12271"/>
                  </a:lnTo>
                  <a:lnTo>
                    <a:pt x="11606" y="9561"/>
                  </a:lnTo>
                  <a:lnTo>
                    <a:pt x="12526" y="9561"/>
                  </a:lnTo>
                  <a:lnTo>
                    <a:pt x="12526" y="9561"/>
                  </a:lnTo>
                  <a:lnTo>
                    <a:pt x="12629" y="9561"/>
                  </a:lnTo>
                  <a:lnTo>
                    <a:pt x="12731" y="9510"/>
                  </a:lnTo>
                  <a:lnTo>
                    <a:pt x="12807" y="9459"/>
                  </a:lnTo>
                  <a:lnTo>
                    <a:pt x="12884" y="9382"/>
                  </a:lnTo>
                  <a:lnTo>
                    <a:pt x="12935" y="9280"/>
                  </a:lnTo>
                  <a:lnTo>
                    <a:pt x="12961" y="9178"/>
                  </a:lnTo>
                  <a:lnTo>
                    <a:pt x="12935" y="9075"/>
                  </a:lnTo>
                  <a:lnTo>
                    <a:pt x="12910" y="8948"/>
                  </a:lnTo>
                  <a:lnTo>
                    <a:pt x="12910" y="8948"/>
                  </a:lnTo>
                  <a:lnTo>
                    <a:pt x="12194" y="7439"/>
                  </a:lnTo>
                  <a:lnTo>
                    <a:pt x="11887" y="6672"/>
                  </a:lnTo>
                  <a:lnTo>
                    <a:pt x="11759" y="6366"/>
                  </a:lnTo>
                  <a:lnTo>
                    <a:pt x="11683" y="6110"/>
                  </a:lnTo>
                  <a:lnTo>
                    <a:pt x="11683" y="6110"/>
                  </a:lnTo>
                  <a:lnTo>
                    <a:pt x="11708" y="5803"/>
                  </a:lnTo>
                  <a:lnTo>
                    <a:pt x="11708" y="5496"/>
                  </a:lnTo>
                  <a:lnTo>
                    <a:pt x="11683" y="5190"/>
                  </a:lnTo>
                  <a:lnTo>
                    <a:pt x="11657" y="4909"/>
                  </a:lnTo>
                  <a:lnTo>
                    <a:pt x="11606" y="4627"/>
                  </a:lnTo>
                  <a:lnTo>
                    <a:pt x="11555" y="4321"/>
                  </a:lnTo>
                  <a:lnTo>
                    <a:pt x="11376" y="3784"/>
                  </a:lnTo>
                  <a:lnTo>
                    <a:pt x="11146" y="3247"/>
                  </a:lnTo>
                  <a:lnTo>
                    <a:pt x="10890" y="2736"/>
                  </a:lnTo>
                  <a:lnTo>
                    <a:pt x="10558" y="2275"/>
                  </a:lnTo>
                  <a:lnTo>
                    <a:pt x="10200" y="1815"/>
                  </a:lnTo>
                  <a:lnTo>
                    <a:pt x="9791" y="1432"/>
                  </a:lnTo>
                  <a:lnTo>
                    <a:pt x="9356" y="1074"/>
                  </a:lnTo>
                  <a:lnTo>
                    <a:pt x="8871" y="742"/>
                  </a:lnTo>
                  <a:lnTo>
                    <a:pt x="8385" y="486"/>
                  </a:lnTo>
                  <a:lnTo>
                    <a:pt x="7848" y="282"/>
                  </a:lnTo>
                  <a:lnTo>
                    <a:pt x="7567" y="205"/>
                  </a:lnTo>
                  <a:lnTo>
                    <a:pt x="7286" y="128"/>
                  </a:lnTo>
                  <a:lnTo>
                    <a:pt x="7005" y="77"/>
                  </a:lnTo>
                  <a:lnTo>
                    <a:pt x="6723" y="26"/>
                  </a:lnTo>
                  <a:lnTo>
                    <a:pt x="6442" y="0"/>
                  </a:lnTo>
                  <a:lnTo>
                    <a:pt x="6135" y="0"/>
                  </a:lnTo>
                  <a:lnTo>
                    <a:pt x="6135" y="0"/>
                  </a:lnTo>
                  <a:lnTo>
                    <a:pt x="5701" y="0"/>
                  </a:lnTo>
                  <a:lnTo>
                    <a:pt x="5266" y="51"/>
                  </a:lnTo>
                  <a:lnTo>
                    <a:pt x="5266" y="51"/>
                  </a:lnTo>
                  <a:lnTo>
                    <a:pt x="4729" y="154"/>
                  </a:lnTo>
                  <a:lnTo>
                    <a:pt x="4218" y="282"/>
                  </a:lnTo>
                  <a:lnTo>
                    <a:pt x="3758" y="435"/>
                  </a:lnTo>
                  <a:lnTo>
                    <a:pt x="3298" y="614"/>
                  </a:lnTo>
                  <a:lnTo>
                    <a:pt x="2863" y="844"/>
                  </a:lnTo>
                  <a:lnTo>
                    <a:pt x="2480" y="1100"/>
                  </a:lnTo>
                  <a:lnTo>
                    <a:pt x="2096" y="1381"/>
                  </a:lnTo>
                  <a:lnTo>
                    <a:pt x="1738" y="1688"/>
                  </a:lnTo>
                  <a:lnTo>
                    <a:pt x="1432" y="2020"/>
                  </a:lnTo>
                  <a:lnTo>
                    <a:pt x="1150" y="2352"/>
                  </a:lnTo>
                  <a:lnTo>
                    <a:pt x="869" y="2736"/>
                  </a:lnTo>
                  <a:lnTo>
                    <a:pt x="665" y="3145"/>
                  </a:lnTo>
                  <a:lnTo>
                    <a:pt x="460" y="3554"/>
                  </a:lnTo>
                  <a:lnTo>
                    <a:pt x="281" y="3988"/>
                  </a:lnTo>
                  <a:lnTo>
                    <a:pt x="153" y="4448"/>
                  </a:lnTo>
                  <a:lnTo>
                    <a:pt x="51" y="4934"/>
                  </a:lnTo>
                  <a:lnTo>
                    <a:pt x="51" y="4934"/>
                  </a:lnTo>
                  <a:lnTo>
                    <a:pt x="0" y="5343"/>
                  </a:lnTo>
                  <a:lnTo>
                    <a:pt x="0" y="5778"/>
                  </a:lnTo>
                  <a:lnTo>
                    <a:pt x="0" y="6238"/>
                  </a:lnTo>
                  <a:lnTo>
                    <a:pt x="51" y="6698"/>
                  </a:lnTo>
                  <a:lnTo>
                    <a:pt x="102" y="7158"/>
                  </a:lnTo>
                  <a:lnTo>
                    <a:pt x="205" y="7593"/>
                  </a:lnTo>
                  <a:lnTo>
                    <a:pt x="332" y="8053"/>
                  </a:lnTo>
                  <a:lnTo>
                    <a:pt x="511" y="8487"/>
                  </a:lnTo>
                  <a:lnTo>
                    <a:pt x="690" y="8896"/>
                  </a:lnTo>
                  <a:lnTo>
                    <a:pt x="920" y="9280"/>
                  </a:lnTo>
                  <a:lnTo>
                    <a:pt x="1176" y="9663"/>
                  </a:lnTo>
                  <a:lnTo>
                    <a:pt x="1457" y="9996"/>
                  </a:lnTo>
                  <a:lnTo>
                    <a:pt x="1764" y="10302"/>
                  </a:lnTo>
                  <a:lnTo>
                    <a:pt x="2096" y="10584"/>
                  </a:lnTo>
                  <a:lnTo>
                    <a:pt x="2480" y="10814"/>
                  </a:lnTo>
                  <a:lnTo>
                    <a:pt x="2889" y="10993"/>
                  </a:lnTo>
                  <a:lnTo>
                    <a:pt x="2889" y="10993"/>
                  </a:lnTo>
                  <a:lnTo>
                    <a:pt x="3017" y="11069"/>
                  </a:lnTo>
                  <a:lnTo>
                    <a:pt x="3119" y="11172"/>
                  </a:lnTo>
                  <a:lnTo>
                    <a:pt x="3221" y="11274"/>
                  </a:lnTo>
                  <a:lnTo>
                    <a:pt x="3298" y="11402"/>
                  </a:lnTo>
                  <a:lnTo>
                    <a:pt x="3451" y="11657"/>
                  </a:lnTo>
                  <a:lnTo>
                    <a:pt x="3553" y="11938"/>
                  </a:lnTo>
                  <a:lnTo>
                    <a:pt x="3605" y="12245"/>
                  </a:lnTo>
                  <a:lnTo>
                    <a:pt x="3656" y="12578"/>
                  </a:lnTo>
                  <a:lnTo>
                    <a:pt x="3656" y="12910"/>
                  </a:lnTo>
                  <a:lnTo>
                    <a:pt x="3656" y="13242"/>
                  </a:lnTo>
                  <a:lnTo>
                    <a:pt x="3605" y="13856"/>
                  </a:lnTo>
                  <a:lnTo>
                    <a:pt x="3528" y="14367"/>
                  </a:lnTo>
                  <a:lnTo>
                    <a:pt x="3400" y="148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924;p32">
              <a:extLst>
                <a:ext uri="{FF2B5EF4-FFF2-40B4-BE49-F238E27FC236}">
                  <a16:creationId xmlns:a16="http://schemas.microsoft.com/office/drawing/2014/main" xmlns="" id="{09A3F86C-AC9B-485E-B386-05411FF7650B}"/>
                </a:ext>
              </a:extLst>
            </p:cNvPr>
            <p:cNvSpPr/>
            <p:nvPr/>
          </p:nvSpPr>
          <p:spPr>
            <a:xfrm>
              <a:off x="5032125" y="1298450"/>
              <a:ext cx="51800" cy="22375"/>
            </a:xfrm>
            <a:custGeom>
              <a:avLst/>
              <a:gdLst/>
              <a:ahLst/>
              <a:cxnLst/>
              <a:rect l="l" t="t" r="r" b="b"/>
              <a:pathLst>
                <a:path w="2072" h="895" extrusionOk="0">
                  <a:moveTo>
                    <a:pt x="1049" y="0"/>
                  </a:moveTo>
                  <a:lnTo>
                    <a:pt x="793" y="26"/>
                  </a:lnTo>
                  <a:lnTo>
                    <a:pt x="538" y="102"/>
                  </a:lnTo>
                  <a:lnTo>
                    <a:pt x="308" y="205"/>
                  </a:lnTo>
                  <a:lnTo>
                    <a:pt x="103" y="384"/>
                  </a:lnTo>
                  <a:lnTo>
                    <a:pt x="26" y="486"/>
                  </a:lnTo>
                  <a:lnTo>
                    <a:pt x="1" y="588"/>
                  </a:lnTo>
                  <a:lnTo>
                    <a:pt x="26" y="716"/>
                  </a:lnTo>
                  <a:lnTo>
                    <a:pt x="103" y="818"/>
                  </a:lnTo>
                  <a:lnTo>
                    <a:pt x="205" y="869"/>
                  </a:lnTo>
                  <a:lnTo>
                    <a:pt x="308" y="895"/>
                  </a:lnTo>
                  <a:lnTo>
                    <a:pt x="435" y="869"/>
                  </a:lnTo>
                  <a:lnTo>
                    <a:pt x="538" y="818"/>
                  </a:lnTo>
                  <a:lnTo>
                    <a:pt x="640" y="716"/>
                  </a:lnTo>
                  <a:lnTo>
                    <a:pt x="768" y="639"/>
                  </a:lnTo>
                  <a:lnTo>
                    <a:pt x="896" y="614"/>
                  </a:lnTo>
                  <a:lnTo>
                    <a:pt x="1049" y="588"/>
                  </a:lnTo>
                  <a:lnTo>
                    <a:pt x="1177" y="614"/>
                  </a:lnTo>
                  <a:lnTo>
                    <a:pt x="1305" y="639"/>
                  </a:lnTo>
                  <a:lnTo>
                    <a:pt x="1432" y="716"/>
                  </a:lnTo>
                  <a:lnTo>
                    <a:pt x="1560" y="818"/>
                  </a:lnTo>
                  <a:lnTo>
                    <a:pt x="1662" y="869"/>
                  </a:lnTo>
                  <a:lnTo>
                    <a:pt x="1765" y="895"/>
                  </a:lnTo>
                  <a:lnTo>
                    <a:pt x="1893" y="869"/>
                  </a:lnTo>
                  <a:lnTo>
                    <a:pt x="1969" y="818"/>
                  </a:lnTo>
                  <a:lnTo>
                    <a:pt x="2046" y="716"/>
                  </a:lnTo>
                  <a:lnTo>
                    <a:pt x="2071" y="588"/>
                  </a:lnTo>
                  <a:lnTo>
                    <a:pt x="2046" y="486"/>
                  </a:lnTo>
                  <a:lnTo>
                    <a:pt x="1969" y="384"/>
                  </a:lnTo>
                  <a:lnTo>
                    <a:pt x="1765" y="205"/>
                  </a:lnTo>
                  <a:lnTo>
                    <a:pt x="1535" y="102"/>
                  </a:lnTo>
                  <a:lnTo>
                    <a:pt x="1305" y="26"/>
                  </a:lnTo>
                  <a:lnTo>
                    <a:pt x="1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925;p32">
              <a:extLst>
                <a:ext uri="{FF2B5EF4-FFF2-40B4-BE49-F238E27FC236}">
                  <a16:creationId xmlns:a16="http://schemas.microsoft.com/office/drawing/2014/main" xmlns="" id="{40C32E7B-9CB0-404F-9328-2BC0E19D78A4}"/>
                </a:ext>
              </a:extLst>
            </p:cNvPr>
            <p:cNvSpPr/>
            <p:nvPr/>
          </p:nvSpPr>
          <p:spPr>
            <a:xfrm>
              <a:off x="4846150" y="1219200"/>
              <a:ext cx="159175" cy="184725"/>
            </a:xfrm>
            <a:custGeom>
              <a:avLst/>
              <a:gdLst/>
              <a:ahLst/>
              <a:cxnLst/>
              <a:rect l="l" t="t" r="r" b="b"/>
              <a:pathLst>
                <a:path w="6367" h="7389" extrusionOk="0">
                  <a:moveTo>
                    <a:pt x="3784" y="0"/>
                  </a:moveTo>
                  <a:lnTo>
                    <a:pt x="3605" y="26"/>
                  </a:lnTo>
                  <a:lnTo>
                    <a:pt x="3426" y="103"/>
                  </a:lnTo>
                  <a:lnTo>
                    <a:pt x="3273" y="179"/>
                  </a:lnTo>
                  <a:lnTo>
                    <a:pt x="3145" y="307"/>
                  </a:lnTo>
                  <a:lnTo>
                    <a:pt x="3043" y="460"/>
                  </a:lnTo>
                  <a:lnTo>
                    <a:pt x="2992" y="614"/>
                  </a:lnTo>
                  <a:lnTo>
                    <a:pt x="2966" y="793"/>
                  </a:lnTo>
                  <a:lnTo>
                    <a:pt x="2966" y="972"/>
                  </a:lnTo>
                  <a:lnTo>
                    <a:pt x="2966" y="997"/>
                  </a:lnTo>
                  <a:lnTo>
                    <a:pt x="972" y="997"/>
                  </a:lnTo>
                  <a:lnTo>
                    <a:pt x="972" y="2787"/>
                  </a:lnTo>
                  <a:lnTo>
                    <a:pt x="793" y="2761"/>
                  </a:lnTo>
                  <a:lnTo>
                    <a:pt x="614" y="2787"/>
                  </a:lnTo>
                  <a:lnTo>
                    <a:pt x="461" y="2863"/>
                  </a:lnTo>
                  <a:lnTo>
                    <a:pt x="308" y="2940"/>
                  </a:lnTo>
                  <a:lnTo>
                    <a:pt x="180" y="3042"/>
                  </a:lnTo>
                  <a:lnTo>
                    <a:pt x="103" y="3196"/>
                  </a:lnTo>
                  <a:lnTo>
                    <a:pt x="26" y="3349"/>
                  </a:lnTo>
                  <a:lnTo>
                    <a:pt x="1" y="3528"/>
                  </a:lnTo>
                  <a:lnTo>
                    <a:pt x="1" y="3733"/>
                  </a:lnTo>
                  <a:lnTo>
                    <a:pt x="52" y="3912"/>
                  </a:lnTo>
                  <a:lnTo>
                    <a:pt x="129" y="4065"/>
                  </a:lnTo>
                  <a:lnTo>
                    <a:pt x="256" y="4193"/>
                  </a:lnTo>
                  <a:lnTo>
                    <a:pt x="410" y="4321"/>
                  </a:lnTo>
                  <a:lnTo>
                    <a:pt x="589" y="4372"/>
                  </a:lnTo>
                  <a:lnTo>
                    <a:pt x="768" y="4423"/>
                  </a:lnTo>
                  <a:lnTo>
                    <a:pt x="947" y="4397"/>
                  </a:lnTo>
                  <a:lnTo>
                    <a:pt x="972" y="4397"/>
                  </a:lnTo>
                  <a:lnTo>
                    <a:pt x="972" y="5369"/>
                  </a:lnTo>
                  <a:lnTo>
                    <a:pt x="998" y="5573"/>
                  </a:lnTo>
                  <a:lnTo>
                    <a:pt x="1049" y="5778"/>
                  </a:lnTo>
                  <a:lnTo>
                    <a:pt x="1151" y="5931"/>
                  </a:lnTo>
                  <a:lnTo>
                    <a:pt x="1279" y="6084"/>
                  </a:lnTo>
                  <a:lnTo>
                    <a:pt x="1432" y="6212"/>
                  </a:lnTo>
                  <a:lnTo>
                    <a:pt x="1611" y="6314"/>
                  </a:lnTo>
                  <a:lnTo>
                    <a:pt x="1790" y="6366"/>
                  </a:lnTo>
                  <a:lnTo>
                    <a:pt x="1995" y="6391"/>
                  </a:lnTo>
                  <a:lnTo>
                    <a:pt x="2966" y="6391"/>
                  </a:lnTo>
                  <a:lnTo>
                    <a:pt x="2966" y="6417"/>
                  </a:lnTo>
                  <a:lnTo>
                    <a:pt x="2966" y="6596"/>
                  </a:lnTo>
                  <a:lnTo>
                    <a:pt x="2992" y="6775"/>
                  </a:lnTo>
                  <a:lnTo>
                    <a:pt x="3043" y="6928"/>
                  </a:lnTo>
                  <a:lnTo>
                    <a:pt x="3145" y="7081"/>
                  </a:lnTo>
                  <a:lnTo>
                    <a:pt x="3273" y="7209"/>
                  </a:lnTo>
                  <a:lnTo>
                    <a:pt x="3426" y="7286"/>
                  </a:lnTo>
                  <a:lnTo>
                    <a:pt x="3605" y="7363"/>
                  </a:lnTo>
                  <a:lnTo>
                    <a:pt x="3784" y="7388"/>
                  </a:lnTo>
                  <a:lnTo>
                    <a:pt x="3963" y="7363"/>
                  </a:lnTo>
                  <a:lnTo>
                    <a:pt x="4142" y="7286"/>
                  </a:lnTo>
                  <a:lnTo>
                    <a:pt x="4295" y="7209"/>
                  </a:lnTo>
                  <a:lnTo>
                    <a:pt x="4398" y="7081"/>
                  </a:lnTo>
                  <a:lnTo>
                    <a:pt x="4500" y="6928"/>
                  </a:lnTo>
                  <a:lnTo>
                    <a:pt x="4577" y="6775"/>
                  </a:lnTo>
                  <a:lnTo>
                    <a:pt x="4602" y="6596"/>
                  </a:lnTo>
                  <a:lnTo>
                    <a:pt x="4577" y="6417"/>
                  </a:lnTo>
                  <a:lnTo>
                    <a:pt x="4577" y="6391"/>
                  </a:lnTo>
                  <a:lnTo>
                    <a:pt x="6366" y="6391"/>
                  </a:lnTo>
                  <a:lnTo>
                    <a:pt x="6366" y="4551"/>
                  </a:lnTo>
                  <a:lnTo>
                    <a:pt x="6187" y="4602"/>
                  </a:lnTo>
                  <a:lnTo>
                    <a:pt x="5983" y="4602"/>
                  </a:lnTo>
                  <a:lnTo>
                    <a:pt x="5804" y="4576"/>
                  </a:lnTo>
                  <a:lnTo>
                    <a:pt x="5650" y="4499"/>
                  </a:lnTo>
                  <a:lnTo>
                    <a:pt x="5497" y="4423"/>
                  </a:lnTo>
                  <a:lnTo>
                    <a:pt x="5369" y="4295"/>
                  </a:lnTo>
                  <a:lnTo>
                    <a:pt x="5267" y="4142"/>
                  </a:lnTo>
                  <a:lnTo>
                    <a:pt x="5216" y="3963"/>
                  </a:lnTo>
                  <a:lnTo>
                    <a:pt x="5190" y="3784"/>
                  </a:lnTo>
                  <a:lnTo>
                    <a:pt x="5216" y="3579"/>
                  </a:lnTo>
                  <a:lnTo>
                    <a:pt x="5267" y="3426"/>
                  </a:lnTo>
                  <a:lnTo>
                    <a:pt x="5369" y="3272"/>
                  </a:lnTo>
                  <a:lnTo>
                    <a:pt x="5497" y="3145"/>
                  </a:lnTo>
                  <a:lnTo>
                    <a:pt x="5625" y="3068"/>
                  </a:lnTo>
                  <a:lnTo>
                    <a:pt x="5804" y="2991"/>
                  </a:lnTo>
                  <a:lnTo>
                    <a:pt x="5983" y="2966"/>
                  </a:lnTo>
                  <a:lnTo>
                    <a:pt x="6162" y="2991"/>
                  </a:lnTo>
                  <a:lnTo>
                    <a:pt x="6366" y="3017"/>
                  </a:lnTo>
                  <a:lnTo>
                    <a:pt x="6366" y="997"/>
                  </a:lnTo>
                  <a:lnTo>
                    <a:pt x="4577" y="997"/>
                  </a:lnTo>
                  <a:lnTo>
                    <a:pt x="4577" y="972"/>
                  </a:lnTo>
                  <a:lnTo>
                    <a:pt x="4602" y="793"/>
                  </a:lnTo>
                  <a:lnTo>
                    <a:pt x="4577" y="614"/>
                  </a:lnTo>
                  <a:lnTo>
                    <a:pt x="4500" y="460"/>
                  </a:lnTo>
                  <a:lnTo>
                    <a:pt x="4398" y="307"/>
                  </a:lnTo>
                  <a:lnTo>
                    <a:pt x="4295" y="179"/>
                  </a:lnTo>
                  <a:lnTo>
                    <a:pt x="4142" y="103"/>
                  </a:lnTo>
                  <a:lnTo>
                    <a:pt x="3963" y="26"/>
                  </a:lnTo>
                  <a:lnTo>
                    <a:pt x="37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926;p32">
            <a:extLst>
              <a:ext uri="{FF2B5EF4-FFF2-40B4-BE49-F238E27FC236}">
                <a16:creationId xmlns:a16="http://schemas.microsoft.com/office/drawing/2014/main" xmlns="" id="{3E2F6995-9DCE-46E1-9E51-8DD7FFCD5306}"/>
              </a:ext>
            </a:extLst>
          </p:cNvPr>
          <p:cNvGrpSpPr/>
          <p:nvPr/>
        </p:nvGrpSpPr>
        <p:grpSpPr>
          <a:xfrm>
            <a:off x="7128967" y="2927863"/>
            <a:ext cx="406861" cy="311782"/>
            <a:chOff x="5517850" y="1203850"/>
            <a:chExt cx="371325" cy="281875"/>
          </a:xfrm>
        </p:grpSpPr>
        <p:sp>
          <p:nvSpPr>
            <p:cNvPr id="103" name="Google Shape;927;p32">
              <a:extLst>
                <a:ext uri="{FF2B5EF4-FFF2-40B4-BE49-F238E27FC236}">
                  <a16:creationId xmlns:a16="http://schemas.microsoft.com/office/drawing/2014/main" xmlns="" id="{F8C11C8C-3C27-4723-9EB6-017902AEC5FF}"/>
                </a:ext>
              </a:extLst>
            </p:cNvPr>
            <p:cNvSpPr/>
            <p:nvPr/>
          </p:nvSpPr>
          <p:spPr>
            <a:xfrm>
              <a:off x="5579825" y="1366825"/>
              <a:ext cx="309350" cy="97800"/>
            </a:xfrm>
            <a:custGeom>
              <a:avLst/>
              <a:gdLst/>
              <a:ahLst/>
              <a:cxnLst/>
              <a:rect l="l" t="t" r="r" b="b"/>
              <a:pathLst>
                <a:path w="12374" h="3912" extrusionOk="0">
                  <a:moveTo>
                    <a:pt x="11504" y="0"/>
                  </a:moveTo>
                  <a:lnTo>
                    <a:pt x="11325" y="26"/>
                  </a:lnTo>
                  <a:lnTo>
                    <a:pt x="9536" y="512"/>
                  </a:lnTo>
                  <a:lnTo>
                    <a:pt x="8360" y="819"/>
                  </a:lnTo>
                  <a:lnTo>
                    <a:pt x="7542" y="1023"/>
                  </a:lnTo>
                  <a:lnTo>
                    <a:pt x="1" y="1406"/>
                  </a:lnTo>
                  <a:lnTo>
                    <a:pt x="308" y="3733"/>
                  </a:lnTo>
                  <a:lnTo>
                    <a:pt x="1253" y="3145"/>
                  </a:lnTo>
                  <a:lnTo>
                    <a:pt x="1407" y="3094"/>
                  </a:lnTo>
                  <a:lnTo>
                    <a:pt x="1586" y="3043"/>
                  </a:lnTo>
                  <a:lnTo>
                    <a:pt x="1765" y="3043"/>
                  </a:lnTo>
                  <a:lnTo>
                    <a:pt x="1918" y="3068"/>
                  </a:lnTo>
                  <a:lnTo>
                    <a:pt x="5625" y="3835"/>
                  </a:lnTo>
                  <a:lnTo>
                    <a:pt x="5880" y="3886"/>
                  </a:lnTo>
                  <a:lnTo>
                    <a:pt x="6111" y="3912"/>
                  </a:lnTo>
                  <a:lnTo>
                    <a:pt x="6366" y="3861"/>
                  </a:lnTo>
                  <a:lnTo>
                    <a:pt x="6622" y="3809"/>
                  </a:lnTo>
                  <a:lnTo>
                    <a:pt x="11735" y="1918"/>
                  </a:lnTo>
                  <a:lnTo>
                    <a:pt x="11888" y="1841"/>
                  </a:lnTo>
                  <a:lnTo>
                    <a:pt x="12016" y="1764"/>
                  </a:lnTo>
                  <a:lnTo>
                    <a:pt x="12144" y="1637"/>
                  </a:lnTo>
                  <a:lnTo>
                    <a:pt x="12220" y="1509"/>
                  </a:lnTo>
                  <a:lnTo>
                    <a:pt x="12297" y="1355"/>
                  </a:lnTo>
                  <a:lnTo>
                    <a:pt x="12348" y="1202"/>
                  </a:lnTo>
                  <a:lnTo>
                    <a:pt x="12374" y="1023"/>
                  </a:lnTo>
                  <a:lnTo>
                    <a:pt x="12374" y="844"/>
                  </a:lnTo>
                  <a:lnTo>
                    <a:pt x="12348" y="640"/>
                  </a:lnTo>
                  <a:lnTo>
                    <a:pt x="12271" y="461"/>
                  </a:lnTo>
                  <a:lnTo>
                    <a:pt x="12169" y="307"/>
                  </a:lnTo>
                  <a:lnTo>
                    <a:pt x="12016" y="179"/>
                  </a:lnTo>
                  <a:lnTo>
                    <a:pt x="11862" y="77"/>
                  </a:lnTo>
                  <a:lnTo>
                    <a:pt x="11709" y="26"/>
                  </a:lnTo>
                  <a:lnTo>
                    <a:pt x="11504" y="0"/>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928;p32">
              <a:extLst>
                <a:ext uri="{FF2B5EF4-FFF2-40B4-BE49-F238E27FC236}">
                  <a16:creationId xmlns:a16="http://schemas.microsoft.com/office/drawing/2014/main" xmlns="" id="{6CD9629D-C712-4FF2-B2A6-F0BF2DEBA017}"/>
                </a:ext>
              </a:extLst>
            </p:cNvPr>
            <p:cNvSpPr/>
            <p:nvPr/>
          </p:nvSpPr>
          <p:spPr>
            <a:xfrm>
              <a:off x="5579825" y="1366825"/>
              <a:ext cx="309350" cy="97800"/>
            </a:xfrm>
            <a:custGeom>
              <a:avLst/>
              <a:gdLst/>
              <a:ahLst/>
              <a:cxnLst/>
              <a:rect l="l" t="t" r="r" b="b"/>
              <a:pathLst>
                <a:path w="12374" h="3912" fill="none" extrusionOk="0">
                  <a:moveTo>
                    <a:pt x="1" y="1406"/>
                  </a:moveTo>
                  <a:lnTo>
                    <a:pt x="308" y="3733"/>
                  </a:lnTo>
                  <a:lnTo>
                    <a:pt x="1253" y="3145"/>
                  </a:lnTo>
                  <a:lnTo>
                    <a:pt x="1253" y="3145"/>
                  </a:lnTo>
                  <a:lnTo>
                    <a:pt x="1407" y="3094"/>
                  </a:lnTo>
                  <a:lnTo>
                    <a:pt x="1586" y="3043"/>
                  </a:lnTo>
                  <a:lnTo>
                    <a:pt x="1765" y="3043"/>
                  </a:lnTo>
                  <a:lnTo>
                    <a:pt x="1918" y="3068"/>
                  </a:lnTo>
                  <a:lnTo>
                    <a:pt x="5625" y="3835"/>
                  </a:lnTo>
                  <a:lnTo>
                    <a:pt x="5625" y="3835"/>
                  </a:lnTo>
                  <a:lnTo>
                    <a:pt x="5880" y="3886"/>
                  </a:lnTo>
                  <a:lnTo>
                    <a:pt x="6111" y="3912"/>
                  </a:lnTo>
                  <a:lnTo>
                    <a:pt x="6366" y="3861"/>
                  </a:lnTo>
                  <a:lnTo>
                    <a:pt x="6622" y="3809"/>
                  </a:lnTo>
                  <a:lnTo>
                    <a:pt x="11735" y="1918"/>
                  </a:lnTo>
                  <a:lnTo>
                    <a:pt x="11735" y="1918"/>
                  </a:lnTo>
                  <a:lnTo>
                    <a:pt x="11888" y="1841"/>
                  </a:lnTo>
                  <a:lnTo>
                    <a:pt x="12016" y="1764"/>
                  </a:lnTo>
                  <a:lnTo>
                    <a:pt x="12144" y="1637"/>
                  </a:lnTo>
                  <a:lnTo>
                    <a:pt x="12220" y="1509"/>
                  </a:lnTo>
                  <a:lnTo>
                    <a:pt x="12297" y="1355"/>
                  </a:lnTo>
                  <a:lnTo>
                    <a:pt x="12348" y="1202"/>
                  </a:lnTo>
                  <a:lnTo>
                    <a:pt x="12374" y="1023"/>
                  </a:lnTo>
                  <a:lnTo>
                    <a:pt x="12374" y="844"/>
                  </a:lnTo>
                  <a:lnTo>
                    <a:pt x="12374" y="844"/>
                  </a:lnTo>
                  <a:lnTo>
                    <a:pt x="12348" y="640"/>
                  </a:lnTo>
                  <a:lnTo>
                    <a:pt x="12271" y="461"/>
                  </a:lnTo>
                  <a:lnTo>
                    <a:pt x="12169" y="307"/>
                  </a:lnTo>
                  <a:lnTo>
                    <a:pt x="12016" y="179"/>
                  </a:lnTo>
                  <a:lnTo>
                    <a:pt x="11862" y="77"/>
                  </a:lnTo>
                  <a:lnTo>
                    <a:pt x="11709" y="26"/>
                  </a:lnTo>
                  <a:lnTo>
                    <a:pt x="11504" y="0"/>
                  </a:lnTo>
                  <a:lnTo>
                    <a:pt x="11325" y="26"/>
                  </a:lnTo>
                  <a:lnTo>
                    <a:pt x="11325" y="26"/>
                  </a:lnTo>
                  <a:lnTo>
                    <a:pt x="9536" y="512"/>
                  </a:lnTo>
                  <a:lnTo>
                    <a:pt x="8360" y="819"/>
                  </a:lnTo>
                  <a:lnTo>
                    <a:pt x="7542" y="1023"/>
                  </a:lnTo>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929;p32">
              <a:extLst>
                <a:ext uri="{FF2B5EF4-FFF2-40B4-BE49-F238E27FC236}">
                  <a16:creationId xmlns:a16="http://schemas.microsoft.com/office/drawing/2014/main" xmlns="" id="{C908DD74-AF30-456E-B374-F9AE702762B0}"/>
                </a:ext>
              </a:extLst>
            </p:cNvPr>
            <p:cNvSpPr/>
            <p:nvPr/>
          </p:nvSpPr>
          <p:spPr>
            <a:xfrm>
              <a:off x="5579200" y="1355325"/>
              <a:ext cx="190475" cy="66475"/>
            </a:xfrm>
            <a:custGeom>
              <a:avLst/>
              <a:gdLst/>
              <a:ahLst/>
              <a:cxnLst/>
              <a:rect l="l" t="t" r="r" b="b"/>
              <a:pathLst>
                <a:path w="7619" h="2659" extrusionOk="0">
                  <a:moveTo>
                    <a:pt x="1815" y="0"/>
                  </a:moveTo>
                  <a:lnTo>
                    <a:pt x="1534" y="26"/>
                  </a:lnTo>
                  <a:lnTo>
                    <a:pt x="1278" y="103"/>
                  </a:lnTo>
                  <a:lnTo>
                    <a:pt x="1048" y="230"/>
                  </a:lnTo>
                  <a:lnTo>
                    <a:pt x="844" y="358"/>
                  </a:lnTo>
                  <a:lnTo>
                    <a:pt x="639" y="512"/>
                  </a:lnTo>
                  <a:lnTo>
                    <a:pt x="179" y="818"/>
                  </a:lnTo>
                  <a:lnTo>
                    <a:pt x="0" y="1994"/>
                  </a:lnTo>
                  <a:lnTo>
                    <a:pt x="4551" y="2327"/>
                  </a:lnTo>
                  <a:lnTo>
                    <a:pt x="6698" y="2633"/>
                  </a:lnTo>
                  <a:lnTo>
                    <a:pt x="6851" y="2659"/>
                  </a:lnTo>
                  <a:lnTo>
                    <a:pt x="7005" y="2608"/>
                  </a:lnTo>
                  <a:lnTo>
                    <a:pt x="7158" y="2557"/>
                  </a:lnTo>
                  <a:lnTo>
                    <a:pt x="7286" y="2454"/>
                  </a:lnTo>
                  <a:lnTo>
                    <a:pt x="7414" y="2352"/>
                  </a:lnTo>
                  <a:lnTo>
                    <a:pt x="7516" y="2224"/>
                  </a:lnTo>
                  <a:lnTo>
                    <a:pt x="7567" y="2045"/>
                  </a:lnTo>
                  <a:lnTo>
                    <a:pt x="7618" y="1892"/>
                  </a:lnTo>
                  <a:lnTo>
                    <a:pt x="7618" y="1713"/>
                  </a:lnTo>
                  <a:lnTo>
                    <a:pt x="7593" y="1534"/>
                  </a:lnTo>
                  <a:lnTo>
                    <a:pt x="7542" y="1381"/>
                  </a:lnTo>
                  <a:lnTo>
                    <a:pt x="7465" y="1253"/>
                  </a:lnTo>
                  <a:lnTo>
                    <a:pt x="7363" y="1125"/>
                  </a:lnTo>
                  <a:lnTo>
                    <a:pt x="7260" y="1048"/>
                  </a:lnTo>
                  <a:lnTo>
                    <a:pt x="7107" y="972"/>
                  </a:lnTo>
                  <a:lnTo>
                    <a:pt x="6954" y="921"/>
                  </a:lnTo>
                  <a:lnTo>
                    <a:pt x="4960" y="639"/>
                  </a:lnTo>
                  <a:lnTo>
                    <a:pt x="3809" y="486"/>
                  </a:lnTo>
                  <a:lnTo>
                    <a:pt x="3145" y="358"/>
                  </a:lnTo>
                  <a:lnTo>
                    <a:pt x="2787" y="256"/>
                  </a:lnTo>
                  <a:lnTo>
                    <a:pt x="2429" y="103"/>
                  </a:lnTo>
                  <a:lnTo>
                    <a:pt x="2250" y="51"/>
                  </a:lnTo>
                  <a:lnTo>
                    <a:pt x="2071" y="26"/>
                  </a:lnTo>
                  <a:lnTo>
                    <a:pt x="1815" y="0"/>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930;p32">
              <a:extLst>
                <a:ext uri="{FF2B5EF4-FFF2-40B4-BE49-F238E27FC236}">
                  <a16:creationId xmlns:a16="http://schemas.microsoft.com/office/drawing/2014/main" xmlns="" id="{8C37ECAB-EF75-4AF1-B749-ED45A9277AD9}"/>
                </a:ext>
              </a:extLst>
            </p:cNvPr>
            <p:cNvSpPr/>
            <p:nvPr/>
          </p:nvSpPr>
          <p:spPr>
            <a:xfrm>
              <a:off x="5579200" y="1355325"/>
              <a:ext cx="190475" cy="66475"/>
            </a:xfrm>
            <a:custGeom>
              <a:avLst/>
              <a:gdLst/>
              <a:ahLst/>
              <a:cxnLst/>
              <a:rect l="l" t="t" r="r" b="b"/>
              <a:pathLst>
                <a:path w="7619" h="2659" fill="none" extrusionOk="0">
                  <a:moveTo>
                    <a:pt x="4551" y="2327"/>
                  </a:moveTo>
                  <a:lnTo>
                    <a:pt x="4551" y="2327"/>
                  </a:lnTo>
                  <a:lnTo>
                    <a:pt x="6698" y="2633"/>
                  </a:lnTo>
                  <a:lnTo>
                    <a:pt x="6698" y="2633"/>
                  </a:lnTo>
                  <a:lnTo>
                    <a:pt x="6851" y="2659"/>
                  </a:lnTo>
                  <a:lnTo>
                    <a:pt x="7005" y="2608"/>
                  </a:lnTo>
                  <a:lnTo>
                    <a:pt x="7158" y="2557"/>
                  </a:lnTo>
                  <a:lnTo>
                    <a:pt x="7286" y="2454"/>
                  </a:lnTo>
                  <a:lnTo>
                    <a:pt x="7414" y="2352"/>
                  </a:lnTo>
                  <a:lnTo>
                    <a:pt x="7516" y="2224"/>
                  </a:lnTo>
                  <a:lnTo>
                    <a:pt x="7567" y="2045"/>
                  </a:lnTo>
                  <a:lnTo>
                    <a:pt x="7618" y="1892"/>
                  </a:lnTo>
                  <a:lnTo>
                    <a:pt x="7618" y="1892"/>
                  </a:lnTo>
                  <a:lnTo>
                    <a:pt x="7618" y="1713"/>
                  </a:lnTo>
                  <a:lnTo>
                    <a:pt x="7593" y="1534"/>
                  </a:lnTo>
                  <a:lnTo>
                    <a:pt x="7542" y="1381"/>
                  </a:lnTo>
                  <a:lnTo>
                    <a:pt x="7465" y="1253"/>
                  </a:lnTo>
                  <a:lnTo>
                    <a:pt x="7363" y="1125"/>
                  </a:lnTo>
                  <a:lnTo>
                    <a:pt x="7260" y="1048"/>
                  </a:lnTo>
                  <a:lnTo>
                    <a:pt x="7107" y="972"/>
                  </a:lnTo>
                  <a:lnTo>
                    <a:pt x="6954" y="921"/>
                  </a:lnTo>
                  <a:lnTo>
                    <a:pt x="6954" y="921"/>
                  </a:lnTo>
                  <a:lnTo>
                    <a:pt x="4960" y="639"/>
                  </a:lnTo>
                  <a:lnTo>
                    <a:pt x="3809" y="486"/>
                  </a:lnTo>
                  <a:lnTo>
                    <a:pt x="3145" y="358"/>
                  </a:lnTo>
                  <a:lnTo>
                    <a:pt x="3145" y="358"/>
                  </a:lnTo>
                  <a:lnTo>
                    <a:pt x="2787" y="256"/>
                  </a:lnTo>
                  <a:lnTo>
                    <a:pt x="2429" y="103"/>
                  </a:lnTo>
                  <a:lnTo>
                    <a:pt x="2429" y="103"/>
                  </a:lnTo>
                  <a:lnTo>
                    <a:pt x="2250" y="51"/>
                  </a:lnTo>
                  <a:lnTo>
                    <a:pt x="2071" y="26"/>
                  </a:lnTo>
                  <a:lnTo>
                    <a:pt x="2071" y="26"/>
                  </a:lnTo>
                  <a:lnTo>
                    <a:pt x="1815" y="0"/>
                  </a:lnTo>
                  <a:lnTo>
                    <a:pt x="1534" y="26"/>
                  </a:lnTo>
                  <a:lnTo>
                    <a:pt x="1278" y="103"/>
                  </a:lnTo>
                  <a:lnTo>
                    <a:pt x="1048" y="230"/>
                  </a:lnTo>
                  <a:lnTo>
                    <a:pt x="1048" y="230"/>
                  </a:lnTo>
                  <a:lnTo>
                    <a:pt x="844" y="358"/>
                  </a:lnTo>
                  <a:lnTo>
                    <a:pt x="639" y="512"/>
                  </a:lnTo>
                  <a:lnTo>
                    <a:pt x="639" y="512"/>
                  </a:lnTo>
                  <a:lnTo>
                    <a:pt x="179" y="818"/>
                  </a:lnTo>
                  <a:lnTo>
                    <a:pt x="0" y="1994"/>
                  </a:lnTo>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931;p32">
              <a:extLst>
                <a:ext uri="{FF2B5EF4-FFF2-40B4-BE49-F238E27FC236}">
                  <a16:creationId xmlns:a16="http://schemas.microsoft.com/office/drawing/2014/main" xmlns="" id="{0502F776-73A5-414B-8598-A2781B138CF7}"/>
                </a:ext>
              </a:extLst>
            </p:cNvPr>
            <p:cNvSpPr/>
            <p:nvPr/>
          </p:nvSpPr>
          <p:spPr>
            <a:xfrm>
              <a:off x="5650125" y="1407075"/>
              <a:ext cx="675" cy="675"/>
            </a:xfrm>
            <a:custGeom>
              <a:avLst/>
              <a:gdLst/>
              <a:ahLst/>
              <a:cxnLst/>
              <a:rect l="l" t="t" r="r" b="b"/>
              <a:pathLst>
                <a:path w="27" h="27" extrusionOk="0">
                  <a:moveTo>
                    <a:pt x="26" y="27"/>
                  </a:moveTo>
                  <a:lnTo>
                    <a:pt x="26" y="27"/>
                  </a:lnTo>
                  <a:lnTo>
                    <a:pt x="1" y="1"/>
                  </a:lnTo>
                  <a:lnTo>
                    <a:pt x="26" y="27"/>
                  </a:lnTo>
                  <a:close/>
                </a:path>
              </a:pathLst>
            </a:custGeom>
            <a:solidFill>
              <a:srgbClr val="FCBC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932;p32">
              <a:extLst>
                <a:ext uri="{FF2B5EF4-FFF2-40B4-BE49-F238E27FC236}">
                  <a16:creationId xmlns:a16="http://schemas.microsoft.com/office/drawing/2014/main" xmlns="" id="{98AC561A-685B-4204-A213-83EC1813EDF4}"/>
                </a:ext>
              </a:extLst>
            </p:cNvPr>
            <p:cNvSpPr/>
            <p:nvPr/>
          </p:nvSpPr>
          <p:spPr>
            <a:xfrm>
              <a:off x="5650125" y="1407075"/>
              <a:ext cx="675" cy="675"/>
            </a:xfrm>
            <a:custGeom>
              <a:avLst/>
              <a:gdLst/>
              <a:ahLst/>
              <a:cxnLst/>
              <a:rect l="l" t="t" r="r" b="b"/>
              <a:pathLst>
                <a:path w="27" h="27" fill="none" extrusionOk="0">
                  <a:moveTo>
                    <a:pt x="26" y="27"/>
                  </a:moveTo>
                  <a:lnTo>
                    <a:pt x="26" y="27"/>
                  </a:lnTo>
                  <a:lnTo>
                    <a:pt x="1" y="1"/>
                  </a:lnTo>
                  <a:lnTo>
                    <a:pt x="26" y="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933;p32">
              <a:extLst>
                <a:ext uri="{FF2B5EF4-FFF2-40B4-BE49-F238E27FC236}">
                  <a16:creationId xmlns:a16="http://schemas.microsoft.com/office/drawing/2014/main" xmlns="" id="{F6F2F53C-5CA0-4622-9E70-7709F0DCB987}"/>
                </a:ext>
              </a:extLst>
            </p:cNvPr>
            <p:cNvSpPr/>
            <p:nvPr/>
          </p:nvSpPr>
          <p:spPr>
            <a:xfrm>
              <a:off x="5517850" y="1377700"/>
              <a:ext cx="69675" cy="108025"/>
            </a:xfrm>
            <a:custGeom>
              <a:avLst/>
              <a:gdLst/>
              <a:ahLst/>
              <a:cxnLst/>
              <a:rect l="l" t="t" r="r" b="b"/>
              <a:pathLst>
                <a:path w="2787" h="4321" extrusionOk="0">
                  <a:moveTo>
                    <a:pt x="2633" y="0"/>
                  </a:moveTo>
                  <a:lnTo>
                    <a:pt x="0" y="1023"/>
                  </a:lnTo>
                  <a:lnTo>
                    <a:pt x="0" y="4320"/>
                  </a:lnTo>
                  <a:lnTo>
                    <a:pt x="2787" y="3298"/>
                  </a:lnTo>
                  <a:lnTo>
                    <a:pt x="26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934;p32">
              <a:extLst>
                <a:ext uri="{FF2B5EF4-FFF2-40B4-BE49-F238E27FC236}">
                  <a16:creationId xmlns:a16="http://schemas.microsoft.com/office/drawing/2014/main" xmlns="" id="{0F96ED58-2D66-482A-AB7A-325EDD51EA74}"/>
                </a:ext>
              </a:extLst>
            </p:cNvPr>
            <p:cNvSpPr/>
            <p:nvPr/>
          </p:nvSpPr>
          <p:spPr>
            <a:xfrm>
              <a:off x="5738325" y="1203850"/>
              <a:ext cx="132325" cy="131675"/>
            </a:xfrm>
            <a:custGeom>
              <a:avLst/>
              <a:gdLst/>
              <a:ahLst/>
              <a:cxnLst/>
              <a:rect l="l" t="t" r="r" b="b"/>
              <a:pathLst>
                <a:path w="5293" h="5267" extrusionOk="0">
                  <a:moveTo>
                    <a:pt x="4295" y="1"/>
                  </a:moveTo>
                  <a:lnTo>
                    <a:pt x="3682" y="26"/>
                  </a:lnTo>
                  <a:lnTo>
                    <a:pt x="3375" y="77"/>
                  </a:lnTo>
                  <a:lnTo>
                    <a:pt x="3017" y="129"/>
                  </a:lnTo>
                  <a:lnTo>
                    <a:pt x="2685" y="205"/>
                  </a:lnTo>
                  <a:lnTo>
                    <a:pt x="2327" y="308"/>
                  </a:lnTo>
                  <a:lnTo>
                    <a:pt x="1995" y="461"/>
                  </a:lnTo>
                  <a:lnTo>
                    <a:pt x="1662" y="614"/>
                  </a:lnTo>
                  <a:lnTo>
                    <a:pt x="1355" y="819"/>
                  </a:lnTo>
                  <a:lnTo>
                    <a:pt x="1074" y="1074"/>
                  </a:lnTo>
                  <a:lnTo>
                    <a:pt x="844" y="1356"/>
                  </a:lnTo>
                  <a:lnTo>
                    <a:pt x="640" y="1662"/>
                  </a:lnTo>
                  <a:lnTo>
                    <a:pt x="461" y="1995"/>
                  </a:lnTo>
                  <a:lnTo>
                    <a:pt x="333" y="2327"/>
                  </a:lnTo>
                  <a:lnTo>
                    <a:pt x="205" y="2659"/>
                  </a:lnTo>
                  <a:lnTo>
                    <a:pt x="128" y="3017"/>
                  </a:lnTo>
                  <a:lnTo>
                    <a:pt x="77" y="3350"/>
                  </a:lnTo>
                  <a:lnTo>
                    <a:pt x="52" y="3682"/>
                  </a:lnTo>
                  <a:lnTo>
                    <a:pt x="1" y="4295"/>
                  </a:lnTo>
                  <a:lnTo>
                    <a:pt x="26" y="4781"/>
                  </a:lnTo>
                  <a:lnTo>
                    <a:pt x="52" y="5216"/>
                  </a:lnTo>
                  <a:lnTo>
                    <a:pt x="512" y="5267"/>
                  </a:lnTo>
                  <a:lnTo>
                    <a:pt x="998" y="5267"/>
                  </a:lnTo>
                  <a:lnTo>
                    <a:pt x="1611" y="5241"/>
                  </a:lnTo>
                  <a:lnTo>
                    <a:pt x="1943" y="5216"/>
                  </a:lnTo>
                  <a:lnTo>
                    <a:pt x="2276" y="5165"/>
                  </a:lnTo>
                  <a:lnTo>
                    <a:pt x="2608" y="5062"/>
                  </a:lnTo>
                  <a:lnTo>
                    <a:pt x="2966" y="4960"/>
                  </a:lnTo>
                  <a:lnTo>
                    <a:pt x="3298" y="4832"/>
                  </a:lnTo>
                  <a:lnTo>
                    <a:pt x="3631" y="4653"/>
                  </a:lnTo>
                  <a:lnTo>
                    <a:pt x="3937" y="4449"/>
                  </a:lnTo>
                  <a:lnTo>
                    <a:pt x="4219" y="4193"/>
                  </a:lnTo>
                  <a:lnTo>
                    <a:pt x="4449" y="3912"/>
                  </a:lnTo>
                  <a:lnTo>
                    <a:pt x="4653" y="3605"/>
                  </a:lnTo>
                  <a:lnTo>
                    <a:pt x="4832" y="3298"/>
                  </a:lnTo>
                  <a:lnTo>
                    <a:pt x="4960" y="2966"/>
                  </a:lnTo>
                  <a:lnTo>
                    <a:pt x="5088" y="2608"/>
                  </a:lnTo>
                  <a:lnTo>
                    <a:pt x="5164" y="2276"/>
                  </a:lnTo>
                  <a:lnTo>
                    <a:pt x="5216" y="1918"/>
                  </a:lnTo>
                  <a:lnTo>
                    <a:pt x="5267" y="1586"/>
                  </a:lnTo>
                  <a:lnTo>
                    <a:pt x="5292" y="998"/>
                  </a:lnTo>
                  <a:lnTo>
                    <a:pt x="5267" y="512"/>
                  </a:lnTo>
                  <a:lnTo>
                    <a:pt x="5241" y="52"/>
                  </a:lnTo>
                  <a:lnTo>
                    <a:pt x="4781" y="26"/>
                  </a:lnTo>
                  <a:lnTo>
                    <a:pt x="42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935;p32">
              <a:extLst>
                <a:ext uri="{FF2B5EF4-FFF2-40B4-BE49-F238E27FC236}">
                  <a16:creationId xmlns:a16="http://schemas.microsoft.com/office/drawing/2014/main" xmlns="" id="{4D30ACBA-EA1A-407F-8117-A694EDFDBE4A}"/>
                </a:ext>
              </a:extLst>
            </p:cNvPr>
            <p:cNvSpPr/>
            <p:nvPr/>
          </p:nvSpPr>
          <p:spPr>
            <a:xfrm>
              <a:off x="5629675" y="1226875"/>
              <a:ext cx="108675" cy="108650"/>
            </a:xfrm>
            <a:custGeom>
              <a:avLst/>
              <a:gdLst/>
              <a:ahLst/>
              <a:cxnLst/>
              <a:rect l="l" t="t" r="r" b="b"/>
              <a:pathLst>
                <a:path w="4347" h="4346" extrusionOk="0">
                  <a:moveTo>
                    <a:pt x="410" y="0"/>
                  </a:moveTo>
                  <a:lnTo>
                    <a:pt x="52" y="51"/>
                  </a:lnTo>
                  <a:lnTo>
                    <a:pt x="1" y="409"/>
                  </a:lnTo>
                  <a:lnTo>
                    <a:pt x="1" y="818"/>
                  </a:lnTo>
                  <a:lnTo>
                    <a:pt x="26" y="1304"/>
                  </a:lnTo>
                  <a:lnTo>
                    <a:pt x="52" y="1585"/>
                  </a:lnTo>
                  <a:lnTo>
                    <a:pt x="103" y="1866"/>
                  </a:lnTo>
                  <a:lnTo>
                    <a:pt x="154" y="2147"/>
                  </a:lnTo>
                  <a:lnTo>
                    <a:pt x="256" y="2429"/>
                  </a:lnTo>
                  <a:lnTo>
                    <a:pt x="359" y="2710"/>
                  </a:lnTo>
                  <a:lnTo>
                    <a:pt x="512" y="2991"/>
                  </a:lnTo>
                  <a:lnTo>
                    <a:pt x="691" y="3247"/>
                  </a:lnTo>
                  <a:lnTo>
                    <a:pt x="896" y="3477"/>
                  </a:lnTo>
                  <a:lnTo>
                    <a:pt x="1126" y="3681"/>
                  </a:lnTo>
                  <a:lnTo>
                    <a:pt x="1381" y="3835"/>
                  </a:lnTo>
                  <a:lnTo>
                    <a:pt x="1637" y="3988"/>
                  </a:lnTo>
                  <a:lnTo>
                    <a:pt x="1918" y="4090"/>
                  </a:lnTo>
                  <a:lnTo>
                    <a:pt x="2199" y="4192"/>
                  </a:lnTo>
                  <a:lnTo>
                    <a:pt x="2480" y="4244"/>
                  </a:lnTo>
                  <a:lnTo>
                    <a:pt x="2762" y="4295"/>
                  </a:lnTo>
                  <a:lnTo>
                    <a:pt x="3043" y="4346"/>
                  </a:lnTo>
                  <a:lnTo>
                    <a:pt x="3938" y="4346"/>
                  </a:lnTo>
                  <a:lnTo>
                    <a:pt x="4321" y="4320"/>
                  </a:lnTo>
                  <a:lnTo>
                    <a:pt x="4347" y="3937"/>
                  </a:lnTo>
                  <a:lnTo>
                    <a:pt x="4347" y="3528"/>
                  </a:lnTo>
                  <a:lnTo>
                    <a:pt x="4321" y="3042"/>
                  </a:lnTo>
                  <a:lnTo>
                    <a:pt x="4295" y="2761"/>
                  </a:lnTo>
                  <a:lnTo>
                    <a:pt x="4244" y="2480"/>
                  </a:lnTo>
                  <a:lnTo>
                    <a:pt x="4193" y="2199"/>
                  </a:lnTo>
                  <a:lnTo>
                    <a:pt x="4091" y="1917"/>
                  </a:lnTo>
                  <a:lnTo>
                    <a:pt x="3989" y="1636"/>
                  </a:lnTo>
                  <a:lnTo>
                    <a:pt x="3835" y="1380"/>
                  </a:lnTo>
                  <a:lnTo>
                    <a:pt x="3682" y="1125"/>
                  </a:lnTo>
                  <a:lnTo>
                    <a:pt x="3477" y="895"/>
                  </a:lnTo>
                  <a:lnTo>
                    <a:pt x="3247" y="690"/>
                  </a:lnTo>
                  <a:lnTo>
                    <a:pt x="2992" y="511"/>
                  </a:lnTo>
                  <a:lnTo>
                    <a:pt x="2711" y="358"/>
                  </a:lnTo>
                  <a:lnTo>
                    <a:pt x="2429" y="256"/>
                  </a:lnTo>
                  <a:lnTo>
                    <a:pt x="2148" y="153"/>
                  </a:lnTo>
                  <a:lnTo>
                    <a:pt x="1867" y="102"/>
                  </a:lnTo>
                  <a:lnTo>
                    <a:pt x="1586" y="51"/>
                  </a:lnTo>
                  <a:lnTo>
                    <a:pt x="1305" y="26"/>
                  </a:lnTo>
                  <a:lnTo>
                    <a:pt x="8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TextBox 7">
            <a:extLst>
              <a:ext uri="{FF2B5EF4-FFF2-40B4-BE49-F238E27FC236}">
                <a16:creationId xmlns:a16="http://schemas.microsoft.com/office/drawing/2014/main" xmlns="" id="{6D9627BB-48AC-445B-896E-687A53052815}"/>
              </a:ext>
            </a:extLst>
          </p:cNvPr>
          <p:cNvSpPr txBox="1"/>
          <p:nvPr/>
        </p:nvSpPr>
        <p:spPr>
          <a:xfrm>
            <a:off x="824561" y="3325194"/>
            <a:ext cx="1850065" cy="523220"/>
          </a:xfrm>
          <a:prstGeom prst="rect">
            <a:avLst/>
          </a:prstGeom>
          <a:noFill/>
        </p:spPr>
        <p:txBody>
          <a:bodyPr wrap="square" rtlCol="0">
            <a:spAutoFit/>
          </a:bodyPr>
          <a:lstStyle/>
          <a:p>
            <a:pPr algn="ctr"/>
            <a:r>
              <a:rPr lang="x-none" b="1" dirty="0" err="1">
                <a:solidFill>
                  <a:srgbClr val="655C6D"/>
                </a:solidFill>
              </a:rPr>
              <a:t>Awareness</a:t>
            </a:r>
            <a:r>
              <a:rPr lang="x-none" b="1" dirty="0">
                <a:solidFill>
                  <a:srgbClr val="655C6D"/>
                </a:solidFill>
              </a:rPr>
              <a:t> (Conscience)</a:t>
            </a:r>
            <a:endParaRPr lang="x-none" dirty="0">
              <a:solidFill>
                <a:srgbClr val="655C6D"/>
              </a:solidFill>
            </a:endParaRPr>
          </a:p>
        </p:txBody>
      </p:sp>
      <p:sp>
        <p:nvSpPr>
          <p:cNvPr id="11" name="Rectangle 10">
            <a:extLst>
              <a:ext uri="{FF2B5EF4-FFF2-40B4-BE49-F238E27FC236}">
                <a16:creationId xmlns:a16="http://schemas.microsoft.com/office/drawing/2014/main" xmlns="" id="{162AB7F1-0ECA-4F9A-9712-0E4880519106}"/>
              </a:ext>
            </a:extLst>
          </p:cNvPr>
          <p:cNvSpPr/>
          <p:nvPr/>
        </p:nvSpPr>
        <p:spPr>
          <a:xfrm>
            <a:off x="2725604" y="3524721"/>
            <a:ext cx="1641796" cy="307777"/>
          </a:xfrm>
          <a:prstGeom prst="rect">
            <a:avLst/>
          </a:prstGeom>
        </p:spPr>
        <p:txBody>
          <a:bodyPr wrap="none">
            <a:spAutoFit/>
          </a:bodyPr>
          <a:lstStyle/>
          <a:p>
            <a:pPr algn="ctr"/>
            <a:r>
              <a:rPr lang="x-none" b="1">
                <a:solidFill>
                  <a:srgbClr val="655C6D"/>
                </a:solidFill>
                <a:latin typeface="Segoe UI" panose="020B0502040204020203" pitchFamily="34" charset="0"/>
                <a:ea typeface="Times New Roman" panose="02020603050405020304" pitchFamily="18" charset="0"/>
              </a:rPr>
              <a:t>Interest (Intérêt) </a:t>
            </a:r>
            <a:endParaRPr lang="x-none" dirty="0">
              <a:solidFill>
                <a:srgbClr val="655C6D"/>
              </a:solidFill>
            </a:endParaRPr>
          </a:p>
        </p:txBody>
      </p:sp>
      <p:sp>
        <p:nvSpPr>
          <p:cNvPr id="12" name="Rectangle 11">
            <a:extLst>
              <a:ext uri="{FF2B5EF4-FFF2-40B4-BE49-F238E27FC236}">
                <a16:creationId xmlns:a16="http://schemas.microsoft.com/office/drawing/2014/main" xmlns="" id="{D2A817C3-421B-4924-894C-FB4FDD6E0B09}"/>
              </a:ext>
            </a:extLst>
          </p:cNvPr>
          <p:cNvSpPr/>
          <p:nvPr/>
        </p:nvSpPr>
        <p:spPr>
          <a:xfrm>
            <a:off x="4785644" y="3588854"/>
            <a:ext cx="1378904" cy="307777"/>
          </a:xfrm>
          <a:prstGeom prst="rect">
            <a:avLst/>
          </a:prstGeom>
        </p:spPr>
        <p:txBody>
          <a:bodyPr wrap="none">
            <a:spAutoFit/>
          </a:bodyPr>
          <a:lstStyle/>
          <a:p>
            <a:pPr algn="ctr"/>
            <a:r>
              <a:rPr lang="x-none" b="1" dirty="0">
                <a:solidFill>
                  <a:srgbClr val="655C6D"/>
                </a:solidFill>
                <a:latin typeface="Segoe UI" panose="020B0502040204020203" pitchFamily="34" charset="0"/>
                <a:ea typeface="Times New Roman" panose="02020603050405020304" pitchFamily="18" charset="0"/>
              </a:rPr>
              <a:t>Desire (Désir) </a:t>
            </a:r>
            <a:endParaRPr lang="x-none" dirty="0">
              <a:solidFill>
                <a:srgbClr val="655C6D"/>
              </a:solidFill>
            </a:endParaRPr>
          </a:p>
        </p:txBody>
      </p:sp>
      <p:sp>
        <p:nvSpPr>
          <p:cNvPr id="13" name="Rectangle 12">
            <a:extLst>
              <a:ext uri="{FF2B5EF4-FFF2-40B4-BE49-F238E27FC236}">
                <a16:creationId xmlns:a16="http://schemas.microsoft.com/office/drawing/2014/main" xmlns="" id="{10C30AD9-D1B4-4AA9-A315-6D7CA8CF367A}"/>
              </a:ext>
            </a:extLst>
          </p:cNvPr>
          <p:cNvSpPr/>
          <p:nvPr/>
        </p:nvSpPr>
        <p:spPr>
          <a:xfrm>
            <a:off x="7056853" y="3569573"/>
            <a:ext cx="787395" cy="307777"/>
          </a:xfrm>
          <a:prstGeom prst="rect">
            <a:avLst/>
          </a:prstGeom>
        </p:spPr>
        <p:txBody>
          <a:bodyPr wrap="none">
            <a:spAutoFit/>
          </a:bodyPr>
          <a:lstStyle/>
          <a:p>
            <a:pPr algn="ctr"/>
            <a:r>
              <a:rPr lang="x-none" b="1" dirty="0">
                <a:solidFill>
                  <a:srgbClr val="655C6D"/>
                </a:solidFill>
                <a:latin typeface="Segoe UI" panose="020B0502040204020203" pitchFamily="34" charset="0"/>
                <a:ea typeface="Times New Roman" panose="02020603050405020304" pitchFamily="18" charset="0"/>
              </a:rPr>
              <a:t>Action </a:t>
            </a:r>
            <a:endParaRPr lang="x-none" dirty="0">
              <a:solidFill>
                <a:srgbClr val="655C6D"/>
              </a:solidFill>
            </a:endParaRPr>
          </a:p>
        </p:txBody>
      </p:sp>
      <p:sp>
        <p:nvSpPr>
          <p:cNvPr id="14" name="Rectangle 13">
            <a:extLst>
              <a:ext uri="{FF2B5EF4-FFF2-40B4-BE49-F238E27FC236}">
                <a16:creationId xmlns:a16="http://schemas.microsoft.com/office/drawing/2014/main" xmlns="" id="{14B3B979-8686-439F-BCD0-63CE6E186AD6}"/>
              </a:ext>
            </a:extLst>
          </p:cNvPr>
          <p:cNvSpPr/>
          <p:nvPr/>
        </p:nvSpPr>
        <p:spPr>
          <a:xfrm>
            <a:off x="773583" y="3848414"/>
            <a:ext cx="1850065" cy="738664"/>
          </a:xfrm>
          <a:prstGeom prst="rect">
            <a:avLst/>
          </a:prstGeom>
        </p:spPr>
        <p:txBody>
          <a:bodyPr wrap="square">
            <a:spAutoFit/>
          </a:bodyPr>
          <a:lstStyle/>
          <a:p>
            <a:pPr algn="ctr"/>
            <a:r>
              <a:rPr lang="x-none" dirty="0">
                <a:solidFill>
                  <a:srgbClr val="374151"/>
                </a:solidFill>
                <a:latin typeface="Segoe UI" panose="020B0502040204020203" pitchFamily="34" charset="0"/>
                <a:ea typeface="Times New Roman" panose="02020603050405020304" pitchFamily="18" charset="0"/>
              </a:rPr>
              <a:t>Prendre conscience du produit ou du service</a:t>
            </a:r>
            <a:endParaRPr lang="x-none" dirty="0"/>
          </a:p>
        </p:txBody>
      </p:sp>
      <p:sp>
        <p:nvSpPr>
          <p:cNvPr id="15" name="Rectangle 14">
            <a:extLst>
              <a:ext uri="{FF2B5EF4-FFF2-40B4-BE49-F238E27FC236}">
                <a16:creationId xmlns:a16="http://schemas.microsoft.com/office/drawing/2014/main" xmlns="" id="{59D452C0-BD00-4844-A711-ED1DA6B0A28F}"/>
              </a:ext>
            </a:extLst>
          </p:cNvPr>
          <p:cNvSpPr/>
          <p:nvPr/>
        </p:nvSpPr>
        <p:spPr>
          <a:xfrm>
            <a:off x="2655364" y="3854404"/>
            <a:ext cx="1907889" cy="738664"/>
          </a:xfrm>
          <a:prstGeom prst="rect">
            <a:avLst/>
          </a:prstGeom>
        </p:spPr>
        <p:txBody>
          <a:bodyPr wrap="square">
            <a:spAutoFit/>
          </a:bodyPr>
          <a:lstStyle/>
          <a:p>
            <a:pPr algn="ctr"/>
            <a:r>
              <a:rPr lang="x-none" dirty="0">
                <a:solidFill>
                  <a:srgbClr val="374151"/>
                </a:solidFill>
                <a:latin typeface="Segoe UI" panose="020B0502040204020203" pitchFamily="34" charset="0"/>
                <a:ea typeface="Times New Roman" panose="02020603050405020304" pitchFamily="18" charset="0"/>
              </a:rPr>
              <a:t>Développer un intérêt et chercher des informations</a:t>
            </a:r>
            <a:endParaRPr lang="x-none" dirty="0"/>
          </a:p>
        </p:txBody>
      </p:sp>
      <p:sp>
        <p:nvSpPr>
          <p:cNvPr id="16" name="Rectangle 15">
            <a:extLst>
              <a:ext uri="{FF2B5EF4-FFF2-40B4-BE49-F238E27FC236}">
                <a16:creationId xmlns:a16="http://schemas.microsoft.com/office/drawing/2014/main" xmlns="" id="{D042CB3E-CEFB-408E-B88C-9CEBF1669EAF}"/>
              </a:ext>
            </a:extLst>
          </p:cNvPr>
          <p:cNvSpPr/>
          <p:nvPr/>
        </p:nvSpPr>
        <p:spPr>
          <a:xfrm>
            <a:off x="4660823" y="3863318"/>
            <a:ext cx="1768277" cy="738664"/>
          </a:xfrm>
          <a:prstGeom prst="rect">
            <a:avLst/>
          </a:prstGeom>
        </p:spPr>
        <p:txBody>
          <a:bodyPr wrap="square">
            <a:spAutoFit/>
          </a:bodyPr>
          <a:lstStyle/>
          <a:p>
            <a:pPr algn="ctr"/>
            <a:r>
              <a:rPr lang="x-none" dirty="0">
                <a:solidFill>
                  <a:srgbClr val="374151"/>
                </a:solidFill>
                <a:latin typeface="Segoe UI" panose="020B0502040204020203" pitchFamily="34" charset="0"/>
                <a:ea typeface="Times New Roman" panose="02020603050405020304" pitchFamily="18" charset="0"/>
              </a:rPr>
              <a:t>Éprouver un désir ou une préférence pour le produit</a:t>
            </a:r>
            <a:endParaRPr lang="x-none" dirty="0"/>
          </a:p>
        </p:txBody>
      </p:sp>
      <p:sp>
        <p:nvSpPr>
          <p:cNvPr id="17" name="Rectangle 16">
            <a:extLst>
              <a:ext uri="{FF2B5EF4-FFF2-40B4-BE49-F238E27FC236}">
                <a16:creationId xmlns:a16="http://schemas.microsoft.com/office/drawing/2014/main" xmlns="" id="{4C843DBA-4A26-4C93-930C-CC859EE8115F}"/>
              </a:ext>
            </a:extLst>
          </p:cNvPr>
          <p:cNvSpPr/>
          <p:nvPr/>
        </p:nvSpPr>
        <p:spPr>
          <a:xfrm>
            <a:off x="6526670" y="3826033"/>
            <a:ext cx="1655701" cy="738664"/>
          </a:xfrm>
          <a:prstGeom prst="rect">
            <a:avLst/>
          </a:prstGeom>
        </p:spPr>
        <p:txBody>
          <a:bodyPr wrap="square">
            <a:spAutoFit/>
          </a:bodyPr>
          <a:lstStyle/>
          <a:p>
            <a:pPr algn="ctr"/>
            <a:r>
              <a:rPr lang="x-none" dirty="0">
                <a:solidFill>
                  <a:srgbClr val="374151"/>
                </a:solidFill>
                <a:latin typeface="Segoe UI" panose="020B0502040204020203" pitchFamily="34" charset="0"/>
                <a:ea typeface="Times New Roman" panose="02020603050405020304" pitchFamily="18" charset="0"/>
              </a:rPr>
              <a:t>Effectuer l'achat du produit ou du service</a:t>
            </a:r>
            <a:endParaRPr lang="x-none" dirty="0"/>
          </a:p>
        </p:txBody>
      </p:sp>
    </p:spTree>
    <p:extLst>
      <p:ext uri="{BB962C8B-B14F-4D97-AF65-F5344CB8AC3E}">
        <p14:creationId xmlns:p14="http://schemas.microsoft.com/office/powerpoint/2010/main" val="330989557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1"/>
        <p:cNvGrpSpPr/>
        <p:nvPr/>
      </p:nvGrpSpPr>
      <p:grpSpPr>
        <a:xfrm>
          <a:off x="0" y="0"/>
          <a:ext cx="0" cy="0"/>
          <a:chOff x="0" y="0"/>
          <a:chExt cx="0" cy="0"/>
        </a:xfrm>
      </p:grpSpPr>
      <p:pic>
        <p:nvPicPr>
          <p:cNvPr id="1803" name="Google Shape;1803;p46"/>
          <p:cNvPicPr preferRelativeResize="0"/>
          <p:nvPr/>
        </p:nvPicPr>
        <p:blipFill>
          <a:blip r:embed="rId3"/>
          <a:stretch>
            <a:fillRect/>
          </a:stretch>
        </p:blipFill>
        <p:spPr>
          <a:xfrm>
            <a:off x="3678906" y="500450"/>
            <a:ext cx="1228199" cy="1016500"/>
          </a:xfrm>
          <a:prstGeom prst="ellipse">
            <a:avLst/>
          </a:prstGeom>
          <a:noFill/>
          <a:ln w="76200" cap="flat" cmpd="sng">
            <a:solidFill>
              <a:schemeClr val="dk2"/>
            </a:solidFill>
            <a:prstDash val="solid"/>
            <a:round/>
            <a:headEnd type="none" w="sm" len="sm"/>
            <a:tailEnd type="none" w="sm" len="sm"/>
          </a:ln>
        </p:spPr>
      </p:pic>
      <p:sp>
        <p:nvSpPr>
          <p:cNvPr id="1808" name="Google Shape;1808;p46"/>
          <p:cNvSpPr txBox="1">
            <a:spLocks noGrp="1"/>
          </p:cNvSpPr>
          <p:nvPr>
            <p:ph type="subTitle" idx="3"/>
          </p:nvPr>
        </p:nvSpPr>
        <p:spPr>
          <a:xfrm>
            <a:off x="1687038" y="2425431"/>
            <a:ext cx="5427333" cy="365700"/>
          </a:xfrm>
          <a:prstGeom prst="rect">
            <a:avLst/>
          </a:prstGeom>
        </p:spPr>
        <p:txBody>
          <a:bodyPr spcFirstLastPara="1" wrap="square" lIns="91425" tIns="91425" rIns="91425" bIns="91425" anchor="ctr" anchorCtr="0">
            <a:noAutofit/>
          </a:bodyPr>
          <a:lstStyle/>
          <a:p>
            <a:pPr marL="0" indent="0"/>
            <a:r>
              <a:rPr lang="x-none" b="1" dirty="0"/>
              <a:t>Théorie de l'engagement</a:t>
            </a:r>
            <a:endParaRPr lang="x-none" dirty="0"/>
          </a:p>
          <a:p>
            <a:pPr marL="0" lvl="0" indent="0" algn="ctr" rtl="0">
              <a:spcBef>
                <a:spcPts val="0"/>
              </a:spcBef>
              <a:spcAft>
                <a:spcPts val="0"/>
              </a:spcAft>
              <a:buNone/>
            </a:pPr>
            <a:endParaRPr dirty="0"/>
          </a:p>
        </p:txBody>
      </p:sp>
      <p:sp>
        <p:nvSpPr>
          <p:cNvPr id="1813" name="Google Shape;1813;p46"/>
          <p:cNvSpPr/>
          <p:nvPr/>
        </p:nvSpPr>
        <p:spPr>
          <a:xfrm>
            <a:off x="4044751" y="1640275"/>
            <a:ext cx="573139" cy="578125"/>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6" name="Google Shape;1846;p46"/>
          <p:cNvGrpSpPr/>
          <p:nvPr/>
        </p:nvGrpSpPr>
        <p:grpSpPr>
          <a:xfrm>
            <a:off x="4150155" y="1743024"/>
            <a:ext cx="285700" cy="372625"/>
            <a:chOff x="4064550" y="3243175"/>
            <a:chExt cx="285700" cy="372625"/>
          </a:xfrm>
        </p:grpSpPr>
        <p:sp>
          <p:nvSpPr>
            <p:cNvPr id="1847" name="Google Shape;1847;p46"/>
            <p:cNvSpPr/>
            <p:nvPr/>
          </p:nvSpPr>
          <p:spPr>
            <a:xfrm>
              <a:off x="4083075" y="3571675"/>
              <a:ext cx="264625" cy="44125"/>
            </a:xfrm>
            <a:custGeom>
              <a:avLst/>
              <a:gdLst/>
              <a:ahLst/>
              <a:cxnLst/>
              <a:rect l="l" t="t" r="r" b="b"/>
              <a:pathLst>
                <a:path w="10585" h="1765" extrusionOk="0">
                  <a:moveTo>
                    <a:pt x="1" y="1"/>
                  </a:moveTo>
                  <a:lnTo>
                    <a:pt x="205" y="768"/>
                  </a:lnTo>
                  <a:lnTo>
                    <a:pt x="308" y="972"/>
                  </a:lnTo>
                  <a:lnTo>
                    <a:pt x="410" y="1151"/>
                  </a:lnTo>
                  <a:lnTo>
                    <a:pt x="538" y="1330"/>
                  </a:lnTo>
                  <a:lnTo>
                    <a:pt x="717" y="1483"/>
                  </a:lnTo>
                  <a:lnTo>
                    <a:pt x="896" y="1611"/>
                  </a:lnTo>
                  <a:lnTo>
                    <a:pt x="1100" y="1688"/>
                  </a:lnTo>
                  <a:lnTo>
                    <a:pt x="1305" y="1739"/>
                  </a:lnTo>
                  <a:lnTo>
                    <a:pt x="1535" y="1765"/>
                  </a:lnTo>
                  <a:lnTo>
                    <a:pt x="9050" y="1765"/>
                  </a:lnTo>
                  <a:lnTo>
                    <a:pt x="9280" y="1739"/>
                  </a:lnTo>
                  <a:lnTo>
                    <a:pt x="9485" y="1688"/>
                  </a:lnTo>
                  <a:lnTo>
                    <a:pt x="9689" y="1611"/>
                  </a:lnTo>
                  <a:lnTo>
                    <a:pt x="9868" y="1483"/>
                  </a:lnTo>
                  <a:lnTo>
                    <a:pt x="10047" y="1330"/>
                  </a:lnTo>
                  <a:lnTo>
                    <a:pt x="10175" y="1151"/>
                  </a:lnTo>
                  <a:lnTo>
                    <a:pt x="10303" y="972"/>
                  </a:lnTo>
                  <a:lnTo>
                    <a:pt x="10380" y="768"/>
                  </a:lnTo>
                  <a:lnTo>
                    <a:pt x="105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6"/>
            <p:cNvSpPr/>
            <p:nvPr/>
          </p:nvSpPr>
          <p:spPr>
            <a:xfrm>
              <a:off x="4109925" y="3376125"/>
              <a:ext cx="210925" cy="195575"/>
            </a:xfrm>
            <a:custGeom>
              <a:avLst/>
              <a:gdLst/>
              <a:ahLst/>
              <a:cxnLst/>
              <a:rect l="l" t="t" r="r" b="b"/>
              <a:pathLst>
                <a:path w="8437" h="7823" extrusionOk="0">
                  <a:moveTo>
                    <a:pt x="1" y="0"/>
                  </a:moveTo>
                  <a:lnTo>
                    <a:pt x="1" y="6033"/>
                  </a:lnTo>
                  <a:lnTo>
                    <a:pt x="1" y="6212"/>
                  </a:lnTo>
                  <a:lnTo>
                    <a:pt x="26" y="6391"/>
                  </a:lnTo>
                  <a:lnTo>
                    <a:pt x="77" y="6570"/>
                  </a:lnTo>
                  <a:lnTo>
                    <a:pt x="128" y="6723"/>
                  </a:lnTo>
                  <a:lnTo>
                    <a:pt x="205" y="6877"/>
                  </a:lnTo>
                  <a:lnTo>
                    <a:pt x="307" y="7030"/>
                  </a:lnTo>
                  <a:lnTo>
                    <a:pt x="410" y="7184"/>
                  </a:lnTo>
                  <a:lnTo>
                    <a:pt x="537" y="7311"/>
                  </a:lnTo>
                  <a:lnTo>
                    <a:pt x="665" y="7414"/>
                  </a:lnTo>
                  <a:lnTo>
                    <a:pt x="793" y="7516"/>
                  </a:lnTo>
                  <a:lnTo>
                    <a:pt x="946" y="7618"/>
                  </a:lnTo>
                  <a:lnTo>
                    <a:pt x="1100" y="7695"/>
                  </a:lnTo>
                  <a:lnTo>
                    <a:pt x="1253" y="7746"/>
                  </a:lnTo>
                  <a:lnTo>
                    <a:pt x="1432" y="7797"/>
                  </a:lnTo>
                  <a:lnTo>
                    <a:pt x="1611" y="7823"/>
                  </a:lnTo>
                  <a:lnTo>
                    <a:pt x="4730" y="7823"/>
                  </a:lnTo>
                  <a:lnTo>
                    <a:pt x="8437" y="4218"/>
                  </a:lnTo>
                  <a:lnTo>
                    <a:pt x="843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6"/>
            <p:cNvSpPr/>
            <p:nvPr/>
          </p:nvSpPr>
          <p:spPr>
            <a:xfrm>
              <a:off x="4109925" y="3376125"/>
              <a:ext cx="210925" cy="195575"/>
            </a:xfrm>
            <a:custGeom>
              <a:avLst/>
              <a:gdLst/>
              <a:ahLst/>
              <a:cxnLst/>
              <a:rect l="l" t="t" r="r" b="b"/>
              <a:pathLst>
                <a:path w="8437" h="7823" fill="none" extrusionOk="0">
                  <a:moveTo>
                    <a:pt x="4730" y="7823"/>
                  </a:moveTo>
                  <a:lnTo>
                    <a:pt x="1790" y="7823"/>
                  </a:lnTo>
                  <a:lnTo>
                    <a:pt x="1790" y="7823"/>
                  </a:lnTo>
                  <a:lnTo>
                    <a:pt x="1611" y="7823"/>
                  </a:lnTo>
                  <a:lnTo>
                    <a:pt x="1432" y="7797"/>
                  </a:lnTo>
                  <a:lnTo>
                    <a:pt x="1253" y="7746"/>
                  </a:lnTo>
                  <a:lnTo>
                    <a:pt x="1100" y="7695"/>
                  </a:lnTo>
                  <a:lnTo>
                    <a:pt x="946" y="7618"/>
                  </a:lnTo>
                  <a:lnTo>
                    <a:pt x="793" y="7516"/>
                  </a:lnTo>
                  <a:lnTo>
                    <a:pt x="665" y="7414"/>
                  </a:lnTo>
                  <a:lnTo>
                    <a:pt x="537" y="7311"/>
                  </a:lnTo>
                  <a:lnTo>
                    <a:pt x="410" y="7184"/>
                  </a:lnTo>
                  <a:lnTo>
                    <a:pt x="307" y="7030"/>
                  </a:lnTo>
                  <a:lnTo>
                    <a:pt x="205" y="6877"/>
                  </a:lnTo>
                  <a:lnTo>
                    <a:pt x="128" y="6723"/>
                  </a:lnTo>
                  <a:lnTo>
                    <a:pt x="77" y="6570"/>
                  </a:lnTo>
                  <a:lnTo>
                    <a:pt x="26" y="6391"/>
                  </a:lnTo>
                  <a:lnTo>
                    <a:pt x="1" y="6212"/>
                  </a:lnTo>
                  <a:lnTo>
                    <a:pt x="1" y="6033"/>
                  </a:lnTo>
                  <a:lnTo>
                    <a:pt x="1" y="0"/>
                  </a:lnTo>
                  <a:lnTo>
                    <a:pt x="8437" y="0"/>
                  </a:lnTo>
                  <a:lnTo>
                    <a:pt x="8437" y="42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6"/>
            <p:cNvSpPr/>
            <p:nvPr/>
          </p:nvSpPr>
          <p:spPr>
            <a:xfrm>
              <a:off x="4146350" y="3410000"/>
              <a:ext cx="49250" cy="51775"/>
            </a:xfrm>
            <a:custGeom>
              <a:avLst/>
              <a:gdLst/>
              <a:ahLst/>
              <a:cxnLst/>
              <a:rect l="l" t="t" r="r" b="b"/>
              <a:pathLst>
                <a:path w="1970" h="2071" extrusionOk="0">
                  <a:moveTo>
                    <a:pt x="384" y="0"/>
                  </a:moveTo>
                  <a:lnTo>
                    <a:pt x="1" y="665"/>
                  </a:lnTo>
                  <a:lnTo>
                    <a:pt x="1" y="2071"/>
                  </a:lnTo>
                  <a:lnTo>
                    <a:pt x="1969" y="2071"/>
                  </a:lnTo>
                  <a:lnTo>
                    <a:pt x="1969" y="665"/>
                  </a:lnTo>
                  <a:lnTo>
                    <a:pt x="15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6"/>
            <p:cNvSpPr/>
            <p:nvPr/>
          </p:nvSpPr>
          <p:spPr>
            <a:xfrm>
              <a:off x="4262675" y="3484125"/>
              <a:ext cx="87575" cy="87575"/>
            </a:xfrm>
            <a:custGeom>
              <a:avLst/>
              <a:gdLst/>
              <a:ahLst/>
              <a:cxnLst/>
              <a:rect l="l" t="t" r="r" b="b"/>
              <a:pathLst>
                <a:path w="3503" h="3503" extrusionOk="0">
                  <a:moveTo>
                    <a:pt x="2838" y="0"/>
                  </a:moveTo>
                  <a:lnTo>
                    <a:pt x="2454" y="26"/>
                  </a:lnTo>
                  <a:lnTo>
                    <a:pt x="1994" y="77"/>
                  </a:lnTo>
                  <a:lnTo>
                    <a:pt x="1764" y="128"/>
                  </a:lnTo>
                  <a:lnTo>
                    <a:pt x="1534" y="205"/>
                  </a:lnTo>
                  <a:lnTo>
                    <a:pt x="1304" y="307"/>
                  </a:lnTo>
                  <a:lnTo>
                    <a:pt x="1099" y="409"/>
                  </a:lnTo>
                  <a:lnTo>
                    <a:pt x="895" y="563"/>
                  </a:lnTo>
                  <a:lnTo>
                    <a:pt x="716" y="716"/>
                  </a:lnTo>
                  <a:lnTo>
                    <a:pt x="537" y="895"/>
                  </a:lnTo>
                  <a:lnTo>
                    <a:pt x="409" y="1100"/>
                  </a:lnTo>
                  <a:lnTo>
                    <a:pt x="281" y="1330"/>
                  </a:lnTo>
                  <a:lnTo>
                    <a:pt x="205" y="1560"/>
                  </a:lnTo>
                  <a:lnTo>
                    <a:pt x="128" y="1764"/>
                  </a:lnTo>
                  <a:lnTo>
                    <a:pt x="77" y="1994"/>
                  </a:lnTo>
                  <a:lnTo>
                    <a:pt x="0" y="2455"/>
                  </a:lnTo>
                  <a:lnTo>
                    <a:pt x="0" y="2864"/>
                  </a:lnTo>
                  <a:lnTo>
                    <a:pt x="0" y="3170"/>
                  </a:lnTo>
                  <a:lnTo>
                    <a:pt x="26" y="3477"/>
                  </a:lnTo>
                  <a:lnTo>
                    <a:pt x="333" y="3503"/>
                  </a:lnTo>
                  <a:lnTo>
                    <a:pt x="1048" y="3503"/>
                  </a:lnTo>
                  <a:lnTo>
                    <a:pt x="1508" y="3426"/>
                  </a:lnTo>
                  <a:lnTo>
                    <a:pt x="1739" y="3375"/>
                  </a:lnTo>
                  <a:lnTo>
                    <a:pt x="1943" y="3298"/>
                  </a:lnTo>
                  <a:lnTo>
                    <a:pt x="2173" y="3221"/>
                  </a:lnTo>
                  <a:lnTo>
                    <a:pt x="2403" y="3094"/>
                  </a:lnTo>
                  <a:lnTo>
                    <a:pt x="2608" y="2966"/>
                  </a:lnTo>
                  <a:lnTo>
                    <a:pt x="2787" y="2787"/>
                  </a:lnTo>
                  <a:lnTo>
                    <a:pt x="2940" y="2608"/>
                  </a:lnTo>
                  <a:lnTo>
                    <a:pt x="3093" y="2403"/>
                  </a:lnTo>
                  <a:lnTo>
                    <a:pt x="3196" y="2199"/>
                  </a:lnTo>
                  <a:lnTo>
                    <a:pt x="3298" y="1969"/>
                  </a:lnTo>
                  <a:lnTo>
                    <a:pt x="3375" y="1739"/>
                  </a:lnTo>
                  <a:lnTo>
                    <a:pt x="3426" y="1509"/>
                  </a:lnTo>
                  <a:lnTo>
                    <a:pt x="3477" y="1049"/>
                  </a:lnTo>
                  <a:lnTo>
                    <a:pt x="3502" y="665"/>
                  </a:lnTo>
                  <a:lnTo>
                    <a:pt x="3502" y="333"/>
                  </a:lnTo>
                  <a:lnTo>
                    <a:pt x="3477" y="26"/>
                  </a:lnTo>
                  <a:lnTo>
                    <a:pt x="31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6"/>
            <p:cNvSpPr/>
            <p:nvPr/>
          </p:nvSpPr>
          <p:spPr>
            <a:xfrm>
              <a:off x="4189800" y="3499450"/>
              <a:ext cx="72900" cy="72250"/>
            </a:xfrm>
            <a:custGeom>
              <a:avLst/>
              <a:gdLst/>
              <a:ahLst/>
              <a:cxnLst/>
              <a:rect l="l" t="t" r="r" b="b"/>
              <a:pathLst>
                <a:path w="2916" h="2890" extrusionOk="0">
                  <a:moveTo>
                    <a:pt x="282" y="1"/>
                  </a:moveTo>
                  <a:lnTo>
                    <a:pt x="27" y="27"/>
                  </a:lnTo>
                  <a:lnTo>
                    <a:pt x="1" y="282"/>
                  </a:lnTo>
                  <a:lnTo>
                    <a:pt x="1" y="538"/>
                  </a:lnTo>
                  <a:lnTo>
                    <a:pt x="27" y="870"/>
                  </a:lnTo>
                  <a:lnTo>
                    <a:pt x="78" y="1228"/>
                  </a:lnTo>
                  <a:lnTo>
                    <a:pt x="180" y="1611"/>
                  </a:lnTo>
                  <a:lnTo>
                    <a:pt x="257" y="1816"/>
                  </a:lnTo>
                  <a:lnTo>
                    <a:pt x="359" y="1995"/>
                  </a:lnTo>
                  <a:lnTo>
                    <a:pt x="461" y="2148"/>
                  </a:lnTo>
                  <a:lnTo>
                    <a:pt x="589" y="2302"/>
                  </a:lnTo>
                  <a:lnTo>
                    <a:pt x="742" y="2430"/>
                  </a:lnTo>
                  <a:lnTo>
                    <a:pt x="921" y="2557"/>
                  </a:lnTo>
                  <a:lnTo>
                    <a:pt x="1100" y="2660"/>
                  </a:lnTo>
                  <a:lnTo>
                    <a:pt x="1279" y="2736"/>
                  </a:lnTo>
                  <a:lnTo>
                    <a:pt x="1663" y="2839"/>
                  </a:lnTo>
                  <a:lnTo>
                    <a:pt x="2020" y="2890"/>
                  </a:lnTo>
                  <a:lnTo>
                    <a:pt x="2634" y="2890"/>
                  </a:lnTo>
                  <a:lnTo>
                    <a:pt x="2890" y="2864"/>
                  </a:lnTo>
                  <a:lnTo>
                    <a:pt x="2890" y="2634"/>
                  </a:lnTo>
                  <a:lnTo>
                    <a:pt x="2915" y="2353"/>
                  </a:lnTo>
                  <a:lnTo>
                    <a:pt x="2890" y="2020"/>
                  </a:lnTo>
                  <a:lnTo>
                    <a:pt x="2839" y="1663"/>
                  </a:lnTo>
                  <a:lnTo>
                    <a:pt x="2736" y="1279"/>
                  </a:lnTo>
                  <a:lnTo>
                    <a:pt x="2660" y="1100"/>
                  </a:lnTo>
                  <a:lnTo>
                    <a:pt x="2557" y="921"/>
                  </a:lnTo>
                  <a:lnTo>
                    <a:pt x="2455" y="742"/>
                  </a:lnTo>
                  <a:lnTo>
                    <a:pt x="2327" y="589"/>
                  </a:lnTo>
                  <a:lnTo>
                    <a:pt x="2174" y="461"/>
                  </a:lnTo>
                  <a:lnTo>
                    <a:pt x="1995" y="333"/>
                  </a:lnTo>
                  <a:lnTo>
                    <a:pt x="1816" y="231"/>
                  </a:lnTo>
                  <a:lnTo>
                    <a:pt x="1637" y="180"/>
                  </a:lnTo>
                  <a:lnTo>
                    <a:pt x="1254" y="52"/>
                  </a:lnTo>
                  <a:lnTo>
                    <a:pt x="8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6"/>
            <p:cNvSpPr/>
            <p:nvPr/>
          </p:nvSpPr>
          <p:spPr>
            <a:xfrm>
              <a:off x="4064550" y="3243175"/>
              <a:ext cx="250550" cy="99725"/>
            </a:xfrm>
            <a:custGeom>
              <a:avLst/>
              <a:gdLst/>
              <a:ahLst/>
              <a:cxnLst/>
              <a:rect l="l" t="t" r="r" b="b"/>
              <a:pathLst>
                <a:path w="10022" h="3989" extrusionOk="0">
                  <a:moveTo>
                    <a:pt x="665" y="1"/>
                  </a:moveTo>
                  <a:lnTo>
                    <a:pt x="537" y="27"/>
                  </a:lnTo>
                  <a:lnTo>
                    <a:pt x="410" y="52"/>
                  </a:lnTo>
                  <a:lnTo>
                    <a:pt x="307" y="129"/>
                  </a:lnTo>
                  <a:lnTo>
                    <a:pt x="205" y="206"/>
                  </a:lnTo>
                  <a:lnTo>
                    <a:pt x="128" y="308"/>
                  </a:lnTo>
                  <a:lnTo>
                    <a:pt x="52" y="410"/>
                  </a:lnTo>
                  <a:lnTo>
                    <a:pt x="26" y="538"/>
                  </a:lnTo>
                  <a:lnTo>
                    <a:pt x="1" y="666"/>
                  </a:lnTo>
                  <a:lnTo>
                    <a:pt x="26" y="819"/>
                  </a:lnTo>
                  <a:lnTo>
                    <a:pt x="52" y="921"/>
                  </a:lnTo>
                  <a:lnTo>
                    <a:pt x="128" y="1049"/>
                  </a:lnTo>
                  <a:lnTo>
                    <a:pt x="205" y="1151"/>
                  </a:lnTo>
                  <a:lnTo>
                    <a:pt x="307" y="1228"/>
                  </a:lnTo>
                  <a:lnTo>
                    <a:pt x="410" y="1279"/>
                  </a:lnTo>
                  <a:lnTo>
                    <a:pt x="537" y="1330"/>
                  </a:lnTo>
                  <a:lnTo>
                    <a:pt x="2864" y="1330"/>
                  </a:lnTo>
                  <a:lnTo>
                    <a:pt x="2710" y="1356"/>
                  </a:lnTo>
                  <a:lnTo>
                    <a:pt x="2608" y="1381"/>
                  </a:lnTo>
                  <a:lnTo>
                    <a:pt x="2480" y="1458"/>
                  </a:lnTo>
                  <a:lnTo>
                    <a:pt x="2378" y="1535"/>
                  </a:lnTo>
                  <a:lnTo>
                    <a:pt x="2301" y="1637"/>
                  </a:lnTo>
                  <a:lnTo>
                    <a:pt x="2250" y="1739"/>
                  </a:lnTo>
                  <a:lnTo>
                    <a:pt x="2199" y="1867"/>
                  </a:lnTo>
                  <a:lnTo>
                    <a:pt x="2199" y="1995"/>
                  </a:lnTo>
                  <a:lnTo>
                    <a:pt x="2199" y="2123"/>
                  </a:lnTo>
                  <a:lnTo>
                    <a:pt x="2250" y="2251"/>
                  </a:lnTo>
                  <a:lnTo>
                    <a:pt x="2301" y="2378"/>
                  </a:lnTo>
                  <a:lnTo>
                    <a:pt x="2378" y="2455"/>
                  </a:lnTo>
                  <a:lnTo>
                    <a:pt x="2480" y="2557"/>
                  </a:lnTo>
                  <a:lnTo>
                    <a:pt x="2608" y="2608"/>
                  </a:lnTo>
                  <a:lnTo>
                    <a:pt x="2710" y="2660"/>
                  </a:lnTo>
                  <a:lnTo>
                    <a:pt x="4065" y="2660"/>
                  </a:lnTo>
                  <a:lnTo>
                    <a:pt x="3937" y="2685"/>
                  </a:lnTo>
                  <a:lnTo>
                    <a:pt x="3809" y="2711"/>
                  </a:lnTo>
                  <a:lnTo>
                    <a:pt x="3682" y="2762"/>
                  </a:lnTo>
                  <a:lnTo>
                    <a:pt x="3579" y="2864"/>
                  </a:lnTo>
                  <a:lnTo>
                    <a:pt x="3503" y="2941"/>
                  </a:lnTo>
                  <a:lnTo>
                    <a:pt x="3452" y="3069"/>
                  </a:lnTo>
                  <a:lnTo>
                    <a:pt x="3400" y="3196"/>
                  </a:lnTo>
                  <a:lnTo>
                    <a:pt x="3400" y="3324"/>
                  </a:lnTo>
                  <a:lnTo>
                    <a:pt x="3400" y="3452"/>
                  </a:lnTo>
                  <a:lnTo>
                    <a:pt x="3452" y="3580"/>
                  </a:lnTo>
                  <a:lnTo>
                    <a:pt x="3503" y="3682"/>
                  </a:lnTo>
                  <a:lnTo>
                    <a:pt x="3579" y="3784"/>
                  </a:lnTo>
                  <a:lnTo>
                    <a:pt x="3682" y="3861"/>
                  </a:lnTo>
                  <a:lnTo>
                    <a:pt x="3809" y="3938"/>
                  </a:lnTo>
                  <a:lnTo>
                    <a:pt x="3937" y="3963"/>
                  </a:lnTo>
                  <a:lnTo>
                    <a:pt x="4065" y="3989"/>
                  </a:lnTo>
                  <a:lnTo>
                    <a:pt x="8155" y="3989"/>
                  </a:lnTo>
                  <a:lnTo>
                    <a:pt x="8283" y="3963"/>
                  </a:lnTo>
                  <a:lnTo>
                    <a:pt x="8411" y="3938"/>
                  </a:lnTo>
                  <a:lnTo>
                    <a:pt x="8539" y="3861"/>
                  </a:lnTo>
                  <a:lnTo>
                    <a:pt x="8615" y="3784"/>
                  </a:lnTo>
                  <a:lnTo>
                    <a:pt x="8718" y="3682"/>
                  </a:lnTo>
                  <a:lnTo>
                    <a:pt x="8769" y="3580"/>
                  </a:lnTo>
                  <a:lnTo>
                    <a:pt x="8820" y="3452"/>
                  </a:lnTo>
                  <a:lnTo>
                    <a:pt x="8820" y="3324"/>
                  </a:lnTo>
                  <a:lnTo>
                    <a:pt x="8820" y="3196"/>
                  </a:lnTo>
                  <a:lnTo>
                    <a:pt x="8769" y="3069"/>
                  </a:lnTo>
                  <a:lnTo>
                    <a:pt x="8718" y="2941"/>
                  </a:lnTo>
                  <a:lnTo>
                    <a:pt x="8615" y="2864"/>
                  </a:lnTo>
                  <a:lnTo>
                    <a:pt x="8539" y="2762"/>
                  </a:lnTo>
                  <a:lnTo>
                    <a:pt x="8411" y="2711"/>
                  </a:lnTo>
                  <a:lnTo>
                    <a:pt x="8283" y="2685"/>
                  </a:lnTo>
                  <a:lnTo>
                    <a:pt x="8155" y="2660"/>
                  </a:lnTo>
                  <a:lnTo>
                    <a:pt x="9485" y="2660"/>
                  </a:lnTo>
                  <a:lnTo>
                    <a:pt x="9612" y="2608"/>
                  </a:lnTo>
                  <a:lnTo>
                    <a:pt x="9740" y="2557"/>
                  </a:lnTo>
                  <a:lnTo>
                    <a:pt x="9817" y="2455"/>
                  </a:lnTo>
                  <a:lnTo>
                    <a:pt x="9919" y="2378"/>
                  </a:lnTo>
                  <a:lnTo>
                    <a:pt x="9970" y="2251"/>
                  </a:lnTo>
                  <a:lnTo>
                    <a:pt x="10021" y="2123"/>
                  </a:lnTo>
                  <a:lnTo>
                    <a:pt x="10021" y="1995"/>
                  </a:lnTo>
                  <a:lnTo>
                    <a:pt x="10021" y="1867"/>
                  </a:lnTo>
                  <a:lnTo>
                    <a:pt x="9970" y="1739"/>
                  </a:lnTo>
                  <a:lnTo>
                    <a:pt x="9919" y="1637"/>
                  </a:lnTo>
                  <a:lnTo>
                    <a:pt x="9817" y="1535"/>
                  </a:lnTo>
                  <a:lnTo>
                    <a:pt x="9740" y="1458"/>
                  </a:lnTo>
                  <a:lnTo>
                    <a:pt x="9612" y="1381"/>
                  </a:lnTo>
                  <a:lnTo>
                    <a:pt x="9485" y="1356"/>
                  </a:lnTo>
                  <a:lnTo>
                    <a:pt x="9357" y="1330"/>
                  </a:lnTo>
                  <a:lnTo>
                    <a:pt x="8564" y="1330"/>
                  </a:lnTo>
                  <a:lnTo>
                    <a:pt x="8692" y="1279"/>
                  </a:lnTo>
                  <a:lnTo>
                    <a:pt x="8794" y="1228"/>
                  </a:lnTo>
                  <a:lnTo>
                    <a:pt x="8897" y="1151"/>
                  </a:lnTo>
                  <a:lnTo>
                    <a:pt x="8973" y="1049"/>
                  </a:lnTo>
                  <a:lnTo>
                    <a:pt x="9050" y="921"/>
                  </a:lnTo>
                  <a:lnTo>
                    <a:pt x="9076" y="819"/>
                  </a:lnTo>
                  <a:lnTo>
                    <a:pt x="9101" y="666"/>
                  </a:lnTo>
                  <a:lnTo>
                    <a:pt x="9076" y="538"/>
                  </a:lnTo>
                  <a:lnTo>
                    <a:pt x="9050" y="410"/>
                  </a:lnTo>
                  <a:lnTo>
                    <a:pt x="8973" y="308"/>
                  </a:lnTo>
                  <a:lnTo>
                    <a:pt x="8897" y="206"/>
                  </a:lnTo>
                  <a:lnTo>
                    <a:pt x="8794" y="129"/>
                  </a:lnTo>
                  <a:lnTo>
                    <a:pt x="8692" y="52"/>
                  </a:lnTo>
                  <a:lnTo>
                    <a:pt x="8564" y="27"/>
                  </a:lnTo>
                  <a:lnTo>
                    <a:pt x="84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6"/>
            <p:cNvSpPr/>
            <p:nvPr/>
          </p:nvSpPr>
          <p:spPr>
            <a:xfrm>
              <a:off x="4168725" y="3376125"/>
              <a:ext cx="4500" cy="33900"/>
            </a:xfrm>
            <a:custGeom>
              <a:avLst/>
              <a:gdLst/>
              <a:ahLst/>
              <a:cxnLst/>
              <a:rect l="l" t="t" r="r" b="b"/>
              <a:pathLst>
                <a:path w="180" h="1356" extrusionOk="0">
                  <a:moveTo>
                    <a:pt x="0" y="0"/>
                  </a:moveTo>
                  <a:lnTo>
                    <a:pt x="0" y="1355"/>
                  </a:lnTo>
                  <a:lnTo>
                    <a:pt x="179" y="1355"/>
                  </a:lnTo>
                  <a:lnTo>
                    <a:pt x="1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Rectangle 7">
            <a:extLst>
              <a:ext uri="{FF2B5EF4-FFF2-40B4-BE49-F238E27FC236}">
                <a16:creationId xmlns:a16="http://schemas.microsoft.com/office/drawing/2014/main" xmlns="" id="{0100763B-8FE5-4528-9B84-8C672441D798}"/>
              </a:ext>
            </a:extLst>
          </p:cNvPr>
          <p:cNvSpPr/>
          <p:nvPr/>
        </p:nvSpPr>
        <p:spPr>
          <a:xfrm>
            <a:off x="1387313" y="2980030"/>
            <a:ext cx="6091984" cy="1200329"/>
          </a:xfrm>
          <a:prstGeom prst="rect">
            <a:avLst/>
          </a:prstGeom>
        </p:spPr>
        <p:txBody>
          <a:bodyPr wrap="square">
            <a:spAutoFit/>
          </a:bodyPr>
          <a:lstStyle/>
          <a:p>
            <a:pPr algn="ctr"/>
            <a:r>
              <a:rPr lang="x-none" sz="1800" dirty="0">
                <a:solidFill>
                  <a:srgbClr val="374151"/>
                </a:solidFill>
                <a:latin typeface="Segoe UI" panose="020B0502040204020203" pitchFamily="34" charset="0"/>
                <a:ea typeface="Times New Roman" panose="02020603050405020304" pitchFamily="18" charset="0"/>
              </a:rPr>
              <a:t>Cette théorie se concentre sur la construction de relations entre les consommateurs et les marques au fil du temps. Plus l'engagement est fort, plus la fidélité à la marque augmente</a:t>
            </a:r>
            <a:endParaRPr lang="x-none" sz="1800" dirty="0"/>
          </a:p>
        </p:txBody>
      </p:sp>
    </p:spTree>
    <p:extLst>
      <p:ext uri="{BB962C8B-B14F-4D97-AF65-F5344CB8AC3E}">
        <p14:creationId xmlns:p14="http://schemas.microsoft.com/office/powerpoint/2010/main" val="339159708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1"/>
        <p:cNvGrpSpPr/>
        <p:nvPr/>
      </p:nvGrpSpPr>
      <p:grpSpPr>
        <a:xfrm>
          <a:off x="0" y="0"/>
          <a:ext cx="0" cy="0"/>
          <a:chOff x="0" y="0"/>
          <a:chExt cx="0" cy="0"/>
        </a:xfrm>
      </p:grpSpPr>
      <p:sp>
        <p:nvSpPr>
          <p:cNvPr id="1808" name="Google Shape;1808;p46"/>
          <p:cNvSpPr txBox="1">
            <a:spLocks noGrp="1"/>
          </p:cNvSpPr>
          <p:nvPr>
            <p:ph type="subTitle" idx="3"/>
          </p:nvPr>
        </p:nvSpPr>
        <p:spPr>
          <a:xfrm>
            <a:off x="1617652" y="2526445"/>
            <a:ext cx="5427333" cy="365700"/>
          </a:xfrm>
          <a:prstGeom prst="rect">
            <a:avLst/>
          </a:prstGeom>
        </p:spPr>
        <p:txBody>
          <a:bodyPr spcFirstLastPara="1" wrap="square" lIns="91425" tIns="91425" rIns="91425" bIns="91425" anchor="ctr" anchorCtr="0">
            <a:noAutofit/>
          </a:bodyPr>
          <a:lstStyle/>
          <a:p>
            <a:pPr marL="0" indent="0"/>
            <a:r>
              <a:rPr lang="x-none" b="1" dirty="0"/>
              <a:t>Théorie de la dissonance cognitive</a:t>
            </a:r>
            <a:endParaRPr lang="x-none" dirty="0"/>
          </a:p>
          <a:p>
            <a:pPr marL="0" lvl="0" indent="0" algn="ctr" rtl="0">
              <a:spcBef>
                <a:spcPts val="0"/>
              </a:spcBef>
              <a:spcAft>
                <a:spcPts val="0"/>
              </a:spcAft>
              <a:buNone/>
            </a:pPr>
            <a:endParaRPr dirty="0"/>
          </a:p>
        </p:txBody>
      </p:sp>
      <p:sp>
        <p:nvSpPr>
          <p:cNvPr id="1813" name="Google Shape;1813;p46"/>
          <p:cNvSpPr/>
          <p:nvPr/>
        </p:nvSpPr>
        <p:spPr>
          <a:xfrm>
            <a:off x="4044751" y="1640275"/>
            <a:ext cx="573139" cy="578125"/>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Rectangle 7">
            <a:extLst>
              <a:ext uri="{FF2B5EF4-FFF2-40B4-BE49-F238E27FC236}">
                <a16:creationId xmlns:a16="http://schemas.microsoft.com/office/drawing/2014/main" xmlns="" id="{0100763B-8FE5-4528-9B84-8C672441D798}"/>
              </a:ext>
            </a:extLst>
          </p:cNvPr>
          <p:cNvSpPr/>
          <p:nvPr/>
        </p:nvSpPr>
        <p:spPr>
          <a:xfrm>
            <a:off x="1020035" y="3050834"/>
            <a:ext cx="6778492" cy="830997"/>
          </a:xfrm>
          <a:prstGeom prst="rect">
            <a:avLst/>
          </a:prstGeom>
        </p:spPr>
        <p:txBody>
          <a:bodyPr wrap="square">
            <a:spAutoFit/>
          </a:bodyPr>
          <a:lstStyle/>
          <a:p>
            <a:pPr algn="ctr"/>
            <a:r>
              <a:rPr lang="x-none" sz="1600" dirty="0">
                <a:latin typeface="Segoe UI" panose="020B0502040204020203" pitchFamily="34" charset="0"/>
                <a:cs typeface="Segoe UI" panose="020B0502040204020203" pitchFamily="34" charset="0"/>
              </a:rPr>
              <a:t>Elle explique comment les individus justifient leurs décisions d'achat en cas de conflit avec leurs croyances ou valeurs, en rationalisant leur choix ou en recherchant des informations confirmant leur décision</a:t>
            </a:r>
            <a:endParaRPr lang="x-none" sz="2000" dirty="0">
              <a:latin typeface="Segoe UI" panose="020B0502040204020203" pitchFamily="34" charset="0"/>
              <a:cs typeface="Segoe UI" panose="020B0502040204020203" pitchFamily="34" charset="0"/>
            </a:endParaRPr>
          </a:p>
        </p:txBody>
      </p:sp>
      <p:pic>
        <p:nvPicPr>
          <p:cNvPr id="15" name="Google Shape;1804;p46">
            <a:extLst>
              <a:ext uri="{FF2B5EF4-FFF2-40B4-BE49-F238E27FC236}">
                <a16:creationId xmlns:a16="http://schemas.microsoft.com/office/drawing/2014/main" xmlns="" id="{DC4783EA-FDEB-4D56-B9E1-8ED6530598B9}"/>
              </a:ext>
            </a:extLst>
          </p:cNvPr>
          <p:cNvPicPr preferRelativeResize="0"/>
          <p:nvPr/>
        </p:nvPicPr>
        <p:blipFill>
          <a:blip r:embed="rId3"/>
          <a:stretch>
            <a:fillRect/>
          </a:stretch>
        </p:blipFill>
        <p:spPr>
          <a:xfrm>
            <a:off x="3717220" y="424304"/>
            <a:ext cx="1228199" cy="1112455"/>
          </a:xfrm>
          <a:prstGeom prst="ellipse">
            <a:avLst/>
          </a:prstGeom>
          <a:noFill/>
          <a:ln w="76200" cap="flat" cmpd="sng">
            <a:solidFill>
              <a:schemeClr val="dk2"/>
            </a:solidFill>
            <a:prstDash val="solid"/>
            <a:round/>
            <a:headEnd type="none" w="sm" len="sm"/>
            <a:tailEnd type="none" w="sm" len="sm"/>
          </a:ln>
        </p:spPr>
      </p:pic>
      <p:grpSp>
        <p:nvGrpSpPr>
          <p:cNvPr id="16" name="Google Shape;1815;p46">
            <a:extLst>
              <a:ext uri="{FF2B5EF4-FFF2-40B4-BE49-F238E27FC236}">
                <a16:creationId xmlns:a16="http://schemas.microsoft.com/office/drawing/2014/main" xmlns="" id="{6671330D-7FC8-4355-A2C0-0A8EFD25A92C}"/>
              </a:ext>
            </a:extLst>
          </p:cNvPr>
          <p:cNvGrpSpPr/>
          <p:nvPr/>
        </p:nvGrpSpPr>
        <p:grpSpPr>
          <a:xfrm>
            <a:off x="4145331" y="1743790"/>
            <a:ext cx="371975" cy="281850"/>
            <a:chOff x="4784800" y="3288575"/>
            <a:chExt cx="371975" cy="281850"/>
          </a:xfrm>
        </p:grpSpPr>
        <p:sp>
          <p:nvSpPr>
            <p:cNvPr id="17" name="Google Shape;1816;p46">
              <a:extLst>
                <a:ext uri="{FF2B5EF4-FFF2-40B4-BE49-F238E27FC236}">
                  <a16:creationId xmlns:a16="http://schemas.microsoft.com/office/drawing/2014/main" xmlns="" id="{99D7DACF-6DFA-443B-8C79-E62EF5EE5475}"/>
                </a:ext>
              </a:extLst>
            </p:cNvPr>
            <p:cNvSpPr/>
            <p:nvPr/>
          </p:nvSpPr>
          <p:spPr>
            <a:xfrm>
              <a:off x="4846800" y="3451525"/>
              <a:ext cx="309975" cy="97800"/>
            </a:xfrm>
            <a:custGeom>
              <a:avLst/>
              <a:gdLst/>
              <a:ahLst/>
              <a:cxnLst/>
              <a:rect l="l" t="t" r="r" b="b"/>
              <a:pathLst>
                <a:path w="12399" h="3912" extrusionOk="0">
                  <a:moveTo>
                    <a:pt x="11530" y="1"/>
                  </a:moveTo>
                  <a:lnTo>
                    <a:pt x="11351" y="26"/>
                  </a:lnTo>
                  <a:lnTo>
                    <a:pt x="9561" y="512"/>
                  </a:lnTo>
                  <a:lnTo>
                    <a:pt x="8385" y="819"/>
                  </a:lnTo>
                  <a:lnTo>
                    <a:pt x="7567" y="1023"/>
                  </a:lnTo>
                  <a:lnTo>
                    <a:pt x="0" y="1432"/>
                  </a:lnTo>
                  <a:lnTo>
                    <a:pt x="307" y="3759"/>
                  </a:lnTo>
                  <a:lnTo>
                    <a:pt x="1253" y="3171"/>
                  </a:lnTo>
                  <a:lnTo>
                    <a:pt x="1432" y="3094"/>
                  </a:lnTo>
                  <a:lnTo>
                    <a:pt x="1585" y="3068"/>
                  </a:lnTo>
                  <a:lnTo>
                    <a:pt x="1764" y="3068"/>
                  </a:lnTo>
                  <a:lnTo>
                    <a:pt x="1943" y="3094"/>
                  </a:lnTo>
                  <a:lnTo>
                    <a:pt x="5650" y="3861"/>
                  </a:lnTo>
                  <a:lnTo>
                    <a:pt x="5880" y="3912"/>
                  </a:lnTo>
                  <a:lnTo>
                    <a:pt x="6136" y="3912"/>
                  </a:lnTo>
                  <a:lnTo>
                    <a:pt x="6391" y="3886"/>
                  </a:lnTo>
                  <a:lnTo>
                    <a:pt x="6621" y="3810"/>
                  </a:lnTo>
                  <a:lnTo>
                    <a:pt x="11760" y="1918"/>
                  </a:lnTo>
                  <a:lnTo>
                    <a:pt x="11913" y="1867"/>
                  </a:lnTo>
                  <a:lnTo>
                    <a:pt x="12041" y="1765"/>
                  </a:lnTo>
                  <a:lnTo>
                    <a:pt x="12169" y="1662"/>
                  </a:lnTo>
                  <a:lnTo>
                    <a:pt x="12245" y="1509"/>
                  </a:lnTo>
                  <a:lnTo>
                    <a:pt x="12322" y="1381"/>
                  </a:lnTo>
                  <a:lnTo>
                    <a:pt x="12373" y="1202"/>
                  </a:lnTo>
                  <a:lnTo>
                    <a:pt x="12399" y="1049"/>
                  </a:lnTo>
                  <a:lnTo>
                    <a:pt x="12399" y="870"/>
                  </a:lnTo>
                  <a:lnTo>
                    <a:pt x="12373" y="665"/>
                  </a:lnTo>
                  <a:lnTo>
                    <a:pt x="12296" y="486"/>
                  </a:lnTo>
                  <a:lnTo>
                    <a:pt x="12194" y="307"/>
                  </a:lnTo>
                  <a:lnTo>
                    <a:pt x="12041" y="180"/>
                  </a:lnTo>
                  <a:lnTo>
                    <a:pt x="11887" y="77"/>
                  </a:lnTo>
                  <a:lnTo>
                    <a:pt x="11734" y="26"/>
                  </a:lnTo>
                  <a:lnTo>
                    <a:pt x="11530" y="1"/>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17;p46">
              <a:extLst>
                <a:ext uri="{FF2B5EF4-FFF2-40B4-BE49-F238E27FC236}">
                  <a16:creationId xmlns:a16="http://schemas.microsoft.com/office/drawing/2014/main" xmlns="" id="{88BE2AD1-4AEB-44C0-AF34-68EA16ECE857}"/>
                </a:ext>
              </a:extLst>
            </p:cNvPr>
            <p:cNvSpPr/>
            <p:nvPr/>
          </p:nvSpPr>
          <p:spPr>
            <a:xfrm>
              <a:off x="4846800" y="3451525"/>
              <a:ext cx="309975" cy="97800"/>
            </a:xfrm>
            <a:custGeom>
              <a:avLst/>
              <a:gdLst/>
              <a:ahLst/>
              <a:cxnLst/>
              <a:rect l="l" t="t" r="r" b="b"/>
              <a:pathLst>
                <a:path w="12399" h="3912" fill="none" extrusionOk="0">
                  <a:moveTo>
                    <a:pt x="0" y="1432"/>
                  </a:moveTo>
                  <a:lnTo>
                    <a:pt x="307" y="3759"/>
                  </a:lnTo>
                  <a:lnTo>
                    <a:pt x="1253" y="3171"/>
                  </a:lnTo>
                  <a:lnTo>
                    <a:pt x="1253" y="3171"/>
                  </a:lnTo>
                  <a:lnTo>
                    <a:pt x="1432" y="3094"/>
                  </a:lnTo>
                  <a:lnTo>
                    <a:pt x="1585" y="3068"/>
                  </a:lnTo>
                  <a:lnTo>
                    <a:pt x="1764" y="3068"/>
                  </a:lnTo>
                  <a:lnTo>
                    <a:pt x="1943" y="3094"/>
                  </a:lnTo>
                  <a:lnTo>
                    <a:pt x="5650" y="3861"/>
                  </a:lnTo>
                  <a:lnTo>
                    <a:pt x="5650" y="3861"/>
                  </a:lnTo>
                  <a:lnTo>
                    <a:pt x="5880" y="3912"/>
                  </a:lnTo>
                  <a:lnTo>
                    <a:pt x="6136" y="3912"/>
                  </a:lnTo>
                  <a:lnTo>
                    <a:pt x="6391" y="3886"/>
                  </a:lnTo>
                  <a:lnTo>
                    <a:pt x="6621" y="3810"/>
                  </a:lnTo>
                  <a:lnTo>
                    <a:pt x="11760" y="1918"/>
                  </a:lnTo>
                  <a:lnTo>
                    <a:pt x="11760" y="1918"/>
                  </a:lnTo>
                  <a:lnTo>
                    <a:pt x="11913" y="1867"/>
                  </a:lnTo>
                  <a:lnTo>
                    <a:pt x="12041" y="1765"/>
                  </a:lnTo>
                  <a:lnTo>
                    <a:pt x="12169" y="1662"/>
                  </a:lnTo>
                  <a:lnTo>
                    <a:pt x="12245" y="1509"/>
                  </a:lnTo>
                  <a:lnTo>
                    <a:pt x="12322" y="1381"/>
                  </a:lnTo>
                  <a:lnTo>
                    <a:pt x="12373" y="1202"/>
                  </a:lnTo>
                  <a:lnTo>
                    <a:pt x="12399" y="1049"/>
                  </a:lnTo>
                  <a:lnTo>
                    <a:pt x="12399" y="870"/>
                  </a:lnTo>
                  <a:lnTo>
                    <a:pt x="12399" y="870"/>
                  </a:lnTo>
                  <a:lnTo>
                    <a:pt x="12373" y="665"/>
                  </a:lnTo>
                  <a:lnTo>
                    <a:pt x="12296" y="486"/>
                  </a:lnTo>
                  <a:lnTo>
                    <a:pt x="12194" y="307"/>
                  </a:lnTo>
                  <a:lnTo>
                    <a:pt x="12041" y="180"/>
                  </a:lnTo>
                  <a:lnTo>
                    <a:pt x="11887" y="77"/>
                  </a:lnTo>
                  <a:lnTo>
                    <a:pt x="11734" y="26"/>
                  </a:lnTo>
                  <a:lnTo>
                    <a:pt x="11530" y="1"/>
                  </a:lnTo>
                  <a:lnTo>
                    <a:pt x="11351" y="26"/>
                  </a:lnTo>
                  <a:lnTo>
                    <a:pt x="11351" y="26"/>
                  </a:lnTo>
                  <a:lnTo>
                    <a:pt x="9561" y="512"/>
                  </a:lnTo>
                  <a:lnTo>
                    <a:pt x="8385" y="819"/>
                  </a:lnTo>
                  <a:lnTo>
                    <a:pt x="7567" y="10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18;p46">
              <a:extLst>
                <a:ext uri="{FF2B5EF4-FFF2-40B4-BE49-F238E27FC236}">
                  <a16:creationId xmlns:a16="http://schemas.microsoft.com/office/drawing/2014/main" xmlns="" id="{98493457-6317-4B00-9D07-96349B1C1926}"/>
                </a:ext>
              </a:extLst>
            </p:cNvPr>
            <p:cNvSpPr/>
            <p:nvPr/>
          </p:nvSpPr>
          <p:spPr>
            <a:xfrm>
              <a:off x="4846150" y="3440025"/>
              <a:ext cx="191125" cy="66500"/>
            </a:xfrm>
            <a:custGeom>
              <a:avLst/>
              <a:gdLst/>
              <a:ahLst/>
              <a:cxnLst/>
              <a:rect l="l" t="t" r="r" b="b"/>
              <a:pathLst>
                <a:path w="7645" h="2660" extrusionOk="0">
                  <a:moveTo>
                    <a:pt x="1816" y="1"/>
                  </a:moveTo>
                  <a:lnTo>
                    <a:pt x="1535" y="52"/>
                  </a:lnTo>
                  <a:lnTo>
                    <a:pt x="1279" y="128"/>
                  </a:lnTo>
                  <a:lnTo>
                    <a:pt x="1049" y="231"/>
                  </a:lnTo>
                  <a:lnTo>
                    <a:pt x="844" y="384"/>
                  </a:lnTo>
                  <a:lnTo>
                    <a:pt x="640" y="512"/>
                  </a:lnTo>
                  <a:lnTo>
                    <a:pt x="180" y="844"/>
                  </a:lnTo>
                  <a:lnTo>
                    <a:pt x="1" y="1995"/>
                  </a:lnTo>
                  <a:lnTo>
                    <a:pt x="4577" y="2352"/>
                  </a:lnTo>
                  <a:lnTo>
                    <a:pt x="6698" y="2659"/>
                  </a:lnTo>
                  <a:lnTo>
                    <a:pt x="6877" y="2659"/>
                  </a:lnTo>
                  <a:lnTo>
                    <a:pt x="7031" y="2634"/>
                  </a:lnTo>
                  <a:lnTo>
                    <a:pt x="7184" y="2557"/>
                  </a:lnTo>
                  <a:lnTo>
                    <a:pt x="7312" y="2480"/>
                  </a:lnTo>
                  <a:lnTo>
                    <a:pt x="7414" y="2352"/>
                  </a:lnTo>
                  <a:lnTo>
                    <a:pt x="7516" y="2225"/>
                  </a:lnTo>
                  <a:lnTo>
                    <a:pt x="7593" y="2071"/>
                  </a:lnTo>
                  <a:lnTo>
                    <a:pt x="7619" y="1892"/>
                  </a:lnTo>
                  <a:lnTo>
                    <a:pt x="7644" y="1713"/>
                  </a:lnTo>
                  <a:lnTo>
                    <a:pt x="7619" y="1560"/>
                  </a:lnTo>
                  <a:lnTo>
                    <a:pt x="7568" y="1407"/>
                  </a:lnTo>
                  <a:lnTo>
                    <a:pt x="7491" y="1253"/>
                  </a:lnTo>
                  <a:lnTo>
                    <a:pt x="7389" y="1151"/>
                  </a:lnTo>
                  <a:lnTo>
                    <a:pt x="7261" y="1049"/>
                  </a:lnTo>
                  <a:lnTo>
                    <a:pt x="7133" y="972"/>
                  </a:lnTo>
                  <a:lnTo>
                    <a:pt x="6980" y="946"/>
                  </a:lnTo>
                  <a:lnTo>
                    <a:pt x="4960" y="665"/>
                  </a:lnTo>
                  <a:lnTo>
                    <a:pt x="3810" y="486"/>
                  </a:lnTo>
                  <a:lnTo>
                    <a:pt x="3145" y="358"/>
                  </a:lnTo>
                  <a:lnTo>
                    <a:pt x="2787" y="256"/>
                  </a:lnTo>
                  <a:lnTo>
                    <a:pt x="2429" y="128"/>
                  </a:lnTo>
                  <a:lnTo>
                    <a:pt x="2250" y="52"/>
                  </a:lnTo>
                  <a:lnTo>
                    <a:pt x="2071" y="26"/>
                  </a:lnTo>
                  <a:lnTo>
                    <a:pt x="1816" y="1"/>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19;p46">
              <a:extLst>
                <a:ext uri="{FF2B5EF4-FFF2-40B4-BE49-F238E27FC236}">
                  <a16:creationId xmlns:a16="http://schemas.microsoft.com/office/drawing/2014/main" xmlns="" id="{6B2DB2C6-991B-4129-A2AD-611C056E832A}"/>
                </a:ext>
              </a:extLst>
            </p:cNvPr>
            <p:cNvSpPr/>
            <p:nvPr/>
          </p:nvSpPr>
          <p:spPr>
            <a:xfrm>
              <a:off x="4846150" y="3440025"/>
              <a:ext cx="191125" cy="66500"/>
            </a:xfrm>
            <a:custGeom>
              <a:avLst/>
              <a:gdLst/>
              <a:ahLst/>
              <a:cxnLst/>
              <a:rect l="l" t="t" r="r" b="b"/>
              <a:pathLst>
                <a:path w="7645" h="2660" fill="none" extrusionOk="0">
                  <a:moveTo>
                    <a:pt x="4577" y="2352"/>
                  </a:moveTo>
                  <a:lnTo>
                    <a:pt x="4577" y="2352"/>
                  </a:lnTo>
                  <a:lnTo>
                    <a:pt x="6698" y="2659"/>
                  </a:lnTo>
                  <a:lnTo>
                    <a:pt x="6698" y="2659"/>
                  </a:lnTo>
                  <a:lnTo>
                    <a:pt x="6877" y="2659"/>
                  </a:lnTo>
                  <a:lnTo>
                    <a:pt x="7031" y="2634"/>
                  </a:lnTo>
                  <a:lnTo>
                    <a:pt x="7184" y="2557"/>
                  </a:lnTo>
                  <a:lnTo>
                    <a:pt x="7312" y="2480"/>
                  </a:lnTo>
                  <a:lnTo>
                    <a:pt x="7414" y="2352"/>
                  </a:lnTo>
                  <a:lnTo>
                    <a:pt x="7516" y="2225"/>
                  </a:lnTo>
                  <a:lnTo>
                    <a:pt x="7593" y="2071"/>
                  </a:lnTo>
                  <a:lnTo>
                    <a:pt x="7619" y="1892"/>
                  </a:lnTo>
                  <a:lnTo>
                    <a:pt x="7619" y="1892"/>
                  </a:lnTo>
                  <a:lnTo>
                    <a:pt x="7644" y="1713"/>
                  </a:lnTo>
                  <a:lnTo>
                    <a:pt x="7619" y="1560"/>
                  </a:lnTo>
                  <a:lnTo>
                    <a:pt x="7568" y="1407"/>
                  </a:lnTo>
                  <a:lnTo>
                    <a:pt x="7491" y="1253"/>
                  </a:lnTo>
                  <a:lnTo>
                    <a:pt x="7389" y="1151"/>
                  </a:lnTo>
                  <a:lnTo>
                    <a:pt x="7261" y="1049"/>
                  </a:lnTo>
                  <a:lnTo>
                    <a:pt x="7133" y="972"/>
                  </a:lnTo>
                  <a:lnTo>
                    <a:pt x="6980" y="946"/>
                  </a:lnTo>
                  <a:lnTo>
                    <a:pt x="6980" y="946"/>
                  </a:lnTo>
                  <a:lnTo>
                    <a:pt x="4960" y="665"/>
                  </a:lnTo>
                  <a:lnTo>
                    <a:pt x="3810" y="486"/>
                  </a:lnTo>
                  <a:lnTo>
                    <a:pt x="3145" y="358"/>
                  </a:lnTo>
                  <a:lnTo>
                    <a:pt x="3145" y="358"/>
                  </a:lnTo>
                  <a:lnTo>
                    <a:pt x="2787" y="256"/>
                  </a:lnTo>
                  <a:lnTo>
                    <a:pt x="2429" y="128"/>
                  </a:lnTo>
                  <a:lnTo>
                    <a:pt x="2429" y="128"/>
                  </a:lnTo>
                  <a:lnTo>
                    <a:pt x="2250" y="52"/>
                  </a:lnTo>
                  <a:lnTo>
                    <a:pt x="2071" y="26"/>
                  </a:lnTo>
                  <a:lnTo>
                    <a:pt x="2071" y="26"/>
                  </a:lnTo>
                  <a:lnTo>
                    <a:pt x="1816" y="1"/>
                  </a:lnTo>
                  <a:lnTo>
                    <a:pt x="1535" y="52"/>
                  </a:lnTo>
                  <a:lnTo>
                    <a:pt x="1279" y="128"/>
                  </a:lnTo>
                  <a:lnTo>
                    <a:pt x="1049" y="231"/>
                  </a:lnTo>
                  <a:lnTo>
                    <a:pt x="1049" y="231"/>
                  </a:lnTo>
                  <a:lnTo>
                    <a:pt x="844" y="384"/>
                  </a:lnTo>
                  <a:lnTo>
                    <a:pt x="640" y="512"/>
                  </a:lnTo>
                  <a:lnTo>
                    <a:pt x="640" y="512"/>
                  </a:lnTo>
                  <a:lnTo>
                    <a:pt x="180" y="844"/>
                  </a:lnTo>
                  <a:lnTo>
                    <a:pt x="1" y="19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20;p46">
              <a:extLst>
                <a:ext uri="{FF2B5EF4-FFF2-40B4-BE49-F238E27FC236}">
                  <a16:creationId xmlns:a16="http://schemas.microsoft.com/office/drawing/2014/main" xmlns="" id="{33B58BCB-B41D-427C-A1D4-7B25D3B67228}"/>
                </a:ext>
              </a:extLst>
            </p:cNvPr>
            <p:cNvSpPr/>
            <p:nvPr/>
          </p:nvSpPr>
          <p:spPr>
            <a:xfrm>
              <a:off x="4917725" y="3492425"/>
              <a:ext cx="675" cy="25"/>
            </a:xfrm>
            <a:custGeom>
              <a:avLst/>
              <a:gdLst/>
              <a:ahLst/>
              <a:cxnLst/>
              <a:rect l="l" t="t" r="r" b="b"/>
              <a:pathLst>
                <a:path w="27" h="1" extrusionOk="0">
                  <a:moveTo>
                    <a:pt x="26" y="1"/>
                  </a:moveTo>
                  <a:lnTo>
                    <a:pt x="26" y="1"/>
                  </a:lnTo>
                  <a:lnTo>
                    <a:pt x="1" y="1"/>
                  </a:lnTo>
                  <a:lnTo>
                    <a:pt x="26" y="1"/>
                  </a:lnTo>
                  <a:close/>
                </a:path>
              </a:pathLst>
            </a:custGeom>
            <a:solidFill>
              <a:srgbClr val="FCBC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21;p46">
              <a:extLst>
                <a:ext uri="{FF2B5EF4-FFF2-40B4-BE49-F238E27FC236}">
                  <a16:creationId xmlns:a16="http://schemas.microsoft.com/office/drawing/2014/main" xmlns="" id="{E547C078-4D9F-454B-BD11-674388EBF463}"/>
                </a:ext>
              </a:extLst>
            </p:cNvPr>
            <p:cNvSpPr/>
            <p:nvPr/>
          </p:nvSpPr>
          <p:spPr>
            <a:xfrm>
              <a:off x="4917725" y="3492425"/>
              <a:ext cx="675" cy="25"/>
            </a:xfrm>
            <a:custGeom>
              <a:avLst/>
              <a:gdLst/>
              <a:ahLst/>
              <a:cxnLst/>
              <a:rect l="l" t="t" r="r" b="b"/>
              <a:pathLst>
                <a:path w="27" h="1" fill="none" extrusionOk="0">
                  <a:moveTo>
                    <a:pt x="26" y="1"/>
                  </a:moveTo>
                  <a:lnTo>
                    <a:pt x="26" y="1"/>
                  </a:lnTo>
                  <a:lnTo>
                    <a:pt x="1" y="1"/>
                  </a:lnTo>
                  <a:lnTo>
                    <a:pt x="2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22;p46">
              <a:extLst>
                <a:ext uri="{FF2B5EF4-FFF2-40B4-BE49-F238E27FC236}">
                  <a16:creationId xmlns:a16="http://schemas.microsoft.com/office/drawing/2014/main" xmlns="" id="{AE9391D6-7419-4E34-BC83-9DE031D720E8}"/>
                </a:ext>
              </a:extLst>
            </p:cNvPr>
            <p:cNvSpPr/>
            <p:nvPr/>
          </p:nvSpPr>
          <p:spPr>
            <a:xfrm>
              <a:off x="4784800" y="3462400"/>
              <a:ext cx="69700" cy="108025"/>
            </a:xfrm>
            <a:custGeom>
              <a:avLst/>
              <a:gdLst/>
              <a:ahLst/>
              <a:cxnLst/>
              <a:rect l="l" t="t" r="r" b="b"/>
              <a:pathLst>
                <a:path w="2788" h="4321" extrusionOk="0">
                  <a:moveTo>
                    <a:pt x="2634" y="0"/>
                  </a:moveTo>
                  <a:lnTo>
                    <a:pt x="1" y="1023"/>
                  </a:lnTo>
                  <a:lnTo>
                    <a:pt x="1" y="4321"/>
                  </a:lnTo>
                  <a:lnTo>
                    <a:pt x="2787" y="3298"/>
                  </a:lnTo>
                  <a:lnTo>
                    <a:pt x="26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23;p46">
              <a:extLst>
                <a:ext uri="{FF2B5EF4-FFF2-40B4-BE49-F238E27FC236}">
                  <a16:creationId xmlns:a16="http://schemas.microsoft.com/office/drawing/2014/main" xmlns="" id="{79A8940A-4E43-470C-BC39-8CB29FCB1230}"/>
                </a:ext>
              </a:extLst>
            </p:cNvPr>
            <p:cNvSpPr/>
            <p:nvPr/>
          </p:nvSpPr>
          <p:spPr>
            <a:xfrm>
              <a:off x="4901750" y="3330100"/>
              <a:ext cx="94625" cy="94625"/>
            </a:xfrm>
            <a:custGeom>
              <a:avLst/>
              <a:gdLst/>
              <a:ahLst/>
              <a:cxnLst/>
              <a:rect l="l" t="t" r="r" b="b"/>
              <a:pathLst>
                <a:path w="3785" h="3785" extrusionOk="0">
                  <a:moveTo>
                    <a:pt x="2123" y="1"/>
                  </a:moveTo>
                  <a:lnTo>
                    <a:pt x="1" y="2122"/>
                  </a:lnTo>
                  <a:lnTo>
                    <a:pt x="1228" y="3349"/>
                  </a:lnTo>
                  <a:lnTo>
                    <a:pt x="1356" y="3452"/>
                  </a:lnTo>
                  <a:lnTo>
                    <a:pt x="1458" y="3528"/>
                  </a:lnTo>
                  <a:lnTo>
                    <a:pt x="1739" y="3656"/>
                  </a:lnTo>
                  <a:lnTo>
                    <a:pt x="1995" y="3758"/>
                  </a:lnTo>
                  <a:lnTo>
                    <a:pt x="2302" y="3784"/>
                  </a:lnTo>
                  <a:lnTo>
                    <a:pt x="2583" y="3758"/>
                  </a:lnTo>
                  <a:lnTo>
                    <a:pt x="2864" y="3656"/>
                  </a:lnTo>
                  <a:lnTo>
                    <a:pt x="3120" y="3528"/>
                  </a:lnTo>
                  <a:lnTo>
                    <a:pt x="3222" y="3452"/>
                  </a:lnTo>
                  <a:lnTo>
                    <a:pt x="3350" y="3349"/>
                  </a:lnTo>
                  <a:lnTo>
                    <a:pt x="3452" y="3222"/>
                  </a:lnTo>
                  <a:lnTo>
                    <a:pt x="3529" y="3094"/>
                  </a:lnTo>
                  <a:lnTo>
                    <a:pt x="3682" y="2838"/>
                  </a:lnTo>
                  <a:lnTo>
                    <a:pt x="3759" y="2557"/>
                  </a:lnTo>
                  <a:lnTo>
                    <a:pt x="3784" y="2276"/>
                  </a:lnTo>
                  <a:lnTo>
                    <a:pt x="3759" y="1995"/>
                  </a:lnTo>
                  <a:lnTo>
                    <a:pt x="3682" y="1713"/>
                  </a:lnTo>
                  <a:lnTo>
                    <a:pt x="3529" y="1458"/>
                  </a:lnTo>
                  <a:lnTo>
                    <a:pt x="3452" y="1330"/>
                  </a:lnTo>
                  <a:lnTo>
                    <a:pt x="3350" y="1228"/>
                  </a:lnTo>
                  <a:lnTo>
                    <a:pt x="21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24;p46">
              <a:extLst>
                <a:ext uri="{FF2B5EF4-FFF2-40B4-BE49-F238E27FC236}">
                  <a16:creationId xmlns:a16="http://schemas.microsoft.com/office/drawing/2014/main" xmlns="" id="{FC8D022B-4057-4B9C-9B78-6C1A2ECB9E58}"/>
                </a:ext>
              </a:extLst>
            </p:cNvPr>
            <p:cNvSpPr/>
            <p:nvPr/>
          </p:nvSpPr>
          <p:spPr>
            <a:xfrm>
              <a:off x="4860225" y="3288575"/>
              <a:ext cx="94600" cy="94600"/>
            </a:xfrm>
            <a:custGeom>
              <a:avLst/>
              <a:gdLst/>
              <a:ahLst/>
              <a:cxnLst/>
              <a:rect l="l" t="t" r="r" b="b"/>
              <a:pathLst>
                <a:path w="3784" h="3784" extrusionOk="0">
                  <a:moveTo>
                    <a:pt x="1508" y="0"/>
                  </a:moveTo>
                  <a:lnTo>
                    <a:pt x="1202" y="26"/>
                  </a:lnTo>
                  <a:lnTo>
                    <a:pt x="946" y="102"/>
                  </a:lnTo>
                  <a:lnTo>
                    <a:pt x="665" y="256"/>
                  </a:lnTo>
                  <a:lnTo>
                    <a:pt x="563" y="332"/>
                  </a:lnTo>
                  <a:lnTo>
                    <a:pt x="435" y="435"/>
                  </a:lnTo>
                  <a:lnTo>
                    <a:pt x="333" y="537"/>
                  </a:lnTo>
                  <a:lnTo>
                    <a:pt x="256" y="665"/>
                  </a:lnTo>
                  <a:lnTo>
                    <a:pt x="128" y="920"/>
                  </a:lnTo>
                  <a:lnTo>
                    <a:pt x="26" y="1201"/>
                  </a:lnTo>
                  <a:lnTo>
                    <a:pt x="0" y="1483"/>
                  </a:lnTo>
                  <a:lnTo>
                    <a:pt x="26" y="1764"/>
                  </a:lnTo>
                  <a:lnTo>
                    <a:pt x="128" y="2045"/>
                  </a:lnTo>
                  <a:lnTo>
                    <a:pt x="256" y="2301"/>
                  </a:lnTo>
                  <a:lnTo>
                    <a:pt x="333" y="2429"/>
                  </a:lnTo>
                  <a:lnTo>
                    <a:pt x="435" y="2556"/>
                  </a:lnTo>
                  <a:lnTo>
                    <a:pt x="1662" y="3783"/>
                  </a:lnTo>
                  <a:lnTo>
                    <a:pt x="3784" y="1662"/>
                  </a:lnTo>
                  <a:lnTo>
                    <a:pt x="2557" y="435"/>
                  </a:lnTo>
                  <a:lnTo>
                    <a:pt x="2429" y="332"/>
                  </a:lnTo>
                  <a:lnTo>
                    <a:pt x="2326" y="256"/>
                  </a:lnTo>
                  <a:lnTo>
                    <a:pt x="2071" y="102"/>
                  </a:lnTo>
                  <a:lnTo>
                    <a:pt x="1790" y="26"/>
                  </a:lnTo>
                  <a:lnTo>
                    <a:pt x="15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25;p46">
              <a:extLst>
                <a:ext uri="{FF2B5EF4-FFF2-40B4-BE49-F238E27FC236}">
                  <a16:creationId xmlns:a16="http://schemas.microsoft.com/office/drawing/2014/main" xmlns="" id="{4D8D7175-B965-414D-BCB2-E1ADF11A9FB1}"/>
                </a:ext>
              </a:extLst>
            </p:cNvPr>
            <p:cNvSpPr/>
            <p:nvPr/>
          </p:nvSpPr>
          <p:spPr>
            <a:xfrm>
              <a:off x="5016150" y="3320525"/>
              <a:ext cx="108025" cy="108025"/>
            </a:xfrm>
            <a:custGeom>
              <a:avLst/>
              <a:gdLst/>
              <a:ahLst/>
              <a:cxnLst/>
              <a:rect l="l" t="t" r="r" b="b"/>
              <a:pathLst>
                <a:path w="4321" h="4321" extrusionOk="0">
                  <a:moveTo>
                    <a:pt x="1969" y="0"/>
                  </a:moveTo>
                  <a:lnTo>
                    <a:pt x="1765" y="51"/>
                  </a:lnTo>
                  <a:lnTo>
                    <a:pt x="1560" y="102"/>
                  </a:lnTo>
                  <a:lnTo>
                    <a:pt x="1356" y="154"/>
                  </a:lnTo>
                  <a:lnTo>
                    <a:pt x="1177" y="256"/>
                  </a:lnTo>
                  <a:lnTo>
                    <a:pt x="972" y="358"/>
                  </a:lnTo>
                  <a:lnTo>
                    <a:pt x="819" y="486"/>
                  </a:lnTo>
                  <a:lnTo>
                    <a:pt x="640" y="639"/>
                  </a:lnTo>
                  <a:lnTo>
                    <a:pt x="486" y="793"/>
                  </a:lnTo>
                  <a:lnTo>
                    <a:pt x="359" y="972"/>
                  </a:lnTo>
                  <a:lnTo>
                    <a:pt x="256" y="1151"/>
                  </a:lnTo>
                  <a:lnTo>
                    <a:pt x="180" y="1355"/>
                  </a:lnTo>
                  <a:lnTo>
                    <a:pt x="103" y="1534"/>
                  </a:lnTo>
                  <a:lnTo>
                    <a:pt x="52" y="1739"/>
                  </a:lnTo>
                  <a:lnTo>
                    <a:pt x="26" y="1943"/>
                  </a:lnTo>
                  <a:lnTo>
                    <a:pt x="1" y="2148"/>
                  </a:lnTo>
                  <a:lnTo>
                    <a:pt x="26" y="2378"/>
                  </a:lnTo>
                  <a:lnTo>
                    <a:pt x="52" y="2582"/>
                  </a:lnTo>
                  <a:lnTo>
                    <a:pt x="103" y="2761"/>
                  </a:lnTo>
                  <a:lnTo>
                    <a:pt x="180" y="2966"/>
                  </a:lnTo>
                  <a:lnTo>
                    <a:pt x="256" y="3170"/>
                  </a:lnTo>
                  <a:lnTo>
                    <a:pt x="359" y="3349"/>
                  </a:lnTo>
                  <a:lnTo>
                    <a:pt x="486" y="3528"/>
                  </a:lnTo>
                  <a:lnTo>
                    <a:pt x="640" y="3681"/>
                  </a:lnTo>
                  <a:lnTo>
                    <a:pt x="819" y="3835"/>
                  </a:lnTo>
                  <a:lnTo>
                    <a:pt x="972" y="3963"/>
                  </a:lnTo>
                  <a:lnTo>
                    <a:pt x="1177" y="4065"/>
                  </a:lnTo>
                  <a:lnTo>
                    <a:pt x="1356" y="4167"/>
                  </a:lnTo>
                  <a:lnTo>
                    <a:pt x="1560" y="4218"/>
                  </a:lnTo>
                  <a:lnTo>
                    <a:pt x="1765" y="4269"/>
                  </a:lnTo>
                  <a:lnTo>
                    <a:pt x="1969" y="4295"/>
                  </a:lnTo>
                  <a:lnTo>
                    <a:pt x="2174" y="4320"/>
                  </a:lnTo>
                  <a:lnTo>
                    <a:pt x="2378" y="4295"/>
                  </a:lnTo>
                  <a:lnTo>
                    <a:pt x="2583" y="4269"/>
                  </a:lnTo>
                  <a:lnTo>
                    <a:pt x="2787" y="4218"/>
                  </a:lnTo>
                  <a:lnTo>
                    <a:pt x="2992" y="4167"/>
                  </a:lnTo>
                  <a:lnTo>
                    <a:pt x="3171" y="4065"/>
                  </a:lnTo>
                  <a:lnTo>
                    <a:pt x="3350" y="3963"/>
                  </a:lnTo>
                  <a:lnTo>
                    <a:pt x="3528" y="3835"/>
                  </a:lnTo>
                  <a:lnTo>
                    <a:pt x="3682" y="3681"/>
                  </a:lnTo>
                  <a:lnTo>
                    <a:pt x="3835" y="3528"/>
                  </a:lnTo>
                  <a:lnTo>
                    <a:pt x="3963" y="3349"/>
                  </a:lnTo>
                  <a:lnTo>
                    <a:pt x="4065" y="3170"/>
                  </a:lnTo>
                  <a:lnTo>
                    <a:pt x="4168" y="2966"/>
                  </a:lnTo>
                  <a:lnTo>
                    <a:pt x="4244" y="2761"/>
                  </a:lnTo>
                  <a:lnTo>
                    <a:pt x="4295" y="2582"/>
                  </a:lnTo>
                  <a:lnTo>
                    <a:pt x="4321" y="2378"/>
                  </a:lnTo>
                  <a:lnTo>
                    <a:pt x="4321" y="2148"/>
                  </a:lnTo>
                  <a:lnTo>
                    <a:pt x="4321" y="1943"/>
                  </a:lnTo>
                  <a:lnTo>
                    <a:pt x="4295" y="1739"/>
                  </a:lnTo>
                  <a:lnTo>
                    <a:pt x="4244" y="1534"/>
                  </a:lnTo>
                  <a:lnTo>
                    <a:pt x="4168" y="1355"/>
                  </a:lnTo>
                  <a:lnTo>
                    <a:pt x="4065" y="1151"/>
                  </a:lnTo>
                  <a:lnTo>
                    <a:pt x="3963" y="972"/>
                  </a:lnTo>
                  <a:lnTo>
                    <a:pt x="3835" y="793"/>
                  </a:lnTo>
                  <a:lnTo>
                    <a:pt x="3682" y="639"/>
                  </a:lnTo>
                  <a:lnTo>
                    <a:pt x="3528" y="486"/>
                  </a:lnTo>
                  <a:lnTo>
                    <a:pt x="3350" y="358"/>
                  </a:lnTo>
                  <a:lnTo>
                    <a:pt x="3171" y="256"/>
                  </a:lnTo>
                  <a:lnTo>
                    <a:pt x="2992" y="154"/>
                  </a:lnTo>
                  <a:lnTo>
                    <a:pt x="2787" y="102"/>
                  </a:lnTo>
                  <a:lnTo>
                    <a:pt x="2583" y="51"/>
                  </a:lnTo>
                  <a:lnTo>
                    <a:pt x="23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26;p46">
              <a:extLst>
                <a:ext uri="{FF2B5EF4-FFF2-40B4-BE49-F238E27FC236}">
                  <a16:creationId xmlns:a16="http://schemas.microsoft.com/office/drawing/2014/main" xmlns="" id="{F21B8BEF-825A-4BD1-8B9F-DB7AB669666D}"/>
                </a:ext>
              </a:extLst>
            </p:cNvPr>
            <p:cNvSpPr/>
            <p:nvPr/>
          </p:nvSpPr>
          <p:spPr>
            <a:xfrm>
              <a:off x="5048750" y="3353100"/>
              <a:ext cx="42850" cy="42850"/>
            </a:xfrm>
            <a:custGeom>
              <a:avLst/>
              <a:gdLst/>
              <a:ahLst/>
              <a:cxnLst/>
              <a:rect l="l" t="t" r="r" b="b"/>
              <a:pathLst>
                <a:path w="1714" h="1714" extrusionOk="0">
                  <a:moveTo>
                    <a:pt x="1432" y="1"/>
                  </a:moveTo>
                  <a:lnTo>
                    <a:pt x="1304" y="26"/>
                  </a:lnTo>
                  <a:lnTo>
                    <a:pt x="1202" y="78"/>
                  </a:lnTo>
                  <a:lnTo>
                    <a:pt x="103" y="1202"/>
                  </a:lnTo>
                  <a:lnTo>
                    <a:pt x="26" y="1305"/>
                  </a:lnTo>
                  <a:lnTo>
                    <a:pt x="0" y="1407"/>
                  </a:lnTo>
                  <a:lnTo>
                    <a:pt x="26" y="1535"/>
                  </a:lnTo>
                  <a:lnTo>
                    <a:pt x="103" y="1637"/>
                  </a:lnTo>
                  <a:lnTo>
                    <a:pt x="179" y="1688"/>
                  </a:lnTo>
                  <a:lnTo>
                    <a:pt x="307" y="1714"/>
                  </a:lnTo>
                  <a:lnTo>
                    <a:pt x="409" y="1688"/>
                  </a:lnTo>
                  <a:lnTo>
                    <a:pt x="512" y="1637"/>
                  </a:lnTo>
                  <a:lnTo>
                    <a:pt x="1637" y="512"/>
                  </a:lnTo>
                  <a:lnTo>
                    <a:pt x="1713" y="410"/>
                  </a:lnTo>
                  <a:lnTo>
                    <a:pt x="1713" y="308"/>
                  </a:lnTo>
                  <a:lnTo>
                    <a:pt x="1713" y="180"/>
                  </a:lnTo>
                  <a:lnTo>
                    <a:pt x="1637" y="78"/>
                  </a:lnTo>
                  <a:lnTo>
                    <a:pt x="1534" y="26"/>
                  </a:lnTo>
                  <a:lnTo>
                    <a:pt x="14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0906048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12"/>
        <p:cNvGrpSpPr/>
        <p:nvPr/>
      </p:nvGrpSpPr>
      <p:grpSpPr>
        <a:xfrm>
          <a:off x="0" y="0"/>
          <a:ext cx="0" cy="0"/>
          <a:chOff x="0" y="0"/>
          <a:chExt cx="0" cy="0"/>
        </a:xfrm>
      </p:grpSpPr>
      <p:sp>
        <p:nvSpPr>
          <p:cNvPr id="1313" name="Google Shape;1313;p37"/>
          <p:cNvSpPr/>
          <p:nvPr/>
        </p:nvSpPr>
        <p:spPr>
          <a:xfrm>
            <a:off x="6104267" y="1345587"/>
            <a:ext cx="1086401" cy="1097274"/>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7"/>
          <p:cNvSpPr/>
          <p:nvPr/>
        </p:nvSpPr>
        <p:spPr>
          <a:xfrm>
            <a:off x="1756596" y="1353539"/>
            <a:ext cx="1086401" cy="1097274"/>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7"/>
          <p:cNvSpPr txBox="1">
            <a:spLocks noGrp="1"/>
          </p:cNvSpPr>
          <p:nvPr>
            <p:ph type="title"/>
          </p:nvPr>
        </p:nvSpPr>
        <p:spPr>
          <a:xfrm>
            <a:off x="880609" y="2645517"/>
            <a:ext cx="2913300" cy="365700"/>
          </a:xfrm>
          <a:prstGeom prst="rect">
            <a:avLst/>
          </a:prstGeom>
        </p:spPr>
        <p:txBody>
          <a:bodyPr spcFirstLastPara="1" wrap="square" lIns="91425" tIns="91425" rIns="91425" bIns="91425" anchor="ctr" anchorCtr="0">
            <a:noAutofit/>
          </a:bodyPr>
          <a:lstStyle/>
          <a:p>
            <a:pPr lvl="0"/>
            <a:r>
              <a:rPr lang="en-US" b="1" dirty="0" err="1"/>
              <a:t>Publicité</a:t>
            </a:r>
            <a:r>
              <a:rPr lang="en-US" b="1" dirty="0"/>
              <a:t> et manipulation </a:t>
            </a:r>
            <a:endParaRPr dirty="0"/>
          </a:p>
        </p:txBody>
      </p:sp>
      <p:sp>
        <p:nvSpPr>
          <p:cNvPr id="1316" name="Google Shape;1316;p37"/>
          <p:cNvSpPr txBox="1">
            <a:spLocks noGrp="1"/>
          </p:cNvSpPr>
          <p:nvPr>
            <p:ph type="title" idx="4"/>
          </p:nvPr>
        </p:nvSpPr>
        <p:spPr>
          <a:xfrm>
            <a:off x="750275" y="901744"/>
            <a:ext cx="7704000" cy="457200"/>
          </a:xfrm>
          <a:prstGeom prst="rect">
            <a:avLst/>
          </a:prstGeom>
        </p:spPr>
        <p:txBody>
          <a:bodyPr spcFirstLastPara="1" wrap="square" lIns="91425" tIns="91425" rIns="91425" bIns="91425" anchor="ctr" anchorCtr="0">
            <a:noAutofit/>
          </a:bodyPr>
          <a:lstStyle/>
          <a:p>
            <a:r>
              <a:rPr lang="x-none" sz="2800" dirty="0"/>
              <a:t>Éthique dans la psychologie des consommateurs</a:t>
            </a:r>
            <a:br>
              <a:rPr lang="x-none" sz="2800" dirty="0"/>
            </a:br>
            <a:endParaRPr sz="2800" dirty="0"/>
          </a:p>
        </p:txBody>
      </p:sp>
      <p:sp>
        <p:nvSpPr>
          <p:cNvPr id="1319" name="Google Shape;1319;p37"/>
          <p:cNvSpPr txBox="1">
            <a:spLocks noGrp="1"/>
          </p:cNvSpPr>
          <p:nvPr>
            <p:ph type="subTitle" idx="3"/>
          </p:nvPr>
        </p:nvSpPr>
        <p:spPr>
          <a:xfrm>
            <a:off x="434349" y="3698937"/>
            <a:ext cx="3964101" cy="548700"/>
          </a:xfrm>
          <a:prstGeom prst="rect">
            <a:avLst/>
          </a:prstGeom>
        </p:spPr>
        <p:txBody>
          <a:bodyPr spcFirstLastPara="1" wrap="square" lIns="91425" tIns="91425" rIns="91425" bIns="91425" anchor="ctr" anchorCtr="0">
            <a:noAutofit/>
          </a:bodyPr>
          <a:lstStyle/>
          <a:p>
            <a:pPr marL="0" lvl="0" indent="0"/>
            <a:r>
              <a:rPr lang="en-US" dirty="0"/>
              <a:t>Les </a:t>
            </a:r>
            <a:r>
              <a:rPr lang="en-US" dirty="0" err="1"/>
              <a:t>frontières</a:t>
            </a:r>
            <a:r>
              <a:rPr lang="en-US" dirty="0"/>
              <a:t> entre persuasion et manipulation des </a:t>
            </a:r>
            <a:r>
              <a:rPr lang="en-US" dirty="0" err="1"/>
              <a:t>comportements</a:t>
            </a:r>
            <a:r>
              <a:rPr lang="en-US" dirty="0"/>
              <a:t> des </a:t>
            </a:r>
            <a:r>
              <a:rPr lang="en-US" dirty="0" err="1"/>
              <a:t>consommateurs</a:t>
            </a:r>
            <a:r>
              <a:rPr lang="en-US" dirty="0"/>
              <a:t> </a:t>
            </a:r>
            <a:r>
              <a:rPr lang="en-US" dirty="0" err="1"/>
              <a:t>suscitent</a:t>
            </a:r>
            <a:r>
              <a:rPr lang="en-US" dirty="0"/>
              <a:t> des </a:t>
            </a:r>
            <a:r>
              <a:rPr lang="en-US" dirty="0" err="1"/>
              <a:t>débats</a:t>
            </a:r>
            <a:r>
              <a:rPr lang="en-US" dirty="0"/>
              <a:t> </a:t>
            </a:r>
            <a:r>
              <a:rPr lang="en-US" dirty="0" err="1"/>
              <a:t>éthiques</a:t>
            </a:r>
            <a:r>
              <a:rPr lang="en-US" dirty="0"/>
              <a:t> dans le marketing. Les </a:t>
            </a:r>
            <a:r>
              <a:rPr lang="en-US" dirty="0" err="1"/>
              <a:t>entreprises</a:t>
            </a:r>
            <a:r>
              <a:rPr lang="en-US" dirty="0"/>
              <a:t> </a:t>
            </a:r>
            <a:r>
              <a:rPr lang="en-US" dirty="0" err="1"/>
              <a:t>doivent</a:t>
            </a:r>
            <a:r>
              <a:rPr lang="en-US" dirty="0"/>
              <a:t> </a:t>
            </a:r>
            <a:r>
              <a:rPr lang="en-US" dirty="0" err="1"/>
              <a:t>être</a:t>
            </a:r>
            <a:r>
              <a:rPr lang="en-US" dirty="0"/>
              <a:t> </a:t>
            </a:r>
            <a:r>
              <a:rPr lang="en-US" dirty="0" err="1"/>
              <a:t>conscientes</a:t>
            </a:r>
            <a:r>
              <a:rPr lang="en-US" dirty="0"/>
              <a:t> des </a:t>
            </a:r>
            <a:r>
              <a:rPr lang="en-US" dirty="0" err="1"/>
              <a:t>limites</a:t>
            </a:r>
            <a:r>
              <a:rPr lang="en-US" dirty="0"/>
              <a:t> </a:t>
            </a:r>
            <a:r>
              <a:rPr lang="en-US" dirty="0" err="1"/>
              <a:t>éthiques</a:t>
            </a:r>
            <a:r>
              <a:rPr lang="en-US" dirty="0"/>
              <a:t> </a:t>
            </a:r>
            <a:r>
              <a:rPr lang="en-US" dirty="0" err="1"/>
              <a:t>lorsqu'elles</a:t>
            </a:r>
            <a:r>
              <a:rPr lang="en-US" dirty="0"/>
              <a:t> </a:t>
            </a:r>
            <a:r>
              <a:rPr lang="en-US" dirty="0" err="1"/>
              <a:t>tentent</a:t>
            </a:r>
            <a:r>
              <a:rPr lang="en-US" dirty="0"/>
              <a:t> </a:t>
            </a:r>
            <a:r>
              <a:rPr lang="en-US" dirty="0" err="1"/>
              <a:t>d'influencer</a:t>
            </a:r>
            <a:r>
              <a:rPr lang="en-US" dirty="0"/>
              <a:t> les </a:t>
            </a:r>
            <a:r>
              <a:rPr lang="en-US" dirty="0" err="1"/>
              <a:t>choix</a:t>
            </a:r>
            <a:r>
              <a:rPr lang="en-US" dirty="0"/>
              <a:t> des </a:t>
            </a:r>
            <a:r>
              <a:rPr lang="en-US" dirty="0" err="1"/>
              <a:t>consommateurs</a:t>
            </a:r>
            <a:endParaRPr dirty="0"/>
          </a:p>
        </p:txBody>
      </p:sp>
      <p:grpSp>
        <p:nvGrpSpPr>
          <p:cNvPr id="1320" name="Google Shape;1320;p37"/>
          <p:cNvGrpSpPr/>
          <p:nvPr/>
        </p:nvGrpSpPr>
        <p:grpSpPr>
          <a:xfrm>
            <a:off x="2073997" y="1601807"/>
            <a:ext cx="535915" cy="616236"/>
            <a:chOff x="3133150" y="1774525"/>
            <a:chExt cx="844625" cy="968925"/>
          </a:xfrm>
        </p:grpSpPr>
        <p:sp>
          <p:nvSpPr>
            <p:cNvPr id="1321" name="Google Shape;1321;p37"/>
            <p:cNvSpPr/>
            <p:nvPr/>
          </p:nvSpPr>
          <p:spPr>
            <a:xfrm>
              <a:off x="3133150" y="1774525"/>
              <a:ext cx="844625" cy="968925"/>
            </a:xfrm>
            <a:custGeom>
              <a:avLst/>
              <a:gdLst/>
              <a:ahLst/>
              <a:cxnLst/>
              <a:rect l="l" t="t" r="r" b="b"/>
              <a:pathLst>
                <a:path w="33785" h="38757" extrusionOk="0">
                  <a:moveTo>
                    <a:pt x="16024" y="0"/>
                  </a:moveTo>
                  <a:lnTo>
                    <a:pt x="15452" y="20"/>
                  </a:lnTo>
                  <a:lnTo>
                    <a:pt x="14880" y="40"/>
                  </a:lnTo>
                  <a:lnTo>
                    <a:pt x="14307" y="99"/>
                  </a:lnTo>
                  <a:lnTo>
                    <a:pt x="13715" y="158"/>
                  </a:lnTo>
                  <a:lnTo>
                    <a:pt x="13025" y="277"/>
                  </a:lnTo>
                  <a:lnTo>
                    <a:pt x="12354" y="415"/>
                  </a:lnTo>
                  <a:lnTo>
                    <a:pt x="11683" y="553"/>
                  </a:lnTo>
                  <a:lnTo>
                    <a:pt x="11051" y="731"/>
                  </a:lnTo>
                  <a:lnTo>
                    <a:pt x="10420" y="928"/>
                  </a:lnTo>
                  <a:lnTo>
                    <a:pt x="9788" y="1165"/>
                  </a:lnTo>
                  <a:lnTo>
                    <a:pt x="9196" y="1401"/>
                  </a:lnTo>
                  <a:lnTo>
                    <a:pt x="8624" y="1658"/>
                  </a:lnTo>
                  <a:lnTo>
                    <a:pt x="8052" y="1934"/>
                  </a:lnTo>
                  <a:lnTo>
                    <a:pt x="7499" y="2230"/>
                  </a:lnTo>
                  <a:lnTo>
                    <a:pt x="6967" y="2546"/>
                  </a:lnTo>
                  <a:lnTo>
                    <a:pt x="6454" y="2881"/>
                  </a:lnTo>
                  <a:lnTo>
                    <a:pt x="5960" y="3237"/>
                  </a:lnTo>
                  <a:lnTo>
                    <a:pt x="5487" y="3612"/>
                  </a:lnTo>
                  <a:lnTo>
                    <a:pt x="5013" y="4006"/>
                  </a:lnTo>
                  <a:lnTo>
                    <a:pt x="4579" y="4401"/>
                  </a:lnTo>
                  <a:lnTo>
                    <a:pt x="4145" y="4835"/>
                  </a:lnTo>
                  <a:lnTo>
                    <a:pt x="3750" y="5269"/>
                  </a:lnTo>
                  <a:lnTo>
                    <a:pt x="3355" y="5723"/>
                  </a:lnTo>
                  <a:lnTo>
                    <a:pt x="3000" y="6197"/>
                  </a:lnTo>
                  <a:lnTo>
                    <a:pt x="2645" y="6670"/>
                  </a:lnTo>
                  <a:lnTo>
                    <a:pt x="2309" y="7164"/>
                  </a:lnTo>
                  <a:lnTo>
                    <a:pt x="2013" y="7677"/>
                  </a:lnTo>
                  <a:lnTo>
                    <a:pt x="1717" y="8210"/>
                  </a:lnTo>
                  <a:lnTo>
                    <a:pt x="1461" y="8742"/>
                  </a:lnTo>
                  <a:lnTo>
                    <a:pt x="1204" y="9295"/>
                  </a:lnTo>
                  <a:lnTo>
                    <a:pt x="987" y="9867"/>
                  </a:lnTo>
                  <a:lnTo>
                    <a:pt x="770" y="10439"/>
                  </a:lnTo>
                  <a:lnTo>
                    <a:pt x="593" y="11031"/>
                  </a:lnTo>
                  <a:lnTo>
                    <a:pt x="435" y="11623"/>
                  </a:lnTo>
                  <a:lnTo>
                    <a:pt x="297" y="12235"/>
                  </a:lnTo>
                  <a:lnTo>
                    <a:pt x="178" y="12867"/>
                  </a:lnTo>
                  <a:lnTo>
                    <a:pt x="99" y="13419"/>
                  </a:lnTo>
                  <a:lnTo>
                    <a:pt x="40" y="13972"/>
                  </a:lnTo>
                  <a:lnTo>
                    <a:pt x="20" y="14544"/>
                  </a:lnTo>
                  <a:lnTo>
                    <a:pt x="1" y="15116"/>
                  </a:lnTo>
                  <a:lnTo>
                    <a:pt x="1" y="15708"/>
                  </a:lnTo>
                  <a:lnTo>
                    <a:pt x="20" y="16300"/>
                  </a:lnTo>
                  <a:lnTo>
                    <a:pt x="80" y="16892"/>
                  </a:lnTo>
                  <a:lnTo>
                    <a:pt x="139" y="17484"/>
                  </a:lnTo>
                  <a:lnTo>
                    <a:pt x="218" y="18076"/>
                  </a:lnTo>
                  <a:lnTo>
                    <a:pt x="316" y="18668"/>
                  </a:lnTo>
                  <a:lnTo>
                    <a:pt x="435" y="19260"/>
                  </a:lnTo>
                  <a:lnTo>
                    <a:pt x="573" y="19852"/>
                  </a:lnTo>
                  <a:lnTo>
                    <a:pt x="731" y="20425"/>
                  </a:lnTo>
                  <a:lnTo>
                    <a:pt x="908" y="20997"/>
                  </a:lnTo>
                  <a:lnTo>
                    <a:pt x="1125" y="21569"/>
                  </a:lnTo>
                  <a:lnTo>
                    <a:pt x="1343" y="22122"/>
                  </a:lnTo>
                  <a:lnTo>
                    <a:pt x="1579" y="22674"/>
                  </a:lnTo>
                  <a:lnTo>
                    <a:pt x="1836" y="23207"/>
                  </a:lnTo>
                  <a:lnTo>
                    <a:pt x="2112" y="23740"/>
                  </a:lnTo>
                  <a:lnTo>
                    <a:pt x="2408" y="24253"/>
                  </a:lnTo>
                  <a:lnTo>
                    <a:pt x="2724" y="24746"/>
                  </a:lnTo>
                  <a:lnTo>
                    <a:pt x="3059" y="25220"/>
                  </a:lnTo>
                  <a:lnTo>
                    <a:pt x="3415" y="25674"/>
                  </a:lnTo>
                  <a:lnTo>
                    <a:pt x="3809" y="26108"/>
                  </a:lnTo>
                  <a:lnTo>
                    <a:pt x="4204" y="26522"/>
                  </a:lnTo>
                  <a:lnTo>
                    <a:pt x="4618" y="26897"/>
                  </a:lnTo>
                  <a:lnTo>
                    <a:pt x="5052" y="27272"/>
                  </a:lnTo>
                  <a:lnTo>
                    <a:pt x="5506" y="27608"/>
                  </a:lnTo>
                  <a:lnTo>
                    <a:pt x="6000" y="27923"/>
                  </a:lnTo>
                  <a:lnTo>
                    <a:pt x="6493" y="28200"/>
                  </a:lnTo>
                  <a:lnTo>
                    <a:pt x="7006" y="28456"/>
                  </a:lnTo>
                  <a:lnTo>
                    <a:pt x="7539" y="28673"/>
                  </a:lnTo>
                  <a:lnTo>
                    <a:pt x="7874" y="28890"/>
                  </a:lnTo>
                  <a:lnTo>
                    <a:pt x="8151" y="29147"/>
                  </a:lnTo>
                  <a:lnTo>
                    <a:pt x="8407" y="29423"/>
                  </a:lnTo>
                  <a:lnTo>
                    <a:pt x="8624" y="29739"/>
                  </a:lnTo>
                  <a:lnTo>
                    <a:pt x="8822" y="30054"/>
                  </a:lnTo>
                  <a:lnTo>
                    <a:pt x="8999" y="30410"/>
                  </a:lnTo>
                  <a:lnTo>
                    <a:pt x="9137" y="30785"/>
                  </a:lnTo>
                  <a:lnTo>
                    <a:pt x="9275" y="31160"/>
                  </a:lnTo>
                  <a:lnTo>
                    <a:pt x="9374" y="31574"/>
                  </a:lnTo>
                  <a:lnTo>
                    <a:pt x="9453" y="31988"/>
                  </a:lnTo>
                  <a:lnTo>
                    <a:pt x="9512" y="32403"/>
                  </a:lnTo>
                  <a:lnTo>
                    <a:pt x="9552" y="32817"/>
                  </a:lnTo>
                  <a:lnTo>
                    <a:pt x="9571" y="33251"/>
                  </a:lnTo>
                  <a:lnTo>
                    <a:pt x="9591" y="33685"/>
                  </a:lnTo>
                  <a:lnTo>
                    <a:pt x="9571" y="34120"/>
                  </a:lnTo>
                  <a:lnTo>
                    <a:pt x="9571" y="34534"/>
                  </a:lnTo>
                  <a:lnTo>
                    <a:pt x="9512" y="35363"/>
                  </a:lnTo>
                  <a:lnTo>
                    <a:pt x="9414" y="36152"/>
                  </a:lnTo>
                  <a:lnTo>
                    <a:pt x="9315" y="36863"/>
                  </a:lnTo>
                  <a:lnTo>
                    <a:pt x="9196" y="37494"/>
                  </a:lnTo>
                  <a:lnTo>
                    <a:pt x="9078" y="38027"/>
                  </a:lnTo>
                  <a:lnTo>
                    <a:pt x="8999" y="38421"/>
                  </a:lnTo>
                  <a:lnTo>
                    <a:pt x="8900" y="38757"/>
                  </a:lnTo>
                  <a:lnTo>
                    <a:pt x="18728" y="38757"/>
                  </a:lnTo>
                  <a:lnTo>
                    <a:pt x="22122" y="34080"/>
                  </a:lnTo>
                  <a:lnTo>
                    <a:pt x="28200" y="34080"/>
                  </a:lnTo>
                  <a:lnTo>
                    <a:pt x="28417" y="34060"/>
                  </a:lnTo>
                  <a:lnTo>
                    <a:pt x="28614" y="34041"/>
                  </a:lnTo>
                  <a:lnTo>
                    <a:pt x="28812" y="33981"/>
                  </a:lnTo>
                  <a:lnTo>
                    <a:pt x="29009" y="33922"/>
                  </a:lnTo>
                  <a:lnTo>
                    <a:pt x="29186" y="33824"/>
                  </a:lnTo>
                  <a:lnTo>
                    <a:pt x="29364" y="33725"/>
                  </a:lnTo>
                  <a:lnTo>
                    <a:pt x="29522" y="33607"/>
                  </a:lnTo>
                  <a:lnTo>
                    <a:pt x="29660" y="33468"/>
                  </a:lnTo>
                  <a:lnTo>
                    <a:pt x="29798" y="33330"/>
                  </a:lnTo>
                  <a:lnTo>
                    <a:pt x="29917" y="33172"/>
                  </a:lnTo>
                  <a:lnTo>
                    <a:pt x="30015" y="32995"/>
                  </a:lnTo>
                  <a:lnTo>
                    <a:pt x="30114" y="32817"/>
                  </a:lnTo>
                  <a:lnTo>
                    <a:pt x="30173" y="32620"/>
                  </a:lnTo>
                  <a:lnTo>
                    <a:pt x="30232" y="32423"/>
                  </a:lnTo>
                  <a:lnTo>
                    <a:pt x="30252" y="32225"/>
                  </a:lnTo>
                  <a:lnTo>
                    <a:pt x="30272" y="32008"/>
                  </a:lnTo>
                  <a:lnTo>
                    <a:pt x="30272" y="24983"/>
                  </a:lnTo>
                  <a:lnTo>
                    <a:pt x="32817" y="24983"/>
                  </a:lnTo>
                  <a:lnTo>
                    <a:pt x="32956" y="24944"/>
                  </a:lnTo>
                  <a:lnTo>
                    <a:pt x="33094" y="24904"/>
                  </a:lnTo>
                  <a:lnTo>
                    <a:pt x="33212" y="24845"/>
                  </a:lnTo>
                  <a:lnTo>
                    <a:pt x="33331" y="24766"/>
                  </a:lnTo>
                  <a:lnTo>
                    <a:pt x="33449" y="24687"/>
                  </a:lnTo>
                  <a:lnTo>
                    <a:pt x="33528" y="24588"/>
                  </a:lnTo>
                  <a:lnTo>
                    <a:pt x="33607" y="24470"/>
                  </a:lnTo>
                  <a:lnTo>
                    <a:pt x="33686" y="24352"/>
                  </a:lnTo>
                  <a:lnTo>
                    <a:pt x="33725" y="24213"/>
                  </a:lnTo>
                  <a:lnTo>
                    <a:pt x="33765" y="24095"/>
                  </a:lnTo>
                  <a:lnTo>
                    <a:pt x="33784" y="23957"/>
                  </a:lnTo>
                  <a:lnTo>
                    <a:pt x="33784" y="23819"/>
                  </a:lnTo>
                  <a:lnTo>
                    <a:pt x="33784" y="23661"/>
                  </a:lnTo>
                  <a:lnTo>
                    <a:pt x="33745" y="23523"/>
                  </a:lnTo>
                  <a:lnTo>
                    <a:pt x="33686" y="23385"/>
                  </a:lnTo>
                  <a:lnTo>
                    <a:pt x="32817" y="21510"/>
                  </a:lnTo>
                  <a:lnTo>
                    <a:pt x="31850" y="19418"/>
                  </a:lnTo>
                  <a:lnTo>
                    <a:pt x="31416" y="18392"/>
                  </a:lnTo>
                  <a:lnTo>
                    <a:pt x="31022" y="17445"/>
                  </a:lnTo>
                  <a:lnTo>
                    <a:pt x="30706" y="16616"/>
                  </a:lnTo>
                  <a:lnTo>
                    <a:pt x="30588" y="16261"/>
                  </a:lnTo>
                  <a:lnTo>
                    <a:pt x="30509" y="15945"/>
                  </a:lnTo>
                  <a:lnTo>
                    <a:pt x="30548" y="15156"/>
                  </a:lnTo>
                  <a:lnTo>
                    <a:pt x="30548" y="14366"/>
                  </a:lnTo>
                  <a:lnTo>
                    <a:pt x="30509" y="13597"/>
                  </a:lnTo>
                  <a:lnTo>
                    <a:pt x="30430" y="12827"/>
                  </a:lnTo>
                  <a:lnTo>
                    <a:pt x="30292" y="12058"/>
                  </a:lnTo>
                  <a:lnTo>
                    <a:pt x="30134" y="11308"/>
                  </a:lnTo>
                  <a:lnTo>
                    <a:pt x="29936" y="10578"/>
                  </a:lnTo>
                  <a:lnTo>
                    <a:pt x="29700" y="9867"/>
                  </a:lnTo>
                  <a:lnTo>
                    <a:pt x="29423" y="9157"/>
                  </a:lnTo>
                  <a:lnTo>
                    <a:pt x="29127" y="8486"/>
                  </a:lnTo>
                  <a:lnTo>
                    <a:pt x="28772" y="7815"/>
                  </a:lnTo>
                  <a:lnTo>
                    <a:pt x="28417" y="7164"/>
                  </a:lnTo>
                  <a:lnTo>
                    <a:pt x="28002" y="6532"/>
                  </a:lnTo>
                  <a:lnTo>
                    <a:pt x="27568" y="5920"/>
                  </a:lnTo>
                  <a:lnTo>
                    <a:pt x="27114" y="5348"/>
                  </a:lnTo>
                  <a:lnTo>
                    <a:pt x="26621" y="4776"/>
                  </a:lnTo>
                  <a:lnTo>
                    <a:pt x="26108" y="4243"/>
                  </a:lnTo>
                  <a:lnTo>
                    <a:pt x="25575" y="3750"/>
                  </a:lnTo>
                  <a:lnTo>
                    <a:pt x="25003" y="3256"/>
                  </a:lnTo>
                  <a:lnTo>
                    <a:pt x="24431" y="2803"/>
                  </a:lnTo>
                  <a:lnTo>
                    <a:pt x="23819" y="2388"/>
                  </a:lnTo>
                  <a:lnTo>
                    <a:pt x="23187" y="1993"/>
                  </a:lnTo>
                  <a:lnTo>
                    <a:pt x="22536" y="1619"/>
                  </a:lnTo>
                  <a:lnTo>
                    <a:pt x="21865" y="1303"/>
                  </a:lnTo>
                  <a:lnTo>
                    <a:pt x="21194" y="1007"/>
                  </a:lnTo>
                  <a:lnTo>
                    <a:pt x="20484" y="750"/>
                  </a:lnTo>
                  <a:lnTo>
                    <a:pt x="19774" y="533"/>
                  </a:lnTo>
                  <a:lnTo>
                    <a:pt x="19043" y="336"/>
                  </a:lnTo>
                  <a:lnTo>
                    <a:pt x="18313" y="198"/>
                  </a:lnTo>
                  <a:lnTo>
                    <a:pt x="17563" y="99"/>
                  </a:lnTo>
                  <a:lnTo>
                    <a:pt x="16794" y="20"/>
                  </a:lnTo>
                  <a:lnTo>
                    <a:pt x="16024" y="0"/>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7"/>
            <p:cNvSpPr/>
            <p:nvPr/>
          </p:nvSpPr>
          <p:spPr>
            <a:xfrm>
              <a:off x="3382775" y="1973825"/>
              <a:ext cx="140625" cy="308850"/>
            </a:xfrm>
            <a:custGeom>
              <a:avLst/>
              <a:gdLst/>
              <a:ahLst/>
              <a:cxnLst/>
              <a:rect l="l" t="t" r="r" b="b"/>
              <a:pathLst>
                <a:path w="5625" h="12354" extrusionOk="0">
                  <a:moveTo>
                    <a:pt x="2803" y="1"/>
                  </a:moveTo>
                  <a:lnTo>
                    <a:pt x="2428" y="316"/>
                  </a:lnTo>
                  <a:lnTo>
                    <a:pt x="2073" y="652"/>
                  </a:lnTo>
                  <a:lnTo>
                    <a:pt x="1658" y="1106"/>
                  </a:lnTo>
                  <a:lnTo>
                    <a:pt x="1441" y="1382"/>
                  </a:lnTo>
                  <a:lnTo>
                    <a:pt x="1205" y="1678"/>
                  </a:lnTo>
                  <a:lnTo>
                    <a:pt x="987" y="1994"/>
                  </a:lnTo>
                  <a:lnTo>
                    <a:pt x="751" y="2349"/>
                  </a:lnTo>
                  <a:lnTo>
                    <a:pt x="553" y="2724"/>
                  </a:lnTo>
                  <a:lnTo>
                    <a:pt x="356" y="3138"/>
                  </a:lnTo>
                  <a:lnTo>
                    <a:pt x="159" y="3572"/>
                  </a:lnTo>
                  <a:lnTo>
                    <a:pt x="1" y="4026"/>
                  </a:lnTo>
                  <a:lnTo>
                    <a:pt x="336" y="4322"/>
                  </a:lnTo>
                  <a:lnTo>
                    <a:pt x="652" y="4658"/>
                  </a:lnTo>
                  <a:lnTo>
                    <a:pt x="948" y="4993"/>
                  </a:lnTo>
                  <a:lnTo>
                    <a:pt x="1224" y="5348"/>
                  </a:lnTo>
                  <a:lnTo>
                    <a:pt x="1461" y="5684"/>
                  </a:lnTo>
                  <a:lnTo>
                    <a:pt x="1658" y="6019"/>
                  </a:lnTo>
                  <a:lnTo>
                    <a:pt x="1856" y="6355"/>
                  </a:lnTo>
                  <a:lnTo>
                    <a:pt x="2033" y="6710"/>
                  </a:lnTo>
                  <a:lnTo>
                    <a:pt x="2191" y="7065"/>
                  </a:lnTo>
                  <a:lnTo>
                    <a:pt x="2329" y="7440"/>
                  </a:lnTo>
                  <a:lnTo>
                    <a:pt x="2467" y="7815"/>
                  </a:lnTo>
                  <a:lnTo>
                    <a:pt x="2566" y="8190"/>
                  </a:lnTo>
                  <a:lnTo>
                    <a:pt x="2645" y="8585"/>
                  </a:lnTo>
                  <a:lnTo>
                    <a:pt x="2724" y="8960"/>
                  </a:lnTo>
                  <a:lnTo>
                    <a:pt x="2763" y="9354"/>
                  </a:lnTo>
                  <a:lnTo>
                    <a:pt x="2783" y="9749"/>
                  </a:lnTo>
                  <a:lnTo>
                    <a:pt x="2803" y="10144"/>
                  </a:lnTo>
                  <a:lnTo>
                    <a:pt x="2803" y="9749"/>
                  </a:lnTo>
                  <a:lnTo>
                    <a:pt x="2842" y="9354"/>
                  </a:lnTo>
                  <a:lnTo>
                    <a:pt x="2882" y="8960"/>
                  </a:lnTo>
                  <a:lnTo>
                    <a:pt x="2941" y="8585"/>
                  </a:lnTo>
                  <a:lnTo>
                    <a:pt x="3040" y="8190"/>
                  </a:lnTo>
                  <a:lnTo>
                    <a:pt x="3138" y="7815"/>
                  </a:lnTo>
                  <a:lnTo>
                    <a:pt x="3257" y="7440"/>
                  </a:lnTo>
                  <a:lnTo>
                    <a:pt x="3395" y="7065"/>
                  </a:lnTo>
                  <a:lnTo>
                    <a:pt x="3553" y="6710"/>
                  </a:lnTo>
                  <a:lnTo>
                    <a:pt x="3730" y="6355"/>
                  </a:lnTo>
                  <a:lnTo>
                    <a:pt x="3928" y="6019"/>
                  </a:lnTo>
                  <a:lnTo>
                    <a:pt x="4145" y="5684"/>
                  </a:lnTo>
                  <a:lnTo>
                    <a:pt x="4382" y="5348"/>
                  </a:lnTo>
                  <a:lnTo>
                    <a:pt x="4658" y="4974"/>
                  </a:lnTo>
                  <a:lnTo>
                    <a:pt x="4954" y="4638"/>
                  </a:lnTo>
                  <a:lnTo>
                    <a:pt x="5289" y="4303"/>
                  </a:lnTo>
                  <a:lnTo>
                    <a:pt x="5625" y="4007"/>
                  </a:lnTo>
                  <a:lnTo>
                    <a:pt x="5467" y="3533"/>
                  </a:lnTo>
                  <a:lnTo>
                    <a:pt x="5309" y="3099"/>
                  </a:lnTo>
                  <a:lnTo>
                    <a:pt x="5112" y="2684"/>
                  </a:lnTo>
                  <a:lnTo>
                    <a:pt x="4914" y="2310"/>
                  </a:lnTo>
                  <a:lnTo>
                    <a:pt x="4697" y="1974"/>
                  </a:lnTo>
                  <a:lnTo>
                    <a:pt x="4480" y="1658"/>
                  </a:lnTo>
                  <a:lnTo>
                    <a:pt x="4244" y="1382"/>
                  </a:lnTo>
                  <a:lnTo>
                    <a:pt x="4026" y="1126"/>
                  </a:lnTo>
                  <a:lnTo>
                    <a:pt x="3809" y="908"/>
                  </a:lnTo>
                  <a:lnTo>
                    <a:pt x="3592" y="711"/>
                  </a:lnTo>
                  <a:lnTo>
                    <a:pt x="3237" y="376"/>
                  </a:lnTo>
                  <a:lnTo>
                    <a:pt x="2961" y="159"/>
                  </a:lnTo>
                  <a:lnTo>
                    <a:pt x="2803" y="1"/>
                  </a:lnTo>
                  <a:close/>
                  <a:moveTo>
                    <a:pt x="2803" y="10144"/>
                  </a:moveTo>
                  <a:lnTo>
                    <a:pt x="2783" y="10538"/>
                  </a:lnTo>
                  <a:lnTo>
                    <a:pt x="2763" y="10933"/>
                  </a:lnTo>
                  <a:lnTo>
                    <a:pt x="2704" y="11328"/>
                  </a:lnTo>
                  <a:lnTo>
                    <a:pt x="2112" y="11762"/>
                  </a:lnTo>
                  <a:lnTo>
                    <a:pt x="2546" y="12137"/>
                  </a:lnTo>
                  <a:lnTo>
                    <a:pt x="2704" y="12275"/>
                  </a:lnTo>
                  <a:lnTo>
                    <a:pt x="2803" y="12354"/>
                  </a:lnTo>
                  <a:lnTo>
                    <a:pt x="3000" y="12176"/>
                  </a:lnTo>
                  <a:lnTo>
                    <a:pt x="3217" y="11999"/>
                  </a:lnTo>
                  <a:lnTo>
                    <a:pt x="3474" y="11742"/>
                  </a:lnTo>
                  <a:lnTo>
                    <a:pt x="2882" y="11328"/>
                  </a:lnTo>
                  <a:lnTo>
                    <a:pt x="2842" y="10933"/>
                  </a:lnTo>
                  <a:lnTo>
                    <a:pt x="2803" y="10538"/>
                  </a:lnTo>
                  <a:lnTo>
                    <a:pt x="2803" y="1014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7"/>
            <p:cNvSpPr/>
            <p:nvPr/>
          </p:nvSpPr>
          <p:spPr>
            <a:xfrm>
              <a:off x="3133150" y="1774525"/>
              <a:ext cx="844625" cy="968925"/>
            </a:xfrm>
            <a:custGeom>
              <a:avLst/>
              <a:gdLst/>
              <a:ahLst/>
              <a:cxnLst/>
              <a:rect l="l" t="t" r="r" b="b"/>
              <a:pathLst>
                <a:path w="33785" h="38757" fill="none" extrusionOk="0">
                  <a:moveTo>
                    <a:pt x="18728" y="38757"/>
                  </a:moveTo>
                  <a:lnTo>
                    <a:pt x="22122" y="34080"/>
                  </a:lnTo>
                  <a:lnTo>
                    <a:pt x="28200" y="34080"/>
                  </a:lnTo>
                  <a:lnTo>
                    <a:pt x="28200" y="34080"/>
                  </a:lnTo>
                  <a:lnTo>
                    <a:pt x="28417" y="34060"/>
                  </a:lnTo>
                  <a:lnTo>
                    <a:pt x="28614" y="34041"/>
                  </a:lnTo>
                  <a:lnTo>
                    <a:pt x="28812" y="33981"/>
                  </a:lnTo>
                  <a:lnTo>
                    <a:pt x="29009" y="33922"/>
                  </a:lnTo>
                  <a:lnTo>
                    <a:pt x="29186" y="33824"/>
                  </a:lnTo>
                  <a:lnTo>
                    <a:pt x="29364" y="33725"/>
                  </a:lnTo>
                  <a:lnTo>
                    <a:pt x="29522" y="33607"/>
                  </a:lnTo>
                  <a:lnTo>
                    <a:pt x="29660" y="33468"/>
                  </a:lnTo>
                  <a:lnTo>
                    <a:pt x="29798" y="33330"/>
                  </a:lnTo>
                  <a:lnTo>
                    <a:pt x="29917" y="33172"/>
                  </a:lnTo>
                  <a:lnTo>
                    <a:pt x="30015" y="32995"/>
                  </a:lnTo>
                  <a:lnTo>
                    <a:pt x="30114" y="32817"/>
                  </a:lnTo>
                  <a:lnTo>
                    <a:pt x="30173" y="32620"/>
                  </a:lnTo>
                  <a:lnTo>
                    <a:pt x="30232" y="32423"/>
                  </a:lnTo>
                  <a:lnTo>
                    <a:pt x="30252" y="32225"/>
                  </a:lnTo>
                  <a:lnTo>
                    <a:pt x="30272" y="32008"/>
                  </a:lnTo>
                  <a:lnTo>
                    <a:pt x="30272" y="24983"/>
                  </a:lnTo>
                  <a:lnTo>
                    <a:pt x="32660" y="24983"/>
                  </a:lnTo>
                  <a:lnTo>
                    <a:pt x="32660" y="24983"/>
                  </a:lnTo>
                  <a:lnTo>
                    <a:pt x="32817" y="24983"/>
                  </a:lnTo>
                  <a:lnTo>
                    <a:pt x="32956" y="24944"/>
                  </a:lnTo>
                  <a:lnTo>
                    <a:pt x="33094" y="24904"/>
                  </a:lnTo>
                  <a:lnTo>
                    <a:pt x="33212" y="24845"/>
                  </a:lnTo>
                  <a:lnTo>
                    <a:pt x="33331" y="24766"/>
                  </a:lnTo>
                  <a:lnTo>
                    <a:pt x="33449" y="24687"/>
                  </a:lnTo>
                  <a:lnTo>
                    <a:pt x="33528" y="24588"/>
                  </a:lnTo>
                  <a:lnTo>
                    <a:pt x="33607" y="24470"/>
                  </a:lnTo>
                  <a:lnTo>
                    <a:pt x="33686" y="24352"/>
                  </a:lnTo>
                  <a:lnTo>
                    <a:pt x="33725" y="24213"/>
                  </a:lnTo>
                  <a:lnTo>
                    <a:pt x="33765" y="24095"/>
                  </a:lnTo>
                  <a:lnTo>
                    <a:pt x="33784" y="23957"/>
                  </a:lnTo>
                  <a:lnTo>
                    <a:pt x="33784" y="23819"/>
                  </a:lnTo>
                  <a:lnTo>
                    <a:pt x="33784" y="23661"/>
                  </a:lnTo>
                  <a:lnTo>
                    <a:pt x="33745" y="23523"/>
                  </a:lnTo>
                  <a:lnTo>
                    <a:pt x="33686" y="23385"/>
                  </a:lnTo>
                  <a:lnTo>
                    <a:pt x="33686" y="23385"/>
                  </a:lnTo>
                  <a:lnTo>
                    <a:pt x="32817" y="21510"/>
                  </a:lnTo>
                  <a:lnTo>
                    <a:pt x="31850" y="19418"/>
                  </a:lnTo>
                  <a:lnTo>
                    <a:pt x="31416" y="18392"/>
                  </a:lnTo>
                  <a:lnTo>
                    <a:pt x="31022" y="17445"/>
                  </a:lnTo>
                  <a:lnTo>
                    <a:pt x="30706" y="16616"/>
                  </a:lnTo>
                  <a:lnTo>
                    <a:pt x="30588" y="16261"/>
                  </a:lnTo>
                  <a:lnTo>
                    <a:pt x="30509" y="15945"/>
                  </a:lnTo>
                  <a:lnTo>
                    <a:pt x="30509" y="15945"/>
                  </a:lnTo>
                  <a:lnTo>
                    <a:pt x="30548" y="15156"/>
                  </a:lnTo>
                  <a:lnTo>
                    <a:pt x="30548" y="14366"/>
                  </a:lnTo>
                  <a:lnTo>
                    <a:pt x="30509" y="13597"/>
                  </a:lnTo>
                  <a:lnTo>
                    <a:pt x="30430" y="12827"/>
                  </a:lnTo>
                  <a:lnTo>
                    <a:pt x="30292" y="12058"/>
                  </a:lnTo>
                  <a:lnTo>
                    <a:pt x="30134" y="11308"/>
                  </a:lnTo>
                  <a:lnTo>
                    <a:pt x="29936" y="10578"/>
                  </a:lnTo>
                  <a:lnTo>
                    <a:pt x="29700" y="9867"/>
                  </a:lnTo>
                  <a:lnTo>
                    <a:pt x="29423" y="9157"/>
                  </a:lnTo>
                  <a:lnTo>
                    <a:pt x="29127" y="8486"/>
                  </a:lnTo>
                  <a:lnTo>
                    <a:pt x="28772" y="7815"/>
                  </a:lnTo>
                  <a:lnTo>
                    <a:pt x="28417" y="7164"/>
                  </a:lnTo>
                  <a:lnTo>
                    <a:pt x="28002" y="6532"/>
                  </a:lnTo>
                  <a:lnTo>
                    <a:pt x="27568" y="5920"/>
                  </a:lnTo>
                  <a:lnTo>
                    <a:pt x="27114" y="5348"/>
                  </a:lnTo>
                  <a:lnTo>
                    <a:pt x="26621" y="4776"/>
                  </a:lnTo>
                  <a:lnTo>
                    <a:pt x="26108" y="4243"/>
                  </a:lnTo>
                  <a:lnTo>
                    <a:pt x="25575" y="3750"/>
                  </a:lnTo>
                  <a:lnTo>
                    <a:pt x="25003" y="3256"/>
                  </a:lnTo>
                  <a:lnTo>
                    <a:pt x="24431" y="2803"/>
                  </a:lnTo>
                  <a:lnTo>
                    <a:pt x="23819" y="2388"/>
                  </a:lnTo>
                  <a:lnTo>
                    <a:pt x="23187" y="1993"/>
                  </a:lnTo>
                  <a:lnTo>
                    <a:pt x="22536" y="1619"/>
                  </a:lnTo>
                  <a:lnTo>
                    <a:pt x="21865" y="1303"/>
                  </a:lnTo>
                  <a:lnTo>
                    <a:pt x="21194" y="1007"/>
                  </a:lnTo>
                  <a:lnTo>
                    <a:pt x="20484" y="750"/>
                  </a:lnTo>
                  <a:lnTo>
                    <a:pt x="19774" y="533"/>
                  </a:lnTo>
                  <a:lnTo>
                    <a:pt x="19043" y="336"/>
                  </a:lnTo>
                  <a:lnTo>
                    <a:pt x="18313" y="198"/>
                  </a:lnTo>
                  <a:lnTo>
                    <a:pt x="17563" y="99"/>
                  </a:lnTo>
                  <a:lnTo>
                    <a:pt x="16794" y="20"/>
                  </a:lnTo>
                  <a:lnTo>
                    <a:pt x="16024" y="0"/>
                  </a:lnTo>
                  <a:lnTo>
                    <a:pt x="16024" y="0"/>
                  </a:lnTo>
                  <a:lnTo>
                    <a:pt x="15452" y="20"/>
                  </a:lnTo>
                  <a:lnTo>
                    <a:pt x="14880" y="40"/>
                  </a:lnTo>
                  <a:lnTo>
                    <a:pt x="14307" y="99"/>
                  </a:lnTo>
                  <a:lnTo>
                    <a:pt x="13715" y="158"/>
                  </a:lnTo>
                  <a:lnTo>
                    <a:pt x="13715" y="158"/>
                  </a:lnTo>
                  <a:lnTo>
                    <a:pt x="13025" y="277"/>
                  </a:lnTo>
                  <a:lnTo>
                    <a:pt x="12354" y="415"/>
                  </a:lnTo>
                  <a:lnTo>
                    <a:pt x="11683" y="553"/>
                  </a:lnTo>
                  <a:lnTo>
                    <a:pt x="11051" y="731"/>
                  </a:lnTo>
                  <a:lnTo>
                    <a:pt x="10420" y="928"/>
                  </a:lnTo>
                  <a:lnTo>
                    <a:pt x="9788" y="1165"/>
                  </a:lnTo>
                  <a:lnTo>
                    <a:pt x="9196" y="1401"/>
                  </a:lnTo>
                  <a:lnTo>
                    <a:pt x="8624" y="1658"/>
                  </a:lnTo>
                  <a:lnTo>
                    <a:pt x="8052" y="1934"/>
                  </a:lnTo>
                  <a:lnTo>
                    <a:pt x="7499" y="2230"/>
                  </a:lnTo>
                  <a:lnTo>
                    <a:pt x="6967" y="2546"/>
                  </a:lnTo>
                  <a:lnTo>
                    <a:pt x="6454" y="2881"/>
                  </a:lnTo>
                  <a:lnTo>
                    <a:pt x="5960" y="3237"/>
                  </a:lnTo>
                  <a:lnTo>
                    <a:pt x="5487" y="3612"/>
                  </a:lnTo>
                  <a:lnTo>
                    <a:pt x="5013" y="4006"/>
                  </a:lnTo>
                  <a:lnTo>
                    <a:pt x="4579" y="4401"/>
                  </a:lnTo>
                  <a:lnTo>
                    <a:pt x="4145" y="4835"/>
                  </a:lnTo>
                  <a:lnTo>
                    <a:pt x="3750" y="5269"/>
                  </a:lnTo>
                  <a:lnTo>
                    <a:pt x="3355" y="5723"/>
                  </a:lnTo>
                  <a:lnTo>
                    <a:pt x="3000" y="6197"/>
                  </a:lnTo>
                  <a:lnTo>
                    <a:pt x="2645" y="6670"/>
                  </a:lnTo>
                  <a:lnTo>
                    <a:pt x="2309" y="7164"/>
                  </a:lnTo>
                  <a:lnTo>
                    <a:pt x="2013" y="7677"/>
                  </a:lnTo>
                  <a:lnTo>
                    <a:pt x="1717" y="8210"/>
                  </a:lnTo>
                  <a:lnTo>
                    <a:pt x="1461" y="8742"/>
                  </a:lnTo>
                  <a:lnTo>
                    <a:pt x="1204" y="9295"/>
                  </a:lnTo>
                  <a:lnTo>
                    <a:pt x="987" y="9867"/>
                  </a:lnTo>
                  <a:lnTo>
                    <a:pt x="770" y="10439"/>
                  </a:lnTo>
                  <a:lnTo>
                    <a:pt x="593" y="11031"/>
                  </a:lnTo>
                  <a:lnTo>
                    <a:pt x="435" y="11623"/>
                  </a:lnTo>
                  <a:lnTo>
                    <a:pt x="297" y="12235"/>
                  </a:lnTo>
                  <a:lnTo>
                    <a:pt x="178" y="12867"/>
                  </a:lnTo>
                  <a:lnTo>
                    <a:pt x="178" y="12867"/>
                  </a:lnTo>
                  <a:lnTo>
                    <a:pt x="99" y="13419"/>
                  </a:lnTo>
                  <a:lnTo>
                    <a:pt x="40" y="13972"/>
                  </a:lnTo>
                  <a:lnTo>
                    <a:pt x="20" y="14544"/>
                  </a:lnTo>
                  <a:lnTo>
                    <a:pt x="1" y="15116"/>
                  </a:lnTo>
                  <a:lnTo>
                    <a:pt x="1" y="15708"/>
                  </a:lnTo>
                  <a:lnTo>
                    <a:pt x="20" y="16300"/>
                  </a:lnTo>
                  <a:lnTo>
                    <a:pt x="80" y="16892"/>
                  </a:lnTo>
                  <a:lnTo>
                    <a:pt x="139" y="17484"/>
                  </a:lnTo>
                  <a:lnTo>
                    <a:pt x="218" y="18076"/>
                  </a:lnTo>
                  <a:lnTo>
                    <a:pt x="316" y="18668"/>
                  </a:lnTo>
                  <a:lnTo>
                    <a:pt x="435" y="19260"/>
                  </a:lnTo>
                  <a:lnTo>
                    <a:pt x="573" y="19852"/>
                  </a:lnTo>
                  <a:lnTo>
                    <a:pt x="731" y="20425"/>
                  </a:lnTo>
                  <a:lnTo>
                    <a:pt x="908" y="20997"/>
                  </a:lnTo>
                  <a:lnTo>
                    <a:pt x="1125" y="21569"/>
                  </a:lnTo>
                  <a:lnTo>
                    <a:pt x="1343" y="22122"/>
                  </a:lnTo>
                  <a:lnTo>
                    <a:pt x="1579" y="22674"/>
                  </a:lnTo>
                  <a:lnTo>
                    <a:pt x="1836" y="23207"/>
                  </a:lnTo>
                  <a:lnTo>
                    <a:pt x="2112" y="23740"/>
                  </a:lnTo>
                  <a:lnTo>
                    <a:pt x="2408" y="24253"/>
                  </a:lnTo>
                  <a:lnTo>
                    <a:pt x="2724" y="24746"/>
                  </a:lnTo>
                  <a:lnTo>
                    <a:pt x="3059" y="25220"/>
                  </a:lnTo>
                  <a:lnTo>
                    <a:pt x="3415" y="25674"/>
                  </a:lnTo>
                  <a:lnTo>
                    <a:pt x="3809" y="26108"/>
                  </a:lnTo>
                  <a:lnTo>
                    <a:pt x="4204" y="26522"/>
                  </a:lnTo>
                  <a:lnTo>
                    <a:pt x="4618" y="26897"/>
                  </a:lnTo>
                  <a:lnTo>
                    <a:pt x="5052" y="27272"/>
                  </a:lnTo>
                  <a:lnTo>
                    <a:pt x="5506" y="27608"/>
                  </a:lnTo>
                  <a:lnTo>
                    <a:pt x="6000" y="27923"/>
                  </a:lnTo>
                  <a:lnTo>
                    <a:pt x="6493" y="28200"/>
                  </a:lnTo>
                  <a:lnTo>
                    <a:pt x="7006" y="28456"/>
                  </a:lnTo>
                  <a:lnTo>
                    <a:pt x="7539" y="28673"/>
                  </a:lnTo>
                  <a:lnTo>
                    <a:pt x="7539" y="28673"/>
                  </a:lnTo>
                  <a:lnTo>
                    <a:pt x="7874" y="28890"/>
                  </a:lnTo>
                  <a:lnTo>
                    <a:pt x="8151" y="29147"/>
                  </a:lnTo>
                  <a:lnTo>
                    <a:pt x="8407" y="29423"/>
                  </a:lnTo>
                  <a:lnTo>
                    <a:pt x="8624" y="29739"/>
                  </a:lnTo>
                  <a:lnTo>
                    <a:pt x="8822" y="30054"/>
                  </a:lnTo>
                  <a:lnTo>
                    <a:pt x="8999" y="30410"/>
                  </a:lnTo>
                  <a:lnTo>
                    <a:pt x="9137" y="30785"/>
                  </a:lnTo>
                  <a:lnTo>
                    <a:pt x="9275" y="31160"/>
                  </a:lnTo>
                  <a:lnTo>
                    <a:pt x="9374" y="31574"/>
                  </a:lnTo>
                  <a:lnTo>
                    <a:pt x="9453" y="31988"/>
                  </a:lnTo>
                  <a:lnTo>
                    <a:pt x="9512" y="32403"/>
                  </a:lnTo>
                  <a:lnTo>
                    <a:pt x="9552" y="32817"/>
                  </a:lnTo>
                  <a:lnTo>
                    <a:pt x="9571" y="33251"/>
                  </a:lnTo>
                  <a:lnTo>
                    <a:pt x="9591" y="33685"/>
                  </a:lnTo>
                  <a:lnTo>
                    <a:pt x="9571" y="34120"/>
                  </a:lnTo>
                  <a:lnTo>
                    <a:pt x="9571" y="34534"/>
                  </a:lnTo>
                  <a:lnTo>
                    <a:pt x="9512" y="35363"/>
                  </a:lnTo>
                  <a:lnTo>
                    <a:pt x="9414" y="36152"/>
                  </a:lnTo>
                  <a:lnTo>
                    <a:pt x="9315" y="36863"/>
                  </a:lnTo>
                  <a:lnTo>
                    <a:pt x="9196" y="37494"/>
                  </a:lnTo>
                  <a:lnTo>
                    <a:pt x="9078" y="38027"/>
                  </a:lnTo>
                  <a:lnTo>
                    <a:pt x="8999" y="38421"/>
                  </a:lnTo>
                  <a:lnTo>
                    <a:pt x="8900" y="387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7"/>
            <p:cNvSpPr/>
            <p:nvPr/>
          </p:nvSpPr>
          <p:spPr>
            <a:xfrm>
              <a:off x="3716275" y="2138100"/>
              <a:ext cx="134225" cy="58750"/>
            </a:xfrm>
            <a:custGeom>
              <a:avLst/>
              <a:gdLst/>
              <a:ahLst/>
              <a:cxnLst/>
              <a:rect l="l" t="t" r="r" b="b"/>
              <a:pathLst>
                <a:path w="5369" h="2350" extrusionOk="0">
                  <a:moveTo>
                    <a:pt x="2684" y="1"/>
                  </a:moveTo>
                  <a:lnTo>
                    <a:pt x="2349" y="21"/>
                  </a:lnTo>
                  <a:lnTo>
                    <a:pt x="2013" y="60"/>
                  </a:lnTo>
                  <a:lnTo>
                    <a:pt x="1698" y="139"/>
                  </a:lnTo>
                  <a:lnTo>
                    <a:pt x="1382" y="258"/>
                  </a:lnTo>
                  <a:lnTo>
                    <a:pt x="1066" y="396"/>
                  </a:lnTo>
                  <a:lnTo>
                    <a:pt x="770" y="573"/>
                  </a:lnTo>
                  <a:lnTo>
                    <a:pt x="494" y="771"/>
                  </a:lnTo>
                  <a:lnTo>
                    <a:pt x="237" y="1007"/>
                  </a:lnTo>
                  <a:lnTo>
                    <a:pt x="119" y="1126"/>
                  </a:lnTo>
                  <a:lnTo>
                    <a:pt x="60" y="1264"/>
                  </a:lnTo>
                  <a:lnTo>
                    <a:pt x="20" y="1422"/>
                  </a:lnTo>
                  <a:lnTo>
                    <a:pt x="1" y="1560"/>
                  </a:lnTo>
                  <a:lnTo>
                    <a:pt x="20" y="1718"/>
                  </a:lnTo>
                  <a:lnTo>
                    <a:pt x="60" y="1856"/>
                  </a:lnTo>
                  <a:lnTo>
                    <a:pt x="119" y="1994"/>
                  </a:lnTo>
                  <a:lnTo>
                    <a:pt x="218" y="2132"/>
                  </a:lnTo>
                  <a:lnTo>
                    <a:pt x="356" y="2231"/>
                  </a:lnTo>
                  <a:lnTo>
                    <a:pt x="494" y="2290"/>
                  </a:lnTo>
                  <a:lnTo>
                    <a:pt x="632" y="2349"/>
                  </a:lnTo>
                  <a:lnTo>
                    <a:pt x="928" y="2349"/>
                  </a:lnTo>
                  <a:lnTo>
                    <a:pt x="1086" y="2290"/>
                  </a:lnTo>
                  <a:lnTo>
                    <a:pt x="1224" y="2231"/>
                  </a:lnTo>
                  <a:lnTo>
                    <a:pt x="1343" y="2132"/>
                  </a:lnTo>
                  <a:lnTo>
                    <a:pt x="1481" y="1994"/>
                  </a:lnTo>
                  <a:lnTo>
                    <a:pt x="1639" y="1876"/>
                  </a:lnTo>
                  <a:lnTo>
                    <a:pt x="1796" y="1797"/>
                  </a:lnTo>
                  <a:lnTo>
                    <a:pt x="1974" y="1718"/>
                  </a:lnTo>
                  <a:lnTo>
                    <a:pt x="2132" y="1659"/>
                  </a:lnTo>
                  <a:lnTo>
                    <a:pt x="2309" y="1599"/>
                  </a:lnTo>
                  <a:lnTo>
                    <a:pt x="2507" y="1580"/>
                  </a:lnTo>
                  <a:lnTo>
                    <a:pt x="2862" y="1580"/>
                  </a:lnTo>
                  <a:lnTo>
                    <a:pt x="3040" y="1599"/>
                  </a:lnTo>
                  <a:lnTo>
                    <a:pt x="3217" y="1659"/>
                  </a:lnTo>
                  <a:lnTo>
                    <a:pt x="3395" y="1718"/>
                  </a:lnTo>
                  <a:lnTo>
                    <a:pt x="3553" y="1797"/>
                  </a:lnTo>
                  <a:lnTo>
                    <a:pt x="3711" y="1876"/>
                  </a:lnTo>
                  <a:lnTo>
                    <a:pt x="3868" y="1994"/>
                  </a:lnTo>
                  <a:lnTo>
                    <a:pt x="4007" y="2132"/>
                  </a:lnTo>
                  <a:lnTo>
                    <a:pt x="4145" y="2231"/>
                  </a:lnTo>
                  <a:lnTo>
                    <a:pt x="4283" y="2290"/>
                  </a:lnTo>
                  <a:lnTo>
                    <a:pt x="4421" y="2349"/>
                  </a:lnTo>
                  <a:lnTo>
                    <a:pt x="4717" y="2349"/>
                  </a:lnTo>
                  <a:lnTo>
                    <a:pt x="4875" y="2290"/>
                  </a:lnTo>
                  <a:lnTo>
                    <a:pt x="5013" y="2231"/>
                  </a:lnTo>
                  <a:lnTo>
                    <a:pt x="5131" y="2132"/>
                  </a:lnTo>
                  <a:lnTo>
                    <a:pt x="5230" y="1994"/>
                  </a:lnTo>
                  <a:lnTo>
                    <a:pt x="5309" y="1856"/>
                  </a:lnTo>
                  <a:lnTo>
                    <a:pt x="5348" y="1718"/>
                  </a:lnTo>
                  <a:lnTo>
                    <a:pt x="5368" y="1560"/>
                  </a:lnTo>
                  <a:lnTo>
                    <a:pt x="5348" y="1422"/>
                  </a:lnTo>
                  <a:lnTo>
                    <a:pt x="5309" y="1264"/>
                  </a:lnTo>
                  <a:lnTo>
                    <a:pt x="5230" y="1126"/>
                  </a:lnTo>
                  <a:lnTo>
                    <a:pt x="5131" y="1007"/>
                  </a:lnTo>
                  <a:lnTo>
                    <a:pt x="4875" y="771"/>
                  </a:lnTo>
                  <a:lnTo>
                    <a:pt x="4579" y="573"/>
                  </a:lnTo>
                  <a:lnTo>
                    <a:pt x="4283" y="396"/>
                  </a:lnTo>
                  <a:lnTo>
                    <a:pt x="3987" y="258"/>
                  </a:lnTo>
                  <a:lnTo>
                    <a:pt x="3671" y="139"/>
                  </a:lnTo>
                  <a:lnTo>
                    <a:pt x="3336" y="60"/>
                  </a:lnTo>
                  <a:lnTo>
                    <a:pt x="3020" y="21"/>
                  </a:lnTo>
                  <a:lnTo>
                    <a:pt x="26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7"/>
            <p:cNvSpPr/>
            <p:nvPr/>
          </p:nvSpPr>
          <p:spPr>
            <a:xfrm>
              <a:off x="3280650" y="2234300"/>
              <a:ext cx="344375" cy="115475"/>
            </a:xfrm>
            <a:custGeom>
              <a:avLst/>
              <a:gdLst/>
              <a:ahLst/>
              <a:cxnLst/>
              <a:rect l="l" t="t" r="r" b="b"/>
              <a:pathLst>
                <a:path w="13775" h="4619" extrusionOk="0">
                  <a:moveTo>
                    <a:pt x="2566" y="1"/>
                  </a:moveTo>
                  <a:lnTo>
                    <a:pt x="1994" y="198"/>
                  </a:lnTo>
                  <a:lnTo>
                    <a:pt x="1501" y="396"/>
                  </a:lnTo>
                  <a:lnTo>
                    <a:pt x="1067" y="613"/>
                  </a:lnTo>
                  <a:lnTo>
                    <a:pt x="869" y="731"/>
                  </a:lnTo>
                  <a:lnTo>
                    <a:pt x="692" y="850"/>
                  </a:lnTo>
                  <a:lnTo>
                    <a:pt x="534" y="968"/>
                  </a:lnTo>
                  <a:lnTo>
                    <a:pt x="396" y="1086"/>
                  </a:lnTo>
                  <a:lnTo>
                    <a:pt x="277" y="1224"/>
                  </a:lnTo>
                  <a:lnTo>
                    <a:pt x="179" y="1343"/>
                  </a:lnTo>
                  <a:lnTo>
                    <a:pt x="100" y="1481"/>
                  </a:lnTo>
                  <a:lnTo>
                    <a:pt x="40" y="1639"/>
                  </a:lnTo>
                  <a:lnTo>
                    <a:pt x="1" y="1777"/>
                  </a:lnTo>
                  <a:lnTo>
                    <a:pt x="1" y="1935"/>
                  </a:lnTo>
                  <a:lnTo>
                    <a:pt x="1" y="2073"/>
                  </a:lnTo>
                  <a:lnTo>
                    <a:pt x="40" y="2211"/>
                  </a:lnTo>
                  <a:lnTo>
                    <a:pt x="80" y="2349"/>
                  </a:lnTo>
                  <a:lnTo>
                    <a:pt x="139" y="2487"/>
                  </a:lnTo>
                  <a:lnTo>
                    <a:pt x="218" y="2606"/>
                  </a:lnTo>
                  <a:lnTo>
                    <a:pt x="297" y="2744"/>
                  </a:lnTo>
                  <a:lnTo>
                    <a:pt x="415" y="2862"/>
                  </a:lnTo>
                  <a:lnTo>
                    <a:pt x="534" y="2981"/>
                  </a:lnTo>
                  <a:lnTo>
                    <a:pt x="830" y="3218"/>
                  </a:lnTo>
                  <a:lnTo>
                    <a:pt x="1165" y="3435"/>
                  </a:lnTo>
                  <a:lnTo>
                    <a:pt x="1560" y="3632"/>
                  </a:lnTo>
                  <a:lnTo>
                    <a:pt x="2014" y="3829"/>
                  </a:lnTo>
                  <a:lnTo>
                    <a:pt x="2507" y="4007"/>
                  </a:lnTo>
                  <a:lnTo>
                    <a:pt x="3040" y="4165"/>
                  </a:lnTo>
                  <a:lnTo>
                    <a:pt x="3592" y="4283"/>
                  </a:lnTo>
                  <a:lnTo>
                    <a:pt x="4204" y="4402"/>
                  </a:lnTo>
                  <a:lnTo>
                    <a:pt x="4836" y="4500"/>
                  </a:lnTo>
                  <a:lnTo>
                    <a:pt x="5487" y="4559"/>
                  </a:lnTo>
                  <a:lnTo>
                    <a:pt x="6178" y="4599"/>
                  </a:lnTo>
                  <a:lnTo>
                    <a:pt x="6888" y="4619"/>
                  </a:lnTo>
                  <a:lnTo>
                    <a:pt x="7579" y="4599"/>
                  </a:lnTo>
                  <a:lnTo>
                    <a:pt x="8269" y="4559"/>
                  </a:lnTo>
                  <a:lnTo>
                    <a:pt x="8940" y="4500"/>
                  </a:lnTo>
                  <a:lnTo>
                    <a:pt x="9572" y="4402"/>
                  </a:lnTo>
                  <a:lnTo>
                    <a:pt x="10164" y="4283"/>
                  </a:lnTo>
                  <a:lnTo>
                    <a:pt x="10736" y="4165"/>
                  </a:lnTo>
                  <a:lnTo>
                    <a:pt x="11269" y="4007"/>
                  </a:lnTo>
                  <a:lnTo>
                    <a:pt x="11762" y="3829"/>
                  </a:lnTo>
                  <a:lnTo>
                    <a:pt x="12196" y="3632"/>
                  </a:lnTo>
                  <a:lnTo>
                    <a:pt x="12591" y="3435"/>
                  </a:lnTo>
                  <a:lnTo>
                    <a:pt x="12946" y="3218"/>
                  </a:lnTo>
                  <a:lnTo>
                    <a:pt x="13222" y="2981"/>
                  </a:lnTo>
                  <a:lnTo>
                    <a:pt x="13361" y="2862"/>
                  </a:lnTo>
                  <a:lnTo>
                    <a:pt x="13459" y="2744"/>
                  </a:lnTo>
                  <a:lnTo>
                    <a:pt x="13558" y="2606"/>
                  </a:lnTo>
                  <a:lnTo>
                    <a:pt x="13637" y="2487"/>
                  </a:lnTo>
                  <a:lnTo>
                    <a:pt x="13696" y="2349"/>
                  </a:lnTo>
                  <a:lnTo>
                    <a:pt x="13735" y="2211"/>
                  </a:lnTo>
                  <a:lnTo>
                    <a:pt x="13755" y="2073"/>
                  </a:lnTo>
                  <a:lnTo>
                    <a:pt x="13775" y="1935"/>
                  </a:lnTo>
                  <a:lnTo>
                    <a:pt x="13755" y="1777"/>
                  </a:lnTo>
                  <a:lnTo>
                    <a:pt x="13716" y="1639"/>
                  </a:lnTo>
                  <a:lnTo>
                    <a:pt x="13676" y="1481"/>
                  </a:lnTo>
                  <a:lnTo>
                    <a:pt x="13597" y="1343"/>
                  </a:lnTo>
                  <a:lnTo>
                    <a:pt x="13499" y="1224"/>
                  </a:lnTo>
                  <a:lnTo>
                    <a:pt x="13380" y="1086"/>
                  </a:lnTo>
                  <a:lnTo>
                    <a:pt x="13242" y="968"/>
                  </a:lnTo>
                  <a:lnTo>
                    <a:pt x="13084" y="850"/>
                  </a:lnTo>
                  <a:lnTo>
                    <a:pt x="12907" y="731"/>
                  </a:lnTo>
                  <a:lnTo>
                    <a:pt x="12709" y="613"/>
                  </a:lnTo>
                  <a:lnTo>
                    <a:pt x="12275" y="396"/>
                  </a:lnTo>
                  <a:lnTo>
                    <a:pt x="11762" y="198"/>
                  </a:lnTo>
                  <a:lnTo>
                    <a:pt x="112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7"/>
            <p:cNvSpPr/>
            <p:nvPr/>
          </p:nvSpPr>
          <p:spPr>
            <a:xfrm>
              <a:off x="3280650" y="2234300"/>
              <a:ext cx="344375" cy="115475"/>
            </a:xfrm>
            <a:custGeom>
              <a:avLst/>
              <a:gdLst/>
              <a:ahLst/>
              <a:cxnLst/>
              <a:rect l="l" t="t" r="r" b="b"/>
              <a:pathLst>
                <a:path w="13775" h="4619" fill="none" extrusionOk="0">
                  <a:moveTo>
                    <a:pt x="2566" y="1"/>
                  </a:moveTo>
                  <a:lnTo>
                    <a:pt x="2566" y="1"/>
                  </a:lnTo>
                  <a:lnTo>
                    <a:pt x="1994" y="198"/>
                  </a:lnTo>
                  <a:lnTo>
                    <a:pt x="1501" y="396"/>
                  </a:lnTo>
                  <a:lnTo>
                    <a:pt x="1067" y="613"/>
                  </a:lnTo>
                  <a:lnTo>
                    <a:pt x="869" y="731"/>
                  </a:lnTo>
                  <a:lnTo>
                    <a:pt x="692" y="850"/>
                  </a:lnTo>
                  <a:lnTo>
                    <a:pt x="534" y="968"/>
                  </a:lnTo>
                  <a:lnTo>
                    <a:pt x="396" y="1086"/>
                  </a:lnTo>
                  <a:lnTo>
                    <a:pt x="277" y="1224"/>
                  </a:lnTo>
                  <a:lnTo>
                    <a:pt x="179" y="1343"/>
                  </a:lnTo>
                  <a:lnTo>
                    <a:pt x="100" y="1481"/>
                  </a:lnTo>
                  <a:lnTo>
                    <a:pt x="40" y="1639"/>
                  </a:lnTo>
                  <a:lnTo>
                    <a:pt x="1" y="1777"/>
                  </a:lnTo>
                  <a:lnTo>
                    <a:pt x="1" y="1935"/>
                  </a:lnTo>
                  <a:lnTo>
                    <a:pt x="1" y="1935"/>
                  </a:lnTo>
                  <a:lnTo>
                    <a:pt x="1" y="2073"/>
                  </a:lnTo>
                  <a:lnTo>
                    <a:pt x="40" y="2211"/>
                  </a:lnTo>
                  <a:lnTo>
                    <a:pt x="80" y="2349"/>
                  </a:lnTo>
                  <a:lnTo>
                    <a:pt x="139" y="2487"/>
                  </a:lnTo>
                  <a:lnTo>
                    <a:pt x="218" y="2606"/>
                  </a:lnTo>
                  <a:lnTo>
                    <a:pt x="297" y="2744"/>
                  </a:lnTo>
                  <a:lnTo>
                    <a:pt x="415" y="2862"/>
                  </a:lnTo>
                  <a:lnTo>
                    <a:pt x="534" y="2981"/>
                  </a:lnTo>
                  <a:lnTo>
                    <a:pt x="830" y="3218"/>
                  </a:lnTo>
                  <a:lnTo>
                    <a:pt x="1165" y="3435"/>
                  </a:lnTo>
                  <a:lnTo>
                    <a:pt x="1560" y="3632"/>
                  </a:lnTo>
                  <a:lnTo>
                    <a:pt x="2014" y="3829"/>
                  </a:lnTo>
                  <a:lnTo>
                    <a:pt x="2507" y="4007"/>
                  </a:lnTo>
                  <a:lnTo>
                    <a:pt x="3040" y="4165"/>
                  </a:lnTo>
                  <a:lnTo>
                    <a:pt x="3592" y="4283"/>
                  </a:lnTo>
                  <a:lnTo>
                    <a:pt x="4204" y="4402"/>
                  </a:lnTo>
                  <a:lnTo>
                    <a:pt x="4836" y="4500"/>
                  </a:lnTo>
                  <a:lnTo>
                    <a:pt x="5487" y="4559"/>
                  </a:lnTo>
                  <a:lnTo>
                    <a:pt x="6178" y="4599"/>
                  </a:lnTo>
                  <a:lnTo>
                    <a:pt x="6888" y="4619"/>
                  </a:lnTo>
                  <a:lnTo>
                    <a:pt x="6888" y="4619"/>
                  </a:lnTo>
                  <a:lnTo>
                    <a:pt x="7579" y="4599"/>
                  </a:lnTo>
                  <a:lnTo>
                    <a:pt x="8269" y="4559"/>
                  </a:lnTo>
                  <a:lnTo>
                    <a:pt x="8940" y="4500"/>
                  </a:lnTo>
                  <a:lnTo>
                    <a:pt x="9572" y="4402"/>
                  </a:lnTo>
                  <a:lnTo>
                    <a:pt x="10164" y="4283"/>
                  </a:lnTo>
                  <a:lnTo>
                    <a:pt x="10736" y="4165"/>
                  </a:lnTo>
                  <a:lnTo>
                    <a:pt x="11269" y="4007"/>
                  </a:lnTo>
                  <a:lnTo>
                    <a:pt x="11762" y="3829"/>
                  </a:lnTo>
                  <a:lnTo>
                    <a:pt x="12196" y="3632"/>
                  </a:lnTo>
                  <a:lnTo>
                    <a:pt x="12591" y="3435"/>
                  </a:lnTo>
                  <a:lnTo>
                    <a:pt x="12946" y="3218"/>
                  </a:lnTo>
                  <a:lnTo>
                    <a:pt x="13222" y="2981"/>
                  </a:lnTo>
                  <a:lnTo>
                    <a:pt x="13361" y="2862"/>
                  </a:lnTo>
                  <a:lnTo>
                    <a:pt x="13459" y="2744"/>
                  </a:lnTo>
                  <a:lnTo>
                    <a:pt x="13558" y="2606"/>
                  </a:lnTo>
                  <a:lnTo>
                    <a:pt x="13637" y="2487"/>
                  </a:lnTo>
                  <a:lnTo>
                    <a:pt x="13696" y="2349"/>
                  </a:lnTo>
                  <a:lnTo>
                    <a:pt x="13735" y="2211"/>
                  </a:lnTo>
                  <a:lnTo>
                    <a:pt x="13755" y="2073"/>
                  </a:lnTo>
                  <a:lnTo>
                    <a:pt x="13775" y="1935"/>
                  </a:lnTo>
                  <a:lnTo>
                    <a:pt x="13775" y="1935"/>
                  </a:lnTo>
                  <a:lnTo>
                    <a:pt x="13755" y="1777"/>
                  </a:lnTo>
                  <a:lnTo>
                    <a:pt x="13716" y="1639"/>
                  </a:lnTo>
                  <a:lnTo>
                    <a:pt x="13676" y="1481"/>
                  </a:lnTo>
                  <a:lnTo>
                    <a:pt x="13597" y="1343"/>
                  </a:lnTo>
                  <a:lnTo>
                    <a:pt x="13499" y="1224"/>
                  </a:lnTo>
                  <a:lnTo>
                    <a:pt x="13380" y="1086"/>
                  </a:lnTo>
                  <a:lnTo>
                    <a:pt x="13242" y="968"/>
                  </a:lnTo>
                  <a:lnTo>
                    <a:pt x="13084" y="850"/>
                  </a:lnTo>
                  <a:lnTo>
                    <a:pt x="12907" y="731"/>
                  </a:lnTo>
                  <a:lnTo>
                    <a:pt x="12709" y="613"/>
                  </a:lnTo>
                  <a:lnTo>
                    <a:pt x="12275" y="396"/>
                  </a:lnTo>
                  <a:lnTo>
                    <a:pt x="11762" y="198"/>
                  </a:lnTo>
                  <a:lnTo>
                    <a:pt x="112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7"/>
            <p:cNvSpPr/>
            <p:nvPr/>
          </p:nvSpPr>
          <p:spPr>
            <a:xfrm>
              <a:off x="3382775" y="1973825"/>
              <a:ext cx="140625" cy="308850"/>
            </a:xfrm>
            <a:custGeom>
              <a:avLst/>
              <a:gdLst/>
              <a:ahLst/>
              <a:cxnLst/>
              <a:rect l="l" t="t" r="r" b="b"/>
              <a:pathLst>
                <a:path w="5625" h="12354" extrusionOk="0">
                  <a:moveTo>
                    <a:pt x="2803" y="1"/>
                  </a:moveTo>
                  <a:lnTo>
                    <a:pt x="2428" y="316"/>
                  </a:lnTo>
                  <a:lnTo>
                    <a:pt x="2073" y="652"/>
                  </a:lnTo>
                  <a:lnTo>
                    <a:pt x="1658" y="1106"/>
                  </a:lnTo>
                  <a:lnTo>
                    <a:pt x="1441" y="1382"/>
                  </a:lnTo>
                  <a:lnTo>
                    <a:pt x="1205" y="1678"/>
                  </a:lnTo>
                  <a:lnTo>
                    <a:pt x="987" y="1994"/>
                  </a:lnTo>
                  <a:lnTo>
                    <a:pt x="751" y="2349"/>
                  </a:lnTo>
                  <a:lnTo>
                    <a:pt x="553" y="2724"/>
                  </a:lnTo>
                  <a:lnTo>
                    <a:pt x="356" y="3138"/>
                  </a:lnTo>
                  <a:lnTo>
                    <a:pt x="159" y="3572"/>
                  </a:lnTo>
                  <a:lnTo>
                    <a:pt x="1" y="4026"/>
                  </a:lnTo>
                  <a:lnTo>
                    <a:pt x="336" y="4322"/>
                  </a:lnTo>
                  <a:lnTo>
                    <a:pt x="652" y="4658"/>
                  </a:lnTo>
                  <a:lnTo>
                    <a:pt x="948" y="4993"/>
                  </a:lnTo>
                  <a:lnTo>
                    <a:pt x="1224" y="5348"/>
                  </a:lnTo>
                  <a:lnTo>
                    <a:pt x="1461" y="5684"/>
                  </a:lnTo>
                  <a:lnTo>
                    <a:pt x="1658" y="6019"/>
                  </a:lnTo>
                  <a:lnTo>
                    <a:pt x="1856" y="6355"/>
                  </a:lnTo>
                  <a:lnTo>
                    <a:pt x="2033" y="6710"/>
                  </a:lnTo>
                  <a:lnTo>
                    <a:pt x="2191" y="7065"/>
                  </a:lnTo>
                  <a:lnTo>
                    <a:pt x="2329" y="7440"/>
                  </a:lnTo>
                  <a:lnTo>
                    <a:pt x="2467" y="7815"/>
                  </a:lnTo>
                  <a:lnTo>
                    <a:pt x="2566" y="8190"/>
                  </a:lnTo>
                  <a:lnTo>
                    <a:pt x="2645" y="8585"/>
                  </a:lnTo>
                  <a:lnTo>
                    <a:pt x="2724" y="8960"/>
                  </a:lnTo>
                  <a:lnTo>
                    <a:pt x="2763" y="9354"/>
                  </a:lnTo>
                  <a:lnTo>
                    <a:pt x="2783" y="9749"/>
                  </a:lnTo>
                  <a:lnTo>
                    <a:pt x="2803" y="10144"/>
                  </a:lnTo>
                  <a:lnTo>
                    <a:pt x="2803" y="9749"/>
                  </a:lnTo>
                  <a:lnTo>
                    <a:pt x="2842" y="9354"/>
                  </a:lnTo>
                  <a:lnTo>
                    <a:pt x="2882" y="8960"/>
                  </a:lnTo>
                  <a:lnTo>
                    <a:pt x="2941" y="8585"/>
                  </a:lnTo>
                  <a:lnTo>
                    <a:pt x="3040" y="8190"/>
                  </a:lnTo>
                  <a:lnTo>
                    <a:pt x="3138" y="7815"/>
                  </a:lnTo>
                  <a:lnTo>
                    <a:pt x="3257" y="7440"/>
                  </a:lnTo>
                  <a:lnTo>
                    <a:pt x="3395" y="7065"/>
                  </a:lnTo>
                  <a:lnTo>
                    <a:pt x="3553" y="6710"/>
                  </a:lnTo>
                  <a:lnTo>
                    <a:pt x="3730" y="6355"/>
                  </a:lnTo>
                  <a:lnTo>
                    <a:pt x="3928" y="6019"/>
                  </a:lnTo>
                  <a:lnTo>
                    <a:pt x="4145" y="5684"/>
                  </a:lnTo>
                  <a:lnTo>
                    <a:pt x="4382" y="5348"/>
                  </a:lnTo>
                  <a:lnTo>
                    <a:pt x="4658" y="4974"/>
                  </a:lnTo>
                  <a:lnTo>
                    <a:pt x="4954" y="4638"/>
                  </a:lnTo>
                  <a:lnTo>
                    <a:pt x="5289" y="4303"/>
                  </a:lnTo>
                  <a:lnTo>
                    <a:pt x="5625" y="4007"/>
                  </a:lnTo>
                  <a:lnTo>
                    <a:pt x="5467" y="3533"/>
                  </a:lnTo>
                  <a:lnTo>
                    <a:pt x="5309" y="3099"/>
                  </a:lnTo>
                  <a:lnTo>
                    <a:pt x="5112" y="2684"/>
                  </a:lnTo>
                  <a:lnTo>
                    <a:pt x="4914" y="2310"/>
                  </a:lnTo>
                  <a:lnTo>
                    <a:pt x="4697" y="1974"/>
                  </a:lnTo>
                  <a:lnTo>
                    <a:pt x="4480" y="1658"/>
                  </a:lnTo>
                  <a:lnTo>
                    <a:pt x="4244" y="1382"/>
                  </a:lnTo>
                  <a:lnTo>
                    <a:pt x="4026" y="1126"/>
                  </a:lnTo>
                  <a:lnTo>
                    <a:pt x="3809" y="908"/>
                  </a:lnTo>
                  <a:lnTo>
                    <a:pt x="3592" y="711"/>
                  </a:lnTo>
                  <a:lnTo>
                    <a:pt x="3237" y="376"/>
                  </a:lnTo>
                  <a:lnTo>
                    <a:pt x="2961" y="159"/>
                  </a:lnTo>
                  <a:lnTo>
                    <a:pt x="2803" y="1"/>
                  </a:lnTo>
                  <a:close/>
                  <a:moveTo>
                    <a:pt x="2803" y="10144"/>
                  </a:moveTo>
                  <a:lnTo>
                    <a:pt x="2783" y="10538"/>
                  </a:lnTo>
                  <a:lnTo>
                    <a:pt x="2763" y="10933"/>
                  </a:lnTo>
                  <a:lnTo>
                    <a:pt x="2704" y="11328"/>
                  </a:lnTo>
                  <a:lnTo>
                    <a:pt x="2112" y="11762"/>
                  </a:lnTo>
                  <a:lnTo>
                    <a:pt x="2546" y="12137"/>
                  </a:lnTo>
                  <a:lnTo>
                    <a:pt x="2704" y="12275"/>
                  </a:lnTo>
                  <a:lnTo>
                    <a:pt x="2803" y="12354"/>
                  </a:lnTo>
                  <a:lnTo>
                    <a:pt x="3000" y="12176"/>
                  </a:lnTo>
                  <a:lnTo>
                    <a:pt x="3217" y="11999"/>
                  </a:lnTo>
                  <a:lnTo>
                    <a:pt x="3474" y="11742"/>
                  </a:lnTo>
                  <a:lnTo>
                    <a:pt x="2882" y="11328"/>
                  </a:lnTo>
                  <a:lnTo>
                    <a:pt x="2842" y="10933"/>
                  </a:lnTo>
                  <a:lnTo>
                    <a:pt x="2803" y="10538"/>
                  </a:lnTo>
                  <a:lnTo>
                    <a:pt x="2803" y="10144"/>
                  </a:lnTo>
                  <a:close/>
                </a:path>
              </a:pathLst>
            </a:custGeom>
            <a:solidFill>
              <a:srgbClr val="261E35">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7"/>
            <p:cNvSpPr/>
            <p:nvPr/>
          </p:nvSpPr>
          <p:spPr>
            <a:xfrm>
              <a:off x="3452825" y="2024150"/>
              <a:ext cx="190475" cy="244725"/>
            </a:xfrm>
            <a:custGeom>
              <a:avLst/>
              <a:gdLst/>
              <a:ahLst/>
              <a:cxnLst/>
              <a:rect l="l" t="t" r="r" b="b"/>
              <a:pathLst>
                <a:path w="7619" h="9789" extrusionOk="0">
                  <a:moveTo>
                    <a:pt x="7460" y="1"/>
                  </a:moveTo>
                  <a:lnTo>
                    <a:pt x="6848" y="79"/>
                  </a:lnTo>
                  <a:lnTo>
                    <a:pt x="6454" y="158"/>
                  </a:lnTo>
                  <a:lnTo>
                    <a:pt x="6059" y="257"/>
                  </a:lnTo>
                  <a:lnTo>
                    <a:pt x="5684" y="375"/>
                  </a:lnTo>
                  <a:lnTo>
                    <a:pt x="5309" y="514"/>
                  </a:lnTo>
                  <a:lnTo>
                    <a:pt x="4934" y="652"/>
                  </a:lnTo>
                  <a:lnTo>
                    <a:pt x="4579" y="829"/>
                  </a:lnTo>
                  <a:lnTo>
                    <a:pt x="4224" y="1007"/>
                  </a:lnTo>
                  <a:lnTo>
                    <a:pt x="3888" y="1204"/>
                  </a:lnTo>
                  <a:lnTo>
                    <a:pt x="3553" y="1421"/>
                  </a:lnTo>
                  <a:lnTo>
                    <a:pt x="3237" y="1638"/>
                  </a:lnTo>
                  <a:lnTo>
                    <a:pt x="2922" y="1895"/>
                  </a:lnTo>
                  <a:lnTo>
                    <a:pt x="2626" y="2151"/>
                  </a:lnTo>
                  <a:lnTo>
                    <a:pt x="2349" y="2428"/>
                  </a:lnTo>
                  <a:lnTo>
                    <a:pt x="2073" y="2704"/>
                  </a:lnTo>
                  <a:lnTo>
                    <a:pt x="1816" y="3020"/>
                  </a:lnTo>
                  <a:lnTo>
                    <a:pt x="1580" y="3335"/>
                  </a:lnTo>
                  <a:lnTo>
                    <a:pt x="1343" y="3671"/>
                  </a:lnTo>
                  <a:lnTo>
                    <a:pt x="1126" y="4006"/>
                  </a:lnTo>
                  <a:lnTo>
                    <a:pt x="928" y="4342"/>
                  </a:lnTo>
                  <a:lnTo>
                    <a:pt x="751" y="4697"/>
                  </a:lnTo>
                  <a:lnTo>
                    <a:pt x="593" y="5052"/>
                  </a:lnTo>
                  <a:lnTo>
                    <a:pt x="455" y="5427"/>
                  </a:lnTo>
                  <a:lnTo>
                    <a:pt x="336" y="5802"/>
                  </a:lnTo>
                  <a:lnTo>
                    <a:pt x="238" y="6177"/>
                  </a:lnTo>
                  <a:lnTo>
                    <a:pt x="139" y="6572"/>
                  </a:lnTo>
                  <a:lnTo>
                    <a:pt x="80" y="6947"/>
                  </a:lnTo>
                  <a:lnTo>
                    <a:pt x="40" y="7341"/>
                  </a:lnTo>
                  <a:lnTo>
                    <a:pt x="1" y="7736"/>
                  </a:lnTo>
                  <a:lnTo>
                    <a:pt x="1" y="8131"/>
                  </a:lnTo>
                  <a:lnTo>
                    <a:pt x="1" y="8525"/>
                  </a:lnTo>
                  <a:lnTo>
                    <a:pt x="40" y="8920"/>
                  </a:lnTo>
                  <a:lnTo>
                    <a:pt x="80" y="9315"/>
                  </a:lnTo>
                  <a:lnTo>
                    <a:pt x="731" y="9788"/>
                  </a:lnTo>
                  <a:lnTo>
                    <a:pt x="1126" y="9709"/>
                  </a:lnTo>
                  <a:lnTo>
                    <a:pt x="1520" y="9611"/>
                  </a:lnTo>
                  <a:lnTo>
                    <a:pt x="1915" y="9492"/>
                  </a:lnTo>
                  <a:lnTo>
                    <a:pt x="2290" y="9354"/>
                  </a:lnTo>
                  <a:lnTo>
                    <a:pt x="2665" y="9216"/>
                  </a:lnTo>
                  <a:lnTo>
                    <a:pt x="3020" y="9058"/>
                  </a:lnTo>
                  <a:lnTo>
                    <a:pt x="3375" y="8861"/>
                  </a:lnTo>
                  <a:lnTo>
                    <a:pt x="3711" y="8664"/>
                  </a:lnTo>
                  <a:lnTo>
                    <a:pt x="4046" y="8446"/>
                  </a:lnTo>
                  <a:lnTo>
                    <a:pt x="4362" y="8229"/>
                  </a:lnTo>
                  <a:lnTo>
                    <a:pt x="4678" y="7973"/>
                  </a:lnTo>
                  <a:lnTo>
                    <a:pt x="4974" y="7716"/>
                  </a:lnTo>
                  <a:lnTo>
                    <a:pt x="5270" y="7440"/>
                  </a:lnTo>
                  <a:lnTo>
                    <a:pt x="5546" y="7144"/>
                  </a:lnTo>
                  <a:lnTo>
                    <a:pt x="5803" y="6848"/>
                  </a:lnTo>
                  <a:lnTo>
                    <a:pt x="6039" y="6532"/>
                  </a:lnTo>
                  <a:lnTo>
                    <a:pt x="6276" y="6197"/>
                  </a:lnTo>
                  <a:lnTo>
                    <a:pt x="6493" y="5861"/>
                  </a:lnTo>
                  <a:lnTo>
                    <a:pt x="6691" y="5506"/>
                  </a:lnTo>
                  <a:lnTo>
                    <a:pt x="6868" y="5151"/>
                  </a:lnTo>
                  <a:lnTo>
                    <a:pt x="7026" y="4796"/>
                  </a:lnTo>
                  <a:lnTo>
                    <a:pt x="7164" y="4421"/>
                  </a:lnTo>
                  <a:lnTo>
                    <a:pt x="7283" y="4066"/>
                  </a:lnTo>
                  <a:lnTo>
                    <a:pt x="7381" y="3671"/>
                  </a:lnTo>
                  <a:lnTo>
                    <a:pt x="7480" y="3296"/>
                  </a:lnTo>
                  <a:lnTo>
                    <a:pt x="7539" y="2901"/>
                  </a:lnTo>
                  <a:lnTo>
                    <a:pt x="7579" y="2526"/>
                  </a:lnTo>
                  <a:lnTo>
                    <a:pt x="7618" y="2132"/>
                  </a:lnTo>
                  <a:lnTo>
                    <a:pt x="7618" y="1737"/>
                  </a:lnTo>
                  <a:lnTo>
                    <a:pt x="7618" y="1342"/>
                  </a:lnTo>
                  <a:lnTo>
                    <a:pt x="7579" y="928"/>
                  </a:lnTo>
                  <a:lnTo>
                    <a:pt x="7539" y="533"/>
                  </a:lnTo>
                  <a:lnTo>
                    <a:pt x="74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7"/>
            <p:cNvSpPr/>
            <p:nvPr/>
          </p:nvSpPr>
          <p:spPr>
            <a:xfrm>
              <a:off x="3261925" y="2024150"/>
              <a:ext cx="190925" cy="244725"/>
            </a:xfrm>
            <a:custGeom>
              <a:avLst/>
              <a:gdLst/>
              <a:ahLst/>
              <a:cxnLst/>
              <a:rect l="l" t="t" r="r" b="b"/>
              <a:pathLst>
                <a:path w="7637" h="9789" extrusionOk="0">
                  <a:moveTo>
                    <a:pt x="178" y="1"/>
                  </a:moveTo>
                  <a:lnTo>
                    <a:pt x="99" y="533"/>
                  </a:lnTo>
                  <a:lnTo>
                    <a:pt x="40" y="928"/>
                  </a:lnTo>
                  <a:lnTo>
                    <a:pt x="20" y="1342"/>
                  </a:lnTo>
                  <a:lnTo>
                    <a:pt x="0" y="1737"/>
                  </a:lnTo>
                  <a:lnTo>
                    <a:pt x="20" y="2132"/>
                  </a:lnTo>
                  <a:lnTo>
                    <a:pt x="40" y="2526"/>
                  </a:lnTo>
                  <a:lnTo>
                    <a:pt x="79" y="2901"/>
                  </a:lnTo>
                  <a:lnTo>
                    <a:pt x="158" y="3296"/>
                  </a:lnTo>
                  <a:lnTo>
                    <a:pt x="237" y="3671"/>
                  </a:lnTo>
                  <a:lnTo>
                    <a:pt x="336" y="4066"/>
                  </a:lnTo>
                  <a:lnTo>
                    <a:pt x="474" y="4421"/>
                  </a:lnTo>
                  <a:lnTo>
                    <a:pt x="612" y="4796"/>
                  </a:lnTo>
                  <a:lnTo>
                    <a:pt x="770" y="5151"/>
                  </a:lnTo>
                  <a:lnTo>
                    <a:pt x="947" y="5506"/>
                  </a:lnTo>
                  <a:lnTo>
                    <a:pt x="1145" y="5861"/>
                  </a:lnTo>
                  <a:lnTo>
                    <a:pt x="1342" y="6197"/>
                  </a:lnTo>
                  <a:lnTo>
                    <a:pt x="1579" y="6532"/>
                  </a:lnTo>
                  <a:lnTo>
                    <a:pt x="1835" y="6848"/>
                  </a:lnTo>
                  <a:lnTo>
                    <a:pt x="2092" y="7144"/>
                  </a:lnTo>
                  <a:lnTo>
                    <a:pt x="2368" y="7440"/>
                  </a:lnTo>
                  <a:lnTo>
                    <a:pt x="2644" y="7716"/>
                  </a:lnTo>
                  <a:lnTo>
                    <a:pt x="2940" y="7973"/>
                  </a:lnTo>
                  <a:lnTo>
                    <a:pt x="3256" y="8229"/>
                  </a:lnTo>
                  <a:lnTo>
                    <a:pt x="3572" y="8446"/>
                  </a:lnTo>
                  <a:lnTo>
                    <a:pt x="3907" y="8664"/>
                  </a:lnTo>
                  <a:lnTo>
                    <a:pt x="4263" y="8861"/>
                  </a:lnTo>
                  <a:lnTo>
                    <a:pt x="4618" y="9058"/>
                  </a:lnTo>
                  <a:lnTo>
                    <a:pt x="4973" y="9216"/>
                  </a:lnTo>
                  <a:lnTo>
                    <a:pt x="5348" y="9354"/>
                  </a:lnTo>
                  <a:lnTo>
                    <a:pt x="5723" y="9492"/>
                  </a:lnTo>
                  <a:lnTo>
                    <a:pt x="6098" y="9611"/>
                  </a:lnTo>
                  <a:lnTo>
                    <a:pt x="6492" y="9709"/>
                  </a:lnTo>
                  <a:lnTo>
                    <a:pt x="6907" y="9788"/>
                  </a:lnTo>
                  <a:lnTo>
                    <a:pt x="7538" y="9315"/>
                  </a:lnTo>
                  <a:lnTo>
                    <a:pt x="7597" y="8920"/>
                  </a:lnTo>
                  <a:lnTo>
                    <a:pt x="7617" y="8525"/>
                  </a:lnTo>
                  <a:lnTo>
                    <a:pt x="7637" y="8131"/>
                  </a:lnTo>
                  <a:lnTo>
                    <a:pt x="7617" y="7736"/>
                  </a:lnTo>
                  <a:lnTo>
                    <a:pt x="7597" y="7341"/>
                  </a:lnTo>
                  <a:lnTo>
                    <a:pt x="7558" y="6947"/>
                  </a:lnTo>
                  <a:lnTo>
                    <a:pt x="7479" y="6572"/>
                  </a:lnTo>
                  <a:lnTo>
                    <a:pt x="7400" y="6177"/>
                  </a:lnTo>
                  <a:lnTo>
                    <a:pt x="7301" y="5802"/>
                  </a:lnTo>
                  <a:lnTo>
                    <a:pt x="7163" y="5427"/>
                  </a:lnTo>
                  <a:lnTo>
                    <a:pt x="7025" y="5052"/>
                  </a:lnTo>
                  <a:lnTo>
                    <a:pt x="6867" y="4697"/>
                  </a:lnTo>
                  <a:lnTo>
                    <a:pt x="6690" y="4342"/>
                  </a:lnTo>
                  <a:lnTo>
                    <a:pt x="6492" y="4006"/>
                  </a:lnTo>
                  <a:lnTo>
                    <a:pt x="6295" y="3671"/>
                  </a:lnTo>
                  <a:lnTo>
                    <a:pt x="6058" y="3335"/>
                  </a:lnTo>
                  <a:lnTo>
                    <a:pt x="5821" y="3020"/>
                  </a:lnTo>
                  <a:lnTo>
                    <a:pt x="5545" y="2704"/>
                  </a:lnTo>
                  <a:lnTo>
                    <a:pt x="5289" y="2428"/>
                  </a:lnTo>
                  <a:lnTo>
                    <a:pt x="4993" y="2151"/>
                  </a:lnTo>
                  <a:lnTo>
                    <a:pt x="4697" y="1895"/>
                  </a:lnTo>
                  <a:lnTo>
                    <a:pt x="4401" y="1638"/>
                  </a:lnTo>
                  <a:lnTo>
                    <a:pt x="4065" y="1421"/>
                  </a:lnTo>
                  <a:lnTo>
                    <a:pt x="3749" y="1204"/>
                  </a:lnTo>
                  <a:lnTo>
                    <a:pt x="3414" y="1007"/>
                  </a:lnTo>
                  <a:lnTo>
                    <a:pt x="3059" y="829"/>
                  </a:lnTo>
                  <a:lnTo>
                    <a:pt x="2704" y="652"/>
                  </a:lnTo>
                  <a:lnTo>
                    <a:pt x="2329" y="514"/>
                  </a:lnTo>
                  <a:lnTo>
                    <a:pt x="1954" y="375"/>
                  </a:lnTo>
                  <a:lnTo>
                    <a:pt x="1579" y="257"/>
                  </a:lnTo>
                  <a:lnTo>
                    <a:pt x="1184" y="158"/>
                  </a:lnTo>
                  <a:lnTo>
                    <a:pt x="789" y="79"/>
                  </a:lnTo>
                  <a:lnTo>
                    <a:pt x="1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1" name="Google Shape;1341;p37"/>
          <p:cNvGrpSpPr/>
          <p:nvPr/>
        </p:nvGrpSpPr>
        <p:grpSpPr>
          <a:xfrm>
            <a:off x="4233488" y="3210687"/>
            <a:ext cx="677025" cy="1839438"/>
            <a:chOff x="6909776" y="2415188"/>
            <a:chExt cx="677025" cy="1839438"/>
          </a:xfrm>
        </p:grpSpPr>
        <p:sp>
          <p:nvSpPr>
            <p:cNvPr id="1342" name="Google Shape;1342;p37"/>
            <p:cNvSpPr/>
            <p:nvPr/>
          </p:nvSpPr>
          <p:spPr>
            <a:xfrm>
              <a:off x="6909776" y="4151001"/>
              <a:ext cx="677025" cy="103625"/>
            </a:xfrm>
            <a:custGeom>
              <a:avLst/>
              <a:gdLst/>
              <a:ahLst/>
              <a:cxnLst/>
              <a:rect l="l" t="t" r="r" b="b"/>
              <a:pathLst>
                <a:path w="27081" h="4145" extrusionOk="0">
                  <a:moveTo>
                    <a:pt x="13531" y="0"/>
                  </a:moveTo>
                  <a:lnTo>
                    <a:pt x="12162" y="20"/>
                  </a:lnTo>
                  <a:lnTo>
                    <a:pt x="10813" y="39"/>
                  </a:lnTo>
                  <a:lnTo>
                    <a:pt x="9522" y="97"/>
                  </a:lnTo>
                  <a:lnTo>
                    <a:pt x="8269" y="174"/>
                  </a:lnTo>
                  <a:lnTo>
                    <a:pt x="7093" y="251"/>
                  </a:lnTo>
                  <a:lnTo>
                    <a:pt x="5975" y="367"/>
                  </a:lnTo>
                  <a:lnTo>
                    <a:pt x="4935" y="482"/>
                  </a:lnTo>
                  <a:lnTo>
                    <a:pt x="3971" y="617"/>
                  </a:lnTo>
                  <a:lnTo>
                    <a:pt x="3084" y="752"/>
                  </a:lnTo>
                  <a:lnTo>
                    <a:pt x="2313" y="906"/>
                  </a:lnTo>
                  <a:lnTo>
                    <a:pt x="1639" y="1080"/>
                  </a:lnTo>
                  <a:lnTo>
                    <a:pt x="1060" y="1272"/>
                  </a:lnTo>
                  <a:lnTo>
                    <a:pt x="829" y="1369"/>
                  </a:lnTo>
                  <a:lnTo>
                    <a:pt x="617" y="1465"/>
                  </a:lnTo>
                  <a:lnTo>
                    <a:pt x="424" y="1562"/>
                  </a:lnTo>
                  <a:lnTo>
                    <a:pt x="270" y="1658"/>
                  </a:lnTo>
                  <a:lnTo>
                    <a:pt x="155" y="1754"/>
                  </a:lnTo>
                  <a:lnTo>
                    <a:pt x="77" y="1851"/>
                  </a:lnTo>
                  <a:lnTo>
                    <a:pt x="20" y="1966"/>
                  </a:lnTo>
                  <a:lnTo>
                    <a:pt x="0" y="2063"/>
                  </a:lnTo>
                  <a:lnTo>
                    <a:pt x="20" y="2178"/>
                  </a:lnTo>
                  <a:lnTo>
                    <a:pt x="77" y="2275"/>
                  </a:lnTo>
                  <a:lnTo>
                    <a:pt x="155" y="2390"/>
                  </a:lnTo>
                  <a:lnTo>
                    <a:pt x="270" y="2487"/>
                  </a:lnTo>
                  <a:lnTo>
                    <a:pt x="424" y="2583"/>
                  </a:lnTo>
                  <a:lnTo>
                    <a:pt x="617" y="2679"/>
                  </a:lnTo>
                  <a:lnTo>
                    <a:pt x="829" y="2776"/>
                  </a:lnTo>
                  <a:lnTo>
                    <a:pt x="1060" y="2872"/>
                  </a:lnTo>
                  <a:lnTo>
                    <a:pt x="1639" y="3065"/>
                  </a:lnTo>
                  <a:lnTo>
                    <a:pt x="2313" y="3219"/>
                  </a:lnTo>
                  <a:lnTo>
                    <a:pt x="3084" y="3393"/>
                  </a:lnTo>
                  <a:lnTo>
                    <a:pt x="3971" y="3528"/>
                  </a:lnTo>
                  <a:lnTo>
                    <a:pt x="4935" y="3662"/>
                  </a:lnTo>
                  <a:lnTo>
                    <a:pt x="5975" y="3778"/>
                  </a:lnTo>
                  <a:lnTo>
                    <a:pt x="7093" y="3894"/>
                  </a:lnTo>
                  <a:lnTo>
                    <a:pt x="8269" y="3971"/>
                  </a:lnTo>
                  <a:lnTo>
                    <a:pt x="9522" y="4048"/>
                  </a:lnTo>
                  <a:lnTo>
                    <a:pt x="10813" y="4086"/>
                  </a:lnTo>
                  <a:lnTo>
                    <a:pt x="12162" y="4125"/>
                  </a:lnTo>
                  <a:lnTo>
                    <a:pt x="13531" y="4144"/>
                  </a:lnTo>
                  <a:lnTo>
                    <a:pt x="14919" y="4125"/>
                  </a:lnTo>
                  <a:lnTo>
                    <a:pt x="16268" y="4086"/>
                  </a:lnTo>
                  <a:lnTo>
                    <a:pt x="17559" y="4048"/>
                  </a:lnTo>
                  <a:lnTo>
                    <a:pt x="18812" y="3971"/>
                  </a:lnTo>
                  <a:lnTo>
                    <a:pt x="19988" y="3894"/>
                  </a:lnTo>
                  <a:lnTo>
                    <a:pt x="21106" y="3778"/>
                  </a:lnTo>
                  <a:lnTo>
                    <a:pt x="22146" y="3662"/>
                  </a:lnTo>
                  <a:lnTo>
                    <a:pt x="23110" y="3528"/>
                  </a:lnTo>
                  <a:lnTo>
                    <a:pt x="23978" y="3393"/>
                  </a:lnTo>
                  <a:lnTo>
                    <a:pt x="24768" y="3219"/>
                  </a:lnTo>
                  <a:lnTo>
                    <a:pt x="25442" y="3065"/>
                  </a:lnTo>
                  <a:lnTo>
                    <a:pt x="26021" y="2872"/>
                  </a:lnTo>
                  <a:lnTo>
                    <a:pt x="26252" y="2776"/>
                  </a:lnTo>
                  <a:lnTo>
                    <a:pt x="26464" y="2679"/>
                  </a:lnTo>
                  <a:lnTo>
                    <a:pt x="26657" y="2583"/>
                  </a:lnTo>
                  <a:lnTo>
                    <a:pt x="26811" y="2487"/>
                  </a:lnTo>
                  <a:lnTo>
                    <a:pt x="26926" y="2390"/>
                  </a:lnTo>
                  <a:lnTo>
                    <a:pt x="27004" y="2275"/>
                  </a:lnTo>
                  <a:lnTo>
                    <a:pt x="27061" y="2178"/>
                  </a:lnTo>
                  <a:lnTo>
                    <a:pt x="27081" y="2063"/>
                  </a:lnTo>
                  <a:lnTo>
                    <a:pt x="27061" y="1966"/>
                  </a:lnTo>
                  <a:lnTo>
                    <a:pt x="27004" y="1851"/>
                  </a:lnTo>
                  <a:lnTo>
                    <a:pt x="26926" y="1754"/>
                  </a:lnTo>
                  <a:lnTo>
                    <a:pt x="26811" y="1658"/>
                  </a:lnTo>
                  <a:lnTo>
                    <a:pt x="26657" y="1562"/>
                  </a:lnTo>
                  <a:lnTo>
                    <a:pt x="26464" y="1465"/>
                  </a:lnTo>
                  <a:lnTo>
                    <a:pt x="26252" y="1369"/>
                  </a:lnTo>
                  <a:lnTo>
                    <a:pt x="26021" y="1272"/>
                  </a:lnTo>
                  <a:lnTo>
                    <a:pt x="25442" y="1080"/>
                  </a:lnTo>
                  <a:lnTo>
                    <a:pt x="24768" y="906"/>
                  </a:lnTo>
                  <a:lnTo>
                    <a:pt x="23978" y="752"/>
                  </a:lnTo>
                  <a:lnTo>
                    <a:pt x="23110" y="617"/>
                  </a:lnTo>
                  <a:lnTo>
                    <a:pt x="22146" y="482"/>
                  </a:lnTo>
                  <a:lnTo>
                    <a:pt x="21106" y="367"/>
                  </a:lnTo>
                  <a:lnTo>
                    <a:pt x="19988" y="251"/>
                  </a:lnTo>
                  <a:lnTo>
                    <a:pt x="18812" y="174"/>
                  </a:lnTo>
                  <a:lnTo>
                    <a:pt x="17559" y="97"/>
                  </a:lnTo>
                  <a:lnTo>
                    <a:pt x="16268" y="39"/>
                  </a:lnTo>
                  <a:lnTo>
                    <a:pt x="14919" y="20"/>
                  </a:lnTo>
                  <a:lnTo>
                    <a:pt x="13531" y="0"/>
                  </a:lnTo>
                  <a:close/>
                </a:path>
              </a:pathLst>
            </a:custGeom>
            <a:solidFill>
              <a:srgbClr val="261E35">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7"/>
            <p:cNvSpPr/>
            <p:nvPr/>
          </p:nvSpPr>
          <p:spPr>
            <a:xfrm>
              <a:off x="7045338" y="2415188"/>
              <a:ext cx="280950" cy="1180575"/>
            </a:xfrm>
            <a:custGeom>
              <a:avLst/>
              <a:gdLst/>
              <a:ahLst/>
              <a:cxnLst/>
              <a:rect l="l" t="t" r="r" b="b"/>
              <a:pathLst>
                <a:path w="11238" h="47223" extrusionOk="0">
                  <a:moveTo>
                    <a:pt x="4279" y="1"/>
                  </a:moveTo>
                  <a:lnTo>
                    <a:pt x="4164" y="20"/>
                  </a:lnTo>
                  <a:lnTo>
                    <a:pt x="4067" y="58"/>
                  </a:lnTo>
                  <a:lnTo>
                    <a:pt x="3952" y="97"/>
                  </a:lnTo>
                  <a:lnTo>
                    <a:pt x="3875" y="155"/>
                  </a:lnTo>
                  <a:lnTo>
                    <a:pt x="3778" y="232"/>
                  </a:lnTo>
                  <a:lnTo>
                    <a:pt x="3701" y="309"/>
                  </a:lnTo>
                  <a:lnTo>
                    <a:pt x="3643" y="405"/>
                  </a:lnTo>
                  <a:lnTo>
                    <a:pt x="3585" y="521"/>
                  </a:lnTo>
                  <a:lnTo>
                    <a:pt x="3161" y="1735"/>
                  </a:lnTo>
                  <a:lnTo>
                    <a:pt x="2930" y="2448"/>
                  </a:lnTo>
                  <a:lnTo>
                    <a:pt x="2679" y="3239"/>
                  </a:lnTo>
                  <a:lnTo>
                    <a:pt x="2410" y="4106"/>
                  </a:lnTo>
                  <a:lnTo>
                    <a:pt x="2159" y="5050"/>
                  </a:lnTo>
                  <a:lnTo>
                    <a:pt x="1889" y="6053"/>
                  </a:lnTo>
                  <a:lnTo>
                    <a:pt x="1639" y="7132"/>
                  </a:lnTo>
                  <a:lnTo>
                    <a:pt x="1388" y="8269"/>
                  </a:lnTo>
                  <a:lnTo>
                    <a:pt x="1138" y="9484"/>
                  </a:lnTo>
                  <a:lnTo>
                    <a:pt x="906" y="10736"/>
                  </a:lnTo>
                  <a:lnTo>
                    <a:pt x="714" y="12066"/>
                  </a:lnTo>
                  <a:lnTo>
                    <a:pt x="521" y="13435"/>
                  </a:lnTo>
                  <a:lnTo>
                    <a:pt x="347" y="14861"/>
                  </a:lnTo>
                  <a:lnTo>
                    <a:pt x="212" y="16345"/>
                  </a:lnTo>
                  <a:lnTo>
                    <a:pt x="116" y="17887"/>
                  </a:lnTo>
                  <a:lnTo>
                    <a:pt x="39" y="19468"/>
                  </a:lnTo>
                  <a:lnTo>
                    <a:pt x="0" y="21087"/>
                  </a:lnTo>
                  <a:lnTo>
                    <a:pt x="20" y="22744"/>
                  </a:lnTo>
                  <a:lnTo>
                    <a:pt x="39" y="23592"/>
                  </a:lnTo>
                  <a:lnTo>
                    <a:pt x="77" y="24460"/>
                  </a:lnTo>
                  <a:lnTo>
                    <a:pt x="135" y="25327"/>
                  </a:lnTo>
                  <a:lnTo>
                    <a:pt x="193" y="26194"/>
                  </a:lnTo>
                  <a:lnTo>
                    <a:pt x="270" y="27081"/>
                  </a:lnTo>
                  <a:lnTo>
                    <a:pt x="347" y="27968"/>
                  </a:lnTo>
                  <a:lnTo>
                    <a:pt x="444" y="28873"/>
                  </a:lnTo>
                  <a:lnTo>
                    <a:pt x="579" y="29779"/>
                  </a:lnTo>
                  <a:lnTo>
                    <a:pt x="694" y="30705"/>
                  </a:lnTo>
                  <a:lnTo>
                    <a:pt x="848" y="31630"/>
                  </a:lnTo>
                  <a:lnTo>
                    <a:pt x="1022" y="32555"/>
                  </a:lnTo>
                  <a:lnTo>
                    <a:pt x="1195" y="33499"/>
                  </a:lnTo>
                  <a:lnTo>
                    <a:pt x="1388" y="34444"/>
                  </a:lnTo>
                  <a:lnTo>
                    <a:pt x="1600" y="35388"/>
                  </a:lnTo>
                  <a:lnTo>
                    <a:pt x="1831" y="36352"/>
                  </a:lnTo>
                  <a:lnTo>
                    <a:pt x="2082" y="37316"/>
                  </a:lnTo>
                  <a:lnTo>
                    <a:pt x="2352" y="38299"/>
                  </a:lnTo>
                  <a:lnTo>
                    <a:pt x="2641" y="39262"/>
                  </a:lnTo>
                  <a:lnTo>
                    <a:pt x="2949" y="40245"/>
                  </a:lnTo>
                  <a:lnTo>
                    <a:pt x="3277" y="41228"/>
                  </a:lnTo>
                  <a:lnTo>
                    <a:pt x="3643" y="42231"/>
                  </a:lnTo>
                  <a:lnTo>
                    <a:pt x="4009" y="43214"/>
                  </a:lnTo>
                  <a:lnTo>
                    <a:pt x="4395" y="44216"/>
                  </a:lnTo>
                  <a:lnTo>
                    <a:pt x="4819" y="45218"/>
                  </a:lnTo>
                  <a:lnTo>
                    <a:pt x="5243" y="46220"/>
                  </a:lnTo>
                  <a:lnTo>
                    <a:pt x="5706" y="47223"/>
                  </a:lnTo>
                  <a:lnTo>
                    <a:pt x="9483" y="47223"/>
                  </a:lnTo>
                  <a:lnTo>
                    <a:pt x="9560" y="46914"/>
                  </a:lnTo>
                  <a:lnTo>
                    <a:pt x="9734" y="46008"/>
                  </a:lnTo>
                  <a:lnTo>
                    <a:pt x="9984" y="44582"/>
                  </a:lnTo>
                  <a:lnTo>
                    <a:pt x="10119" y="43676"/>
                  </a:lnTo>
                  <a:lnTo>
                    <a:pt x="10274" y="42655"/>
                  </a:lnTo>
                  <a:lnTo>
                    <a:pt x="10428" y="41517"/>
                  </a:lnTo>
                  <a:lnTo>
                    <a:pt x="10582" y="40303"/>
                  </a:lnTo>
                  <a:lnTo>
                    <a:pt x="10717" y="38973"/>
                  </a:lnTo>
                  <a:lnTo>
                    <a:pt x="10852" y="37547"/>
                  </a:lnTo>
                  <a:lnTo>
                    <a:pt x="10987" y="36063"/>
                  </a:lnTo>
                  <a:lnTo>
                    <a:pt x="11083" y="34482"/>
                  </a:lnTo>
                  <a:lnTo>
                    <a:pt x="11160" y="32844"/>
                  </a:lnTo>
                  <a:lnTo>
                    <a:pt x="11218" y="31129"/>
                  </a:lnTo>
                  <a:lnTo>
                    <a:pt x="11237" y="29375"/>
                  </a:lnTo>
                  <a:lnTo>
                    <a:pt x="11218" y="27544"/>
                  </a:lnTo>
                  <a:lnTo>
                    <a:pt x="11179" y="25693"/>
                  </a:lnTo>
                  <a:lnTo>
                    <a:pt x="11083" y="23785"/>
                  </a:lnTo>
                  <a:lnTo>
                    <a:pt x="11006" y="22841"/>
                  </a:lnTo>
                  <a:lnTo>
                    <a:pt x="10929" y="21858"/>
                  </a:lnTo>
                  <a:lnTo>
                    <a:pt x="10852" y="20894"/>
                  </a:lnTo>
                  <a:lnTo>
                    <a:pt x="10736" y="19911"/>
                  </a:lnTo>
                  <a:lnTo>
                    <a:pt x="10620" y="18928"/>
                  </a:lnTo>
                  <a:lnTo>
                    <a:pt x="10486" y="17945"/>
                  </a:lnTo>
                  <a:lnTo>
                    <a:pt x="10351" y="16943"/>
                  </a:lnTo>
                  <a:lnTo>
                    <a:pt x="10177" y="15960"/>
                  </a:lnTo>
                  <a:lnTo>
                    <a:pt x="10004" y="14957"/>
                  </a:lnTo>
                  <a:lnTo>
                    <a:pt x="9811" y="13955"/>
                  </a:lnTo>
                  <a:lnTo>
                    <a:pt x="9599" y="12972"/>
                  </a:lnTo>
                  <a:lnTo>
                    <a:pt x="9368" y="11970"/>
                  </a:lnTo>
                  <a:lnTo>
                    <a:pt x="9117" y="10987"/>
                  </a:lnTo>
                  <a:lnTo>
                    <a:pt x="8847" y="9985"/>
                  </a:lnTo>
                  <a:lnTo>
                    <a:pt x="8558" y="9002"/>
                  </a:lnTo>
                  <a:lnTo>
                    <a:pt x="8250" y="8019"/>
                  </a:lnTo>
                  <a:lnTo>
                    <a:pt x="7922" y="7055"/>
                  </a:lnTo>
                  <a:lnTo>
                    <a:pt x="7575" y="6072"/>
                  </a:lnTo>
                  <a:lnTo>
                    <a:pt x="7209" y="5108"/>
                  </a:lnTo>
                  <a:lnTo>
                    <a:pt x="6823" y="4164"/>
                  </a:lnTo>
                  <a:lnTo>
                    <a:pt x="6419" y="3200"/>
                  </a:lnTo>
                  <a:lnTo>
                    <a:pt x="5975" y="2275"/>
                  </a:lnTo>
                  <a:lnTo>
                    <a:pt x="5513" y="1331"/>
                  </a:lnTo>
                  <a:lnTo>
                    <a:pt x="5031" y="425"/>
                  </a:lnTo>
                  <a:lnTo>
                    <a:pt x="4973" y="309"/>
                  </a:lnTo>
                  <a:lnTo>
                    <a:pt x="4896" y="232"/>
                  </a:lnTo>
                  <a:lnTo>
                    <a:pt x="4800" y="155"/>
                  </a:lnTo>
                  <a:lnTo>
                    <a:pt x="4703" y="97"/>
                  </a:lnTo>
                  <a:lnTo>
                    <a:pt x="4607" y="39"/>
                  </a:lnTo>
                  <a:lnTo>
                    <a:pt x="4491" y="20"/>
                  </a:lnTo>
                  <a:lnTo>
                    <a:pt x="4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7"/>
            <p:cNvSpPr/>
            <p:nvPr/>
          </p:nvSpPr>
          <p:spPr>
            <a:xfrm>
              <a:off x="7156163" y="2642638"/>
              <a:ext cx="78075" cy="893375"/>
            </a:xfrm>
            <a:custGeom>
              <a:avLst/>
              <a:gdLst/>
              <a:ahLst/>
              <a:cxnLst/>
              <a:rect l="l" t="t" r="r" b="b"/>
              <a:pathLst>
                <a:path w="3123" h="35735" extrusionOk="0">
                  <a:moveTo>
                    <a:pt x="135" y="0"/>
                  </a:moveTo>
                  <a:lnTo>
                    <a:pt x="78" y="19"/>
                  </a:lnTo>
                  <a:lnTo>
                    <a:pt x="39" y="58"/>
                  </a:lnTo>
                  <a:lnTo>
                    <a:pt x="0" y="116"/>
                  </a:lnTo>
                  <a:lnTo>
                    <a:pt x="0" y="174"/>
                  </a:lnTo>
                  <a:lnTo>
                    <a:pt x="2834" y="35600"/>
                  </a:lnTo>
                  <a:lnTo>
                    <a:pt x="2853" y="35657"/>
                  </a:lnTo>
                  <a:lnTo>
                    <a:pt x="2872" y="35696"/>
                  </a:lnTo>
                  <a:lnTo>
                    <a:pt x="2930" y="35735"/>
                  </a:lnTo>
                  <a:lnTo>
                    <a:pt x="2988" y="35735"/>
                  </a:lnTo>
                  <a:lnTo>
                    <a:pt x="3046" y="35715"/>
                  </a:lnTo>
                  <a:lnTo>
                    <a:pt x="3104" y="35696"/>
                  </a:lnTo>
                  <a:lnTo>
                    <a:pt x="3123" y="35638"/>
                  </a:lnTo>
                  <a:lnTo>
                    <a:pt x="3123" y="35580"/>
                  </a:lnTo>
                  <a:lnTo>
                    <a:pt x="309" y="154"/>
                  </a:lnTo>
                  <a:lnTo>
                    <a:pt x="290" y="96"/>
                  </a:lnTo>
                  <a:lnTo>
                    <a:pt x="251" y="39"/>
                  </a:lnTo>
                  <a:lnTo>
                    <a:pt x="193" y="19"/>
                  </a:lnTo>
                  <a:lnTo>
                    <a:pt x="1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7"/>
            <p:cNvSpPr/>
            <p:nvPr/>
          </p:nvSpPr>
          <p:spPr>
            <a:xfrm>
              <a:off x="6966788" y="3478163"/>
              <a:ext cx="558975" cy="79050"/>
            </a:xfrm>
            <a:custGeom>
              <a:avLst/>
              <a:gdLst/>
              <a:ahLst/>
              <a:cxnLst/>
              <a:rect l="l" t="t" r="r" b="b"/>
              <a:pathLst>
                <a:path w="22359" h="3162" extrusionOk="0">
                  <a:moveTo>
                    <a:pt x="10043" y="1"/>
                  </a:moveTo>
                  <a:lnTo>
                    <a:pt x="8925" y="20"/>
                  </a:lnTo>
                  <a:lnTo>
                    <a:pt x="7865" y="58"/>
                  </a:lnTo>
                  <a:lnTo>
                    <a:pt x="6824" y="116"/>
                  </a:lnTo>
                  <a:lnTo>
                    <a:pt x="5860" y="193"/>
                  </a:lnTo>
                  <a:lnTo>
                    <a:pt x="4935" y="271"/>
                  </a:lnTo>
                  <a:lnTo>
                    <a:pt x="4068" y="348"/>
                  </a:lnTo>
                  <a:lnTo>
                    <a:pt x="3277" y="463"/>
                  </a:lnTo>
                  <a:lnTo>
                    <a:pt x="2545" y="579"/>
                  </a:lnTo>
                  <a:lnTo>
                    <a:pt x="1909" y="695"/>
                  </a:lnTo>
                  <a:lnTo>
                    <a:pt x="1350" y="829"/>
                  </a:lnTo>
                  <a:lnTo>
                    <a:pt x="887" y="964"/>
                  </a:lnTo>
                  <a:lnTo>
                    <a:pt x="502" y="1099"/>
                  </a:lnTo>
                  <a:lnTo>
                    <a:pt x="348" y="1176"/>
                  </a:lnTo>
                  <a:lnTo>
                    <a:pt x="232" y="1254"/>
                  </a:lnTo>
                  <a:lnTo>
                    <a:pt x="136" y="1331"/>
                  </a:lnTo>
                  <a:lnTo>
                    <a:pt x="59" y="1408"/>
                  </a:lnTo>
                  <a:lnTo>
                    <a:pt x="20" y="1485"/>
                  </a:lnTo>
                  <a:lnTo>
                    <a:pt x="1" y="1581"/>
                  </a:lnTo>
                  <a:lnTo>
                    <a:pt x="20" y="1658"/>
                  </a:lnTo>
                  <a:lnTo>
                    <a:pt x="59" y="1735"/>
                  </a:lnTo>
                  <a:lnTo>
                    <a:pt x="136" y="1812"/>
                  </a:lnTo>
                  <a:lnTo>
                    <a:pt x="232" y="1890"/>
                  </a:lnTo>
                  <a:lnTo>
                    <a:pt x="348" y="1967"/>
                  </a:lnTo>
                  <a:lnTo>
                    <a:pt x="502" y="2044"/>
                  </a:lnTo>
                  <a:lnTo>
                    <a:pt x="887" y="2198"/>
                  </a:lnTo>
                  <a:lnTo>
                    <a:pt x="1350" y="2333"/>
                  </a:lnTo>
                  <a:lnTo>
                    <a:pt x="1909" y="2449"/>
                  </a:lnTo>
                  <a:lnTo>
                    <a:pt x="2545" y="2583"/>
                  </a:lnTo>
                  <a:lnTo>
                    <a:pt x="3277" y="2699"/>
                  </a:lnTo>
                  <a:lnTo>
                    <a:pt x="4068" y="2795"/>
                  </a:lnTo>
                  <a:lnTo>
                    <a:pt x="4935" y="2892"/>
                  </a:lnTo>
                  <a:lnTo>
                    <a:pt x="5860" y="2969"/>
                  </a:lnTo>
                  <a:lnTo>
                    <a:pt x="6824" y="3027"/>
                  </a:lnTo>
                  <a:lnTo>
                    <a:pt x="7865" y="3085"/>
                  </a:lnTo>
                  <a:lnTo>
                    <a:pt x="8925" y="3123"/>
                  </a:lnTo>
                  <a:lnTo>
                    <a:pt x="10043" y="3142"/>
                  </a:lnTo>
                  <a:lnTo>
                    <a:pt x="11180" y="3162"/>
                  </a:lnTo>
                  <a:lnTo>
                    <a:pt x="12317" y="3142"/>
                  </a:lnTo>
                  <a:lnTo>
                    <a:pt x="13435" y="3123"/>
                  </a:lnTo>
                  <a:lnTo>
                    <a:pt x="14514" y="3085"/>
                  </a:lnTo>
                  <a:lnTo>
                    <a:pt x="15536" y="3027"/>
                  </a:lnTo>
                  <a:lnTo>
                    <a:pt x="16519" y="2969"/>
                  </a:lnTo>
                  <a:lnTo>
                    <a:pt x="17444" y="2892"/>
                  </a:lnTo>
                  <a:lnTo>
                    <a:pt x="18292" y="2795"/>
                  </a:lnTo>
                  <a:lnTo>
                    <a:pt x="19082" y="2699"/>
                  </a:lnTo>
                  <a:lnTo>
                    <a:pt x="19815" y="2583"/>
                  </a:lnTo>
                  <a:lnTo>
                    <a:pt x="20451" y="2449"/>
                  </a:lnTo>
                  <a:lnTo>
                    <a:pt x="21010" y="2333"/>
                  </a:lnTo>
                  <a:lnTo>
                    <a:pt x="21491" y="2198"/>
                  </a:lnTo>
                  <a:lnTo>
                    <a:pt x="21858" y="2044"/>
                  </a:lnTo>
                  <a:lnTo>
                    <a:pt x="22012" y="1967"/>
                  </a:lnTo>
                  <a:lnTo>
                    <a:pt x="22147" y="1890"/>
                  </a:lnTo>
                  <a:lnTo>
                    <a:pt x="22243" y="1812"/>
                  </a:lnTo>
                  <a:lnTo>
                    <a:pt x="22301" y="1735"/>
                  </a:lnTo>
                  <a:lnTo>
                    <a:pt x="22359" y="1658"/>
                  </a:lnTo>
                  <a:lnTo>
                    <a:pt x="22359" y="1581"/>
                  </a:lnTo>
                  <a:lnTo>
                    <a:pt x="22359" y="1485"/>
                  </a:lnTo>
                  <a:lnTo>
                    <a:pt x="22301" y="1408"/>
                  </a:lnTo>
                  <a:lnTo>
                    <a:pt x="22243" y="1331"/>
                  </a:lnTo>
                  <a:lnTo>
                    <a:pt x="22147" y="1254"/>
                  </a:lnTo>
                  <a:lnTo>
                    <a:pt x="22012" y="1176"/>
                  </a:lnTo>
                  <a:lnTo>
                    <a:pt x="21858" y="1099"/>
                  </a:lnTo>
                  <a:lnTo>
                    <a:pt x="21491" y="964"/>
                  </a:lnTo>
                  <a:lnTo>
                    <a:pt x="21010" y="829"/>
                  </a:lnTo>
                  <a:lnTo>
                    <a:pt x="20451" y="695"/>
                  </a:lnTo>
                  <a:lnTo>
                    <a:pt x="19815" y="579"/>
                  </a:lnTo>
                  <a:lnTo>
                    <a:pt x="19082" y="463"/>
                  </a:lnTo>
                  <a:lnTo>
                    <a:pt x="18292" y="348"/>
                  </a:lnTo>
                  <a:lnTo>
                    <a:pt x="17444" y="271"/>
                  </a:lnTo>
                  <a:lnTo>
                    <a:pt x="16519" y="193"/>
                  </a:lnTo>
                  <a:lnTo>
                    <a:pt x="15536" y="116"/>
                  </a:lnTo>
                  <a:lnTo>
                    <a:pt x="14514" y="58"/>
                  </a:lnTo>
                  <a:lnTo>
                    <a:pt x="13435" y="20"/>
                  </a:lnTo>
                  <a:lnTo>
                    <a:pt x="123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7"/>
            <p:cNvSpPr/>
            <p:nvPr/>
          </p:nvSpPr>
          <p:spPr>
            <a:xfrm>
              <a:off x="7330113" y="3119188"/>
              <a:ext cx="204800" cy="502600"/>
            </a:xfrm>
            <a:custGeom>
              <a:avLst/>
              <a:gdLst/>
              <a:ahLst/>
              <a:cxnLst/>
              <a:rect l="l" t="t" r="r" b="b"/>
              <a:pathLst>
                <a:path w="8192" h="20104" extrusionOk="0">
                  <a:moveTo>
                    <a:pt x="7151" y="0"/>
                  </a:moveTo>
                  <a:lnTo>
                    <a:pt x="7036" y="20"/>
                  </a:lnTo>
                  <a:lnTo>
                    <a:pt x="6939" y="58"/>
                  </a:lnTo>
                  <a:lnTo>
                    <a:pt x="6843" y="97"/>
                  </a:lnTo>
                  <a:lnTo>
                    <a:pt x="6746" y="155"/>
                  </a:lnTo>
                  <a:lnTo>
                    <a:pt x="6400" y="444"/>
                  </a:lnTo>
                  <a:lnTo>
                    <a:pt x="6053" y="752"/>
                  </a:lnTo>
                  <a:lnTo>
                    <a:pt x="5725" y="1041"/>
                  </a:lnTo>
                  <a:lnTo>
                    <a:pt x="5417" y="1369"/>
                  </a:lnTo>
                  <a:lnTo>
                    <a:pt x="5108" y="1677"/>
                  </a:lnTo>
                  <a:lnTo>
                    <a:pt x="4819" y="2024"/>
                  </a:lnTo>
                  <a:lnTo>
                    <a:pt x="4530" y="2352"/>
                  </a:lnTo>
                  <a:lnTo>
                    <a:pt x="4260" y="2699"/>
                  </a:lnTo>
                  <a:lnTo>
                    <a:pt x="4009" y="3065"/>
                  </a:lnTo>
                  <a:lnTo>
                    <a:pt x="3759" y="3412"/>
                  </a:lnTo>
                  <a:lnTo>
                    <a:pt x="3528" y="3797"/>
                  </a:lnTo>
                  <a:lnTo>
                    <a:pt x="3296" y="4164"/>
                  </a:lnTo>
                  <a:lnTo>
                    <a:pt x="2872" y="4915"/>
                  </a:lnTo>
                  <a:lnTo>
                    <a:pt x="2487" y="5706"/>
                  </a:lnTo>
                  <a:lnTo>
                    <a:pt x="2140" y="6496"/>
                  </a:lnTo>
                  <a:lnTo>
                    <a:pt x="1812" y="7286"/>
                  </a:lnTo>
                  <a:lnTo>
                    <a:pt x="1523" y="8096"/>
                  </a:lnTo>
                  <a:lnTo>
                    <a:pt x="1273" y="8905"/>
                  </a:lnTo>
                  <a:lnTo>
                    <a:pt x="1041" y="9695"/>
                  </a:lnTo>
                  <a:lnTo>
                    <a:pt x="849" y="10505"/>
                  </a:lnTo>
                  <a:lnTo>
                    <a:pt x="675" y="11295"/>
                  </a:lnTo>
                  <a:lnTo>
                    <a:pt x="540" y="12066"/>
                  </a:lnTo>
                  <a:lnTo>
                    <a:pt x="405" y="12818"/>
                  </a:lnTo>
                  <a:lnTo>
                    <a:pt x="309" y="13550"/>
                  </a:lnTo>
                  <a:lnTo>
                    <a:pt x="212" y="14263"/>
                  </a:lnTo>
                  <a:lnTo>
                    <a:pt x="155" y="14938"/>
                  </a:lnTo>
                  <a:lnTo>
                    <a:pt x="97" y="15593"/>
                  </a:lnTo>
                  <a:lnTo>
                    <a:pt x="58" y="16210"/>
                  </a:lnTo>
                  <a:lnTo>
                    <a:pt x="20" y="17309"/>
                  </a:lnTo>
                  <a:lnTo>
                    <a:pt x="0" y="18215"/>
                  </a:lnTo>
                  <a:lnTo>
                    <a:pt x="20" y="18908"/>
                  </a:lnTo>
                  <a:lnTo>
                    <a:pt x="39" y="19487"/>
                  </a:lnTo>
                  <a:lnTo>
                    <a:pt x="2044" y="20103"/>
                  </a:lnTo>
                  <a:lnTo>
                    <a:pt x="2660" y="19410"/>
                  </a:lnTo>
                  <a:lnTo>
                    <a:pt x="3219" y="18716"/>
                  </a:lnTo>
                  <a:lnTo>
                    <a:pt x="3740" y="18003"/>
                  </a:lnTo>
                  <a:lnTo>
                    <a:pt x="4222" y="17289"/>
                  </a:lnTo>
                  <a:lnTo>
                    <a:pt x="4684" y="16576"/>
                  </a:lnTo>
                  <a:lnTo>
                    <a:pt x="5089" y="15863"/>
                  </a:lnTo>
                  <a:lnTo>
                    <a:pt x="5474" y="15131"/>
                  </a:lnTo>
                  <a:lnTo>
                    <a:pt x="5821" y="14417"/>
                  </a:lnTo>
                  <a:lnTo>
                    <a:pt x="6149" y="13704"/>
                  </a:lnTo>
                  <a:lnTo>
                    <a:pt x="6438" y="12991"/>
                  </a:lnTo>
                  <a:lnTo>
                    <a:pt x="6708" y="12278"/>
                  </a:lnTo>
                  <a:lnTo>
                    <a:pt x="6958" y="11584"/>
                  </a:lnTo>
                  <a:lnTo>
                    <a:pt x="7170" y="10890"/>
                  </a:lnTo>
                  <a:lnTo>
                    <a:pt x="7344" y="10196"/>
                  </a:lnTo>
                  <a:lnTo>
                    <a:pt x="7517" y="9522"/>
                  </a:lnTo>
                  <a:lnTo>
                    <a:pt x="7672" y="8847"/>
                  </a:lnTo>
                  <a:lnTo>
                    <a:pt x="7787" y="8192"/>
                  </a:lnTo>
                  <a:lnTo>
                    <a:pt x="7884" y="7556"/>
                  </a:lnTo>
                  <a:lnTo>
                    <a:pt x="7980" y="6939"/>
                  </a:lnTo>
                  <a:lnTo>
                    <a:pt x="8057" y="6322"/>
                  </a:lnTo>
                  <a:lnTo>
                    <a:pt x="8096" y="5725"/>
                  </a:lnTo>
                  <a:lnTo>
                    <a:pt x="8134" y="5147"/>
                  </a:lnTo>
                  <a:lnTo>
                    <a:pt x="8192" y="4067"/>
                  </a:lnTo>
                  <a:lnTo>
                    <a:pt x="8192" y="3065"/>
                  </a:lnTo>
                  <a:lnTo>
                    <a:pt x="8153" y="2159"/>
                  </a:lnTo>
                  <a:lnTo>
                    <a:pt x="8096" y="1369"/>
                  </a:lnTo>
                  <a:lnTo>
                    <a:pt x="8038" y="694"/>
                  </a:lnTo>
                  <a:lnTo>
                    <a:pt x="8019" y="579"/>
                  </a:lnTo>
                  <a:lnTo>
                    <a:pt x="7980" y="482"/>
                  </a:lnTo>
                  <a:lnTo>
                    <a:pt x="7922" y="386"/>
                  </a:lnTo>
                  <a:lnTo>
                    <a:pt x="7864" y="289"/>
                  </a:lnTo>
                  <a:lnTo>
                    <a:pt x="7807" y="212"/>
                  </a:lnTo>
                  <a:lnTo>
                    <a:pt x="7729" y="155"/>
                  </a:lnTo>
                  <a:lnTo>
                    <a:pt x="7633" y="97"/>
                  </a:lnTo>
                  <a:lnTo>
                    <a:pt x="7537" y="58"/>
                  </a:lnTo>
                  <a:lnTo>
                    <a:pt x="7440" y="20"/>
                  </a:lnTo>
                  <a:lnTo>
                    <a:pt x="73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7"/>
            <p:cNvSpPr/>
            <p:nvPr/>
          </p:nvSpPr>
          <p:spPr>
            <a:xfrm>
              <a:off x="7390338" y="3207838"/>
              <a:ext cx="95450" cy="289625"/>
            </a:xfrm>
            <a:custGeom>
              <a:avLst/>
              <a:gdLst/>
              <a:ahLst/>
              <a:cxnLst/>
              <a:rect l="l" t="t" r="r" b="b"/>
              <a:pathLst>
                <a:path w="3818" h="11585" extrusionOk="0">
                  <a:moveTo>
                    <a:pt x="3663" y="1"/>
                  </a:moveTo>
                  <a:lnTo>
                    <a:pt x="3605" y="20"/>
                  </a:lnTo>
                  <a:lnTo>
                    <a:pt x="3566" y="59"/>
                  </a:lnTo>
                  <a:lnTo>
                    <a:pt x="3528" y="97"/>
                  </a:lnTo>
                  <a:lnTo>
                    <a:pt x="3239" y="926"/>
                  </a:lnTo>
                  <a:lnTo>
                    <a:pt x="2776" y="2333"/>
                  </a:lnTo>
                  <a:lnTo>
                    <a:pt x="1620" y="6072"/>
                  </a:lnTo>
                  <a:lnTo>
                    <a:pt x="1" y="11392"/>
                  </a:lnTo>
                  <a:lnTo>
                    <a:pt x="1" y="11450"/>
                  </a:lnTo>
                  <a:lnTo>
                    <a:pt x="20" y="11508"/>
                  </a:lnTo>
                  <a:lnTo>
                    <a:pt x="59" y="11546"/>
                  </a:lnTo>
                  <a:lnTo>
                    <a:pt x="97" y="11585"/>
                  </a:lnTo>
                  <a:lnTo>
                    <a:pt x="193" y="11585"/>
                  </a:lnTo>
                  <a:lnTo>
                    <a:pt x="232" y="11565"/>
                  </a:lnTo>
                  <a:lnTo>
                    <a:pt x="271" y="11527"/>
                  </a:lnTo>
                  <a:lnTo>
                    <a:pt x="290" y="11488"/>
                  </a:lnTo>
                  <a:lnTo>
                    <a:pt x="1870" y="6284"/>
                  </a:lnTo>
                  <a:lnTo>
                    <a:pt x="3046" y="2487"/>
                  </a:lnTo>
                  <a:lnTo>
                    <a:pt x="3509" y="1061"/>
                  </a:lnTo>
                  <a:lnTo>
                    <a:pt x="3798" y="213"/>
                  </a:lnTo>
                  <a:lnTo>
                    <a:pt x="3817" y="155"/>
                  </a:lnTo>
                  <a:lnTo>
                    <a:pt x="3798" y="97"/>
                  </a:lnTo>
                  <a:lnTo>
                    <a:pt x="3778" y="59"/>
                  </a:lnTo>
                  <a:lnTo>
                    <a:pt x="3721" y="20"/>
                  </a:lnTo>
                  <a:lnTo>
                    <a:pt x="36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7"/>
            <p:cNvSpPr/>
            <p:nvPr/>
          </p:nvSpPr>
          <p:spPr>
            <a:xfrm>
              <a:off x="7187963" y="2662388"/>
              <a:ext cx="265525" cy="915550"/>
            </a:xfrm>
            <a:custGeom>
              <a:avLst/>
              <a:gdLst/>
              <a:ahLst/>
              <a:cxnLst/>
              <a:rect l="l" t="t" r="r" b="b"/>
              <a:pathLst>
                <a:path w="10621" h="36622" extrusionOk="0">
                  <a:moveTo>
                    <a:pt x="7344" y="0"/>
                  </a:moveTo>
                  <a:lnTo>
                    <a:pt x="7209" y="39"/>
                  </a:lnTo>
                  <a:lnTo>
                    <a:pt x="7093" y="77"/>
                  </a:lnTo>
                  <a:lnTo>
                    <a:pt x="6978" y="135"/>
                  </a:lnTo>
                  <a:lnTo>
                    <a:pt x="6881" y="212"/>
                  </a:lnTo>
                  <a:lnTo>
                    <a:pt x="6785" y="309"/>
                  </a:lnTo>
                  <a:lnTo>
                    <a:pt x="6708" y="424"/>
                  </a:lnTo>
                  <a:lnTo>
                    <a:pt x="6110" y="1446"/>
                  </a:lnTo>
                  <a:lnTo>
                    <a:pt x="5783" y="2043"/>
                  </a:lnTo>
                  <a:lnTo>
                    <a:pt x="5436" y="2699"/>
                  </a:lnTo>
                  <a:lnTo>
                    <a:pt x="5070" y="3393"/>
                  </a:lnTo>
                  <a:lnTo>
                    <a:pt x="4703" y="4144"/>
                  </a:lnTo>
                  <a:lnTo>
                    <a:pt x="4318" y="4954"/>
                  </a:lnTo>
                  <a:lnTo>
                    <a:pt x="3933" y="5802"/>
                  </a:lnTo>
                  <a:lnTo>
                    <a:pt x="3547" y="6688"/>
                  </a:lnTo>
                  <a:lnTo>
                    <a:pt x="3162" y="7633"/>
                  </a:lnTo>
                  <a:lnTo>
                    <a:pt x="2795" y="8635"/>
                  </a:lnTo>
                  <a:lnTo>
                    <a:pt x="2429" y="9657"/>
                  </a:lnTo>
                  <a:lnTo>
                    <a:pt x="2082" y="10736"/>
                  </a:lnTo>
                  <a:lnTo>
                    <a:pt x="1735" y="11835"/>
                  </a:lnTo>
                  <a:lnTo>
                    <a:pt x="1427" y="12991"/>
                  </a:lnTo>
                  <a:lnTo>
                    <a:pt x="1118" y="14167"/>
                  </a:lnTo>
                  <a:lnTo>
                    <a:pt x="868" y="15381"/>
                  </a:lnTo>
                  <a:lnTo>
                    <a:pt x="617" y="16634"/>
                  </a:lnTo>
                  <a:lnTo>
                    <a:pt x="425" y="17906"/>
                  </a:lnTo>
                  <a:lnTo>
                    <a:pt x="251" y="19217"/>
                  </a:lnTo>
                  <a:lnTo>
                    <a:pt x="116" y="20547"/>
                  </a:lnTo>
                  <a:lnTo>
                    <a:pt x="78" y="21221"/>
                  </a:lnTo>
                  <a:lnTo>
                    <a:pt x="39" y="21915"/>
                  </a:lnTo>
                  <a:lnTo>
                    <a:pt x="20" y="22609"/>
                  </a:lnTo>
                  <a:lnTo>
                    <a:pt x="1" y="23303"/>
                  </a:lnTo>
                  <a:lnTo>
                    <a:pt x="1" y="23997"/>
                  </a:lnTo>
                  <a:lnTo>
                    <a:pt x="20" y="24710"/>
                  </a:lnTo>
                  <a:lnTo>
                    <a:pt x="39" y="25423"/>
                  </a:lnTo>
                  <a:lnTo>
                    <a:pt x="78" y="26136"/>
                  </a:lnTo>
                  <a:lnTo>
                    <a:pt x="135" y="26869"/>
                  </a:lnTo>
                  <a:lnTo>
                    <a:pt x="213" y="27582"/>
                  </a:lnTo>
                  <a:lnTo>
                    <a:pt x="290" y="28314"/>
                  </a:lnTo>
                  <a:lnTo>
                    <a:pt x="386" y="29066"/>
                  </a:lnTo>
                  <a:lnTo>
                    <a:pt x="502" y="29798"/>
                  </a:lnTo>
                  <a:lnTo>
                    <a:pt x="637" y="30550"/>
                  </a:lnTo>
                  <a:lnTo>
                    <a:pt x="791" y="31282"/>
                  </a:lnTo>
                  <a:lnTo>
                    <a:pt x="964" y="32034"/>
                  </a:lnTo>
                  <a:lnTo>
                    <a:pt x="1138" y="32805"/>
                  </a:lnTo>
                  <a:lnTo>
                    <a:pt x="1350" y="33557"/>
                  </a:lnTo>
                  <a:lnTo>
                    <a:pt x="1562" y="34309"/>
                  </a:lnTo>
                  <a:lnTo>
                    <a:pt x="1793" y="35080"/>
                  </a:lnTo>
                  <a:lnTo>
                    <a:pt x="2063" y="35850"/>
                  </a:lnTo>
                  <a:lnTo>
                    <a:pt x="2333" y="36621"/>
                  </a:lnTo>
                  <a:lnTo>
                    <a:pt x="5686" y="36621"/>
                  </a:lnTo>
                  <a:lnTo>
                    <a:pt x="5802" y="36429"/>
                  </a:lnTo>
                  <a:lnTo>
                    <a:pt x="6072" y="35889"/>
                  </a:lnTo>
                  <a:lnTo>
                    <a:pt x="6477" y="35002"/>
                  </a:lnTo>
                  <a:lnTo>
                    <a:pt x="6727" y="34443"/>
                  </a:lnTo>
                  <a:lnTo>
                    <a:pt x="6997" y="33807"/>
                  </a:lnTo>
                  <a:lnTo>
                    <a:pt x="7286" y="33094"/>
                  </a:lnTo>
                  <a:lnTo>
                    <a:pt x="7595" y="32304"/>
                  </a:lnTo>
                  <a:lnTo>
                    <a:pt x="7903" y="31437"/>
                  </a:lnTo>
                  <a:lnTo>
                    <a:pt x="8211" y="30492"/>
                  </a:lnTo>
                  <a:lnTo>
                    <a:pt x="8520" y="29509"/>
                  </a:lnTo>
                  <a:lnTo>
                    <a:pt x="8828" y="28430"/>
                  </a:lnTo>
                  <a:lnTo>
                    <a:pt x="9137" y="27312"/>
                  </a:lnTo>
                  <a:lnTo>
                    <a:pt x="9406" y="26117"/>
                  </a:lnTo>
                  <a:lnTo>
                    <a:pt x="9676" y="24864"/>
                  </a:lnTo>
                  <a:lnTo>
                    <a:pt x="9927" y="23573"/>
                  </a:lnTo>
                  <a:lnTo>
                    <a:pt x="10139" y="22204"/>
                  </a:lnTo>
                  <a:lnTo>
                    <a:pt x="10312" y="20797"/>
                  </a:lnTo>
                  <a:lnTo>
                    <a:pt x="10466" y="19332"/>
                  </a:lnTo>
                  <a:lnTo>
                    <a:pt x="10524" y="18581"/>
                  </a:lnTo>
                  <a:lnTo>
                    <a:pt x="10563" y="17829"/>
                  </a:lnTo>
                  <a:lnTo>
                    <a:pt x="10601" y="17058"/>
                  </a:lnTo>
                  <a:lnTo>
                    <a:pt x="10621" y="16268"/>
                  </a:lnTo>
                  <a:lnTo>
                    <a:pt x="10621" y="15478"/>
                  </a:lnTo>
                  <a:lnTo>
                    <a:pt x="10621" y="14687"/>
                  </a:lnTo>
                  <a:lnTo>
                    <a:pt x="10601" y="13859"/>
                  </a:lnTo>
                  <a:lnTo>
                    <a:pt x="10582" y="13049"/>
                  </a:lnTo>
                  <a:lnTo>
                    <a:pt x="10544" y="12201"/>
                  </a:lnTo>
                  <a:lnTo>
                    <a:pt x="10466" y="11372"/>
                  </a:lnTo>
                  <a:lnTo>
                    <a:pt x="10389" y="10524"/>
                  </a:lnTo>
                  <a:lnTo>
                    <a:pt x="10312" y="9657"/>
                  </a:lnTo>
                  <a:lnTo>
                    <a:pt x="10197" y="8789"/>
                  </a:lnTo>
                  <a:lnTo>
                    <a:pt x="10062" y="7903"/>
                  </a:lnTo>
                  <a:lnTo>
                    <a:pt x="9927" y="7016"/>
                  </a:lnTo>
                  <a:lnTo>
                    <a:pt x="9753" y="6130"/>
                  </a:lnTo>
                  <a:lnTo>
                    <a:pt x="9580" y="5224"/>
                  </a:lnTo>
                  <a:lnTo>
                    <a:pt x="9368" y="4318"/>
                  </a:lnTo>
                  <a:lnTo>
                    <a:pt x="9156" y="3412"/>
                  </a:lnTo>
                  <a:lnTo>
                    <a:pt x="8905" y="2487"/>
                  </a:lnTo>
                  <a:lnTo>
                    <a:pt x="8635" y="1562"/>
                  </a:lnTo>
                  <a:lnTo>
                    <a:pt x="8346" y="617"/>
                  </a:lnTo>
                  <a:lnTo>
                    <a:pt x="8288" y="482"/>
                  </a:lnTo>
                  <a:lnTo>
                    <a:pt x="8231" y="367"/>
                  </a:lnTo>
                  <a:lnTo>
                    <a:pt x="8134" y="270"/>
                  </a:lnTo>
                  <a:lnTo>
                    <a:pt x="8057" y="174"/>
                  </a:lnTo>
                  <a:lnTo>
                    <a:pt x="7942" y="116"/>
                  </a:lnTo>
                  <a:lnTo>
                    <a:pt x="7826" y="58"/>
                  </a:lnTo>
                  <a:lnTo>
                    <a:pt x="7710" y="20"/>
                  </a:lnTo>
                  <a:lnTo>
                    <a:pt x="75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7"/>
            <p:cNvSpPr/>
            <p:nvPr/>
          </p:nvSpPr>
          <p:spPr>
            <a:xfrm>
              <a:off x="7278563" y="2871513"/>
              <a:ext cx="78550" cy="643300"/>
            </a:xfrm>
            <a:custGeom>
              <a:avLst/>
              <a:gdLst/>
              <a:ahLst/>
              <a:cxnLst/>
              <a:rect l="l" t="t" r="r" b="b"/>
              <a:pathLst>
                <a:path w="3142" h="25732" extrusionOk="0">
                  <a:moveTo>
                    <a:pt x="2949" y="0"/>
                  </a:moveTo>
                  <a:lnTo>
                    <a:pt x="2891" y="20"/>
                  </a:lnTo>
                  <a:lnTo>
                    <a:pt x="2853" y="77"/>
                  </a:lnTo>
                  <a:lnTo>
                    <a:pt x="2833" y="135"/>
                  </a:lnTo>
                  <a:lnTo>
                    <a:pt x="0" y="25558"/>
                  </a:lnTo>
                  <a:lnTo>
                    <a:pt x="19" y="25616"/>
                  </a:lnTo>
                  <a:lnTo>
                    <a:pt x="39" y="25674"/>
                  </a:lnTo>
                  <a:lnTo>
                    <a:pt x="77" y="25712"/>
                  </a:lnTo>
                  <a:lnTo>
                    <a:pt x="135" y="25732"/>
                  </a:lnTo>
                  <a:lnTo>
                    <a:pt x="212" y="25732"/>
                  </a:lnTo>
                  <a:lnTo>
                    <a:pt x="251" y="25693"/>
                  </a:lnTo>
                  <a:lnTo>
                    <a:pt x="289" y="25654"/>
                  </a:lnTo>
                  <a:lnTo>
                    <a:pt x="309" y="25597"/>
                  </a:lnTo>
                  <a:lnTo>
                    <a:pt x="3142" y="155"/>
                  </a:lnTo>
                  <a:lnTo>
                    <a:pt x="3123" y="97"/>
                  </a:lnTo>
                  <a:lnTo>
                    <a:pt x="3103" y="58"/>
                  </a:lnTo>
                  <a:lnTo>
                    <a:pt x="3065" y="20"/>
                  </a:lnTo>
                  <a:lnTo>
                    <a:pt x="3007"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7"/>
            <p:cNvSpPr/>
            <p:nvPr/>
          </p:nvSpPr>
          <p:spPr>
            <a:xfrm>
              <a:off x="6949438" y="2778988"/>
              <a:ext cx="276625" cy="811950"/>
            </a:xfrm>
            <a:custGeom>
              <a:avLst/>
              <a:gdLst/>
              <a:ahLst/>
              <a:cxnLst/>
              <a:rect l="l" t="t" r="r" b="b"/>
              <a:pathLst>
                <a:path w="11065" h="32478" extrusionOk="0">
                  <a:moveTo>
                    <a:pt x="2121" y="1"/>
                  </a:moveTo>
                  <a:lnTo>
                    <a:pt x="2005" y="39"/>
                  </a:lnTo>
                  <a:lnTo>
                    <a:pt x="1890" y="59"/>
                  </a:lnTo>
                  <a:lnTo>
                    <a:pt x="1793" y="116"/>
                  </a:lnTo>
                  <a:lnTo>
                    <a:pt x="1697" y="174"/>
                  </a:lnTo>
                  <a:lnTo>
                    <a:pt x="1620" y="251"/>
                  </a:lnTo>
                  <a:lnTo>
                    <a:pt x="1562" y="348"/>
                  </a:lnTo>
                  <a:lnTo>
                    <a:pt x="1504" y="444"/>
                  </a:lnTo>
                  <a:lnTo>
                    <a:pt x="1466" y="540"/>
                  </a:lnTo>
                  <a:lnTo>
                    <a:pt x="1234" y="1562"/>
                  </a:lnTo>
                  <a:lnTo>
                    <a:pt x="1022" y="2583"/>
                  </a:lnTo>
                  <a:lnTo>
                    <a:pt x="830" y="3566"/>
                  </a:lnTo>
                  <a:lnTo>
                    <a:pt x="675" y="4530"/>
                  </a:lnTo>
                  <a:lnTo>
                    <a:pt x="521" y="5494"/>
                  </a:lnTo>
                  <a:lnTo>
                    <a:pt x="406" y="6419"/>
                  </a:lnTo>
                  <a:lnTo>
                    <a:pt x="290" y="7344"/>
                  </a:lnTo>
                  <a:lnTo>
                    <a:pt x="194" y="8250"/>
                  </a:lnTo>
                  <a:lnTo>
                    <a:pt x="136" y="9117"/>
                  </a:lnTo>
                  <a:lnTo>
                    <a:pt x="78" y="9985"/>
                  </a:lnTo>
                  <a:lnTo>
                    <a:pt x="39" y="10833"/>
                  </a:lnTo>
                  <a:lnTo>
                    <a:pt x="20" y="11681"/>
                  </a:lnTo>
                  <a:lnTo>
                    <a:pt x="1" y="12490"/>
                  </a:lnTo>
                  <a:lnTo>
                    <a:pt x="20" y="13281"/>
                  </a:lnTo>
                  <a:lnTo>
                    <a:pt x="39" y="14071"/>
                  </a:lnTo>
                  <a:lnTo>
                    <a:pt x="78" y="14823"/>
                  </a:lnTo>
                  <a:lnTo>
                    <a:pt x="116" y="15574"/>
                  </a:lnTo>
                  <a:lnTo>
                    <a:pt x="194" y="16307"/>
                  </a:lnTo>
                  <a:lnTo>
                    <a:pt x="271" y="17020"/>
                  </a:lnTo>
                  <a:lnTo>
                    <a:pt x="348" y="17714"/>
                  </a:lnTo>
                  <a:lnTo>
                    <a:pt x="444" y="18388"/>
                  </a:lnTo>
                  <a:lnTo>
                    <a:pt x="540" y="19063"/>
                  </a:lnTo>
                  <a:lnTo>
                    <a:pt x="656" y="19699"/>
                  </a:lnTo>
                  <a:lnTo>
                    <a:pt x="791" y="20335"/>
                  </a:lnTo>
                  <a:lnTo>
                    <a:pt x="1061" y="21549"/>
                  </a:lnTo>
                  <a:lnTo>
                    <a:pt x="1369" y="22687"/>
                  </a:lnTo>
                  <a:lnTo>
                    <a:pt x="1697" y="23766"/>
                  </a:lnTo>
                  <a:lnTo>
                    <a:pt x="2044" y="24768"/>
                  </a:lnTo>
                  <a:lnTo>
                    <a:pt x="2410" y="25732"/>
                  </a:lnTo>
                  <a:lnTo>
                    <a:pt x="2776" y="26618"/>
                  </a:lnTo>
                  <a:lnTo>
                    <a:pt x="3162" y="27428"/>
                  </a:lnTo>
                  <a:lnTo>
                    <a:pt x="3528" y="28180"/>
                  </a:lnTo>
                  <a:lnTo>
                    <a:pt x="3913" y="28874"/>
                  </a:lnTo>
                  <a:lnTo>
                    <a:pt x="4280" y="29510"/>
                  </a:lnTo>
                  <a:lnTo>
                    <a:pt x="4627" y="30088"/>
                  </a:lnTo>
                  <a:lnTo>
                    <a:pt x="4974" y="30589"/>
                  </a:lnTo>
                  <a:lnTo>
                    <a:pt x="5282" y="31032"/>
                  </a:lnTo>
                  <a:lnTo>
                    <a:pt x="5571" y="31418"/>
                  </a:lnTo>
                  <a:lnTo>
                    <a:pt x="6053" y="32015"/>
                  </a:lnTo>
                  <a:lnTo>
                    <a:pt x="6361" y="32362"/>
                  </a:lnTo>
                  <a:lnTo>
                    <a:pt x="6477" y="32478"/>
                  </a:lnTo>
                  <a:lnTo>
                    <a:pt x="10833" y="31765"/>
                  </a:lnTo>
                  <a:lnTo>
                    <a:pt x="10891" y="31071"/>
                  </a:lnTo>
                  <a:lnTo>
                    <a:pt x="10949" y="30377"/>
                  </a:lnTo>
                  <a:lnTo>
                    <a:pt x="11026" y="28989"/>
                  </a:lnTo>
                  <a:lnTo>
                    <a:pt x="11064" y="27640"/>
                  </a:lnTo>
                  <a:lnTo>
                    <a:pt x="11045" y="26291"/>
                  </a:lnTo>
                  <a:lnTo>
                    <a:pt x="11006" y="24980"/>
                  </a:lnTo>
                  <a:lnTo>
                    <a:pt x="10910" y="23670"/>
                  </a:lnTo>
                  <a:lnTo>
                    <a:pt x="10794" y="22397"/>
                  </a:lnTo>
                  <a:lnTo>
                    <a:pt x="10640" y="21145"/>
                  </a:lnTo>
                  <a:lnTo>
                    <a:pt x="10447" y="19911"/>
                  </a:lnTo>
                  <a:lnTo>
                    <a:pt x="10235" y="18697"/>
                  </a:lnTo>
                  <a:lnTo>
                    <a:pt x="9985" y="17521"/>
                  </a:lnTo>
                  <a:lnTo>
                    <a:pt x="9734" y="16365"/>
                  </a:lnTo>
                  <a:lnTo>
                    <a:pt x="9445" y="15227"/>
                  </a:lnTo>
                  <a:lnTo>
                    <a:pt x="9137" y="14129"/>
                  </a:lnTo>
                  <a:lnTo>
                    <a:pt x="8809" y="13069"/>
                  </a:lnTo>
                  <a:lnTo>
                    <a:pt x="8462" y="12028"/>
                  </a:lnTo>
                  <a:lnTo>
                    <a:pt x="8115" y="11006"/>
                  </a:lnTo>
                  <a:lnTo>
                    <a:pt x="7749" y="10043"/>
                  </a:lnTo>
                  <a:lnTo>
                    <a:pt x="7383" y="9098"/>
                  </a:lnTo>
                  <a:lnTo>
                    <a:pt x="7017" y="8192"/>
                  </a:lnTo>
                  <a:lnTo>
                    <a:pt x="6631" y="7306"/>
                  </a:lnTo>
                  <a:lnTo>
                    <a:pt x="6265" y="6477"/>
                  </a:lnTo>
                  <a:lnTo>
                    <a:pt x="5879" y="5687"/>
                  </a:lnTo>
                  <a:lnTo>
                    <a:pt x="5513" y="4916"/>
                  </a:lnTo>
                  <a:lnTo>
                    <a:pt x="5147" y="4202"/>
                  </a:lnTo>
                  <a:lnTo>
                    <a:pt x="4781" y="3509"/>
                  </a:lnTo>
                  <a:lnTo>
                    <a:pt x="4087" y="2275"/>
                  </a:lnTo>
                  <a:lnTo>
                    <a:pt x="3470" y="1234"/>
                  </a:lnTo>
                  <a:lnTo>
                    <a:pt x="2930" y="348"/>
                  </a:lnTo>
                  <a:lnTo>
                    <a:pt x="2853" y="251"/>
                  </a:lnTo>
                  <a:lnTo>
                    <a:pt x="2757" y="174"/>
                  </a:lnTo>
                  <a:lnTo>
                    <a:pt x="2680" y="116"/>
                  </a:lnTo>
                  <a:lnTo>
                    <a:pt x="2564" y="59"/>
                  </a:lnTo>
                  <a:lnTo>
                    <a:pt x="2449" y="20"/>
                  </a:lnTo>
                  <a:lnTo>
                    <a:pt x="2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7"/>
            <p:cNvSpPr/>
            <p:nvPr/>
          </p:nvSpPr>
          <p:spPr>
            <a:xfrm>
              <a:off x="7007738" y="2998713"/>
              <a:ext cx="141700" cy="517075"/>
            </a:xfrm>
            <a:custGeom>
              <a:avLst/>
              <a:gdLst/>
              <a:ahLst/>
              <a:cxnLst/>
              <a:rect l="l" t="t" r="r" b="b"/>
              <a:pathLst>
                <a:path w="5668" h="20683" extrusionOk="0">
                  <a:moveTo>
                    <a:pt x="117" y="1"/>
                  </a:moveTo>
                  <a:lnTo>
                    <a:pt x="59" y="20"/>
                  </a:lnTo>
                  <a:lnTo>
                    <a:pt x="20" y="78"/>
                  </a:lnTo>
                  <a:lnTo>
                    <a:pt x="1" y="116"/>
                  </a:lnTo>
                  <a:lnTo>
                    <a:pt x="20" y="174"/>
                  </a:lnTo>
                  <a:lnTo>
                    <a:pt x="5379" y="20566"/>
                  </a:lnTo>
                  <a:lnTo>
                    <a:pt x="5398" y="20605"/>
                  </a:lnTo>
                  <a:lnTo>
                    <a:pt x="5436" y="20644"/>
                  </a:lnTo>
                  <a:lnTo>
                    <a:pt x="5475" y="20663"/>
                  </a:lnTo>
                  <a:lnTo>
                    <a:pt x="5533" y="20682"/>
                  </a:lnTo>
                  <a:lnTo>
                    <a:pt x="5571" y="20663"/>
                  </a:lnTo>
                  <a:lnTo>
                    <a:pt x="5610" y="20644"/>
                  </a:lnTo>
                  <a:lnTo>
                    <a:pt x="5648" y="20605"/>
                  </a:lnTo>
                  <a:lnTo>
                    <a:pt x="5668" y="20547"/>
                  </a:lnTo>
                  <a:lnTo>
                    <a:pt x="5668" y="20489"/>
                  </a:lnTo>
                  <a:lnTo>
                    <a:pt x="309" y="116"/>
                  </a:lnTo>
                  <a:lnTo>
                    <a:pt x="271" y="59"/>
                  </a:lnTo>
                  <a:lnTo>
                    <a:pt x="232" y="20"/>
                  </a:lnTo>
                  <a:lnTo>
                    <a:pt x="1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7"/>
            <p:cNvSpPr/>
            <p:nvPr/>
          </p:nvSpPr>
          <p:spPr>
            <a:xfrm>
              <a:off x="6966788" y="3517688"/>
              <a:ext cx="558975" cy="711225"/>
            </a:xfrm>
            <a:custGeom>
              <a:avLst/>
              <a:gdLst/>
              <a:ahLst/>
              <a:cxnLst/>
              <a:rect l="l" t="t" r="r" b="b"/>
              <a:pathLst>
                <a:path w="22359" h="28449" extrusionOk="0">
                  <a:moveTo>
                    <a:pt x="22359" y="0"/>
                  </a:moveTo>
                  <a:lnTo>
                    <a:pt x="22350" y="89"/>
                  </a:lnTo>
                  <a:lnTo>
                    <a:pt x="22350" y="89"/>
                  </a:lnTo>
                  <a:lnTo>
                    <a:pt x="22359" y="77"/>
                  </a:lnTo>
                  <a:lnTo>
                    <a:pt x="22359" y="0"/>
                  </a:lnTo>
                  <a:close/>
                  <a:moveTo>
                    <a:pt x="1" y="0"/>
                  </a:moveTo>
                  <a:lnTo>
                    <a:pt x="2757" y="27466"/>
                  </a:lnTo>
                  <a:lnTo>
                    <a:pt x="2757" y="27485"/>
                  </a:lnTo>
                  <a:lnTo>
                    <a:pt x="2795" y="27524"/>
                  </a:lnTo>
                  <a:lnTo>
                    <a:pt x="2930" y="27582"/>
                  </a:lnTo>
                  <a:lnTo>
                    <a:pt x="3123" y="27659"/>
                  </a:lnTo>
                  <a:lnTo>
                    <a:pt x="3412" y="27755"/>
                  </a:lnTo>
                  <a:lnTo>
                    <a:pt x="3778" y="27832"/>
                  </a:lnTo>
                  <a:lnTo>
                    <a:pt x="4183" y="27909"/>
                  </a:lnTo>
                  <a:lnTo>
                    <a:pt x="4684" y="27986"/>
                  </a:lnTo>
                  <a:lnTo>
                    <a:pt x="5224" y="28064"/>
                  </a:lnTo>
                  <a:lnTo>
                    <a:pt x="6477" y="28218"/>
                  </a:lnTo>
                  <a:lnTo>
                    <a:pt x="7171" y="28276"/>
                  </a:lnTo>
                  <a:lnTo>
                    <a:pt x="7903" y="28333"/>
                  </a:lnTo>
                  <a:lnTo>
                    <a:pt x="8674" y="28391"/>
                  </a:lnTo>
                  <a:lnTo>
                    <a:pt x="9484" y="28410"/>
                  </a:lnTo>
                  <a:lnTo>
                    <a:pt x="10312" y="28449"/>
                  </a:lnTo>
                  <a:lnTo>
                    <a:pt x="12047" y="28449"/>
                  </a:lnTo>
                  <a:lnTo>
                    <a:pt x="12876" y="28410"/>
                  </a:lnTo>
                  <a:lnTo>
                    <a:pt x="13685" y="28391"/>
                  </a:lnTo>
                  <a:lnTo>
                    <a:pt x="14456" y="28333"/>
                  </a:lnTo>
                  <a:lnTo>
                    <a:pt x="15208" y="28276"/>
                  </a:lnTo>
                  <a:lnTo>
                    <a:pt x="15902" y="28218"/>
                  </a:lnTo>
                  <a:lnTo>
                    <a:pt x="17135" y="28064"/>
                  </a:lnTo>
                  <a:lnTo>
                    <a:pt x="17694" y="27986"/>
                  </a:lnTo>
                  <a:lnTo>
                    <a:pt x="18176" y="27909"/>
                  </a:lnTo>
                  <a:lnTo>
                    <a:pt x="18600" y="27832"/>
                  </a:lnTo>
                  <a:lnTo>
                    <a:pt x="18947" y="27755"/>
                  </a:lnTo>
                  <a:lnTo>
                    <a:pt x="19236" y="27659"/>
                  </a:lnTo>
                  <a:lnTo>
                    <a:pt x="19448" y="27582"/>
                  </a:lnTo>
                  <a:lnTo>
                    <a:pt x="19564" y="27524"/>
                  </a:lnTo>
                  <a:lnTo>
                    <a:pt x="19603" y="27485"/>
                  </a:lnTo>
                  <a:lnTo>
                    <a:pt x="19622" y="27466"/>
                  </a:lnTo>
                  <a:lnTo>
                    <a:pt x="22350" y="89"/>
                  </a:lnTo>
                  <a:lnTo>
                    <a:pt x="22350" y="89"/>
                  </a:lnTo>
                  <a:lnTo>
                    <a:pt x="22301" y="154"/>
                  </a:lnTo>
                  <a:lnTo>
                    <a:pt x="22243" y="231"/>
                  </a:lnTo>
                  <a:lnTo>
                    <a:pt x="22147" y="309"/>
                  </a:lnTo>
                  <a:lnTo>
                    <a:pt x="22012" y="386"/>
                  </a:lnTo>
                  <a:lnTo>
                    <a:pt x="21858" y="463"/>
                  </a:lnTo>
                  <a:lnTo>
                    <a:pt x="21491" y="617"/>
                  </a:lnTo>
                  <a:lnTo>
                    <a:pt x="21010" y="752"/>
                  </a:lnTo>
                  <a:lnTo>
                    <a:pt x="20451" y="868"/>
                  </a:lnTo>
                  <a:lnTo>
                    <a:pt x="19815" y="1002"/>
                  </a:lnTo>
                  <a:lnTo>
                    <a:pt x="19082" y="1118"/>
                  </a:lnTo>
                  <a:lnTo>
                    <a:pt x="18292" y="1214"/>
                  </a:lnTo>
                  <a:lnTo>
                    <a:pt x="17444" y="1311"/>
                  </a:lnTo>
                  <a:lnTo>
                    <a:pt x="16519" y="1388"/>
                  </a:lnTo>
                  <a:lnTo>
                    <a:pt x="15536" y="1446"/>
                  </a:lnTo>
                  <a:lnTo>
                    <a:pt x="14514" y="1504"/>
                  </a:lnTo>
                  <a:lnTo>
                    <a:pt x="13435" y="1542"/>
                  </a:lnTo>
                  <a:lnTo>
                    <a:pt x="12317" y="1561"/>
                  </a:lnTo>
                  <a:lnTo>
                    <a:pt x="11180" y="1581"/>
                  </a:lnTo>
                  <a:lnTo>
                    <a:pt x="10043" y="1561"/>
                  </a:lnTo>
                  <a:lnTo>
                    <a:pt x="8925" y="1542"/>
                  </a:lnTo>
                  <a:lnTo>
                    <a:pt x="7865" y="1504"/>
                  </a:lnTo>
                  <a:lnTo>
                    <a:pt x="6824" y="1446"/>
                  </a:lnTo>
                  <a:lnTo>
                    <a:pt x="5860" y="1388"/>
                  </a:lnTo>
                  <a:lnTo>
                    <a:pt x="4935" y="1311"/>
                  </a:lnTo>
                  <a:lnTo>
                    <a:pt x="4068" y="1214"/>
                  </a:lnTo>
                  <a:lnTo>
                    <a:pt x="3277" y="1118"/>
                  </a:lnTo>
                  <a:lnTo>
                    <a:pt x="2545" y="1002"/>
                  </a:lnTo>
                  <a:lnTo>
                    <a:pt x="1909" y="868"/>
                  </a:lnTo>
                  <a:lnTo>
                    <a:pt x="1350" y="752"/>
                  </a:lnTo>
                  <a:lnTo>
                    <a:pt x="887" y="617"/>
                  </a:lnTo>
                  <a:lnTo>
                    <a:pt x="502" y="463"/>
                  </a:lnTo>
                  <a:lnTo>
                    <a:pt x="348" y="386"/>
                  </a:lnTo>
                  <a:lnTo>
                    <a:pt x="232" y="309"/>
                  </a:lnTo>
                  <a:lnTo>
                    <a:pt x="136" y="231"/>
                  </a:lnTo>
                  <a:lnTo>
                    <a:pt x="59" y="154"/>
                  </a:lnTo>
                  <a:lnTo>
                    <a:pt x="20" y="77"/>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12"/>
        <p:cNvGrpSpPr/>
        <p:nvPr/>
      </p:nvGrpSpPr>
      <p:grpSpPr>
        <a:xfrm>
          <a:off x="0" y="0"/>
          <a:ext cx="0" cy="0"/>
          <a:chOff x="0" y="0"/>
          <a:chExt cx="0" cy="0"/>
        </a:xfrm>
      </p:grpSpPr>
      <p:sp>
        <p:nvSpPr>
          <p:cNvPr id="1313" name="Google Shape;1313;p37"/>
          <p:cNvSpPr/>
          <p:nvPr/>
        </p:nvSpPr>
        <p:spPr>
          <a:xfrm>
            <a:off x="6104267" y="1345587"/>
            <a:ext cx="1086401" cy="1097274"/>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7"/>
          <p:cNvSpPr/>
          <p:nvPr/>
        </p:nvSpPr>
        <p:spPr>
          <a:xfrm>
            <a:off x="1756596" y="1353539"/>
            <a:ext cx="1086401" cy="1097274"/>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7"/>
          <p:cNvSpPr txBox="1">
            <a:spLocks noGrp="1"/>
          </p:cNvSpPr>
          <p:nvPr>
            <p:ph type="title"/>
          </p:nvPr>
        </p:nvSpPr>
        <p:spPr>
          <a:xfrm>
            <a:off x="880609" y="2645517"/>
            <a:ext cx="2913300" cy="365700"/>
          </a:xfrm>
          <a:prstGeom prst="rect">
            <a:avLst/>
          </a:prstGeom>
        </p:spPr>
        <p:txBody>
          <a:bodyPr spcFirstLastPara="1" wrap="square" lIns="91425" tIns="91425" rIns="91425" bIns="91425" anchor="ctr" anchorCtr="0">
            <a:noAutofit/>
          </a:bodyPr>
          <a:lstStyle/>
          <a:p>
            <a:pPr lvl="0"/>
            <a:r>
              <a:rPr lang="en-US" b="1" dirty="0" err="1"/>
              <a:t>Publicité</a:t>
            </a:r>
            <a:r>
              <a:rPr lang="en-US" b="1" dirty="0"/>
              <a:t> et manipulation </a:t>
            </a:r>
            <a:endParaRPr dirty="0"/>
          </a:p>
        </p:txBody>
      </p:sp>
      <p:sp>
        <p:nvSpPr>
          <p:cNvPr id="1316" name="Google Shape;1316;p37"/>
          <p:cNvSpPr txBox="1">
            <a:spLocks noGrp="1"/>
          </p:cNvSpPr>
          <p:nvPr>
            <p:ph type="title" idx="4"/>
          </p:nvPr>
        </p:nvSpPr>
        <p:spPr>
          <a:xfrm>
            <a:off x="750275" y="901744"/>
            <a:ext cx="7704000" cy="457200"/>
          </a:xfrm>
          <a:prstGeom prst="rect">
            <a:avLst/>
          </a:prstGeom>
        </p:spPr>
        <p:txBody>
          <a:bodyPr spcFirstLastPara="1" wrap="square" lIns="91425" tIns="91425" rIns="91425" bIns="91425" anchor="ctr" anchorCtr="0">
            <a:noAutofit/>
          </a:bodyPr>
          <a:lstStyle/>
          <a:p>
            <a:r>
              <a:rPr lang="x-none" sz="2800" dirty="0"/>
              <a:t>Éthique dans la psychologie des consommateurs</a:t>
            </a:r>
            <a:br>
              <a:rPr lang="x-none" sz="2800" dirty="0"/>
            </a:br>
            <a:endParaRPr sz="2800" dirty="0"/>
          </a:p>
        </p:txBody>
      </p:sp>
      <p:sp>
        <p:nvSpPr>
          <p:cNvPr id="1317" name="Google Shape;1317;p37"/>
          <p:cNvSpPr txBox="1">
            <a:spLocks noGrp="1"/>
          </p:cNvSpPr>
          <p:nvPr>
            <p:ph type="title" idx="2"/>
          </p:nvPr>
        </p:nvSpPr>
        <p:spPr>
          <a:xfrm>
            <a:off x="5284983" y="2571271"/>
            <a:ext cx="2913300" cy="365700"/>
          </a:xfrm>
          <a:prstGeom prst="rect">
            <a:avLst/>
          </a:prstGeom>
        </p:spPr>
        <p:txBody>
          <a:bodyPr spcFirstLastPara="1" wrap="square" lIns="91425" tIns="91425" rIns="91425" bIns="91425" anchor="ctr" anchorCtr="0">
            <a:noAutofit/>
          </a:bodyPr>
          <a:lstStyle/>
          <a:p>
            <a:pPr lvl="0"/>
            <a:r>
              <a:rPr lang="en-US" b="1" dirty="0"/>
              <a:t>Protection du </a:t>
            </a:r>
            <a:r>
              <a:rPr lang="en-US" b="1" dirty="0" err="1"/>
              <a:t>consommateur</a:t>
            </a:r>
            <a:r>
              <a:rPr lang="en-US" b="1" dirty="0"/>
              <a:t> </a:t>
            </a:r>
            <a:endParaRPr dirty="0"/>
          </a:p>
        </p:txBody>
      </p:sp>
      <p:sp>
        <p:nvSpPr>
          <p:cNvPr id="1318" name="Google Shape;1318;p37"/>
          <p:cNvSpPr txBox="1">
            <a:spLocks noGrp="1"/>
          </p:cNvSpPr>
          <p:nvPr>
            <p:ph type="subTitle" idx="1"/>
          </p:nvPr>
        </p:nvSpPr>
        <p:spPr>
          <a:xfrm>
            <a:off x="4960300" y="3729434"/>
            <a:ext cx="3626644" cy="548700"/>
          </a:xfrm>
          <a:prstGeom prst="rect">
            <a:avLst/>
          </a:prstGeom>
        </p:spPr>
        <p:txBody>
          <a:bodyPr spcFirstLastPara="1" wrap="square" lIns="91425" tIns="91425" rIns="91425" bIns="91425" anchor="ctr" anchorCtr="0">
            <a:noAutofit/>
          </a:bodyPr>
          <a:lstStyle/>
          <a:p>
            <a:pPr marL="0" lvl="0" indent="0"/>
            <a:r>
              <a:rPr lang="en-US" dirty="0"/>
              <a:t>Les </a:t>
            </a:r>
            <a:r>
              <a:rPr lang="en-US" dirty="0" err="1"/>
              <a:t>réglementations</a:t>
            </a:r>
            <a:r>
              <a:rPr lang="en-US" dirty="0"/>
              <a:t> </a:t>
            </a:r>
            <a:r>
              <a:rPr lang="en-US" dirty="0" err="1"/>
              <a:t>sont</a:t>
            </a:r>
            <a:r>
              <a:rPr lang="en-US" dirty="0"/>
              <a:t> mises </a:t>
            </a:r>
            <a:r>
              <a:rPr lang="en-US" dirty="0" err="1"/>
              <a:t>en</a:t>
            </a:r>
            <a:r>
              <a:rPr lang="en-US" dirty="0"/>
              <a:t> place pour </a:t>
            </a:r>
            <a:r>
              <a:rPr lang="en-US" dirty="0" err="1"/>
              <a:t>protéger</a:t>
            </a:r>
            <a:r>
              <a:rPr lang="en-US" dirty="0"/>
              <a:t> les </a:t>
            </a:r>
            <a:r>
              <a:rPr lang="en-US" dirty="0" err="1"/>
              <a:t>consommateurs</a:t>
            </a:r>
            <a:r>
              <a:rPr lang="en-US" dirty="0"/>
              <a:t> </a:t>
            </a:r>
            <a:r>
              <a:rPr lang="en-US" dirty="0" err="1"/>
              <a:t>contre</a:t>
            </a:r>
            <a:r>
              <a:rPr lang="en-US" dirty="0"/>
              <a:t> les </a:t>
            </a:r>
            <a:r>
              <a:rPr lang="en-US" dirty="0" err="1"/>
              <a:t>pratiques</a:t>
            </a:r>
            <a:r>
              <a:rPr lang="en-US" dirty="0"/>
              <a:t> </a:t>
            </a:r>
            <a:r>
              <a:rPr lang="en-US" dirty="0" err="1"/>
              <a:t>commerciales</a:t>
            </a:r>
            <a:r>
              <a:rPr lang="en-US" dirty="0"/>
              <a:t> </a:t>
            </a:r>
            <a:r>
              <a:rPr lang="en-US" dirty="0" err="1"/>
              <a:t>trompeuses</a:t>
            </a:r>
            <a:r>
              <a:rPr lang="en-US" dirty="0"/>
              <a:t> </a:t>
            </a:r>
            <a:r>
              <a:rPr lang="en-US" dirty="0" err="1"/>
              <a:t>ou</a:t>
            </a:r>
            <a:r>
              <a:rPr lang="en-US" dirty="0"/>
              <a:t> </a:t>
            </a:r>
            <a:r>
              <a:rPr lang="en-US" dirty="0" err="1"/>
              <a:t>préjudiciables</a:t>
            </a:r>
            <a:r>
              <a:rPr lang="en-US" dirty="0"/>
              <a:t>. </a:t>
            </a:r>
            <a:r>
              <a:rPr lang="en-US" dirty="0" err="1"/>
              <a:t>Elles</a:t>
            </a:r>
            <a:r>
              <a:rPr lang="en-US" dirty="0"/>
              <a:t> </a:t>
            </a:r>
            <a:r>
              <a:rPr lang="en-US" dirty="0" err="1"/>
              <a:t>visent</a:t>
            </a:r>
            <a:r>
              <a:rPr lang="en-US" dirty="0"/>
              <a:t> à assurer la transparence et </a:t>
            </a:r>
            <a:r>
              <a:rPr lang="en-US" dirty="0" err="1"/>
              <a:t>l'honnêteté</a:t>
            </a:r>
            <a:r>
              <a:rPr lang="en-US" dirty="0"/>
              <a:t> dans les transactions </a:t>
            </a:r>
            <a:r>
              <a:rPr lang="en-US" dirty="0" err="1"/>
              <a:t>commerciales</a:t>
            </a:r>
            <a:r>
              <a:rPr lang="en-US" dirty="0"/>
              <a:t>, </a:t>
            </a:r>
            <a:r>
              <a:rPr lang="en-US" dirty="0" err="1"/>
              <a:t>ainsi</a:t>
            </a:r>
            <a:r>
              <a:rPr lang="en-US" dirty="0"/>
              <a:t> </a:t>
            </a:r>
            <a:r>
              <a:rPr lang="en-US" dirty="0" err="1"/>
              <a:t>qu'à</a:t>
            </a:r>
            <a:r>
              <a:rPr lang="en-US" dirty="0"/>
              <a:t> </a:t>
            </a:r>
            <a:r>
              <a:rPr lang="en-US" dirty="0" err="1"/>
              <a:t>garantir</a:t>
            </a:r>
            <a:r>
              <a:rPr lang="en-US" dirty="0"/>
              <a:t> les droits et la </a:t>
            </a:r>
            <a:r>
              <a:rPr lang="en-US" dirty="0" err="1"/>
              <a:t>sécurité</a:t>
            </a:r>
            <a:r>
              <a:rPr lang="en-US" dirty="0"/>
              <a:t> des </a:t>
            </a:r>
            <a:r>
              <a:rPr lang="en-US" dirty="0" err="1"/>
              <a:t>consommateurs</a:t>
            </a:r>
            <a:endParaRPr dirty="0"/>
          </a:p>
        </p:txBody>
      </p:sp>
      <p:sp>
        <p:nvSpPr>
          <p:cNvPr id="1319" name="Google Shape;1319;p37"/>
          <p:cNvSpPr txBox="1">
            <a:spLocks noGrp="1"/>
          </p:cNvSpPr>
          <p:nvPr>
            <p:ph type="subTitle" idx="3"/>
          </p:nvPr>
        </p:nvSpPr>
        <p:spPr>
          <a:xfrm>
            <a:off x="434349" y="3698937"/>
            <a:ext cx="3964101" cy="548700"/>
          </a:xfrm>
          <a:prstGeom prst="rect">
            <a:avLst/>
          </a:prstGeom>
        </p:spPr>
        <p:txBody>
          <a:bodyPr spcFirstLastPara="1" wrap="square" lIns="91425" tIns="91425" rIns="91425" bIns="91425" anchor="ctr" anchorCtr="0">
            <a:noAutofit/>
          </a:bodyPr>
          <a:lstStyle/>
          <a:p>
            <a:pPr marL="0" lvl="0" indent="0"/>
            <a:r>
              <a:rPr lang="en-US" dirty="0"/>
              <a:t>Les </a:t>
            </a:r>
            <a:r>
              <a:rPr lang="en-US" dirty="0" err="1" smtClean="0"/>
              <a:t>frontiéres</a:t>
            </a:r>
            <a:r>
              <a:rPr lang="en-US" dirty="0" smtClean="0"/>
              <a:t> </a:t>
            </a:r>
            <a:r>
              <a:rPr lang="en-US" dirty="0"/>
              <a:t>entre persuasion et manipulation des </a:t>
            </a:r>
            <a:r>
              <a:rPr lang="en-US" dirty="0" err="1"/>
              <a:t>comportements</a:t>
            </a:r>
            <a:r>
              <a:rPr lang="en-US" dirty="0"/>
              <a:t> des </a:t>
            </a:r>
            <a:r>
              <a:rPr lang="en-US" dirty="0" err="1"/>
              <a:t>consommateurs</a:t>
            </a:r>
            <a:r>
              <a:rPr lang="en-US" dirty="0"/>
              <a:t> </a:t>
            </a:r>
            <a:r>
              <a:rPr lang="en-US" dirty="0" err="1"/>
              <a:t>suscitent</a:t>
            </a:r>
            <a:r>
              <a:rPr lang="en-US" dirty="0"/>
              <a:t> des </a:t>
            </a:r>
            <a:r>
              <a:rPr lang="en-US" dirty="0" err="1"/>
              <a:t>débats</a:t>
            </a:r>
            <a:r>
              <a:rPr lang="en-US" dirty="0"/>
              <a:t> </a:t>
            </a:r>
            <a:r>
              <a:rPr lang="en-US" dirty="0" err="1"/>
              <a:t>éthiques</a:t>
            </a:r>
            <a:r>
              <a:rPr lang="en-US" dirty="0"/>
              <a:t> dans le marketing. Les </a:t>
            </a:r>
            <a:r>
              <a:rPr lang="en-US" dirty="0" err="1"/>
              <a:t>entreprises</a:t>
            </a:r>
            <a:r>
              <a:rPr lang="en-US" dirty="0"/>
              <a:t> </a:t>
            </a:r>
            <a:r>
              <a:rPr lang="en-US" dirty="0" err="1"/>
              <a:t>doivent</a:t>
            </a:r>
            <a:r>
              <a:rPr lang="en-US" dirty="0"/>
              <a:t> </a:t>
            </a:r>
            <a:r>
              <a:rPr lang="en-US" dirty="0" err="1"/>
              <a:t>être</a:t>
            </a:r>
            <a:r>
              <a:rPr lang="en-US" dirty="0"/>
              <a:t> </a:t>
            </a:r>
            <a:r>
              <a:rPr lang="en-US" dirty="0" err="1"/>
              <a:t>conscientes</a:t>
            </a:r>
            <a:r>
              <a:rPr lang="en-US" dirty="0"/>
              <a:t> des </a:t>
            </a:r>
            <a:r>
              <a:rPr lang="en-US" dirty="0" err="1"/>
              <a:t>limites</a:t>
            </a:r>
            <a:r>
              <a:rPr lang="en-US" dirty="0"/>
              <a:t> </a:t>
            </a:r>
            <a:r>
              <a:rPr lang="en-US" dirty="0" err="1"/>
              <a:t>éthiques</a:t>
            </a:r>
            <a:r>
              <a:rPr lang="en-US" dirty="0"/>
              <a:t> </a:t>
            </a:r>
            <a:r>
              <a:rPr lang="en-US" dirty="0" err="1"/>
              <a:t>lorsqu'elles</a:t>
            </a:r>
            <a:r>
              <a:rPr lang="en-US" dirty="0"/>
              <a:t> </a:t>
            </a:r>
            <a:r>
              <a:rPr lang="en-US" dirty="0" err="1"/>
              <a:t>tentent</a:t>
            </a:r>
            <a:r>
              <a:rPr lang="en-US" dirty="0"/>
              <a:t> </a:t>
            </a:r>
            <a:r>
              <a:rPr lang="en-US" dirty="0" err="1"/>
              <a:t>d'influencer</a:t>
            </a:r>
            <a:r>
              <a:rPr lang="en-US" dirty="0"/>
              <a:t> les </a:t>
            </a:r>
            <a:r>
              <a:rPr lang="en-US" dirty="0" err="1"/>
              <a:t>choix</a:t>
            </a:r>
            <a:r>
              <a:rPr lang="en-US" dirty="0"/>
              <a:t> des </a:t>
            </a:r>
            <a:r>
              <a:rPr lang="en-US" dirty="0" err="1"/>
              <a:t>consommateurs</a:t>
            </a:r>
            <a:endParaRPr dirty="0"/>
          </a:p>
        </p:txBody>
      </p:sp>
      <p:grpSp>
        <p:nvGrpSpPr>
          <p:cNvPr id="1320" name="Google Shape;1320;p37"/>
          <p:cNvGrpSpPr/>
          <p:nvPr/>
        </p:nvGrpSpPr>
        <p:grpSpPr>
          <a:xfrm>
            <a:off x="2073997" y="1601807"/>
            <a:ext cx="535915" cy="616236"/>
            <a:chOff x="3133150" y="1774525"/>
            <a:chExt cx="844625" cy="968925"/>
          </a:xfrm>
        </p:grpSpPr>
        <p:sp>
          <p:nvSpPr>
            <p:cNvPr id="1321" name="Google Shape;1321;p37"/>
            <p:cNvSpPr/>
            <p:nvPr/>
          </p:nvSpPr>
          <p:spPr>
            <a:xfrm>
              <a:off x="3133150" y="1774525"/>
              <a:ext cx="844625" cy="968925"/>
            </a:xfrm>
            <a:custGeom>
              <a:avLst/>
              <a:gdLst/>
              <a:ahLst/>
              <a:cxnLst/>
              <a:rect l="l" t="t" r="r" b="b"/>
              <a:pathLst>
                <a:path w="33785" h="38757" extrusionOk="0">
                  <a:moveTo>
                    <a:pt x="16024" y="0"/>
                  </a:moveTo>
                  <a:lnTo>
                    <a:pt x="15452" y="20"/>
                  </a:lnTo>
                  <a:lnTo>
                    <a:pt x="14880" y="40"/>
                  </a:lnTo>
                  <a:lnTo>
                    <a:pt x="14307" y="99"/>
                  </a:lnTo>
                  <a:lnTo>
                    <a:pt x="13715" y="158"/>
                  </a:lnTo>
                  <a:lnTo>
                    <a:pt x="13025" y="277"/>
                  </a:lnTo>
                  <a:lnTo>
                    <a:pt x="12354" y="415"/>
                  </a:lnTo>
                  <a:lnTo>
                    <a:pt x="11683" y="553"/>
                  </a:lnTo>
                  <a:lnTo>
                    <a:pt x="11051" y="731"/>
                  </a:lnTo>
                  <a:lnTo>
                    <a:pt x="10420" y="928"/>
                  </a:lnTo>
                  <a:lnTo>
                    <a:pt x="9788" y="1165"/>
                  </a:lnTo>
                  <a:lnTo>
                    <a:pt x="9196" y="1401"/>
                  </a:lnTo>
                  <a:lnTo>
                    <a:pt x="8624" y="1658"/>
                  </a:lnTo>
                  <a:lnTo>
                    <a:pt x="8052" y="1934"/>
                  </a:lnTo>
                  <a:lnTo>
                    <a:pt x="7499" y="2230"/>
                  </a:lnTo>
                  <a:lnTo>
                    <a:pt x="6967" y="2546"/>
                  </a:lnTo>
                  <a:lnTo>
                    <a:pt x="6454" y="2881"/>
                  </a:lnTo>
                  <a:lnTo>
                    <a:pt x="5960" y="3237"/>
                  </a:lnTo>
                  <a:lnTo>
                    <a:pt x="5487" y="3612"/>
                  </a:lnTo>
                  <a:lnTo>
                    <a:pt x="5013" y="4006"/>
                  </a:lnTo>
                  <a:lnTo>
                    <a:pt x="4579" y="4401"/>
                  </a:lnTo>
                  <a:lnTo>
                    <a:pt x="4145" y="4835"/>
                  </a:lnTo>
                  <a:lnTo>
                    <a:pt x="3750" y="5269"/>
                  </a:lnTo>
                  <a:lnTo>
                    <a:pt x="3355" y="5723"/>
                  </a:lnTo>
                  <a:lnTo>
                    <a:pt x="3000" y="6197"/>
                  </a:lnTo>
                  <a:lnTo>
                    <a:pt x="2645" y="6670"/>
                  </a:lnTo>
                  <a:lnTo>
                    <a:pt x="2309" y="7164"/>
                  </a:lnTo>
                  <a:lnTo>
                    <a:pt x="2013" y="7677"/>
                  </a:lnTo>
                  <a:lnTo>
                    <a:pt x="1717" y="8210"/>
                  </a:lnTo>
                  <a:lnTo>
                    <a:pt x="1461" y="8742"/>
                  </a:lnTo>
                  <a:lnTo>
                    <a:pt x="1204" y="9295"/>
                  </a:lnTo>
                  <a:lnTo>
                    <a:pt x="987" y="9867"/>
                  </a:lnTo>
                  <a:lnTo>
                    <a:pt x="770" y="10439"/>
                  </a:lnTo>
                  <a:lnTo>
                    <a:pt x="593" y="11031"/>
                  </a:lnTo>
                  <a:lnTo>
                    <a:pt x="435" y="11623"/>
                  </a:lnTo>
                  <a:lnTo>
                    <a:pt x="297" y="12235"/>
                  </a:lnTo>
                  <a:lnTo>
                    <a:pt x="178" y="12867"/>
                  </a:lnTo>
                  <a:lnTo>
                    <a:pt x="99" y="13419"/>
                  </a:lnTo>
                  <a:lnTo>
                    <a:pt x="40" y="13972"/>
                  </a:lnTo>
                  <a:lnTo>
                    <a:pt x="20" y="14544"/>
                  </a:lnTo>
                  <a:lnTo>
                    <a:pt x="1" y="15116"/>
                  </a:lnTo>
                  <a:lnTo>
                    <a:pt x="1" y="15708"/>
                  </a:lnTo>
                  <a:lnTo>
                    <a:pt x="20" y="16300"/>
                  </a:lnTo>
                  <a:lnTo>
                    <a:pt x="80" y="16892"/>
                  </a:lnTo>
                  <a:lnTo>
                    <a:pt x="139" y="17484"/>
                  </a:lnTo>
                  <a:lnTo>
                    <a:pt x="218" y="18076"/>
                  </a:lnTo>
                  <a:lnTo>
                    <a:pt x="316" y="18668"/>
                  </a:lnTo>
                  <a:lnTo>
                    <a:pt x="435" y="19260"/>
                  </a:lnTo>
                  <a:lnTo>
                    <a:pt x="573" y="19852"/>
                  </a:lnTo>
                  <a:lnTo>
                    <a:pt x="731" y="20425"/>
                  </a:lnTo>
                  <a:lnTo>
                    <a:pt x="908" y="20997"/>
                  </a:lnTo>
                  <a:lnTo>
                    <a:pt x="1125" y="21569"/>
                  </a:lnTo>
                  <a:lnTo>
                    <a:pt x="1343" y="22122"/>
                  </a:lnTo>
                  <a:lnTo>
                    <a:pt x="1579" y="22674"/>
                  </a:lnTo>
                  <a:lnTo>
                    <a:pt x="1836" y="23207"/>
                  </a:lnTo>
                  <a:lnTo>
                    <a:pt x="2112" y="23740"/>
                  </a:lnTo>
                  <a:lnTo>
                    <a:pt x="2408" y="24253"/>
                  </a:lnTo>
                  <a:lnTo>
                    <a:pt x="2724" y="24746"/>
                  </a:lnTo>
                  <a:lnTo>
                    <a:pt x="3059" y="25220"/>
                  </a:lnTo>
                  <a:lnTo>
                    <a:pt x="3415" y="25674"/>
                  </a:lnTo>
                  <a:lnTo>
                    <a:pt x="3809" y="26108"/>
                  </a:lnTo>
                  <a:lnTo>
                    <a:pt x="4204" y="26522"/>
                  </a:lnTo>
                  <a:lnTo>
                    <a:pt x="4618" y="26897"/>
                  </a:lnTo>
                  <a:lnTo>
                    <a:pt x="5052" y="27272"/>
                  </a:lnTo>
                  <a:lnTo>
                    <a:pt x="5506" y="27608"/>
                  </a:lnTo>
                  <a:lnTo>
                    <a:pt x="6000" y="27923"/>
                  </a:lnTo>
                  <a:lnTo>
                    <a:pt x="6493" y="28200"/>
                  </a:lnTo>
                  <a:lnTo>
                    <a:pt x="7006" y="28456"/>
                  </a:lnTo>
                  <a:lnTo>
                    <a:pt x="7539" y="28673"/>
                  </a:lnTo>
                  <a:lnTo>
                    <a:pt x="7874" y="28890"/>
                  </a:lnTo>
                  <a:lnTo>
                    <a:pt x="8151" y="29147"/>
                  </a:lnTo>
                  <a:lnTo>
                    <a:pt x="8407" y="29423"/>
                  </a:lnTo>
                  <a:lnTo>
                    <a:pt x="8624" y="29739"/>
                  </a:lnTo>
                  <a:lnTo>
                    <a:pt x="8822" y="30054"/>
                  </a:lnTo>
                  <a:lnTo>
                    <a:pt x="8999" y="30410"/>
                  </a:lnTo>
                  <a:lnTo>
                    <a:pt x="9137" y="30785"/>
                  </a:lnTo>
                  <a:lnTo>
                    <a:pt x="9275" y="31160"/>
                  </a:lnTo>
                  <a:lnTo>
                    <a:pt x="9374" y="31574"/>
                  </a:lnTo>
                  <a:lnTo>
                    <a:pt x="9453" y="31988"/>
                  </a:lnTo>
                  <a:lnTo>
                    <a:pt x="9512" y="32403"/>
                  </a:lnTo>
                  <a:lnTo>
                    <a:pt x="9552" y="32817"/>
                  </a:lnTo>
                  <a:lnTo>
                    <a:pt x="9571" y="33251"/>
                  </a:lnTo>
                  <a:lnTo>
                    <a:pt x="9591" y="33685"/>
                  </a:lnTo>
                  <a:lnTo>
                    <a:pt x="9571" y="34120"/>
                  </a:lnTo>
                  <a:lnTo>
                    <a:pt x="9571" y="34534"/>
                  </a:lnTo>
                  <a:lnTo>
                    <a:pt x="9512" y="35363"/>
                  </a:lnTo>
                  <a:lnTo>
                    <a:pt x="9414" y="36152"/>
                  </a:lnTo>
                  <a:lnTo>
                    <a:pt x="9315" y="36863"/>
                  </a:lnTo>
                  <a:lnTo>
                    <a:pt x="9196" y="37494"/>
                  </a:lnTo>
                  <a:lnTo>
                    <a:pt x="9078" y="38027"/>
                  </a:lnTo>
                  <a:lnTo>
                    <a:pt x="8999" y="38421"/>
                  </a:lnTo>
                  <a:lnTo>
                    <a:pt x="8900" y="38757"/>
                  </a:lnTo>
                  <a:lnTo>
                    <a:pt x="18728" y="38757"/>
                  </a:lnTo>
                  <a:lnTo>
                    <a:pt x="22122" y="34080"/>
                  </a:lnTo>
                  <a:lnTo>
                    <a:pt x="28200" y="34080"/>
                  </a:lnTo>
                  <a:lnTo>
                    <a:pt x="28417" y="34060"/>
                  </a:lnTo>
                  <a:lnTo>
                    <a:pt x="28614" y="34041"/>
                  </a:lnTo>
                  <a:lnTo>
                    <a:pt x="28812" y="33981"/>
                  </a:lnTo>
                  <a:lnTo>
                    <a:pt x="29009" y="33922"/>
                  </a:lnTo>
                  <a:lnTo>
                    <a:pt x="29186" y="33824"/>
                  </a:lnTo>
                  <a:lnTo>
                    <a:pt x="29364" y="33725"/>
                  </a:lnTo>
                  <a:lnTo>
                    <a:pt x="29522" y="33607"/>
                  </a:lnTo>
                  <a:lnTo>
                    <a:pt x="29660" y="33468"/>
                  </a:lnTo>
                  <a:lnTo>
                    <a:pt x="29798" y="33330"/>
                  </a:lnTo>
                  <a:lnTo>
                    <a:pt x="29917" y="33172"/>
                  </a:lnTo>
                  <a:lnTo>
                    <a:pt x="30015" y="32995"/>
                  </a:lnTo>
                  <a:lnTo>
                    <a:pt x="30114" y="32817"/>
                  </a:lnTo>
                  <a:lnTo>
                    <a:pt x="30173" y="32620"/>
                  </a:lnTo>
                  <a:lnTo>
                    <a:pt x="30232" y="32423"/>
                  </a:lnTo>
                  <a:lnTo>
                    <a:pt x="30252" y="32225"/>
                  </a:lnTo>
                  <a:lnTo>
                    <a:pt x="30272" y="32008"/>
                  </a:lnTo>
                  <a:lnTo>
                    <a:pt x="30272" y="24983"/>
                  </a:lnTo>
                  <a:lnTo>
                    <a:pt x="32817" y="24983"/>
                  </a:lnTo>
                  <a:lnTo>
                    <a:pt x="32956" y="24944"/>
                  </a:lnTo>
                  <a:lnTo>
                    <a:pt x="33094" y="24904"/>
                  </a:lnTo>
                  <a:lnTo>
                    <a:pt x="33212" y="24845"/>
                  </a:lnTo>
                  <a:lnTo>
                    <a:pt x="33331" y="24766"/>
                  </a:lnTo>
                  <a:lnTo>
                    <a:pt x="33449" y="24687"/>
                  </a:lnTo>
                  <a:lnTo>
                    <a:pt x="33528" y="24588"/>
                  </a:lnTo>
                  <a:lnTo>
                    <a:pt x="33607" y="24470"/>
                  </a:lnTo>
                  <a:lnTo>
                    <a:pt x="33686" y="24352"/>
                  </a:lnTo>
                  <a:lnTo>
                    <a:pt x="33725" y="24213"/>
                  </a:lnTo>
                  <a:lnTo>
                    <a:pt x="33765" y="24095"/>
                  </a:lnTo>
                  <a:lnTo>
                    <a:pt x="33784" y="23957"/>
                  </a:lnTo>
                  <a:lnTo>
                    <a:pt x="33784" y="23819"/>
                  </a:lnTo>
                  <a:lnTo>
                    <a:pt x="33784" y="23661"/>
                  </a:lnTo>
                  <a:lnTo>
                    <a:pt x="33745" y="23523"/>
                  </a:lnTo>
                  <a:lnTo>
                    <a:pt x="33686" y="23385"/>
                  </a:lnTo>
                  <a:lnTo>
                    <a:pt x="32817" y="21510"/>
                  </a:lnTo>
                  <a:lnTo>
                    <a:pt x="31850" y="19418"/>
                  </a:lnTo>
                  <a:lnTo>
                    <a:pt x="31416" y="18392"/>
                  </a:lnTo>
                  <a:lnTo>
                    <a:pt x="31022" y="17445"/>
                  </a:lnTo>
                  <a:lnTo>
                    <a:pt x="30706" y="16616"/>
                  </a:lnTo>
                  <a:lnTo>
                    <a:pt x="30588" y="16261"/>
                  </a:lnTo>
                  <a:lnTo>
                    <a:pt x="30509" y="15945"/>
                  </a:lnTo>
                  <a:lnTo>
                    <a:pt x="30548" y="15156"/>
                  </a:lnTo>
                  <a:lnTo>
                    <a:pt x="30548" y="14366"/>
                  </a:lnTo>
                  <a:lnTo>
                    <a:pt x="30509" y="13597"/>
                  </a:lnTo>
                  <a:lnTo>
                    <a:pt x="30430" y="12827"/>
                  </a:lnTo>
                  <a:lnTo>
                    <a:pt x="30292" y="12058"/>
                  </a:lnTo>
                  <a:lnTo>
                    <a:pt x="30134" y="11308"/>
                  </a:lnTo>
                  <a:lnTo>
                    <a:pt x="29936" y="10578"/>
                  </a:lnTo>
                  <a:lnTo>
                    <a:pt x="29700" y="9867"/>
                  </a:lnTo>
                  <a:lnTo>
                    <a:pt x="29423" y="9157"/>
                  </a:lnTo>
                  <a:lnTo>
                    <a:pt x="29127" y="8486"/>
                  </a:lnTo>
                  <a:lnTo>
                    <a:pt x="28772" y="7815"/>
                  </a:lnTo>
                  <a:lnTo>
                    <a:pt x="28417" y="7164"/>
                  </a:lnTo>
                  <a:lnTo>
                    <a:pt x="28002" y="6532"/>
                  </a:lnTo>
                  <a:lnTo>
                    <a:pt x="27568" y="5920"/>
                  </a:lnTo>
                  <a:lnTo>
                    <a:pt x="27114" y="5348"/>
                  </a:lnTo>
                  <a:lnTo>
                    <a:pt x="26621" y="4776"/>
                  </a:lnTo>
                  <a:lnTo>
                    <a:pt x="26108" y="4243"/>
                  </a:lnTo>
                  <a:lnTo>
                    <a:pt x="25575" y="3750"/>
                  </a:lnTo>
                  <a:lnTo>
                    <a:pt x="25003" y="3256"/>
                  </a:lnTo>
                  <a:lnTo>
                    <a:pt x="24431" y="2803"/>
                  </a:lnTo>
                  <a:lnTo>
                    <a:pt x="23819" y="2388"/>
                  </a:lnTo>
                  <a:lnTo>
                    <a:pt x="23187" y="1993"/>
                  </a:lnTo>
                  <a:lnTo>
                    <a:pt x="22536" y="1619"/>
                  </a:lnTo>
                  <a:lnTo>
                    <a:pt x="21865" y="1303"/>
                  </a:lnTo>
                  <a:lnTo>
                    <a:pt x="21194" y="1007"/>
                  </a:lnTo>
                  <a:lnTo>
                    <a:pt x="20484" y="750"/>
                  </a:lnTo>
                  <a:lnTo>
                    <a:pt x="19774" y="533"/>
                  </a:lnTo>
                  <a:lnTo>
                    <a:pt x="19043" y="336"/>
                  </a:lnTo>
                  <a:lnTo>
                    <a:pt x="18313" y="198"/>
                  </a:lnTo>
                  <a:lnTo>
                    <a:pt x="17563" y="99"/>
                  </a:lnTo>
                  <a:lnTo>
                    <a:pt x="16794" y="20"/>
                  </a:lnTo>
                  <a:lnTo>
                    <a:pt x="16024" y="0"/>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7"/>
            <p:cNvSpPr/>
            <p:nvPr/>
          </p:nvSpPr>
          <p:spPr>
            <a:xfrm>
              <a:off x="3382775" y="1973825"/>
              <a:ext cx="140625" cy="308850"/>
            </a:xfrm>
            <a:custGeom>
              <a:avLst/>
              <a:gdLst/>
              <a:ahLst/>
              <a:cxnLst/>
              <a:rect l="l" t="t" r="r" b="b"/>
              <a:pathLst>
                <a:path w="5625" h="12354" extrusionOk="0">
                  <a:moveTo>
                    <a:pt x="2803" y="1"/>
                  </a:moveTo>
                  <a:lnTo>
                    <a:pt x="2428" y="316"/>
                  </a:lnTo>
                  <a:lnTo>
                    <a:pt x="2073" y="652"/>
                  </a:lnTo>
                  <a:lnTo>
                    <a:pt x="1658" y="1106"/>
                  </a:lnTo>
                  <a:lnTo>
                    <a:pt x="1441" y="1382"/>
                  </a:lnTo>
                  <a:lnTo>
                    <a:pt x="1205" y="1678"/>
                  </a:lnTo>
                  <a:lnTo>
                    <a:pt x="987" y="1994"/>
                  </a:lnTo>
                  <a:lnTo>
                    <a:pt x="751" y="2349"/>
                  </a:lnTo>
                  <a:lnTo>
                    <a:pt x="553" y="2724"/>
                  </a:lnTo>
                  <a:lnTo>
                    <a:pt x="356" y="3138"/>
                  </a:lnTo>
                  <a:lnTo>
                    <a:pt x="159" y="3572"/>
                  </a:lnTo>
                  <a:lnTo>
                    <a:pt x="1" y="4026"/>
                  </a:lnTo>
                  <a:lnTo>
                    <a:pt x="336" y="4322"/>
                  </a:lnTo>
                  <a:lnTo>
                    <a:pt x="652" y="4658"/>
                  </a:lnTo>
                  <a:lnTo>
                    <a:pt x="948" y="4993"/>
                  </a:lnTo>
                  <a:lnTo>
                    <a:pt x="1224" y="5348"/>
                  </a:lnTo>
                  <a:lnTo>
                    <a:pt x="1461" y="5684"/>
                  </a:lnTo>
                  <a:lnTo>
                    <a:pt x="1658" y="6019"/>
                  </a:lnTo>
                  <a:lnTo>
                    <a:pt x="1856" y="6355"/>
                  </a:lnTo>
                  <a:lnTo>
                    <a:pt x="2033" y="6710"/>
                  </a:lnTo>
                  <a:lnTo>
                    <a:pt x="2191" y="7065"/>
                  </a:lnTo>
                  <a:lnTo>
                    <a:pt x="2329" y="7440"/>
                  </a:lnTo>
                  <a:lnTo>
                    <a:pt x="2467" y="7815"/>
                  </a:lnTo>
                  <a:lnTo>
                    <a:pt x="2566" y="8190"/>
                  </a:lnTo>
                  <a:lnTo>
                    <a:pt x="2645" y="8585"/>
                  </a:lnTo>
                  <a:lnTo>
                    <a:pt x="2724" y="8960"/>
                  </a:lnTo>
                  <a:lnTo>
                    <a:pt x="2763" y="9354"/>
                  </a:lnTo>
                  <a:lnTo>
                    <a:pt x="2783" y="9749"/>
                  </a:lnTo>
                  <a:lnTo>
                    <a:pt x="2803" y="10144"/>
                  </a:lnTo>
                  <a:lnTo>
                    <a:pt x="2803" y="9749"/>
                  </a:lnTo>
                  <a:lnTo>
                    <a:pt x="2842" y="9354"/>
                  </a:lnTo>
                  <a:lnTo>
                    <a:pt x="2882" y="8960"/>
                  </a:lnTo>
                  <a:lnTo>
                    <a:pt x="2941" y="8585"/>
                  </a:lnTo>
                  <a:lnTo>
                    <a:pt x="3040" y="8190"/>
                  </a:lnTo>
                  <a:lnTo>
                    <a:pt x="3138" y="7815"/>
                  </a:lnTo>
                  <a:lnTo>
                    <a:pt x="3257" y="7440"/>
                  </a:lnTo>
                  <a:lnTo>
                    <a:pt x="3395" y="7065"/>
                  </a:lnTo>
                  <a:lnTo>
                    <a:pt x="3553" y="6710"/>
                  </a:lnTo>
                  <a:lnTo>
                    <a:pt x="3730" y="6355"/>
                  </a:lnTo>
                  <a:lnTo>
                    <a:pt x="3928" y="6019"/>
                  </a:lnTo>
                  <a:lnTo>
                    <a:pt x="4145" y="5684"/>
                  </a:lnTo>
                  <a:lnTo>
                    <a:pt x="4382" y="5348"/>
                  </a:lnTo>
                  <a:lnTo>
                    <a:pt x="4658" y="4974"/>
                  </a:lnTo>
                  <a:lnTo>
                    <a:pt x="4954" y="4638"/>
                  </a:lnTo>
                  <a:lnTo>
                    <a:pt x="5289" y="4303"/>
                  </a:lnTo>
                  <a:lnTo>
                    <a:pt x="5625" y="4007"/>
                  </a:lnTo>
                  <a:lnTo>
                    <a:pt x="5467" y="3533"/>
                  </a:lnTo>
                  <a:lnTo>
                    <a:pt x="5309" y="3099"/>
                  </a:lnTo>
                  <a:lnTo>
                    <a:pt x="5112" y="2684"/>
                  </a:lnTo>
                  <a:lnTo>
                    <a:pt x="4914" y="2310"/>
                  </a:lnTo>
                  <a:lnTo>
                    <a:pt x="4697" y="1974"/>
                  </a:lnTo>
                  <a:lnTo>
                    <a:pt x="4480" y="1658"/>
                  </a:lnTo>
                  <a:lnTo>
                    <a:pt x="4244" y="1382"/>
                  </a:lnTo>
                  <a:lnTo>
                    <a:pt x="4026" y="1126"/>
                  </a:lnTo>
                  <a:lnTo>
                    <a:pt x="3809" y="908"/>
                  </a:lnTo>
                  <a:lnTo>
                    <a:pt x="3592" y="711"/>
                  </a:lnTo>
                  <a:lnTo>
                    <a:pt x="3237" y="376"/>
                  </a:lnTo>
                  <a:lnTo>
                    <a:pt x="2961" y="159"/>
                  </a:lnTo>
                  <a:lnTo>
                    <a:pt x="2803" y="1"/>
                  </a:lnTo>
                  <a:close/>
                  <a:moveTo>
                    <a:pt x="2803" y="10144"/>
                  </a:moveTo>
                  <a:lnTo>
                    <a:pt x="2783" y="10538"/>
                  </a:lnTo>
                  <a:lnTo>
                    <a:pt x="2763" y="10933"/>
                  </a:lnTo>
                  <a:lnTo>
                    <a:pt x="2704" y="11328"/>
                  </a:lnTo>
                  <a:lnTo>
                    <a:pt x="2112" y="11762"/>
                  </a:lnTo>
                  <a:lnTo>
                    <a:pt x="2546" y="12137"/>
                  </a:lnTo>
                  <a:lnTo>
                    <a:pt x="2704" y="12275"/>
                  </a:lnTo>
                  <a:lnTo>
                    <a:pt x="2803" y="12354"/>
                  </a:lnTo>
                  <a:lnTo>
                    <a:pt x="3000" y="12176"/>
                  </a:lnTo>
                  <a:lnTo>
                    <a:pt x="3217" y="11999"/>
                  </a:lnTo>
                  <a:lnTo>
                    <a:pt x="3474" y="11742"/>
                  </a:lnTo>
                  <a:lnTo>
                    <a:pt x="2882" y="11328"/>
                  </a:lnTo>
                  <a:lnTo>
                    <a:pt x="2842" y="10933"/>
                  </a:lnTo>
                  <a:lnTo>
                    <a:pt x="2803" y="10538"/>
                  </a:lnTo>
                  <a:lnTo>
                    <a:pt x="2803" y="1014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7"/>
            <p:cNvSpPr/>
            <p:nvPr/>
          </p:nvSpPr>
          <p:spPr>
            <a:xfrm>
              <a:off x="3133150" y="1774525"/>
              <a:ext cx="844625" cy="968925"/>
            </a:xfrm>
            <a:custGeom>
              <a:avLst/>
              <a:gdLst/>
              <a:ahLst/>
              <a:cxnLst/>
              <a:rect l="l" t="t" r="r" b="b"/>
              <a:pathLst>
                <a:path w="33785" h="38757" fill="none" extrusionOk="0">
                  <a:moveTo>
                    <a:pt x="18728" y="38757"/>
                  </a:moveTo>
                  <a:lnTo>
                    <a:pt x="22122" y="34080"/>
                  </a:lnTo>
                  <a:lnTo>
                    <a:pt x="28200" y="34080"/>
                  </a:lnTo>
                  <a:lnTo>
                    <a:pt x="28200" y="34080"/>
                  </a:lnTo>
                  <a:lnTo>
                    <a:pt x="28417" y="34060"/>
                  </a:lnTo>
                  <a:lnTo>
                    <a:pt x="28614" y="34041"/>
                  </a:lnTo>
                  <a:lnTo>
                    <a:pt x="28812" y="33981"/>
                  </a:lnTo>
                  <a:lnTo>
                    <a:pt x="29009" y="33922"/>
                  </a:lnTo>
                  <a:lnTo>
                    <a:pt x="29186" y="33824"/>
                  </a:lnTo>
                  <a:lnTo>
                    <a:pt x="29364" y="33725"/>
                  </a:lnTo>
                  <a:lnTo>
                    <a:pt x="29522" y="33607"/>
                  </a:lnTo>
                  <a:lnTo>
                    <a:pt x="29660" y="33468"/>
                  </a:lnTo>
                  <a:lnTo>
                    <a:pt x="29798" y="33330"/>
                  </a:lnTo>
                  <a:lnTo>
                    <a:pt x="29917" y="33172"/>
                  </a:lnTo>
                  <a:lnTo>
                    <a:pt x="30015" y="32995"/>
                  </a:lnTo>
                  <a:lnTo>
                    <a:pt x="30114" y="32817"/>
                  </a:lnTo>
                  <a:lnTo>
                    <a:pt x="30173" y="32620"/>
                  </a:lnTo>
                  <a:lnTo>
                    <a:pt x="30232" y="32423"/>
                  </a:lnTo>
                  <a:lnTo>
                    <a:pt x="30252" y="32225"/>
                  </a:lnTo>
                  <a:lnTo>
                    <a:pt x="30272" y="32008"/>
                  </a:lnTo>
                  <a:lnTo>
                    <a:pt x="30272" y="24983"/>
                  </a:lnTo>
                  <a:lnTo>
                    <a:pt x="32660" y="24983"/>
                  </a:lnTo>
                  <a:lnTo>
                    <a:pt x="32660" y="24983"/>
                  </a:lnTo>
                  <a:lnTo>
                    <a:pt x="32817" y="24983"/>
                  </a:lnTo>
                  <a:lnTo>
                    <a:pt x="32956" y="24944"/>
                  </a:lnTo>
                  <a:lnTo>
                    <a:pt x="33094" y="24904"/>
                  </a:lnTo>
                  <a:lnTo>
                    <a:pt x="33212" y="24845"/>
                  </a:lnTo>
                  <a:lnTo>
                    <a:pt x="33331" y="24766"/>
                  </a:lnTo>
                  <a:lnTo>
                    <a:pt x="33449" y="24687"/>
                  </a:lnTo>
                  <a:lnTo>
                    <a:pt x="33528" y="24588"/>
                  </a:lnTo>
                  <a:lnTo>
                    <a:pt x="33607" y="24470"/>
                  </a:lnTo>
                  <a:lnTo>
                    <a:pt x="33686" y="24352"/>
                  </a:lnTo>
                  <a:lnTo>
                    <a:pt x="33725" y="24213"/>
                  </a:lnTo>
                  <a:lnTo>
                    <a:pt x="33765" y="24095"/>
                  </a:lnTo>
                  <a:lnTo>
                    <a:pt x="33784" y="23957"/>
                  </a:lnTo>
                  <a:lnTo>
                    <a:pt x="33784" y="23819"/>
                  </a:lnTo>
                  <a:lnTo>
                    <a:pt x="33784" y="23661"/>
                  </a:lnTo>
                  <a:lnTo>
                    <a:pt x="33745" y="23523"/>
                  </a:lnTo>
                  <a:lnTo>
                    <a:pt x="33686" y="23385"/>
                  </a:lnTo>
                  <a:lnTo>
                    <a:pt x="33686" y="23385"/>
                  </a:lnTo>
                  <a:lnTo>
                    <a:pt x="32817" y="21510"/>
                  </a:lnTo>
                  <a:lnTo>
                    <a:pt x="31850" y="19418"/>
                  </a:lnTo>
                  <a:lnTo>
                    <a:pt x="31416" y="18392"/>
                  </a:lnTo>
                  <a:lnTo>
                    <a:pt x="31022" y="17445"/>
                  </a:lnTo>
                  <a:lnTo>
                    <a:pt x="30706" y="16616"/>
                  </a:lnTo>
                  <a:lnTo>
                    <a:pt x="30588" y="16261"/>
                  </a:lnTo>
                  <a:lnTo>
                    <a:pt x="30509" y="15945"/>
                  </a:lnTo>
                  <a:lnTo>
                    <a:pt x="30509" y="15945"/>
                  </a:lnTo>
                  <a:lnTo>
                    <a:pt x="30548" y="15156"/>
                  </a:lnTo>
                  <a:lnTo>
                    <a:pt x="30548" y="14366"/>
                  </a:lnTo>
                  <a:lnTo>
                    <a:pt x="30509" y="13597"/>
                  </a:lnTo>
                  <a:lnTo>
                    <a:pt x="30430" y="12827"/>
                  </a:lnTo>
                  <a:lnTo>
                    <a:pt x="30292" y="12058"/>
                  </a:lnTo>
                  <a:lnTo>
                    <a:pt x="30134" y="11308"/>
                  </a:lnTo>
                  <a:lnTo>
                    <a:pt x="29936" y="10578"/>
                  </a:lnTo>
                  <a:lnTo>
                    <a:pt x="29700" y="9867"/>
                  </a:lnTo>
                  <a:lnTo>
                    <a:pt x="29423" y="9157"/>
                  </a:lnTo>
                  <a:lnTo>
                    <a:pt x="29127" y="8486"/>
                  </a:lnTo>
                  <a:lnTo>
                    <a:pt x="28772" y="7815"/>
                  </a:lnTo>
                  <a:lnTo>
                    <a:pt x="28417" y="7164"/>
                  </a:lnTo>
                  <a:lnTo>
                    <a:pt x="28002" y="6532"/>
                  </a:lnTo>
                  <a:lnTo>
                    <a:pt x="27568" y="5920"/>
                  </a:lnTo>
                  <a:lnTo>
                    <a:pt x="27114" y="5348"/>
                  </a:lnTo>
                  <a:lnTo>
                    <a:pt x="26621" y="4776"/>
                  </a:lnTo>
                  <a:lnTo>
                    <a:pt x="26108" y="4243"/>
                  </a:lnTo>
                  <a:lnTo>
                    <a:pt x="25575" y="3750"/>
                  </a:lnTo>
                  <a:lnTo>
                    <a:pt x="25003" y="3256"/>
                  </a:lnTo>
                  <a:lnTo>
                    <a:pt x="24431" y="2803"/>
                  </a:lnTo>
                  <a:lnTo>
                    <a:pt x="23819" y="2388"/>
                  </a:lnTo>
                  <a:lnTo>
                    <a:pt x="23187" y="1993"/>
                  </a:lnTo>
                  <a:lnTo>
                    <a:pt x="22536" y="1619"/>
                  </a:lnTo>
                  <a:lnTo>
                    <a:pt x="21865" y="1303"/>
                  </a:lnTo>
                  <a:lnTo>
                    <a:pt x="21194" y="1007"/>
                  </a:lnTo>
                  <a:lnTo>
                    <a:pt x="20484" y="750"/>
                  </a:lnTo>
                  <a:lnTo>
                    <a:pt x="19774" y="533"/>
                  </a:lnTo>
                  <a:lnTo>
                    <a:pt x="19043" y="336"/>
                  </a:lnTo>
                  <a:lnTo>
                    <a:pt x="18313" y="198"/>
                  </a:lnTo>
                  <a:lnTo>
                    <a:pt x="17563" y="99"/>
                  </a:lnTo>
                  <a:lnTo>
                    <a:pt x="16794" y="20"/>
                  </a:lnTo>
                  <a:lnTo>
                    <a:pt x="16024" y="0"/>
                  </a:lnTo>
                  <a:lnTo>
                    <a:pt x="16024" y="0"/>
                  </a:lnTo>
                  <a:lnTo>
                    <a:pt x="15452" y="20"/>
                  </a:lnTo>
                  <a:lnTo>
                    <a:pt x="14880" y="40"/>
                  </a:lnTo>
                  <a:lnTo>
                    <a:pt x="14307" y="99"/>
                  </a:lnTo>
                  <a:lnTo>
                    <a:pt x="13715" y="158"/>
                  </a:lnTo>
                  <a:lnTo>
                    <a:pt x="13715" y="158"/>
                  </a:lnTo>
                  <a:lnTo>
                    <a:pt x="13025" y="277"/>
                  </a:lnTo>
                  <a:lnTo>
                    <a:pt x="12354" y="415"/>
                  </a:lnTo>
                  <a:lnTo>
                    <a:pt x="11683" y="553"/>
                  </a:lnTo>
                  <a:lnTo>
                    <a:pt x="11051" y="731"/>
                  </a:lnTo>
                  <a:lnTo>
                    <a:pt x="10420" y="928"/>
                  </a:lnTo>
                  <a:lnTo>
                    <a:pt x="9788" y="1165"/>
                  </a:lnTo>
                  <a:lnTo>
                    <a:pt x="9196" y="1401"/>
                  </a:lnTo>
                  <a:lnTo>
                    <a:pt x="8624" y="1658"/>
                  </a:lnTo>
                  <a:lnTo>
                    <a:pt x="8052" y="1934"/>
                  </a:lnTo>
                  <a:lnTo>
                    <a:pt x="7499" y="2230"/>
                  </a:lnTo>
                  <a:lnTo>
                    <a:pt x="6967" y="2546"/>
                  </a:lnTo>
                  <a:lnTo>
                    <a:pt x="6454" y="2881"/>
                  </a:lnTo>
                  <a:lnTo>
                    <a:pt x="5960" y="3237"/>
                  </a:lnTo>
                  <a:lnTo>
                    <a:pt x="5487" y="3612"/>
                  </a:lnTo>
                  <a:lnTo>
                    <a:pt x="5013" y="4006"/>
                  </a:lnTo>
                  <a:lnTo>
                    <a:pt x="4579" y="4401"/>
                  </a:lnTo>
                  <a:lnTo>
                    <a:pt x="4145" y="4835"/>
                  </a:lnTo>
                  <a:lnTo>
                    <a:pt x="3750" y="5269"/>
                  </a:lnTo>
                  <a:lnTo>
                    <a:pt x="3355" y="5723"/>
                  </a:lnTo>
                  <a:lnTo>
                    <a:pt x="3000" y="6197"/>
                  </a:lnTo>
                  <a:lnTo>
                    <a:pt x="2645" y="6670"/>
                  </a:lnTo>
                  <a:lnTo>
                    <a:pt x="2309" y="7164"/>
                  </a:lnTo>
                  <a:lnTo>
                    <a:pt x="2013" y="7677"/>
                  </a:lnTo>
                  <a:lnTo>
                    <a:pt x="1717" y="8210"/>
                  </a:lnTo>
                  <a:lnTo>
                    <a:pt x="1461" y="8742"/>
                  </a:lnTo>
                  <a:lnTo>
                    <a:pt x="1204" y="9295"/>
                  </a:lnTo>
                  <a:lnTo>
                    <a:pt x="987" y="9867"/>
                  </a:lnTo>
                  <a:lnTo>
                    <a:pt x="770" y="10439"/>
                  </a:lnTo>
                  <a:lnTo>
                    <a:pt x="593" y="11031"/>
                  </a:lnTo>
                  <a:lnTo>
                    <a:pt x="435" y="11623"/>
                  </a:lnTo>
                  <a:lnTo>
                    <a:pt x="297" y="12235"/>
                  </a:lnTo>
                  <a:lnTo>
                    <a:pt x="178" y="12867"/>
                  </a:lnTo>
                  <a:lnTo>
                    <a:pt x="178" y="12867"/>
                  </a:lnTo>
                  <a:lnTo>
                    <a:pt x="99" y="13419"/>
                  </a:lnTo>
                  <a:lnTo>
                    <a:pt x="40" y="13972"/>
                  </a:lnTo>
                  <a:lnTo>
                    <a:pt x="20" y="14544"/>
                  </a:lnTo>
                  <a:lnTo>
                    <a:pt x="1" y="15116"/>
                  </a:lnTo>
                  <a:lnTo>
                    <a:pt x="1" y="15708"/>
                  </a:lnTo>
                  <a:lnTo>
                    <a:pt x="20" y="16300"/>
                  </a:lnTo>
                  <a:lnTo>
                    <a:pt x="80" y="16892"/>
                  </a:lnTo>
                  <a:lnTo>
                    <a:pt x="139" y="17484"/>
                  </a:lnTo>
                  <a:lnTo>
                    <a:pt x="218" y="18076"/>
                  </a:lnTo>
                  <a:lnTo>
                    <a:pt x="316" y="18668"/>
                  </a:lnTo>
                  <a:lnTo>
                    <a:pt x="435" y="19260"/>
                  </a:lnTo>
                  <a:lnTo>
                    <a:pt x="573" y="19852"/>
                  </a:lnTo>
                  <a:lnTo>
                    <a:pt x="731" y="20425"/>
                  </a:lnTo>
                  <a:lnTo>
                    <a:pt x="908" y="20997"/>
                  </a:lnTo>
                  <a:lnTo>
                    <a:pt x="1125" y="21569"/>
                  </a:lnTo>
                  <a:lnTo>
                    <a:pt x="1343" y="22122"/>
                  </a:lnTo>
                  <a:lnTo>
                    <a:pt x="1579" y="22674"/>
                  </a:lnTo>
                  <a:lnTo>
                    <a:pt x="1836" y="23207"/>
                  </a:lnTo>
                  <a:lnTo>
                    <a:pt x="2112" y="23740"/>
                  </a:lnTo>
                  <a:lnTo>
                    <a:pt x="2408" y="24253"/>
                  </a:lnTo>
                  <a:lnTo>
                    <a:pt x="2724" y="24746"/>
                  </a:lnTo>
                  <a:lnTo>
                    <a:pt x="3059" y="25220"/>
                  </a:lnTo>
                  <a:lnTo>
                    <a:pt x="3415" y="25674"/>
                  </a:lnTo>
                  <a:lnTo>
                    <a:pt x="3809" y="26108"/>
                  </a:lnTo>
                  <a:lnTo>
                    <a:pt x="4204" y="26522"/>
                  </a:lnTo>
                  <a:lnTo>
                    <a:pt x="4618" y="26897"/>
                  </a:lnTo>
                  <a:lnTo>
                    <a:pt x="5052" y="27272"/>
                  </a:lnTo>
                  <a:lnTo>
                    <a:pt x="5506" y="27608"/>
                  </a:lnTo>
                  <a:lnTo>
                    <a:pt x="6000" y="27923"/>
                  </a:lnTo>
                  <a:lnTo>
                    <a:pt x="6493" y="28200"/>
                  </a:lnTo>
                  <a:lnTo>
                    <a:pt x="7006" y="28456"/>
                  </a:lnTo>
                  <a:lnTo>
                    <a:pt x="7539" y="28673"/>
                  </a:lnTo>
                  <a:lnTo>
                    <a:pt x="7539" y="28673"/>
                  </a:lnTo>
                  <a:lnTo>
                    <a:pt x="7874" y="28890"/>
                  </a:lnTo>
                  <a:lnTo>
                    <a:pt x="8151" y="29147"/>
                  </a:lnTo>
                  <a:lnTo>
                    <a:pt x="8407" y="29423"/>
                  </a:lnTo>
                  <a:lnTo>
                    <a:pt x="8624" y="29739"/>
                  </a:lnTo>
                  <a:lnTo>
                    <a:pt x="8822" y="30054"/>
                  </a:lnTo>
                  <a:lnTo>
                    <a:pt x="8999" y="30410"/>
                  </a:lnTo>
                  <a:lnTo>
                    <a:pt x="9137" y="30785"/>
                  </a:lnTo>
                  <a:lnTo>
                    <a:pt x="9275" y="31160"/>
                  </a:lnTo>
                  <a:lnTo>
                    <a:pt x="9374" y="31574"/>
                  </a:lnTo>
                  <a:lnTo>
                    <a:pt x="9453" y="31988"/>
                  </a:lnTo>
                  <a:lnTo>
                    <a:pt x="9512" y="32403"/>
                  </a:lnTo>
                  <a:lnTo>
                    <a:pt x="9552" y="32817"/>
                  </a:lnTo>
                  <a:lnTo>
                    <a:pt x="9571" y="33251"/>
                  </a:lnTo>
                  <a:lnTo>
                    <a:pt x="9591" y="33685"/>
                  </a:lnTo>
                  <a:lnTo>
                    <a:pt x="9571" y="34120"/>
                  </a:lnTo>
                  <a:lnTo>
                    <a:pt x="9571" y="34534"/>
                  </a:lnTo>
                  <a:lnTo>
                    <a:pt x="9512" y="35363"/>
                  </a:lnTo>
                  <a:lnTo>
                    <a:pt x="9414" y="36152"/>
                  </a:lnTo>
                  <a:lnTo>
                    <a:pt x="9315" y="36863"/>
                  </a:lnTo>
                  <a:lnTo>
                    <a:pt x="9196" y="37494"/>
                  </a:lnTo>
                  <a:lnTo>
                    <a:pt x="9078" y="38027"/>
                  </a:lnTo>
                  <a:lnTo>
                    <a:pt x="8999" y="38421"/>
                  </a:lnTo>
                  <a:lnTo>
                    <a:pt x="8900" y="387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7"/>
            <p:cNvSpPr/>
            <p:nvPr/>
          </p:nvSpPr>
          <p:spPr>
            <a:xfrm>
              <a:off x="3716275" y="2138100"/>
              <a:ext cx="134225" cy="58750"/>
            </a:xfrm>
            <a:custGeom>
              <a:avLst/>
              <a:gdLst/>
              <a:ahLst/>
              <a:cxnLst/>
              <a:rect l="l" t="t" r="r" b="b"/>
              <a:pathLst>
                <a:path w="5369" h="2350" extrusionOk="0">
                  <a:moveTo>
                    <a:pt x="2684" y="1"/>
                  </a:moveTo>
                  <a:lnTo>
                    <a:pt x="2349" y="21"/>
                  </a:lnTo>
                  <a:lnTo>
                    <a:pt x="2013" y="60"/>
                  </a:lnTo>
                  <a:lnTo>
                    <a:pt x="1698" y="139"/>
                  </a:lnTo>
                  <a:lnTo>
                    <a:pt x="1382" y="258"/>
                  </a:lnTo>
                  <a:lnTo>
                    <a:pt x="1066" y="396"/>
                  </a:lnTo>
                  <a:lnTo>
                    <a:pt x="770" y="573"/>
                  </a:lnTo>
                  <a:lnTo>
                    <a:pt x="494" y="771"/>
                  </a:lnTo>
                  <a:lnTo>
                    <a:pt x="237" y="1007"/>
                  </a:lnTo>
                  <a:lnTo>
                    <a:pt x="119" y="1126"/>
                  </a:lnTo>
                  <a:lnTo>
                    <a:pt x="60" y="1264"/>
                  </a:lnTo>
                  <a:lnTo>
                    <a:pt x="20" y="1422"/>
                  </a:lnTo>
                  <a:lnTo>
                    <a:pt x="1" y="1560"/>
                  </a:lnTo>
                  <a:lnTo>
                    <a:pt x="20" y="1718"/>
                  </a:lnTo>
                  <a:lnTo>
                    <a:pt x="60" y="1856"/>
                  </a:lnTo>
                  <a:lnTo>
                    <a:pt x="119" y="1994"/>
                  </a:lnTo>
                  <a:lnTo>
                    <a:pt x="218" y="2132"/>
                  </a:lnTo>
                  <a:lnTo>
                    <a:pt x="356" y="2231"/>
                  </a:lnTo>
                  <a:lnTo>
                    <a:pt x="494" y="2290"/>
                  </a:lnTo>
                  <a:lnTo>
                    <a:pt x="632" y="2349"/>
                  </a:lnTo>
                  <a:lnTo>
                    <a:pt x="928" y="2349"/>
                  </a:lnTo>
                  <a:lnTo>
                    <a:pt x="1086" y="2290"/>
                  </a:lnTo>
                  <a:lnTo>
                    <a:pt x="1224" y="2231"/>
                  </a:lnTo>
                  <a:lnTo>
                    <a:pt x="1343" y="2132"/>
                  </a:lnTo>
                  <a:lnTo>
                    <a:pt x="1481" y="1994"/>
                  </a:lnTo>
                  <a:lnTo>
                    <a:pt x="1639" y="1876"/>
                  </a:lnTo>
                  <a:lnTo>
                    <a:pt x="1796" y="1797"/>
                  </a:lnTo>
                  <a:lnTo>
                    <a:pt x="1974" y="1718"/>
                  </a:lnTo>
                  <a:lnTo>
                    <a:pt x="2132" y="1659"/>
                  </a:lnTo>
                  <a:lnTo>
                    <a:pt x="2309" y="1599"/>
                  </a:lnTo>
                  <a:lnTo>
                    <a:pt x="2507" y="1580"/>
                  </a:lnTo>
                  <a:lnTo>
                    <a:pt x="2862" y="1580"/>
                  </a:lnTo>
                  <a:lnTo>
                    <a:pt x="3040" y="1599"/>
                  </a:lnTo>
                  <a:lnTo>
                    <a:pt x="3217" y="1659"/>
                  </a:lnTo>
                  <a:lnTo>
                    <a:pt x="3395" y="1718"/>
                  </a:lnTo>
                  <a:lnTo>
                    <a:pt x="3553" y="1797"/>
                  </a:lnTo>
                  <a:lnTo>
                    <a:pt x="3711" y="1876"/>
                  </a:lnTo>
                  <a:lnTo>
                    <a:pt x="3868" y="1994"/>
                  </a:lnTo>
                  <a:lnTo>
                    <a:pt x="4007" y="2132"/>
                  </a:lnTo>
                  <a:lnTo>
                    <a:pt x="4145" y="2231"/>
                  </a:lnTo>
                  <a:lnTo>
                    <a:pt x="4283" y="2290"/>
                  </a:lnTo>
                  <a:lnTo>
                    <a:pt x="4421" y="2349"/>
                  </a:lnTo>
                  <a:lnTo>
                    <a:pt x="4717" y="2349"/>
                  </a:lnTo>
                  <a:lnTo>
                    <a:pt x="4875" y="2290"/>
                  </a:lnTo>
                  <a:lnTo>
                    <a:pt x="5013" y="2231"/>
                  </a:lnTo>
                  <a:lnTo>
                    <a:pt x="5131" y="2132"/>
                  </a:lnTo>
                  <a:lnTo>
                    <a:pt x="5230" y="1994"/>
                  </a:lnTo>
                  <a:lnTo>
                    <a:pt x="5309" y="1856"/>
                  </a:lnTo>
                  <a:lnTo>
                    <a:pt x="5348" y="1718"/>
                  </a:lnTo>
                  <a:lnTo>
                    <a:pt x="5368" y="1560"/>
                  </a:lnTo>
                  <a:lnTo>
                    <a:pt x="5348" y="1422"/>
                  </a:lnTo>
                  <a:lnTo>
                    <a:pt x="5309" y="1264"/>
                  </a:lnTo>
                  <a:lnTo>
                    <a:pt x="5230" y="1126"/>
                  </a:lnTo>
                  <a:lnTo>
                    <a:pt x="5131" y="1007"/>
                  </a:lnTo>
                  <a:lnTo>
                    <a:pt x="4875" y="771"/>
                  </a:lnTo>
                  <a:lnTo>
                    <a:pt x="4579" y="573"/>
                  </a:lnTo>
                  <a:lnTo>
                    <a:pt x="4283" y="396"/>
                  </a:lnTo>
                  <a:lnTo>
                    <a:pt x="3987" y="258"/>
                  </a:lnTo>
                  <a:lnTo>
                    <a:pt x="3671" y="139"/>
                  </a:lnTo>
                  <a:lnTo>
                    <a:pt x="3336" y="60"/>
                  </a:lnTo>
                  <a:lnTo>
                    <a:pt x="3020" y="21"/>
                  </a:lnTo>
                  <a:lnTo>
                    <a:pt x="26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7"/>
            <p:cNvSpPr/>
            <p:nvPr/>
          </p:nvSpPr>
          <p:spPr>
            <a:xfrm>
              <a:off x="3280650" y="2234300"/>
              <a:ext cx="344375" cy="115475"/>
            </a:xfrm>
            <a:custGeom>
              <a:avLst/>
              <a:gdLst/>
              <a:ahLst/>
              <a:cxnLst/>
              <a:rect l="l" t="t" r="r" b="b"/>
              <a:pathLst>
                <a:path w="13775" h="4619" extrusionOk="0">
                  <a:moveTo>
                    <a:pt x="2566" y="1"/>
                  </a:moveTo>
                  <a:lnTo>
                    <a:pt x="1994" y="198"/>
                  </a:lnTo>
                  <a:lnTo>
                    <a:pt x="1501" y="396"/>
                  </a:lnTo>
                  <a:lnTo>
                    <a:pt x="1067" y="613"/>
                  </a:lnTo>
                  <a:lnTo>
                    <a:pt x="869" y="731"/>
                  </a:lnTo>
                  <a:lnTo>
                    <a:pt x="692" y="850"/>
                  </a:lnTo>
                  <a:lnTo>
                    <a:pt x="534" y="968"/>
                  </a:lnTo>
                  <a:lnTo>
                    <a:pt x="396" y="1086"/>
                  </a:lnTo>
                  <a:lnTo>
                    <a:pt x="277" y="1224"/>
                  </a:lnTo>
                  <a:lnTo>
                    <a:pt x="179" y="1343"/>
                  </a:lnTo>
                  <a:lnTo>
                    <a:pt x="100" y="1481"/>
                  </a:lnTo>
                  <a:lnTo>
                    <a:pt x="40" y="1639"/>
                  </a:lnTo>
                  <a:lnTo>
                    <a:pt x="1" y="1777"/>
                  </a:lnTo>
                  <a:lnTo>
                    <a:pt x="1" y="1935"/>
                  </a:lnTo>
                  <a:lnTo>
                    <a:pt x="1" y="2073"/>
                  </a:lnTo>
                  <a:lnTo>
                    <a:pt x="40" y="2211"/>
                  </a:lnTo>
                  <a:lnTo>
                    <a:pt x="80" y="2349"/>
                  </a:lnTo>
                  <a:lnTo>
                    <a:pt x="139" y="2487"/>
                  </a:lnTo>
                  <a:lnTo>
                    <a:pt x="218" y="2606"/>
                  </a:lnTo>
                  <a:lnTo>
                    <a:pt x="297" y="2744"/>
                  </a:lnTo>
                  <a:lnTo>
                    <a:pt x="415" y="2862"/>
                  </a:lnTo>
                  <a:lnTo>
                    <a:pt x="534" y="2981"/>
                  </a:lnTo>
                  <a:lnTo>
                    <a:pt x="830" y="3218"/>
                  </a:lnTo>
                  <a:lnTo>
                    <a:pt x="1165" y="3435"/>
                  </a:lnTo>
                  <a:lnTo>
                    <a:pt x="1560" y="3632"/>
                  </a:lnTo>
                  <a:lnTo>
                    <a:pt x="2014" y="3829"/>
                  </a:lnTo>
                  <a:lnTo>
                    <a:pt x="2507" y="4007"/>
                  </a:lnTo>
                  <a:lnTo>
                    <a:pt x="3040" y="4165"/>
                  </a:lnTo>
                  <a:lnTo>
                    <a:pt x="3592" y="4283"/>
                  </a:lnTo>
                  <a:lnTo>
                    <a:pt x="4204" y="4402"/>
                  </a:lnTo>
                  <a:lnTo>
                    <a:pt x="4836" y="4500"/>
                  </a:lnTo>
                  <a:lnTo>
                    <a:pt x="5487" y="4559"/>
                  </a:lnTo>
                  <a:lnTo>
                    <a:pt x="6178" y="4599"/>
                  </a:lnTo>
                  <a:lnTo>
                    <a:pt x="6888" y="4619"/>
                  </a:lnTo>
                  <a:lnTo>
                    <a:pt x="7579" y="4599"/>
                  </a:lnTo>
                  <a:lnTo>
                    <a:pt x="8269" y="4559"/>
                  </a:lnTo>
                  <a:lnTo>
                    <a:pt x="8940" y="4500"/>
                  </a:lnTo>
                  <a:lnTo>
                    <a:pt x="9572" y="4402"/>
                  </a:lnTo>
                  <a:lnTo>
                    <a:pt x="10164" y="4283"/>
                  </a:lnTo>
                  <a:lnTo>
                    <a:pt x="10736" y="4165"/>
                  </a:lnTo>
                  <a:lnTo>
                    <a:pt x="11269" y="4007"/>
                  </a:lnTo>
                  <a:lnTo>
                    <a:pt x="11762" y="3829"/>
                  </a:lnTo>
                  <a:lnTo>
                    <a:pt x="12196" y="3632"/>
                  </a:lnTo>
                  <a:lnTo>
                    <a:pt x="12591" y="3435"/>
                  </a:lnTo>
                  <a:lnTo>
                    <a:pt x="12946" y="3218"/>
                  </a:lnTo>
                  <a:lnTo>
                    <a:pt x="13222" y="2981"/>
                  </a:lnTo>
                  <a:lnTo>
                    <a:pt x="13361" y="2862"/>
                  </a:lnTo>
                  <a:lnTo>
                    <a:pt x="13459" y="2744"/>
                  </a:lnTo>
                  <a:lnTo>
                    <a:pt x="13558" y="2606"/>
                  </a:lnTo>
                  <a:lnTo>
                    <a:pt x="13637" y="2487"/>
                  </a:lnTo>
                  <a:lnTo>
                    <a:pt x="13696" y="2349"/>
                  </a:lnTo>
                  <a:lnTo>
                    <a:pt x="13735" y="2211"/>
                  </a:lnTo>
                  <a:lnTo>
                    <a:pt x="13755" y="2073"/>
                  </a:lnTo>
                  <a:lnTo>
                    <a:pt x="13775" y="1935"/>
                  </a:lnTo>
                  <a:lnTo>
                    <a:pt x="13755" y="1777"/>
                  </a:lnTo>
                  <a:lnTo>
                    <a:pt x="13716" y="1639"/>
                  </a:lnTo>
                  <a:lnTo>
                    <a:pt x="13676" y="1481"/>
                  </a:lnTo>
                  <a:lnTo>
                    <a:pt x="13597" y="1343"/>
                  </a:lnTo>
                  <a:lnTo>
                    <a:pt x="13499" y="1224"/>
                  </a:lnTo>
                  <a:lnTo>
                    <a:pt x="13380" y="1086"/>
                  </a:lnTo>
                  <a:lnTo>
                    <a:pt x="13242" y="968"/>
                  </a:lnTo>
                  <a:lnTo>
                    <a:pt x="13084" y="850"/>
                  </a:lnTo>
                  <a:lnTo>
                    <a:pt x="12907" y="731"/>
                  </a:lnTo>
                  <a:lnTo>
                    <a:pt x="12709" y="613"/>
                  </a:lnTo>
                  <a:lnTo>
                    <a:pt x="12275" y="396"/>
                  </a:lnTo>
                  <a:lnTo>
                    <a:pt x="11762" y="198"/>
                  </a:lnTo>
                  <a:lnTo>
                    <a:pt x="112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7"/>
            <p:cNvSpPr/>
            <p:nvPr/>
          </p:nvSpPr>
          <p:spPr>
            <a:xfrm>
              <a:off x="3280650" y="2234300"/>
              <a:ext cx="344375" cy="115475"/>
            </a:xfrm>
            <a:custGeom>
              <a:avLst/>
              <a:gdLst/>
              <a:ahLst/>
              <a:cxnLst/>
              <a:rect l="l" t="t" r="r" b="b"/>
              <a:pathLst>
                <a:path w="13775" h="4619" fill="none" extrusionOk="0">
                  <a:moveTo>
                    <a:pt x="2566" y="1"/>
                  </a:moveTo>
                  <a:lnTo>
                    <a:pt x="2566" y="1"/>
                  </a:lnTo>
                  <a:lnTo>
                    <a:pt x="1994" y="198"/>
                  </a:lnTo>
                  <a:lnTo>
                    <a:pt x="1501" y="396"/>
                  </a:lnTo>
                  <a:lnTo>
                    <a:pt x="1067" y="613"/>
                  </a:lnTo>
                  <a:lnTo>
                    <a:pt x="869" y="731"/>
                  </a:lnTo>
                  <a:lnTo>
                    <a:pt x="692" y="850"/>
                  </a:lnTo>
                  <a:lnTo>
                    <a:pt x="534" y="968"/>
                  </a:lnTo>
                  <a:lnTo>
                    <a:pt x="396" y="1086"/>
                  </a:lnTo>
                  <a:lnTo>
                    <a:pt x="277" y="1224"/>
                  </a:lnTo>
                  <a:lnTo>
                    <a:pt x="179" y="1343"/>
                  </a:lnTo>
                  <a:lnTo>
                    <a:pt x="100" y="1481"/>
                  </a:lnTo>
                  <a:lnTo>
                    <a:pt x="40" y="1639"/>
                  </a:lnTo>
                  <a:lnTo>
                    <a:pt x="1" y="1777"/>
                  </a:lnTo>
                  <a:lnTo>
                    <a:pt x="1" y="1935"/>
                  </a:lnTo>
                  <a:lnTo>
                    <a:pt x="1" y="1935"/>
                  </a:lnTo>
                  <a:lnTo>
                    <a:pt x="1" y="2073"/>
                  </a:lnTo>
                  <a:lnTo>
                    <a:pt x="40" y="2211"/>
                  </a:lnTo>
                  <a:lnTo>
                    <a:pt x="80" y="2349"/>
                  </a:lnTo>
                  <a:lnTo>
                    <a:pt x="139" y="2487"/>
                  </a:lnTo>
                  <a:lnTo>
                    <a:pt x="218" y="2606"/>
                  </a:lnTo>
                  <a:lnTo>
                    <a:pt x="297" y="2744"/>
                  </a:lnTo>
                  <a:lnTo>
                    <a:pt x="415" y="2862"/>
                  </a:lnTo>
                  <a:lnTo>
                    <a:pt x="534" y="2981"/>
                  </a:lnTo>
                  <a:lnTo>
                    <a:pt x="830" y="3218"/>
                  </a:lnTo>
                  <a:lnTo>
                    <a:pt x="1165" y="3435"/>
                  </a:lnTo>
                  <a:lnTo>
                    <a:pt x="1560" y="3632"/>
                  </a:lnTo>
                  <a:lnTo>
                    <a:pt x="2014" y="3829"/>
                  </a:lnTo>
                  <a:lnTo>
                    <a:pt x="2507" y="4007"/>
                  </a:lnTo>
                  <a:lnTo>
                    <a:pt x="3040" y="4165"/>
                  </a:lnTo>
                  <a:lnTo>
                    <a:pt x="3592" y="4283"/>
                  </a:lnTo>
                  <a:lnTo>
                    <a:pt x="4204" y="4402"/>
                  </a:lnTo>
                  <a:lnTo>
                    <a:pt x="4836" y="4500"/>
                  </a:lnTo>
                  <a:lnTo>
                    <a:pt x="5487" y="4559"/>
                  </a:lnTo>
                  <a:lnTo>
                    <a:pt x="6178" y="4599"/>
                  </a:lnTo>
                  <a:lnTo>
                    <a:pt x="6888" y="4619"/>
                  </a:lnTo>
                  <a:lnTo>
                    <a:pt x="6888" y="4619"/>
                  </a:lnTo>
                  <a:lnTo>
                    <a:pt x="7579" y="4599"/>
                  </a:lnTo>
                  <a:lnTo>
                    <a:pt x="8269" y="4559"/>
                  </a:lnTo>
                  <a:lnTo>
                    <a:pt x="8940" y="4500"/>
                  </a:lnTo>
                  <a:lnTo>
                    <a:pt x="9572" y="4402"/>
                  </a:lnTo>
                  <a:lnTo>
                    <a:pt x="10164" y="4283"/>
                  </a:lnTo>
                  <a:lnTo>
                    <a:pt x="10736" y="4165"/>
                  </a:lnTo>
                  <a:lnTo>
                    <a:pt x="11269" y="4007"/>
                  </a:lnTo>
                  <a:lnTo>
                    <a:pt x="11762" y="3829"/>
                  </a:lnTo>
                  <a:lnTo>
                    <a:pt x="12196" y="3632"/>
                  </a:lnTo>
                  <a:lnTo>
                    <a:pt x="12591" y="3435"/>
                  </a:lnTo>
                  <a:lnTo>
                    <a:pt x="12946" y="3218"/>
                  </a:lnTo>
                  <a:lnTo>
                    <a:pt x="13222" y="2981"/>
                  </a:lnTo>
                  <a:lnTo>
                    <a:pt x="13361" y="2862"/>
                  </a:lnTo>
                  <a:lnTo>
                    <a:pt x="13459" y="2744"/>
                  </a:lnTo>
                  <a:lnTo>
                    <a:pt x="13558" y="2606"/>
                  </a:lnTo>
                  <a:lnTo>
                    <a:pt x="13637" y="2487"/>
                  </a:lnTo>
                  <a:lnTo>
                    <a:pt x="13696" y="2349"/>
                  </a:lnTo>
                  <a:lnTo>
                    <a:pt x="13735" y="2211"/>
                  </a:lnTo>
                  <a:lnTo>
                    <a:pt x="13755" y="2073"/>
                  </a:lnTo>
                  <a:lnTo>
                    <a:pt x="13775" y="1935"/>
                  </a:lnTo>
                  <a:lnTo>
                    <a:pt x="13775" y="1935"/>
                  </a:lnTo>
                  <a:lnTo>
                    <a:pt x="13755" y="1777"/>
                  </a:lnTo>
                  <a:lnTo>
                    <a:pt x="13716" y="1639"/>
                  </a:lnTo>
                  <a:lnTo>
                    <a:pt x="13676" y="1481"/>
                  </a:lnTo>
                  <a:lnTo>
                    <a:pt x="13597" y="1343"/>
                  </a:lnTo>
                  <a:lnTo>
                    <a:pt x="13499" y="1224"/>
                  </a:lnTo>
                  <a:lnTo>
                    <a:pt x="13380" y="1086"/>
                  </a:lnTo>
                  <a:lnTo>
                    <a:pt x="13242" y="968"/>
                  </a:lnTo>
                  <a:lnTo>
                    <a:pt x="13084" y="850"/>
                  </a:lnTo>
                  <a:lnTo>
                    <a:pt x="12907" y="731"/>
                  </a:lnTo>
                  <a:lnTo>
                    <a:pt x="12709" y="613"/>
                  </a:lnTo>
                  <a:lnTo>
                    <a:pt x="12275" y="396"/>
                  </a:lnTo>
                  <a:lnTo>
                    <a:pt x="11762" y="198"/>
                  </a:lnTo>
                  <a:lnTo>
                    <a:pt x="112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7"/>
            <p:cNvSpPr/>
            <p:nvPr/>
          </p:nvSpPr>
          <p:spPr>
            <a:xfrm>
              <a:off x="3382775" y="1973825"/>
              <a:ext cx="140625" cy="308850"/>
            </a:xfrm>
            <a:custGeom>
              <a:avLst/>
              <a:gdLst/>
              <a:ahLst/>
              <a:cxnLst/>
              <a:rect l="l" t="t" r="r" b="b"/>
              <a:pathLst>
                <a:path w="5625" h="12354" extrusionOk="0">
                  <a:moveTo>
                    <a:pt x="2803" y="1"/>
                  </a:moveTo>
                  <a:lnTo>
                    <a:pt x="2428" y="316"/>
                  </a:lnTo>
                  <a:lnTo>
                    <a:pt x="2073" y="652"/>
                  </a:lnTo>
                  <a:lnTo>
                    <a:pt x="1658" y="1106"/>
                  </a:lnTo>
                  <a:lnTo>
                    <a:pt x="1441" y="1382"/>
                  </a:lnTo>
                  <a:lnTo>
                    <a:pt x="1205" y="1678"/>
                  </a:lnTo>
                  <a:lnTo>
                    <a:pt x="987" y="1994"/>
                  </a:lnTo>
                  <a:lnTo>
                    <a:pt x="751" y="2349"/>
                  </a:lnTo>
                  <a:lnTo>
                    <a:pt x="553" y="2724"/>
                  </a:lnTo>
                  <a:lnTo>
                    <a:pt x="356" y="3138"/>
                  </a:lnTo>
                  <a:lnTo>
                    <a:pt x="159" y="3572"/>
                  </a:lnTo>
                  <a:lnTo>
                    <a:pt x="1" y="4026"/>
                  </a:lnTo>
                  <a:lnTo>
                    <a:pt x="336" y="4322"/>
                  </a:lnTo>
                  <a:lnTo>
                    <a:pt x="652" y="4658"/>
                  </a:lnTo>
                  <a:lnTo>
                    <a:pt x="948" y="4993"/>
                  </a:lnTo>
                  <a:lnTo>
                    <a:pt x="1224" y="5348"/>
                  </a:lnTo>
                  <a:lnTo>
                    <a:pt x="1461" y="5684"/>
                  </a:lnTo>
                  <a:lnTo>
                    <a:pt x="1658" y="6019"/>
                  </a:lnTo>
                  <a:lnTo>
                    <a:pt x="1856" y="6355"/>
                  </a:lnTo>
                  <a:lnTo>
                    <a:pt x="2033" y="6710"/>
                  </a:lnTo>
                  <a:lnTo>
                    <a:pt x="2191" y="7065"/>
                  </a:lnTo>
                  <a:lnTo>
                    <a:pt x="2329" y="7440"/>
                  </a:lnTo>
                  <a:lnTo>
                    <a:pt x="2467" y="7815"/>
                  </a:lnTo>
                  <a:lnTo>
                    <a:pt x="2566" y="8190"/>
                  </a:lnTo>
                  <a:lnTo>
                    <a:pt x="2645" y="8585"/>
                  </a:lnTo>
                  <a:lnTo>
                    <a:pt x="2724" y="8960"/>
                  </a:lnTo>
                  <a:lnTo>
                    <a:pt x="2763" y="9354"/>
                  </a:lnTo>
                  <a:lnTo>
                    <a:pt x="2783" y="9749"/>
                  </a:lnTo>
                  <a:lnTo>
                    <a:pt x="2803" y="10144"/>
                  </a:lnTo>
                  <a:lnTo>
                    <a:pt x="2803" y="9749"/>
                  </a:lnTo>
                  <a:lnTo>
                    <a:pt x="2842" y="9354"/>
                  </a:lnTo>
                  <a:lnTo>
                    <a:pt x="2882" y="8960"/>
                  </a:lnTo>
                  <a:lnTo>
                    <a:pt x="2941" y="8585"/>
                  </a:lnTo>
                  <a:lnTo>
                    <a:pt x="3040" y="8190"/>
                  </a:lnTo>
                  <a:lnTo>
                    <a:pt x="3138" y="7815"/>
                  </a:lnTo>
                  <a:lnTo>
                    <a:pt x="3257" y="7440"/>
                  </a:lnTo>
                  <a:lnTo>
                    <a:pt x="3395" y="7065"/>
                  </a:lnTo>
                  <a:lnTo>
                    <a:pt x="3553" y="6710"/>
                  </a:lnTo>
                  <a:lnTo>
                    <a:pt x="3730" y="6355"/>
                  </a:lnTo>
                  <a:lnTo>
                    <a:pt x="3928" y="6019"/>
                  </a:lnTo>
                  <a:lnTo>
                    <a:pt x="4145" y="5684"/>
                  </a:lnTo>
                  <a:lnTo>
                    <a:pt x="4382" y="5348"/>
                  </a:lnTo>
                  <a:lnTo>
                    <a:pt x="4658" y="4974"/>
                  </a:lnTo>
                  <a:lnTo>
                    <a:pt x="4954" y="4638"/>
                  </a:lnTo>
                  <a:lnTo>
                    <a:pt x="5289" y="4303"/>
                  </a:lnTo>
                  <a:lnTo>
                    <a:pt x="5625" y="4007"/>
                  </a:lnTo>
                  <a:lnTo>
                    <a:pt x="5467" y="3533"/>
                  </a:lnTo>
                  <a:lnTo>
                    <a:pt x="5309" y="3099"/>
                  </a:lnTo>
                  <a:lnTo>
                    <a:pt x="5112" y="2684"/>
                  </a:lnTo>
                  <a:lnTo>
                    <a:pt x="4914" y="2310"/>
                  </a:lnTo>
                  <a:lnTo>
                    <a:pt x="4697" y="1974"/>
                  </a:lnTo>
                  <a:lnTo>
                    <a:pt x="4480" y="1658"/>
                  </a:lnTo>
                  <a:lnTo>
                    <a:pt x="4244" y="1382"/>
                  </a:lnTo>
                  <a:lnTo>
                    <a:pt x="4026" y="1126"/>
                  </a:lnTo>
                  <a:lnTo>
                    <a:pt x="3809" y="908"/>
                  </a:lnTo>
                  <a:lnTo>
                    <a:pt x="3592" y="711"/>
                  </a:lnTo>
                  <a:lnTo>
                    <a:pt x="3237" y="376"/>
                  </a:lnTo>
                  <a:lnTo>
                    <a:pt x="2961" y="159"/>
                  </a:lnTo>
                  <a:lnTo>
                    <a:pt x="2803" y="1"/>
                  </a:lnTo>
                  <a:close/>
                  <a:moveTo>
                    <a:pt x="2803" y="10144"/>
                  </a:moveTo>
                  <a:lnTo>
                    <a:pt x="2783" y="10538"/>
                  </a:lnTo>
                  <a:lnTo>
                    <a:pt x="2763" y="10933"/>
                  </a:lnTo>
                  <a:lnTo>
                    <a:pt x="2704" y="11328"/>
                  </a:lnTo>
                  <a:lnTo>
                    <a:pt x="2112" y="11762"/>
                  </a:lnTo>
                  <a:lnTo>
                    <a:pt x="2546" y="12137"/>
                  </a:lnTo>
                  <a:lnTo>
                    <a:pt x="2704" y="12275"/>
                  </a:lnTo>
                  <a:lnTo>
                    <a:pt x="2803" y="12354"/>
                  </a:lnTo>
                  <a:lnTo>
                    <a:pt x="3000" y="12176"/>
                  </a:lnTo>
                  <a:lnTo>
                    <a:pt x="3217" y="11999"/>
                  </a:lnTo>
                  <a:lnTo>
                    <a:pt x="3474" y="11742"/>
                  </a:lnTo>
                  <a:lnTo>
                    <a:pt x="2882" y="11328"/>
                  </a:lnTo>
                  <a:lnTo>
                    <a:pt x="2842" y="10933"/>
                  </a:lnTo>
                  <a:lnTo>
                    <a:pt x="2803" y="10538"/>
                  </a:lnTo>
                  <a:lnTo>
                    <a:pt x="2803" y="10144"/>
                  </a:lnTo>
                  <a:close/>
                </a:path>
              </a:pathLst>
            </a:custGeom>
            <a:solidFill>
              <a:srgbClr val="261E35">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7"/>
            <p:cNvSpPr/>
            <p:nvPr/>
          </p:nvSpPr>
          <p:spPr>
            <a:xfrm>
              <a:off x="3452825" y="2024150"/>
              <a:ext cx="190475" cy="244725"/>
            </a:xfrm>
            <a:custGeom>
              <a:avLst/>
              <a:gdLst/>
              <a:ahLst/>
              <a:cxnLst/>
              <a:rect l="l" t="t" r="r" b="b"/>
              <a:pathLst>
                <a:path w="7619" h="9789" extrusionOk="0">
                  <a:moveTo>
                    <a:pt x="7460" y="1"/>
                  </a:moveTo>
                  <a:lnTo>
                    <a:pt x="6848" y="79"/>
                  </a:lnTo>
                  <a:lnTo>
                    <a:pt x="6454" y="158"/>
                  </a:lnTo>
                  <a:lnTo>
                    <a:pt x="6059" y="257"/>
                  </a:lnTo>
                  <a:lnTo>
                    <a:pt x="5684" y="375"/>
                  </a:lnTo>
                  <a:lnTo>
                    <a:pt x="5309" y="514"/>
                  </a:lnTo>
                  <a:lnTo>
                    <a:pt x="4934" y="652"/>
                  </a:lnTo>
                  <a:lnTo>
                    <a:pt x="4579" y="829"/>
                  </a:lnTo>
                  <a:lnTo>
                    <a:pt x="4224" y="1007"/>
                  </a:lnTo>
                  <a:lnTo>
                    <a:pt x="3888" y="1204"/>
                  </a:lnTo>
                  <a:lnTo>
                    <a:pt x="3553" y="1421"/>
                  </a:lnTo>
                  <a:lnTo>
                    <a:pt x="3237" y="1638"/>
                  </a:lnTo>
                  <a:lnTo>
                    <a:pt x="2922" y="1895"/>
                  </a:lnTo>
                  <a:lnTo>
                    <a:pt x="2626" y="2151"/>
                  </a:lnTo>
                  <a:lnTo>
                    <a:pt x="2349" y="2428"/>
                  </a:lnTo>
                  <a:lnTo>
                    <a:pt x="2073" y="2704"/>
                  </a:lnTo>
                  <a:lnTo>
                    <a:pt x="1816" y="3020"/>
                  </a:lnTo>
                  <a:lnTo>
                    <a:pt x="1580" y="3335"/>
                  </a:lnTo>
                  <a:lnTo>
                    <a:pt x="1343" y="3671"/>
                  </a:lnTo>
                  <a:lnTo>
                    <a:pt x="1126" y="4006"/>
                  </a:lnTo>
                  <a:lnTo>
                    <a:pt x="928" y="4342"/>
                  </a:lnTo>
                  <a:lnTo>
                    <a:pt x="751" y="4697"/>
                  </a:lnTo>
                  <a:lnTo>
                    <a:pt x="593" y="5052"/>
                  </a:lnTo>
                  <a:lnTo>
                    <a:pt x="455" y="5427"/>
                  </a:lnTo>
                  <a:lnTo>
                    <a:pt x="336" y="5802"/>
                  </a:lnTo>
                  <a:lnTo>
                    <a:pt x="238" y="6177"/>
                  </a:lnTo>
                  <a:lnTo>
                    <a:pt x="139" y="6572"/>
                  </a:lnTo>
                  <a:lnTo>
                    <a:pt x="80" y="6947"/>
                  </a:lnTo>
                  <a:lnTo>
                    <a:pt x="40" y="7341"/>
                  </a:lnTo>
                  <a:lnTo>
                    <a:pt x="1" y="7736"/>
                  </a:lnTo>
                  <a:lnTo>
                    <a:pt x="1" y="8131"/>
                  </a:lnTo>
                  <a:lnTo>
                    <a:pt x="1" y="8525"/>
                  </a:lnTo>
                  <a:lnTo>
                    <a:pt x="40" y="8920"/>
                  </a:lnTo>
                  <a:lnTo>
                    <a:pt x="80" y="9315"/>
                  </a:lnTo>
                  <a:lnTo>
                    <a:pt x="731" y="9788"/>
                  </a:lnTo>
                  <a:lnTo>
                    <a:pt x="1126" y="9709"/>
                  </a:lnTo>
                  <a:lnTo>
                    <a:pt x="1520" y="9611"/>
                  </a:lnTo>
                  <a:lnTo>
                    <a:pt x="1915" y="9492"/>
                  </a:lnTo>
                  <a:lnTo>
                    <a:pt x="2290" y="9354"/>
                  </a:lnTo>
                  <a:lnTo>
                    <a:pt x="2665" y="9216"/>
                  </a:lnTo>
                  <a:lnTo>
                    <a:pt x="3020" y="9058"/>
                  </a:lnTo>
                  <a:lnTo>
                    <a:pt x="3375" y="8861"/>
                  </a:lnTo>
                  <a:lnTo>
                    <a:pt x="3711" y="8664"/>
                  </a:lnTo>
                  <a:lnTo>
                    <a:pt x="4046" y="8446"/>
                  </a:lnTo>
                  <a:lnTo>
                    <a:pt x="4362" y="8229"/>
                  </a:lnTo>
                  <a:lnTo>
                    <a:pt x="4678" y="7973"/>
                  </a:lnTo>
                  <a:lnTo>
                    <a:pt x="4974" y="7716"/>
                  </a:lnTo>
                  <a:lnTo>
                    <a:pt x="5270" y="7440"/>
                  </a:lnTo>
                  <a:lnTo>
                    <a:pt x="5546" y="7144"/>
                  </a:lnTo>
                  <a:lnTo>
                    <a:pt x="5803" y="6848"/>
                  </a:lnTo>
                  <a:lnTo>
                    <a:pt x="6039" y="6532"/>
                  </a:lnTo>
                  <a:lnTo>
                    <a:pt x="6276" y="6197"/>
                  </a:lnTo>
                  <a:lnTo>
                    <a:pt x="6493" y="5861"/>
                  </a:lnTo>
                  <a:lnTo>
                    <a:pt x="6691" y="5506"/>
                  </a:lnTo>
                  <a:lnTo>
                    <a:pt x="6868" y="5151"/>
                  </a:lnTo>
                  <a:lnTo>
                    <a:pt x="7026" y="4796"/>
                  </a:lnTo>
                  <a:lnTo>
                    <a:pt x="7164" y="4421"/>
                  </a:lnTo>
                  <a:lnTo>
                    <a:pt x="7283" y="4066"/>
                  </a:lnTo>
                  <a:lnTo>
                    <a:pt x="7381" y="3671"/>
                  </a:lnTo>
                  <a:lnTo>
                    <a:pt x="7480" y="3296"/>
                  </a:lnTo>
                  <a:lnTo>
                    <a:pt x="7539" y="2901"/>
                  </a:lnTo>
                  <a:lnTo>
                    <a:pt x="7579" y="2526"/>
                  </a:lnTo>
                  <a:lnTo>
                    <a:pt x="7618" y="2132"/>
                  </a:lnTo>
                  <a:lnTo>
                    <a:pt x="7618" y="1737"/>
                  </a:lnTo>
                  <a:lnTo>
                    <a:pt x="7618" y="1342"/>
                  </a:lnTo>
                  <a:lnTo>
                    <a:pt x="7579" y="928"/>
                  </a:lnTo>
                  <a:lnTo>
                    <a:pt x="7539" y="533"/>
                  </a:lnTo>
                  <a:lnTo>
                    <a:pt x="74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7"/>
            <p:cNvSpPr/>
            <p:nvPr/>
          </p:nvSpPr>
          <p:spPr>
            <a:xfrm>
              <a:off x="3261925" y="2024150"/>
              <a:ext cx="190925" cy="244725"/>
            </a:xfrm>
            <a:custGeom>
              <a:avLst/>
              <a:gdLst/>
              <a:ahLst/>
              <a:cxnLst/>
              <a:rect l="l" t="t" r="r" b="b"/>
              <a:pathLst>
                <a:path w="7637" h="9789" extrusionOk="0">
                  <a:moveTo>
                    <a:pt x="178" y="1"/>
                  </a:moveTo>
                  <a:lnTo>
                    <a:pt x="99" y="533"/>
                  </a:lnTo>
                  <a:lnTo>
                    <a:pt x="40" y="928"/>
                  </a:lnTo>
                  <a:lnTo>
                    <a:pt x="20" y="1342"/>
                  </a:lnTo>
                  <a:lnTo>
                    <a:pt x="0" y="1737"/>
                  </a:lnTo>
                  <a:lnTo>
                    <a:pt x="20" y="2132"/>
                  </a:lnTo>
                  <a:lnTo>
                    <a:pt x="40" y="2526"/>
                  </a:lnTo>
                  <a:lnTo>
                    <a:pt x="79" y="2901"/>
                  </a:lnTo>
                  <a:lnTo>
                    <a:pt x="158" y="3296"/>
                  </a:lnTo>
                  <a:lnTo>
                    <a:pt x="237" y="3671"/>
                  </a:lnTo>
                  <a:lnTo>
                    <a:pt x="336" y="4066"/>
                  </a:lnTo>
                  <a:lnTo>
                    <a:pt x="474" y="4421"/>
                  </a:lnTo>
                  <a:lnTo>
                    <a:pt x="612" y="4796"/>
                  </a:lnTo>
                  <a:lnTo>
                    <a:pt x="770" y="5151"/>
                  </a:lnTo>
                  <a:lnTo>
                    <a:pt x="947" y="5506"/>
                  </a:lnTo>
                  <a:lnTo>
                    <a:pt x="1145" y="5861"/>
                  </a:lnTo>
                  <a:lnTo>
                    <a:pt x="1342" y="6197"/>
                  </a:lnTo>
                  <a:lnTo>
                    <a:pt x="1579" y="6532"/>
                  </a:lnTo>
                  <a:lnTo>
                    <a:pt x="1835" y="6848"/>
                  </a:lnTo>
                  <a:lnTo>
                    <a:pt x="2092" y="7144"/>
                  </a:lnTo>
                  <a:lnTo>
                    <a:pt x="2368" y="7440"/>
                  </a:lnTo>
                  <a:lnTo>
                    <a:pt x="2644" y="7716"/>
                  </a:lnTo>
                  <a:lnTo>
                    <a:pt x="2940" y="7973"/>
                  </a:lnTo>
                  <a:lnTo>
                    <a:pt x="3256" y="8229"/>
                  </a:lnTo>
                  <a:lnTo>
                    <a:pt x="3572" y="8446"/>
                  </a:lnTo>
                  <a:lnTo>
                    <a:pt x="3907" y="8664"/>
                  </a:lnTo>
                  <a:lnTo>
                    <a:pt x="4263" y="8861"/>
                  </a:lnTo>
                  <a:lnTo>
                    <a:pt x="4618" y="9058"/>
                  </a:lnTo>
                  <a:lnTo>
                    <a:pt x="4973" y="9216"/>
                  </a:lnTo>
                  <a:lnTo>
                    <a:pt x="5348" y="9354"/>
                  </a:lnTo>
                  <a:lnTo>
                    <a:pt x="5723" y="9492"/>
                  </a:lnTo>
                  <a:lnTo>
                    <a:pt x="6098" y="9611"/>
                  </a:lnTo>
                  <a:lnTo>
                    <a:pt x="6492" y="9709"/>
                  </a:lnTo>
                  <a:lnTo>
                    <a:pt x="6907" y="9788"/>
                  </a:lnTo>
                  <a:lnTo>
                    <a:pt x="7538" y="9315"/>
                  </a:lnTo>
                  <a:lnTo>
                    <a:pt x="7597" y="8920"/>
                  </a:lnTo>
                  <a:lnTo>
                    <a:pt x="7617" y="8525"/>
                  </a:lnTo>
                  <a:lnTo>
                    <a:pt x="7637" y="8131"/>
                  </a:lnTo>
                  <a:lnTo>
                    <a:pt x="7617" y="7736"/>
                  </a:lnTo>
                  <a:lnTo>
                    <a:pt x="7597" y="7341"/>
                  </a:lnTo>
                  <a:lnTo>
                    <a:pt x="7558" y="6947"/>
                  </a:lnTo>
                  <a:lnTo>
                    <a:pt x="7479" y="6572"/>
                  </a:lnTo>
                  <a:lnTo>
                    <a:pt x="7400" y="6177"/>
                  </a:lnTo>
                  <a:lnTo>
                    <a:pt x="7301" y="5802"/>
                  </a:lnTo>
                  <a:lnTo>
                    <a:pt x="7163" y="5427"/>
                  </a:lnTo>
                  <a:lnTo>
                    <a:pt x="7025" y="5052"/>
                  </a:lnTo>
                  <a:lnTo>
                    <a:pt x="6867" y="4697"/>
                  </a:lnTo>
                  <a:lnTo>
                    <a:pt x="6690" y="4342"/>
                  </a:lnTo>
                  <a:lnTo>
                    <a:pt x="6492" y="4006"/>
                  </a:lnTo>
                  <a:lnTo>
                    <a:pt x="6295" y="3671"/>
                  </a:lnTo>
                  <a:lnTo>
                    <a:pt x="6058" y="3335"/>
                  </a:lnTo>
                  <a:lnTo>
                    <a:pt x="5821" y="3020"/>
                  </a:lnTo>
                  <a:lnTo>
                    <a:pt x="5545" y="2704"/>
                  </a:lnTo>
                  <a:lnTo>
                    <a:pt x="5289" y="2428"/>
                  </a:lnTo>
                  <a:lnTo>
                    <a:pt x="4993" y="2151"/>
                  </a:lnTo>
                  <a:lnTo>
                    <a:pt x="4697" y="1895"/>
                  </a:lnTo>
                  <a:lnTo>
                    <a:pt x="4401" y="1638"/>
                  </a:lnTo>
                  <a:lnTo>
                    <a:pt x="4065" y="1421"/>
                  </a:lnTo>
                  <a:lnTo>
                    <a:pt x="3749" y="1204"/>
                  </a:lnTo>
                  <a:lnTo>
                    <a:pt x="3414" y="1007"/>
                  </a:lnTo>
                  <a:lnTo>
                    <a:pt x="3059" y="829"/>
                  </a:lnTo>
                  <a:lnTo>
                    <a:pt x="2704" y="652"/>
                  </a:lnTo>
                  <a:lnTo>
                    <a:pt x="2329" y="514"/>
                  </a:lnTo>
                  <a:lnTo>
                    <a:pt x="1954" y="375"/>
                  </a:lnTo>
                  <a:lnTo>
                    <a:pt x="1579" y="257"/>
                  </a:lnTo>
                  <a:lnTo>
                    <a:pt x="1184" y="158"/>
                  </a:lnTo>
                  <a:lnTo>
                    <a:pt x="789" y="79"/>
                  </a:lnTo>
                  <a:lnTo>
                    <a:pt x="1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0" name="Google Shape;1330;p37"/>
          <p:cNvGrpSpPr/>
          <p:nvPr/>
        </p:nvGrpSpPr>
        <p:grpSpPr>
          <a:xfrm>
            <a:off x="6453951" y="1658912"/>
            <a:ext cx="616052" cy="617508"/>
            <a:chOff x="4280650" y="1737025"/>
            <a:chExt cx="970925" cy="970925"/>
          </a:xfrm>
        </p:grpSpPr>
        <p:sp>
          <p:nvSpPr>
            <p:cNvPr id="1331" name="Google Shape;1331;p37"/>
            <p:cNvSpPr/>
            <p:nvPr/>
          </p:nvSpPr>
          <p:spPr>
            <a:xfrm>
              <a:off x="4280650" y="1782425"/>
              <a:ext cx="671950" cy="632475"/>
            </a:xfrm>
            <a:custGeom>
              <a:avLst/>
              <a:gdLst/>
              <a:ahLst/>
              <a:cxnLst/>
              <a:rect l="l" t="t" r="r" b="b"/>
              <a:pathLst>
                <a:path w="26878" h="25299" extrusionOk="0">
                  <a:moveTo>
                    <a:pt x="13439" y="0"/>
                  </a:moveTo>
                  <a:lnTo>
                    <a:pt x="12887" y="20"/>
                  </a:lnTo>
                  <a:lnTo>
                    <a:pt x="12354" y="59"/>
                  </a:lnTo>
                  <a:lnTo>
                    <a:pt x="11801" y="138"/>
                  </a:lnTo>
                  <a:lnTo>
                    <a:pt x="11269" y="237"/>
                  </a:lnTo>
                  <a:lnTo>
                    <a:pt x="10755" y="355"/>
                  </a:lnTo>
                  <a:lnTo>
                    <a:pt x="10242" y="493"/>
                  </a:lnTo>
                  <a:lnTo>
                    <a:pt x="9749" y="671"/>
                  </a:lnTo>
                  <a:lnTo>
                    <a:pt x="9256" y="868"/>
                  </a:lnTo>
                  <a:lnTo>
                    <a:pt x="8782" y="1085"/>
                  </a:lnTo>
                  <a:lnTo>
                    <a:pt x="8309" y="1322"/>
                  </a:lnTo>
                  <a:lnTo>
                    <a:pt x="7855" y="1579"/>
                  </a:lnTo>
                  <a:lnTo>
                    <a:pt x="7421" y="1855"/>
                  </a:lnTo>
                  <a:lnTo>
                    <a:pt x="7006" y="2151"/>
                  </a:lnTo>
                  <a:lnTo>
                    <a:pt x="6592" y="2487"/>
                  </a:lnTo>
                  <a:lnTo>
                    <a:pt x="6197" y="2822"/>
                  </a:lnTo>
                  <a:lnTo>
                    <a:pt x="5822" y="3177"/>
                  </a:lnTo>
                  <a:lnTo>
                    <a:pt x="5467" y="3552"/>
                  </a:lnTo>
                  <a:lnTo>
                    <a:pt x="5131" y="3947"/>
                  </a:lnTo>
                  <a:lnTo>
                    <a:pt x="4796" y="4361"/>
                  </a:lnTo>
                  <a:lnTo>
                    <a:pt x="4500" y="4776"/>
                  </a:lnTo>
                  <a:lnTo>
                    <a:pt x="4224" y="5210"/>
                  </a:lnTo>
                  <a:lnTo>
                    <a:pt x="3967" y="5664"/>
                  </a:lnTo>
                  <a:lnTo>
                    <a:pt x="3730" y="6137"/>
                  </a:lnTo>
                  <a:lnTo>
                    <a:pt x="3513" y="6611"/>
                  </a:lnTo>
                  <a:lnTo>
                    <a:pt x="3316" y="7104"/>
                  </a:lnTo>
                  <a:lnTo>
                    <a:pt x="3138" y="7598"/>
                  </a:lnTo>
                  <a:lnTo>
                    <a:pt x="3000" y="8111"/>
                  </a:lnTo>
                  <a:lnTo>
                    <a:pt x="2882" y="8624"/>
                  </a:lnTo>
                  <a:lnTo>
                    <a:pt x="2783" y="9156"/>
                  </a:lnTo>
                  <a:lnTo>
                    <a:pt x="2704" y="9689"/>
                  </a:lnTo>
                  <a:lnTo>
                    <a:pt x="2665" y="10242"/>
                  </a:lnTo>
                  <a:lnTo>
                    <a:pt x="2645" y="10794"/>
                  </a:lnTo>
                  <a:lnTo>
                    <a:pt x="2645" y="17149"/>
                  </a:lnTo>
                  <a:lnTo>
                    <a:pt x="2369" y="17287"/>
                  </a:lnTo>
                  <a:lnTo>
                    <a:pt x="2092" y="17445"/>
                  </a:lnTo>
                  <a:lnTo>
                    <a:pt x="1836" y="17602"/>
                  </a:lnTo>
                  <a:lnTo>
                    <a:pt x="1579" y="17800"/>
                  </a:lnTo>
                  <a:lnTo>
                    <a:pt x="1343" y="17997"/>
                  </a:lnTo>
                  <a:lnTo>
                    <a:pt x="1126" y="18214"/>
                  </a:lnTo>
                  <a:lnTo>
                    <a:pt x="928" y="18451"/>
                  </a:lnTo>
                  <a:lnTo>
                    <a:pt x="751" y="18707"/>
                  </a:lnTo>
                  <a:lnTo>
                    <a:pt x="573" y="18964"/>
                  </a:lnTo>
                  <a:lnTo>
                    <a:pt x="435" y="19240"/>
                  </a:lnTo>
                  <a:lnTo>
                    <a:pt x="297" y="19536"/>
                  </a:lnTo>
                  <a:lnTo>
                    <a:pt x="198" y="19832"/>
                  </a:lnTo>
                  <a:lnTo>
                    <a:pt x="119" y="20148"/>
                  </a:lnTo>
                  <a:lnTo>
                    <a:pt x="60" y="20464"/>
                  </a:lnTo>
                  <a:lnTo>
                    <a:pt x="20" y="20779"/>
                  </a:lnTo>
                  <a:lnTo>
                    <a:pt x="1" y="21115"/>
                  </a:lnTo>
                  <a:lnTo>
                    <a:pt x="20" y="21490"/>
                  </a:lnTo>
                  <a:lnTo>
                    <a:pt x="60" y="21865"/>
                  </a:lnTo>
                  <a:lnTo>
                    <a:pt x="139" y="22220"/>
                  </a:lnTo>
                  <a:lnTo>
                    <a:pt x="257" y="22575"/>
                  </a:lnTo>
                  <a:lnTo>
                    <a:pt x="395" y="22891"/>
                  </a:lnTo>
                  <a:lnTo>
                    <a:pt x="553" y="23226"/>
                  </a:lnTo>
                  <a:lnTo>
                    <a:pt x="751" y="23522"/>
                  </a:lnTo>
                  <a:lnTo>
                    <a:pt x="948" y="23799"/>
                  </a:lnTo>
                  <a:lnTo>
                    <a:pt x="1185" y="24075"/>
                  </a:lnTo>
                  <a:lnTo>
                    <a:pt x="1441" y="24312"/>
                  </a:lnTo>
                  <a:lnTo>
                    <a:pt x="1718" y="24549"/>
                  </a:lnTo>
                  <a:lnTo>
                    <a:pt x="2014" y="24746"/>
                  </a:lnTo>
                  <a:lnTo>
                    <a:pt x="2310" y="24924"/>
                  </a:lnTo>
                  <a:lnTo>
                    <a:pt x="2645" y="25081"/>
                  </a:lnTo>
                  <a:lnTo>
                    <a:pt x="2980" y="25200"/>
                  </a:lnTo>
                  <a:lnTo>
                    <a:pt x="3336" y="25298"/>
                  </a:lnTo>
                  <a:lnTo>
                    <a:pt x="23602" y="25279"/>
                  </a:lnTo>
                  <a:lnTo>
                    <a:pt x="23937" y="25180"/>
                  </a:lnTo>
                  <a:lnTo>
                    <a:pt x="24273" y="25062"/>
                  </a:lnTo>
                  <a:lnTo>
                    <a:pt x="24608" y="24904"/>
                  </a:lnTo>
                  <a:lnTo>
                    <a:pt x="24904" y="24726"/>
                  </a:lnTo>
                  <a:lnTo>
                    <a:pt x="25200" y="24529"/>
                  </a:lnTo>
                  <a:lnTo>
                    <a:pt x="25457" y="24292"/>
                  </a:lnTo>
                  <a:lnTo>
                    <a:pt x="25713" y="24055"/>
                  </a:lnTo>
                  <a:lnTo>
                    <a:pt x="25950" y="23799"/>
                  </a:lnTo>
                  <a:lnTo>
                    <a:pt x="26148" y="23503"/>
                  </a:lnTo>
                  <a:lnTo>
                    <a:pt x="26345" y="23207"/>
                  </a:lnTo>
                  <a:lnTo>
                    <a:pt x="26503" y="22891"/>
                  </a:lnTo>
                  <a:lnTo>
                    <a:pt x="26641" y="22556"/>
                  </a:lnTo>
                  <a:lnTo>
                    <a:pt x="26740" y="22220"/>
                  </a:lnTo>
                  <a:lnTo>
                    <a:pt x="26819" y="21865"/>
                  </a:lnTo>
                  <a:lnTo>
                    <a:pt x="26878" y="21490"/>
                  </a:lnTo>
                  <a:lnTo>
                    <a:pt x="26878" y="21115"/>
                  </a:lnTo>
                  <a:lnTo>
                    <a:pt x="26878" y="20779"/>
                  </a:lnTo>
                  <a:lnTo>
                    <a:pt x="26838" y="20464"/>
                  </a:lnTo>
                  <a:lnTo>
                    <a:pt x="26779" y="20148"/>
                  </a:lnTo>
                  <a:lnTo>
                    <a:pt x="26680" y="19832"/>
                  </a:lnTo>
                  <a:lnTo>
                    <a:pt x="26582" y="19536"/>
                  </a:lnTo>
                  <a:lnTo>
                    <a:pt x="26463" y="19240"/>
                  </a:lnTo>
                  <a:lnTo>
                    <a:pt x="26305" y="18964"/>
                  </a:lnTo>
                  <a:lnTo>
                    <a:pt x="26148" y="18707"/>
                  </a:lnTo>
                  <a:lnTo>
                    <a:pt x="25950" y="18451"/>
                  </a:lnTo>
                  <a:lnTo>
                    <a:pt x="25753" y="18214"/>
                  </a:lnTo>
                  <a:lnTo>
                    <a:pt x="25536" y="17997"/>
                  </a:lnTo>
                  <a:lnTo>
                    <a:pt x="25299" y="17800"/>
                  </a:lnTo>
                  <a:lnTo>
                    <a:pt x="25062" y="17602"/>
                  </a:lnTo>
                  <a:lnTo>
                    <a:pt x="24786" y="17445"/>
                  </a:lnTo>
                  <a:lnTo>
                    <a:pt x="24510" y="17287"/>
                  </a:lnTo>
                  <a:lnTo>
                    <a:pt x="24233" y="17149"/>
                  </a:lnTo>
                  <a:lnTo>
                    <a:pt x="24233" y="10794"/>
                  </a:lnTo>
                  <a:lnTo>
                    <a:pt x="24214" y="10242"/>
                  </a:lnTo>
                  <a:lnTo>
                    <a:pt x="24174" y="9689"/>
                  </a:lnTo>
                  <a:lnTo>
                    <a:pt x="24115" y="9156"/>
                  </a:lnTo>
                  <a:lnTo>
                    <a:pt x="24016" y="8624"/>
                  </a:lnTo>
                  <a:lnTo>
                    <a:pt x="23898" y="8111"/>
                  </a:lnTo>
                  <a:lnTo>
                    <a:pt x="23740" y="7598"/>
                  </a:lnTo>
                  <a:lnTo>
                    <a:pt x="23582" y="7104"/>
                  </a:lnTo>
                  <a:lnTo>
                    <a:pt x="23385" y="6611"/>
                  </a:lnTo>
                  <a:lnTo>
                    <a:pt x="23168" y="6137"/>
                  </a:lnTo>
                  <a:lnTo>
                    <a:pt x="22931" y="5664"/>
                  </a:lnTo>
                  <a:lnTo>
                    <a:pt x="22674" y="5210"/>
                  </a:lnTo>
                  <a:lnTo>
                    <a:pt x="22378" y="4776"/>
                  </a:lnTo>
                  <a:lnTo>
                    <a:pt x="22082" y="4361"/>
                  </a:lnTo>
                  <a:lnTo>
                    <a:pt x="21767" y="3947"/>
                  </a:lnTo>
                  <a:lnTo>
                    <a:pt x="21431" y="3552"/>
                  </a:lnTo>
                  <a:lnTo>
                    <a:pt x="21056" y="3177"/>
                  </a:lnTo>
                  <a:lnTo>
                    <a:pt x="20681" y="2822"/>
                  </a:lnTo>
                  <a:lnTo>
                    <a:pt x="20306" y="2487"/>
                  </a:lnTo>
                  <a:lnTo>
                    <a:pt x="19892" y="2151"/>
                  </a:lnTo>
                  <a:lnTo>
                    <a:pt x="19458" y="1855"/>
                  </a:lnTo>
                  <a:lnTo>
                    <a:pt x="19024" y="1579"/>
                  </a:lnTo>
                  <a:lnTo>
                    <a:pt x="18570" y="1322"/>
                  </a:lnTo>
                  <a:lnTo>
                    <a:pt x="18116" y="1085"/>
                  </a:lnTo>
                  <a:lnTo>
                    <a:pt x="17642" y="868"/>
                  </a:lnTo>
                  <a:lnTo>
                    <a:pt x="17149" y="671"/>
                  </a:lnTo>
                  <a:lnTo>
                    <a:pt x="16636" y="493"/>
                  </a:lnTo>
                  <a:lnTo>
                    <a:pt x="16123" y="355"/>
                  </a:lnTo>
                  <a:lnTo>
                    <a:pt x="15610" y="237"/>
                  </a:lnTo>
                  <a:lnTo>
                    <a:pt x="15077" y="138"/>
                  </a:lnTo>
                  <a:lnTo>
                    <a:pt x="14544" y="59"/>
                  </a:lnTo>
                  <a:lnTo>
                    <a:pt x="13992" y="20"/>
                  </a:lnTo>
                  <a:lnTo>
                    <a:pt x="134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7"/>
            <p:cNvSpPr/>
            <p:nvPr/>
          </p:nvSpPr>
          <p:spPr>
            <a:xfrm>
              <a:off x="4280650" y="1782425"/>
              <a:ext cx="671950" cy="632475"/>
            </a:xfrm>
            <a:custGeom>
              <a:avLst/>
              <a:gdLst/>
              <a:ahLst/>
              <a:cxnLst/>
              <a:rect l="l" t="t" r="r" b="b"/>
              <a:pathLst>
                <a:path w="26878" h="25299" fill="none" extrusionOk="0">
                  <a:moveTo>
                    <a:pt x="23602" y="25279"/>
                  </a:moveTo>
                  <a:lnTo>
                    <a:pt x="23602" y="25279"/>
                  </a:lnTo>
                  <a:lnTo>
                    <a:pt x="23937" y="25180"/>
                  </a:lnTo>
                  <a:lnTo>
                    <a:pt x="24273" y="25062"/>
                  </a:lnTo>
                  <a:lnTo>
                    <a:pt x="24608" y="24904"/>
                  </a:lnTo>
                  <a:lnTo>
                    <a:pt x="24904" y="24726"/>
                  </a:lnTo>
                  <a:lnTo>
                    <a:pt x="25200" y="24529"/>
                  </a:lnTo>
                  <a:lnTo>
                    <a:pt x="25457" y="24292"/>
                  </a:lnTo>
                  <a:lnTo>
                    <a:pt x="25713" y="24055"/>
                  </a:lnTo>
                  <a:lnTo>
                    <a:pt x="25950" y="23799"/>
                  </a:lnTo>
                  <a:lnTo>
                    <a:pt x="26148" y="23503"/>
                  </a:lnTo>
                  <a:lnTo>
                    <a:pt x="26345" y="23207"/>
                  </a:lnTo>
                  <a:lnTo>
                    <a:pt x="26503" y="22891"/>
                  </a:lnTo>
                  <a:lnTo>
                    <a:pt x="26641" y="22556"/>
                  </a:lnTo>
                  <a:lnTo>
                    <a:pt x="26740" y="22220"/>
                  </a:lnTo>
                  <a:lnTo>
                    <a:pt x="26819" y="21865"/>
                  </a:lnTo>
                  <a:lnTo>
                    <a:pt x="26878" y="21490"/>
                  </a:lnTo>
                  <a:lnTo>
                    <a:pt x="26878" y="21115"/>
                  </a:lnTo>
                  <a:lnTo>
                    <a:pt x="26878" y="21115"/>
                  </a:lnTo>
                  <a:lnTo>
                    <a:pt x="26878" y="20779"/>
                  </a:lnTo>
                  <a:lnTo>
                    <a:pt x="26838" y="20464"/>
                  </a:lnTo>
                  <a:lnTo>
                    <a:pt x="26779" y="20148"/>
                  </a:lnTo>
                  <a:lnTo>
                    <a:pt x="26680" y="19832"/>
                  </a:lnTo>
                  <a:lnTo>
                    <a:pt x="26582" y="19536"/>
                  </a:lnTo>
                  <a:lnTo>
                    <a:pt x="26463" y="19240"/>
                  </a:lnTo>
                  <a:lnTo>
                    <a:pt x="26305" y="18964"/>
                  </a:lnTo>
                  <a:lnTo>
                    <a:pt x="26148" y="18707"/>
                  </a:lnTo>
                  <a:lnTo>
                    <a:pt x="25950" y="18451"/>
                  </a:lnTo>
                  <a:lnTo>
                    <a:pt x="25753" y="18214"/>
                  </a:lnTo>
                  <a:lnTo>
                    <a:pt x="25536" y="17997"/>
                  </a:lnTo>
                  <a:lnTo>
                    <a:pt x="25299" y="17800"/>
                  </a:lnTo>
                  <a:lnTo>
                    <a:pt x="25062" y="17602"/>
                  </a:lnTo>
                  <a:lnTo>
                    <a:pt x="24786" y="17445"/>
                  </a:lnTo>
                  <a:lnTo>
                    <a:pt x="24510" y="17287"/>
                  </a:lnTo>
                  <a:lnTo>
                    <a:pt x="24233" y="17149"/>
                  </a:lnTo>
                  <a:lnTo>
                    <a:pt x="24233" y="10794"/>
                  </a:lnTo>
                  <a:lnTo>
                    <a:pt x="24233" y="10794"/>
                  </a:lnTo>
                  <a:lnTo>
                    <a:pt x="24214" y="10242"/>
                  </a:lnTo>
                  <a:lnTo>
                    <a:pt x="24174" y="9689"/>
                  </a:lnTo>
                  <a:lnTo>
                    <a:pt x="24115" y="9156"/>
                  </a:lnTo>
                  <a:lnTo>
                    <a:pt x="24016" y="8624"/>
                  </a:lnTo>
                  <a:lnTo>
                    <a:pt x="23898" y="8111"/>
                  </a:lnTo>
                  <a:lnTo>
                    <a:pt x="23740" y="7598"/>
                  </a:lnTo>
                  <a:lnTo>
                    <a:pt x="23582" y="7104"/>
                  </a:lnTo>
                  <a:lnTo>
                    <a:pt x="23385" y="6611"/>
                  </a:lnTo>
                  <a:lnTo>
                    <a:pt x="23168" y="6137"/>
                  </a:lnTo>
                  <a:lnTo>
                    <a:pt x="22931" y="5664"/>
                  </a:lnTo>
                  <a:lnTo>
                    <a:pt x="22674" y="5210"/>
                  </a:lnTo>
                  <a:lnTo>
                    <a:pt x="22378" y="4776"/>
                  </a:lnTo>
                  <a:lnTo>
                    <a:pt x="22082" y="4361"/>
                  </a:lnTo>
                  <a:lnTo>
                    <a:pt x="21767" y="3947"/>
                  </a:lnTo>
                  <a:lnTo>
                    <a:pt x="21431" y="3552"/>
                  </a:lnTo>
                  <a:lnTo>
                    <a:pt x="21056" y="3177"/>
                  </a:lnTo>
                  <a:lnTo>
                    <a:pt x="20681" y="2822"/>
                  </a:lnTo>
                  <a:lnTo>
                    <a:pt x="20306" y="2487"/>
                  </a:lnTo>
                  <a:lnTo>
                    <a:pt x="19892" y="2151"/>
                  </a:lnTo>
                  <a:lnTo>
                    <a:pt x="19458" y="1855"/>
                  </a:lnTo>
                  <a:lnTo>
                    <a:pt x="19024" y="1579"/>
                  </a:lnTo>
                  <a:lnTo>
                    <a:pt x="18570" y="1322"/>
                  </a:lnTo>
                  <a:lnTo>
                    <a:pt x="18116" y="1085"/>
                  </a:lnTo>
                  <a:lnTo>
                    <a:pt x="17642" y="868"/>
                  </a:lnTo>
                  <a:lnTo>
                    <a:pt x="17149" y="671"/>
                  </a:lnTo>
                  <a:lnTo>
                    <a:pt x="16636" y="493"/>
                  </a:lnTo>
                  <a:lnTo>
                    <a:pt x="16123" y="355"/>
                  </a:lnTo>
                  <a:lnTo>
                    <a:pt x="15610" y="237"/>
                  </a:lnTo>
                  <a:lnTo>
                    <a:pt x="15077" y="138"/>
                  </a:lnTo>
                  <a:lnTo>
                    <a:pt x="14544" y="59"/>
                  </a:lnTo>
                  <a:lnTo>
                    <a:pt x="13992" y="20"/>
                  </a:lnTo>
                  <a:lnTo>
                    <a:pt x="13439" y="0"/>
                  </a:lnTo>
                  <a:lnTo>
                    <a:pt x="13439" y="0"/>
                  </a:lnTo>
                  <a:lnTo>
                    <a:pt x="12887" y="20"/>
                  </a:lnTo>
                  <a:lnTo>
                    <a:pt x="12354" y="59"/>
                  </a:lnTo>
                  <a:lnTo>
                    <a:pt x="11801" y="138"/>
                  </a:lnTo>
                  <a:lnTo>
                    <a:pt x="11269" y="237"/>
                  </a:lnTo>
                  <a:lnTo>
                    <a:pt x="10755" y="355"/>
                  </a:lnTo>
                  <a:lnTo>
                    <a:pt x="10242" y="493"/>
                  </a:lnTo>
                  <a:lnTo>
                    <a:pt x="9749" y="671"/>
                  </a:lnTo>
                  <a:lnTo>
                    <a:pt x="9256" y="868"/>
                  </a:lnTo>
                  <a:lnTo>
                    <a:pt x="8782" y="1085"/>
                  </a:lnTo>
                  <a:lnTo>
                    <a:pt x="8309" y="1322"/>
                  </a:lnTo>
                  <a:lnTo>
                    <a:pt x="7855" y="1579"/>
                  </a:lnTo>
                  <a:lnTo>
                    <a:pt x="7421" y="1855"/>
                  </a:lnTo>
                  <a:lnTo>
                    <a:pt x="7006" y="2151"/>
                  </a:lnTo>
                  <a:lnTo>
                    <a:pt x="6592" y="2487"/>
                  </a:lnTo>
                  <a:lnTo>
                    <a:pt x="6197" y="2822"/>
                  </a:lnTo>
                  <a:lnTo>
                    <a:pt x="5822" y="3177"/>
                  </a:lnTo>
                  <a:lnTo>
                    <a:pt x="5467" y="3552"/>
                  </a:lnTo>
                  <a:lnTo>
                    <a:pt x="5131" y="3947"/>
                  </a:lnTo>
                  <a:lnTo>
                    <a:pt x="4796" y="4361"/>
                  </a:lnTo>
                  <a:lnTo>
                    <a:pt x="4500" y="4776"/>
                  </a:lnTo>
                  <a:lnTo>
                    <a:pt x="4224" y="5210"/>
                  </a:lnTo>
                  <a:lnTo>
                    <a:pt x="3967" y="5664"/>
                  </a:lnTo>
                  <a:lnTo>
                    <a:pt x="3730" y="6137"/>
                  </a:lnTo>
                  <a:lnTo>
                    <a:pt x="3513" y="6611"/>
                  </a:lnTo>
                  <a:lnTo>
                    <a:pt x="3316" y="7104"/>
                  </a:lnTo>
                  <a:lnTo>
                    <a:pt x="3138" y="7598"/>
                  </a:lnTo>
                  <a:lnTo>
                    <a:pt x="3000" y="8111"/>
                  </a:lnTo>
                  <a:lnTo>
                    <a:pt x="2882" y="8624"/>
                  </a:lnTo>
                  <a:lnTo>
                    <a:pt x="2783" y="9156"/>
                  </a:lnTo>
                  <a:lnTo>
                    <a:pt x="2704" y="9689"/>
                  </a:lnTo>
                  <a:lnTo>
                    <a:pt x="2665" y="10242"/>
                  </a:lnTo>
                  <a:lnTo>
                    <a:pt x="2645" y="10794"/>
                  </a:lnTo>
                  <a:lnTo>
                    <a:pt x="2645" y="17149"/>
                  </a:lnTo>
                  <a:lnTo>
                    <a:pt x="2645" y="17149"/>
                  </a:lnTo>
                  <a:lnTo>
                    <a:pt x="2369" y="17287"/>
                  </a:lnTo>
                  <a:lnTo>
                    <a:pt x="2092" y="17445"/>
                  </a:lnTo>
                  <a:lnTo>
                    <a:pt x="1836" y="17602"/>
                  </a:lnTo>
                  <a:lnTo>
                    <a:pt x="1579" y="17800"/>
                  </a:lnTo>
                  <a:lnTo>
                    <a:pt x="1343" y="17997"/>
                  </a:lnTo>
                  <a:lnTo>
                    <a:pt x="1126" y="18214"/>
                  </a:lnTo>
                  <a:lnTo>
                    <a:pt x="928" y="18451"/>
                  </a:lnTo>
                  <a:lnTo>
                    <a:pt x="751" y="18707"/>
                  </a:lnTo>
                  <a:lnTo>
                    <a:pt x="573" y="18964"/>
                  </a:lnTo>
                  <a:lnTo>
                    <a:pt x="435" y="19240"/>
                  </a:lnTo>
                  <a:lnTo>
                    <a:pt x="297" y="19536"/>
                  </a:lnTo>
                  <a:lnTo>
                    <a:pt x="198" y="19832"/>
                  </a:lnTo>
                  <a:lnTo>
                    <a:pt x="119" y="20148"/>
                  </a:lnTo>
                  <a:lnTo>
                    <a:pt x="60" y="20464"/>
                  </a:lnTo>
                  <a:lnTo>
                    <a:pt x="20" y="20779"/>
                  </a:lnTo>
                  <a:lnTo>
                    <a:pt x="1" y="21115"/>
                  </a:lnTo>
                  <a:lnTo>
                    <a:pt x="1" y="21115"/>
                  </a:lnTo>
                  <a:lnTo>
                    <a:pt x="20" y="21490"/>
                  </a:lnTo>
                  <a:lnTo>
                    <a:pt x="60" y="21865"/>
                  </a:lnTo>
                  <a:lnTo>
                    <a:pt x="139" y="22220"/>
                  </a:lnTo>
                  <a:lnTo>
                    <a:pt x="257" y="22575"/>
                  </a:lnTo>
                  <a:lnTo>
                    <a:pt x="395" y="22891"/>
                  </a:lnTo>
                  <a:lnTo>
                    <a:pt x="553" y="23226"/>
                  </a:lnTo>
                  <a:lnTo>
                    <a:pt x="751" y="23522"/>
                  </a:lnTo>
                  <a:lnTo>
                    <a:pt x="948" y="23799"/>
                  </a:lnTo>
                  <a:lnTo>
                    <a:pt x="1185" y="24075"/>
                  </a:lnTo>
                  <a:lnTo>
                    <a:pt x="1441" y="24312"/>
                  </a:lnTo>
                  <a:lnTo>
                    <a:pt x="1718" y="24549"/>
                  </a:lnTo>
                  <a:lnTo>
                    <a:pt x="2014" y="24746"/>
                  </a:lnTo>
                  <a:lnTo>
                    <a:pt x="2310" y="24924"/>
                  </a:lnTo>
                  <a:lnTo>
                    <a:pt x="2645" y="25081"/>
                  </a:lnTo>
                  <a:lnTo>
                    <a:pt x="2980" y="25200"/>
                  </a:lnTo>
                  <a:lnTo>
                    <a:pt x="3336" y="252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7"/>
            <p:cNvSpPr/>
            <p:nvPr/>
          </p:nvSpPr>
          <p:spPr>
            <a:xfrm>
              <a:off x="4333450" y="2010825"/>
              <a:ext cx="566850" cy="697125"/>
            </a:xfrm>
            <a:custGeom>
              <a:avLst/>
              <a:gdLst/>
              <a:ahLst/>
              <a:cxnLst/>
              <a:rect l="l" t="t" r="r" b="b"/>
              <a:pathLst>
                <a:path w="22674" h="27885" extrusionOk="0">
                  <a:moveTo>
                    <a:pt x="3868" y="1"/>
                  </a:moveTo>
                  <a:lnTo>
                    <a:pt x="3868" y="3632"/>
                  </a:lnTo>
                  <a:lnTo>
                    <a:pt x="3631" y="3730"/>
                  </a:lnTo>
                  <a:lnTo>
                    <a:pt x="3414" y="3868"/>
                  </a:lnTo>
                  <a:lnTo>
                    <a:pt x="3236" y="4026"/>
                  </a:lnTo>
                  <a:lnTo>
                    <a:pt x="3059" y="4224"/>
                  </a:lnTo>
                  <a:lnTo>
                    <a:pt x="2940" y="4441"/>
                  </a:lnTo>
                  <a:lnTo>
                    <a:pt x="2842" y="4658"/>
                  </a:lnTo>
                  <a:lnTo>
                    <a:pt x="2763" y="4914"/>
                  </a:lnTo>
                  <a:lnTo>
                    <a:pt x="2743" y="5171"/>
                  </a:lnTo>
                  <a:lnTo>
                    <a:pt x="2763" y="5329"/>
                  </a:lnTo>
                  <a:lnTo>
                    <a:pt x="2783" y="5467"/>
                  </a:lnTo>
                  <a:lnTo>
                    <a:pt x="2802" y="5625"/>
                  </a:lnTo>
                  <a:lnTo>
                    <a:pt x="2862" y="5743"/>
                  </a:lnTo>
                  <a:lnTo>
                    <a:pt x="2901" y="5881"/>
                  </a:lnTo>
                  <a:lnTo>
                    <a:pt x="2980" y="6000"/>
                  </a:lnTo>
                  <a:lnTo>
                    <a:pt x="3059" y="6118"/>
                  </a:lnTo>
                  <a:lnTo>
                    <a:pt x="3138" y="6237"/>
                  </a:lnTo>
                  <a:lnTo>
                    <a:pt x="3236" y="6335"/>
                  </a:lnTo>
                  <a:lnTo>
                    <a:pt x="3335" y="6434"/>
                  </a:lnTo>
                  <a:lnTo>
                    <a:pt x="3454" y="6513"/>
                  </a:lnTo>
                  <a:lnTo>
                    <a:pt x="3572" y="6592"/>
                  </a:lnTo>
                  <a:lnTo>
                    <a:pt x="3690" y="6651"/>
                  </a:lnTo>
                  <a:lnTo>
                    <a:pt x="3829" y="6710"/>
                  </a:lnTo>
                  <a:lnTo>
                    <a:pt x="3967" y="6750"/>
                  </a:lnTo>
                  <a:lnTo>
                    <a:pt x="4105" y="6769"/>
                  </a:lnTo>
                  <a:lnTo>
                    <a:pt x="4243" y="7243"/>
                  </a:lnTo>
                  <a:lnTo>
                    <a:pt x="4421" y="7697"/>
                  </a:lnTo>
                  <a:lnTo>
                    <a:pt x="4618" y="8131"/>
                  </a:lnTo>
                  <a:lnTo>
                    <a:pt x="4835" y="8565"/>
                  </a:lnTo>
                  <a:lnTo>
                    <a:pt x="5091" y="8960"/>
                  </a:lnTo>
                  <a:lnTo>
                    <a:pt x="5368" y="9354"/>
                  </a:lnTo>
                  <a:lnTo>
                    <a:pt x="5664" y="9729"/>
                  </a:lnTo>
                  <a:lnTo>
                    <a:pt x="5979" y="10085"/>
                  </a:lnTo>
                  <a:lnTo>
                    <a:pt x="6315" y="10420"/>
                  </a:lnTo>
                  <a:lnTo>
                    <a:pt x="6690" y="10716"/>
                  </a:lnTo>
                  <a:lnTo>
                    <a:pt x="7065" y="11012"/>
                  </a:lnTo>
                  <a:lnTo>
                    <a:pt x="7459" y="11269"/>
                  </a:lnTo>
                  <a:lnTo>
                    <a:pt x="7874" y="11505"/>
                  </a:lnTo>
                  <a:lnTo>
                    <a:pt x="8308" y="11722"/>
                  </a:lnTo>
                  <a:lnTo>
                    <a:pt x="8762" y="11900"/>
                  </a:lnTo>
                  <a:lnTo>
                    <a:pt x="9216" y="12058"/>
                  </a:lnTo>
                  <a:lnTo>
                    <a:pt x="8841" y="15472"/>
                  </a:lnTo>
                  <a:lnTo>
                    <a:pt x="3533" y="15472"/>
                  </a:lnTo>
                  <a:lnTo>
                    <a:pt x="3177" y="15492"/>
                  </a:lnTo>
                  <a:lnTo>
                    <a:pt x="2822" y="15531"/>
                  </a:lnTo>
                  <a:lnTo>
                    <a:pt x="2487" y="15630"/>
                  </a:lnTo>
                  <a:lnTo>
                    <a:pt x="2151" y="15748"/>
                  </a:lnTo>
                  <a:lnTo>
                    <a:pt x="1855" y="15886"/>
                  </a:lnTo>
                  <a:lnTo>
                    <a:pt x="1559" y="16064"/>
                  </a:lnTo>
                  <a:lnTo>
                    <a:pt x="1283" y="16281"/>
                  </a:lnTo>
                  <a:lnTo>
                    <a:pt x="1026" y="16498"/>
                  </a:lnTo>
                  <a:lnTo>
                    <a:pt x="809" y="16754"/>
                  </a:lnTo>
                  <a:lnTo>
                    <a:pt x="592" y="17031"/>
                  </a:lnTo>
                  <a:lnTo>
                    <a:pt x="415" y="17307"/>
                  </a:lnTo>
                  <a:lnTo>
                    <a:pt x="276" y="17623"/>
                  </a:lnTo>
                  <a:lnTo>
                    <a:pt x="158" y="17958"/>
                  </a:lnTo>
                  <a:lnTo>
                    <a:pt x="59" y="18294"/>
                  </a:lnTo>
                  <a:lnTo>
                    <a:pt x="20" y="18649"/>
                  </a:lnTo>
                  <a:lnTo>
                    <a:pt x="0" y="19004"/>
                  </a:lnTo>
                  <a:lnTo>
                    <a:pt x="0" y="27884"/>
                  </a:lnTo>
                  <a:lnTo>
                    <a:pt x="22674" y="27884"/>
                  </a:lnTo>
                  <a:lnTo>
                    <a:pt x="22674" y="19004"/>
                  </a:lnTo>
                  <a:lnTo>
                    <a:pt x="22654" y="18649"/>
                  </a:lnTo>
                  <a:lnTo>
                    <a:pt x="22595" y="18294"/>
                  </a:lnTo>
                  <a:lnTo>
                    <a:pt x="22516" y="17958"/>
                  </a:lnTo>
                  <a:lnTo>
                    <a:pt x="22398" y="17623"/>
                  </a:lnTo>
                  <a:lnTo>
                    <a:pt x="22240" y="17307"/>
                  </a:lnTo>
                  <a:lnTo>
                    <a:pt x="22062" y="17031"/>
                  </a:lnTo>
                  <a:lnTo>
                    <a:pt x="21865" y="16754"/>
                  </a:lnTo>
                  <a:lnTo>
                    <a:pt x="21628" y="16498"/>
                  </a:lnTo>
                  <a:lnTo>
                    <a:pt x="21372" y="16281"/>
                  </a:lnTo>
                  <a:lnTo>
                    <a:pt x="21115" y="16064"/>
                  </a:lnTo>
                  <a:lnTo>
                    <a:pt x="20819" y="15886"/>
                  </a:lnTo>
                  <a:lnTo>
                    <a:pt x="20503" y="15748"/>
                  </a:lnTo>
                  <a:lnTo>
                    <a:pt x="20188" y="15630"/>
                  </a:lnTo>
                  <a:lnTo>
                    <a:pt x="19852" y="15531"/>
                  </a:lnTo>
                  <a:lnTo>
                    <a:pt x="19497" y="15492"/>
                  </a:lnTo>
                  <a:lnTo>
                    <a:pt x="19122" y="15472"/>
                  </a:lnTo>
                  <a:lnTo>
                    <a:pt x="13814" y="15472"/>
                  </a:lnTo>
                  <a:lnTo>
                    <a:pt x="13439" y="12058"/>
                  </a:lnTo>
                  <a:lnTo>
                    <a:pt x="13912" y="11900"/>
                  </a:lnTo>
                  <a:lnTo>
                    <a:pt x="14346" y="11722"/>
                  </a:lnTo>
                  <a:lnTo>
                    <a:pt x="14781" y="11505"/>
                  </a:lnTo>
                  <a:lnTo>
                    <a:pt x="15195" y="11269"/>
                  </a:lnTo>
                  <a:lnTo>
                    <a:pt x="15590" y="11012"/>
                  </a:lnTo>
                  <a:lnTo>
                    <a:pt x="15984" y="10716"/>
                  </a:lnTo>
                  <a:lnTo>
                    <a:pt x="16340" y="10420"/>
                  </a:lnTo>
                  <a:lnTo>
                    <a:pt x="16675" y="10085"/>
                  </a:lnTo>
                  <a:lnTo>
                    <a:pt x="17010" y="9729"/>
                  </a:lnTo>
                  <a:lnTo>
                    <a:pt x="17306" y="9354"/>
                  </a:lnTo>
                  <a:lnTo>
                    <a:pt x="17583" y="8960"/>
                  </a:lnTo>
                  <a:lnTo>
                    <a:pt x="17820" y="8565"/>
                  </a:lnTo>
                  <a:lnTo>
                    <a:pt x="18056" y="8131"/>
                  </a:lnTo>
                  <a:lnTo>
                    <a:pt x="18254" y="7697"/>
                  </a:lnTo>
                  <a:lnTo>
                    <a:pt x="18412" y="7243"/>
                  </a:lnTo>
                  <a:lnTo>
                    <a:pt x="18550" y="6769"/>
                  </a:lnTo>
                  <a:lnTo>
                    <a:pt x="18688" y="6750"/>
                  </a:lnTo>
                  <a:lnTo>
                    <a:pt x="18826" y="6710"/>
                  </a:lnTo>
                  <a:lnTo>
                    <a:pt x="18964" y="6651"/>
                  </a:lnTo>
                  <a:lnTo>
                    <a:pt x="19082" y="6592"/>
                  </a:lnTo>
                  <a:lnTo>
                    <a:pt x="19221" y="6513"/>
                  </a:lnTo>
                  <a:lnTo>
                    <a:pt x="19319" y="6434"/>
                  </a:lnTo>
                  <a:lnTo>
                    <a:pt x="19418" y="6335"/>
                  </a:lnTo>
                  <a:lnTo>
                    <a:pt x="19517" y="6237"/>
                  </a:lnTo>
                  <a:lnTo>
                    <a:pt x="19615" y="6118"/>
                  </a:lnTo>
                  <a:lnTo>
                    <a:pt x="19694" y="6000"/>
                  </a:lnTo>
                  <a:lnTo>
                    <a:pt x="19753" y="5881"/>
                  </a:lnTo>
                  <a:lnTo>
                    <a:pt x="19813" y="5743"/>
                  </a:lnTo>
                  <a:lnTo>
                    <a:pt x="19852" y="5625"/>
                  </a:lnTo>
                  <a:lnTo>
                    <a:pt x="19892" y="5467"/>
                  </a:lnTo>
                  <a:lnTo>
                    <a:pt x="19911" y="5329"/>
                  </a:lnTo>
                  <a:lnTo>
                    <a:pt x="19911" y="5171"/>
                  </a:lnTo>
                  <a:lnTo>
                    <a:pt x="19892" y="4914"/>
                  </a:lnTo>
                  <a:lnTo>
                    <a:pt x="19832" y="4658"/>
                  </a:lnTo>
                  <a:lnTo>
                    <a:pt x="19734" y="4441"/>
                  </a:lnTo>
                  <a:lnTo>
                    <a:pt x="19596" y="4224"/>
                  </a:lnTo>
                  <a:lnTo>
                    <a:pt x="19438" y="4026"/>
                  </a:lnTo>
                  <a:lnTo>
                    <a:pt x="19240" y="3868"/>
                  </a:lnTo>
                  <a:lnTo>
                    <a:pt x="19023" y="3730"/>
                  </a:lnTo>
                  <a:lnTo>
                    <a:pt x="18806" y="3632"/>
                  </a:lnTo>
                  <a:lnTo>
                    <a:pt x="18806" y="99"/>
                  </a:lnTo>
                  <a:lnTo>
                    <a:pt x="3868" y="1"/>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7"/>
            <p:cNvSpPr/>
            <p:nvPr/>
          </p:nvSpPr>
          <p:spPr>
            <a:xfrm>
              <a:off x="4333450" y="2010825"/>
              <a:ext cx="566850" cy="697125"/>
            </a:xfrm>
            <a:custGeom>
              <a:avLst/>
              <a:gdLst/>
              <a:ahLst/>
              <a:cxnLst/>
              <a:rect l="l" t="t" r="r" b="b"/>
              <a:pathLst>
                <a:path w="22674" h="27885" fill="none" extrusionOk="0">
                  <a:moveTo>
                    <a:pt x="3868" y="1"/>
                  </a:moveTo>
                  <a:lnTo>
                    <a:pt x="3868" y="3632"/>
                  </a:lnTo>
                  <a:lnTo>
                    <a:pt x="3868" y="3632"/>
                  </a:lnTo>
                  <a:lnTo>
                    <a:pt x="3631" y="3730"/>
                  </a:lnTo>
                  <a:lnTo>
                    <a:pt x="3414" y="3868"/>
                  </a:lnTo>
                  <a:lnTo>
                    <a:pt x="3236" y="4026"/>
                  </a:lnTo>
                  <a:lnTo>
                    <a:pt x="3059" y="4224"/>
                  </a:lnTo>
                  <a:lnTo>
                    <a:pt x="2940" y="4441"/>
                  </a:lnTo>
                  <a:lnTo>
                    <a:pt x="2842" y="4658"/>
                  </a:lnTo>
                  <a:lnTo>
                    <a:pt x="2763" y="4914"/>
                  </a:lnTo>
                  <a:lnTo>
                    <a:pt x="2743" y="5171"/>
                  </a:lnTo>
                  <a:lnTo>
                    <a:pt x="2743" y="5171"/>
                  </a:lnTo>
                  <a:lnTo>
                    <a:pt x="2763" y="5329"/>
                  </a:lnTo>
                  <a:lnTo>
                    <a:pt x="2783" y="5467"/>
                  </a:lnTo>
                  <a:lnTo>
                    <a:pt x="2802" y="5625"/>
                  </a:lnTo>
                  <a:lnTo>
                    <a:pt x="2862" y="5743"/>
                  </a:lnTo>
                  <a:lnTo>
                    <a:pt x="2901" y="5881"/>
                  </a:lnTo>
                  <a:lnTo>
                    <a:pt x="2980" y="6000"/>
                  </a:lnTo>
                  <a:lnTo>
                    <a:pt x="3059" y="6118"/>
                  </a:lnTo>
                  <a:lnTo>
                    <a:pt x="3138" y="6237"/>
                  </a:lnTo>
                  <a:lnTo>
                    <a:pt x="3236" y="6335"/>
                  </a:lnTo>
                  <a:lnTo>
                    <a:pt x="3335" y="6434"/>
                  </a:lnTo>
                  <a:lnTo>
                    <a:pt x="3454" y="6513"/>
                  </a:lnTo>
                  <a:lnTo>
                    <a:pt x="3572" y="6592"/>
                  </a:lnTo>
                  <a:lnTo>
                    <a:pt x="3690" y="6651"/>
                  </a:lnTo>
                  <a:lnTo>
                    <a:pt x="3829" y="6710"/>
                  </a:lnTo>
                  <a:lnTo>
                    <a:pt x="3967" y="6750"/>
                  </a:lnTo>
                  <a:lnTo>
                    <a:pt x="4105" y="6769"/>
                  </a:lnTo>
                  <a:lnTo>
                    <a:pt x="4105" y="6769"/>
                  </a:lnTo>
                  <a:lnTo>
                    <a:pt x="4243" y="7243"/>
                  </a:lnTo>
                  <a:lnTo>
                    <a:pt x="4421" y="7697"/>
                  </a:lnTo>
                  <a:lnTo>
                    <a:pt x="4618" y="8131"/>
                  </a:lnTo>
                  <a:lnTo>
                    <a:pt x="4835" y="8565"/>
                  </a:lnTo>
                  <a:lnTo>
                    <a:pt x="5091" y="8960"/>
                  </a:lnTo>
                  <a:lnTo>
                    <a:pt x="5368" y="9354"/>
                  </a:lnTo>
                  <a:lnTo>
                    <a:pt x="5664" y="9729"/>
                  </a:lnTo>
                  <a:lnTo>
                    <a:pt x="5979" y="10085"/>
                  </a:lnTo>
                  <a:lnTo>
                    <a:pt x="6315" y="10420"/>
                  </a:lnTo>
                  <a:lnTo>
                    <a:pt x="6690" y="10716"/>
                  </a:lnTo>
                  <a:lnTo>
                    <a:pt x="7065" y="11012"/>
                  </a:lnTo>
                  <a:lnTo>
                    <a:pt x="7459" y="11269"/>
                  </a:lnTo>
                  <a:lnTo>
                    <a:pt x="7874" y="11505"/>
                  </a:lnTo>
                  <a:lnTo>
                    <a:pt x="8308" y="11722"/>
                  </a:lnTo>
                  <a:lnTo>
                    <a:pt x="8762" y="11900"/>
                  </a:lnTo>
                  <a:lnTo>
                    <a:pt x="9216" y="12058"/>
                  </a:lnTo>
                  <a:lnTo>
                    <a:pt x="8841" y="15472"/>
                  </a:lnTo>
                  <a:lnTo>
                    <a:pt x="3533" y="15472"/>
                  </a:lnTo>
                  <a:lnTo>
                    <a:pt x="3533" y="15472"/>
                  </a:lnTo>
                  <a:lnTo>
                    <a:pt x="3177" y="15492"/>
                  </a:lnTo>
                  <a:lnTo>
                    <a:pt x="2822" y="15531"/>
                  </a:lnTo>
                  <a:lnTo>
                    <a:pt x="2487" y="15630"/>
                  </a:lnTo>
                  <a:lnTo>
                    <a:pt x="2151" y="15748"/>
                  </a:lnTo>
                  <a:lnTo>
                    <a:pt x="1855" y="15886"/>
                  </a:lnTo>
                  <a:lnTo>
                    <a:pt x="1559" y="16064"/>
                  </a:lnTo>
                  <a:lnTo>
                    <a:pt x="1283" y="16281"/>
                  </a:lnTo>
                  <a:lnTo>
                    <a:pt x="1026" y="16498"/>
                  </a:lnTo>
                  <a:lnTo>
                    <a:pt x="809" y="16754"/>
                  </a:lnTo>
                  <a:lnTo>
                    <a:pt x="592" y="17031"/>
                  </a:lnTo>
                  <a:lnTo>
                    <a:pt x="415" y="17307"/>
                  </a:lnTo>
                  <a:lnTo>
                    <a:pt x="276" y="17623"/>
                  </a:lnTo>
                  <a:lnTo>
                    <a:pt x="158" y="17958"/>
                  </a:lnTo>
                  <a:lnTo>
                    <a:pt x="59" y="18294"/>
                  </a:lnTo>
                  <a:lnTo>
                    <a:pt x="20" y="18649"/>
                  </a:lnTo>
                  <a:lnTo>
                    <a:pt x="0" y="19004"/>
                  </a:lnTo>
                  <a:lnTo>
                    <a:pt x="0" y="27884"/>
                  </a:lnTo>
                  <a:lnTo>
                    <a:pt x="22674" y="27884"/>
                  </a:lnTo>
                  <a:lnTo>
                    <a:pt x="22674" y="19004"/>
                  </a:lnTo>
                  <a:lnTo>
                    <a:pt x="22674" y="19004"/>
                  </a:lnTo>
                  <a:lnTo>
                    <a:pt x="22654" y="18649"/>
                  </a:lnTo>
                  <a:lnTo>
                    <a:pt x="22595" y="18294"/>
                  </a:lnTo>
                  <a:lnTo>
                    <a:pt x="22516" y="17958"/>
                  </a:lnTo>
                  <a:lnTo>
                    <a:pt x="22398" y="17623"/>
                  </a:lnTo>
                  <a:lnTo>
                    <a:pt x="22240" y="17307"/>
                  </a:lnTo>
                  <a:lnTo>
                    <a:pt x="22062" y="17031"/>
                  </a:lnTo>
                  <a:lnTo>
                    <a:pt x="21865" y="16754"/>
                  </a:lnTo>
                  <a:lnTo>
                    <a:pt x="21628" y="16498"/>
                  </a:lnTo>
                  <a:lnTo>
                    <a:pt x="21372" y="16281"/>
                  </a:lnTo>
                  <a:lnTo>
                    <a:pt x="21115" y="16064"/>
                  </a:lnTo>
                  <a:lnTo>
                    <a:pt x="20819" y="15886"/>
                  </a:lnTo>
                  <a:lnTo>
                    <a:pt x="20503" y="15748"/>
                  </a:lnTo>
                  <a:lnTo>
                    <a:pt x="20188" y="15630"/>
                  </a:lnTo>
                  <a:lnTo>
                    <a:pt x="19852" y="15531"/>
                  </a:lnTo>
                  <a:lnTo>
                    <a:pt x="19497" y="15492"/>
                  </a:lnTo>
                  <a:lnTo>
                    <a:pt x="19122" y="15472"/>
                  </a:lnTo>
                  <a:lnTo>
                    <a:pt x="13814" y="15472"/>
                  </a:lnTo>
                  <a:lnTo>
                    <a:pt x="13439" y="12058"/>
                  </a:lnTo>
                  <a:lnTo>
                    <a:pt x="13439" y="12058"/>
                  </a:lnTo>
                  <a:lnTo>
                    <a:pt x="13912" y="11900"/>
                  </a:lnTo>
                  <a:lnTo>
                    <a:pt x="14346" y="11722"/>
                  </a:lnTo>
                  <a:lnTo>
                    <a:pt x="14781" y="11505"/>
                  </a:lnTo>
                  <a:lnTo>
                    <a:pt x="15195" y="11269"/>
                  </a:lnTo>
                  <a:lnTo>
                    <a:pt x="15590" y="11012"/>
                  </a:lnTo>
                  <a:lnTo>
                    <a:pt x="15984" y="10716"/>
                  </a:lnTo>
                  <a:lnTo>
                    <a:pt x="16340" y="10420"/>
                  </a:lnTo>
                  <a:lnTo>
                    <a:pt x="16675" y="10085"/>
                  </a:lnTo>
                  <a:lnTo>
                    <a:pt x="17010" y="9729"/>
                  </a:lnTo>
                  <a:lnTo>
                    <a:pt x="17306" y="9354"/>
                  </a:lnTo>
                  <a:lnTo>
                    <a:pt x="17583" y="8960"/>
                  </a:lnTo>
                  <a:lnTo>
                    <a:pt x="17820" y="8565"/>
                  </a:lnTo>
                  <a:lnTo>
                    <a:pt x="18056" y="8131"/>
                  </a:lnTo>
                  <a:lnTo>
                    <a:pt x="18254" y="7697"/>
                  </a:lnTo>
                  <a:lnTo>
                    <a:pt x="18412" y="7243"/>
                  </a:lnTo>
                  <a:lnTo>
                    <a:pt x="18550" y="6769"/>
                  </a:lnTo>
                  <a:lnTo>
                    <a:pt x="18550" y="6769"/>
                  </a:lnTo>
                  <a:lnTo>
                    <a:pt x="18688" y="6750"/>
                  </a:lnTo>
                  <a:lnTo>
                    <a:pt x="18826" y="6710"/>
                  </a:lnTo>
                  <a:lnTo>
                    <a:pt x="18964" y="6651"/>
                  </a:lnTo>
                  <a:lnTo>
                    <a:pt x="19082" y="6592"/>
                  </a:lnTo>
                  <a:lnTo>
                    <a:pt x="19221" y="6513"/>
                  </a:lnTo>
                  <a:lnTo>
                    <a:pt x="19319" y="6434"/>
                  </a:lnTo>
                  <a:lnTo>
                    <a:pt x="19418" y="6335"/>
                  </a:lnTo>
                  <a:lnTo>
                    <a:pt x="19517" y="6237"/>
                  </a:lnTo>
                  <a:lnTo>
                    <a:pt x="19615" y="6118"/>
                  </a:lnTo>
                  <a:lnTo>
                    <a:pt x="19694" y="6000"/>
                  </a:lnTo>
                  <a:lnTo>
                    <a:pt x="19753" y="5881"/>
                  </a:lnTo>
                  <a:lnTo>
                    <a:pt x="19813" y="5743"/>
                  </a:lnTo>
                  <a:lnTo>
                    <a:pt x="19852" y="5625"/>
                  </a:lnTo>
                  <a:lnTo>
                    <a:pt x="19892" y="5467"/>
                  </a:lnTo>
                  <a:lnTo>
                    <a:pt x="19911" y="5329"/>
                  </a:lnTo>
                  <a:lnTo>
                    <a:pt x="19911" y="5171"/>
                  </a:lnTo>
                  <a:lnTo>
                    <a:pt x="19911" y="5171"/>
                  </a:lnTo>
                  <a:lnTo>
                    <a:pt x="19892" y="4914"/>
                  </a:lnTo>
                  <a:lnTo>
                    <a:pt x="19832" y="4658"/>
                  </a:lnTo>
                  <a:lnTo>
                    <a:pt x="19734" y="4441"/>
                  </a:lnTo>
                  <a:lnTo>
                    <a:pt x="19596" y="4224"/>
                  </a:lnTo>
                  <a:lnTo>
                    <a:pt x="19438" y="4026"/>
                  </a:lnTo>
                  <a:lnTo>
                    <a:pt x="19240" y="3868"/>
                  </a:lnTo>
                  <a:lnTo>
                    <a:pt x="19023" y="3730"/>
                  </a:lnTo>
                  <a:lnTo>
                    <a:pt x="18806" y="3632"/>
                  </a:lnTo>
                  <a:lnTo>
                    <a:pt x="18806" y="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7"/>
            <p:cNvSpPr/>
            <p:nvPr/>
          </p:nvSpPr>
          <p:spPr>
            <a:xfrm>
              <a:off x="4430125" y="1853450"/>
              <a:ext cx="373000" cy="227450"/>
            </a:xfrm>
            <a:custGeom>
              <a:avLst/>
              <a:gdLst/>
              <a:ahLst/>
              <a:cxnLst/>
              <a:rect l="l" t="t" r="r" b="b"/>
              <a:pathLst>
                <a:path w="14920" h="9098" extrusionOk="0">
                  <a:moveTo>
                    <a:pt x="7460" y="1"/>
                  </a:moveTo>
                  <a:lnTo>
                    <a:pt x="7066" y="20"/>
                  </a:lnTo>
                  <a:lnTo>
                    <a:pt x="6691" y="40"/>
                  </a:lnTo>
                  <a:lnTo>
                    <a:pt x="6316" y="99"/>
                  </a:lnTo>
                  <a:lnTo>
                    <a:pt x="5960" y="159"/>
                  </a:lnTo>
                  <a:lnTo>
                    <a:pt x="5586" y="238"/>
                  </a:lnTo>
                  <a:lnTo>
                    <a:pt x="5230" y="336"/>
                  </a:lnTo>
                  <a:lnTo>
                    <a:pt x="4895" y="455"/>
                  </a:lnTo>
                  <a:lnTo>
                    <a:pt x="4559" y="593"/>
                  </a:lnTo>
                  <a:lnTo>
                    <a:pt x="4224" y="731"/>
                  </a:lnTo>
                  <a:lnTo>
                    <a:pt x="3908" y="908"/>
                  </a:lnTo>
                  <a:lnTo>
                    <a:pt x="3592" y="1086"/>
                  </a:lnTo>
                  <a:lnTo>
                    <a:pt x="3296" y="1283"/>
                  </a:lnTo>
                  <a:lnTo>
                    <a:pt x="3000" y="1481"/>
                  </a:lnTo>
                  <a:lnTo>
                    <a:pt x="2724" y="1698"/>
                  </a:lnTo>
                  <a:lnTo>
                    <a:pt x="2448" y="1935"/>
                  </a:lnTo>
                  <a:lnTo>
                    <a:pt x="2191" y="2191"/>
                  </a:lnTo>
                  <a:lnTo>
                    <a:pt x="1935" y="2448"/>
                  </a:lnTo>
                  <a:lnTo>
                    <a:pt x="1698" y="2724"/>
                  </a:lnTo>
                  <a:lnTo>
                    <a:pt x="1481" y="3000"/>
                  </a:lnTo>
                  <a:lnTo>
                    <a:pt x="1284" y="3296"/>
                  </a:lnTo>
                  <a:lnTo>
                    <a:pt x="1086" y="3592"/>
                  </a:lnTo>
                  <a:lnTo>
                    <a:pt x="909" y="3908"/>
                  </a:lnTo>
                  <a:lnTo>
                    <a:pt x="731" y="4224"/>
                  </a:lnTo>
                  <a:lnTo>
                    <a:pt x="593" y="4559"/>
                  </a:lnTo>
                  <a:lnTo>
                    <a:pt x="455" y="4895"/>
                  </a:lnTo>
                  <a:lnTo>
                    <a:pt x="336" y="5230"/>
                  </a:lnTo>
                  <a:lnTo>
                    <a:pt x="238" y="5585"/>
                  </a:lnTo>
                  <a:lnTo>
                    <a:pt x="159" y="5960"/>
                  </a:lnTo>
                  <a:lnTo>
                    <a:pt x="80" y="6315"/>
                  </a:lnTo>
                  <a:lnTo>
                    <a:pt x="40" y="6690"/>
                  </a:lnTo>
                  <a:lnTo>
                    <a:pt x="21" y="7065"/>
                  </a:lnTo>
                  <a:lnTo>
                    <a:pt x="1" y="7460"/>
                  </a:lnTo>
                  <a:lnTo>
                    <a:pt x="1" y="9098"/>
                  </a:lnTo>
                  <a:lnTo>
                    <a:pt x="218" y="9078"/>
                  </a:lnTo>
                  <a:lnTo>
                    <a:pt x="475" y="9058"/>
                  </a:lnTo>
                  <a:lnTo>
                    <a:pt x="810" y="9019"/>
                  </a:lnTo>
                  <a:lnTo>
                    <a:pt x="1205" y="8920"/>
                  </a:lnTo>
                  <a:lnTo>
                    <a:pt x="1639" y="8802"/>
                  </a:lnTo>
                  <a:lnTo>
                    <a:pt x="2112" y="8644"/>
                  </a:lnTo>
                  <a:lnTo>
                    <a:pt x="2349" y="8545"/>
                  </a:lnTo>
                  <a:lnTo>
                    <a:pt x="2586" y="8427"/>
                  </a:lnTo>
                  <a:lnTo>
                    <a:pt x="2843" y="8289"/>
                  </a:lnTo>
                  <a:lnTo>
                    <a:pt x="3079" y="8131"/>
                  </a:lnTo>
                  <a:lnTo>
                    <a:pt x="3316" y="7953"/>
                  </a:lnTo>
                  <a:lnTo>
                    <a:pt x="3533" y="7776"/>
                  </a:lnTo>
                  <a:lnTo>
                    <a:pt x="3750" y="7559"/>
                  </a:lnTo>
                  <a:lnTo>
                    <a:pt x="3967" y="7342"/>
                  </a:lnTo>
                  <a:lnTo>
                    <a:pt x="4165" y="7085"/>
                  </a:lnTo>
                  <a:lnTo>
                    <a:pt x="4362" y="6809"/>
                  </a:lnTo>
                  <a:lnTo>
                    <a:pt x="4520" y="6513"/>
                  </a:lnTo>
                  <a:lnTo>
                    <a:pt x="4678" y="6197"/>
                  </a:lnTo>
                  <a:lnTo>
                    <a:pt x="4816" y="5842"/>
                  </a:lnTo>
                  <a:lnTo>
                    <a:pt x="4915" y="5467"/>
                  </a:lnTo>
                  <a:lnTo>
                    <a:pt x="5013" y="5072"/>
                  </a:lnTo>
                  <a:lnTo>
                    <a:pt x="5072" y="4638"/>
                  </a:lnTo>
                  <a:lnTo>
                    <a:pt x="5112" y="4184"/>
                  </a:lnTo>
                  <a:lnTo>
                    <a:pt x="5112" y="3691"/>
                  </a:lnTo>
                  <a:lnTo>
                    <a:pt x="5132" y="4007"/>
                  </a:lnTo>
                  <a:lnTo>
                    <a:pt x="5191" y="4322"/>
                  </a:lnTo>
                  <a:lnTo>
                    <a:pt x="5250" y="4618"/>
                  </a:lnTo>
                  <a:lnTo>
                    <a:pt x="5349" y="4895"/>
                  </a:lnTo>
                  <a:lnTo>
                    <a:pt x="5487" y="5191"/>
                  </a:lnTo>
                  <a:lnTo>
                    <a:pt x="5625" y="5467"/>
                  </a:lnTo>
                  <a:lnTo>
                    <a:pt x="5803" y="5723"/>
                  </a:lnTo>
                  <a:lnTo>
                    <a:pt x="6000" y="5980"/>
                  </a:lnTo>
                  <a:lnTo>
                    <a:pt x="6197" y="6217"/>
                  </a:lnTo>
                  <a:lnTo>
                    <a:pt x="6434" y="6454"/>
                  </a:lnTo>
                  <a:lnTo>
                    <a:pt x="6671" y="6690"/>
                  </a:lnTo>
                  <a:lnTo>
                    <a:pt x="6947" y="6907"/>
                  </a:lnTo>
                  <a:lnTo>
                    <a:pt x="7223" y="7105"/>
                  </a:lnTo>
                  <a:lnTo>
                    <a:pt x="7500" y="7302"/>
                  </a:lnTo>
                  <a:lnTo>
                    <a:pt x="7815" y="7499"/>
                  </a:lnTo>
                  <a:lnTo>
                    <a:pt x="8131" y="7677"/>
                  </a:lnTo>
                  <a:lnTo>
                    <a:pt x="8447" y="7835"/>
                  </a:lnTo>
                  <a:lnTo>
                    <a:pt x="8782" y="7993"/>
                  </a:lnTo>
                  <a:lnTo>
                    <a:pt x="9118" y="8151"/>
                  </a:lnTo>
                  <a:lnTo>
                    <a:pt x="9473" y="8289"/>
                  </a:lnTo>
                  <a:lnTo>
                    <a:pt x="10164" y="8526"/>
                  </a:lnTo>
                  <a:lnTo>
                    <a:pt x="10894" y="8723"/>
                  </a:lnTo>
                  <a:lnTo>
                    <a:pt x="11604" y="8881"/>
                  </a:lnTo>
                  <a:lnTo>
                    <a:pt x="12315" y="8999"/>
                  </a:lnTo>
                  <a:lnTo>
                    <a:pt x="13005" y="9078"/>
                  </a:lnTo>
                  <a:lnTo>
                    <a:pt x="13657" y="9098"/>
                  </a:lnTo>
                  <a:lnTo>
                    <a:pt x="14919" y="9098"/>
                  </a:lnTo>
                  <a:lnTo>
                    <a:pt x="14919" y="7460"/>
                  </a:lnTo>
                  <a:lnTo>
                    <a:pt x="14919" y="7065"/>
                  </a:lnTo>
                  <a:lnTo>
                    <a:pt x="14880" y="6690"/>
                  </a:lnTo>
                  <a:lnTo>
                    <a:pt x="14841" y="6315"/>
                  </a:lnTo>
                  <a:lnTo>
                    <a:pt x="14781" y="5960"/>
                  </a:lnTo>
                  <a:lnTo>
                    <a:pt x="14702" y="5585"/>
                  </a:lnTo>
                  <a:lnTo>
                    <a:pt x="14584" y="5230"/>
                  </a:lnTo>
                  <a:lnTo>
                    <a:pt x="14485" y="4895"/>
                  </a:lnTo>
                  <a:lnTo>
                    <a:pt x="14347" y="4559"/>
                  </a:lnTo>
                  <a:lnTo>
                    <a:pt x="14189" y="4224"/>
                  </a:lnTo>
                  <a:lnTo>
                    <a:pt x="14031" y="3908"/>
                  </a:lnTo>
                  <a:lnTo>
                    <a:pt x="13854" y="3592"/>
                  </a:lnTo>
                  <a:lnTo>
                    <a:pt x="13657" y="3296"/>
                  </a:lnTo>
                  <a:lnTo>
                    <a:pt x="13439" y="3000"/>
                  </a:lnTo>
                  <a:lnTo>
                    <a:pt x="13222" y="2724"/>
                  </a:lnTo>
                  <a:lnTo>
                    <a:pt x="12986" y="2448"/>
                  </a:lnTo>
                  <a:lnTo>
                    <a:pt x="12749" y="2191"/>
                  </a:lnTo>
                  <a:lnTo>
                    <a:pt x="12492" y="1935"/>
                  </a:lnTo>
                  <a:lnTo>
                    <a:pt x="12216" y="1698"/>
                  </a:lnTo>
                  <a:lnTo>
                    <a:pt x="11940" y="1481"/>
                  </a:lnTo>
                  <a:lnTo>
                    <a:pt x="11644" y="1283"/>
                  </a:lnTo>
                  <a:lnTo>
                    <a:pt x="11348" y="1086"/>
                  </a:lnTo>
                  <a:lnTo>
                    <a:pt x="11032" y="908"/>
                  </a:lnTo>
                  <a:lnTo>
                    <a:pt x="10716" y="731"/>
                  </a:lnTo>
                  <a:lnTo>
                    <a:pt x="10381" y="593"/>
                  </a:lnTo>
                  <a:lnTo>
                    <a:pt x="10045" y="455"/>
                  </a:lnTo>
                  <a:lnTo>
                    <a:pt x="9690" y="336"/>
                  </a:lnTo>
                  <a:lnTo>
                    <a:pt x="9335" y="238"/>
                  </a:lnTo>
                  <a:lnTo>
                    <a:pt x="8980" y="159"/>
                  </a:lnTo>
                  <a:lnTo>
                    <a:pt x="8624" y="99"/>
                  </a:lnTo>
                  <a:lnTo>
                    <a:pt x="8250" y="40"/>
                  </a:lnTo>
                  <a:lnTo>
                    <a:pt x="7875" y="20"/>
                  </a:lnTo>
                  <a:lnTo>
                    <a:pt x="7480"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7"/>
            <p:cNvSpPr/>
            <p:nvPr/>
          </p:nvSpPr>
          <p:spPr>
            <a:xfrm>
              <a:off x="4579625" y="2208175"/>
              <a:ext cx="74025" cy="46400"/>
            </a:xfrm>
            <a:custGeom>
              <a:avLst/>
              <a:gdLst/>
              <a:ahLst/>
              <a:cxnLst/>
              <a:rect l="l" t="t" r="r" b="b"/>
              <a:pathLst>
                <a:path w="2961" h="1856" extrusionOk="0">
                  <a:moveTo>
                    <a:pt x="1322" y="0"/>
                  </a:moveTo>
                  <a:lnTo>
                    <a:pt x="1145" y="20"/>
                  </a:lnTo>
                  <a:lnTo>
                    <a:pt x="987" y="59"/>
                  </a:lnTo>
                  <a:lnTo>
                    <a:pt x="829" y="119"/>
                  </a:lnTo>
                  <a:lnTo>
                    <a:pt x="671" y="197"/>
                  </a:lnTo>
                  <a:lnTo>
                    <a:pt x="513" y="276"/>
                  </a:lnTo>
                  <a:lnTo>
                    <a:pt x="375" y="395"/>
                  </a:lnTo>
                  <a:lnTo>
                    <a:pt x="237" y="513"/>
                  </a:lnTo>
                  <a:lnTo>
                    <a:pt x="138" y="632"/>
                  </a:lnTo>
                  <a:lnTo>
                    <a:pt x="59" y="770"/>
                  </a:lnTo>
                  <a:lnTo>
                    <a:pt x="20" y="908"/>
                  </a:lnTo>
                  <a:lnTo>
                    <a:pt x="0" y="1066"/>
                  </a:lnTo>
                  <a:lnTo>
                    <a:pt x="20" y="1224"/>
                  </a:lnTo>
                  <a:lnTo>
                    <a:pt x="59" y="1362"/>
                  </a:lnTo>
                  <a:lnTo>
                    <a:pt x="138" y="1500"/>
                  </a:lnTo>
                  <a:lnTo>
                    <a:pt x="237" y="1618"/>
                  </a:lnTo>
                  <a:lnTo>
                    <a:pt x="355" y="1717"/>
                  </a:lnTo>
                  <a:lnTo>
                    <a:pt x="494" y="1796"/>
                  </a:lnTo>
                  <a:lnTo>
                    <a:pt x="651" y="1835"/>
                  </a:lnTo>
                  <a:lnTo>
                    <a:pt x="790" y="1855"/>
                  </a:lnTo>
                  <a:lnTo>
                    <a:pt x="947" y="1835"/>
                  </a:lnTo>
                  <a:lnTo>
                    <a:pt x="1086" y="1796"/>
                  </a:lnTo>
                  <a:lnTo>
                    <a:pt x="1224" y="1717"/>
                  </a:lnTo>
                  <a:lnTo>
                    <a:pt x="1362" y="1618"/>
                  </a:lnTo>
                  <a:lnTo>
                    <a:pt x="1421" y="1579"/>
                  </a:lnTo>
                  <a:lnTo>
                    <a:pt x="1559" y="1579"/>
                  </a:lnTo>
                  <a:lnTo>
                    <a:pt x="1618" y="1618"/>
                  </a:lnTo>
                  <a:lnTo>
                    <a:pt x="1737" y="1717"/>
                  </a:lnTo>
                  <a:lnTo>
                    <a:pt x="1875" y="1796"/>
                  </a:lnTo>
                  <a:lnTo>
                    <a:pt x="2033" y="1835"/>
                  </a:lnTo>
                  <a:lnTo>
                    <a:pt x="2171" y="1855"/>
                  </a:lnTo>
                  <a:lnTo>
                    <a:pt x="2329" y="1835"/>
                  </a:lnTo>
                  <a:lnTo>
                    <a:pt x="2467" y="1796"/>
                  </a:lnTo>
                  <a:lnTo>
                    <a:pt x="2605" y="1717"/>
                  </a:lnTo>
                  <a:lnTo>
                    <a:pt x="2723" y="1618"/>
                  </a:lnTo>
                  <a:lnTo>
                    <a:pt x="2842" y="1500"/>
                  </a:lnTo>
                  <a:lnTo>
                    <a:pt x="2901" y="1362"/>
                  </a:lnTo>
                  <a:lnTo>
                    <a:pt x="2940" y="1224"/>
                  </a:lnTo>
                  <a:lnTo>
                    <a:pt x="2960" y="1066"/>
                  </a:lnTo>
                  <a:lnTo>
                    <a:pt x="2940" y="908"/>
                  </a:lnTo>
                  <a:lnTo>
                    <a:pt x="2901" y="770"/>
                  </a:lnTo>
                  <a:lnTo>
                    <a:pt x="2842" y="632"/>
                  </a:lnTo>
                  <a:lnTo>
                    <a:pt x="2723" y="513"/>
                  </a:lnTo>
                  <a:lnTo>
                    <a:pt x="2605" y="395"/>
                  </a:lnTo>
                  <a:lnTo>
                    <a:pt x="2447" y="276"/>
                  </a:lnTo>
                  <a:lnTo>
                    <a:pt x="2309" y="197"/>
                  </a:lnTo>
                  <a:lnTo>
                    <a:pt x="2151" y="119"/>
                  </a:lnTo>
                  <a:lnTo>
                    <a:pt x="1993" y="59"/>
                  </a:lnTo>
                  <a:lnTo>
                    <a:pt x="1816" y="20"/>
                  </a:lnTo>
                  <a:lnTo>
                    <a:pt x="16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7"/>
            <p:cNvSpPr/>
            <p:nvPr/>
          </p:nvSpPr>
          <p:spPr>
            <a:xfrm>
              <a:off x="4660025" y="2116900"/>
              <a:ext cx="74025" cy="46900"/>
            </a:xfrm>
            <a:custGeom>
              <a:avLst/>
              <a:gdLst/>
              <a:ahLst/>
              <a:cxnLst/>
              <a:rect l="l" t="t" r="r" b="b"/>
              <a:pathLst>
                <a:path w="2961" h="1876" extrusionOk="0">
                  <a:moveTo>
                    <a:pt x="790" y="0"/>
                  </a:moveTo>
                  <a:lnTo>
                    <a:pt x="632" y="20"/>
                  </a:lnTo>
                  <a:lnTo>
                    <a:pt x="494" y="60"/>
                  </a:lnTo>
                  <a:lnTo>
                    <a:pt x="356" y="139"/>
                  </a:lnTo>
                  <a:lnTo>
                    <a:pt x="238" y="237"/>
                  </a:lnTo>
                  <a:lnTo>
                    <a:pt x="119" y="356"/>
                  </a:lnTo>
                  <a:lnTo>
                    <a:pt x="60" y="494"/>
                  </a:lnTo>
                  <a:lnTo>
                    <a:pt x="21" y="652"/>
                  </a:lnTo>
                  <a:lnTo>
                    <a:pt x="1" y="790"/>
                  </a:lnTo>
                  <a:lnTo>
                    <a:pt x="21" y="948"/>
                  </a:lnTo>
                  <a:lnTo>
                    <a:pt x="60" y="1086"/>
                  </a:lnTo>
                  <a:lnTo>
                    <a:pt x="119" y="1224"/>
                  </a:lnTo>
                  <a:lnTo>
                    <a:pt x="238" y="1342"/>
                  </a:lnTo>
                  <a:lnTo>
                    <a:pt x="356" y="1461"/>
                  </a:lnTo>
                  <a:lnTo>
                    <a:pt x="494" y="1579"/>
                  </a:lnTo>
                  <a:lnTo>
                    <a:pt x="652" y="1658"/>
                  </a:lnTo>
                  <a:lnTo>
                    <a:pt x="810" y="1737"/>
                  </a:lnTo>
                  <a:lnTo>
                    <a:pt x="968" y="1796"/>
                  </a:lnTo>
                  <a:lnTo>
                    <a:pt x="1126" y="1836"/>
                  </a:lnTo>
                  <a:lnTo>
                    <a:pt x="1303" y="1855"/>
                  </a:lnTo>
                  <a:lnTo>
                    <a:pt x="1481" y="1875"/>
                  </a:lnTo>
                  <a:lnTo>
                    <a:pt x="1658" y="1855"/>
                  </a:lnTo>
                  <a:lnTo>
                    <a:pt x="1816" y="1836"/>
                  </a:lnTo>
                  <a:lnTo>
                    <a:pt x="1994" y="1796"/>
                  </a:lnTo>
                  <a:lnTo>
                    <a:pt x="2152" y="1737"/>
                  </a:lnTo>
                  <a:lnTo>
                    <a:pt x="2310" y="1658"/>
                  </a:lnTo>
                  <a:lnTo>
                    <a:pt x="2448" y="1579"/>
                  </a:lnTo>
                  <a:lnTo>
                    <a:pt x="2586" y="1461"/>
                  </a:lnTo>
                  <a:lnTo>
                    <a:pt x="2724" y="1342"/>
                  </a:lnTo>
                  <a:lnTo>
                    <a:pt x="2823" y="1224"/>
                  </a:lnTo>
                  <a:lnTo>
                    <a:pt x="2902" y="1086"/>
                  </a:lnTo>
                  <a:lnTo>
                    <a:pt x="2941" y="948"/>
                  </a:lnTo>
                  <a:lnTo>
                    <a:pt x="2961" y="790"/>
                  </a:lnTo>
                  <a:lnTo>
                    <a:pt x="2941" y="652"/>
                  </a:lnTo>
                  <a:lnTo>
                    <a:pt x="2902" y="494"/>
                  </a:lnTo>
                  <a:lnTo>
                    <a:pt x="2823" y="356"/>
                  </a:lnTo>
                  <a:lnTo>
                    <a:pt x="2724" y="237"/>
                  </a:lnTo>
                  <a:lnTo>
                    <a:pt x="2606" y="139"/>
                  </a:lnTo>
                  <a:lnTo>
                    <a:pt x="2467" y="60"/>
                  </a:lnTo>
                  <a:lnTo>
                    <a:pt x="2310" y="20"/>
                  </a:lnTo>
                  <a:lnTo>
                    <a:pt x="2171" y="0"/>
                  </a:lnTo>
                  <a:lnTo>
                    <a:pt x="2014" y="20"/>
                  </a:lnTo>
                  <a:lnTo>
                    <a:pt x="1875" y="60"/>
                  </a:lnTo>
                  <a:lnTo>
                    <a:pt x="1737" y="139"/>
                  </a:lnTo>
                  <a:lnTo>
                    <a:pt x="1599" y="237"/>
                  </a:lnTo>
                  <a:lnTo>
                    <a:pt x="1540" y="277"/>
                  </a:lnTo>
                  <a:lnTo>
                    <a:pt x="1481" y="296"/>
                  </a:lnTo>
                  <a:lnTo>
                    <a:pt x="1422" y="277"/>
                  </a:lnTo>
                  <a:lnTo>
                    <a:pt x="1343" y="237"/>
                  </a:lnTo>
                  <a:lnTo>
                    <a:pt x="1224" y="139"/>
                  </a:lnTo>
                  <a:lnTo>
                    <a:pt x="1086" y="60"/>
                  </a:lnTo>
                  <a:lnTo>
                    <a:pt x="948" y="20"/>
                  </a:lnTo>
                  <a:lnTo>
                    <a:pt x="7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7"/>
            <p:cNvSpPr/>
            <p:nvPr/>
          </p:nvSpPr>
          <p:spPr>
            <a:xfrm>
              <a:off x="4499700" y="2116900"/>
              <a:ext cx="74025" cy="46900"/>
            </a:xfrm>
            <a:custGeom>
              <a:avLst/>
              <a:gdLst/>
              <a:ahLst/>
              <a:cxnLst/>
              <a:rect l="l" t="t" r="r" b="b"/>
              <a:pathLst>
                <a:path w="2961" h="1876" extrusionOk="0">
                  <a:moveTo>
                    <a:pt x="790" y="0"/>
                  </a:moveTo>
                  <a:lnTo>
                    <a:pt x="632" y="20"/>
                  </a:lnTo>
                  <a:lnTo>
                    <a:pt x="494" y="60"/>
                  </a:lnTo>
                  <a:lnTo>
                    <a:pt x="356" y="139"/>
                  </a:lnTo>
                  <a:lnTo>
                    <a:pt x="217" y="237"/>
                  </a:lnTo>
                  <a:lnTo>
                    <a:pt x="119" y="356"/>
                  </a:lnTo>
                  <a:lnTo>
                    <a:pt x="60" y="494"/>
                  </a:lnTo>
                  <a:lnTo>
                    <a:pt x="0" y="652"/>
                  </a:lnTo>
                  <a:lnTo>
                    <a:pt x="0" y="790"/>
                  </a:lnTo>
                  <a:lnTo>
                    <a:pt x="0" y="948"/>
                  </a:lnTo>
                  <a:lnTo>
                    <a:pt x="60" y="1086"/>
                  </a:lnTo>
                  <a:lnTo>
                    <a:pt x="119" y="1224"/>
                  </a:lnTo>
                  <a:lnTo>
                    <a:pt x="217" y="1342"/>
                  </a:lnTo>
                  <a:lnTo>
                    <a:pt x="356" y="1480"/>
                  </a:lnTo>
                  <a:lnTo>
                    <a:pt x="494" y="1579"/>
                  </a:lnTo>
                  <a:lnTo>
                    <a:pt x="652" y="1658"/>
                  </a:lnTo>
                  <a:lnTo>
                    <a:pt x="809" y="1737"/>
                  </a:lnTo>
                  <a:lnTo>
                    <a:pt x="967" y="1796"/>
                  </a:lnTo>
                  <a:lnTo>
                    <a:pt x="1145" y="1836"/>
                  </a:lnTo>
                  <a:lnTo>
                    <a:pt x="1303" y="1855"/>
                  </a:lnTo>
                  <a:lnTo>
                    <a:pt x="1480" y="1875"/>
                  </a:lnTo>
                  <a:lnTo>
                    <a:pt x="1638" y="1855"/>
                  </a:lnTo>
                  <a:lnTo>
                    <a:pt x="1816" y="1836"/>
                  </a:lnTo>
                  <a:lnTo>
                    <a:pt x="1974" y="1796"/>
                  </a:lnTo>
                  <a:lnTo>
                    <a:pt x="2132" y="1737"/>
                  </a:lnTo>
                  <a:lnTo>
                    <a:pt x="2289" y="1658"/>
                  </a:lnTo>
                  <a:lnTo>
                    <a:pt x="2447" y="1579"/>
                  </a:lnTo>
                  <a:lnTo>
                    <a:pt x="2585" y="1480"/>
                  </a:lnTo>
                  <a:lnTo>
                    <a:pt x="2724" y="1342"/>
                  </a:lnTo>
                  <a:lnTo>
                    <a:pt x="2822" y="1224"/>
                  </a:lnTo>
                  <a:lnTo>
                    <a:pt x="2901" y="1086"/>
                  </a:lnTo>
                  <a:lnTo>
                    <a:pt x="2941" y="948"/>
                  </a:lnTo>
                  <a:lnTo>
                    <a:pt x="2960" y="790"/>
                  </a:lnTo>
                  <a:lnTo>
                    <a:pt x="2941" y="652"/>
                  </a:lnTo>
                  <a:lnTo>
                    <a:pt x="2901" y="494"/>
                  </a:lnTo>
                  <a:lnTo>
                    <a:pt x="2822" y="356"/>
                  </a:lnTo>
                  <a:lnTo>
                    <a:pt x="2724" y="237"/>
                  </a:lnTo>
                  <a:lnTo>
                    <a:pt x="2605" y="139"/>
                  </a:lnTo>
                  <a:lnTo>
                    <a:pt x="2467" y="60"/>
                  </a:lnTo>
                  <a:lnTo>
                    <a:pt x="2309" y="20"/>
                  </a:lnTo>
                  <a:lnTo>
                    <a:pt x="2171" y="0"/>
                  </a:lnTo>
                  <a:lnTo>
                    <a:pt x="2013" y="20"/>
                  </a:lnTo>
                  <a:lnTo>
                    <a:pt x="1875" y="60"/>
                  </a:lnTo>
                  <a:lnTo>
                    <a:pt x="1737" y="139"/>
                  </a:lnTo>
                  <a:lnTo>
                    <a:pt x="1599" y="237"/>
                  </a:lnTo>
                  <a:lnTo>
                    <a:pt x="1540" y="277"/>
                  </a:lnTo>
                  <a:lnTo>
                    <a:pt x="1480" y="296"/>
                  </a:lnTo>
                  <a:lnTo>
                    <a:pt x="1401" y="277"/>
                  </a:lnTo>
                  <a:lnTo>
                    <a:pt x="1342" y="237"/>
                  </a:lnTo>
                  <a:lnTo>
                    <a:pt x="1224" y="139"/>
                  </a:lnTo>
                  <a:lnTo>
                    <a:pt x="1086" y="60"/>
                  </a:lnTo>
                  <a:lnTo>
                    <a:pt x="928" y="20"/>
                  </a:lnTo>
                  <a:lnTo>
                    <a:pt x="7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7"/>
            <p:cNvSpPr/>
            <p:nvPr/>
          </p:nvSpPr>
          <p:spPr>
            <a:xfrm>
              <a:off x="4333450" y="2500725"/>
              <a:ext cx="566850" cy="207225"/>
            </a:xfrm>
            <a:custGeom>
              <a:avLst/>
              <a:gdLst/>
              <a:ahLst/>
              <a:cxnLst/>
              <a:rect l="l" t="t" r="r" b="b"/>
              <a:pathLst>
                <a:path w="22674" h="8289" extrusionOk="0">
                  <a:moveTo>
                    <a:pt x="0" y="0"/>
                  </a:moveTo>
                  <a:lnTo>
                    <a:pt x="0" y="3809"/>
                  </a:lnTo>
                  <a:lnTo>
                    <a:pt x="4105" y="3809"/>
                  </a:lnTo>
                  <a:lnTo>
                    <a:pt x="4105" y="8288"/>
                  </a:lnTo>
                  <a:lnTo>
                    <a:pt x="18569" y="8288"/>
                  </a:lnTo>
                  <a:lnTo>
                    <a:pt x="18569" y="3809"/>
                  </a:lnTo>
                  <a:lnTo>
                    <a:pt x="22674" y="3809"/>
                  </a:lnTo>
                  <a:lnTo>
                    <a:pt x="226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7"/>
            <p:cNvSpPr/>
            <p:nvPr/>
          </p:nvSpPr>
          <p:spPr>
            <a:xfrm>
              <a:off x="4959000" y="1737025"/>
              <a:ext cx="292575" cy="501250"/>
            </a:xfrm>
            <a:custGeom>
              <a:avLst/>
              <a:gdLst/>
              <a:ahLst/>
              <a:cxnLst/>
              <a:rect l="l" t="t" r="r" b="b"/>
              <a:pathLst>
                <a:path w="11703" h="20050" extrusionOk="0">
                  <a:moveTo>
                    <a:pt x="4914" y="1"/>
                  </a:moveTo>
                  <a:lnTo>
                    <a:pt x="0" y="10972"/>
                  </a:lnTo>
                  <a:lnTo>
                    <a:pt x="4322" y="10972"/>
                  </a:lnTo>
                  <a:lnTo>
                    <a:pt x="1757" y="20050"/>
                  </a:lnTo>
                  <a:lnTo>
                    <a:pt x="11702" y="7322"/>
                  </a:lnTo>
                  <a:lnTo>
                    <a:pt x="6690" y="7322"/>
                  </a:lnTo>
                  <a:lnTo>
                    <a:pt x="107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1" name="Google Shape;1341;p37"/>
          <p:cNvGrpSpPr/>
          <p:nvPr/>
        </p:nvGrpSpPr>
        <p:grpSpPr>
          <a:xfrm>
            <a:off x="4233488" y="3210687"/>
            <a:ext cx="677025" cy="1839438"/>
            <a:chOff x="6909776" y="2415188"/>
            <a:chExt cx="677025" cy="1839438"/>
          </a:xfrm>
        </p:grpSpPr>
        <p:sp>
          <p:nvSpPr>
            <p:cNvPr id="1342" name="Google Shape;1342;p37"/>
            <p:cNvSpPr/>
            <p:nvPr/>
          </p:nvSpPr>
          <p:spPr>
            <a:xfrm>
              <a:off x="6909776" y="4151001"/>
              <a:ext cx="677025" cy="103625"/>
            </a:xfrm>
            <a:custGeom>
              <a:avLst/>
              <a:gdLst/>
              <a:ahLst/>
              <a:cxnLst/>
              <a:rect l="l" t="t" r="r" b="b"/>
              <a:pathLst>
                <a:path w="27081" h="4145" extrusionOk="0">
                  <a:moveTo>
                    <a:pt x="13531" y="0"/>
                  </a:moveTo>
                  <a:lnTo>
                    <a:pt x="12162" y="20"/>
                  </a:lnTo>
                  <a:lnTo>
                    <a:pt x="10813" y="39"/>
                  </a:lnTo>
                  <a:lnTo>
                    <a:pt x="9522" y="97"/>
                  </a:lnTo>
                  <a:lnTo>
                    <a:pt x="8269" y="174"/>
                  </a:lnTo>
                  <a:lnTo>
                    <a:pt x="7093" y="251"/>
                  </a:lnTo>
                  <a:lnTo>
                    <a:pt x="5975" y="367"/>
                  </a:lnTo>
                  <a:lnTo>
                    <a:pt x="4935" y="482"/>
                  </a:lnTo>
                  <a:lnTo>
                    <a:pt x="3971" y="617"/>
                  </a:lnTo>
                  <a:lnTo>
                    <a:pt x="3084" y="752"/>
                  </a:lnTo>
                  <a:lnTo>
                    <a:pt x="2313" y="906"/>
                  </a:lnTo>
                  <a:lnTo>
                    <a:pt x="1639" y="1080"/>
                  </a:lnTo>
                  <a:lnTo>
                    <a:pt x="1060" y="1272"/>
                  </a:lnTo>
                  <a:lnTo>
                    <a:pt x="829" y="1369"/>
                  </a:lnTo>
                  <a:lnTo>
                    <a:pt x="617" y="1465"/>
                  </a:lnTo>
                  <a:lnTo>
                    <a:pt x="424" y="1562"/>
                  </a:lnTo>
                  <a:lnTo>
                    <a:pt x="270" y="1658"/>
                  </a:lnTo>
                  <a:lnTo>
                    <a:pt x="155" y="1754"/>
                  </a:lnTo>
                  <a:lnTo>
                    <a:pt x="77" y="1851"/>
                  </a:lnTo>
                  <a:lnTo>
                    <a:pt x="20" y="1966"/>
                  </a:lnTo>
                  <a:lnTo>
                    <a:pt x="0" y="2063"/>
                  </a:lnTo>
                  <a:lnTo>
                    <a:pt x="20" y="2178"/>
                  </a:lnTo>
                  <a:lnTo>
                    <a:pt x="77" y="2275"/>
                  </a:lnTo>
                  <a:lnTo>
                    <a:pt x="155" y="2390"/>
                  </a:lnTo>
                  <a:lnTo>
                    <a:pt x="270" y="2487"/>
                  </a:lnTo>
                  <a:lnTo>
                    <a:pt x="424" y="2583"/>
                  </a:lnTo>
                  <a:lnTo>
                    <a:pt x="617" y="2679"/>
                  </a:lnTo>
                  <a:lnTo>
                    <a:pt x="829" y="2776"/>
                  </a:lnTo>
                  <a:lnTo>
                    <a:pt x="1060" y="2872"/>
                  </a:lnTo>
                  <a:lnTo>
                    <a:pt x="1639" y="3065"/>
                  </a:lnTo>
                  <a:lnTo>
                    <a:pt x="2313" y="3219"/>
                  </a:lnTo>
                  <a:lnTo>
                    <a:pt x="3084" y="3393"/>
                  </a:lnTo>
                  <a:lnTo>
                    <a:pt x="3971" y="3528"/>
                  </a:lnTo>
                  <a:lnTo>
                    <a:pt x="4935" y="3662"/>
                  </a:lnTo>
                  <a:lnTo>
                    <a:pt x="5975" y="3778"/>
                  </a:lnTo>
                  <a:lnTo>
                    <a:pt x="7093" y="3894"/>
                  </a:lnTo>
                  <a:lnTo>
                    <a:pt x="8269" y="3971"/>
                  </a:lnTo>
                  <a:lnTo>
                    <a:pt x="9522" y="4048"/>
                  </a:lnTo>
                  <a:lnTo>
                    <a:pt x="10813" y="4086"/>
                  </a:lnTo>
                  <a:lnTo>
                    <a:pt x="12162" y="4125"/>
                  </a:lnTo>
                  <a:lnTo>
                    <a:pt x="13531" y="4144"/>
                  </a:lnTo>
                  <a:lnTo>
                    <a:pt x="14919" y="4125"/>
                  </a:lnTo>
                  <a:lnTo>
                    <a:pt x="16268" y="4086"/>
                  </a:lnTo>
                  <a:lnTo>
                    <a:pt x="17559" y="4048"/>
                  </a:lnTo>
                  <a:lnTo>
                    <a:pt x="18812" y="3971"/>
                  </a:lnTo>
                  <a:lnTo>
                    <a:pt x="19988" y="3894"/>
                  </a:lnTo>
                  <a:lnTo>
                    <a:pt x="21106" y="3778"/>
                  </a:lnTo>
                  <a:lnTo>
                    <a:pt x="22146" y="3662"/>
                  </a:lnTo>
                  <a:lnTo>
                    <a:pt x="23110" y="3528"/>
                  </a:lnTo>
                  <a:lnTo>
                    <a:pt x="23978" y="3393"/>
                  </a:lnTo>
                  <a:lnTo>
                    <a:pt x="24768" y="3219"/>
                  </a:lnTo>
                  <a:lnTo>
                    <a:pt x="25442" y="3065"/>
                  </a:lnTo>
                  <a:lnTo>
                    <a:pt x="26021" y="2872"/>
                  </a:lnTo>
                  <a:lnTo>
                    <a:pt x="26252" y="2776"/>
                  </a:lnTo>
                  <a:lnTo>
                    <a:pt x="26464" y="2679"/>
                  </a:lnTo>
                  <a:lnTo>
                    <a:pt x="26657" y="2583"/>
                  </a:lnTo>
                  <a:lnTo>
                    <a:pt x="26811" y="2487"/>
                  </a:lnTo>
                  <a:lnTo>
                    <a:pt x="26926" y="2390"/>
                  </a:lnTo>
                  <a:lnTo>
                    <a:pt x="27004" y="2275"/>
                  </a:lnTo>
                  <a:lnTo>
                    <a:pt x="27061" y="2178"/>
                  </a:lnTo>
                  <a:lnTo>
                    <a:pt x="27081" y="2063"/>
                  </a:lnTo>
                  <a:lnTo>
                    <a:pt x="27061" y="1966"/>
                  </a:lnTo>
                  <a:lnTo>
                    <a:pt x="27004" y="1851"/>
                  </a:lnTo>
                  <a:lnTo>
                    <a:pt x="26926" y="1754"/>
                  </a:lnTo>
                  <a:lnTo>
                    <a:pt x="26811" y="1658"/>
                  </a:lnTo>
                  <a:lnTo>
                    <a:pt x="26657" y="1562"/>
                  </a:lnTo>
                  <a:lnTo>
                    <a:pt x="26464" y="1465"/>
                  </a:lnTo>
                  <a:lnTo>
                    <a:pt x="26252" y="1369"/>
                  </a:lnTo>
                  <a:lnTo>
                    <a:pt x="26021" y="1272"/>
                  </a:lnTo>
                  <a:lnTo>
                    <a:pt x="25442" y="1080"/>
                  </a:lnTo>
                  <a:lnTo>
                    <a:pt x="24768" y="906"/>
                  </a:lnTo>
                  <a:lnTo>
                    <a:pt x="23978" y="752"/>
                  </a:lnTo>
                  <a:lnTo>
                    <a:pt x="23110" y="617"/>
                  </a:lnTo>
                  <a:lnTo>
                    <a:pt x="22146" y="482"/>
                  </a:lnTo>
                  <a:lnTo>
                    <a:pt x="21106" y="367"/>
                  </a:lnTo>
                  <a:lnTo>
                    <a:pt x="19988" y="251"/>
                  </a:lnTo>
                  <a:lnTo>
                    <a:pt x="18812" y="174"/>
                  </a:lnTo>
                  <a:lnTo>
                    <a:pt x="17559" y="97"/>
                  </a:lnTo>
                  <a:lnTo>
                    <a:pt x="16268" y="39"/>
                  </a:lnTo>
                  <a:lnTo>
                    <a:pt x="14919" y="20"/>
                  </a:lnTo>
                  <a:lnTo>
                    <a:pt x="13531" y="0"/>
                  </a:lnTo>
                  <a:close/>
                </a:path>
              </a:pathLst>
            </a:custGeom>
            <a:solidFill>
              <a:srgbClr val="261E35">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7"/>
            <p:cNvSpPr/>
            <p:nvPr/>
          </p:nvSpPr>
          <p:spPr>
            <a:xfrm>
              <a:off x="7045338" y="2415188"/>
              <a:ext cx="280950" cy="1180575"/>
            </a:xfrm>
            <a:custGeom>
              <a:avLst/>
              <a:gdLst/>
              <a:ahLst/>
              <a:cxnLst/>
              <a:rect l="l" t="t" r="r" b="b"/>
              <a:pathLst>
                <a:path w="11238" h="47223" extrusionOk="0">
                  <a:moveTo>
                    <a:pt x="4279" y="1"/>
                  </a:moveTo>
                  <a:lnTo>
                    <a:pt x="4164" y="20"/>
                  </a:lnTo>
                  <a:lnTo>
                    <a:pt x="4067" y="58"/>
                  </a:lnTo>
                  <a:lnTo>
                    <a:pt x="3952" y="97"/>
                  </a:lnTo>
                  <a:lnTo>
                    <a:pt x="3875" y="155"/>
                  </a:lnTo>
                  <a:lnTo>
                    <a:pt x="3778" y="232"/>
                  </a:lnTo>
                  <a:lnTo>
                    <a:pt x="3701" y="309"/>
                  </a:lnTo>
                  <a:lnTo>
                    <a:pt x="3643" y="405"/>
                  </a:lnTo>
                  <a:lnTo>
                    <a:pt x="3585" y="521"/>
                  </a:lnTo>
                  <a:lnTo>
                    <a:pt x="3161" y="1735"/>
                  </a:lnTo>
                  <a:lnTo>
                    <a:pt x="2930" y="2448"/>
                  </a:lnTo>
                  <a:lnTo>
                    <a:pt x="2679" y="3239"/>
                  </a:lnTo>
                  <a:lnTo>
                    <a:pt x="2410" y="4106"/>
                  </a:lnTo>
                  <a:lnTo>
                    <a:pt x="2159" y="5050"/>
                  </a:lnTo>
                  <a:lnTo>
                    <a:pt x="1889" y="6053"/>
                  </a:lnTo>
                  <a:lnTo>
                    <a:pt x="1639" y="7132"/>
                  </a:lnTo>
                  <a:lnTo>
                    <a:pt x="1388" y="8269"/>
                  </a:lnTo>
                  <a:lnTo>
                    <a:pt x="1138" y="9484"/>
                  </a:lnTo>
                  <a:lnTo>
                    <a:pt x="906" y="10736"/>
                  </a:lnTo>
                  <a:lnTo>
                    <a:pt x="714" y="12066"/>
                  </a:lnTo>
                  <a:lnTo>
                    <a:pt x="521" y="13435"/>
                  </a:lnTo>
                  <a:lnTo>
                    <a:pt x="347" y="14861"/>
                  </a:lnTo>
                  <a:lnTo>
                    <a:pt x="212" y="16345"/>
                  </a:lnTo>
                  <a:lnTo>
                    <a:pt x="116" y="17887"/>
                  </a:lnTo>
                  <a:lnTo>
                    <a:pt x="39" y="19468"/>
                  </a:lnTo>
                  <a:lnTo>
                    <a:pt x="0" y="21087"/>
                  </a:lnTo>
                  <a:lnTo>
                    <a:pt x="20" y="22744"/>
                  </a:lnTo>
                  <a:lnTo>
                    <a:pt x="39" y="23592"/>
                  </a:lnTo>
                  <a:lnTo>
                    <a:pt x="77" y="24460"/>
                  </a:lnTo>
                  <a:lnTo>
                    <a:pt x="135" y="25327"/>
                  </a:lnTo>
                  <a:lnTo>
                    <a:pt x="193" y="26194"/>
                  </a:lnTo>
                  <a:lnTo>
                    <a:pt x="270" y="27081"/>
                  </a:lnTo>
                  <a:lnTo>
                    <a:pt x="347" y="27968"/>
                  </a:lnTo>
                  <a:lnTo>
                    <a:pt x="444" y="28873"/>
                  </a:lnTo>
                  <a:lnTo>
                    <a:pt x="579" y="29779"/>
                  </a:lnTo>
                  <a:lnTo>
                    <a:pt x="694" y="30705"/>
                  </a:lnTo>
                  <a:lnTo>
                    <a:pt x="848" y="31630"/>
                  </a:lnTo>
                  <a:lnTo>
                    <a:pt x="1022" y="32555"/>
                  </a:lnTo>
                  <a:lnTo>
                    <a:pt x="1195" y="33499"/>
                  </a:lnTo>
                  <a:lnTo>
                    <a:pt x="1388" y="34444"/>
                  </a:lnTo>
                  <a:lnTo>
                    <a:pt x="1600" y="35388"/>
                  </a:lnTo>
                  <a:lnTo>
                    <a:pt x="1831" y="36352"/>
                  </a:lnTo>
                  <a:lnTo>
                    <a:pt x="2082" y="37316"/>
                  </a:lnTo>
                  <a:lnTo>
                    <a:pt x="2352" y="38299"/>
                  </a:lnTo>
                  <a:lnTo>
                    <a:pt x="2641" y="39262"/>
                  </a:lnTo>
                  <a:lnTo>
                    <a:pt x="2949" y="40245"/>
                  </a:lnTo>
                  <a:lnTo>
                    <a:pt x="3277" y="41228"/>
                  </a:lnTo>
                  <a:lnTo>
                    <a:pt x="3643" y="42231"/>
                  </a:lnTo>
                  <a:lnTo>
                    <a:pt x="4009" y="43214"/>
                  </a:lnTo>
                  <a:lnTo>
                    <a:pt x="4395" y="44216"/>
                  </a:lnTo>
                  <a:lnTo>
                    <a:pt x="4819" y="45218"/>
                  </a:lnTo>
                  <a:lnTo>
                    <a:pt x="5243" y="46220"/>
                  </a:lnTo>
                  <a:lnTo>
                    <a:pt x="5706" y="47223"/>
                  </a:lnTo>
                  <a:lnTo>
                    <a:pt x="9483" y="47223"/>
                  </a:lnTo>
                  <a:lnTo>
                    <a:pt x="9560" y="46914"/>
                  </a:lnTo>
                  <a:lnTo>
                    <a:pt x="9734" y="46008"/>
                  </a:lnTo>
                  <a:lnTo>
                    <a:pt x="9984" y="44582"/>
                  </a:lnTo>
                  <a:lnTo>
                    <a:pt x="10119" y="43676"/>
                  </a:lnTo>
                  <a:lnTo>
                    <a:pt x="10274" y="42655"/>
                  </a:lnTo>
                  <a:lnTo>
                    <a:pt x="10428" y="41517"/>
                  </a:lnTo>
                  <a:lnTo>
                    <a:pt x="10582" y="40303"/>
                  </a:lnTo>
                  <a:lnTo>
                    <a:pt x="10717" y="38973"/>
                  </a:lnTo>
                  <a:lnTo>
                    <a:pt x="10852" y="37547"/>
                  </a:lnTo>
                  <a:lnTo>
                    <a:pt x="10987" y="36063"/>
                  </a:lnTo>
                  <a:lnTo>
                    <a:pt x="11083" y="34482"/>
                  </a:lnTo>
                  <a:lnTo>
                    <a:pt x="11160" y="32844"/>
                  </a:lnTo>
                  <a:lnTo>
                    <a:pt x="11218" y="31129"/>
                  </a:lnTo>
                  <a:lnTo>
                    <a:pt x="11237" y="29375"/>
                  </a:lnTo>
                  <a:lnTo>
                    <a:pt x="11218" y="27544"/>
                  </a:lnTo>
                  <a:lnTo>
                    <a:pt x="11179" y="25693"/>
                  </a:lnTo>
                  <a:lnTo>
                    <a:pt x="11083" y="23785"/>
                  </a:lnTo>
                  <a:lnTo>
                    <a:pt x="11006" y="22841"/>
                  </a:lnTo>
                  <a:lnTo>
                    <a:pt x="10929" y="21858"/>
                  </a:lnTo>
                  <a:lnTo>
                    <a:pt x="10852" y="20894"/>
                  </a:lnTo>
                  <a:lnTo>
                    <a:pt x="10736" y="19911"/>
                  </a:lnTo>
                  <a:lnTo>
                    <a:pt x="10620" y="18928"/>
                  </a:lnTo>
                  <a:lnTo>
                    <a:pt x="10486" y="17945"/>
                  </a:lnTo>
                  <a:lnTo>
                    <a:pt x="10351" y="16943"/>
                  </a:lnTo>
                  <a:lnTo>
                    <a:pt x="10177" y="15960"/>
                  </a:lnTo>
                  <a:lnTo>
                    <a:pt x="10004" y="14957"/>
                  </a:lnTo>
                  <a:lnTo>
                    <a:pt x="9811" y="13955"/>
                  </a:lnTo>
                  <a:lnTo>
                    <a:pt x="9599" y="12972"/>
                  </a:lnTo>
                  <a:lnTo>
                    <a:pt x="9368" y="11970"/>
                  </a:lnTo>
                  <a:lnTo>
                    <a:pt x="9117" y="10987"/>
                  </a:lnTo>
                  <a:lnTo>
                    <a:pt x="8847" y="9985"/>
                  </a:lnTo>
                  <a:lnTo>
                    <a:pt x="8558" y="9002"/>
                  </a:lnTo>
                  <a:lnTo>
                    <a:pt x="8250" y="8019"/>
                  </a:lnTo>
                  <a:lnTo>
                    <a:pt x="7922" y="7055"/>
                  </a:lnTo>
                  <a:lnTo>
                    <a:pt x="7575" y="6072"/>
                  </a:lnTo>
                  <a:lnTo>
                    <a:pt x="7209" y="5108"/>
                  </a:lnTo>
                  <a:lnTo>
                    <a:pt x="6823" y="4164"/>
                  </a:lnTo>
                  <a:lnTo>
                    <a:pt x="6419" y="3200"/>
                  </a:lnTo>
                  <a:lnTo>
                    <a:pt x="5975" y="2275"/>
                  </a:lnTo>
                  <a:lnTo>
                    <a:pt x="5513" y="1331"/>
                  </a:lnTo>
                  <a:lnTo>
                    <a:pt x="5031" y="425"/>
                  </a:lnTo>
                  <a:lnTo>
                    <a:pt x="4973" y="309"/>
                  </a:lnTo>
                  <a:lnTo>
                    <a:pt x="4896" y="232"/>
                  </a:lnTo>
                  <a:lnTo>
                    <a:pt x="4800" y="155"/>
                  </a:lnTo>
                  <a:lnTo>
                    <a:pt x="4703" y="97"/>
                  </a:lnTo>
                  <a:lnTo>
                    <a:pt x="4607" y="39"/>
                  </a:lnTo>
                  <a:lnTo>
                    <a:pt x="4491" y="20"/>
                  </a:lnTo>
                  <a:lnTo>
                    <a:pt x="4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7"/>
            <p:cNvSpPr/>
            <p:nvPr/>
          </p:nvSpPr>
          <p:spPr>
            <a:xfrm>
              <a:off x="7156163" y="2642638"/>
              <a:ext cx="78075" cy="893375"/>
            </a:xfrm>
            <a:custGeom>
              <a:avLst/>
              <a:gdLst/>
              <a:ahLst/>
              <a:cxnLst/>
              <a:rect l="l" t="t" r="r" b="b"/>
              <a:pathLst>
                <a:path w="3123" h="35735" extrusionOk="0">
                  <a:moveTo>
                    <a:pt x="135" y="0"/>
                  </a:moveTo>
                  <a:lnTo>
                    <a:pt x="78" y="19"/>
                  </a:lnTo>
                  <a:lnTo>
                    <a:pt x="39" y="58"/>
                  </a:lnTo>
                  <a:lnTo>
                    <a:pt x="0" y="116"/>
                  </a:lnTo>
                  <a:lnTo>
                    <a:pt x="0" y="174"/>
                  </a:lnTo>
                  <a:lnTo>
                    <a:pt x="2834" y="35600"/>
                  </a:lnTo>
                  <a:lnTo>
                    <a:pt x="2853" y="35657"/>
                  </a:lnTo>
                  <a:lnTo>
                    <a:pt x="2872" y="35696"/>
                  </a:lnTo>
                  <a:lnTo>
                    <a:pt x="2930" y="35735"/>
                  </a:lnTo>
                  <a:lnTo>
                    <a:pt x="2988" y="35735"/>
                  </a:lnTo>
                  <a:lnTo>
                    <a:pt x="3046" y="35715"/>
                  </a:lnTo>
                  <a:lnTo>
                    <a:pt x="3104" y="35696"/>
                  </a:lnTo>
                  <a:lnTo>
                    <a:pt x="3123" y="35638"/>
                  </a:lnTo>
                  <a:lnTo>
                    <a:pt x="3123" y="35580"/>
                  </a:lnTo>
                  <a:lnTo>
                    <a:pt x="309" y="154"/>
                  </a:lnTo>
                  <a:lnTo>
                    <a:pt x="290" y="96"/>
                  </a:lnTo>
                  <a:lnTo>
                    <a:pt x="251" y="39"/>
                  </a:lnTo>
                  <a:lnTo>
                    <a:pt x="193" y="19"/>
                  </a:lnTo>
                  <a:lnTo>
                    <a:pt x="1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7"/>
            <p:cNvSpPr/>
            <p:nvPr/>
          </p:nvSpPr>
          <p:spPr>
            <a:xfrm>
              <a:off x="6966788" y="3478163"/>
              <a:ext cx="558975" cy="79050"/>
            </a:xfrm>
            <a:custGeom>
              <a:avLst/>
              <a:gdLst/>
              <a:ahLst/>
              <a:cxnLst/>
              <a:rect l="l" t="t" r="r" b="b"/>
              <a:pathLst>
                <a:path w="22359" h="3162" extrusionOk="0">
                  <a:moveTo>
                    <a:pt x="10043" y="1"/>
                  </a:moveTo>
                  <a:lnTo>
                    <a:pt x="8925" y="20"/>
                  </a:lnTo>
                  <a:lnTo>
                    <a:pt x="7865" y="58"/>
                  </a:lnTo>
                  <a:lnTo>
                    <a:pt x="6824" y="116"/>
                  </a:lnTo>
                  <a:lnTo>
                    <a:pt x="5860" y="193"/>
                  </a:lnTo>
                  <a:lnTo>
                    <a:pt x="4935" y="271"/>
                  </a:lnTo>
                  <a:lnTo>
                    <a:pt x="4068" y="348"/>
                  </a:lnTo>
                  <a:lnTo>
                    <a:pt x="3277" y="463"/>
                  </a:lnTo>
                  <a:lnTo>
                    <a:pt x="2545" y="579"/>
                  </a:lnTo>
                  <a:lnTo>
                    <a:pt x="1909" y="695"/>
                  </a:lnTo>
                  <a:lnTo>
                    <a:pt x="1350" y="829"/>
                  </a:lnTo>
                  <a:lnTo>
                    <a:pt x="887" y="964"/>
                  </a:lnTo>
                  <a:lnTo>
                    <a:pt x="502" y="1099"/>
                  </a:lnTo>
                  <a:lnTo>
                    <a:pt x="348" y="1176"/>
                  </a:lnTo>
                  <a:lnTo>
                    <a:pt x="232" y="1254"/>
                  </a:lnTo>
                  <a:lnTo>
                    <a:pt x="136" y="1331"/>
                  </a:lnTo>
                  <a:lnTo>
                    <a:pt x="59" y="1408"/>
                  </a:lnTo>
                  <a:lnTo>
                    <a:pt x="20" y="1485"/>
                  </a:lnTo>
                  <a:lnTo>
                    <a:pt x="1" y="1581"/>
                  </a:lnTo>
                  <a:lnTo>
                    <a:pt x="20" y="1658"/>
                  </a:lnTo>
                  <a:lnTo>
                    <a:pt x="59" y="1735"/>
                  </a:lnTo>
                  <a:lnTo>
                    <a:pt x="136" y="1812"/>
                  </a:lnTo>
                  <a:lnTo>
                    <a:pt x="232" y="1890"/>
                  </a:lnTo>
                  <a:lnTo>
                    <a:pt x="348" y="1967"/>
                  </a:lnTo>
                  <a:lnTo>
                    <a:pt x="502" y="2044"/>
                  </a:lnTo>
                  <a:lnTo>
                    <a:pt x="887" y="2198"/>
                  </a:lnTo>
                  <a:lnTo>
                    <a:pt x="1350" y="2333"/>
                  </a:lnTo>
                  <a:lnTo>
                    <a:pt x="1909" y="2449"/>
                  </a:lnTo>
                  <a:lnTo>
                    <a:pt x="2545" y="2583"/>
                  </a:lnTo>
                  <a:lnTo>
                    <a:pt x="3277" y="2699"/>
                  </a:lnTo>
                  <a:lnTo>
                    <a:pt x="4068" y="2795"/>
                  </a:lnTo>
                  <a:lnTo>
                    <a:pt x="4935" y="2892"/>
                  </a:lnTo>
                  <a:lnTo>
                    <a:pt x="5860" y="2969"/>
                  </a:lnTo>
                  <a:lnTo>
                    <a:pt x="6824" y="3027"/>
                  </a:lnTo>
                  <a:lnTo>
                    <a:pt x="7865" y="3085"/>
                  </a:lnTo>
                  <a:lnTo>
                    <a:pt x="8925" y="3123"/>
                  </a:lnTo>
                  <a:lnTo>
                    <a:pt x="10043" y="3142"/>
                  </a:lnTo>
                  <a:lnTo>
                    <a:pt x="11180" y="3162"/>
                  </a:lnTo>
                  <a:lnTo>
                    <a:pt x="12317" y="3142"/>
                  </a:lnTo>
                  <a:lnTo>
                    <a:pt x="13435" y="3123"/>
                  </a:lnTo>
                  <a:lnTo>
                    <a:pt x="14514" y="3085"/>
                  </a:lnTo>
                  <a:lnTo>
                    <a:pt x="15536" y="3027"/>
                  </a:lnTo>
                  <a:lnTo>
                    <a:pt x="16519" y="2969"/>
                  </a:lnTo>
                  <a:lnTo>
                    <a:pt x="17444" y="2892"/>
                  </a:lnTo>
                  <a:lnTo>
                    <a:pt x="18292" y="2795"/>
                  </a:lnTo>
                  <a:lnTo>
                    <a:pt x="19082" y="2699"/>
                  </a:lnTo>
                  <a:lnTo>
                    <a:pt x="19815" y="2583"/>
                  </a:lnTo>
                  <a:lnTo>
                    <a:pt x="20451" y="2449"/>
                  </a:lnTo>
                  <a:lnTo>
                    <a:pt x="21010" y="2333"/>
                  </a:lnTo>
                  <a:lnTo>
                    <a:pt x="21491" y="2198"/>
                  </a:lnTo>
                  <a:lnTo>
                    <a:pt x="21858" y="2044"/>
                  </a:lnTo>
                  <a:lnTo>
                    <a:pt x="22012" y="1967"/>
                  </a:lnTo>
                  <a:lnTo>
                    <a:pt x="22147" y="1890"/>
                  </a:lnTo>
                  <a:lnTo>
                    <a:pt x="22243" y="1812"/>
                  </a:lnTo>
                  <a:lnTo>
                    <a:pt x="22301" y="1735"/>
                  </a:lnTo>
                  <a:lnTo>
                    <a:pt x="22359" y="1658"/>
                  </a:lnTo>
                  <a:lnTo>
                    <a:pt x="22359" y="1581"/>
                  </a:lnTo>
                  <a:lnTo>
                    <a:pt x="22359" y="1485"/>
                  </a:lnTo>
                  <a:lnTo>
                    <a:pt x="22301" y="1408"/>
                  </a:lnTo>
                  <a:lnTo>
                    <a:pt x="22243" y="1331"/>
                  </a:lnTo>
                  <a:lnTo>
                    <a:pt x="22147" y="1254"/>
                  </a:lnTo>
                  <a:lnTo>
                    <a:pt x="22012" y="1176"/>
                  </a:lnTo>
                  <a:lnTo>
                    <a:pt x="21858" y="1099"/>
                  </a:lnTo>
                  <a:lnTo>
                    <a:pt x="21491" y="964"/>
                  </a:lnTo>
                  <a:lnTo>
                    <a:pt x="21010" y="829"/>
                  </a:lnTo>
                  <a:lnTo>
                    <a:pt x="20451" y="695"/>
                  </a:lnTo>
                  <a:lnTo>
                    <a:pt x="19815" y="579"/>
                  </a:lnTo>
                  <a:lnTo>
                    <a:pt x="19082" y="463"/>
                  </a:lnTo>
                  <a:lnTo>
                    <a:pt x="18292" y="348"/>
                  </a:lnTo>
                  <a:lnTo>
                    <a:pt x="17444" y="271"/>
                  </a:lnTo>
                  <a:lnTo>
                    <a:pt x="16519" y="193"/>
                  </a:lnTo>
                  <a:lnTo>
                    <a:pt x="15536" y="116"/>
                  </a:lnTo>
                  <a:lnTo>
                    <a:pt x="14514" y="58"/>
                  </a:lnTo>
                  <a:lnTo>
                    <a:pt x="13435" y="20"/>
                  </a:lnTo>
                  <a:lnTo>
                    <a:pt x="123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7"/>
            <p:cNvSpPr/>
            <p:nvPr/>
          </p:nvSpPr>
          <p:spPr>
            <a:xfrm>
              <a:off x="7330113" y="3119188"/>
              <a:ext cx="204800" cy="502600"/>
            </a:xfrm>
            <a:custGeom>
              <a:avLst/>
              <a:gdLst/>
              <a:ahLst/>
              <a:cxnLst/>
              <a:rect l="l" t="t" r="r" b="b"/>
              <a:pathLst>
                <a:path w="8192" h="20104" extrusionOk="0">
                  <a:moveTo>
                    <a:pt x="7151" y="0"/>
                  </a:moveTo>
                  <a:lnTo>
                    <a:pt x="7036" y="20"/>
                  </a:lnTo>
                  <a:lnTo>
                    <a:pt x="6939" y="58"/>
                  </a:lnTo>
                  <a:lnTo>
                    <a:pt x="6843" y="97"/>
                  </a:lnTo>
                  <a:lnTo>
                    <a:pt x="6746" y="155"/>
                  </a:lnTo>
                  <a:lnTo>
                    <a:pt x="6400" y="444"/>
                  </a:lnTo>
                  <a:lnTo>
                    <a:pt x="6053" y="752"/>
                  </a:lnTo>
                  <a:lnTo>
                    <a:pt x="5725" y="1041"/>
                  </a:lnTo>
                  <a:lnTo>
                    <a:pt x="5417" y="1369"/>
                  </a:lnTo>
                  <a:lnTo>
                    <a:pt x="5108" y="1677"/>
                  </a:lnTo>
                  <a:lnTo>
                    <a:pt x="4819" y="2024"/>
                  </a:lnTo>
                  <a:lnTo>
                    <a:pt x="4530" y="2352"/>
                  </a:lnTo>
                  <a:lnTo>
                    <a:pt x="4260" y="2699"/>
                  </a:lnTo>
                  <a:lnTo>
                    <a:pt x="4009" y="3065"/>
                  </a:lnTo>
                  <a:lnTo>
                    <a:pt x="3759" y="3412"/>
                  </a:lnTo>
                  <a:lnTo>
                    <a:pt x="3528" y="3797"/>
                  </a:lnTo>
                  <a:lnTo>
                    <a:pt x="3296" y="4164"/>
                  </a:lnTo>
                  <a:lnTo>
                    <a:pt x="2872" y="4915"/>
                  </a:lnTo>
                  <a:lnTo>
                    <a:pt x="2487" y="5706"/>
                  </a:lnTo>
                  <a:lnTo>
                    <a:pt x="2140" y="6496"/>
                  </a:lnTo>
                  <a:lnTo>
                    <a:pt x="1812" y="7286"/>
                  </a:lnTo>
                  <a:lnTo>
                    <a:pt x="1523" y="8096"/>
                  </a:lnTo>
                  <a:lnTo>
                    <a:pt x="1273" y="8905"/>
                  </a:lnTo>
                  <a:lnTo>
                    <a:pt x="1041" y="9695"/>
                  </a:lnTo>
                  <a:lnTo>
                    <a:pt x="849" y="10505"/>
                  </a:lnTo>
                  <a:lnTo>
                    <a:pt x="675" y="11295"/>
                  </a:lnTo>
                  <a:lnTo>
                    <a:pt x="540" y="12066"/>
                  </a:lnTo>
                  <a:lnTo>
                    <a:pt x="405" y="12818"/>
                  </a:lnTo>
                  <a:lnTo>
                    <a:pt x="309" y="13550"/>
                  </a:lnTo>
                  <a:lnTo>
                    <a:pt x="212" y="14263"/>
                  </a:lnTo>
                  <a:lnTo>
                    <a:pt x="155" y="14938"/>
                  </a:lnTo>
                  <a:lnTo>
                    <a:pt x="97" y="15593"/>
                  </a:lnTo>
                  <a:lnTo>
                    <a:pt x="58" y="16210"/>
                  </a:lnTo>
                  <a:lnTo>
                    <a:pt x="20" y="17309"/>
                  </a:lnTo>
                  <a:lnTo>
                    <a:pt x="0" y="18215"/>
                  </a:lnTo>
                  <a:lnTo>
                    <a:pt x="20" y="18908"/>
                  </a:lnTo>
                  <a:lnTo>
                    <a:pt x="39" y="19487"/>
                  </a:lnTo>
                  <a:lnTo>
                    <a:pt x="2044" y="20103"/>
                  </a:lnTo>
                  <a:lnTo>
                    <a:pt x="2660" y="19410"/>
                  </a:lnTo>
                  <a:lnTo>
                    <a:pt x="3219" y="18716"/>
                  </a:lnTo>
                  <a:lnTo>
                    <a:pt x="3740" y="18003"/>
                  </a:lnTo>
                  <a:lnTo>
                    <a:pt x="4222" y="17289"/>
                  </a:lnTo>
                  <a:lnTo>
                    <a:pt x="4684" y="16576"/>
                  </a:lnTo>
                  <a:lnTo>
                    <a:pt x="5089" y="15863"/>
                  </a:lnTo>
                  <a:lnTo>
                    <a:pt x="5474" y="15131"/>
                  </a:lnTo>
                  <a:lnTo>
                    <a:pt x="5821" y="14417"/>
                  </a:lnTo>
                  <a:lnTo>
                    <a:pt x="6149" y="13704"/>
                  </a:lnTo>
                  <a:lnTo>
                    <a:pt x="6438" y="12991"/>
                  </a:lnTo>
                  <a:lnTo>
                    <a:pt x="6708" y="12278"/>
                  </a:lnTo>
                  <a:lnTo>
                    <a:pt x="6958" y="11584"/>
                  </a:lnTo>
                  <a:lnTo>
                    <a:pt x="7170" y="10890"/>
                  </a:lnTo>
                  <a:lnTo>
                    <a:pt x="7344" y="10196"/>
                  </a:lnTo>
                  <a:lnTo>
                    <a:pt x="7517" y="9522"/>
                  </a:lnTo>
                  <a:lnTo>
                    <a:pt x="7672" y="8847"/>
                  </a:lnTo>
                  <a:lnTo>
                    <a:pt x="7787" y="8192"/>
                  </a:lnTo>
                  <a:lnTo>
                    <a:pt x="7884" y="7556"/>
                  </a:lnTo>
                  <a:lnTo>
                    <a:pt x="7980" y="6939"/>
                  </a:lnTo>
                  <a:lnTo>
                    <a:pt x="8057" y="6322"/>
                  </a:lnTo>
                  <a:lnTo>
                    <a:pt x="8096" y="5725"/>
                  </a:lnTo>
                  <a:lnTo>
                    <a:pt x="8134" y="5147"/>
                  </a:lnTo>
                  <a:lnTo>
                    <a:pt x="8192" y="4067"/>
                  </a:lnTo>
                  <a:lnTo>
                    <a:pt x="8192" y="3065"/>
                  </a:lnTo>
                  <a:lnTo>
                    <a:pt x="8153" y="2159"/>
                  </a:lnTo>
                  <a:lnTo>
                    <a:pt x="8096" y="1369"/>
                  </a:lnTo>
                  <a:lnTo>
                    <a:pt x="8038" y="694"/>
                  </a:lnTo>
                  <a:lnTo>
                    <a:pt x="8019" y="579"/>
                  </a:lnTo>
                  <a:lnTo>
                    <a:pt x="7980" y="482"/>
                  </a:lnTo>
                  <a:lnTo>
                    <a:pt x="7922" y="386"/>
                  </a:lnTo>
                  <a:lnTo>
                    <a:pt x="7864" y="289"/>
                  </a:lnTo>
                  <a:lnTo>
                    <a:pt x="7807" y="212"/>
                  </a:lnTo>
                  <a:lnTo>
                    <a:pt x="7729" y="155"/>
                  </a:lnTo>
                  <a:lnTo>
                    <a:pt x="7633" y="97"/>
                  </a:lnTo>
                  <a:lnTo>
                    <a:pt x="7537" y="58"/>
                  </a:lnTo>
                  <a:lnTo>
                    <a:pt x="7440" y="20"/>
                  </a:lnTo>
                  <a:lnTo>
                    <a:pt x="73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7"/>
            <p:cNvSpPr/>
            <p:nvPr/>
          </p:nvSpPr>
          <p:spPr>
            <a:xfrm>
              <a:off x="7390338" y="3207838"/>
              <a:ext cx="95450" cy="289625"/>
            </a:xfrm>
            <a:custGeom>
              <a:avLst/>
              <a:gdLst/>
              <a:ahLst/>
              <a:cxnLst/>
              <a:rect l="l" t="t" r="r" b="b"/>
              <a:pathLst>
                <a:path w="3818" h="11585" extrusionOk="0">
                  <a:moveTo>
                    <a:pt x="3663" y="1"/>
                  </a:moveTo>
                  <a:lnTo>
                    <a:pt x="3605" y="20"/>
                  </a:lnTo>
                  <a:lnTo>
                    <a:pt x="3566" y="59"/>
                  </a:lnTo>
                  <a:lnTo>
                    <a:pt x="3528" y="97"/>
                  </a:lnTo>
                  <a:lnTo>
                    <a:pt x="3239" y="926"/>
                  </a:lnTo>
                  <a:lnTo>
                    <a:pt x="2776" y="2333"/>
                  </a:lnTo>
                  <a:lnTo>
                    <a:pt x="1620" y="6072"/>
                  </a:lnTo>
                  <a:lnTo>
                    <a:pt x="1" y="11392"/>
                  </a:lnTo>
                  <a:lnTo>
                    <a:pt x="1" y="11450"/>
                  </a:lnTo>
                  <a:lnTo>
                    <a:pt x="20" y="11508"/>
                  </a:lnTo>
                  <a:lnTo>
                    <a:pt x="59" y="11546"/>
                  </a:lnTo>
                  <a:lnTo>
                    <a:pt x="97" y="11585"/>
                  </a:lnTo>
                  <a:lnTo>
                    <a:pt x="193" y="11585"/>
                  </a:lnTo>
                  <a:lnTo>
                    <a:pt x="232" y="11565"/>
                  </a:lnTo>
                  <a:lnTo>
                    <a:pt x="271" y="11527"/>
                  </a:lnTo>
                  <a:lnTo>
                    <a:pt x="290" y="11488"/>
                  </a:lnTo>
                  <a:lnTo>
                    <a:pt x="1870" y="6284"/>
                  </a:lnTo>
                  <a:lnTo>
                    <a:pt x="3046" y="2487"/>
                  </a:lnTo>
                  <a:lnTo>
                    <a:pt x="3509" y="1061"/>
                  </a:lnTo>
                  <a:lnTo>
                    <a:pt x="3798" y="213"/>
                  </a:lnTo>
                  <a:lnTo>
                    <a:pt x="3817" y="155"/>
                  </a:lnTo>
                  <a:lnTo>
                    <a:pt x="3798" y="97"/>
                  </a:lnTo>
                  <a:lnTo>
                    <a:pt x="3778" y="59"/>
                  </a:lnTo>
                  <a:lnTo>
                    <a:pt x="3721" y="20"/>
                  </a:lnTo>
                  <a:lnTo>
                    <a:pt x="36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7"/>
            <p:cNvSpPr/>
            <p:nvPr/>
          </p:nvSpPr>
          <p:spPr>
            <a:xfrm>
              <a:off x="7187963" y="2662388"/>
              <a:ext cx="265525" cy="915550"/>
            </a:xfrm>
            <a:custGeom>
              <a:avLst/>
              <a:gdLst/>
              <a:ahLst/>
              <a:cxnLst/>
              <a:rect l="l" t="t" r="r" b="b"/>
              <a:pathLst>
                <a:path w="10621" h="36622" extrusionOk="0">
                  <a:moveTo>
                    <a:pt x="7344" y="0"/>
                  </a:moveTo>
                  <a:lnTo>
                    <a:pt x="7209" y="39"/>
                  </a:lnTo>
                  <a:lnTo>
                    <a:pt x="7093" y="77"/>
                  </a:lnTo>
                  <a:lnTo>
                    <a:pt x="6978" y="135"/>
                  </a:lnTo>
                  <a:lnTo>
                    <a:pt x="6881" y="212"/>
                  </a:lnTo>
                  <a:lnTo>
                    <a:pt x="6785" y="309"/>
                  </a:lnTo>
                  <a:lnTo>
                    <a:pt x="6708" y="424"/>
                  </a:lnTo>
                  <a:lnTo>
                    <a:pt x="6110" y="1446"/>
                  </a:lnTo>
                  <a:lnTo>
                    <a:pt x="5783" y="2043"/>
                  </a:lnTo>
                  <a:lnTo>
                    <a:pt x="5436" y="2699"/>
                  </a:lnTo>
                  <a:lnTo>
                    <a:pt x="5070" y="3393"/>
                  </a:lnTo>
                  <a:lnTo>
                    <a:pt x="4703" y="4144"/>
                  </a:lnTo>
                  <a:lnTo>
                    <a:pt x="4318" y="4954"/>
                  </a:lnTo>
                  <a:lnTo>
                    <a:pt x="3933" y="5802"/>
                  </a:lnTo>
                  <a:lnTo>
                    <a:pt x="3547" y="6688"/>
                  </a:lnTo>
                  <a:lnTo>
                    <a:pt x="3162" y="7633"/>
                  </a:lnTo>
                  <a:lnTo>
                    <a:pt x="2795" y="8635"/>
                  </a:lnTo>
                  <a:lnTo>
                    <a:pt x="2429" y="9657"/>
                  </a:lnTo>
                  <a:lnTo>
                    <a:pt x="2082" y="10736"/>
                  </a:lnTo>
                  <a:lnTo>
                    <a:pt x="1735" y="11835"/>
                  </a:lnTo>
                  <a:lnTo>
                    <a:pt x="1427" y="12991"/>
                  </a:lnTo>
                  <a:lnTo>
                    <a:pt x="1118" y="14167"/>
                  </a:lnTo>
                  <a:lnTo>
                    <a:pt x="868" y="15381"/>
                  </a:lnTo>
                  <a:lnTo>
                    <a:pt x="617" y="16634"/>
                  </a:lnTo>
                  <a:lnTo>
                    <a:pt x="425" y="17906"/>
                  </a:lnTo>
                  <a:lnTo>
                    <a:pt x="251" y="19217"/>
                  </a:lnTo>
                  <a:lnTo>
                    <a:pt x="116" y="20547"/>
                  </a:lnTo>
                  <a:lnTo>
                    <a:pt x="78" y="21221"/>
                  </a:lnTo>
                  <a:lnTo>
                    <a:pt x="39" y="21915"/>
                  </a:lnTo>
                  <a:lnTo>
                    <a:pt x="20" y="22609"/>
                  </a:lnTo>
                  <a:lnTo>
                    <a:pt x="1" y="23303"/>
                  </a:lnTo>
                  <a:lnTo>
                    <a:pt x="1" y="23997"/>
                  </a:lnTo>
                  <a:lnTo>
                    <a:pt x="20" y="24710"/>
                  </a:lnTo>
                  <a:lnTo>
                    <a:pt x="39" y="25423"/>
                  </a:lnTo>
                  <a:lnTo>
                    <a:pt x="78" y="26136"/>
                  </a:lnTo>
                  <a:lnTo>
                    <a:pt x="135" y="26869"/>
                  </a:lnTo>
                  <a:lnTo>
                    <a:pt x="213" y="27582"/>
                  </a:lnTo>
                  <a:lnTo>
                    <a:pt x="290" y="28314"/>
                  </a:lnTo>
                  <a:lnTo>
                    <a:pt x="386" y="29066"/>
                  </a:lnTo>
                  <a:lnTo>
                    <a:pt x="502" y="29798"/>
                  </a:lnTo>
                  <a:lnTo>
                    <a:pt x="637" y="30550"/>
                  </a:lnTo>
                  <a:lnTo>
                    <a:pt x="791" y="31282"/>
                  </a:lnTo>
                  <a:lnTo>
                    <a:pt x="964" y="32034"/>
                  </a:lnTo>
                  <a:lnTo>
                    <a:pt x="1138" y="32805"/>
                  </a:lnTo>
                  <a:lnTo>
                    <a:pt x="1350" y="33557"/>
                  </a:lnTo>
                  <a:lnTo>
                    <a:pt x="1562" y="34309"/>
                  </a:lnTo>
                  <a:lnTo>
                    <a:pt x="1793" y="35080"/>
                  </a:lnTo>
                  <a:lnTo>
                    <a:pt x="2063" y="35850"/>
                  </a:lnTo>
                  <a:lnTo>
                    <a:pt x="2333" y="36621"/>
                  </a:lnTo>
                  <a:lnTo>
                    <a:pt x="5686" y="36621"/>
                  </a:lnTo>
                  <a:lnTo>
                    <a:pt x="5802" y="36429"/>
                  </a:lnTo>
                  <a:lnTo>
                    <a:pt x="6072" y="35889"/>
                  </a:lnTo>
                  <a:lnTo>
                    <a:pt x="6477" y="35002"/>
                  </a:lnTo>
                  <a:lnTo>
                    <a:pt x="6727" y="34443"/>
                  </a:lnTo>
                  <a:lnTo>
                    <a:pt x="6997" y="33807"/>
                  </a:lnTo>
                  <a:lnTo>
                    <a:pt x="7286" y="33094"/>
                  </a:lnTo>
                  <a:lnTo>
                    <a:pt x="7595" y="32304"/>
                  </a:lnTo>
                  <a:lnTo>
                    <a:pt x="7903" y="31437"/>
                  </a:lnTo>
                  <a:lnTo>
                    <a:pt x="8211" y="30492"/>
                  </a:lnTo>
                  <a:lnTo>
                    <a:pt x="8520" y="29509"/>
                  </a:lnTo>
                  <a:lnTo>
                    <a:pt x="8828" y="28430"/>
                  </a:lnTo>
                  <a:lnTo>
                    <a:pt x="9137" y="27312"/>
                  </a:lnTo>
                  <a:lnTo>
                    <a:pt x="9406" y="26117"/>
                  </a:lnTo>
                  <a:lnTo>
                    <a:pt x="9676" y="24864"/>
                  </a:lnTo>
                  <a:lnTo>
                    <a:pt x="9927" y="23573"/>
                  </a:lnTo>
                  <a:lnTo>
                    <a:pt x="10139" y="22204"/>
                  </a:lnTo>
                  <a:lnTo>
                    <a:pt x="10312" y="20797"/>
                  </a:lnTo>
                  <a:lnTo>
                    <a:pt x="10466" y="19332"/>
                  </a:lnTo>
                  <a:lnTo>
                    <a:pt x="10524" y="18581"/>
                  </a:lnTo>
                  <a:lnTo>
                    <a:pt x="10563" y="17829"/>
                  </a:lnTo>
                  <a:lnTo>
                    <a:pt x="10601" y="17058"/>
                  </a:lnTo>
                  <a:lnTo>
                    <a:pt x="10621" y="16268"/>
                  </a:lnTo>
                  <a:lnTo>
                    <a:pt x="10621" y="15478"/>
                  </a:lnTo>
                  <a:lnTo>
                    <a:pt x="10621" y="14687"/>
                  </a:lnTo>
                  <a:lnTo>
                    <a:pt x="10601" y="13859"/>
                  </a:lnTo>
                  <a:lnTo>
                    <a:pt x="10582" y="13049"/>
                  </a:lnTo>
                  <a:lnTo>
                    <a:pt x="10544" y="12201"/>
                  </a:lnTo>
                  <a:lnTo>
                    <a:pt x="10466" y="11372"/>
                  </a:lnTo>
                  <a:lnTo>
                    <a:pt x="10389" y="10524"/>
                  </a:lnTo>
                  <a:lnTo>
                    <a:pt x="10312" y="9657"/>
                  </a:lnTo>
                  <a:lnTo>
                    <a:pt x="10197" y="8789"/>
                  </a:lnTo>
                  <a:lnTo>
                    <a:pt x="10062" y="7903"/>
                  </a:lnTo>
                  <a:lnTo>
                    <a:pt x="9927" y="7016"/>
                  </a:lnTo>
                  <a:lnTo>
                    <a:pt x="9753" y="6130"/>
                  </a:lnTo>
                  <a:lnTo>
                    <a:pt x="9580" y="5224"/>
                  </a:lnTo>
                  <a:lnTo>
                    <a:pt x="9368" y="4318"/>
                  </a:lnTo>
                  <a:lnTo>
                    <a:pt x="9156" y="3412"/>
                  </a:lnTo>
                  <a:lnTo>
                    <a:pt x="8905" y="2487"/>
                  </a:lnTo>
                  <a:lnTo>
                    <a:pt x="8635" y="1562"/>
                  </a:lnTo>
                  <a:lnTo>
                    <a:pt x="8346" y="617"/>
                  </a:lnTo>
                  <a:lnTo>
                    <a:pt x="8288" y="482"/>
                  </a:lnTo>
                  <a:lnTo>
                    <a:pt x="8231" y="367"/>
                  </a:lnTo>
                  <a:lnTo>
                    <a:pt x="8134" y="270"/>
                  </a:lnTo>
                  <a:lnTo>
                    <a:pt x="8057" y="174"/>
                  </a:lnTo>
                  <a:lnTo>
                    <a:pt x="7942" y="116"/>
                  </a:lnTo>
                  <a:lnTo>
                    <a:pt x="7826" y="58"/>
                  </a:lnTo>
                  <a:lnTo>
                    <a:pt x="7710" y="20"/>
                  </a:lnTo>
                  <a:lnTo>
                    <a:pt x="75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7"/>
            <p:cNvSpPr/>
            <p:nvPr/>
          </p:nvSpPr>
          <p:spPr>
            <a:xfrm>
              <a:off x="7278563" y="2871513"/>
              <a:ext cx="78550" cy="643300"/>
            </a:xfrm>
            <a:custGeom>
              <a:avLst/>
              <a:gdLst/>
              <a:ahLst/>
              <a:cxnLst/>
              <a:rect l="l" t="t" r="r" b="b"/>
              <a:pathLst>
                <a:path w="3142" h="25732" extrusionOk="0">
                  <a:moveTo>
                    <a:pt x="2949" y="0"/>
                  </a:moveTo>
                  <a:lnTo>
                    <a:pt x="2891" y="20"/>
                  </a:lnTo>
                  <a:lnTo>
                    <a:pt x="2853" y="77"/>
                  </a:lnTo>
                  <a:lnTo>
                    <a:pt x="2833" y="135"/>
                  </a:lnTo>
                  <a:lnTo>
                    <a:pt x="0" y="25558"/>
                  </a:lnTo>
                  <a:lnTo>
                    <a:pt x="19" y="25616"/>
                  </a:lnTo>
                  <a:lnTo>
                    <a:pt x="39" y="25674"/>
                  </a:lnTo>
                  <a:lnTo>
                    <a:pt x="77" y="25712"/>
                  </a:lnTo>
                  <a:lnTo>
                    <a:pt x="135" y="25732"/>
                  </a:lnTo>
                  <a:lnTo>
                    <a:pt x="212" y="25732"/>
                  </a:lnTo>
                  <a:lnTo>
                    <a:pt x="251" y="25693"/>
                  </a:lnTo>
                  <a:lnTo>
                    <a:pt x="289" y="25654"/>
                  </a:lnTo>
                  <a:lnTo>
                    <a:pt x="309" y="25597"/>
                  </a:lnTo>
                  <a:lnTo>
                    <a:pt x="3142" y="155"/>
                  </a:lnTo>
                  <a:lnTo>
                    <a:pt x="3123" y="97"/>
                  </a:lnTo>
                  <a:lnTo>
                    <a:pt x="3103" y="58"/>
                  </a:lnTo>
                  <a:lnTo>
                    <a:pt x="3065" y="20"/>
                  </a:lnTo>
                  <a:lnTo>
                    <a:pt x="3007"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7"/>
            <p:cNvSpPr/>
            <p:nvPr/>
          </p:nvSpPr>
          <p:spPr>
            <a:xfrm>
              <a:off x="6949438" y="2778988"/>
              <a:ext cx="276625" cy="811950"/>
            </a:xfrm>
            <a:custGeom>
              <a:avLst/>
              <a:gdLst/>
              <a:ahLst/>
              <a:cxnLst/>
              <a:rect l="l" t="t" r="r" b="b"/>
              <a:pathLst>
                <a:path w="11065" h="32478" extrusionOk="0">
                  <a:moveTo>
                    <a:pt x="2121" y="1"/>
                  </a:moveTo>
                  <a:lnTo>
                    <a:pt x="2005" y="39"/>
                  </a:lnTo>
                  <a:lnTo>
                    <a:pt x="1890" y="59"/>
                  </a:lnTo>
                  <a:lnTo>
                    <a:pt x="1793" y="116"/>
                  </a:lnTo>
                  <a:lnTo>
                    <a:pt x="1697" y="174"/>
                  </a:lnTo>
                  <a:lnTo>
                    <a:pt x="1620" y="251"/>
                  </a:lnTo>
                  <a:lnTo>
                    <a:pt x="1562" y="348"/>
                  </a:lnTo>
                  <a:lnTo>
                    <a:pt x="1504" y="444"/>
                  </a:lnTo>
                  <a:lnTo>
                    <a:pt x="1466" y="540"/>
                  </a:lnTo>
                  <a:lnTo>
                    <a:pt x="1234" y="1562"/>
                  </a:lnTo>
                  <a:lnTo>
                    <a:pt x="1022" y="2583"/>
                  </a:lnTo>
                  <a:lnTo>
                    <a:pt x="830" y="3566"/>
                  </a:lnTo>
                  <a:lnTo>
                    <a:pt x="675" y="4530"/>
                  </a:lnTo>
                  <a:lnTo>
                    <a:pt x="521" y="5494"/>
                  </a:lnTo>
                  <a:lnTo>
                    <a:pt x="406" y="6419"/>
                  </a:lnTo>
                  <a:lnTo>
                    <a:pt x="290" y="7344"/>
                  </a:lnTo>
                  <a:lnTo>
                    <a:pt x="194" y="8250"/>
                  </a:lnTo>
                  <a:lnTo>
                    <a:pt x="136" y="9117"/>
                  </a:lnTo>
                  <a:lnTo>
                    <a:pt x="78" y="9985"/>
                  </a:lnTo>
                  <a:lnTo>
                    <a:pt x="39" y="10833"/>
                  </a:lnTo>
                  <a:lnTo>
                    <a:pt x="20" y="11681"/>
                  </a:lnTo>
                  <a:lnTo>
                    <a:pt x="1" y="12490"/>
                  </a:lnTo>
                  <a:lnTo>
                    <a:pt x="20" y="13281"/>
                  </a:lnTo>
                  <a:lnTo>
                    <a:pt x="39" y="14071"/>
                  </a:lnTo>
                  <a:lnTo>
                    <a:pt x="78" y="14823"/>
                  </a:lnTo>
                  <a:lnTo>
                    <a:pt x="116" y="15574"/>
                  </a:lnTo>
                  <a:lnTo>
                    <a:pt x="194" y="16307"/>
                  </a:lnTo>
                  <a:lnTo>
                    <a:pt x="271" y="17020"/>
                  </a:lnTo>
                  <a:lnTo>
                    <a:pt x="348" y="17714"/>
                  </a:lnTo>
                  <a:lnTo>
                    <a:pt x="444" y="18388"/>
                  </a:lnTo>
                  <a:lnTo>
                    <a:pt x="540" y="19063"/>
                  </a:lnTo>
                  <a:lnTo>
                    <a:pt x="656" y="19699"/>
                  </a:lnTo>
                  <a:lnTo>
                    <a:pt x="791" y="20335"/>
                  </a:lnTo>
                  <a:lnTo>
                    <a:pt x="1061" y="21549"/>
                  </a:lnTo>
                  <a:lnTo>
                    <a:pt x="1369" y="22687"/>
                  </a:lnTo>
                  <a:lnTo>
                    <a:pt x="1697" y="23766"/>
                  </a:lnTo>
                  <a:lnTo>
                    <a:pt x="2044" y="24768"/>
                  </a:lnTo>
                  <a:lnTo>
                    <a:pt x="2410" y="25732"/>
                  </a:lnTo>
                  <a:lnTo>
                    <a:pt x="2776" y="26618"/>
                  </a:lnTo>
                  <a:lnTo>
                    <a:pt x="3162" y="27428"/>
                  </a:lnTo>
                  <a:lnTo>
                    <a:pt x="3528" y="28180"/>
                  </a:lnTo>
                  <a:lnTo>
                    <a:pt x="3913" y="28874"/>
                  </a:lnTo>
                  <a:lnTo>
                    <a:pt x="4280" y="29510"/>
                  </a:lnTo>
                  <a:lnTo>
                    <a:pt x="4627" y="30088"/>
                  </a:lnTo>
                  <a:lnTo>
                    <a:pt x="4974" y="30589"/>
                  </a:lnTo>
                  <a:lnTo>
                    <a:pt x="5282" y="31032"/>
                  </a:lnTo>
                  <a:lnTo>
                    <a:pt x="5571" y="31418"/>
                  </a:lnTo>
                  <a:lnTo>
                    <a:pt x="6053" y="32015"/>
                  </a:lnTo>
                  <a:lnTo>
                    <a:pt x="6361" y="32362"/>
                  </a:lnTo>
                  <a:lnTo>
                    <a:pt x="6477" y="32478"/>
                  </a:lnTo>
                  <a:lnTo>
                    <a:pt x="10833" y="31765"/>
                  </a:lnTo>
                  <a:lnTo>
                    <a:pt x="10891" y="31071"/>
                  </a:lnTo>
                  <a:lnTo>
                    <a:pt x="10949" y="30377"/>
                  </a:lnTo>
                  <a:lnTo>
                    <a:pt x="11026" y="28989"/>
                  </a:lnTo>
                  <a:lnTo>
                    <a:pt x="11064" y="27640"/>
                  </a:lnTo>
                  <a:lnTo>
                    <a:pt x="11045" y="26291"/>
                  </a:lnTo>
                  <a:lnTo>
                    <a:pt x="11006" y="24980"/>
                  </a:lnTo>
                  <a:lnTo>
                    <a:pt x="10910" y="23670"/>
                  </a:lnTo>
                  <a:lnTo>
                    <a:pt x="10794" y="22397"/>
                  </a:lnTo>
                  <a:lnTo>
                    <a:pt x="10640" y="21145"/>
                  </a:lnTo>
                  <a:lnTo>
                    <a:pt x="10447" y="19911"/>
                  </a:lnTo>
                  <a:lnTo>
                    <a:pt x="10235" y="18697"/>
                  </a:lnTo>
                  <a:lnTo>
                    <a:pt x="9985" y="17521"/>
                  </a:lnTo>
                  <a:lnTo>
                    <a:pt x="9734" y="16365"/>
                  </a:lnTo>
                  <a:lnTo>
                    <a:pt x="9445" y="15227"/>
                  </a:lnTo>
                  <a:lnTo>
                    <a:pt x="9137" y="14129"/>
                  </a:lnTo>
                  <a:lnTo>
                    <a:pt x="8809" y="13069"/>
                  </a:lnTo>
                  <a:lnTo>
                    <a:pt x="8462" y="12028"/>
                  </a:lnTo>
                  <a:lnTo>
                    <a:pt x="8115" y="11006"/>
                  </a:lnTo>
                  <a:lnTo>
                    <a:pt x="7749" y="10043"/>
                  </a:lnTo>
                  <a:lnTo>
                    <a:pt x="7383" y="9098"/>
                  </a:lnTo>
                  <a:lnTo>
                    <a:pt x="7017" y="8192"/>
                  </a:lnTo>
                  <a:lnTo>
                    <a:pt x="6631" y="7306"/>
                  </a:lnTo>
                  <a:lnTo>
                    <a:pt x="6265" y="6477"/>
                  </a:lnTo>
                  <a:lnTo>
                    <a:pt x="5879" y="5687"/>
                  </a:lnTo>
                  <a:lnTo>
                    <a:pt x="5513" y="4916"/>
                  </a:lnTo>
                  <a:lnTo>
                    <a:pt x="5147" y="4202"/>
                  </a:lnTo>
                  <a:lnTo>
                    <a:pt x="4781" y="3509"/>
                  </a:lnTo>
                  <a:lnTo>
                    <a:pt x="4087" y="2275"/>
                  </a:lnTo>
                  <a:lnTo>
                    <a:pt x="3470" y="1234"/>
                  </a:lnTo>
                  <a:lnTo>
                    <a:pt x="2930" y="348"/>
                  </a:lnTo>
                  <a:lnTo>
                    <a:pt x="2853" y="251"/>
                  </a:lnTo>
                  <a:lnTo>
                    <a:pt x="2757" y="174"/>
                  </a:lnTo>
                  <a:lnTo>
                    <a:pt x="2680" y="116"/>
                  </a:lnTo>
                  <a:lnTo>
                    <a:pt x="2564" y="59"/>
                  </a:lnTo>
                  <a:lnTo>
                    <a:pt x="2449" y="20"/>
                  </a:lnTo>
                  <a:lnTo>
                    <a:pt x="2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7"/>
            <p:cNvSpPr/>
            <p:nvPr/>
          </p:nvSpPr>
          <p:spPr>
            <a:xfrm>
              <a:off x="7007738" y="2998713"/>
              <a:ext cx="141700" cy="517075"/>
            </a:xfrm>
            <a:custGeom>
              <a:avLst/>
              <a:gdLst/>
              <a:ahLst/>
              <a:cxnLst/>
              <a:rect l="l" t="t" r="r" b="b"/>
              <a:pathLst>
                <a:path w="5668" h="20683" extrusionOk="0">
                  <a:moveTo>
                    <a:pt x="117" y="1"/>
                  </a:moveTo>
                  <a:lnTo>
                    <a:pt x="59" y="20"/>
                  </a:lnTo>
                  <a:lnTo>
                    <a:pt x="20" y="78"/>
                  </a:lnTo>
                  <a:lnTo>
                    <a:pt x="1" y="116"/>
                  </a:lnTo>
                  <a:lnTo>
                    <a:pt x="20" y="174"/>
                  </a:lnTo>
                  <a:lnTo>
                    <a:pt x="5379" y="20566"/>
                  </a:lnTo>
                  <a:lnTo>
                    <a:pt x="5398" y="20605"/>
                  </a:lnTo>
                  <a:lnTo>
                    <a:pt x="5436" y="20644"/>
                  </a:lnTo>
                  <a:lnTo>
                    <a:pt x="5475" y="20663"/>
                  </a:lnTo>
                  <a:lnTo>
                    <a:pt x="5533" y="20682"/>
                  </a:lnTo>
                  <a:lnTo>
                    <a:pt x="5571" y="20663"/>
                  </a:lnTo>
                  <a:lnTo>
                    <a:pt x="5610" y="20644"/>
                  </a:lnTo>
                  <a:lnTo>
                    <a:pt x="5648" y="20605"/>
                  </a:lnTo>
                  <a:lnTo>
                    <a:pt x="5668" y="20547"/>
                  </a:lnTo>
                  <a:lnTo>
                    <a:pt x="5668" y="20489"/>
                  </a:lnTo>
                  <a:lnTo>
                    <a:pt x="309" y="116"/>
                  </a:lnTo>
                  <a:lnTo>
                    <a:pt x="271" y="59"/>
                  </a:lnTo>
                  <a:lnTo>
                    <a:pt x="232" y="20"/>
                  </a:lnTo>
                  <a:lnTo>
                    <a:pt x="1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7"/>
            <p:cNvSpPr/>
            <p:nvPr/>
          </p:nvSpPr>
          <p:spPr>
            <a:xfrm>
              <a:off x="6966788" y="3517688"/>
              <a:ext cx="558975" cy="711225"/>
            </a:xfrm>
            <a:custGeom>
              <a:avLst/>
              <a:gdLst/>
              <a:ahLst/>
              <a:cxnLst/>
              <a:rect l="l" t="t" r="r" b="b"/>
              <a:pathLst>
                <a:path w="22359" h="28449" extrusionOk="0">
                  <a:moveTo>
                    <a:pt x="22359" y="0"/>
                  </a:moveTo>
                  <a:lnTo>
                    <a:pt x="22350" y="89"/>
                  </a:lnTo>
                  <a:lnTo>
                    <a:pt x="22350" y="89"/>
                  </a:lnTo>
                  <a:lnTo>
                    <a:pt x="22359" y="77"/>
                  </a:lnTo>
                  <a:lnTo>
                    <a:pt x="22359" y="0"/>
                  </a:lnTo>
                  <a:close/>
                  <a:moveTo>
                    <a:pt x="1" y="0"/>
                  </a:moveTo>
                  <a:lnTo>
                    <a:pt x="2757" y="27466"/>
                  </a:lnTo>
                  <a:lnTo>
                    <a:pt x="2757" y="27485"/>
                  </a:lnTo>
                  <a:lnTo>
                    <a:pt x="2795" y="27524"/>
                  </a:lnTo>
                  <a:lnTo>
                    <a:pt x="2930" y="27582"/>
                  </a:lnTo>
                  <a:lnTo>
                    <a:pt x="3123" y="27659"/>
                  </a:lnTo>
                  <a:lnTo>
                    <a:pt x="3412" y="27755"/>
                  </a:lnTo>
                  <a:lnTo>
                    <a:pt x="3778" y="27832"/>
                  </a:lnTo>
                  <a:lnTo>
                    <a:pt x="4183" y="27909"/>
                  </a:lnTo>
                  <a:lnTo>
                    <a:pt x="4684" y="27986"/>
                  </a:lnTo>
                  <a:lnTo>
                    <a:pt x="5224" y="28064"/>
                  </a:lnTo>
                  <a:lnTo>
                    <a:pt x="6477" y="28218"/>
                  </a:lnTo>
                  <a:lnTo>
                    <a:pt x="7171" y="28276"/>
                  </a:lnTo>
                  <a:lnTo>
                    <a:pt x="7903" y="28333"/>
                  </a:lnTo>
                  <a:lnTo>
                    <a:pt x="8674" y="28391"/>
                  </a:lnTo>
                  <a:lnTo>
                    <a:pt x="9484" y="28410"/>
                  </a:lnTo>
                  <a:lnTo>
                    <a:pt x="10312" y="28449"/>
                  </a:lnTo>
                  <a:lnTo>
                    <a:pt x="12047" y="28449"/>
                  </a:lnTo>
                  <a:lnTo>
                    <a:pt x="12876" y="28410"/>
                  </a:lnTo>
                  <a:lnTo>
                    <a:pt x="13685" y="28391"/>
                  </a:lnTo>
                  <a:lnTo>
                    <a:pt x="14456" y="28333"/>
                  </a:lnTo>
                  <a:lnTo>
                    <a:pt x="15208" y="28276"/>
                  </a:lnTo>
                  <a:lnTo>
                    <a:pt x="15902" y="28218"/>
                  </a:lnTo>
                  <a:lnTo>
                    <a:pt x="17135" y="28064"/>
                  </a:lnTo>
                  <a:lnTo>
                    <a:pt x="17694" y="27986"/>
                  </a:lnTo>
                  <a:lnTo>
                    <a:pt x="18176" y="27909"/>
                  </a:lnTo>
                  <a:lnTo>
                    <a:pt x="18600" y="27832"/>
                  </a:lnTo>
                  <a:lnTo>
                    <a:pt x="18947" y="27755"/>
                  </a:lnTo>
                  <a:lnTo>
                    <a:pt x="19236" y="27659"/>
                  </a:lnTo>
                  <a:lnTo>
                    <a:pt x="19448" y="27582"/>
                  </a:lnTo>
                  <a:lnTo>
                    <a:pt x="19564" y="27524"/>
                  </a:lnTo>
                  <a:lnTo>
                    <a:pt x="19603" y="27485"/>
                  </a:lnTo>
                  <a:lnTo>
                    <a:pt x="19622" y="27466"/>
                  </a:lnTo>
                  <a:lnTo>
                    <a:pt x="22350" y="89"/>
                  </a:lnTo>
                  <a:lnTo>
                    <a:pt x="22350" y="89"/>
                  </a:lnTo>
                  <a:lnTo>
                    <a:pt x="22301" y="154"/>
                  </a:lnTo>
                  <a:lnTo>
                    <a:pt x="22243" y="231"/>
                  </a:lnTo>
                  <a:lnTo>
                    <a:pt x="22147" y="309"/>
                  </a:lnTo>
                  <a:lnTo>
                    <a:pt x="22012" y="386"/>
                  </a:lnTo>
                  <a:lnTo>
                    <a:pt x="21858" y="463"/>
                  </a:lnTo>
                  <a:lnTo>
                    <a:pt x="21491" y="617"/>
                  </a:lnTo>
                  <a:lnTo>
                    <a:pt x="21010" y="752"/>
                  </a:lnTo>
                  <a:lnTo>
                    <a:pt x="20451" y="868"/>
                  </a:lnTo>
                  <a:lnTo>
                    <a:pt x="19815" y="1002"/>
                  </a:lnTo>
                  <a:lnTo>
                    <a:pt x="19082" y="1118"/>
                  </a:lnTo>
                  <a:lnTo>
                    <a:pt x="18292" y="1214"/>
                  </a:lnTo>
                  <a:lnTo>
                    <a:pt x="17444" y="1311"/>
                  </a:lnTo>
                  <a:lnTo>
                    <a:pt x="16519" y="1388"/>
                  </a:lnTo>
                  <a:lnTo>
                    <a:pt x="15536" y="1446"/>
                  </a:lnTo>
                  <a:lnTo>
                    <a:pt x="14514" y="1504"/>
                  </a:lnTo>
                  <a:lnTo>
                    <a:pt x="13435" y="1542"/>
                  </a:lnTo>
                  <a:lnTo>
                    <a:pt x="12317" y="1561"/>
                  </a:lnTo>
                  <a:lnTo>
                    <a:pt x="11180" y="1581"/>
                  </a:lnTo>
                  <a:lnTo>
                    <a:pt x="10043" y="1561"/>
                  </a:lnTo>
                  <a:lnTo>
                    <a:pt x="8925" y="1542"/>
                  </a:lnTo>
                  <a:lnTo>
                    <a:pt x="7865" y="1504"/>
                  </a:lnTo>
                  <a:lnTo>
                    <a:pt x="6824" y="1446"/>
                  </a:lnTo>
                  <a:lnTo>
                    <a:pt x="5860" y="1388"/>
                  </a:lnTo>
                  <a:lnTo>
                    <a:pt x="4935" y="1311"/>
                  </a:lnTo>
                  <a:lnTo>
                    <a:pt x="4068" y="1214"/>
                  </a:lnTo>
                  <a:lnTo>
                    <a:pt x="3277" y="1118"/>
                  </a:lnTo>
                  <a:lnTo>
                    <a:pt x="2545" y="1002"/>
                  </a:lnTo>
                  <a:lnTo>
                    <a:pt x="1909" y="868"/>
                  </a:lnTo>
                  <a:lnTo>
                    <a:pt x="1350" y="752"/>
                  </a:lnTo>
                  <a:lnTo>
                    <a:pt x="887" y="617"/>
                  </a:lnTo>
                  <a:lnTo>
                    <a:pt x="502" y="463"/>
                  </a:lnTo>
                  <a:lnTo>
                    <a:pt x="348" y="386"/>
                  </a:lnTo>
                  <a:lnTo>
                    <a:pt x="232" y="309"/>
                  </a:lnTo>
                  <a:lnTo>
                    <a:pt x="136" y="231"/>
                  </a:lnTo>
                  <a:lnTo>
                    <a:pt x="59" y="154"/>
                  </a:lnTo>
                  <a:lnTo>
                    <a:pt x="20" y="77"/>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5228589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12"/>
        <p:cNvGrpSpPr/>
        <p:nvPr/>
      </p:nvGrpSpPr>
      <p:grpSpPr>
        <a:xfrm>
          <a:off x="0" y="0"/>
          <a:ext cx="0" cy="0"/>
          <a:chOff x="0" y="0"/>
          <a:chExt cx="0" cy="0"/>
        </a:xfrm>
      </p:grpSpPr>
      <p:sp>
        <p:nvSpPr>
          <p:cNvPr id="1313" name="Google Shape;1313;p37"/>
          <p:cNvSpPr/>
          <p:nvPr/>
        </p:nvSpPr>
        <p:spPr>
          <a:xfrm>
            <a:off x="6104267" y="1345587"/>
            <a:ext cx="1086401" cy="1097274"/>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7"/>
          <p:cNvSpPr/>
          <p:nvPr/>
        </p:nvSpPr>
        <p:spPr>
          <a:xfrm>
            <a:off x="1756596" y="1353539"/>
            <a:ext cx="1086401" cy="1097274"/>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7"/>
          <p:cNvSpPr txBox="1">
            <a:spLocks noGrp="1"/>
          </p:cNvSpPr>
          <p:nvPr>
            <p:ph type="title"/>
          </p:nvPr>
        </p:nvSpPr>
        <p:spPr>
          <a:xfrm>
            <a:off x="880609" y="2645517"/>
            <a:ext cx="2913300" cy="365700"/>
          </a:xfrm>
          <a:prstGeom prst="rect">
            <a:avLst/>
          </a:prstGeom>
        </p:spPr>
        <p:txBody>
          <a:bodyPr spcFirstLastPara="1" wrap="square" lIns="91425" tIns="91425" rIns="91425" bIns="91425" anchor="ctr" anchorCtr="0">
            <a:noAutofit/>
          </a:bodyPr>
          <a:lstStyle/>
          <a:p>
            <a:pPr lvl="0"/>
            <a:r>
              <a:rPr lang="en-US" b="1" dirty="0"/>
              <a:t>Impact de la </a:t>
            </a:r>
            <a:r>
              <a:rPr lang="en-US" b="1" dirty="0" err="1"/>
              <a:t>technologie</a:t>
            </a:r>
            <a:r>
              <a:rPr lang="en-US" b="1" dirty="0"/>
              <a:t> </a:t>
            </a:r>
            <a:endParaRPr dirty="0"/>
          </a:p>
        </p:txBody>
      </p:sp>
      <p:sp>
        <p:nvSpPr>
          <p:cNvPr id="1316" name="Google Shape;1316;p37"/>
          <p:cNvSpPr txBox="1">
            <a:spLocks noGrp="1"/>
          </p:cNvSpPr>
          <p:nvPr>
            <p:ph type="title" idx="4"/>
          </p:nvPr>
        </p:nvSpPr>
        <p:spPr>
          <a:xfrm>
            <a:off x="957500" y="1187505"/>
            <a:ext cx="7704000" cy="457200"/>
          </a:xfrm>
          <a:prstGeom prst="rect">
            <a:avLst/>
          </a:prstGeom>
        </p:spPr>
        <p:txBody>
          <a:bodyPr spcFirstLastPara="1" wrap="square" lIns="91425" tIns="91425" rIns="91425" bIns="91425" anchor="ctr" anchorCtr="0">
            <a:noAutofit/>
          </a:bodyPr>
          <a:lstStyle/>
          <a:p>
            <a:r>
              <a:rPr lang="x-none" dirty="0"/>
              <a:t>Évolutions et tendances actuelles</a:t>
            </a:r>
            <a:br>
              <a:rPr lang="x-none" dirty="0"/>
            </a:br>
            <a:r>
              <a:rPr lang="x-none" sz="2800" dirty="0"/>
              <a:t/>
            </a:r>
            <a:br>
              <a:rPr lang="x-none" sz="2800" dirty="0"/>
            </a:br>
            <a:endParaRPr sz="2800" dirty="0"/>
          </a:p>
        </p:txBody>
      </p:sp>
      <p:sp>
        <p:nvSpPr>
          <p:cNvPr id="1319" name="Google Shape;1319;p37"/>
          <p:cNvSpPr txBox="1">
            <a:spLocks noGrp="1"/>
          </p:cNvSpPr>
          <p:nvPr>
            <p:ph type="subTitle" idx="3"/>
          </p:nvPr>
        </p:nvSpPr>
        <p:spPr>
          <a:xfrm>
            <a:off x="434349" y="3698937"/>
            <a:ext cx="3964101" cy="548700"/>
          </a:xfrm>
          <a:prstGeom prst="rect">
            <a:avLst/>
          </a:prstGeom>
        </p:spPr>
        <p:txBody>
          <a:bodyPr spcFirstLastPara="1" wrap="square" lIns="91425" tIns="91425" rIns="91425" bIns="91425" anchor="ctr" anchorCtr="0">
            <a:noAutofit/>
          </a:bodyPr>
          <a:lstStyle/>
          <a:p>
            <a:pPr marL="0" lvl="0" indent="0"/>
            <a:r>
              <a:rPr lang="en-US" sz="1300" dirty="0" err="1"/>
              <a:t>L'utilisation</a:t>
            </a:r>
            <a:r>
              <a:rPr lang="en-US" sz="1300" dirty="0"/>
              <a:t> </a:t>
            </a:r>
            <a:r>
              <a:rPr lang="en-US" sz="1300" dirty="0" err="1"/>
              <a:t>croissante</a:t>
            </a:r>
            <a:r>
              <a:rPr lang="en-US" sz="1300" dirty="0"/>
              <a:t> de </a:t>
            </a:r>
            <a:r>
              <a:rPr lang="en-US" sz="1300" dirty="0" err="1"/>
              <a:t>l'IA</a:t>
            </a:r>
            <a:r>
              <a:rPr lang="en-US" sz="1300" dirty="0"/>
              <a:t>, du commerce </a:t>
            </a:r>
            <a:r>
              <a:rPr lang="en-US" sz="1300" dirty="0" err="1"/>
              <a:t>en</a:t>
            </a:r>
            <a:r>
              <a:rPr lang="en-US" sz="1300" dirty="0"/>
              <a:t> </a:t>
            </a:r>
            <a:r>
              <a:rPr lang="en-US" sz="1300" dirty="0" err="1"/>
              <a:t>ligne</a:t>
            </a:r>
            <a:r>
              <a:rPr lang="en-US" sz="1300" dirty="0"/>
              <a:t> et des </a:t>
            </a:r>
            <a:r>
              <a:rPr lang="en-US" sz="1300" dirty="0" err="1"/>
              <a:t>réseaux</a:t>
            </a:r>
            <a:r>
              <a:rPr lang="en-US" sz="1300" dirty="0"/>
              <a:t> </a:t>
            </a:r>
            <a:r>
              <a:rPr lang="en-US" sz="1300" dirty="0" err="1"/>
              <a:t>sociaux</a:t>
            </a:r>
            <a:r>
              <a:rPr lang="en-US" sz="1300" dirty="0"/>
              <a:t> </a:t>
            </a:r>
            <a:r>
              <a:rPr lang="en-US" sz="1300" dirty="0" err="1"/>
              <a:t>modifie</a:t>
            </a:r>
            <a:r>
              <a:rPr lang="en-US" sz="1300" dirty="0"/>
              <a:t> la </a:t>
            </a:r>
            <a:r>
              <a:rPr lang="en-US" sz="1300" dirty="0" err="1"/>
              <a:t>façon</a:t>
            </a:r>
            <a:r>
              <a:rPr lang="en-US" sz="1300" dirty="0"/>
              <a:t> </a:t>
            </a:r>
            <a:r>
              <a:rPr lang="en-US" sz="1300" dirty="0" err="1"/>
              <a:t>dont</a:t>
            </a:r>
            <a:r>
              <a:rPr lang="en-US" sz="1300" dirty="0"/>
              <a:t> les </a:t>
            </a:r>
            <a:r>
              <a:rPr lang="en-US" sz="1300" dirty="0" err="1"/>
              <a:t>consommateurs</a:t>
            </a:r>
            <a:r>
              <a:rPr lang="en-US" sz="1300" dirty="0"/>
              <a:t> </a:t>
            </a:r>
            <a:r>
              <a:rPr lang="en-US" sz="1300" dirty="0" err="1"/>
              <a:t>recherchent</a:t>
            </a:r>
            <a:r>
              <a:rPr lang="en-US" sz="1300" dirty="0"/>
              <a:t>, </a:t>
            </a:r>
            <a:r>
              <a:rPr lang="en-US" sz="1300" dirty="0" err="1"/>
              <a:t>comparent</a:t>
            </a:r>
            <a:r>
              <a:rPr lang="en-US" sz="1300" dirty="0"/>
              <a:t> et </a:t>
            </a:r>
            <a:r>
              <a:rPr lang="en-US" sz="1300" dirty="0" err="1"/>
              <a:t>achètent</a:t>
            </a:r>
            <a:r>
              <a:rPr lang="en-US" sz="1300" dirty="0"/>
              <a:t> des </a:t>
            </a:r>
            <a:r>
              <a:rPr lang="en-US" sz="1300" dirty="0" err="1"/>
              <a:t>produits</a:t>
            </a:r>
            <a:r>
              <a:rPr lang="en-US" sz="1300" dirty="0"/>
              <a:t>. </a:t>
            </a:r>
            <a:r>
              <a:rPr lang="en-US" sz="1300" dirty="0" err="1"/>
              <a:t>Ces</a:t>
            </a:r>
            <a:r>
              <a:rPr lang="en-US" sz="1300" dirty="0"/>
              <a:t> </a:t>
            </a:r>
            <a:r>
              <a:rPr lang="en-US" sz="1300" dirty="0" err="1"/>
              <a:t>outils</a:t>
            </a:r>
            <a:r>
              <a:rPr lang="en-US" sz="1300" dirty="0"/>
              <a:t> </a:t>
            </a:r>
            <a:r>
              <a:rPr lang="en-US" sz="1300" dirty="0" err="1"/>
              <a:t>offrent</a:t>
            </a:r>
            <a:r>
              <a:rPr lang="en-US" sz="1300" dirty="0"/>
              <a:t> </a:t>
            </a:r>
            <a:r>
              <a:rPr lang="en-US" sz="1300" dirty="0" err="1"/>
              <a:t>une</a:t>
            </a:r>
            <a:r>
              <a:rPr lang="en-US" sz="1300" dirty="0"/>
              <a:t> </a:t>
            </a:r>
            <a:r>
              <a:rPr lang="en-US" sz="1300" dirty="0" err="1"/>
              <a:t>accessibilité</a:t>
            </a:r>
            <a:r>
              <a:rPr lang="en-US" sz="1300" dirty="0"/>
              <a:t> accrue aux </a:t>
            </a:r>
            <a:r>
              <a:rPr lang="en-US" sz="1300" dirty="0" err="1"/>
              <a:t>informations</a:t>
            </a:r>
            <a:r>
              <a:rPr lang="en-US" sz="1300" dirty="0"/>
              <a:t> sur les </a:t>
            </a:r>
            <a:r>
              <a:rPr lang="en-US" sz="1300" dirty="0" err="1"/>
              <a:t>produits</a:t>
            </a:r>
            <a:r>
              <a:rPr lang="en-US" sz="1300" dirty="0"/>
              <a:t>, des </a:t>
            </a:r>
            <a:r>
              <a:rPr lang="en-US" sz="1300" dirty="0" err="1"/>
              <a:t>expériences</a:t>
            </a:r>
            <a:r>
              <a:rPr lang="en-US" sz="1300" dirty="0"/>
              <a:t> </a:t>
            </a:r>
            <a:r>
              <a:rPr lang="en-US" sz="1300" dirty="0" err="1"/>
              <a:t>d'achat</a:t>
            </a:r>
            <a:r>
              <a:rPr lang="en-US" sz="1300" dirty="0"/>
              <a:t> </a:t>
            </a:r>
            <a:r>
              <a:rPr lang="en-US" sz="1300" dirty="0" err="1"/>
              <a:t>personnalisées</a:t>
            </a:r>
            <a:r>
              <a:rPr lang="en-US" sz="1300" dirty="0"/>
              <a:t> et des </a:t>
            </a:r>
            <a:r>
              <a:rPr lang="en-US" sz="1300" dirty="0" err="1"/>
              <a:t>recommandations</a:t>
            </a:r>
            <a:r>
              <a:rPr lang="en-US" sz="1300" dirty="0"/>
              <a:t> </a:t>
            </a:r>
            <a:r>
              <a:rPr lang="en-US" sz="1300" dirty="0" err="1"/>
              <a:t>ciblées</a:t>
            </a:r>
            <a:r>
              <a:rPr lang="en-US" sz="1300" dirty="0"/>
              <a:t>, </a:t>
            </a:r>
            <a:r>
              <a:rPr lang="en-US" sz="1300" dirty="0" err="1"/>
              <a:t>façonnant</a:t>
            </a:r>
            <a:r>
              <a:rPr lang="en-US" sz="1300" dirty="0"/>
              <a:t> </a:t>
            </a:r>
            <a:r>
              <a:rPr lang="en-US" sz="1300" dirty="0" err="1"/>
              <a:t>ainsi</a:t>
            </a:r>
            <a:r>
              <a:rPr lang="en-US" sz="1300" dirty="0"/>
              <a:t> les </a:t>
            </a:r>
            <a:r>
              <a:rPr lang="en-US" sz="1300" dirty="0" err="1"/>
              <a:t>comportements</a:t>
            </a:r>
            <a:r>
              <a:rPr lang="en-US" sz="1300" dirty="0"/>
              <a:t> </a:t>
            </a:r>
            <a:r>
              <a:rPr lang="en-US" sz="1300" dirty="0" err="1"/>
              <a:t>d'achat</a:t>
            </a:r>
            <a:endParaRPr sz="1300" dirty="0"/>
          </a:p>
        </p:txBody>
      </p:sp>
      <p:grpSp>
        <p:nvGrpSpPr>
          <p:cNvPr id="1341" name="Google Shape;1341;p37"/>
          <p:cNvGrpSpPr/>
          <p:nvPr/>
        </p:nvGrpSpPr>
        <p:grpSpPr>
          <a:xfrm>
            <a:off x="4233488" y="3210687"/>
            <a:ext cx="677025" cy="1839438"/>
            <a:chOff x="6909776" y="2415188"/>
            <a:chExt cx="677025" cy="1839438"/>
          </a:xfrm>
        </p:grpSpPr>
        <p:sp>
          <p:nvSpPr>
            <p:cNvPr id="1342" name="Google Shape;1342;p37"/>
            <p:cNvSpPr/>
            <p:nvPr/>
          </p:nvSpPr>
          <p:spPr>
            <a:xfrm>
              <a:off x="6909776" y="4151001"/>
              <a:ext cx="677025" cy="103625"/>
            </a:xfrm>
            <a:custGeom>
              <a:avLst/>
              <a:gdLst/>
              <a:ahLst/>
              <a:cxnLst/>
              <a:rect l="l" t="t" r="r" b="b"/>
              <a:pathLst>
                <a:path w="27081" h="4145" extrusionOk="0">
                  <a:moveTo>
                    <a:pt x="13531" y="0"/>
                  </a:moveTo>
                  <a:lnTo>
                    <a:pt x="12162" y="20"/>
                  </a:lnTo>
                  <a:lnTo>
                    <a:pt x="10813" y="39"/>
                  </a:lnTo>
                  <a:lnTo>
                    <a:pt x="9522" y="97"/>
                  </a:lnTo>
                  <a:lnTo>
                    <a:pt x="8269" y="174"/>
                  </a:lnTo>
                  <a:lnTo>
                    <a:pt x="7093" y="251"/>
                  </a:lnTo>
                  <a:lnTo>
                    <a:pt x="5975" y="367"/>
                  </a:lnTo>
                  <a:lnTo>
                    <a:pt x="4935" y="482"/>
                  </a:lnTo>
                  <a:lnTo>
                    <a:pt x="3971" y="617"/>
                  </a:lnTo>
                  <a:lnTo>
                    <a:pt x="3084" y="752"/>
                  </a:lnTo>
                  <a:lnTo>
                    <a:pt x="2313" y="906"/>
                  </a:lnTo>
                  <a:lnTo>
                    <a:pt x="1639" y="1080"/>
                  </a:lnTo>
                  <a:lnTo>
                    <a:pt x="1060" y="1272"/>
                  </a:lnTo>
                  <a:lnTo>
                    <a:pt x="829" y="1369"/>
                  </a:lnTo>
                  <a:lnTo>
                    <a:pt x="617" y="1465"/>
                  </a:lnTo>
                  <a:lnTo>
                    <a:pt x="424" y="1562"/>
                  </a:lnTo>
                  <a:lnTo>
                    <a:pt x="270" y="1658"/>
                  </a:lnTo>
                  <a:lnTo>
                    <a:pt x="155" y="1754"/>
                  </a:lnTo>
                  <a:lnTo>
                    <a:pt x="77" y="1851"/>
                  </a:lnTo>
                  <a:lnTo>
                    <a:pt x="20" y="1966"/>
                  </a:lnTo>
                  <a:lnTo>
                    <a:pt x="0" y="2063"/>
                  </a:lnTo>
                  <a:lnTo>
                    <a:pt x="20" y="2178"/>
                  </a:lnTo>
                  <a:lnTo>
                    <a:pt x="77" y="2275"/>
                  </a:lnTo>
                  <a:lnTo>
                    <a:pt x="155" y="2390"/>
                  </a:lnTo>
                  <a:lnTo>
                    <a:pt x="270" y="2487"/>
                  </a:lnTo>
                  <a:lnTo>
                    <a:pt x="424" y="2583"/>
                  </a:lnTo>
                  <a:lnTo>
                    <a:pt x="617" y="2679"/>
                  </a:lnTo>
                  <a:lnTo>
                    <a:pt x="829" y="2776"/>
                  </a:lnTo>
                  <a:lnTo>
                    <a:pt x="1060" y="2872"/>
                  </a:lnTo>
                  <a:lnTo>
                    <a:pt x="1639" y="3065"/>
                  </a:lnTo>
                  <a:lnTo>
                    <a:pt x="2313" y="3219"/>
                  </a:lnTo>
                  <a:lnTo>
                    <a:pt x="3084" y="3393"/>
                  </a:lnTo>
                  <a:lnTo>
                    <a:pt x="3971" y="3528"/>
                  </a:lnTo>
                  <a:lnTo>
                    <a:pt x="4935" y="3662"/>
                  </a:lnTo>
                  <a:lnTo>
                    <a:pt x="5975" y="3778"/>
                  </a:lnTo>
                  <a:lnTo>
                    <a:pt x="7093" y="3894"/>
                  </a:lnTo>
                  <a:lnTo>
                    <a:pt x="8269" y="3971"/>
                  </a:lnTo>
                  <a:lnTo>
                    <a:pt x="9522" y="4048"/>
                  </a:lnTo>
                  <a:lnTo>
                    <a:pt x="10813" y="4086"/>
                  </a:lnTo>
                  <a:lnTo>
                    <a:pt x="12162" y="4125"/>
                  </a:lnTo>
                  <a:lnTo>
                    <a:pt x="13531" y="4144"/>
                  </a:lnTo>
                  <a:lnTo>
                    <a:pt x="14919" y="4125"/>
                  </a:lnTo>
                  <a:lnTo>
                    <a:pt x="16268" y="4086"/>
                  </a:lnTo>
                  <a:lnTo>
                    <a:pt x="17559" y="4048"/>
                  </a:lnTo>
                  <a:lnTo>
                    <a:pt x="18812" y="3971"/>
                  </a:lnTo>
                  <a:lnTo>
                    <a:pt x="19988" y="3894"/>
                  </a:lnTo>
                  <a:lnTo>
                    <a:pt x="21106" y="3778"/>
                  </a:lnTo>
                  <a:lnTo>
                    <a:pt x="22146" y="3662"/>
                  </a:lnTo>
                  <a:lnTo>
                    <a:pt x="23110" y="3528"/>
                  </a:lnTo>
                  <a:lnTo>
                    <a:pt x="23978" y="3393"/>
                  </a:lnTo>
                  <a:lnTo>
                    <a:pt x="24768" y="3219"/>
                  </a:lnTo>
                  <a:lnTo>
                    <a:pt x="25442" y="3065"/>
                  </a:lnTo>
                  <a:lnTo>
                    <a:pt x="26021" y="2872"/>
                  </a:lnTo>
                  <a:lnTo>
                    <a:pt x="26252" y="2776"/>
                  </a:lnTo>
                  <a:lnTo>
                    <a:pt x="26464" y="2679"/>
                  </a:lnTo>
                  <a:lnTo>
                    <a:pt x="26657" y="2583"/>
                  </a:lnTo>
                  <a:lnTo>
                    <a:pt x="26811" y="2487"/>
                  </a:lnTo>
                  <a:lnTo>
                    <a:pt x="26926" y="2390"/>
                  </a:lnTo>
                  <a:lnTo>
                    <a:pt x="27004" y="2275"/>
                  </a:lnTo>
                  <a:lnTo>
                    <a:pt x="27061" y="2178"/>
                  </a:lnTo>
                  <a:lnTo>
                    <a:pt x="27081" y="2063"/>
                  </a:lnTo>
                  <a:lnTo>
                    <a:pt x="27061" y="1966"/>
                  </a:lnTo>
                  <a:lnTo>
                    <a:pt x="27004" y="1851"/>
                  </a:lnTo>
                  <a:lnTo>
                    <a:pt x="26926" y="1754"/>
                  </a:lnTo>
                  <a:lnTo>
                    <a:pt x="26811" y="1658"/>
                  </a:lnTo>
                  <a:lnTo>
                    <a:pt x="26657" y="1562"/>
                  </a:lnTo>
                  <a:lnTo>
                    <a:pt x="26464" y="1465"/>
                  </a:lnTo>
                  <a:lnTo>
                    <a:pt x="26252" y="1369"/>
                  </a:lnTo>
                  <a:lnTo>
                    <a:pt x="26021" y="1272"/>
                  </a:lnTo>
                  <a:lnTo>
                    <a:pt x="25442" y="1080"/>
                  </a:lnTo>
                  <a:lnTo>
                    <a:pt x="24768" y="906"/>
                  </a:lnTo>
                  <a:lnTo>
                    <a:pt x="23978" y="752"/>
                  </a:lnTo>
                  <a:lnTo>
                    <a:pt x="23110" y="617"/>
                  </a:lnTo>
                  <a:lnTo>
                    <a:pt x="22146" y="482"/>
                  </a:lnTo>
                  <a:lnTo>
                    <a:pt x="21106" y="367"/>
                  </a:lnTo>
                  <a:lnTo>
                    <a:pt x="19988" y="251"/>
                  </a:lnTo>
                  <a:lnTo>
                    <a:pt x="18812" y="174"/>
                  </a:lnTo>
                  <a:lnTo>
                    <a:pt x="17559" y="97"/>
                  </a:lnTo>
                  <a:lnTo>
                    <a:pt x="16268" y="39"/>
                  </a:lnTo>
                  <a:lnTo>
                    <a:pt x="14919" y="20"/>
                  </a:lnTo>
                  <a:lnTo>
                    <a:pt x="13531" y="0"/>
                  </a:lnTo>
                  <a:close/>
                </a:path>
              </a:pathLst>
            </a:custGeom>
            <a:solidFill>
              <a:srgbClr val="261E35">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7"/>
            <p:cNvSpPr/>
            <p:nvPr/>
          </p:nvSpPr>
          <p:spPr>
            <a:xfrm>
              <a:off x="7045338" y="2415188"/>
              <a:ext cx="280950" cy="1180575"/>
            </a:xfrm>
            <a:custGeom>
              <a:avLst/>
              <a:gdLst/>
              <a:ahLst/>
              <a:cxnLst/>
              <a:rect l="l" t="t" r="r" b="b"/>
              <a:pathLst>
                <a:path w="11238" h="47223" extrusionOk="0">
                  <a:moveTo>
                    <a:pt x="4279" y="1"/>
                  </a:moveTo>
                  <a:lnTo>
                    <a:pt x="4164" y="20"/>
                  </a:lnTo>
                  <a:lnTo>
                    <a:pt x="4067" y="58"/>
                  </a:lnTo>
                  <a:lnTo>
                    <a:pt x="3952" y="97"/>
                  </a:lnTo>
                  <a:lnTo>
                    <a:pt x="3875" y="155"/>
                  </a:lnTo>
                  <a:lnTo>
                    <a:pt x="3778" y="232"/>
                  </a:lnTo>
                  <a:lnTo>
                    <a:pt x="3701" y="309"/>
                  </a:lnTo>
                  <a:lnTo>
                    <a:pt x="3643" y="405"/>
                  </a:lnTo>
                  <a:lnTo>
                    <a:pt x="3585" y="521"/>
                  </a:lnTo>
                  <a:lnTo>
                    <a:pt x="3161" y="1735"/>
                  </a:lnTo>
                  <a:lnTo>
                    <a:pt x="2930" y="2448"/>
                  </a:lnTo>
                  <a:lnTo>
                    <a:pt x="2679" y="3239"/>
                  </a:lnTo>
                  <a:lnTo>
                    <a:pt x="2410" y="4106"/>
                  </a:lnTo>
                  <a:lnTo>
                    <a:pt x="2159" y="5050"/>
                  </a:lnTo>
                  <a:lnTo>
                    <a:pt x="1889" y="6053"/>
                  </a:lnTo>
                  <a:lnTo>
                    <a:pt x="1639" y="7132"/>
                  </a:lnTo>
                  <a:lnTo>
                    <a:pt x="1388" y="8269"/>
                  </a:lnTo>
                  <a:lnTo>
                    <a:pt x="1138" y="9484"/>
                  </a:lnTo>
                  <a:lnTo>
                    <a:pt x="906" y="10736"/>
                  </a:lnTo>
                  <a:lnTo>
                    <a:pt x="714" y="12066"/>
                  </a:lnTo>
                  <a:lnTo>
                    <a:pt x="521" y="13435"/>
                  </a:lnTo>
                  <a:lnTo>
                    <a:pt x="347" y="14861"/>
                  </a:lnTo>
                  <a:lnTo>
                    <a:pt x="212" y="16345"/>
                  </a:lnTo>
                  <a:lnTo>
                    <a:pt x="116" y="17887"/>
                  </a:lnTo>
                  <a:lnTo>
                    <a:pt x="39" y="19468"/>
                  </a:lnTo>
                  <a:lnTo>
                    <a:pt x="0" y="21087"/>
                  </a:lnTo>
                  <a:lnTo>
                    <a:pt x="20" y="22744"/>
                  </a:lnTo>
                  <a:lnTo>
                    <a:pt x="39" y="23592"/>
                  </a:lnTo>
                  <a:lnTo>
                    <a:pt x="77" y="24460"/>
                  </a:lnTo>
                  <a:lnTo>
                    <a:pt x="135" y="25327"/>
                  </a:lnTo>
                  <a:lnTo>
                    <a:pt x="193" y="26194"/>
                  </a:lnTo>
                  <a:lnTo>
                    <a:pt x="270" y="27081"/>
                  </a:lnTo>
                  <a:lnTo>
                    <a:pt x="347" y="27968"/>
                  </a:lnTo>
                  <a:lnTo>
                    <a:pt x="444" y="28873"/>
                  </a:lnTo>
                  <a:lnTo>
                    <a:pt x="579" y="29779"/>
                  </a:lnTo>
                  <a:lnTo>
                    <a:pt x="694" y="30705"/>
                  </a:lnTo>
                  <a:lnTo>
                    <a:pt x="848" y="31630"/>
                  </a:lnTo>
                  <a:lnTo>
                    <a:pt x="1022" y="32555"/>
                  </a:lnTo>
                  <a:lnTo>
                    <a:pt x="1195" y="33499"/>
                  </a:lnTo>
                  <a:lnTo>
                    <a:pt x="1388" y="34444"/>
                  </a:lnTo>
                  <a:lnTo>
                    <a:pt x="1600" y="35388"/>
                  </a:lnTo>
                  <a:lnTo>
                    <a:pt x="1831" y="36352"/>
                  </a:lnTo>
                  <a:lnTo>
                    <a:pt x="2082" y="37316"/>
                  </a:lnTo>
                  <a:lnTo>
                    <a:pt x="2352" y="38299"/>
                  </a:lnTo>
                  <a:lnTo>
                    <a:pt x="2641" y="39262"/>
                  </a:lnTo>
                  <a:lnTo>
                    <a:pt x="2949" y="40245"/>
                  </a:lnTo>
                  <a:lnTo>
                    <a:pt x="3277" y="41228"/>
                  </a:lnTo>
                  <a:lnTo>
                    <a:pt x="3643" y="42231"/>
                  </a:lnTo>
                  <a:lnTo>
                    <a:pt x="4009" y="43214"/>
                  </a:lnTo>
                  <a:lnTo>
                    <a:pt x="4395" y="44216"/>
                  </a:lnTo>
                  <a:lnTo>
                    <a:pt x="4819" y="45218"/>
                  </a:lnTo>
                  <a:lnTo>
                    <a:pt x="5243" y="46220"/>
                  </a:lnTo>
                  <a:lnTo>
                    <a:pt x="5706" y="47223"/>
                  </a:lnTo>
                  <a:lnTo>
                    <a:pt x="9483" y="47223"/>
                  </a:lnTo>
                  <a:lnTo>
                    <a:pt x="9560" y="46914"/>
                  </a:lnTo>
                  <a:lnTo>
                    <a:pt x="9734" y="46008"/>
                  </a:lnTo>
                  <a:lnTo>
                    <a:pt x="9984" y="44582"/>
                  </a:lnTo>
                  <a:lnTo>
                    <a:pt x="10119" y="43676"/>
                  </a:lnTo>
                  <a:lnTo>
                    <a:pt x="10274" y="42655"/>
                  </a:lnTo>
                  <a:lnTo>
                    <a:pt x="10428" y="41517"/>
                  </a:lnTo>
                  <a:lnTo>
                    <a:pt x="10582" y="40303"/>
                  </a:lnTo>
                  <a:lnTo>
                    <a:pt x="10717" y="38973"/>
                  </a:lnTo>
                  <a:lnTo>
                    <a:pt x="10852" y="37547"/>
                  </a:lnTo>
                  <a:lnTo>
                    <a:pt x="10987" y="36063"/>
                  </a:lnTo>
                  <a:lnTo>
                    <a:pt x="11083" y="34482"/>
                  </a:lnTo>
                  <a:lnTo>
                    <a:pt x="11160" y="32844"/>
                  </a:lnTo>
                  <a:lnTo>
                    <a:pt x="11218" y="31129"/>
                  </a:lnTo>
                  <a:lnTo>
                    <a:pt x="11237" y="29375"/>
                  </a:lnTo>
                  <a:lnTo>
                    <a:pt x="11218" y="27544"/>
                  </a:lnTo>
                  <a:lnTo>
                    <a:pt x="11179" y="25693"/>
                  </a:lnTo>
                  <a:lnTo>
                    <a:pt x="11083" y="23785"/>
                  </a:lnTo>
                  <a:lnTo>
                    <a:pt x="11006" y="22841"/>
                  </a:lnTo>
                  <a:lnTo>
                    <a:pt x="10929" y="21858"/>
                  </a:lnTo>
                  <a:lnTo>
                    <a:pt x="10852" y="20894"/>
                  </a:lnTo>
                  <a:lnTo>
                    <a:pt x="10736" y="19911"/>
                  </a:lnTo>
                  <a:lnTo>
                    <a:pt x="10620" y="18928"/>
                  </a:lnTo>
                  <a:lnTo>
                    <a:pt x="10486" y="17945"/>
                  </a:lnTo>
                  <a:lnTo>
                    <a:pt x="10351" y="16943"/>
                  </a:lnTo>
                  <a:lnTo>
                    <a:pt x="10177" y="15960"/>
                  </a:lnTo>
                  <a:lnTo>
                    <a:pt x="10004" y="14957"/>
                  </a:lnTo>
                  <a:lnTo>
                    <a:pt x="9811" y="13955"/>
                  </a:lnTo>
                  <a:lnTo>
                    <a:pt x="9599" y="12972"/>
                  </a:lnTo>
                  <a:lnTo>
                    <a:pt x="9368" y="11970"/>
                  </a:lnTo>
                  <a:lnTo>
                    <a:pt x="9117" y="10987"/>
                  </a:lnTo>
                  <a:lnTo>
                    <a:pt x="8847" y="9985"/>
                  </a:lnTo>
                  <a:lnTo>
                    <a:pt x="8558" y="9002"/>
                  </a:lnTo>
                  <a:lnTo>
                    <a:pt x="8250" y="8019"/>
                  </a:lnTo>
                  <a:lnTo>
                    <a:pt x="7922" y="7055"/>
                  </a:lnTo>
                  <a:lnTo>
                    <a:pt x="7575" y="6072"/>
                  </a:lnTo>
                  <a:lnTo>
                    <a:pt x="7209" y="5108"/>
                  </a:lnTo>
                  <a:lnTo>
                    <a:pt x="6823" y="4164"/>
                  </a:lnTo>
                  <a:lnTo>
                    <a:pt x="6419" y="3200"/>
                  </a:lnTo>
                  <a:lnTo>
                    <a:pt x="5975" y="2275"/>
                  </a:lnTo>
                  <a:lnTo>
                    <a:pt x="5513" y="1331"/>
                  </a:lnTo>
                  <a:lnTo>
                    <a:pt x="5031" y="425"/>
                  </a:lnTo>
                  <a:lnTo>
                    <a:pt x="4973" y="309"/>
                  </a:lnTo>
                  <a:lnTo>
                    <a:pt x="4896" y="232"/>
                  </a:lnTo>
                  <a:lnTo>
                    <a:pt x="4800" y="155"/>
                  </a:lnTo>
                  <a:lnTo>
                    <a:pt x="4703" y="97"/>
                  </a:lnTo>
                  <a:lnTo>
                    <a:pt x="4607" y="39"/>
                  </a:lnTo>
                  <a:lnTo>
                    <a:pt x="4491" y="20"/>
                  </a:lnTo>
                  <a:lnTo>
                    <a:pt x="4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7"/>
            <p:cNvSpPr/>
            <p:nvPr/>
          </p:nvSpPr>
          <p:spPr>
            <a:xfrm>
              <a:off x="7156163" y="2642638"/>
              <a:ext cx="78075" cy="893375"/>
            </a:xfrm>
            <a:custGeom>
              <a:avLst/>
              <a:gdLst/>
              <a:ahLst/>
              <a:cxnLst/>
              <a:rect l="l" t="t" r="r" b="b"/>
              <a:pathLst>
                <a:path w="3123" h="35735" extrusionOk="0">
                  <a:moveTo>
                    <a:pt x="135" y="0"/>
                  </a:moveTo>
                  <a:lnTo>
                    <a:pt x="78" y="19"/>
                  </a:lnTo>
                  <a:lnTo>
                    <a:pt x="39" y="58"/>
                  </a:lnTo>
                  <a:lnTo>
                    <a:pt x="0" y="116"/>
                  </a:lnTo>
                  <a:lnTo>
                    <a:pt x="0" y="174"/>
                  </a:lnTo>
                  <a:lnTo>
                    <a:pt x="2834" y="35600"/>
                  </a:lnTo>
                  <a:lnTo>
                    <a:pt x="2853" y="35657"/>
                  </a:lnTo>
                  <a:lnTo>
                    <a:pt x="2872" y="35696"/>
                  </a:lnTo>
                  <a:lnTo>
                    <a:pt x="2930" y="35735"/>
                  </a:lnTo>
                  <a:lnTo>
                    <a:pt x="2988" y="35735"/>
                  </a:lnTo>
                  <a:lnTo>
                    <a:pt x="3046" y="35715"/>
                  </a:lnTo>
                  <a:lnTo>
                    <a:pt x="3104" y="35696"/>
                  </a:lnTo>
                  <a:lnTo>
                    <a:pt x="3123" y="35638"/>
                  </a:lnTo>
                  <a:lnTo>
                    <a:pt x="3123" y="35580"/>
                  </a:lnTo>
                  <a:lnTo>
                    <a:pt x="309" y="154"/>
                  </a:lnTo>
                  <a:lnTo>
                    <a:pt x="290" y="96"/>
                  </a:lnTo>
                  <a:lnTo>
                    <a:pt x="251" y="39"/>
                  </a:lnTo>
                  <a:lnTo>
                    <a:pt x="193" y="19"/>
                  </a:lnTo>
                  <a:lnTo>
                    <a:pt x="1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7"/>
            <p:cNvSpPr/>
            <p:nvPr/>
          </p:nvSpPr>
          <p:spPr>
            <a:xfrm>
              <a:off x="6966788" y="3478163"/>
              <a:ext cx="558975" cy="79050"/>
            </a:xfrm>
            <a:custGeom>
              <a:avLst/>
              <a:gdLst/>
              <a:ahLst/>
              <a:cxnLst/>
              <a:rect l="l" t="t" r="r" b="b"/>
              <a:pathLst>
                <a:path w="22359" h="3162" extrusionOk="0">
                  <a:moveTo>
                    <a:pt x="10043" y="1"/>
                  </a:moveTo>
                  <a:lnTo>
                    <a:pt x="8925" y="20"/>
                  </a:lnTo>
                  <a:lnTo>
                    <a:pt x="7865" y="58"/>
                  </a:lnTo>
                  <a:lnTo>
                    <a:pt x="6824" y="116"/>
                  </a:lnTo>
                  <a:lnTo>
                    <a:pt x="5860" y="193"/>
                  </a:lnTo>
                  <a:lnTo>
                    <a:pt x="4935" y="271"/>
                  </a:lnTo>
                  <a:lnTo>
                    <a:pt x="4068" y="348"/>
                  </a:lnTo>
                  <a:lnTo>
                    <a:pt x="3277" y="463"/>
                  </a:lnTo>
                  <a:lnTo>
                    <a:pt x="2545" y="579"/>
                  </a:lnTo>
                  <a:lnTo>
                    <a:pt x="1909" y="695"/>
                  </a:lnTo>
                  <a:lnTo>
                    <a:pt x="1350" y="829"/>
                  </a:lnTo>
                  <a:lnTo>
                    <a:pt x="887" y="964"/>
                  </a:lnTo>
                  <a:lnTo>
                    <a:pt x="502" y="1099"/>
                  </a:lnTo>
                  <a:lnTo>
                    <a:pt x="348" y="1176"/>
                  </a:lnTo>
                  <a:lnTo>
                    <a:pt x="232" y="1254"/>
                  </a:lnTo>
                  <a:lnTo>
                    <a:pt x="136" y="1331"/>
                  </a:lnTo>
                  <a:lnTo>
                    <a:pt x="59" y="1408"/>
                  </a:lnTo>
                  <a:lnTo>
                    <a:pt x="20" y="1485"/>
                  </a:lnTo>
                  <a:lnTo>
                    <a:pt x="1" y="1581"/>
                  </a:lnTo>
                  <a:lnTo>
                    <a:pt x="20" y="1658"/>
                  </a:lnTo>
                  <a:lnTo>
                    <a:pt x="59" y="1735"/>
                  </a:lnTo>
                  <a:lnTo>
                    <a:pt x="136" y="1812"/>
                  </a:lnTo>
                  <a:lnTo>
                    <a:pt x="232" y="1890"/>
                  </a:lnTo>
                  <a:lnTo>
                    <a:pt x="348" y="1967"/>
                  </a:lnTo>
                  <a:lnTo>
                    <a:pt x="502" y="2044"/>
                  </a:lnTo>
                  <a:lnTo>
                    <a:pt x="887" y="2198"/>
                  </a:lnTo>
                  <a:lnTo>
                    <a:pt x="1350" y="2333"/>
                  </a:lnTo>
                  <a:lnTo>
                    <a:pt x="1909" y="2449"/>
                  </a:lnTo>
                  <a:lnTo>
                    <a:pt x="2545" y="2583"/>
                  </a:lnTo>
                  <a:lnTo>
                    <a:pt x="3277" y="2699"/>
                  </a:lnTo>
                  <a:lnTo>
                    <a:pt x="4068" y="2795"/>
                  </a:lnTo>
                  <a:lnTo>
                    <a:pt x="4935" y="2892"/>
                  </a:lnTo>
                  <a:lnTo>
                    <a:pt x="5860" y="2969"/>
                  </a:lnTo>
                  <a:lnTo>
                    <a:pt x="6824" y="3027"/>
                  </a:lnTo>
                  <a:lnTo>
                    <a:pt x="7865" y="3085"/>
                  </a:lnTo>
                  <a:lnTo>
                    <a:pt x="8925" y="3123"/>
                  </a:lnTo>
                  <a:lnTo>
                    <a:pt x="10043" y="3142"/>
                  </a:lnTo>
                  <a:lnTo>
                    <a:pt x="11180" y="3162"/>
                  </a:lnTo>
                  <a:lnTo>
                    <a:pt x="12317" y="3142"/>
                  </a:lnTo>
                  <a:lnTo>
                    <a:pt x="13435" y="3123"/>
                  </a:lnTo>
                  <a:lnTo>
                    <a:pt x="14514" y="3085"/>
                  </a:lnTo>
                  <a:lnTo>
                    <a:pt x="15536" y="3027"/>
                  </a:lnTo>
                  <a:lnTo>
                    <a:pt x="16519" y="2969"/>
                  </a:lnTo>
                  <a:lnTo>
                    <a:pt x="17444" y="2892"/>
                  </a:lnTo>
                  <a:lnTo>
                    <a:pt x="18292" y="2795"/>
                  </a:lnTo>
                  <a:lnTo>
                    <a:pt x="19082" y="2699"/>
                  </a:lnTo>
                  <a:lnTo>
                    <a:pt x="19815" y="2583"/>
                  </a:lnTo>
                  <a:lnTo>
                    <a:pt x="20451" y="2449"/>
                  </a:lnTo>
                  <a:lnTo>
                    <a:pt x="21010" y="2333"/>
                  </a:lnTo>
                  <a:lnTo>
                    <a:pt x="21491" y="2198"/>
                  </a:lnTo>
                  <a:lnTo>
                    <a:pt x="21858" y="2044"/>
                  </a:lnTo>
                  <a:lnTo>
                    <a:pt x="22012" y="1967"/>
                  </a:lnTo>
                  <a:lnTo>
                    <a:pt x="22147" y="1890"/>
                  </a:lnTo>
                  <a:lnTo>
                    <a:pt x="22243" y="1812"/>
                  </a:lnTo>
                  <a:lnTo>
                    <a:pt x="22301" y="1735"/>
                  </a:lnTo>
                  <a:lnTo>
                    <a:pt x="22359" y="1658"/>
                  </a:lnTo>
                  <a:lnTo>
                    <a:pt x="22359" y="1581"/>
                  </a:lnTo>
                  <a:lnTo>
                    <a:pt x="22359" y="1485"/>
                  </a:lnTo>
                  <a:lnTo>
                    <a:pt x="22301" y="1408"/>
                  </a:lnTo>
                  <a:lnTo>
                    <a:pt x="22243" y="1331"/>
                  </a:lnTo>
                  <a:lnTo>
                    <a:pt x="22147" y="1254"/>
                  </a:lnTo>
                  <a:lnTo>
                    <a:pt x="22012" y="1176"/>
                  </a:lnTo>
                  <a:lnTo>
                    <a:pt x="21858" y="1099"/>
                  </a:lnTo>
                  <a:lnTo>
                    <a:pt x="21491" y="964"/>
                  </a:lnTo>
                  <a:lnTo>
                    <a:pt x="21010" y="829"/>
                  </a:lnTo>
                  <a:lnTo>
                    <a:pt x="20451" y="695"/>
                  </a:lnTo>
                  <a:lnTo>
                    <a:pt x="19815" y="579"/>
                  </a:lnTo>
                  <a:lnTo>
                    <a:pt x="19082" y="463"/>
                  </a:lnTo>
                  <a:lnTo>
                    <a:pt x="18292" y="348"/>
                  </a:lnTo>
                  <a:lnTo>
                    <a:pt x="17444" y="271"/>
                  </a:lnTo>
                  <a:lnTo>
                    <a:pt x="16519" y="193"/>
                  </a:lnTo>
                  <a:lnTo>
                    <a:pt x="15536" y="116"/>
                  </a:lnTo>
                  <a:lnTo>
                    <a:pt x="14514" y="58"/>
                  </a:lnTo>
                  <a:lnTo>
                    <a:pt x="13435" y="20"/>
                  </a:lnTo>
                  <a:lnTo>
                    <a:pt x="123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7"/>
            <p:cNvSpPr/>
            <p:nvPr/>
          </p:nvSpPr>
          <p:spPr>
            <a:xfrm>
              <a:off x="7330113" y="3119188"/>
              <a:ext cx="204800" cy="502600"/>
            </a:xfrm>
            <a:custGeom>
              <a:avLst/>
              <a:gdLst/>
              <a:ahLst/>
              <a:cxnLst/>
              <a:rect l="l" t="t" r="r" b="b"/>
              <a:pathLst>
                <a:path w="8192" h="20104" extrusionOk="0">
                  <a:moveTo>
                    <a:pt x="7151" y="0"/>
                  </a:moveTo>
                  <a:lnTo>
                    <a:pt x="7036" y="20"/>
                  </a:lnTo>
                  <a:lnTo>
                    <a:pt x="6939" y="58"/>
                  </a:lnTo>
                  <a:lnTo>
                    <a:pt x="6843" y="97"/>
                  </a:lnTo>
                  <a:lnTo>
                    <a:pt x="6746" y="155"/>
                  </a:lnTo>
                  <a:lnTo>
                    <a:pt x="6400" y="444"/>
                  </a:lnTo>
                  <a:lnTo>
                    <a:pt x="6053" y="752"/>
                  </a:lnTo>
                  <a:lnTo>
                    <a:pt x="5725" y="1041"/>
                  </a:lnTo>
                  <a:lnTo>
                    <a:pt x="5417" y="1369"/>
                  </a:lnTo>
                  <a:lnTo>
                    <a:pt x="5108" y="1677"/>
                  </a:lnTo>
                  <a:lnTo>
                    <a:pt x="4819" y="2024"/>
                  </a:lnTo>
                  <a:lnTo>
                    <a:pt x="4530" y="2352"/>
                  </a:lnTo>
                  <a:lnTo>
                    <a:pt x="4260" y="2699"/>
                  </a:lnTo>
                  <a:lnTo>
                    <a:pt x="4009" y="3065"/>
                  </a:lnTo>
                  <a:lnTo>
                    <a:pt x="3759" y="3412"/>
                  </a:lnTo>
                  <a:lnTo>
                    <a:pt x="3528" y="3797"/>
                  </a:lnTo>
                  <a:lnTo>
                    <a:pt x="3296" y="4164"/>
                  </a:lnTo>
                  <a:lnTo>
                    <a:pt x="2872" y="4915"/>
                  </a:lnTo>
                  <a:lnTo>
                    <a:pt x="2487" y="5706"/>
                  </a:lnTo>
                  <a:lnTo>
                    <a:pt x="2140" y="6496"/>
                  </a:lnTo>
                  <a:lnTo>
                    <a:pt x="1812" y="7286"/>
                  </a:lnTo>
                  <a:lnTo>
                    <a:pt x="1523" y="8096"/>
                  </a:lnTo>
                  <a:lnTo>
                    <a:pt x="1273" y="8905"/>
                  </a:lnTo>
                  <a:lnTo>
                    <a:pt x="1041" y="9695"/>
                  </a:lnTo>
                  <a:lnTo>
                    <a:pt x="849" y="10505"/>
                  </a:lnTo>
                  <a:lnTo>
                    <a:pt x="675" y="11295"/>
                  </a:lnTo>
                  <a:lnTo>
                    <a:pt x="540" y="12066"/>
                  </a:lnTo>
                  <a:lnTo>
                    <a:pt x="405" y="12818"/>
                  </a:lnTo>
                  <a:lnTo>
                    <a:pt x="309" y="13550"/>
                  </a:lnTo>
                  <a:lnTo>
                    <a:pt x="212" y="14263"/>
                  </a:lnTo>
                  <a:lnTo>
                    <a:pt x="155" y="14938"/>
                  </a:lnTo>
                  <a:lnTo>
                    <a:pt x="97" y="15593"/>
                  </a:lnTo>
                  <a:lnTo>
                    <a:pt x="58" y="16210"/>
                  </a:lnTo>
                  <a:lnTo>
                    <a:pt x="20" y="17309"/>
                  </a:lnTo>
                  <a:lnTo>
                    <a:pt x="0" y="18215"/>
                  </a:lnTo>
                  <a:lnTo>
                    <a:pt x="20" y="18908"/>
                  </a:lnTo>
                  <a:lnTo>
                    <a:pt x="39" y="19487"/>
                  </a:lnTo>
                  <a:lnTo>
                    <a:pt x="2044" y="20103"/>
                  </a:lnTo>
                  <a:lnTo>
                    <a:pt x="2660" y="19410"/>
                  </a:lnTo>
                  <a:lnTo>
                    <a:pt x="3219" y="18716"/>
                  </a:lnTo>
                  <a:lnTo>
                    <a:pt x="3740" y="18003"/>
                  </a:lnTo>
                  <a:lnTo>
                    <a:pt x="4222" y="17289"/>
                  </a:lnTo>
                  <a:lnTo>
                    <a:pt x="4684" y="16576"/>
                  </a:lnTo>
                  <a:lnTo>
                    <a:pt x="5089" y="15863"/>
                  </a:lnTo>
                  <a:lnTo>
                    <a:pt x="5474" y="15131"/>
                  </a:lnTo>
                  <a:lnTo>
                    <a:pt x="5821" y="14417"/>
                  </a:lnTo>
                  <a:lnTo>
                    <a:pt x="6149" y="13704"/>
                  </a:lnTo>
                  <a:lnTo>
                    <a:pt x="6438" y="12991"/>
                  </a:lnTo>
                  <a:lnTo>
                    <a:pt x="6708" y="12278"/>
                  </a:lnTo>
                  <a:lnTo>
                    <a:pt x="6958" y="11584"/>
                  </a:lnTo>
                  <a:lnTo>
                    <a:pt x="7170" y="10890"/>
                  </a:lnTo>
                  <a:lnTo>
                    <a:pt x="7344" y="10196"/>
                  </a:lnTo>
                  <a:lnTo>
                    <a:pt x="7517" y="9522"/>
                  </a:lnTo>
                  <a:lnTo>
                    <a:pt x="7672" y="8847"/>
                  </a:lnTo>
                  <a:lnTo>
                    <a:pt x="7787" y="8192"/>
                  </a:lnTo>
                  <a:lnTo>
                    <a:pt x="7884" y="7556"/>
                  </a:lnTo>
                  <a:lnTo>
                    <a:pt x="7980" y="6939"/>
                  </a:lnTo>
                  <a:lnTo>
                    <a:pt x="8057" y="6322"/>
                  </a:lnTo>
                  <a:lnTo>
                    <a:pt x="8096" y="5725"/>
                  </a:lnTo>
                  <a:lnTo>
                    <a:pt x="8134" y="5147"/>
                  </a:lnTo>
                  <a:lnTo>
                    <a:pt x="8192" y="4067"/>
                  </a:lnTo>
                  <a:lnTo>
                    <a:pt x="8192" y="3065"/>
                  </a:lnTo>
                  <a:lnTo>
                    <a:pt x="8153" y="2159"/>
                  </a:lnTo>
                  <a:lnTo>
                    <a:pt x="8096" y="1369"/>
                  </a:lnTo>
                  <a:lnTo>
                    <a:pt x="8038" y="694"/>
                  </a:lnTo>
                  <a:lnTo>
                    <a:pt x="8019" y="579"/>
                  </a:lnTo>
                  <a:lnTo>
                    <a:pt x="7980" y="482"/>
                  </a:lnTo>
                  <a:lnTo>
                    <a:pt x="7922" y="386"/>
                  </a:lnTo>
                  <a:lnTo>
                    <a:pt x="7864" y="289"/>
                  </a:lnTo>
                  <a:lnTo>
                    <a:pt x="7807" y="212"/>
                  </a:lnTo>
                  <a:lnTo>
                    <a:pt x="7729" y="155"/>
                  </a:lnTo>
                  <a:lnTo>
                    <a:pt x="7633" y="97"/>
                  </a:lnTo>
                  <a:lnTo>
                    <a:pt x="7537" y="58"/>
                  </a:lnTo>
                  <a:lnTo>
                    <a:pt x="7440" y="20"/>
                  </a:lnTo>
                  <a:lnTo>
                    <a:pt x="73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7"/>
            <p:cNvSpPr/>
            <p:nvPr/>
          </p:nvSpPr>
          <p:spPr>
            <a:xfrm>
              <a:off x="7390338" y="3207838"/>
              <a:ext cx="95450" cy="289625"/>
            </a:xfrm>
            <a:custGeom>
              <a:avLst/>
              <a:gdLst/>
              <a:ahLst/>
              <a:cxnLst/>
              <a:rect l="l" t="t" r="r" b="b"/>
              <a:pathLst>
                <a:path w="3818" h="11585" extrusionOk="0">
                  <a:moveTo>
                    <a:pt x="3663" y="1"/>
                  </a:moveTo>
                  <a:lnTo>
                    <a:pt x="3605" y="20"/>
                  </a:lnTo>
                  <a:lnTo>
                    <a:pt x="3566" y="59"/>
                  </a:lnTo>
                  <a:lnTo>
                    <a:pt x="3528" y="97"/>
                  </a:lnTo>
                  <a:lnTo>
                    <a:pt x="3239" y="926"/>
                  </a:lnTo>
                  <a:lnTo>
                    <a:pt x="2776" y="2333"/>
                  </a:lnTo>
                  <a:lnTo>
                    <a:pt x="1620" y="6072"/>
                  </a:lnTo>
                  <a:lnTo>
                    <a:pt x="1" y="11392"/>
                  </a:lnTo>
                  <a:lnTo>
                    <a:pt x="1" y="11450"/>
                  </a:lnTo>
                  <a:lnTo>
                    <a:pt x="20" y="11508"/>
                  </a:lnTo>
                  <a:lnTo>
                    <a:pt x="59" y="11546"/>
                  </a:lnTo>
                  <a:lnTo>
                    <a:pt x="97" y="11585"/>
                  </a:lnTo>
                  <a:lnTo>
                    <a:pt x="193" y="11585"/>
                  </a:lnTo>
                  <a:lnTo>
                    <a:pt x="232" y="11565"/>
                  </a:lnTo>
                  <a:lnTo>
                    <a:pt x="271" y="11527"/>
                  </a:lnTo>
                  <a:lnTo>
                    <a:pt x="290" y="11488"/>
                  </a:lnTo>
                  <a:lnTo>
                    <a:pt x="1870" y="6284"/>
                  </a:lnTo>
                  <a:lnTo>
                    <a:pt x="3046" y="2487"/>
                  </a:lnTo>
                  <a:lnTo>
                    <a:pt x="3509" y="1061"/>
                  </a:lnTo>
                  <a:lnTo>
                    <a:pt x="3798" y="213"/>
                  </a:lnTo>
                  <a:lnTo>
                    <a:pt x="3817" y="155"/>
                  </a:lnTo>
                  <a:lnTo>
                    <a:pt x="3798" y="97"/>
                  </a:lnTo>
                  <a:lnTo>
                    <a:pt x="3778" y="59"/>
                  </a:lnTo>
                  <a:lnTo>
                    <a:pt x="3721" y="20"/>
                  </a:lnTo>
                  <a:lnTo>
                    <a:pt x="36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7"/>
            <p:cNvSpPr/>
            <p:nvPr/>
          </p:nvSpPr>
          <p:spPr>
            <a:xfrm>
              <a:off x="7187963" y="2662388"/>
              <a:ext cx="265525" cy="915550"/>
            </a:xfrm>
            <a:custGeom>
              <a:avLst/>
              <a:gdLst/>
              <a:ahLst/>
              <a:cxnLst/>
              <a:rect l="l" t="t" r="r" b="b"/>
              <a:pathLst>
                <a:path w="10621" h="36622" extrusionOk="0">
                  <a:moveTo>
                    <a:pt x="7344" y="0"/>
                  </a:moveTo>
                  <a:lnTo>
                    <a:pt x="7209" y="39"/>
                  </a:lnTo>
                  <a:lnTo>
                    <a:pt x="7093" y="77"/>
                  </a:lnTo>
                  <a:lnTo>
                    <a:pt x="6978" y="135"/>
                  </a:lnTo>
                  <a:lnTo>
                    <a:pt x="6881" y="212"/>
                  </a:lnTo>
                  <a:lnTo>
                    <a:pt x="6785" y="309"/>
                  </a:lnTo>
                  <a:lnTo>
                    <a:pt x="6708" y="424"/>
                  </a:lnTo>
                  <a:lnTo>
                    <a:pt x="6110" y="1446"/>
                  </a:lnTo>
                  <a:lnTo>
                    <a:pt x="5783" y="2043"/>
                  </a:lnTo>
                  <a:lnTo>
                    <a:pt x="5436" y="2699"/>
                  </a:lnTo>
                  <a:lnTo>
                    <a:pt x="5070" y="3393"/>
                  </a:lnTo>
                  <a:lnTo>
                    <a:pt x="4703" y="4144"/>
                  </a:lnTo>
                  <a:lnTo>
                    <a:pt x="4318" y="4954"/>
                  </a:lnTo>
                  <a:lnTo>
                    <a:pt x="3933" y="5802"/>
                  </a:lnTo>
                  <a:lnTo>
                    <a:pt x="3547" y="6688"/>
                  </a:lnTo>
                  <a:lnTo>
                    <a:pt x="3162" y="7633"/>
                  </a:lnTo>
                  <a:lnTo>
                    <a:pt x="2795" y="8635"/>
                  </a:lnTo>
                  <a:lnTo>
                    <a:pt x="2429" y="9657"/>
                  </a:lnTo>
                  <a:lnTo>
                    <a:pt x="2082" y="10736"/>
                  </a:lnTo>
                  <a:lnTo>
                    <a:pt x="1735" y="11835"/>
                  </a:lnTo>
                  <a:lnTo>
                    <a:pt x="1427" y="12991"/>
                  </a:lnTo>
                  <a:lnTo>
                    <a:pt x="1118" y="14167"/>
                  </a:lnTo>
                  <a:lnTo>
                    <a:pt x="868" y="15381"/>
                  </a:lnTo>
                  <a:lnTo>
                    <a:pt x="617" y="16634"/>
                  </a:lnTo>
                  <a:lnTo>
                    <a:pt x="425" y="17906"/>
                  </a:lnTo>
                  <a:lnTo>
                    <a:pt x="251" y="19217"/>
                  </a:lnTo>
                  <a:lnTo>
                    <a:pt x="116" y="20547"/>
                  </a:lnTo>
                  <a:lnTo>
                    <a:pt x="78" y="21221"/>
                  </a:lnTo>
                  <a:lnTo>
                    <a:pt x="39" y="21915"/>
                  </a:lnTo>
                  <a:lnTo>
                    <a:pt x="20" y="22609"/>
                  </a:lnTo>
                  <a:lnTo>
                    <a:pt x="1" y="23303"/>
                  </a:lnTo>
                  <a:lnTo>
                    <a:pt x="1" y="23997"/>
                  </a:lnTo>
                  <a:lnTo>
                    <a:pt x="20" y="24710"/>
                  </a:lnTo>
                  <a:lnTo>
                    <a:pt x="39" y="25423"/>
                  </a:lnTo>
                  <a:lnTo>
                    <a:pt x="78" y="26136"/>
                  </a:lnTo>
                  <a:lnTo>
                    <a:pt x="135" y="26869"/>
                  </a:lnTo>
                  <a:lnTo>
                    <a:pt x="213" y="27582"/>
                  </a:lnTo>
                  <a:lnTo>
                    <a:pt x="290" y="28314"/>
                  </a:lnTo>
                  <a:lnTo>
                    <a:pt x="386" y="29066"/>
                  </a:lnTo>
                  <a:lnTo>
                    <a:pt x="502" y="29798"/>
                  </a:lnTo>
                  <a:lnTo>
                    <a:pt x="637" y="30550"/>
                  </a:lnTo>
                  <a:lnTo>
                    <a:pt x="791" y="31282"/>
                  </a:lnTo>
                  <a:lnTo>
                    <a:pt x="964" y="32034"/>
                  </a:lnTo>
                  <a:lnTo>
                    <a:pt x="1138" y="32805"/>
                  </a:lnTo>
                  <a:lnTo>
                    <a:pt x="1350" y="33557"/>
                  </a:lnTo>
                  <a:lnTo>
                    <a:pt x="1562" y="34309"/>
                  </a:lnTo>
                  <a:lnTo>
                    <a:pt x="1793" y="35080"/>
                  </a:lnTo>
                  <a:lnTo>
                    <a:pt x="2063" y="35850"/>
                  </a:lnTo>
                  <a:lnTo>
                    <a:pt x="2333" y="36621"/>
                  </a:lnTo>
                  <a:lnTo>
                    <a:pt x="5686" y="36621"/>
                  </a:lnTo>
                  <a:lnTo>
                    <a:pt x="5802" y="36429"/>
                  </a:lnTo>
                  <a:lnTo>
                    <a:pt x="6072" y="35889"/>
                  </a:lnTo>
                  <a:lnTo>
                    <a:pt x="6477" y="35002"/>
                  </a:lnTo>
                  <a:lnTo>
                    <a:pt x="6727" y="34443"/>
                  </a:lnTo>
                  <a:lnTo>
                    <a:pt x="6997" y="33807"/>
                  </a:lnTo>
                  <a:lnTo>
                    <a:pt x="7286" y="33094"/>
                  </a:lnTo>
                  <a:lnTo>
                    <a:pt x="7595" y="32304"/>
                  </a:lnTo>
                  <a:lnTo>
                    <a:pt x="7903" y="31437"/>
                  </a:lnTo>
                  <a:lnTo>
                    <a:pt x="8211" y="30492"/>
                  </a:lnTo>
                  <a:lnTo>
                    <a:pt x="8520" y="29509"/>
                  </a:lnTo>
                  <a:lnTo>
                    <a:pt x="8828" y="28430"/>
                  </a:lnTo>
                  <a:lnTo>
                    <a:pt x="9137" y="27312"/>
                  </a:lnTo>
                  <a:lnTo>
                    <a:pt x="9406" y="26117"/>
                  </a:lnTo>
                  <a:lnTo>
                    <a:pt x="9676" y="24864"/>
                  </a:lnTo>
                  <a:lnTo>
                    <a:pt x="9927" y="23573"/>
                  </a:lnTo>
                  <a:lnTo>
                    <a:pt x="10139" y="22204"/>
                  </a:lnTo>
                  <a:lnTo>
                    <a:pt x="10312" y="20797"/>
                  </a:lnTo>
                  <a:lnTo>
                    <a:pt x="10466" y="19332"/>
                  </a:lnTo>
                  <a:lnTo>
                    <a:pt x="10524" y="18581"/>
                  </a:lnTo>
                  <a:lnTo>
                    <a:pt x="10563" y="17829"/>
                  </a:lnTo>
                  <a:lnTo>
                    <a:pt x="10601" y="17058"/>
                  </a:lnTo>
                  <a:lnTo>
                    <a:pt x="10621" y="16268"/>
                  </a:lnTo>
                  <a:lnTo>
                    <a:pt x="10621" y="15478"/>
                  </a:lnTo>
                  <a:lnTo>
                    <a:pt x="10621" y="14687"/>
                  </a:lnTo>
                  <a:lnTo>
                    <a:pt x="10601" y="13859"/>
                  </a:lnTo>
                  <a:lnTo>
                    <a:pt x="10582" y="13049"/>
                  </a:lnTo>
                  <a:lnTo>
                    <a:pt x="10544" y="12201"/>
                  </a:lnTo>
                  <a:lnTo>
                    <a:pt x="10466" y="11372"/>
                  </a:lnTo>
                  <a:lnTo>
                    <a:pt x="10389" y="10524"/>
                  </a:lnTo>
                  <a:lnTo>
                    <a:pt x="10312" y="9657"/>
                  </a:lnTo>
                  <a:lnTo>
                    <a:pt x="10197" y="8789"/>
                  </a:lnTo>
                  <a:lnTo>
                    <a:pt x="10062" y="7903"/>
                  </a:lnTo>
                  <a:lnTo>
                    <a:pt x="9927" y="7016"/>
                  </a:lnTo>
                  <a:lnTo>
                    <a:pt x="9753" y="6130"/>
                  </a:lnTo>
                  <a:lnTo>
                    <a:pt x="9580" y="5224"/>
                  </a:lnTo>
                  <a:lnTo>
                    <a:pt x="9368" y="4318"/>
                  </a:lnTo>
                  <a:lnTo>
                    <a:pt x="9156" y="3412"/>
                  </a:lnTo>
                  <a:lnTo>
                    <a:pt x="8905" y="2487"/>
                  </a:lnTo>
                  <a:lnTo>
                    <a:pt x="8635" y="1562"/>
                  </a:lnTo>
                  <a:lnTo>
                    <a:pt x="8346" y="617"/>
                  </a:lnTo>
                  <a:lnTo>
                    <a:pt x="8288" y="482"/>
                  </a:lnTo>
                  <a:lnTo>
                    <a:pt x="8231" y="367"/>
                  </a:lnTo>
                  <a:lnTo>
                    <a:pt x="8134" y="270"/>
                  </a:lnTo>
                  <a:lnTo>
                    <a:pt x="8057" y="174"/>
                  </a:lnTo>
                  <a:lnTo>
                    <a:pt x="7942" y="116"/>
                  </a:lnTo>
                  <a:lnTo>
                    <a:pt x="7826" y="58"/>
                  </a:lnTo>
                  <a:lnTo>
                    <a:pt x="7710" y="20"/>
                  </a:lnTo>
                  <a:lnTo>
                    <a:pt x="75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7"/>
            <p:cNvSpPr/>
            <p:nvPr/>
          </p:nvSpPr>
          <p:spPr>
            <a:xfrm>
              <a:off x="7278563" y="2871513"/>
              <a:ext cx="78550" cy="643300"/>
            </a:xfrm>
            <a:custGeom>
              <a:avLst/>
              <a:gdLst/>
              <a:ahLst/>
              <a:cxnLst/>
              <a:rect l="l" t="t" r="r" b="b"/>
              <a:pathLst>
                <a:path w="3142" h="25732" extrusionOk="0">
                  <a:moveTo>
                    <a:pt x="2949" y="0"/>
                  </a:moveTo>
                  <a:lnTo>
                    <a:pt x="2891" y="20"/>
                  </a:lnTo>
                  <a:lnTo>
                    <a:pt x="2853" y="77"/>
                  </a:lnTo>
                  <a:lnTo>
                    <a:pt x="2833" y="135"/>
                  </a:lnTo>
                  <a:lnTo>
                    <a:pt x="0" y="25558"/>
                  </a:lnTo>
                  <a:lnTo>
                    <a:pt x="19" y="25616"/>
                  </a:lnTo>
                  <a:lnTo>
                    <a:pt x="39" y="25674"/>
                  </a:lnTo>
                  <a:lnTo>
                    <a:pt x="77" y="25712"/>
                  </a:lnTo>
                  <a:lnTo>
                    <a:pt x="135" y="25732"/>
                  </a:lnTo>
                  <a:lnTo>
                    <a:pt x="212" y="25732"/>
                  </a:lnTo>
                  <a:lnTo>
                    <a:pt x="251" y="25693"/>
                  </a:lnTo>
                  <a:lnTo>
                    <a:pt x="289" y="25654"/>
                  </a:lnTo>
                  <a:lnTo>
                    <a:pt x="309" y="25597"/>
                  </a:lnTo>
                  <a:lnTo>
                    <a:pt x="3142" y="155"/>
                  </a:lnTo>
                  <a:lnTo>
                    <a:pt x="3123" y="97"/>
                  </a:lnTo>
                  <a:lnTo>
                    <a:pt x="3103" y="58"/>
                  </a:lnTo>
                  <a:lnTo>
                    <a:pt x="3065" y="20"/>
                  </a:lnTo>
                  <a:lnTo>
                    <a:pt x="3007"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7"/>
            <p:cNvSpPr/>
            <p:nvPr/>
          </p:nvSpPr>
          <p:spPr>
            <a:xfrm>
              <a:off x="6949438" y="2778988"/>
              <a:ext cx="276625" cy="811950"/>
            </a:xfrm>
            <a:custGeom>
              <a:avLst/>
              <a:gdLst/>
              <a:ahLst/>
              <a:cxnLst/>
              <a:rect l="l" t="t" r="r" b="b"/>
              <a:pathLst>
                <a:path w="11065" h="32478" extrusionOk="0">
                  <a:moveTo>
                    <a:pt x="2121" y="1"/>
                  </a:moveTo>
                  <a:lnTo>
                    <a:pt x="2005" y="39"/>
                  </a:lnTo>
                  <a:lnTo>
                    <a:pt x="1890" y="59"/>
                  </a:lnTo>
                  <a:lnTo>
                    <a:pt x="1793" y="116"/>
                  </a:lnTo>
                  <a:lnTo>
                    <a:pt x="1697" y="174"/>
                  </a:lnTo>
                  <a:lnTo>
                    <a:pt x="1620" y="251"/>
                  </a:lnTo>
                  <a:lnTo>
                    <a:pt x="1562" y="348"/>
                  </a:lnTo>
                  <a:lnTo>
                    <a:pt x="1504" y="444"/>
                  </a:lnTo>
                  <a:lnTo>
                    <a:pt x="1466" y="540"/>
                  </a:lnTo>
                  <a:lnTo>
                    <a:pt x="1234" y="1562"/>
                  </a:lnTo>
                  <a:lnTo>
                    <a:pt x="1022" y="2583"/>
                  </a:lnTo>
                  <a:lnTo>
                    <a:pt x="830" y="3566"/>
                  </a:lnTo>
                  <a:lnTo>
                    <a:pt x="675" y="4530"/>
                  </a:lnTo>
                  <a:lnTo>
                    <a:pt x="521" y="5494"/>
                  </a:lnTo>
                  <a:lnTo>
                    <a:pt x="406" y="6419"/>
                  </a:lnTo>
                  <a:lnTo>
                    <a:pt x="290" y="7344"/>
                  </a:lnTo>
                  <a:lnTo>
                    <a:pt x="194" y="8250"/>
                  </a:lnTo>
                  <a:lnTo>
                    <a:pt x="136" y="9117"/>
                  </a:lnTo>
                  <a:lnTo>
                    <a:pt x="78" y="9985"/>
                  </a:lnTo>
                  <a:lnTo>
                    <a:pt x="39" y="10833"/>
                  </a:lnTo>
                  <a:lnTo>
                    <a:pt x="20" y="11681"/>
                  </a:lnTo>
                  <a:lnTo>
                    <a:pt x="1" y="12490"/>
                  </a:lnTo>
                  <a:lnTo>
                    <a:pt x="20" y="13281"/>
                  </a:lnTo>
                  <a:lnTo>
                    <a:pt x="39" y="14071"/>
                  </a:lnTo>
                  <a:lnTo>
                    <a:pt x="78" y="14823"/>
                  </a:lnTo>
                  <a:lnTo>
                    <a:pt x="116" y="15574"/>
                  </a:lnTo>
                  <a:lnTo>
                    <a:pt x="194" y="16307"/>
                  </a:lnTo>
                  <a:lnTo>
                    <a:pt x="271" y="17020"/>
                  </a:lnTo>
                  <a:lnTo>
                    <a:pt x="348" y="17714"/>
                  </a:lnTo>
                  <a:lnTo>
                    <a:pt x="444" y="18388"/>
                  </a:lnTo>
                  <a:lnTo>
                    <a:pt x="540" y="19063"/>
                  </a:lnTo>
                  <a:lnTo>
                    <a:pt x="656" y="19699"/>
                  </a:lnTo>
                  <a:lnTo>
                    <a:pt x="791" y="20335"/>
                  </a:lnTo>
                  <a:lnTo>
                    <a:pt x="1061" y="21549"/>
                  </a:lnTo>
                  <a:lnTo>
                    <a:pt x="1369" y="22687"/>
                  </a:lnTo>
                  <a:lnTo>
                    <a:pt x="1697" y="23766"/>
                  </a:lnTo>
                  <a:lnTo>
                    <a:pt x="2044" y="24768"/>
                  </a:lnTo>
                  <a:lnTo>
                    <a:pt x="2410" y="25732"/>
                  </a:lnTo>
                  <a:lnTo>
                    <a:pt x="2776" y="26618"/>
                  </a:lnTo>
                  <a:lnTo>
                    <a:pt x="3162" y="27428"/>
                  </a:lnTo>
                  <a:lnTo>
                    <a:pt x="3528" y="28180"/>
                  </a:lnTo>
                  <a:lnTo>
                    <a:pt x="3913" y="28874"/>
                  </a:lnTo>
                  <a:lnTo>
                    <a:pt x="4280" y="29510"/>
                  </a:lnTo>
                  <a:lnTo>
                    <a:pt x="4627" y="30088"/>
                  </a:lnTo>
                  <a:lnTo>
                    <a:pt x="4974" y="30589"/>
                  </a:lnTo>
                  <a:lnTo>
                    <a:pt x="5282" y="31032"/>
                  </a:lnTo>
                  <a:lnTo>
                    <a:pt x="5571" y="31418"/>
                  </a:lnTo>
                  <a:lnTo>
                    <a:pt x="6053" y="32015"/>
                  </a:lnTo>
                  <a:lnTo>
                    <a:pt x="6361" y="32362"/>
                  </a:lnTo>
                  <a:lnTo>
                    <a:pt x="6477" y="32478"/>
                  </a:lnTo>
                  <a:lnTo>
                    <a:pt x="10833" y="31765"/>
                  </a:lnTo>
                  <a:lnTo>
                    <a:pt x="10891" y="31071"/>
                  </a:lnTo>
                  <a:lnTo>
                    <a:pt x="10949" y="30377"/>
                  </a:lnTo>
                  <a:lnTo>
                    <a:pt x="11026" y="28989"/>
                  </a:lnTo>
                  <a:lnTo>
                    <a:pt x="11064" y="27640"/>
                  </a:lnTo>
                  <a:lnTo>
                    <a:pt x="11045" y="26291"/>
                  </a:lnTo>
                  <a:lnTo>
                    <a:pt x="11006" y="24980"/>
                  </a:lnTo>
                  <a:lnTo>
                    <a:pt x="10910" y="23670"/>
                  </a:lnTo>
                  <a:lnTo>
                    <a:pt x="10794" y="22397"/>
                  </a:lnTo>
                  <a:lnTo>
                    <a:pt x="10640" y="21145"/>
                  </a:lnTo>
                  <a:lnTo>
                    <a:pt x="10447" y="19911"/>
                  </a:lnTo>
                  <a:lnTo>
                    <a:pt x="10235" y="18697"/>
                  </a:lnTo>
                  <a:lnTo>
                    <a:pt x="9985" y="17521"/>
                  </a:lnTo>
                  <a:lnTo>
                    <a:pt x="9734" y="16365"/>
                  </a:lnTo>
                  <a:lnTo>
                    <a:pt x="9445" y="15227"/>
                  </a:lnTo>
                  <a:lnTo>
                    <a:pt x="9137" y="14129"/>
                  </a:lnTo>
                  <a:lnTo>
                    <a:pt x="8809" y="13069"/>
                  </a:lnTo>
                  <a:lnTo>
                    <a:pt x="8462" y="12028"/>
                  </a:lnTo>
                  <a:lnTo>
                    <a:pt x="8115" y="11006"/>
                  </a:lnTo>
                  <a:lnTo>
                    <a:pt x="7749" y="10043"/>
                  </a:lnTo>
                  <a:lnTo>
                    <a:pt x="7383" y="9098"/>
                  </a:lnTo>
                  <a:lnTo>
                    <a:pt x="7017" y="8192"/>
                  </a:lnTo>
                  <a:lnTo>
                    <a:pt x="6631" y="7306"/>
                  </a:lnTo>
                  <a:lnTo>
                    <a:pt x="6265" y="6477"/>
                  </a:lnTo>
                  <a:lnTo>
                    <a:pt x="5879" y="5687"/>
                  </a:lnTo>
                  <a:lnTo>
                    <a:pt x="5513" y="4916"/>
                  </a:lnTo>
                  <a:lnTo>
                    <a:pt x="5147" y="4202"/>
                  </a:lnTo>
                  <a:lnTo>
                    <a:pt x="4781" y="3509"/>
                  </a:lnTo>
                  <a:lnTo>
                    <a:pt x="4087" y="2275"/>
                  </a:lnTo>
                  <a:lnTo>
                    <a:pt x="3470" y="1234"/>
                  </a:lnTo>
                  <a:lnTo>
                    <a:pt x="2930" y="348"/>
                  </a:lnTo>
                  <a:lnTo>
                    <a:pt x="2853" y="251"/>
                  </a:lnTo>
                  <a:lnTo>
                    <a:pt x="2757" y="174"/>
                  </a:lnTo>
                  <a:lnTo>
                    <a:pt x="2680" y="116"/>
                  </a:lnTo>
                  <a:lnTo>
                    <a:pt x="2564" y="59"/>
                  </a:lnTo>
                  <a:lnTo>
                    <a:pt x="2449" y="20"/>
                  </a:lnTo>
                  <a:lnTo>
                    <a:pt x="2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7"/>
            <p:cNvSpPr/>
            <p:nvPr/>
          </p:nvSpPr>
          <p:spPr>
            <a:xfrm>
              <a:off x="7007738" y="2998713"/>
              <a:ext cx="141700" cy="517075"/>
            </a:xfrm>
            <a:custGeom>
              <a:avLst/>
              <a:gdLst/>
              <a:ahLst/>
              <a:cxnLst/>
              <a:rect l="l" t="t" r="r" b="b"/>
              <a:pathLst>
                <a:path w="5668" h="20683" extrusionOk="0">
                  <a:moveTo>
                    <a:pt x="117" y="1"/>
                  </a:moveTo>
                  <a:lnTo>
                    <a:pt x="59" y="20"/>
                  </a:lnTo>
                  <a:lnTo>
                    <a:pt x="20" y="78"/>
                  </a:lnTo>
                  <a:lnTo>
                    <a:pt x="1" y="116"/>
                  </a:lnTo>
                  <a:lnTo>
                    <a:pt x="20" y="174"/>
                  </a:lnTo>
                  <a:lnTo>
                    <a:pt x="5379" y="20566"/>
                  </a:lnTo>
                  <a:lnTo>
                    <a:pt x="5398" y="20605"/>
                  </a:lnTo>
                  <a:lnTo>
                    <a:pt x="5436" y="20644"/>
                  </a:lnTo>
                  <a:lnTo>
                    <a:pt x="5475" y="20663"/>
                  </a:lnTo>
                  <a:lnTo>
                    <a:pt x="5533" y="20682"/>
                  </a:lnTo>
                  <a:lnTo>
                    <a:pt x="5571" y="20663"/>
                  </a:lnTo>
                  <a:lnTo>
                    <a:pt x="5610" y="20644"/>
                  </a:lnTo>
                  <a:lnTo>
                    <a:pt x="5648" y="20605"/>
                  </a:lnTo>
                  <a:lnTo>
                    <a:pt x="5668" y="20547"/>
                  </a:lnTo>
                  <a:lnTo>
                    <a:pt x="5668" y="20489"/>
                  </a:lnTo>
                  <a:lnTo>
                    <a:pt x="309" y="116"/>
                  </a:lnTo>
                  <a:lnTo>
                    <a:pt x="271" y="59"/>
                  </a:lnTo>
                  <a:lnTo>
                    <a:pt x="232" y="20"/>
                  </a:lnTo>
                  <a:lnTo>
                    <a:pt x="1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7"/>
            <p:cNvSpPr/>
            <p:nvPr/>
          </p:nvSpPr>
          <p:spPr>
            <a:xfrm>
              <a:off x="6966788" y="3517688"/>
              <a:ext cx="558975" cy="711225"/>
            </a:xfrm>
            <a:custGeom>
              <a:avLst/>
              <a:gdLst/>
              <a:ahLst/>
              <a:cxnLst/>
              <a:rect l="l" t="t" r="r" b="b"/>
              <a:pathLst>
                <a:path w="22359" h="28449" extrusionOk="0">
                  <a:moveTo>
                    <a:pt x="22359" y="0"/>
                  </a:moveTo>
                  <a:lnTo>
                    <a:pt x="22350" y="89"/>
                  </a:lnTo>
                  <a:lnTo>
                    <a:pt x="22350" y="89"/>
                  </a:lnTo>
                  <a:lnTo>
                    <a:pt x="22359" y="77"/>
                  </a:lnTo>
                  <a:lnTo>
                    <a:pt x="22359" y="0"/>
                  </a:lnTo>
                  <a:close/>
                  <a:moveTo>
                    <a:pt x="1" y="0"/>
                  </a:moveTo>
                  <a:lnTo>
                    <a:pt x="2757" y="27466"/>
                  </a:lnTo>
                  <a:lnTo>
                    <a:pt x="2757" y="27485"/>
                  </a:lnTo>
                  <a:lnTo>
                    <a:pt x="2795" y="27524"/>
                  </a:lnTo>
                  <a:lnTo>
                    <a:pt x="2930" y="27582"/>
                  </a:lnTo>
                  <a:lnTo>
                    <a:pt x="3123" y="27659"/>
                  </a:lnTo>
                  <a:lnTo>
                    <a:pt x="3412" y="27755"/>
                  </a:lnTo>
                  <a:lnTo>
                    <a:pt x="3778" y="27832"/>
                  </a:lnTo>
                  <a:lnTo>
                    <a:pt x="4183" y="27909"/>
                  </a:lnTo>
                  <a:lnTo>
                    <a:pt x="4684" y="27986"/>
                  </a:lnTo>
                  <a:lnTo>
                    <a:pt x="5224" y="28064"/>
                  </a:lnTo>
                  <a:lnTo>
                    <a:pt x="6477" y="28218"/>
                  </a:lnTo>
                  <a:lnTo>
                    <a:pt x="7171" y="28276"/>
                  </a:lnTo>
                  <a:lnTo>
                    <a:pt x="7903" y="28333"/>
                  </a:lnTo>
                  <a:lnTo>
                    <a:pt x="8674" y="28391"/>
                  </a:lnTo>
                  <a:lnTo>
                    <a:pt x="9484" y="28410"/>
                  </a:lnTo>
                  <a:lnTo>
                    <a:pt x="10312" y="28449"/>
                  </a:lnTo>
                  <a:lnTo>
                    <a:pt x="12047" y="28449"/>
                  </a:lnTo>
                  <a:lnTo>
                    <a:pt x="12876" y="28410"/>
                  </a:lnTo>
                  <a:lnTo>
                    <a:pt x="13685" y="28391"/>
                  </a:lnTo>
                  <a:lnTo>
                    <a:pt x="14456" y="28333"/>
                  </a:lnTo>
                  <a:lnTo>
                    <a:pt x="15208" y="28276"/>
                  </a:lnTo>
                  <a:lnTo>
                    <a:pt x="15902" y="28218"/>
                  </a:lnTo>
                  <a:lnTo>
                    <a:pt x="17135" y="28064"/>
                  </a:lnTo>
                  <a:lnTo>
                    <a:pt x="17694" y="27986"/>
                  </a:lnTo>
                  <a:lnTo>
                    <a:pt x="18176" y="27909"/>
                  </a:lnTo>
                  <a:lnTo>
                    <a:pt x="18600" y="27832"/>
                  </a:lnTo>
                  <a:lnTo>
                    <a:pt x="18947" y="27755"/>
                  </a:lnTo>
                  <a:lnTo>
                    <a:pt x="19236" y="27659"/>
                  </a:lnTo>
                  <a:lnTo>
                    <a:pt x="19448" y="27582"/>
                  </a:lnTo>
                  <a:lnTo>
                    <a:pt x="19564" y="27524"/>
                  </a:lnTo>
                  <a:lnTo>
                    <a:pt x="19603" y="27485"/>
                  </a:lnTo>
                  <a:lnTo>
                    <a:pt x="19622" y="27466"/>
                  </a:lnTo>
                  <a:lnTo>
                    <a:pt x="22350" y="89"/>
                  </a:lnTo>
                  <a:lnTo>
                    <a:pt x="22350" y="89"/>
                  </a:lnTo>
                  <a:lnTo>
                    <a:pt x="22301" y="154"/>
                  </a:lnTo>
                  <a:lnTo>
                    <a:pt x="22243" y="231"/>
                  </a:lnTo>
                  <a:lnTo>
                    <a:pt x="22147" y="309"/>
                  </a:lnTo>
                  <a:lnTo>
                    <a:pt x="22012" y="386"/>
                  </a:lnTo>
                  <a:lnTo>
                    <a:pt x="21858" y="463"/>
                  </a:lnTo>
                  <a:lnTo>
                    <a:pt x="21491" y="617"/>
                  </a:lnTo>
                  <a:lnTo>
                    <a:pt x="21010" y="752"/>
                  </a:lnTo>
                  <a:lnTo>
                    <a:pt x="20451" y="868"/>
                  </a:lnTo>
                  <a:lnTo>
                    <a:pt x="19815" y="1002"/>
                  </a:lnTo>
                  <a:lnTo>
                    <a:pt x="19082" y="1118"/>
                  </a:lnTo>
                  <a:lnTo>
                    <a:pt x="18292" y="1214"/>
                  </a:lnTo>
                  <a:lnTo>
                    <a:pt x="17444" y="1311"/>
                  </a:lnTo>
                  <a:lnTo>
                    <a:pt x="16519" y="1388"/>
                  </a:lnTo>
                  <a:lnTo>
                    <a:pt x="15536" y="1446"/>
                  </a:lnTo>
                  <a:lnTo>
                    <a:pt x="14514" y="1504"/>
                  </a:lnTo>
                  <a:lnTo>
                    <a:pt x="13435" y="1542"/>
                  </a:lnTo>
                  <a:lnTo>
                    <a:pt x="12317" y="1561"/>
                  </a:lnTo>
                  <a:lnTo>
                    <a:pt x="11180" y="1581"/>
                  </a:lnTo>
                  <a:lnTo>
                    <a:pt x="10043" y="1561"/>
                  </a:lnTo>
                  <a:lnTo>
                    <a:pt x="8925" y="1542"/>
                  </a:lnTo>
                  <a:lnTo>
                    <a:pt x="7865" y="1504"/>
                  </a:lnTo>
                  <a:lnTo>
                    <a:pt x="6824" y="1446"/>
                  </a:lnTo>
                  <a:lnTo>
                    <a:pt x="5860" y="1388"/>
                  </a:lnTo>
                  <a:lnTo>
                    <a:pt x="4935" y="1311"/>
                  </a:lnTo>
                  <a:lnTo>
                    <a:pt x="4068" y="1214"/>
                  </a:lnTo>
                  <a:lnTo>
                    <a:pt x="3277" y="1118"/>
                  </a:lnTo>
                  <a:lnTo>
                    <a:pt x="2545" y="1002"/>
                  </a:lnTo>
                  <a:lnTo>
                    <a:pt x="1909" y="868"/>
                  </a:lnTo>
                  <a:lnTo>
                    <a:pt x="1350" y="752"/>
                  </a:lnTo>
                  <a:lnTo>
                    <a:pt x="887" y="617"/>
                  </a:lnTo>
                  <a:lnTo>
                    <a:pt x="502" y="463"/>
                  </a:lnTo>
                  <a:lnTo>
                    <a:pt x="348" y="386"/>
                  </a:lnTo>
                  <a:lnTo>
                    <a:pt x="232" y="309"/>
                  </a:lnTo>
                  <a:lnTo>
                    <a:pt x="136" y="231"/>
                  </a:lnTo>
                  <a:lnTo>
                    <a:pt x="59" y="154"/>
                  </a:lnTo>
                  <a:lnTo>
                    <a:pt x="20" y="77"/>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2251;p51">
            <a:extLst>
              <a:ext uri="{FF2B5EF4-FFF2-40B4-BE49-F238E27FC236}">
                <a16:creationId xmlns:a16="http://schemas.microsoft.com/office/drawing/2014/main" xmlns="" id="{757CC123-FB49-4760-A6C3-B048D2D394B9}"/>
              </a:ext>
            </a:extLst>
          </p:cNvPr>
          <p:cNvGrpSpPr/>
          <p:nvPr/>
        </p:nvGrpSpPr>
        <p:grpSpPr>
          <a:xfrm>
            <a:off x="1998446" y="1548957"/>
            <a:ext cx="677625" cy="679912"/>
            <a:chOff x="4809100" y="1159125"/>
            <a:chExt cx="324025" cy="371325"/>
          </a:xfrm>
        </p:grpSpPr>
        <p:sp>
          <p:nvSpPr>
            <p:cNvPr id="43" name="Google Shape;2252;p51">
              <a:extLst>
                <a:ext uri="{FF2B5EF4-FFF2-40B4-BE49-F238E27FC236}">
                  <a16:creationId xmlns:a16="http://schemas.microsoft.com/office/drawing/2014/main" xmlns="" id="{DDCC31CA-C831-4C32-BDF2-F3E0D3144E36}"/>
                </a:ext>
              </a:extLst>
            </p:cNvPr>
            <p:cNvSpPr/>
            <p:nvPr/>
          </p:nvSpPr>
          <p:spPr>
            <a:xfrm>
              <a:off x="4809100" y="1159125"/>
              <a:ext cx="324025" cy="371325"/>
            </a:xfrm>
            <a:custGeom>
              <a:avLst/>
              <a:gdLst/>
              <a:ahLst/>
              <a:cxnLst/>
              <a:rect l="l" t="t" r="r" b="b"/>
              <a:pathLst>
                <a:path w="12961" h="14853" extrusionOk="0">
                  <a:moveTo>
                    <a:pt x="5701" y="0"/>
                  </a:moveTo>
                  <a:lnTo>
                    <a:pt x="5266" y="51"/>
                  </a:lnTo>
                  <a:lnTo>
                    <a:pt x="4729" y="154"/>
                  </a:lnTo>
                  <a:lnTo>
                    <a:pt x="4218" y="282"/>
                  </a:lnTo>
                  <a:lnTo>
                    <a:pt x="3758" y="435"/>
                  </a:lnTo>
                  <a:lnTo>
                    <a:pt x="3298" y="614"/>
                  </a:lnTo>
                  <a:lnTo>
                    <a:pt x="2863" y="844"/>
                  </a:lnTo>
                  <a:lnTo>
                    <a:pt x="2480" y="1100"/>
                  </a:lnTo>
                  <a:lnTo>
                    <a:pt x="2096" y="1381"/>
                  </a:lnTo>
                  <a:lnTo>
                    <a:pt x="1738" y="1688"/>
                  </a:lnTo>
                  <a:lnTo>
                    <a:pt x="1432" y="2020"/>
                  </a:lnTo>
                  <a:lnTo>
                    <a:pt x="1150" y="2352"/>
                  </a:lnTo>
                  <a:lnTo>
                    <a:pt x="869" y="2736"/>
                  </a:lnTo>
                  <a:lnTo>
                    <a:pt x="665" y="3145"/>
                  </a:lnTo>
                  <a:lnTo>
                    <a:pt x="460" y="3554"/>
                  </a:lnTo>
                  <a:lnTo>
                    <a:pt x="281" y="3988"/>
                  </a:lnTo>
                  <a:lnTo>
                    <a:pt x="153" y="4448"/>
                  </a:lnTo>
                  <a:lnTo>
                    <a:pt x="51" y="4934"/>
                  </a:lnTo>
                  <a:lnTo>
                    <a:pt x="0" y="5343"/>
                  </a:lnTo>
                  <a:lnTo>
                    <a:pt x="0" y="5778"/>
                  </a:lnTo>
                  <a:lnTo>
                    <a:pt x="0" y="6238"/>
                  </a:lnTo>
                  <a:lnTo>
                    <a:pt x="51" y="6698"/>
                  </a:lnTo>
                  <a:lnTo>
                    <a:pt x="102" y="7158"/>
                  </a:lnTo>
                  <a:lnTo>
                    <a:pt x="205" y="7593"/>
                  </a:lnTo>
                  <a:lnTo>
                    <a:pt x="332" y="8053"/>
                  </a:lnTo>
                  <a:lnTo>
                    <a:pt x="511" y="8487"/>
                  </a:lnTo>
                  <a:lnTo>
                    <a:pt x="690" y="8896"/>
                  </a:lnTo>
                  <a:lnTo>
                    <a:pt x="920" y="9280"/>
                  </a:lnTo>
                  <a:lnTo>
                    <a:pt x="1176" y="9663"/>
                  </a:lnTo>
                  <a:lnTo>
                    <a:pt x="1457" y="9996"/>
                  </a:lnTo>
                  <a:lnTo>
                    <a:pt x="1764" y="10302"/>
                  </a:lnTo>
                  <a:lnTo>
                    <a:pt x="2096" y="10584"/>
                  </a:lnTo>
                  <a:lnTo>
                    <a:pt x="2480" y="10814"/>
                  </a:lnTo>
                  <a:lnTo>
                    <a:pt x="2889" y="10993"/>
                  </a:lnTo>
                  <a:lnTo>
                    <a:pt x="3017" y="11069"/>
                  </a:lnTo>
                  <a:lnTo>
                    <a:pt x="3119" y="11172"/>
                  </a:lnTo>
                  <a:lnTo>
                    <a:pt x="3221" y="11274"/>
                  </a:lnTo>
                  <a:lnTo>
                    <a:pt x="3298" y="11402"/>
                  </a:lnTo>
                  <a:lnTo>
                    <a:pt x="3451" y="11657"/>
                  </a:lnTo>
                  <a:lnTo>
                    <a:pt x="3553" y="11938"/>
                  </a:lnTo>
                  <a:lnTo>
                    <a:pt x="3605" y="12245"/>
                  </a:lnTo>
                  <a:lnTo>
                    <a:pt x="3656" y="12578"/>
                  </a:lnTo>
                  <a:lnTo>
                    <a:pt x="3656" y="12910"/>
                  </a:lnTo>
                  <a:lnTo>
                    <a:pt x="3656" y="13242"/>
                  </a:lnTo>
                  <a:lnTo>
                    <a:pt x="3605" y="13856"/>
                  </a:lnTo>
                  <a:lnTo>
                    <a:pt x="3528" y="14367"/>
                  </a:lnTo>
                  <a:lnTo>
                    <a:pt x="3400" y="14853"/>
                  </a:lnTo>
                  <a:lnTo>
                    <a:pt x="7158" y="14853"/>
                  </a:lnTo>
                  <a:lnTo>
                    <a:pt x="8462" y="13063"/>
                  </a:lnTo>
                  <a:lnTo>
                    <a:pt x="10814" y="13063"/>
                  </a:lnTo>
                  <a:lnTo>
                    <a:pt x="10967" y="13038"/>
                  </a:lnTo>
                  <a:lnTo>
                    <a:pt x="11120" y="12987"/>
                  </a:lnTo>
                  <a:lnTo>
                    <a:pt x="11248" y="12910"/>
                  </a:lnTo>
                  <a:lnTo>
                    <a:pt x="11376" y="12833"/>
                  </a:lnTo>
                  <a:lnTo>
                    <a:pt x="11453" y="12705"/>
                  </a:lnTo>
                  <a:lnTo>
                    <a:pt x="11529" y="12578"/>
                  </a:lnTo>
                  <a:lnTo>
                    <a:pt x="11580" y="12424"/>
                  </a:lnTo>
                  <a:lnTo>
                    <a:pt x="11606" y="12271"/>
                  </a:lnTo>
                  <a:lnTo>
                    <a:pt x="11606" y="9561"/>
                  </a:lnTo>
                  <a:lnTo>
                    <a:pt x="12629" y="9561"/>
                  </a:lnTo>
                  <a:lnTo>
                    <a:pt x="12731" y="9510"/>
                  </a:lnTo>
                  <a:lnTo>
                    <a:pt x="12807" y="9459"/>
                  </a:lnTo>
                  <a:lnTo>
                    <a:pt x="12884" y="9382"/>
                  </a:lnTo>
                  <a:lnTo>
                    <a:pt x="12935" y="9280"/>
                  </a:lnTo>
                  <a:lnTo>
                    <a:pt x="12961" y="9178"/>
                  </a:lnTo>
                  <a:lnTo>
                    <a:pt x="12935" y="9075"/>
                  </a:lnTo>
                  <a:lnTo>
                    <a:pt x="12910" y="8948"/>
                  </a:lnTo>
                  <a:lnTo>
                    <a:pt x="12194" y="7439"/>
                  </a:lnTo>
                  <a:lnTo>
                    <a:pt x="11887" y="6672"/>
                  </a:lnTo>
                  <a:lnTo>
                    <a:pt x="11759" y="6366"/>
                  </a:lnTo>
                  <a:lnTo>
                    <a:pt x="11683" y="6110"/>
                  </a:lnTo>
                  <a:lnTo>
                    <a:pt x="11708" y="5803"/>
                  </a:lnTo>
                  <a:lnTo>
                    <a:pt x="11708" y="5496"/>
                  </a:lnTo>
                  <a:lnTo>
                    <a:pt x="11683" y="5190"/>
                  </a:lnTo>
                  <a:lnTo>
                    <a:pt x="11657" y="4909"/>
                  </a:lnTo>
                  <a:lnTo>
                    <a:pt x="11606" y="4627"/>
                  </a:lnTo>
                  <a:lnTo>
                    <a:pt x="11555" y="4321"/>
                  </a:lnTo>
                  <a:lnTo>
                    <a:pt x="11376" y="3784"/>
                  </a:lnTo>
                  <a:lnTo>
                    <a:pt x="11146" y="3247"/>
                  </a:lnTo>
                  <a:lnTo>
                    <a:pt x="10890" y="2736"/>
                  </a:lnTo>
                  <a:lnTo>
                    <a:pt x="10558" y="2275"/>
                  </a:lnTo>
                  <a:lnTo>
                    <a:pt x="10200" y="1815"/>
                  </a:lnTo>
                  <a:lnTo>
                    <a:pt x="9791" y="1432"/>
                  </a:lnTo>
                  <a:lnTo>
                    <a:pt x="9356" y="1074"/>
                  </a:lnTo>
                  <a:lnTo>
                    <a:pt x="8871" y="742"/>
                  </a:lnTo>
                  <a:lnTo>
                    <a:pt x="8385" y="486"/>
                  </a:lnTo>
                  <a:lnTo>
                    <a:pt x="7848" y="282"/>
                  </a:lnTo>
                  <a:lnTo>
                    <a:pt x="7567" y="205"/>
                  </a:lnTo>
                  <a:lnTo>
                    <a:pt x="7286" y="128"/>
                  </a:lnTo>
                  <a:lnTo>
                    <a:pt x="7005" y="77"/>
                  </a:lnTo>
                  <a:lnTo>
                    <a:pt x="6723" y="26"/>
                  </a:lnTo>
                  <a:lnTo>
                    <a:pt x="6442" y="0"/>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53;p51">
              <a:extLst>
                <a:ext uri="{FF2B5EF4-FFF2-40B4-BE49-F238E27FC236}">
                  <a16:creationId xmlns:a16="http://schemas.microsoft.com/office/drawing/2014/main" xmlns="" id="{2704D629-15E6-472F-8E51-064442B88C24}"/>
                </a:ext>
              </a:extLst>
            </p:cNvPr>
            <p:cNvSpPr/>
            <p:nvPr/>
          </p:nvSpPr>
          <p:spPr>
            <a:xfrm>
              <a:off x="4809100" y="1159125"/>
              <a:ext cx="324025" cy="371325"/>
            </a:xfrm>
            <a:custGeom>
              <a:avLst/>
              <a:gdLst/>
              <a:ahLst/>
              <a:cxnLst/>
              <a:rect l="l" t="t" r="r" b="b"/>
              <a:pathLst>
                <a:path w="12961" h="14853" fill="none" extrusionOk="0">
                  <a:moveTo>
                    <a:pt x="7158" y="14853"/>
                  </a:moveTo>
                  <a:lnTo>
                    <a:pt x="8462" y="13063"/>
                  </a:lnTo>
                  <a:lnTo>
                    <a:pt x="10814" y="13063"/>
                  </a:lnTo>
                  <a:lnTo>
                    <a:pt x="10814" y="13063"/>
                  </a:lnTo>
                  <a:lnTo>
                    <a:pt x="10967" y="13038"/>
                  </a:lnTo>
                  <a:lnTo>
                    <a:pt x="11120" y="12987"/>
                  </a:lnTo>
                  <a:lnTo>
                    <a:pt x="11248" y="12910"/>
                  </a:lnTo>
                  <a:lnTo>
                    <a:pt x="11376" y="12833"/>
                  </a:lnTo>
                  <a:lnTo>
                    <a:pt x="11453" y="12705"/>
                  </a:lnTo>
                  <a:lnTo>
                    <a:pt x="11529" y="12578"/>
                  </a:lnTo>
                  <a:lnTo>
                    <a:pt x="11580" y="12424"/>
                  </a:lnTo>
                  <a:lnTo>
                    <a:pt x="11606" y="12271"/>
                  </a:lnTo>
                  <a:lnTo>
                    <a:pt x="11606" y="9561"/>
                  </a:lnTo>
                  <a:lnTo>
                    <a:pt x="12526" y="9561"/>
                  </a:lnTo>
                  <a:lnTo>
                    <a:pt x="12526" y="9561"/>
                  </a:lnTo>
                  <a:lnTo>
                    <a:pt x="12629" y="9561"/>
                  </a:lnTo>
                  <a:lnTo>
                    <a:pt x="12731" y="9510"/>
                  </a:lnTo>
                  <a:lnTo>
                    <a:pt x="12807" y="9459"/>
                  </a:lnTo>
                  <a:lnTo>
                    <a:pt x="12884" y="9382"/>
                  </a:lnTo>
                  <a:lnTo>
                    <a:pt x="12935" y="9280"/>
                  </a:lnTo>
                  <a:lnTo>
                    <a:pt x="12961" y="9178"/>
                  </a:lnTo>
                  <a:lnTo>
                    <a:pt x="12935" y="9075"/>
                  </a:lnTo>
                  <a:lnTo>
                    <a:pt x="12910" y="8948"/>
                  </a:lnTo>
                  <a:lnTo>
                    <a:pt x="12910" y="8948"/>
                  </a:lnTo>
                  <a:lnTo>
                    <a:pt x="12194" y="7439"/>
                  </a:lnTo>
                  <a:lnTo>
                    <a:pt x="11887" y="6672"/>
                  </a:lnTo>
                  <a:lnTo>
                    <a:pt x="11759" y="6366"/>
                  </a:lnTo>
                  <a:lnTo>
                    <a:pt x="11683" y="6110"/>
                  </a:lnTo>
                  <a:lnTo>
                    <a:pt x="11683" y="6110"/>
                  </a:lnTo>
                  <a:lnTo>
                    <a:pt x="11708" y="5803"/>
                  </a:lnTo>
                  <a:lnTo>
                    <a:pt x="11708" y="5496"/>
                  </a:lnTo>
                  <a:lnTo>
                    <a:pt x="11683" y="5190"/>
                  </a:lnTo>
                  <a:lnTo>
                    <a:pt x="11657" y="4909"/>
                  </a:lnTo>
                  <a:lnTo>
                    <a:pt x="11606" y="4627"/>
                  </a:lnTo>
                  <a:lnTo>
                    <a:pt x="11555" y="4321"/>
                  </a:lnTo>
                  <a:lnTo>
                    <a:pt x="11376" y="3784"/>
                  </a:lnTo>
                  <a:lnTo>
                    <a:pt x="11146" y="3247"/>
                  </a:lnTo>
                  <a:lnTo>
                    <a:pt x="10890" y="2736"/>
                  </a:lnTo>
                  <a:lnTo>
                    <a:pt x="10558" y="2275"/>
                  </a:lnTo>
                  <a:lnTo>
                    <a:pt x="10200" y="1815"/>
                  </a:lnTo>
                  <a:lnTo>
                    <a:pt x="9791" y="1432"/>
                  </a:lnTo>
                  <a:lnTo>
                    <a:pt x="9356" y="1074"/>
                  </a:lnTo>
                  <a:lnTo>
                    <a:pt x="8871" y="742"/>
                  </a:lnTo>
                  <a:lnTo>
                    <a:pt x="8385" y="486"/>
                  </a:lnTo>
                  <a:lnTo>
                    <a:pt x="7848" y="282"/>
                  </a:lnTo>
                  <a:lnTo>
                    <a:pt x="7567" y="205"/>
                  </a:lnTo>
                  <a:lnTo>
                    <a:pt x="7286" y="128"/>
                  </a:lnTo>
                  <a:lnTo>
                    <a:pt x="7005" y="77"/>
                  </a:lnTo>
                  <a:lnTo>
                    <a:pt x="6723" y="26"/>
                  </a:lnTo>
                  <a:lnTo>
                    <a:pt x="6442" y="0"/>
                  </a:lnTo>
                  <a:lnTo>
                    <a:pt x="6135" y="0"/>
                  </a:lnTo>
                  <a:lnTo>
                    <a:pt x="6135" y="0"/>
                  </a:lnTo>
                  <a:lnTo>
                    <a:pt x="5701" y="0"/>
                  </a:lnTo>
                  <a:lnTo>
                    <a:pt x="5266" y="51"/>
                  </a:lnTo>
                  <a:lnTo>
                    <a:pt x="5266" y="51"/>
                  </a:lnTo>
                  <a:lnTo>
                    <a:pt x="4729" y="154"/>
                  </a:lnTo>
                  <a:lnTo>
                    <a:pt x="4218" y="282"/>
                  </a:lnTo>
                  <a:lnTo>
                    <a:pt x="3758" y="435"/>
                  </a:lnTo>
                  <a:lnTo>
                    <a:pt x="3298" y="614"/>
                  </a:lnTo>
                  <a:lnTo>
                    <a:pt x="2863" y="844"/>
                  </a:lnTo>
                  <a:lnTo>
                    <a:pt x="2480" y="1100"/>
                  </a:lnTo>
                  <a:lnTo>
                    <a:pt x="2096" y="1381"/>
                  </a:lnTo>
                  <a:lnTo>
                    <a:pt x="1738" y="1688"/>
                  </a:lnTo>
                  <a:lnTo>
                    <a:pt x="1432" y="2020"/>
                  </a:lnTo>
                  <a:lnTo>
                    <a:pt x="1150" y="2352"/>
                  </a:lnTo>
                  <a:lnTo>
                    <a:pt x="869" y="2736"/>
                  </a:lnTo>
                  <a:lnTo>
                    <a:pt x="665" y="3145"/>
                  </a:lnTo>
                  <a:lnTo>
                    <a:pt x="460" y="3554"/>
                  </a:lnTo>
                  <a:lnTo>
                    <a:pt x="281" y="3988"/>
                  </a:lnTo>
                  <a:lnTo>
                    <a:pt x="153" y="4448"/>
                  </a:lnTo>
                  <a:lnTo>
                    <a:pt x="51" y="4934"/>
                  </a:lnTo>
                  <a:lnTo>
                    <a:pt x="51" y="4934"/>
                  </a:lnTo>
                  <a:lnTo>
                    <a:pt x="0" y="5343"/>
                  </a:lnTo>
                  <a:lnTo>
                    <a:pt x="0" y="5778"/>
                  </a:lnTo>
                  <a:lnTo>
                    <a:pt x="0" y="6238"/>
                  </a:lnTo>
                  <a:lnTo>
                    <a:pt x="51" y="6698"/>
                  </a:lnTo>
                  <a:lnTo>
                    <a:pt x="102" y="7158"/>
                  </a:lnTo>
                  <a:lnTo>
                    <a:pt x="205" y="7593"/>
                  </a:lnTo>
                  <a:lnTo>
                    <a:pt x="332" y="8053"/>
                  </a:lnTo>
                  <a:lnTo>
                    <a:pt x="511" y="8487"/>
                  </a:lnTo>
                  <a:lnTo>
                    <a:pt x="690" y="8896"/>
                  </a:lnTo>
                  <a:lnTo>
                    <a:pt x="920" y="9280"/>
                  </a:lnTo>
                  <a:lnTo>
                    <a:pt x="1176" y="9663"/>
                  </a:lnTo>
                  <a:lnTo>
                    <a:pt x="1457" y="9996"/>
                  </a:lnTo>
                  <a:lnTo>
                    <a:pt x="1764" y="10302"/>
                  </a:lnTo>
                  <a:lnTo>
                    <a:pt x="2096" y="10584"/>
                  </a:lnTo>
                  <a:lnTo>
                    <a:pt x="2480" y="10814"/>
                  </a:lnTo>
                  <a:lnTo>
                    <a:pt x="2889" y="10993"/>
                  </a:lnTo>
                  <a:lnTo>
                    <a:pt x="2889" y="10993"/>
                  </a:lnTo>
                  <a:lnTo>
                    <a:pt x="3017" y="11069"/>
                  </a:lnTo>
                  <a:lnTo>
                    <a:pt x="3119" y="11172"/>
                  </a:lnTo>
                  <a:lnTo>
                    <a:pt x="3221" y="11274"/>
                  </a:lnTo>
                  <a:lnTo>
                    <a:pt x="3298" y="11402"/>
                  </a:lnTo>
                  <a:lnTo>
                    <a:pt x="3451" y="11657"/>
                  </a:lnTo>
                  <a:lnTo>
                    <a:pt x="3553" y="11938"/>
                  </a:lnTo>
                  <a:lnTo>
                    <a:pt x="3605" y="12245"/>
                  </a:lnTo>
                  <a:lnTo>
                    <a:pt x="3656" y="12578"/>
                  </a:lnTo>
                  <a:lnTo>
                    <a:pt x="3656" y="12910"/>
                  </a:lnTo>
                  <a:lnTo>
                    <a:pt x="3656" y="13242"/>
                  </a:lnTo>
                  <a:lnTo>
                    <a:pt x="3605" y="13856"/>
                  </a:lnTo>
                  <a:lnTo>
                    <a:pt x="3528" y="14367"/>
                  </a:lnTo>
                  <a:lnTo>
                    <a:pt x="3400" y="148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54;p51">
              <a:extLst>
                <a:ext uri="{FF2B5EF4-FFF2-40B4-BE49-F238E27FC236}">
                  <a16:creationId xmlns:a16="http://schemas.microsoft.com/office/drawing/2014/main" xmlns="" id="{2A919C57-00A6-4382-B517-E1B4BA40BE56}"/>
                </a:ext>
              </a:extLst>
            </p:cNvPr>
            <p:cNvSpPr/>
            <p:nvPr/>
          </p:nvSpPr>
          <p:spPr>
            <a:xfrm>
              <a:off x="5032125" y="1298450"/>
              <a:ext cx="51800" cy="22375"/>
            </a:xfrm>
            <a:custGeom>
              <a:avLst/>
              <a:gdLst/>
              <a:ahLst/>
              <a:cxnLst/>
              <a:rect l="l" t="t" r="r" b="b"/>
              <a:pathLst>
                <a:path w="2072" h="895" extrusionOk="0">
                  <a:moveTo>
                    <a:pt x="1049" y="0"/>
                  </a:moveTo>
                  <a:lnTo>
                    <a:pt x="793" y="26"/>
                  </a:lnTo>
                  <a:lnTo>
                    <a:pt x="538" y="102"/>
                  </a:lnTo>
                  <a:lnTo>
                    <a:pt x="308" y="205"/>
                  </a:lnTo>
                  <a:lnTo>
                    <a:pt x="103" y="384"/>
                  </a:lnTo>
                  <a:lnTo>
                    <a:pt x="26" y="486"/>
                  </a:lnTo>
                  <a:lnTo>
                    <a:pt x="1" y="588"/>
                  </a:lnTo>
                  <a:lnTo>
                    <a:pt x="26" y="716"/>
                  </a:lnTo>
                  <a:lnTo>
                    <a:pt x="103" y="818"/>
                  </a:lnTo>
                  <a:lnTo>
                    <a:pt x="205" y="869"/>
                  </a:lnTo>
                  <a:lnTo>
                    <a:pt x="308" y="895"/>
                  </a:lnTo>
                  <a:lnTo>
                    <a:pt x="435" y="869"/>
                  </a:lnTo>
                  <a:lnTo>
                    <a:pt x="538" y="818"/>
                  </a:lnTo>
                  <a:lnTo>
                    <a:pt x="640" y="716"/>
                  </a:lnTo>
                  <a:lnTo>
                    <a:pt x="768" y="639"/>
                  </a:lnTo>
                  <a:lnTo>
                    <a:pt x="896" y="614"/>
                  </a:lnTo>
                  <a:lnTo>
                    <a:pt x="1049" y="588"/>
                  </a:lnTo>
                  <a:lnTo>
                    <a:pt x="1177" y="614"/>
                  </a:lnTo>
                  <a:lnTo>
                    <a:pt x="1305" y="639"/>
                  </a:lnTo>
                  <a:lnTo>
                    <a:pt x="1432" y="716"/>
                  </a:lnTo>
                  <a:lnTo>
                    <a:pt x="1560" y="818"/>
                  </a:lnTo>
                  <a:lnTo>
                    <a:pt x="1662" y="869"/>
                  </a:lnTo>
                  <a:lnTo>
                    <a:pt x="1765" y="895"/>
                  </a:lnTo>
                  <a:lnTo>
                    <a:pt x="1893" y="869"/>
                  </a:lnTo>
                  <a:lnTo>
                    <a:pt x="1969" y="818"/>
                  </a:lnTo>
                  <a:lnTo>
                    <a:pt x="2046" y="716"/>
                  </a:lnTo>
                  <a:lnTo>
                    <a:pt x="2071" y="588"/>
                  </a:lnTo>
                  <a:lnTo>
                    <a:pt x="2046" y="486"/>
                  </a:lnTo>
                  <a:lnTo>
                    <a:pt x="1969" y="384"/>
                  </a:lnTo>
                  <a:lnTo>
                    <a:pt x="1765" y="205"/>
                  </a:lnTo>
                  <a:lnTo>
                    <a:pt x="1535" y="102"/>
                  </a:lnTo>
                  <a:lnTo>
                    <a:pt x="1305" y="26"/>
                  </a:lnTo>
                  <a:lnTo>
                    <a:pt x="1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55;p51">
              <a:extLst>
                <a:ext uri="{FF2B5EF4-FFF2-40B4-BE49-F238E27FC236}">
                  <a16:creationId xmlns:a16="http://schemas.microsoft.com/office/drawing/2014/main" xmlns="" id="{4136A661-9DE0-405E-B503-236CEB10F5FE}"/>
                </a:ext>
              </a:extLst>
            </p:cNvPr>
            <p:cNvSpPr/>
            <p:nvPr/>
          </p:nvSpPr>
          <p:spPr>
            <a:xfrm>
              <a:off x="4846150" y="1219200"/>
              <a:ext cx="159175" cy="184725"/>
            </a:xfrm>
            <a:custGeom>
              <a:avLst/>
              <a:gdLst/>
              <a:ahLst/>
              <a:cxnLst/>
              <a:rect l="l" t="t" r="r" b="b"/>
              <a:pathLst>
                <a:path w="6367" h="7389" extrusionOk="0">
                  <a:moveTo>
                    <a:pt x="3784" y="0"/>
                  </a:moveTo>
                  <a:lnTo>
                    <a:pt x="3605" y="26"/>
                  </a:lnTo>
                  <a:lnTo>
                    <a:pt x="3426" y="103"/>
                  </a:lnTo>
                  <a:lnTo>
                    <a:pt x="3273" y="179"/>
                  </a:lnTo>
                  <a:lnTo>
                    <a:pt x="3145" y="307"/>
                  </a:lnTo>
                  <a:lnTo>
                    <a:pt x="3043" y="460"/>
                  </a:lnTo>
                  <a:lnTo>
                    <a:pt x="2992" y="614"/>
                  </a:lnTo>
                  <a:lnTo>
                    <a:pt x="2966" y="793"/>
                  </a:lnTo>
                  <a:lnTo>
                    <a:pt x="2966" y="972"/>
                  </a:lnTo>
                  <a:lnTo>
                    <a:pt x="2966" y="997"/>
                  </a:lnTo>
                  <a:lnTo>
                    <a:pt x="972" y="997"/>
                  </a:lnTo>
                  <a:lnTo>
                    <a:pt x="972" y="2787"/>
                  </a:lnTo>
                  <a:lnTo>
                    <a:pt x="793" y="2761"/>
                  </a:lnTo>
                  <a:lnTo>
                    <a:pt x="614" y="2787"/>
                  </a:lnTo>
                  <a:lnTo>
                    <a:pt x="461" y="2863"/>
                  </a:lnTo>
                  <a:lnTo>
                    <a:pt x="308" y="2940"/>
                  </a:lnTo>
                  <a:lnTo>
                    <a:pt x="180" y="3042"/>
                  </a:lnTo>
                  <a:lnTo>
                    <a:pt x="103" y="3196"/>
                  </a:lnTo>
                  <a:lnTo>
                    <a:pt x="26" y="3349"/>
                  </a:lnTo>
                  <a:lnTo>
                    <a:pt x="1" y="3528"/>
                  </a:lnTo>
                  <a:lnTo>
                    <a:pt x="1" y="3733"/>
                  </a:lnTo>
                  <a:lnTo>
                    <a:pt x="52" y="3912"/>
                  </a:lnTo>
                  <a:lnTo>
                    <a:pt x="129" y="4065"/>
                  </a:lnTo>
                  <a:lnTo>
                    <a:pt x="256" y="4193"/>
                  </a:lnTo>
                  <a:lnTo>
                    <a:pt x="410" y="4321"/>
                  </a:lnTo>
                  <a:lnTo>
                    <a:pt x="589" y="4372"/>
                  </a:lnTo>
                  <a:lnTo>
                    <a:pt x="768" y="4423"/>
                  </a:lnTo>
                  <a:lnTo>
                    <a:pt x="947" y="4397"/>
                  </a:lnTo>
                  <a:lnTo>
                    <a:pt x="972" y="4397"/>
                  </a:lnTo>
                  <a:lnTo>
                    <a:pt x="972" y="5369"/>
                  </a:lnTo>
                  <a:lnTo>
                    <a:pt x="998" y="5573"/>
                  </a:lnTo>
                  <a:lnTo>
                    <a:pt x="1049" y="5778"/>
                  </a:lnTo>
                  <a:lnTo>
                    <a:pt x="1151" y="5931"/>
                  </a:lnTo>
                  <a:lnTo>
                    <a:pt x="1279" y="6084"/>
                  </a:lnTo>
                  <a:lnTo>
                    <a:pt x="1432" y="6212"/>
                  </a:lnTo>
                  <a:lnTo>
                    <a:pt x="1611" y="6314"/>
                  </a:lnTo>
                  <a:lnTo>
                    <a:pt x="1790" y="6366"/>
                  </a:lnTo>
                  <a:lnTo>
                    <a:pt x="1995" y="6391"/>
                  </a:lnTo>
                  <a:lnTo>
                    <a:pt x="2966" y="6391"/>
                  </a:lnTo>
                  <a:lnTo>
                    <a:pt x="2966" y="6417"/>
                  </a:lnTo>
                  <a:lnTo>
                    <a:pt x="2966" y="6596"/>
                  </a:lnTo>
                  <a:lnTo>
                    <a:pt x="2992" y="6775"/>
                  </a:lnTo>
                  <a:lnTo>
                    <a:pt x="3043" y="6928"/>
                  </a:lnTo>
                  <a:lnTo>
                    <a:pt x="3145" y="7081"/>
                  </a:lnTo>
                  <a:lnTo>
                    <a:pt x="3273" y="7209"/>
                  </a:lnTo>
                  <a:lnTo>
                    <a:pt x="3426" y="7286"/>
                  </a:lnTo>
                  <a:lnTo>
                    <a:pt x="3605" y="7363"/>
                  </a:lnTo>
                  <a:lnTo>
                    <a:pt x="3784" y="7388"/>
                  </a:lnTo>
                  <a:lnTo>
                    <a:pt x="3963" y="7363"/>
                  </a:lnTo>
                  <a:lnTo>
                    <a:pt x="4142" y="7286"/>
                  </a:lnTo>
                  <a:lnTo>
                    <a:pt x="4295" y="7209"/>
                  </a:lnTo>
                  <a:lnTo>
                    <a:pt x="4398" y="7081"/>
                  </a:lnTo>
                  <a:lnTo>
                    <a:pt x="4500" y="6928"/>
                  </a:lnTo>
                  <a:lnTo>
                    <a:pt x="4577" y="6775"/>
                  </a:lnTo>
                  <a:lnTo>
                    <a:pt x="4602" y="6596"/>
                  </a:lnTo>
                  <a:lnTo>
                    <a:pt x="4577" y="6417"/>
                  </a:lnTo>
                  <a:lnTo>
                    <a:pt x="4577" y="6391"/>
                  </a:lnTo>
                  <a:lnTo>
                    <a:pt x="6366" y="6391"/>
                  </a:lnTo>
                  <a:lnTo>
                    <a:pt x="6366" y="4551"/>
                  </a:lnTo>
                  <a:lnTo>
                    <a:pt x="6187" y="4602"/>
                  </a:lnTo>
                  <a:lnTo>
                    <a:pt x="5983" y="4602"/>
                  </a:lnTo>
                  <a:lnTo>
                    <a:pt x="5804" y="4576"/>
                  </a:lnTo>
                  <a:lnTo>
                    <a:pt x="5650" y="4499"/>
                  </a:lnTo>
                  <a:lnTo>
                    <a:pt x="5497" y="4423"/>
                  </a:lnTo>
                  <a:lnTo>
                    <a:pt x="5369" y="4295"/>
                  </a:lnTo>
                  <a:lnTo>
                    <a:pt x="5267" y="4142"/>
                  </a:lnTo>
                  <a:lnTo>
                    <a:pt x="5216" y="3963"/>
                  </a:lnTo>
                  <a:lnTo>
                    <a:pt x="5190" y="3784"/>
                  </a:lnTo>
                  <a:lnTo>
                    <a:pt x="5216" y="3579"/>
                  </a:lnTo>
                  <a:lnTo>
                    <a:pt x="5267" y="3426"/>
                  </a:lnTo>
                  <a:lnTo>
                    <a:pt x="5369" y="3272"/>
                  </a:lnTo>
                  <a:lnTo>
                    <a:pt x="5497" y="3145"/>
                  </a:lnTo>
                  <a:lnTo>
                    <a:pt x="5625" y="3068"/>
                  </a:lnTo>
                  <a:lnTo>
                    <a:pt x="5804" y="2991"/>
                  </a:lnTo>
                  <a:lnTo>
                    <a:pt x="5983" y="2966"/>
                  </a:lnTo>
                  <a:lnTo>
                    <a:pt x="6162" y="2991"/>
                  </a:lnTo>
                  <a:lnTo>
                    <a:pt x="6366" y="3017"/>
                  </a:lnTo>
                  <a:lnTo>
                    <a:pt x="6366" y="997"/>
                  </a:lnTo>
                  <a:lnTo>
                    <a:pt x="4577" y="997"/>
                  </a:lnTo>
                  <a:lnTo>
                    <a:pt x="4577" y="972"/>
                  </a:lnTo>
                  <a:lnTo>
                    <a:pt x="4602" y="793"/>
                  </a:lnTo>
                  <a:lnTo>
                    <a:pt x="4577" y="614"/>
                  </a:lnTo>
                  <a:lnTo>
                    <a:pt x="4500" y="460"/>
                  </a:lnTo>
                  <a:lnTo>
                    <a:pt x="4398" y="307"/>
                  </a:lnTo>
                  <a:lnTo>
                    <a:pt x="4295" y="179"/>
                  </a:lnTo>
                  <a:lnTo>
                    <a:pt x="4142" y="103"/>
                  </a:lnTo>
                  <a:lnTo>
                    <a:pt x="3963" y="26"/>
                  </a:lnTo>
                  <a:lnTo>
                    <a:pt x="37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1196296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30"/>
          <p:cNvSpPr/>
          <p:nvPr/>
        </p:nvSpPr>
        <p:spPr>
          <a:xfrm>
            <a:off x="708450" y="3510098"/>
            <a:ext cx="4679100" cy="457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0"/>
          <p:cNvSpPr/>
          <p:nvPr/>
        </p:nvSpPr>
        <p:spPr>
          <a:xfrm>
            <a:off x="2430833" y="1176202"/>
            <a:ext cx="1234334" cy="1245799"/>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0"/>
          <p:cNvSpPr txBox="1">
            <a:spLocks noGrp="1"/>
          </p:cNvSpPr>
          <p:nvPr>
            <p:ph type="title"/>
          </p:nvPr>
        </p:nvSpPr>
        <p:spPr>
          <a:xfrm>
            <a:off x="844350" y="2595832"/>
            <a:ext cx="44073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Introduction </a:t>
            </a:r>
            <a:endParaRPr dirty="0"/>
          </a:p>
        </p:txBody>
      </p:sp>
      <p:sp>
        <p:nvSpPr>
          <p:cNvPr id="732" name="Google Shape;732;p30"/>
          <p:cNvSpPr/>
          <p:nvPr/>
        </p:nvSpPr>
        <p:spPr>
          <a:xfrm>
            <a:off x="5754025" y="1180684"/>
            <a:ext cx="2663121" cy="2663121"/>
          </a:xfrm>
          <a:custGeom>
            <a:avLst/>
            <a:gdLst/>
            <a:ahLst/>
            <a:cxnLst/>
            <a:rect l="l" t="t" r="r" b="b"/>
            <a:pathLst>
              <a:path w="80989" h="80989" extrusionOk="0">
                <a:moveTo>
                  <a:pt x="40495" y="0"/>
                </a:moveTo>
                <a:lnTo>
                  <a:pt x="40495" y="0"/>
                </a:lnTo>
                <a:lnTo>
                  <a:pt x="41532" y="23"/>
                </a:lnTo>
                <a:lnTo>
                  <a:pt x="42570" y="70"/>
                </a:lnTo>
                <a:lnTo>
                  <a:pt x="43608" y="139"/>
                </a:lnTo>
                <a:lnTo>
                  <a:pt x="44645" y="208"/>
                </a:lnTo>
                <a:lnTo>
                  <a:pt x="45660" y="346"/>
                </a:lnTo>
                <a:lnTo>
                  <a:pt x="46652" y="485"/>
                </a:lnTo>
                <a:lnTo>
                  <a:pt x="47666" y="646"/>
                </a:lnTo>
                <a:lnTo>
                  <a:pt x="48658" y="831"/>
                </a:lnTo>
                <a:lnTo>
                  <a:pt x="49650" y="1038"/>
                </a:lnTo>
                <a:lnTo>
                  <a:pt x="50618" y="1292"/>
                </a:lnTo>
                <a:lnTo>
                  <a:pt x="51587" y="1545"/>
                </a:lnTo>
                <a:lnTo>
                  <a:pt x="52532" y="1822"/>
                </a:lnTo>
                <a:lnTo>
                  <a:pt x="53478" y="2145"/>
                </a:lnTo>
                <a:lnTo>
                  <a:pt x="54423" y="2468"/>
                </a:lnTo>
                <a:lnTo>
                  <a:pt x="55345" y="2814"/>
                </a:lnTo>
                <a:lnTo>
                  <a:pt x="56245" y="3183"/>
                </a:lnTo>
                <a:lnTo>
                  <a:pt x="57167" y="3598"/>
                </a:lnTo>
                <a:lnTo>
                  <a:pt x="58044" y="4013"/>
                </a:lnTo>
                <a:lnTo>
                  <a:pt x="58920" y="4428"/>
                </a:lnTo>
                <a:lnTo>
                  <a:pt x="59796" y="4889"/>
                </a:lnTo>
                <a:lnTo>
                  <a:pt x="60649" y="5373"/>
                </a:lnTo>
                <a:lnTo>
                  <a:pt x="61480" y="5881"/>
                </a:lnTo>
                <a:lnTo>
                  <a:pt x="62310" y="6388"/>
                </a:lnTo>
                <a:lnTo>
                  <a:pt x="63140" y="6918"/>
                </a:lnTo>
                <a:lnTo>
                  <a:pt x="63924" y="7472"/>
                </a:lnTo>
                <a:lnTo>
                  <a:pt x="64708" y="8048"/>
                </a:lnTo>
                <a:lnTo>
                  <a:pt x="65492" y="8648"/>
                </a:lnTo>
                <a:lnTo>
                  <a:pt x="66253" y="9248"/>
                </a:lnTo>
                <a:lnTo>
                  <a:pt x="66991" y="9893"/>
                </a:lnTo>
                <a:lnTo>
                  <a:pt x="67729" y="10539"/>
                </a:lnTo>
                <a:lnTo>
                  <a:pt x="68421" y="11185"/>
                </a:lnTo>
                <a:lnTo>
                  <a:pt x="69113" y="11876"/>
                </a:lnTo>
                <a:lnTo>
                  <a:pt x="69804" y="12568"/>
                </a:lnTo>
                <a:lnTo>
                  <a:pt x="70473" y="13283"/>
                </a:lnTo>
                <a:lnTo>
                  <a:pt x="71119" y="13998"/>
                </a:lnTo>
                <a:lnTo>
                  <a:pt x="71741" y="14736"/>
                </a:lnTo>
                <a:lnTo>
                  <a:pt x="72341" y="15497"/>
                </a:lnTo>
                <a:lnTo>
                  <a:pt x="72941" y="16281"/>
                </a:lnTo>
                <a:lnTo>
                  <a:pt x="73517" y="17065"/>
                </a:lnTo>
                <a:lnTo>
                  <a:pt x="74071" y="17849"/>
                </a:lnTo>
                <a:lnTo>
                  <a:pt x="74601" y="18679"/>
                </a:lnTo>
                <a:lnTo>
                  <a:pt x="75131" y="19509"/>
                </a:lnTo>
                <a:lnTo>
                  <a:pt x="75616" y="20340"/>
                </a:lnTo>
                <a:lnTo>
                  <a:pt x="76100" y="21193"/>
                </a:lnTo>
                <a:lnTo>
                  <a:pt x="76561" y="22069"/>
                </a:lnTo>
                <a:lnTo>
                  <a:pt x="76999" y="22945"/>
                </a:lnTo>
                <a:lnTo>
                  <a:pt x="77414" y="23845"/>
                </a:lnTo>
                <a:lnTo>
                  <a:pt x="77806" y="24744"/>
                </a:lnTo>
                <a:lnTo>
                  <a:pt x="78175" y="25644"/>
                </a:lnTo>
                <a:lnTo>
                  <a:pt x="78521" y="26566"/>
                </a:lnTo>
                <a:lnTo>
                  <a:pt x="78844" y="27511"/>
                </a:lnTo>
                <a:lnTo>
                  <a:pt x="79167" y="28457"/>
                </a:lnTo>
                <a:lnTo>
                  <a:pt x="79444" y="29402"/>
                </a:lnTo>
                <a:lnTo>
                  <a:pt x="79697" y="30371"/>
                </a:lnTo>
                <a:lnTo>
                  <a:pt x="79951" y="31363"/>
                </a:lnTo>
                <a:lnTo>
                  <a:pt x="80158" y="32331"/>
                </a:lnTo>
                <a:lnTo>
                  <a:pt x="80343" y="33323"/>
                </a:lnTo>
                <a:lnTo>
                  <a:pt x="80504" y="34337"/>
                </a:lnTo>
                <a:lnTo>
                  <a:pt x="80666" y="35329"/>
                </a:lnTo>
                <a:lnTo>
                  <a:pt x="80781" y="36367"/>
                </a:lnTo>
                <a:lnTo>
                  <a:pt x="80873" y="37381"/>
                </a:lnTo>
                <a:lnTo>
                  <a:pt x="80919" y="38419"/>
                </a:lnTo>
                <a:lnTo>
                  <a:pt x="80966" y="39457"/>
                </a:lnTo>
                <a:lnTo>
                  <a:pt x="80989" y="40494"/>
                </a:lnTo>
                <a:lnTo>
                  <a:pt x="80989" y="40494"/>
                </a:lnTo>
                <a:lnTo>
                  <a:pt x="80966" y="41532"/>
                </a:lnTo>
                <a:lnTo>
                  <a:pt x="80919" y="42570"/>
                </a:lnTo>
                <a:lnTo>
                  <a:pt x="80873" y="43608"/>
                </a:lnTo>
                <a:lnTo>
                  <a:pt x="80781" y="44645"/>
                </a:lnTo>
                <a:lnTo>
                  <a:pt x="80666" y="45660"/>
                </a:lnTo>
                <a:lnTo>
                  <a:pt x="80504" y="46652"/>
                </a:lnTo>
                <a:lnTo>
                  <a:pt x="80343" y="47666"/>
                </a:lnTo>
                <a:lnTo>
                  <a:pt x="80158" y="48658"/>
                </a:lnTo>
                <a:lnTo>
                  <a:pt x="79951" y="49649"/>
                </a:lnTo>
                <a:lnTo>
                  <a:pt x="79697" y="50618"/>
                </a:lnTo>
                <a:lnTo>
                  <a:pt x="79444" y="51586"/>
                </a:lnTo>
                <a:lnTo>
                  <a:pt x="79167" y="52532"/>
                </a:lnTo>
                <a:lnTo>
                  <a:pt x="78844" y="53477"/>
                </a:lnTo>
                <a:lnTo>
                  <a:pt x="78521" y="54423"/>
                </a:lnTo>
                <a:lnTo>
                  <a:pt x="78175" y="55345"/>
                </a:lnTo>
                <a:lnTo>
                  <a:pt x="77806" y="56245"/>
                </a:lnTo>
                <a:lnTo>
                  <a:pt x="77414" y="57167"/>
                </a:lnTo>
                <a:lnTo>
                  <a:pt x="76999" y="58043"/>
                </a:lnTo>
                <a:lnTo>
                  <a:pt x="76561" y="58920"/>
                </a:lnTo>
                <a:lnTo>
                  <a:pt x="76100" y="59796"/>
                </a:lnTo>
                <a:lnTo>
                  <a:pt x="75616" y="60649"/>
                </a:lnTo>
                <a:lnTo>
                  <a:pt x="75131" y="61479"/>
                </a:lnTo>
                <a:lnTo>
                  <a:pt x="74601" y="62310"/>
                </a:lnTo>
                <a:lnTo>
                  <a:pt x="74071" y="63140"/>
                </a:lnTo>
                <a:lnTo>
                  <a:pt x="73517" y="63924"/>
                </a:lnTo>
                <a:lnTo>
                  <a:pt x="72941" y="64731"/>
                </a:lnTo>
                <a:lnTo>
                  <a:pt x="72341" y="65492"/>
                </a:lnTo>
                <a:lnTo>
                  <a:pt x="71741" y="66253"/>
                </a:lnTo>
                <a:lnTo>
                  <a:pt x="71119" y="66991"/>
                </a:lnTo>
                <a:lnTo>
                  <a:pt x="70473" y="67729"/>
                </a:lnTo>
                <a:lnTo>
                  <a:pt x="69804" y="68421"/>
                </a:lnTo>
                <a:lnTo>
                  <a:pt x="69113" y="69135"/>
                </a:lnTo>
                <a:lnTo>
                  <a:pt x="68421" y="69804"/>
                </a:lnTo>
                <a:lnTo>
                  <a:pt x="67729" y="70473"/>
                </a:lnTo>
                <a:lnTo>
                  <a:pt x="66991" y="71119"/>
                </a:lnTo>
                <a:lnTo>
                  <a:pt x="66253" y="71741"/>
                </a:lnTo>
                <a:lnTo>
                  <a:pt x="65492" y="72341"/>
                </a:lnTo>
                <a:lnTo>
                  <a:pt x="64708" y="72940"/>
                </a:lnTo>
                <a:lnTo>
                  <a:pt x="63924" y="73517"/>
                </a:lnTo>
                <a:lnTo>
                  <a:pt x="63140" y="74070"/>
                </a:lnTo>
                <a:lnTo>
                  <a:pt x="62310" y="74601"/>
                </a:lnTo>
                <a:lnTo>
                  <a:pt x="61480" y="75131"/>
                </a:lnTo>
                <a:lnTo>
                  <a:pt x="60649" y="75615"/>
                </a:lnTo>
                <a:lnTo>
                  <a:pt x="59796" y="76100"/>
                </a:lnTo>
                <a:lnTo>
                  <a:pt x="58920" y="76561"/>
                </a:lnTo>
                <a:lnTo>
                  <a:pt x="58044" y="76999"/>
                </a:lnTo>
                <a:lnTo>
                  <a:pt x="57167" y="77414"/>
                </a:lnTo>
                <a:lnTo>
                  <a:pt x="56245" y="77806"/>
                </a:lnTo>
                <a:lnTo>
                  <a:pt x="55345" y="78175"/>
                </a:lnTo>
                <a:lnTo>
                  <a:pt x="54423" y="78521"/>
                </a:lnTo>
                <a:lnTo>
                  <a:pt x="53478" y="78867"/>
                </a:lnTo>
                <a:lnTo>
                  <a:pt x="52532" y="79167"/>
                </a:lnTo>
                <a:lnTo>
                  <a:pt x="51587" y="79443"/>
                </a:lnTo>
                <a:lnTo>
                  <a:pt x="50618" y="79697"/>
                </a:lnTo>
                <a:lnTo>
                  <a:pt x="49650" y="79951"/>
                </a:lnTo>
                <a:lnTo>
                  <a:pt x="48658" y="80158"/>
                </a:lnTo>
                <a:lnTo>
                  <a:pt x="47666" y="80343"/>
                </a:lnTo>
                <a:lnTo>
                  <a:pt x="46652" y="80527"/>
                </a:lnTo>
                <a:lnTo>
                  <a:pt x="45660" y="80666"/>
                </a:lnTo>
                <a:lnTo>
                  <a:pt x="44645" y="80781"/>
                </a:lnTo>
                <a:lnTo>
                  <a:pt x="43608" y="80873"/>
                </a:lnTo>
                <a:lnTo>
                  <a:pt x="42570" y="80919"/>
                </a:lnTo>
                <a:lnTo>
                  <a:pt x="41532" y="80965"/>
                </a:lnTo>
                <a:lnTo>
                  <a:pt x="40495" y="80989"/>
                </a:lnTo>
                <a:lnTo>
                  <a:pt x="40495" y="80989"/>
                </a:lnTo>
                <a:lnTo>
                  <a:pt x="39457" y="80965"/>
                </a:lnTo>
                <a:lnTo>
                  <a:pt x="38419" y="80919"/>
                </a:lnTo>
                <a:lnTo>
                  <a:pt x="37381" y="80873"/>
                </a:lnTo>
                <a:lnTo>
                  <a:pt x="36367" y="80781"/>
                </a:lnTo>
                <a:lnTo>
                  <a:pt x="35329" y="80666"/>
                </a:lnTo>
                <a:lnTo>
                  <a:pt x="34337" y="80527"/>
                </a:lnTo>
                <a:lnTo>
                  <a:pt x="33323" y="80343"/>
                </a:lnTo>
                <a:lnTo>
                  <a:pt x="32331" y="80158"/>
                </a:lnTo>
                <a:lnTo>
                  <a:pt x="31363" y="79951"/>
                </a:lnTo>
                <a:lnTo>
                  <a:pt x="30371" y="79697"/>
                </a:lnTo>
                <a:lnTo>
                  <a:pt x="29403" y="79443"/>
                </a:lnTo>
                <a:lnTo>
                  <a:pt x="28457" y="79167"/>
                </a:lnTo>
                <a:lnTo>
                  <a:pt x="27512" y="78867"/>
                </a:lnTo>
                <a:lnTo>
                  <a:pt x="26566" y="78521"/>
                </a:lnTo>
                <a:lnTo>
                  <a:pt x="25644" y="78175"/>
                </a:lnTo>
                <a:lnTo>
                  <a:pt x="24744" y="77806"/>
                </a:lnTo>
                <a:lnTo>
                  <a:pt x="23845" y="77414"/>
                </a:lnTo>
                <a:lnTo>
                  <a:pt x="22946" y="76999"/>
                </a:lnTo>
                <a:lnTo>
                  <a:pt x="22069" y="76561"/>
                </a:lnTo>
                <a:lnTo>
                  <a:pt x="21193" y="76100"/>
                </a:lnTo>
                <a:lnTo>
                  <a:pt x="20340" y="75615"/>
                </a:lnTo>
                <a:lnTo>
                  <a:pt x="19510" y="75131"/>
                </a:lnTo>
                <a:lnTo>
                  <a:pt x="18679" y="74601"/>
                </a:lnTo>
                <a:lnTo>
                  <a:pt x="17849" y="74070"/>
                </a:lnTo>
                <a:lnTo>
                  <a:pt x="17065" y="73517"/>
                </a:lnTo>
                <a:lnTo>
                  <a:pt x="16281" y="72940"/>
                </a:lnTo>
                <a:lnTo>
                  <a:pt x="15497" y="72341"/>
                </a:lnTo>
                <a:lnTo>
                  <a:pt x="14736" y="71741"/>
                </a:lnTo>
                <a:lnTo>
                  <a:pt x="13998" y="71119"/>
                </a:lnTo>
                <a:lnTo>
                  <a:pt x="13283" y="70473"/>
                </a:lnTo>
                <a:lnTo>
                  <a:pt x="12568" y="69804"/>
                </a:lnTo>
                <a:lnTo>
                  <a:pt x="11877" y="69135"/>
                </a:lnTo>
                <a:lnTo>
                  <a:pt x="11185" y="68421"/>
                </a:lnTo>
                <a:lnTo>
                  <a:pt x="10516" y="67729"/>
                </a:lnTo>
                <a:lnTo>
                  <a:pt x="9893" y="66991"/>
                </a:lnTo>
                <a:lnTo>
                  <a:pt x="9248" y="66253"/>
                </a:lnTo>
                <a:lnTo>
                  <a:pt x="8648" y="65492"/>
                </a:lnTo>
                <a:lnTo>
                  <a:pt x="8049" y="64731"/>
                </a:lnTo>
                <a:lnTo>
                  <a:pt x="7472" y="63924"/>
                </a:lnTo>
                <a:lnTo>
                  <a:pt x="6919" y="63140"/>
                </a:lnTo>
                <a:lnTo>
                  <a:pt x="6388" y="62310"/>
                </a:lnTo>
                <a:lnTo>
                  <a:pt x="5881" y="61479"/>
                </a:lnTo>
                <a:lnTo>
                  <a:pt x="5374" y="60649"/>
                </a:lnTo>
                <a:lnTo>
                  <a:pt x="4889" y="59796"/>
                </a:lnTo>
                <a:lnTo>
                  <a:pt x="4428" y="58920"/>
                </a:lnTo>
                <a:lnTo>
                  <a:pt x="4013" y="58043"/>
                </a:lnTo>
                <a:lnTo>
                  <a:pt x="3575" y="57167"/>
                </a:lnTo>
                <a:lnTo>
                  <a:pt x="3183" y="56245"/>
                </a:lnTo>
                <a:lnTo>
                  <a:pt x="2814" y="55345"/>
                </a:lnTo>
                <a:lnTo>
                  <a:pt x="2468" y="54423"/>
                </a:lnTo>
                <a:lnTo>
                  <a:pt x="2145" y="53477"/>
                </a:lnTo>
                <a:lnTo>
                  <a:pt x="1822" y="52532"/>
                </a:lnTo>
                <a:lnTo>
                  <a:pt x="1546" y="51586"/>
                </a:lnTo>
                <a:lnTo>
                  <a:pt x="1292" y="50618"/>
                </a:lnTo>
                <a:lnTo>
                  <a:pt x="1038" y="49649"/>
                </a:lnTo>
                <a:lnTo>
                  <a:pt x="831" y="48658"/>
                </a:lnTo>
                <a:lnTo>
                  <a:pt x="646" y="47666"/>
                </a:lnTo>
                <a:lnTo>
                  <a:pt x="485" y="46652"/>
                </a:lnTo>
                <a:lnTo>
                  <a:pt x="323" y="45660"/>
                </a:lnTo>
                <a:lnTo>
                  <a:pt x="208" y="44645"/>
                </a:lnTo>
                <a:lnTo>
                  <a:pt x="116" y="43608"/>
                </a:lnTo>
                <a:lnTo>
                  <a:pt x="70" y="42570"/>
                </a:lnTo>
                <a:lnTo>
                  <a:pt x="24" y="41532"/>
                </a:lnTo>
                <a:lnTo>
                  <a:pt x="1" y="40494"/>
                </a:lnTo>
                <a:lnTo>
                  <a:pt x="1" y="40494"/>
                </a:lnTo>
                <a:lnTo>
                  <a:pt x="24" y="39457"/>
                </a:lnTo>
                <a:lnTo>
                  <a:pt x="70" y="38419"/>
                </a:lnTo>
                <a:lnTo>
                  <a:pt x="116" y="37381"/>
                </a:lnTo>
                <a:lnTo>
                  <a:pt x="208" y="36367"/>
                </a:lnTo>
                <a:lnTo>
                  <a:pt x="323" y="35329"/>
                </a:lnTo>
                <a:lnTo>
                  <a:pt x="485" y="34337"/>
                </a:lnTo>
                <a:lnTo>
                  <a:pt x="646" y="33323"/>
                </a:lnTo>
                <a:lnTo>
                  <a:pt x="831" y="32331"/>
                </a:lnTo>
                <a:lnTo>
                  <a:pt x="1038" y="31363"/>
                </a:lnTo>
                <a:lnTo>
                  <a:pt x="1292" y="30371"/>
                </a:lnTo>
                <a:lnTo>
                  <a:pt x="1546" y="29402"/>
                </a:lnTo>
                <a:lnTo>
                  <a:pt x="1822" y="28457"/>
                </a:lnTo>
                <a:lnTo>
                  <a:pt x="2145" y="27511"/>
                </a:lnTo>
                <a:lnTo>
                  <a:pt x="2468" y="26566"/>
                </a:lnTo>
                <a:lnTo>
                  <a:pt x="2814" y="25644"/>
                </a:lnTo>
                <a:lnTo>
                  <a:pt x="3183" y="24744"/>
                </a:lnTo>
                <a:lnTo>
                  <a:pt x="3575" y="23845"/>
                </a:lnTo>
                <a:lnTo>
                  <a:pt x="4013" y="22945"/>
                </a:lnTo>
                <a:lnTo>
                  <a:pt x="4428" y="22069"/>
                </a:lnTo>
                <a:lnTo>
                  <a:pt x="4889" y="21193"/>
                </a:lnTo>
                <a:lnTo>
                  <a:pt x="5374" y="20340"/>
                </a:lnTo>
                <a:lnTo>
                  <a:pt x="5881" y="19509"/>
                </a:lnTo>
                <a:lnTo>
                  <a:pt x="6388" y="18679"/>
                </a:lnTo>
                <a:lnTo>
                  <a:pt x="6919" y="17849"/>
                </a:lnTo>
                <a:lnTo>
                  <a:pt x="7472" y="17065"/>
                </a:lnTo>
                <a:lnTo>
                  <a:pt x="8049" y="16281"/>
                </a:lnTo>
                <a:lnTo>
                  <a:pt x="8648" y="15497"/>
                </a:lnTo>
                <a:lnTo>
                  <a:pt x="9248" y="14736"/>
                </a:lnTo>
                <a:lnTo>
                  <a:pt x="9893" y="13998"/>
                </a:lnTo>
                <a:lnTo>
                  <a:pt x="10516" y="13283"/>
                </a:lnTo>
                <a:lnTo>
                  <a:pt x="11185" y="12568"/>
                </a:lnTo>
                <a:lnTo>
                  <a:pt x="11877" y="11876"/>
                </a:lnTo>
                <a:lnTo>
                  <a:pt x="12568" y="11185"/>
                </a:lnTo>
                <a:lnTo>
                  <a:pt x="13283" y="10539"/>
                </a:lnTo>
                <a:lnTo>
                  <a:pt x="13998" y="9893"/>
                </a:lnTo>
                <a:lnTo>
                  <a:pt x="14736" y="9248"/>
                </a:lnTo>
                <a:lnTo>
                  <a:pt x="15497" y="8648"/>
                </a:lnTo>
                <a:lnTo>
                  <a:pt x="16281" y="8048"/>
                </a:lnTo>
                <a:lnTo>
                  <a:pt x="17065" y="7472"/>
                </a:lnTo>
                <a:lnTo>
                  <a:pt x="17849" y="6918"/>
                </a:lnTo>
                <a:lnTo>
                  <a:pt x="18679" y="6388"/>
                </a:lnTo>
                <a:lnTo>
                  <a:pt x="19510" y="5881"/>
                </a:lnTo>
                <a:lnTo>
                  <a:pt x="20340" y="5373"/>
                </a:lnTo>
                <a:lnTo>
                  <a:pt x="21193" y="4889"/>
                </a:lnTo>
                <a:lnTo>
                  <a:pt x="22069" y="4428"/>
                </a:lnTo>
                <a:lnTo>
                  <a:pt x="22946" y="4013"/>
                </a:lnTo>
                <a:lnTo>
                  <a:pt x="23845" y="3598"/>
                </a:lnTo>
                <a:lnTo>
                  <a:pt x="24744" y="3183"/>
                </a:lnTo>
                <a:lnTo>
                  <a:pt x="25644" y="2814"/>
                </a:lnTo>
                <a:lnTo>
                  <a:pt x="26566" y="2468"/>
                </a:lnTo>
                <a:lnTo>
                  <a:pt x="27512" y="2145"/>
                </a:lnTo>
                <a:lnTo>
                  <a:pt x="28457" y="1822"/>
                </a:lnTo>
                <a:lnTo>
                  <a:pt x="29403" y="1545"/>
                </a:lnTo>
                <a:lnTo>
                  <a:pt x="30371" y="1292"/>
                </a:lnTo>
                <a:lnTo>
                  <a:pt x="31363" y="1038"/>
                </a:lnTo>
                <a:lnTo>
                  <a:pt x="32331" y="831"/>
                </a:lnTo>
                <a:lnTo>
                  <a:pt x="33323" y="646"/>
                </a:lnTo>
                <a:lnTo>
                  <a:pt x="34337" y="485"/>
                </a:lnTo>
                <a:lnTo>
                  <a:pt x="35329" y="346"/>
                </a:lnTo>
                <a:lnTo>
                  <a:pt x="36367" y="208"/>
                </a:lnTo>
                <a:lnTo>
                  <a:pt x="37381" y="139"/>
                </a:lnTo>
                <a:lnTo>
                  <a:pt x="38419" y="70"/>
                </a:lnTo>
                <a:lnTo>
                  <a:pt x="39457" y="23"/>
                </a:lnTo>
                <a:lnTo>
                  <a:pt x="40495" y="0"/>
                </a:lnTo>
                <a:lnTo>
                  <a:pt x="404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3" name="Google Shape;733;p30"/>
          <p:cNvGrpSpPr/>
          <p:nvPr/>
        </p:nvGrpSpPr>
        <p:grpSpPr>
          <a:xfrm>
            <a:off x="5816961" y="1482475"/>
            <a:ext cx="2613808" cy="2480341"/>
            <a:chOff x="5816961" y="1621482"/>
            <a:chExt cx="2613808" cy="2480341"/>
          </a:xfrm>
        </p:grpSpPr>
        <p:sp>
          <p:nvSpPr>
            <p:cNvPr id="734" name="Google Shape;734;p30"/>
            <p:cNvSpPr/>
            <p:nvPr/>
          </p:nvSpPr>
          <p:spPr>
            <a:xfrm>
              <a:off x="5816961" y="1621482"/>
              <a:ext cx="1038890" cy="1129119"/>
            </a:xfrm>
            <a:custGeom>
              <a:avLst/>
              <a:gdLst/>
              <a:ahLst/>
              <a:cxnLst/>
              <a:rect l="l" t="t" r="r" b="b"/>
              <a:pathLst>
                <a:path w="31594" h="34338" extrusionOk="0">
                  <a:moveTo>
                    <a:pt x="2053" y="21262"/>
                  </a:moveTo>
                  <a:lnTo>
                    <a:pt x="2053" y="21262"/>
                  </a:lnTo>
                  <a:lnTo>
                    <a:pt x="1753" y="21723"/>
                  </a:lnTo>
                  <a:lnTo>
                    <a:pt x="1499" y="22208"/>
                  </a:lnTo>
                  <a:lnTo>
                    <a:pt x="1269" y="22761"/>
                  </a:lnTo>
                  <a:lnTo>
                    <a:pt x="1107" y="23338"/>
                  </a:lnTo>
                  <a:lnTo>
                    <a:pt x="1015" y="23637"/>
                  </a:lnTo>
                  <a:lnTo>
                    <a:pt x="969" y="23960"/>
                  </a:lnTo>
                  <a:lnTo>
                    <a:pt x="923" y="24283"/>
                  </a:lnTo>
                  <a:lnTo>
                    <a:pt x="877" y="24606"/>
                  </a:lnTo>
                  <a:lnTo>
                    <a:pt x="854" y="24975"/>
                  </a:lnTo>
                  <a:lnTo>
                    <a:pt x="854" y="25321"/>
                  </a:lnTo>
                  <a:lnTo>
                    <a:pt x="877" y="26082"/>
                  </a:lnTo>
                  <a:lnTo>
                    <a:pt x="877" y="26082"/>
                  </a:lnTo>
                  <a:lnTo>
                    <a:pt x="923" y="26658"/>
                  </a:lnTo>
                  <a:lnTo>
                    <a:pt x="1015" y="27235"/>
                  </a:lnTo>
                  <a:lnTo>
                    <a:pt x="1154" y="27788"/>
                  </a:lnTo>
                  <a:lnTo>
                    <a:pt x="1315" y="28342"/>
                  </a:lnTo>
                  <a:lnTo>
                    <a:pt x="1499" y="28895"/>
                  </a:lnTo>
                  <a:lnTo>
                    <a:pt x="1730" y="29425"/>
                  </a:lnTo>
                  <a:lnTo>
                    <a:pt x="1984" y="29933"/>
                  </a:lnTo>
                  <a:lnTo>
                    <a:pt x="2284" y="30417"/>
                  </a:lnTo>
                  <a:lnTo>
                    <a:pt x="2583" y="30901"/>
                  </a:lnTo>
                  <a:lnTo>
                    <a:pt x="2929" y="31363"/>
                  </a:lnTo>
                  <a:lnTo>
                    <a:pt x="3275" y="31778"/>
                  </a:lnTo>
                  <a:lnTo>
                    <a:pt x="3667" y="32193"/>
                  </a:lnTo>
                  <a:lnTo>
                    <a:pt x="4059" y="32562"/>
                  </a:lnTo>
                  <a:lnTo>
                    <a:pt x="4474" y="32908"/>
                  </a:lnTo>
                  <a:lnTo>
                    <a:pt x="4912" y="33230"/>
                  </a:lnTo>
                  <a:lnTo>
                    <a:pt x="5351" y="33507"/>
                  </a:lnTo>
                  <a:lnTo>
                    <a:pt x="5351" y="33507"/>
                  </a:lnTo>
                  <a:lnTo>
                    <a:pt x="5812" y="33738"/>
                  </a:lnTo>
                  <a:lnTo>
                    <a:pt x="6296" y="33945"/>
                  </a:lnTo>
                  <a:lnTo>
                    <a:pt x="6780" y="34107"/>
                  </a:lnTo>
                  <a:lnTo>
                    <a:pt x="7288" y="34222"/>
                  </a:lnTo>
                  <a:lnTo>
                    <a:pt x="7772" y="34291"/>
                  </a:lnTo>
                  <a:lnTo>
                    <a:pt x="8279" y="34337"/>
                  </a:lnTo>
                  <a:lnTo>
                    <a:pt x="8787" y="34314"/>
                  </a:lnTo>
                  <a:lnTo>
                    <a:pt x="9294" y="34222"/>
                  </a:lnTo>
                  <a:lnTo>
                    <a:pt x="9824" y="34107"/>
                  </a:lnTo>
                  <a:lnTo>
                    <a:pt x="10332" y="33922"/>
                  </a:lnTo>
                  <a:lnTo>
                    <a:pt x="10585" y="33807"/>
                  </a:lnTo>
                  <a:lnTo>
                    <a:pt x="10839" y="33669"/>
                  </a:lnTo>
                  <a:lnTo>
                    <a:pt x="11093" y="33530"/>
                  </a:lnTo>
                  <a:lnTo>
                    <a:pt x="11323" y="33369"/>
                  </a:lnTo>
                  <a:lnTo>
                    <a:pt x="11577" y="33184"/>
                  </a:lnTo>
                  <a:lnTo>
                    <a:pt x="11831" y="33000"/>
                  </a:lnTo>
                  <a:lnTo>
                    <a:pt x="12061" y="32792"/>
                  </a:lnTo>
                  <a:lnTo>
                    <a:pt x="12315" y="32562"/>
                  </a:lnTo>
                  <a:lnTo>
                    <a:pt x="12799" y="32077"/>
                  </a:lnTo>
                  <a:lnTo>
                    <a:pt x="13260" y="31501"/>
                  </a:lnTo>
                  <a:lnTo>
                    <a:pt x="13260" y="31501"/>
                  </a:lnTo>
                  <a:lnTo>
                    <a:pt x="13721" y="31455"/>
                  </a:lnTo>
                  <a:lnTo>
                    <a:pt x="14183" y="31386"/>
                  </a:lnTo>
                  <a:lnTo>
                    <a:pt x="14183" y="31386"/>
                  </a:lnTo>
                  <a:lnTo>
                    <a:pt x="14529" y="31316"/>
                  </a:lnTo>
                  <a:lnTo>
                    <a:pt x="14898" y="31224"/>
                  </a:lnTo>
                  <a:lnTo>
                    <a:pt x="15220" y="31109"/>
                  </a:lnTo>
                  <a:lnTo>
                    <a:pt x="15566" y="30971"/>
                  </a:lnTo>
                  <a:lnTo>
                    <a:pt x="15889" y="30809"/>
                  </a:lnTo>
                  <a:lnTo>
                    <a:pt x="16212" y="30625"/>
                  </a:lnTo>
                  <a:lnTo>
                    <a:pt x="16535" y="30417"/>
                  </a:lnTo>
                  <a:lnTo>
                    <a:pt x="16835" y="30186"/>
                  </a:lnTo>
                  <a:lnTo>
                    <a:pt x="16835" y="30186"/>
                  </a:lnTo>
                  <a:lnTo>
                    <a:pt x="17157" y="29887"/>
                  </a:lnTo>
                  <a:lnTo>
                    <a:pt x="17457" y="29564"/>
                  </a:lnTo>
                  <a:lnTo>
                    <a:pt x="17757" y="29218"/>
                  </a:lnTo>
                  <a:lnTo>
                    <a:pt x="18034" y="28872"/>
                  </a:lnTo>
                  <a:lnTo>
                    <a:pt x="18310" y="28503"/>
                  </a:lnTo>
                  <a:lnTo>
                    <a:pt x="18541" y="28134"/>
                  </a:lnTo>
                  <a:lnTo>
                    <a:pt x="18772" y="27742"/>
                  </a:lnTo>
                  <a:lnTo>
                    <a:pt x="18979" y="27327"/>
                  </a:lnTo>
                  <a:lnTo>
                    <a:pt x="18979" y="27327"/>
                  </a:lnTo>
                  <a:lnTo>
                    <a:pt x="19164" y="26912"/>
                  </a:lnTo>
                  <a:lnTo>
                    <a:pt x="19348" y="26497"/>
                  </a:lnTo>
                  <a:lnTo>
                    <a:pt x="19510" y="26082"/>
                  </a:lnTo>
                  <a:lnTo>
                    <a:pt x="19648" y="25644"/>
                  </a:lnTo>
                  <a:lnTo>
                    <a:pt x="19763" y="25228"/>
                  </a:lnTo>
                  <a:lnTo>
                    <a:pt x="19879" y="24790"/>
                  </a:lnTo>
                  <a:lnTo>
                    <a:pt x="19971" y="24375"/>
                  </a:lnTo>
                  <a:lnTo>
                    <a:pt x="20040" y="23937"/>
                  </a:lnTo>
                  <a:lnTo>
                    <a:pt x="20040" y="23937"/>
                  </a:lnTo>
                  <a:lnTo>
                    <a:pt x="20109" y="23545"/>
                  </a:lnTo>
                  <a:lnTo>
                    <a:pt x="20155" y="23153"/>
                  </a:lnTo>
                  <a:lnTo>
                    <a:pt x="20178" y="22392"/>
                  </a:lnTo>
                  <a:lnTo>
                    <a:pt x="20178" y="21654"/>
                  </a:lnTo>
                  <a:lnTo>
                    <a:pt x="20109" y="20939"/>
                  </a:lnTo>
                  <a:lnTo>
                    <a:pt x="20109" y="20939"/>
                  </a:lnTo>
                  <a:lnTo>
                    <a:pt x="20617" y="20732"/>
                  </a:lnTo>
                  <a:lnTo>
                    <a:pt x="21124" y="20501"/>
                  </a:lnTo>
                  <a:lnTo>
                    <a:pt x="21654" y="20201"/>
                  </a:lnTo>
                  <a:lnTo>
                    <a:pt x="22162" y="19878"/>
                  </a:lnTo>
                  <a:lnTo>
                    <a:pt x="22692" y="19486"/>
                  </a:lnTo>
                  <a:lnTo>
                    <a:pt x="23222" y="19071"/>
                  </a:lnTo>
                  <a:lnTo>
                    <a:pt x="23753" y="18587"/>
                  </a:lnTo>
                  <a:lnTo>
                    <a:pt x="24283" y="18057"/>
                  </a:lnTo>
                  <a:lnTo>
                    <a:pt x="24283" y="18057"/>
                  </a:lnTo>
                  <a:lnTo>
                    <a:pt x="24583" y="17734"/>
                  </a:lnTo>
                  <a:lnTo>
                    <a:pt x="24860" y="17388"/>
                  </a:lnTo>
                  <a:lnTo>
                    <a:pt x="25113" y="17019"/>
                  </a:lnTo>
                  <a:lnTo>
                    <a:pt x="25367" y="16650"/>
                  </a:lnTo>
                  <a:lnTo>
                    <a:pt x="25598" y="16281"/>
                  </a:lnTo>
                  <a:lnTo>
                    <a:pt x="25805" y="15889"/>
                  </a:lnTo>
                  <a:lnTo>
                    <a:pt x="25990" y="15497"/>
                  </a:lnTo>
                  <a:lnTo>
                    <a:pt x="26151" y="15082"/>
                  </a:lnTo>
                  <a:lnTo>
                    <a:pt x="26151" y="15082"/>
                  </a:lnTo>
                  <a:lnTo>
                    <a:pt x="26543" y="14874"/>
                  </a:lnTo>
                  <a:lnTo>
                    <a:pt x="26935" y="14644"/>
                  </a:lnTo>
                  <a:lnTo>
                    <a:pt x="27327" y="14390"/>
                  </a:lnTo>
                  <a:lnTo>
                    <a:pt x="27696" y="14113"/>
                  </a:lnTo>
                  <a:lnTo>
                    <a:pt x="28065" y="13814"/>
                  </a:lnTo>
                  <a:lnTo>
                    <a:pt x="28411" y="13491"/>
                  </a:lnTo>
                  <a:lnTo>
                    <a:pt x="28757" y="13168"/>
                  </a:lnTo>
                  <a:lnTo>
                    <a:pt x="29080" y="12822"/>
                  </a:lnTo>
                  <a:lnTo>
                    <a:pt x="29080" y="12822"/>
                  </a:lnTo>
                  <a:lnTo>
                    <a:pt x="29587" y="12245"/>
                  </a:lnTo>
                  <a:lnTo>
                    <a:pt x="30025" y="11646"/>
                  </a:lnTo>
                  <a:lnTo>
                    <a:pt x="30440" y="11023"/>
                  </a:lnTo>
                  <a:lnTo>
                    <a:pt x="30625" y="10700"/>
                  </a:lnTo>
                  <a:lnTo>
                    <a:pt x="30786" y="10378"/>
                  </a:lnTo>
                  <a:lnTo>
                    <a:pt x="30948" y="10032"/>
                  </a:lnTo>
                  <a:lnTo>
                    <a:pt x="31086" y="9709"/>
                  </a:lnTo>
                  <a:lnTo>
                    <a:pt x="31201" y="9363"/>
                  </a:lnTo>
                  <a:lnTo>
                    <a:pt x="31317" y="9040"/>
                  </a:lnTo>
                  <a:lnTo>
                    <a:pt x="31409" y="8694"/>
                  </a:lnTo>
                  <a:lnTo>
                    <a:pt x="31478" y="8348"/>
                  </a:lnTo>
                  <a:lnTo>
                    <a:pt x="31524" y="8025"/>
                  </a:lnTo>
                  <a:lnTo>
                    <a:pt x="31570" y="7680"/>
                  </a:lnTo>
                  <a:lnTo>
                    <a:pt x="31593" y="7357"/>
                  </a:lnTo>
                  <a:lnTo>
                    <a:pt x="31593" y="7011"/>
                  </a:lnTo>
                  <a:lnTo>
                    <a:pt x="31570" y="6688"/>
                  </a:lnTo>
                  <a:lnTo>
                    <a:pt x="31547" y="6365"/>
                  </a:lnTo>
                  <a:lnTo>
                    <a:pt x="31478" y="6042"/>
                  </a:lnTo>
                  <a:lnTo>
                    <a:pt x="31409" y="5719"/>
                  </a:lnTo>
                  <a:lnTo>
                    <a:pt x="31293" y="5420"/>
                  </a:lnTo>
                  <a:lnTo>
                    <a:pt x="31178" y="5097"/>
                  </a:lnTo>
                  <a:lnTo>
                    <a:pt x="31017" y="4820"/>
                  </a:lnTo>
                  <a:lnTo>
                    <a:pt x="30855" y="4520"/>
                  </a:lnTo>
                  <a:lnTo>
                    <a:pt x="30648" y="4244"/>
                  </a:lnTo>
                  <a:lnTo>
                    <a:pt x="30440" y="3967"/>
                  </a:lnTo>
                  <a:lnTo>
                    <a:pt x="30187" y="3690"/>
                  </a:lnTo>
                  <a:lnTo>
                    <a:pt x="29910" y="3436"/>
                  </a:lnTo>
                  <a:lnTo>
                    <a:pt x="29610" y="3206"/>
                  </a:lnTo>
                  <a:lnTo>
                    <a:pt x="29287" y="2952"/>
                  </a:lnTo>
                  <a:lnTo>
                    <a:pt x="29287" y="2952"/>
                  </a:lnTo>
                  <a:lnTo>
                    <a:pt x="28918" y="2722"/>
                  </a:lnTo>
                  <a:lnTo>
                    <a:pt x="28549" y="2491"/>
                  </a:lnTo>
                  <a:lnTo>
                    <a:pt x="28157" y="2283"/>
                  </a:lnTo>
                  <a:lnTo>
                    <a:pt x="27765" y="2099"/>
                  </a:lnTo>
                  <a:lnTo>
                    <a:pt x="27373" y="1914"/>
                  </a:lnTo>
                  <a:lnTo>
                    <a:pt x="26981" y="1753"/>
                  </a:lnTo>
                  <a:lnTo>
                    <a:pt x="26589" y="1592"/>
                  </a:lnTo>
                  <a:lnTo>
                    <a:pt x="26174" y="1453"/>
                  </a:lnTo>
                  <a:lnTo>
                    <a:pt x="25367" y="1200"/>
                  </a:lnTo>
                  <a:lnTo>
                    <a:pt x="24537" y="1015"/>
                  </a:lnTo>
                  <a:lnTo>
                    <a:pt x="23707" y="877"/>
                  </a:lnTo>
                  <a:lnTo>
                    <a:pt x="22853" y="784"/>
                  </a:lnTo>
                  <a:lnTo>
                    <a:pt x="22023" y="715"/>
                  </a:lnTo>
                  <a:lnTo>
                    <a:pt x="21193" y="715"/>
                  </a:lnTo>
                  <a:lnTo>
                    <a:pt x="20340" y="761"/>
                  </a:lnTo>
                  <a:lnTo>
                    <a:pt x="19510" y="831"/>
                  </a:lnTo>
                  <a:lnTo>
                    <a:pt x="18703" y="946"/>
                  </a:lnTo>
                  <a:lnTo>
                    <a:pt x="17895" y="1107"/>
                  </a:lnTo>
                  <a:lnTo>
                    <a:pt x="17111" y="1292"/>
                  </a:lnTo>
                  <a:lnTo>
                    <a:pt x="16327" y="1522"/>
                  </a:lnTo>
                  <a:lnTo>
                    <a:pt x="16327" y="1522"/>
                  </a:lnTo>
                  <a:lnTo>
                    <a:pt x="15843" y="1153"/>
                  </a:lnTo>
                  <a:lnTo>
                    <a:pt x="15313" y="831"/>
                  </a:lnTo>
                  <a:lnTo>
                    <a:pt x="14713" y="531"/>
                  </a:lnTo>
                  <a:lnTo>
                    <a:pt x="14067" y="254"/>
                  </a:lnTo>
                  <a:lnTo>
                    <a:pt x="14067" y="254"/>
                  </a:lnTo>
                  <a:lnTo>
                    <a:pt x="13814" y="185"/>
                  </a:lnTo>
                  <a:lnTo>
                    <a:pt x="13537" y="116"/>
                  </a:lnTo>
                  <a:lnTo>
                    <a:pt x="13237" y="47"/>
                  </a:lnTo>
                  <a:lnTo>
                    <a:pt x="12914" y="23"/>
                  </a:lnTo>
                  <a:lnTo>
                    <a:pt x="12568" y="0"/>
                  </a:lnTo>
                  <a:lnTo>
                    <a:pt x="12223" y="0"/>
                  </a:lnTo>
                  <a:lnTo>
                    <a:pt x="11854" y="23"/>
                  </a:lnTo>
                  <a:lnTo>
                    <a:pt x="11462" y="70"/>
                  </a:lnTo>
                  <a:lnTo>
                    <a:pt x="11046" y="116"/>
                  </a:lnTo>
                  <a:lnTo>
                    <a:pt x="10631" y="208"/>
                  </a:lnTo>
                  <a:lnTo>
                    <a:pt x="10216" y="300"/>
                  </a:lnTo>
                  <a:lnTo>
                    <a:pt x="9778" y="439"/>
                  </a:lnTo>
                  <a:lnTo>
                    <a:pt x="9340" y="577"/>
                  </a:lnTo>
                  <a:lnTo>
                    <a:pt x="8879" y="738"/>
                  </a:lnTo>
                  <a:lnTo>
                    <a:pt x="8418" y="923"/>
                  </a:lnTo>
                  <a:lnTo>
                    <a:pt x="7956" y="1153"/>
                  </a:lnTo>
                  <a:lnTo>
                    <a:pt x="7956" y="1153"/>
                  </a:lnTo>
                  <a:lnTo>
                    <a:pt x="7334" y="1476"/>
                  </a:lnTo>
                  <a:lnTo>
                    <a:pt x="6711" y="1822"/>
                  </a:lnTo>
                  <a:lnTo>
                    <a:pt x="6088" y="2237"/>
                  </a:lnTo>
                  <a:lnTo>
                    <a:pt x="5443" y="2675"/>
                  </a:lnTo>
                  <a:lnTo>
                    <a:pt x="4843" y="3183"/>
                  </a:lnTo>
                  <a:lnTo>
                    <a:pt x="4221" y="3736"/>
                  </a:lnTo>
                  <a:lnTo>
                    <a:pt x="3621" y="4313"/>
                  </a:lnTo>
                  <a:lnTo>
                    <a:pt x="3045" y="4958"/>
                  </a:lnTo>
                  <a:lnTo>
                    <a:pt x="3045" y="4958"/>
                  </a:lnTo>
                  <a:lnTo>
                    <a:pt x="2629" y="5466"/>
                  </a:lnTo>
                  <a:lnTo>
                    <a:pt x="2260" y="6042"/>
                  </a:lnTo>
                  <a:lnTo>
                    <a:pt x="1891" y="6642"/>
                  </a:lnTo>
                  <a:lnTo>
                    <a:pt x="1569" y="7311"/>
                  </a:lnTo>
                  <a:lnTo>
                    <a:pt x="1246" y="8025"/>
                  </a:lnTo>
                  <a:lnTo>
                    <a:pt x="969" y="8786"/>
                  </a:lnTo>
                  <a:lnTo>
                    <a:pt x="715" y="9570"/>
                  </a:lnTo>
                  <a:lnTo>
                    <a:pt x="508" y="10378"/>
                  </a:lnTo>
                  <a:lnTo>
                    <a:pt x="323" y="11208"/>
                  </a:lnTo>
                  <a:lnTo>
                    <a:pt x="185" y="12061"/>
                  </a:lnTo>
                  <a:lnTo>
                    <a:pt x="70" y="12914"/>
                  </a:lnTo>
                  <a:lnTo>
                    <a:pt x="24" y="13767"/>
                  </a:lnTo>
                  <a:lnTo>
                    <a:pt x="1" y="14644"/>
                  </a:lnTo>
                  <a:lnTo>
                    <a:pt x="24" y="15497"/>
                  </a:lnTo>
                  <a:lnTo>
                    <a:pt x="93" y="16327"/>
                  </a:lnTo>
                  <a:lnTo>
                    <a:pt x="231" y="17157"/>
                  </a:lnTo>
                  <a:lnTo>
                    <a:pt x="231" y="17157"/>
                  </a:lnTo>
                  <a:lnTo>
                    <a:pt x="346" y="17734"/>
                  </a:lnTo>
                  <a:lnTo>
                    <a:pt x="508" y="18287"/>
                  </a:lnTo>
                  <a:lnTo>
                    <a:pt x="692" y="18841"/>
                  </a:lnTo>
                  <a:lnTo>
                    <a:pt x="900" y="19371"/>
                  </a:lnTo>
                  <a:lnTo>
                    <a:pt x="1130" y="19878"/>
                  </a:lnTo>
                  <a:lnTo>
                    <a:pt x="1407" y="20363"/>
                  </a:lnTo>
                  <a:lnTo>
                    <a:pt x="1707" y="20824"/>
                  </a:lnTo>
                  <a:lnTo>
                    <a:pt x="2053" y="21262"/>
                  </a:lnTo>
                  <a:lnTo>
                    <a:pt x="2053" y="21262"/>
                  </a:lnTo>
                  <a:close/>
                  <a:moveTo>
                    <a:pt x="2260" y="21493"/>
                  </a:moveTo>
                  <a:lnTo>
                    <a:pt x="2260" y="21493"/>
                  </a:lnTo>
                  <a:lnTo>
                    <a:pt x="1984" y="21931"/>
                  </a:lnTo>
                  <a:lnTo>
                    <a:pt x="1753" y="22415"/>
                  </a:lnTo>
                  <a:lnTo>
                    <a:pt x="1546" y="22922"/>
                  </a:lnTo>
                  <a:lnTo>
                    <a:pt x="1384" y="23476"/>
                  </a:lnTo>
                  <a:lnTo>
                    <a:pt x="1269" y="24052"/>
                  </a:lnTo>
                  <a:lnTo>
                    <a:pt x="1177" y="24675"/>
                  </a:lnTo>
                  <a:lnTo>
                    <a:pt x="1154" y="25344"/>
                  </a:lnTo>
                  <a:lnTo>
                    <a:pt x="1177" y="26059"/>
                  </a:lnTo>
                  <a:lnTo>
                    <a:pt x="1177" y="26059"/>
                  </a:lnTo>
                  <a:lnTo>
                    <a:pt x="1223" y="26612"/>
                  </a:lnTo>
                  <a:lnTo>
                    <a:pt x="1315" y="27166"/>
                  </a:lnTo>
                  <a:lnTo>
                    <a:pt x="1453" y="27719"/>
                  </a:lnTo>
                  <a:lnTo>
                    <a:pt x="1592" y="28249"/>
                  </a:lnTo>
                  <a:lnTo>
                    <a:pt x="1799" y="28780"/>
                  </a:lnTo>
                  <a:lnTo>
                    <a:pt x="2007" y="29287"/>
                  </a:lnTo>
                  <a:lnTo>
                    <a:pt x="2260" y="29771"/>
                  </a:lnTo>
                  <a:lnTo>
                    <a:pt x="2537" y="30256"/>
                  </a:lnTo>
                  <a:lnTo>
                    <a:pt x="2837" y="30717"/>
                  </a:lnTo>
                  <a:lnTo>
                    <a:pt x="3160" y="31155"/>
                  </a:lnTo>
                  <a:lnTo>
                    <a:pt x="3506" y="31570"/>
                  </a:lnTo>
                  <a:lnTo>
                    <a:pt x="3875" y="31962"/>
                  </a:lnTo>
                  <a:lnTo>
                    <a:pt x="4267" y="32331"/>
                  </a:lnTo>
                  <a:lnTo>
                    <a:pt x="4659" y="32677"/>
                  </a:lnTo>
                  <a:lnTo>
                    <a:pt x="5074" y="32977"/>
                  </a:lnTo>
                  <a:lnTo>
                    <a:pt x="5512" y="33230"/>
                  </a:lnTo>
                  <a:lnTo>
                    <a:pt x="5512" y="33230"/>
                  </a:lnTo>
                  <a:lnTo>
                    <a:pt x="5950" y="33461"/>
                  </a:lnTo>
                  <a:lnTo>
                    <a:pt x="6388" y="33669"/>
                  </a:lnTo>
                  <a:lnTo>
                    <a:pt x="6849" y="33807"/>
                  </a:lnTo>
                  <a:lnTo>
                    <a:pt x="7311" y="33922"/>
                  </a:lnTo>
                  <a:lnTo>
                    <a:pt x="7772" y="34015"/>
                  </a:lnTo>
                  <a:lnTo>
                    <a:pt x="8256" y="34038"/>
                  </a:lnTo>
                  <a:lnTo>
                    <a:pt x="8717" y="34015"/>
                  </a:lnTo>
                  <a:lnTo>
                    <a:pt x="9202" y="33968"/>
                  </a:lnTo>
                  <a:lnTo>
                    <a:pt x="9686" y="33853"/>
                  </a:lnTo>
                  <a:lnTo>
                    <a:pt x="10170" y="33692"/>
                  </a:lnTo>
                  <a:lnTo>
                    <a:pt x="10631" y="33461"/>
                  </a:lnTo>
                  <a:lnTo>
                    <a:pt x="11116" y="33184"/>
                  </a:lnTo>
                  <a:lnTo>
                    <a:pt x="11577" y="32861"/>
                  </a:lnTo>
                  <a:lnTo>
                    <a:pt x="12038" y="32469"/>
                  </a:lnTo>
                  <a:lnTo>
                    <a:pt x="12499" y="32031"/>
                  </a:lnTo>
                  <a:lnTo>
                    <a:pt x="12937" y="31524"/>
                  </a:lnTo>
                  <a:lnTo>
                    <a:pt x="12937" y="31524"/>
                  </a:lnTo>
                  <a:lnTo>
                    <a:pt x="12545" y="31524"/>
                  </a:lnTo>
                  <a:lnTo>
                    <a:pt x="12130" y="31501"/>
                  </a:lnTo>
                  <a:lnTo>
                    <a:pt x="11300" y="31455"/>
                  </a:lnTo>
                  <a:lnTo>
                    <a:pt x="11300" y="31455"/>
                  </a:lnTo>
                  <a:lnTo>
                    <a:pt x="10562" y="31339"/>
                  </a:lnTo>
                  <a:lnTo>
                    <a:pt x="9870" y="31201"/>
                  </a:lnTo>
                  <a:lnTo>
                    <a:pt x="9202" y="31017"/>
                  </a:lnTo>
                  <a:lnTo>
                    <a:pt x="8602" y="30786"/>
                  </a:lnTo>
                  <a:lnTo>
                    <a:pt x="8049" y="30532"/>
                  </a:lnTo>
                  <a:lnTo>
                    <a:pt x="7541" y="30233"/>
                  </a:lnTo>
                  <a:lnTo>
                    <a:pt x="7057" y="29910"/>
                  </a:lnTo>
                  <a:lnTo>
                    <a:pt x="6619" y="29564"/>
                  </a:lnTo>
                  <a:lnTo>
                    <a:pt x="6227" y="29195"/>
                  </a:lnTo>
                  <a:lnTo>
                    <a:pt x="5881" y="28803"/>
                  </a:lnTo>
                  <a:lnTo>
                    <a:pt x="5558" y="28388"/>
                  </a:lnTo>
                  <a:lnTo>
                    <a:pt x="5281" y="27950"/>
                  </a:lnTo>
                  <a:lnTo>
                    <a:pt x="5051" y="27511"/>
                  </a:lnTo>
                  <a:lnTo>
                    <a:pt x="4843" y="27073"/>
                  </a:lnTo>
                  <a:lnTo>
                    <a:pt x="4682" y="26612"/>
                  </a:lnTo>
                  <a:lnTo>
                    <a:pt x="4543" y="26128"/>
                  </a:lnTo>
                  <a:lnTo>
                    <a:pt x="4543" y="26128"/>
                  </a:lnTo>
                  <a:lnTo>
                    <a:pt x="4451" y="25736"/>
                  </a:lnTo>
                  <a:lnTo>
                    <a:pt x="4382" y="25344"/>
                  </a:lnTo>
                  <a:lnTo>
                    <a:pt x="4336" y="24929"/>
                  </a:lnTo>
                  <a:lnTo>
                    <a:pt x="4336" y="24537"/>
                  </a:lnTo>
                  <a:lnTo>
                    <a:pt x="4336" y="24168"/>
                  </a:lnTo>
                  <a:lnTo>
                    <a:pt x="4359" y="23776"/>
                  </a:lnTo>
                  <a:lnTo>
                    <a:pt x="4405" y="23407"/>
                  </a:lnTo>
                  <a:lnTo>
                    <a:pt x="4474" y="23038"/>
                  </a:lnTo>
                  <a:lnTo>
                    <a:pt x="4474" y="23038"/>
                  </a:lnTo>
                  <a:lnTo>
                    <a:pt x="4151" y="22899"/>
                  </a:lnTo>
                  <a:lnTo>
                    <a:pt x="3852" y="22738"/>
                  </a:lnTo>
                  <a:lnTo>
                    <a:pt x="3552" y="22553"/>
                  </a:lnTo>
                  <a:lnTo>
                    <a:pt x="3275" y="22369"/>
                  </a:lnTo>
                  <a:lnTo>
                    <a:pt x="2998" y="22161"/>
                  </a:lnTo>
                  <a:lnTo>
                    <a:pt x="2745" y="21954"/>
                  </a:lnTo>
                  <a:lnTo>
                    <a:pt x="2491" y="21723"/>
                  </a:lnTo>
                  <a:lnTo>
                    <a:pt x="2260" y="21493"/>
                  </a:lnTo>
                  <a:lnTo>
                    <a:pt x="2260" y="21493"/>
                  </a:lnTo>
                  <a:close/>
                  <a:moveTo>
                    <a:pt x="19763" y="21055"/>
                  </a:moveTo>
                  <a:lnTo>
                    <a:pt x="19763" y="21055"/>
                  </a:lnTo>
                  <a:lnTo>
                    <a:pt x="19256" y="21216"/>
                  </a:lnTo>
                  <a:lnTo>
                    <a:pt x="18772" y="21308"/>
                  </a:lnTo>
                  <a:lnTo>
                    <a:pt x="18772" y="21308"/>
                  </a:lnTo>
                  <a:lnTo>
                    <a:pt x="18610" y="21608"/>
                  </a:lnTo>
                  <a:lnTo>
                    <a:pt x="18610" y="21608"/>
                  </a:lnTo>
                  <a:lnTo>
                    <a:pt x="18449" y="21931"/>
                  </a:lnTo>
                  <a:lnTo>
                    <a:pt x="18264" y="22208"/>
                  </a:lnTo>
                  <a:lnTo>
                    <a:pt x="18080" y="22507"/>
                  </a:lnTo>
                  <a:lnTo>
                    <a:pt x="17872" y="22761"/>
                  </a:lnTo>
                  <a:lnTo>
                    <a:pt x="17665" y="23038"/>
                  </a:lnTo>
                  <a:lnTo>
                    <a:pt x="17434" y="23268"/>
                  </a:lnTo>
                  <a:lnTo>
                    <a:pt x="17204" y="23522"/>
                  </a:lnTo>
                  <a:lnTo>
                    <a:pt x="16950" y="23753"/>
                  </a:lnTo>
                  <a:lnTo>
                    <a:pt x="16443" y="24168"/>
                  </a:lnTo>
                  <a:lnTo>
                    <a:pt x="15912" y="24537"/>
                  </a:lnTo>
                  <a:lnTo>
                    <a:pt x="15336" y="24860"/>
                  </a:lnTo>
                  <a:lnTo>
                    <a:pt x="14759" y="25159"/>
                  </a:lnTo>
                  <a:lnTo>
                    <a:pt x="14160" y="25390"/>
                  </a:lnTo>
                  <a:lnTo>
                    <a:pt x="13537" y="25597"/>
                  </a:lnTo>
                  <a:lnTo>
                    <a:pt x="12914" y="25759"/>
                  </a:lnTo>
                  <a:lnTo>
                    <a:pt x="12269" y="25874"/>
                  </a:lnTo>
                  <a:lnTo>
                    <a:pt x="11623" y="25943"/>
                  </a:lnTo>
                  <a:lnTo>
                    <a:pt x="11000" y="25966"/>
                  </a:lnTo>
                  <a:lnTo>
                    <a:pt x="10355" y="25943"/>
                  </a:lnTo>
                  <a:lnTo>
                    <a:pt x="9732" y="25897"/>
                  </a:lnTo>
                  <a:lnTo>
                    <a:pt x="9732" y="25897"/>
                  </a:lnTo>
                  <a:lnTo>
                    <a:pt x="9363" y="25851"/>
                  </a:lnTo>
                  <a:lnTo>
                    <a:pt x="8994" y="25759"/>
                  </a:lnTo>
                  <a:lnTo>
                    <a:pt x="8625" y="25690"/>
                  </a:lnTo>
                  <a:lnTo>
                    <a:pt x="8279" y="25574"/>
                  </a:lnTo>
                  <a:lnTo>
                    <a:pt x="7933" y="25459"/>
                  </a:lnTo>
                  <a:lnTo>
                    <a:pt x="7587" y="25344"/>
                  </a:lnTo>
                  <a:lnTo>
                    <a:pt x="7265" y="25182"/>
                  </a:lnTo>
                  <a:lnTo>
                    <a:pt x="6942" y="25021"/>
                  </a:lnTo>
                  <a:lnTo>
                    <a:pt x="6642" y="24860"/>
                  </a:lnTo>
                  <a:lnTo>
                    <a:pt x="6342" y="24652"/>
                  </a:lnTo>
                  <a:lnTo>
                    <a:pt x="6065" y="24467"/>
                  </a:lnTo>
                  <a:lnTo>
                    <a:pt x="5789" y="24237"/>
                  </a:lnTo>
                  <a:lnTo>
                    <a:pt x="5558" y="24006"/>
                  </a:lnTo>
                  <a:lnTo>
                    <a:pt x="5304" y="23753"/>
                  </a:lnTo>
                  <a:lnTo>
                    <a:pt x="5097" y="23499"/>
                  </a:lnTo>
                  <a:lnTo>
                    <a:pt x="4889" y="23199"/>
                  </a:lnTo>
                  <a:lnTo>
                    <a:pt x="4889" y="23199"/>
                  </a:lnTo>
                  <a:lnTo>
                    <a:pt x="4613" y="23107"/>
                  </a:lnTo>
                  <a:lnTo>
                    <a:pt x="4613" y="23107"/>
                  </a:lnTo>
                  <a:lnTo>
                    <a:pt x="4566" y="23453"/>
                  </a:lnTo>
                  <a:lnTo>
                    <a:pt x="4520" y="23822"/>
                  </a:lnTo>
                  <a:lnTo>
                    <a:pt x="4497" y="24191"/>
                  </a:lnTo>
                  <a:lnTo>
                    <a:pt x="4497" y="24560"/>
                  </a:lnTo>
                  <a:lnTo>
                    <a:pt x="4520" y="24929"/>
                  </a:lnTo>
                  <a:lnTo>
                    <a:pt x="4566" y="25321"/>
                  </a:lnTo>
                  <a:lnTo>
                    <a:pt x="4636" y="25713"/>
                  </a:lnTo>
                  <a:lnTo>
                    <a:pt x="4728" y="26082"/>
                  </a:lnTo>
                  <a:lnTo>
                    <a:pt x="4728" y="26082"/>
                  </a:lnTo>
                  <a:lnTo>
                    <a:pt x="4866" y="26543"/>
                  </a:lnTo>
                  <a:lnTo>
                    <a:pt x="5028" y="26981"/>
                  </a:lnTo>
                  <a:lnTo>
                    <a:pt x="5235" y="27419"/>
                  </a:lnTo>
                  <a:lnTo>
                    <a:pt x="5466" y="27834"/>
                  </a:lnTo>
                  <a:lnTo>
                    <a:pt x="5743" y="28249"/>
                  </a:lnTo>
                  <a:lnTo>
                    <a:pt x="6042" y="28641"/>
                  </a:lnTo>
                  <a:lnTo>
                    <a:pt x="6388" y="29033"/>
                  </a:lnTo>
                  <a:lnTo>
                    <a:pt x="6780" y="29379"/>
                  </a:lnTo>
                  <a:lnTo>
                    <a:pt x="7195" y="29725"/>
                  </a:lnTo>
                  <a:lnTo>
                    <a:pt x="7680" y="30025"/>
                  </a:lnTo>
                  <a:lnTo>
                    <a:pt x="8164" y="30302"/>
                  </a:lnTo>
                  <a:lnTo>
                    <a:pt x="8717" y="30555"/>
                  </a:lnTo>
                  <a:lnTo>
                    <a:pt x="9294" y="30763"/>
                  </a:lnTo>
                  <a:lnTo>
                    <a:pt x="9940" y="30924"/>
                  </a:lnTo>
                  <a:lnTo>
                    <a:pt x="10608" y="31063"/>
                  </a:lnTo>
                  <a:lnTo>
                    <a:pt x="11323" y="31155"/>
                  </a:lnTo>
                  <a:lnTo>
                    <a:pt x="11323" y="31155"/>
                  </a:lnTo>
                  <a:lnTo>
                    <a:pt x="12038" y="31201"/>
                  </a:lnTo>
                  <a:lnTo>
                    <a:pt x="12730" y="31201"/>
                  </a:lnTo>
                  <a:lnTo>
                    <a:pt x="13445" y="31155"/>
                  </a:lnTo>
                  <a:lnTo>
                    <a:pt x="13791" y="31132"/>
                  </a:lnTo>
                  <a:lnTo>
                    <a:pt x="14114" y="31063"/>
                  </a:lnTo>
                  <a:lnTo>
                    <a:pt x="14114" y="31063"/>
                  </a:lnTo>
                  <a:lnTo>
                    <a:pt x="14459" y="30994"/>
                  </a:lnTo>
                  <a:lnTo>
                    <a:pt x="14782" y="30901"/>
                  </a:lnTo>
                  <a:lnTo>
                    <a:pt x="15105" y="30786"/>
                  </a:lnTo>
                  <a:lnTo>
                    <a:pt x="15428" y="30671"/>
                  </a:lnTo>
                  <a:lnTo>
                    <a:pt x="15728" y="30509"/>
                  </a:lnTo>
                  <a:lnTo>
                    <a:pt x="16028" y="30348"/>
                  </a:lnTo>
                  <a:lnTo>
                    <a:pt x="16327" y="30140"/>
                  </a:lnTo>
                  <a:lnTo>
                    <a:pt x="16604" y="29910"/>
                  </a:lnTo>
                  <a:lnTo>
                    <a:pt x="16604" y="29910"/>
                  </a:lnTo>
                  <a:lnTo>
                    <a:pt x="16927" y="29633"/>
                  </a:lnTo>
                  <a:lnTo>
                    <a:pt x="17227" y="29333"/>
                  </a:lnTo>
                  <a:lnTo>
                    <a:pt x="17503" y="29010"/>
                  </a:lnTo>
                  <a:lnTo>
                    <a:pt x="17780" y="28664"/>
                  </a:lnTo>
                  <a:lnTo>
                    <a:pt x="18011" y="28319"/>
                  </a:lnTo>
                  <a:lnTo>
                    <a:pt x="18241" y="27950"/>
                  </a:lnTo>
                  <a:lnTo>
                    <a:pt x="18472" y="27558"/>
                  </a:lnTo>
                  <a:lnTo>
                    <a:pt x="18656" y="27189"/>
                  </a:lnTo>
                  <a:lnTo>
                    <a:pt x="18656" y="27189"/>
                  </a:lnTo>
                  <a:lnTo>
                    <a:pt x="18841" y="26774"/>
                  </a:lnTo>
                  <a:lnTo>
                    <a:pt x="19025" y="26382"/>
                  </a:lnTo>
                  <a:lnTo>
                    <a:pt x="19164" y="25966"/>
                  </a:lnTo>
                  <a:lnTo>
                    <a:pt x="19302" y="25551"/>
                  </a:lnTo>
                  <a:lnTo>
                    <a:pt x="19417" y="25136"/>
                  </a:lnTo>
                  <a:lnTo>
                    <a:pt x="19533" y="24721"/>
                  </a:lnTo>
                  <a:lnTo>
                    <a:pt x="19625" y="24306"/>
                  </a:lnTo>
                  <a:lnTo>
                    <a:pt x="19694" y="23868"/>
                  </a:lnTo>
                  <a:lnTo>
                    <a:pt x="19694" y="23868"/>
                  </a:lnTo>
                  <a:lnTo>
                    <a:pt x="19786" y="23153"/>
                  </a:lnTo>
                  <a:lnTo>
                    <a:pt x="19832" y="22438"/>
                  </a:lnTo>
                  <a:lnTo>
                    <a:pt x="19809" y="21746"/>
                  </a:lnTo>
                  <a:lnTo>
                    <a:pt x="19763" y="21055"/>
                  </a:lnTo>
                  <a:lnTo>
                    <a:pt x="19763" y="21055"/>
                  </a:lnTo>
                  <a:close/>
                  <a:moveTo>
                    <a:pt x="10009" y="13168"/>
                  </a:moveTo>
                  <a:lnTo>
                    <a:pt x="10009" y="13168"/>
                  </a:lnTo>
                  <a:lnTo>
                    <a:pt x="9548" y="13237"/>
                  </a:lnTo>
                  <a:lnTo>
                    <a:pt x="9109" y="13352"/>
                  </a:lnTo>
                  <a:lnTo>
                    <a:pt x="8671" y="13491"/>
                  </a:lnTo>
                  <a:lnTo>
                    <a:pt x="8233" y="13675"/>
                  </a:lnTo>
                  <a:lnTo>
                    <a:pt x="7818" y="13883"/>
                  </a:lnTo>
                  <a:lnTo>
                    <a:pt x="7426" y="14136"/>
                  </a:lnTo>
                  <a:lnTo>
                    <a:pt x="7034" y="14413"/>
                  </a:lnTo>
                  <a:lnTo>
                    <a:pt x="6688" y="14736"/>
                  </a:lnTo>
                  <a:lnTo>
                    <a:pt x="6342" y="15105"/>
                  </a:lnTo>
                  <a:lnTo>
                    <a:pt x="6019" y="15497"/>
                  </a:lnTo>
                  <a:lnTo>
                    <a:pt x="5720" y="15912"/>
                  </a:lnTo>
                  <a:lnTo>
                    <a:pt x="5443" y="16373"/>
                  </a:lnTo>
                  <a:lnTo>
                    <a:pt x="5189" y="16881"/>
                  </a:lnTo>
                  <a:lnTo>
                    <a:pt x="4959" y="17434"/>
                  </a:lnTo>
                  <a:lnTo>
                    <a:pt x="4774" y="18011"/>
                  </a:lnTo>
                  <a:lnTo>
                    <a:pt x="4613" y="18633"/>
                  </a:lnTo>
                  <a:lnTo>
                    <a:pt x="4613" y="18633"/>
                  </a:lnTo>
                  <a:lnTo>
                    <a:pt x="4520" y="19094"/>
                  </a:lnTo>
                  <a:lnTo>
                    <a:pt x="4520" y="19094"/>
                  </a:lnTo>
                  <a:lnTo>
                    <a:pt x="4959" y="18864"/>
                  </a:lnTo>
                  <a:lnTo>
                    <a:pt x="5374" y="18656"/>
                  </a:lnTo>
                  <a:lnTo>
                    <a:pt x="5812" y="18449"/>
                  </a:lnTo>
                  <a:lnTo>
                    <a:pt x="6273" y="18264"/>
                  </a:lnTo>
                  <a:lnTo>
                    <a:pt x="6273" y="18264"/>
                  </a:lnTo>
                  <a:lnTo>
                    <a:pt x="6734" y="18103"/>
                  </a:lnTo>
                  <a:lnTo>
                    <a:pt x="7172" y="17988"/>
                  </a:lnTo>
                  <a:lnTo>
                    <a:pt x="7564" y="17918"/>
                  </a:lnTo>
                  <a:lnTo>
                    <a:pt x="7933" y="17918"/>
                  </a:lnTo>
                  <a:lnTo>
                    <a:pt x="8279" y="17941"/>
                  </a:lnTo>
                  <a:lnTo>
                    <a:pt x="8579" y="18011"/>
                  </a:lnTo>
                  <a:lnTo>
                    <a:pt x="8879" y="18103"/>
                  </a:lnTo>
                  <a:lnTo>
                    <a:pt x="9132" y="18241"/>
                  </a:lnTo>
                  <a:lnTo>
                    <a:pt x="9132" y="18241"/>
                  </a:lnTo>
                  <a:lnTo>
                    <a:pt x="9271" y="18333"/>
                  </a:lnTo>
                  <a:lnTo>
                    <a:pt x="9409" y="18449"/>
                  </a:lnTo>
                  <a:lnTo>
                    <a:pt x="9548" y="18587"/>
                  </a:lnTo>
                  <a:lnTo>
                    <a:pt x="9640" y="18725"/>
                  </a:lnTo>
                  <a:lnTo>
                    <a:pt x="9755" y="18864"/>
                  </a:lnTo>
                  <a:lnTo>
                    <a:pt x="9847" y="19025"/>
                  </a:lnTo>
                  <a:lnTo>
                    <a:pt x="9917" y="19187"/>
                  </a:lnTo>
                  <a:lnTo>
                    <a:pt x="9986" y="19371"/>
                  </a:lnTo>
                  <a:lnTo>
                    <a:pt x="10078" y="19717"/>
                  </a:lnTo>
                  <a:lnTo>
                    <a:pt x="10124" y="20109"/>
                  </a:lnTo>
                  <a:lnTo>
                    <a:pt x="10101" y="20501"/>
                  </a:lnTo>
                  <a:lnTo>
                    <a:pt x="10055" y="20893"/>
                  </a:lnTo>
                  <a:lnTo>
                    <a:pt x="10055" y="20893"/>
                  </a:lnTo>
                  <a:lnTo>
                    <a:pt x="9963" y="21193"/>
                  </a:lnTo>
                  <a:lnTo>
                    <a:pt x="9870" y="21493"/>
                  </a:lnTo>
                  <a:lnTo>
                    <a:pt x="9732" y="21769"/>
                  </a:lnTo>
                  <a:lnTo>
                    <a:pt x="9571" y="22046"/>
                  </a:lnTo>
                  <a:lnTo>
                    <a:pt x="9386" y="22323"/>
                  </a:lnTo>
                  <a:lnTo>
                    <a:pt x="9179" y="22553"/>
                  </a:lnTo>
                  <a:lnTo>
                    <a:pt x="8948" y="22784"/>
                  </a:lnTo>
                  <a:lnTo>
                    <a:pt x="8671" y="22992"/>
                  </a:lnTo>
                  <a:lnTo>
                    <a:pt x="8395" y="23176"/>
                  </a:lnTo>
                  <a:lnTo>
                    <a:pt x="8072" y="23314"/>
                  </a:lnTo>
                  <a:lnTo>
                    <a:pt x="7726" y="23430"/>
                  </a:lnTo>
                  <a:lnTo>
                    <a:pt x="7357" y="23522"/>
                  </a:lnTo>
                  <a:lnTo>
                    <a:pt x="6965" y="23545"/>
                  </a:lnTo>
                  <a:lnTo>
                    <a:pt x="6550" y="23568"/>
                  </a:lnTo>
                  <a:lnTo>
                    <a:pt x="6112" y="23522"/>
                  </a:lnTo>
                  <a:lnTo>
                    <a:pt x="5627" y="23430"/>
                  </a:lnTo>
                  <a:lnTo>
                    <a:pt x="5627" y="23430"/>
                  </a:lnTo>
                  <a:lnTo>
                    <a:pt x="5812" y="23637"/>
                  </a:lnTo>
                  <a:lnTo>
                    <a:pt x="6019" y="23822"/>
                  </a:lnTo>
                  <a:lnTo>
                    <a:pt x="6250" y="24029"/>
                  </a:lnTo>
                  <a:lnTo>
                    <a:pt x="6457" y="24191"/>
                  </a:lnTo>
                  <a:lnTo>
                    <a:pt x="6711" y="24352"/>
                  </a:lnTo>
                  <a:lnTo>
                    <a:pt x="6942" y="24514"/>
                  </a:lnTo>
                  <a:lnTo>
                    <a:pt x="7472" y="24790"/>
                  </a:lnTo>
                  <a:lnTo>
                    <a:pt x="8002" y="25021"/>
                  </a:lnTo>
                  <a:lnTo>
                    <a:pt x="8579" y="25205"/>
                  </a:lnTo>
                  <a:lnTo>
                    <a:pt x="9179" y="25344"/>
                  </a:lnTo>
                  <a:lnTo>
                    <a:pt x="9801" y="25459"/>
                  </a:lnTo>
                  <a:lnTo>
                    <a:pt x="9801" y="25459"/>
                  </a:lnTo>
                  <a:lnTo>
                    <a:pt x="10378" y="25505"/>
                  </a:lnTo>
                  <a:lnTo>
                    <a:pt x="10977" y="25505"/>
                  </a:lnTo>
                  <a:lnTo>
                    <a:pt x="11600" y="25482"/>
                  </a:lnTo>
                  <a:lnTo>
                    <a:pt x="12199" y="25413"/>
                  </a:lnTo>
                  <a:lnTo>
                    <a:pt x="12799" y="25321"/>
                  </a:lnTo>
                  <a:lnTo>
                    <a:pt x="13399" y="25159"/>
                  </a:lnTo>
                  <a:lnTo>
                    <a:pt x="13975" y="24975"/>
                  </a:lnTo>
                  <a:lnTo>
                    <a:pt x="14552" y="24744"/>
                  </a:lnTo>
                  <a:lnTo>
                    <a:pt x="15105" y="24467"/>
                  </a:lnTo>
                  <a:lnTo>
                    <a:pt x="15635" y="24168"/>
                  </a:lnTo>
                  <a:lnTo>
                    <a:pt x="16143" y="23799"/>
                  </a:lnTo>
                  <a:lnTo>
                    <a:pt x="16627" y="23407"/>
                  </a:lnTo>
                  <a:lnTo>
                    <a:pt x="17088" y="22969"/>
                  </a:lnTo>
                  <a:lnTo>
                    <a:pt x="17296" y="22738"/>
                  </a:lnTo>
                  <a:lnTo>
                    <a:pt x="17503" y="22484"/>
                  </a:lnTo>
                  <a:lnTo>
                    <a:pt x="17688" y="22231"/>
                  </a:lnTo>
                  <a:lnTo>
                    <a:pt x="17872" y="21977"/>
                  </a:lnTo>
                  <a:lnTo>
                    <a:pt x="18034" y="21677"/>
                  </a:lnTo>
                  <a:lnTo>
                    <a:pt x="18195" y="21400"/>
                  </a:lnTo>
                  <a:lnTo>
                    <a:pt x="18218" y="21377"/>
                  </a:lnTo>
                  <a:lnTo>
                    <a:pt x="18218" y="21377"/>
                  </a:lnTo>
                  <a:lnTo>
                    <a:pt x="17872" y="21400"/>
                  </a:lnTo>
                  <a:lnTo>
                    <a:pt x="17549" y="21400"/>
                  </a:lnTo>
                  <a:lnTo>
                    <a:pt x="17227" y="21400"/>
                  </a:lnTo>
                  <a:lnTo>
                    <a:pt x="16904" y="21354"/>
                  </a:lnTo>
                  <a:lnTo>
                    <a:pt x="16581" y="21331"/>
                  </a:lnTo>
                  <a:lnTo>
                    <a:pt x="16281" y="21262"/>
                  </a:lnTo>
                  <a:lnTo>
                    <a:pt x="15958" y="21193"/>
                  </a:lnTo>
                  <a:lnTo>
                    <a:pt x="15659" y="21101"/>
                  </a:lnTo>
                  <a:lnTo>
                    <a:pt x="15382" y="21008"/>
                  </a:lnTo>
                  <a:lnTo>
                    <a:pt x="15082" y="20893"/>
                  </a:lnTo>
                  <a:lnTo>
                    <a:pt x="14529" y="20639"/>
                  </a:lnTo>
                  <a:lnTo>
                    <a:pt x="13975" y="20340"/>
                  </a:lnTo>
                  <a:lnTo>
                    <a:pt x="13468" y="20017"/>
                  </a:lnTo>
                  <a:lnTo>
                    <a:pt x="13468" y="20017"/>
                  </a:lnTo>
                  <a:lnTo>
                    <a:pt x="13099" y="19717"/>
                  </a:lnTo>
                  <a:lnTo>
                    <a:pt x="12730" y="19417"/>
                  </a:lnTo>
                  <a:lnTo>
                    <a:pt x="12407" y="19071"/>
                  </a:lnTo>
                  <a:lnTo>
                    <a:pt x="12084" y="18725"/>
                  </a:lnTo>
                  <a:lnTo>
                    <a:pt x="11784" y="18380"/>
                  </a:lnTo>
                  <a:lnTo>
                    <a:pt x="11508" y="17988"/>
                  </a:lnTo>
                  <a:lnTo>
                    <a:pt x="11231" y="17619"/>
                  </a:lnTo>
                  <a:lnTo>
                    <a:pt x="11000" y="17203"/>
                  </a:lnTo>
                  <a:lnTo>
                    <a:pt x="10793" y="16811"/>
                  </a:lnTo>
                  <a:lnTo>
                    <a:pt x="10608" y="16396"/>
                  </a:lnTo>
                  <a:lnTo>
                    <a:pt x="10447" y="15981"/>
                  </a:lnTo>
                  <a:lnTo>
                    <a:pt x="10309" y="15543"/>
                  </a:lnTo>
                  <a:lnTo>
                    <a:pt x="10193" y="15128"/>
                  </a:lnTo>
                  <a:lnTo>
                    <a:pt x="10101" y="14713"/>
                  </a:lnTo>
                  <a:lnTo>
                    <a:pt x="10032" y="14298"/>
                  </a:lnTo>
                  <a:lnTo>
                    <a:pt x="10009" y="13883"/>
                  </a:lnTo>
                  <a:lnTo>
                    <a:pt x="10009" y="13883"/>
                  </a:lnTo>
                  <a:lnTo>
                    <a:pt x="10009" y="13514"/>
                  </a:lnTo>
                  <a:lnTo>
                    <a:pt x="10009" y="13168"/>
                  </a:lnTo>
                  <a:lnTo>
                    <a:pt x="10009" y="13168"/>
                  </a:lnTo>
                  <a:close/>
                  <a:moveTo>
                    <a:pt x="5304" y="23015"/>
                  </a:moveTo>
                  <a:lnTo>
                    <a:pt x="5304" y="23015"/>
                  </a:lnTo>
                  <a:lnTo>
                    <a:pt x="5558" y="23084"/>
                  </a:lnTo>
                  <a:lnTo>
                    <a:pt x="5558" y="23084"/>
                  </a:lnTo>
                  <a:lnTo>
                    <a:pt x="6019" y="23176"/>
                  </a:lnTo>
                  <a:lnTo>
                    <a:pt x="6434" y="23222"/>
                  </a:lnTo>
                  <a:lnTo>
                    <a:pt x="6826" y="23245"/>
                  </a:lnTo>
                  <a:lnTo>
                    <a:pt x="7195" y="23222"/>
                  </a:lnTo>
                  <a:lnTo>
                    <a:pt x="7541" y="23153"/>
                  </a:lnTo>
                  <a:lnTo>
                    <a:pt x="7864" y="23038"/>
                  </a:lnTo>
                  <a:lnTo>
                    <a:pt x="8164" y="22922"/>
                  </a:lnTo>
                  <a:lnTo>
                    <a:pt x="8441" y="22761"/>
                  </a:lnTo>
                  <a:lnTo>
                    <a:pt x="8694" y="22577"/>
                  </a:lnTo>
                  <a:lnTo>
                    <a:pt x="8925" y="22369"/>
                  </a:lnTo>
                  <a:lnTo>
                    <a:pt x="9132" y="22138"/>
                  </a:lnTo>
                  <a:lnTo>
                    <a:pt x="9294" y="21908"/>
                  </a:lnTo>
                  <a:lnTo>
                    <a:pt x="9455" y="21654"/>
                  </a:lnTo>
                  <a:lnTo>
                    <a:pt x="9571" y="21377"/>
                  </a:lnTo>
                  <a:lnTo>
                    <a:pt x="9663" y="21101"/>
                  </a:lnTo>
                  <a:lnTo>
                    <a:pt x="9732" y="20824"/>
                  </a:lnTo>
                  <a:lnTo>
                    <a:pt x="9732" y="20824"/>
                  </a:lnTo>
                  <a:lnTo>
                    <a:pt x="9778" y="20478"/>
                  </a:lnTo>
                  <a:lnTo>
                    <a:pt x="9801" y="20155"/>
                  </a:lnTo>
                  <a:lnTo>
                    <a:pt x="9778" y="19809"/>
                  </a:lnTo>
                  <a:lnTo>
                    <a:pt x="9686" y="19486"/>
                  </a:lnTo>
                  <a:lnTo>
                    <a:pt x="9571" y="19187"/>
                  </a:lnTo>
                  <a:lnTo>
                    <a:pt x="9409" y="18933"/>
                  </a:lnTo>
                  <a:lnTo>
                    <a:pt x="9317" y="18818"/>
                  </a:lnTo>
                  <a:lnTo>
                    <a:pt x="9202" y="18702"/>
                  </a:lnTo>
                  <a:lnTo>
                    <a:pt x="9086" y="18587"/>
                  </a:lnTo>
                  <a:lnTo>
                    <a:pt x="8948" y="18495"/>
                  </a:lnTo>
                  <a:lnTo>
                    <a:pt x="8948" y="18495"/>
                  </a:lnTo>
                  <a:lnTo>
                    <a:pt x="8717" y="18380"/>
                  </a:lnTo>
                  <a:lnTo>
                    <a:pt x="8464" y="18287"/>
                  </a:lnTo>
                  <a:lnTo>
                    <a:pt x="8187" y="18241"/>
                  </a:lnTo>
                  <a:lnTo>
                    <a:pt x="7887" y="18218"/>
                  </a:lnTo>
                  <a:lnTo>
                    <a:pt x="7564" y="18241"/>
                  </a:lnTo>
                  <a:lnTo>
                    <a:pt x="7195" y="18310"/>
                  </a:lnTo>
                  <a:lnTo>
                    <a:pt x="6803" y="18403"/>
                  </a:lnTo>
                  <a:lnTo>
                    <a:pt x="6388" y="18564"/>
                  </a:lnTo>
                  <a:lnTo>
                    <a:pt x="6388" y="18564"/>
                  </a:lnTo>
                  <a:lnTo>
                    <a:pt x="5904" y="18772"/>
                  </a:lnTo>
                  <a:lnTo>
                    <a:pt x="5420" y="19002"/>
                  </a:lnTo>
                  <a:lnTo>
                    <a:pt x="4935" y="19233"/>
                  </a:lnTo>
                  <a:lnTo>
                    <a:pt x="4474" y="19486"/>
                  </a:lnTo>
                  <a:lnTo>
                    <a:pt x="4474" y="19486"/>
                  </a:lnTo>
                  <a:lnTo>
                    <a:pt x="4451" y="19855"/>
                  </a:lnTo>
                  <a:lnTo>
                    <a:pt x="4451" y="20201"/>
                  </a:lnTo>
                  <a:lnTo>
                    <a:pt x="4451" y="20524"/>
                  </a:lnTo>
                  <a:lnTo>
                    <a:pt x="4497" y="20847"/>
                  </a:lnTo>
                  <a:lnTo>
                    <a:pt x="4543" y="21170"/>
                  </a:lnTo>
                  <a:lnTo>
                    <a:pt x="4613" y="21470"/>
                  </a:lnTo>
                  <a:lnTo>
                    <a:pt x="4682" y="21769"/>
                  </a:lnTo>
                  <a:lnTo>
                    <a:pt x="4797" y="22046"/>
                  </a:lnTo>
                  <a:lnTo>
                    <a:pt x="4797" y="22046"/>
                  </a:lnTo>
                  <a:lnTo>
                    <a:pt x="4889" y="21816"/>
                  </a:lnTo>
                  <a:lnTo>
                    <a:pt x="5005" y="21608"/>
                  </a:lnTo>
                  <a:lnTo>
                    <a:pt x="5143" y="21400"/>
                  </a:lnTo>
                  <a:lnTo>
                    <a:pt x="5281" y="21216"/>
                  </a:lnTo>
                  <a:lnTo>
                    <a:pt x="5281" y="21216"/>
                  </a:lnTo>
                  <a:lnTo>
                    <a:pt x="5466" y="20985"/>
                  </a:lnTo>
                  <a:lnTo>
                    <a:pt x="5650" y="20801"/>
                  </a:lnTo>
                  <a:lnTo>
                    <a:pt x="5881" y="20616"/>
                  </a:lnTo>
                  <a:lnTo>
                    <a:pt x="6088" y="20478"/>
                  </a:lnTo>
                  <a:lnTo>
                    <a:pt x="6342" y="20340"/>
                  </a:lnTo>
                  <a:lnTo>
                    <a:pt x="6596" y="20247"/>
                  </a:lnTo>
                  <a:lnTo>
                    <a:pt x="6849" y="20178"/>
                  </a:lnTo>
                  <a:lnTo>
                    <a:pt x="7126" y="20132"/>
                  </a:lnTo>
                  <a:lnTo>
                    <a:pt x="7126" y="20132"/>
                  </a:lnTo>
                  <a:lnTo>
                    <a:pt x="7334" y="20109"/>
                  </a:lnTo>
                  <a:lnTo>
                    <a:pt x="7541" y="20109"/>
                  </a:lnTo>
                  <a:lnTo>
                    <a:pt x="7749" y="20132"/>
                  </a:lnTo>
                  <a:lnTo>
                    <a:pt x="7956" y="20178"/>
                  </a:lnTo>
                  <a:lnTo>
                    <a:pt x="8187" y="20224"/>
                  </a:lnTo>
                  <a:lnTo>
                    <a:pt x="8418" y="20294"/>
                  </a:lnTo>
                  <a:lnTo>
                    <a:pt x="8648" y="20386"/>
                  </a:lnTo>
                  <a:lnTo>
                    <a:pt x="8879" y="20501"/>
                  </a:lnTo>
                  <a:lnTo>
                    <a:pt x="8879" y="20501"/>
                  </a:lnTo>
                  <a:lnTo>
                    <a:pt x="8879" y="20524"/>
                  </a:lnTo>
                  <a:lnTo>
                    <a:pt x="8879" y="20524"/>
                  </a:lnTo>
                  <a:lnTo>
                    <a:pt x="8856" y="20524"/>
                  </a:lnTo>
                  <a:lnTo>
                    <a:pt x="8856" y="20524"/>
                  </a:lnTo>
                  <a:lnTo>
                    <a:pt x="8625" y="20409"/>
                  </a:lnTo>
                  <a:lnTo>
                    <a:pt x="8395" y="20317"/>
                  </a:lnTo>
                  <a:lnTo>
                    <a:pt x="8164" y="20247"/>
                  </a:lnTo>
                  <a:lnTo>
                    <a:pt x="7956" y="20201"/>
                  </a:lnTo>
                  <a:lnTo>
                    <a:pt x="7749" y="20178"/>
                  </a:lnTo>
                  <a:lnTo>
                    <a:pt x="7518" y="20155"/>
                  </a:lnTo>
                  <a:lnTo>
                    <a:pt x="7334" y="20155"/>
                  </a:lnTo>
                  <a:lnTo>
                    <a:pt x="7126" y="20178"/>
                  </a:lnTo>
                  <a:lnTo>
                    <a:pt x="7126" y="20178"/>
                  </a:lnTo>
                  <a:lnTo>
                    <a:pt x="6873" y="20224"/>
                  </a:lnTo>
                  <a:lnTo>
                    <a:pt x="6619" y="20294"/>
                  </a:lnTo>
                  <a:lnTo>
                    <a:pt x="6365" y="20409"/>
                  </a:lnTo>
                  <a:lnTo>
                    <a:pt x="6158" y="20524"/>
                  </a:lnTo>
                  <a:lnTo>
                    <a:pt x="5927" y="20686"/>
                  </a:lnTo>
                  <a:lnTo>
                    <a:pt x="5743" y="20870"/>
                  </a:lnTo>
                  <a:lnTo>
                    <a:pt x="5558" y="21078"/>
                  </a:lnTo>
                  <a:lnTo>
                    <a:pt x="5374" y="21285"/>
                  </a:lnTo>
                  <a:lnTo>
                    <a:pt x="5374" y="21285"/>
                  </a:lnTo>
                  <a:lnTo>
                    <a:pt x="5235" y="21516"/>
                  </a:lnTo>
                  <a:lnTo>
                    <a:pt x="5097" y="21746"/>
                  </a:lnTo>
                  <a:lnTo>
                    <a:pt x="4982" y="21977"/>
                  </a:lnTo>
                  <a:lnTo>
                    <a:pt x="4866" y="22231"/>
                  </a:lnTo>
                  <a:lnTo>
                    <a:pt x="4866" y="22231"/>
                  </a:lnTo>
                  <a:lnTo>
                    <a:pt x="5074" y="22646"/>
                  </a:lnTo>
                  <a:lnTo>
                    <a:pt x="5304" y="23015"/>
                  </a:lnTo>
                  <a:lnTo>
                    <a:pt x="5304" y="23015"/>
                  </a:lnTo>
                  <a:close/>
                  <a:moveTo>
                    <a:pt x="4013" y="19786"/>
                  </a:moveTo>
                  <a:lnTo>
                    <a:pt x="4013" y="19786"/>
                  </a:lnTo>
                  <a:lnTo>
                    <a:pt x="3598" y="20109"/>
                  </a:lnTo>
                  <a:lnTo>
                    <a:pt x="3183" y="20455"/>
                  </a:lnTo>
                  <a:lnTo>
                    <a:pt x="2814" y="20824"/>
                  </a:lnTo>
                  <a:lnTo>
                    <a:pt x="2468" y="21239"/>
                  </a:lnTo>
                  <a:lnTo>
                    <a:pt x="2468" y="21239"/>
                  </a:lnTo>
                  <a:lnTo>
                    <a:pt x="2676" y="21470"/>
                  </a:lnTo>
                  <a:lnTo>
                    <a:pt x="2906" y="21677"/>
                  </a:lnTo>
                  <a:lnTo>
                    <a:pt x="3160" y="21885"/>
                  </a:lnTo>
                  <a:lnTo>
                    <a:pt x="3413" y="22069"/>
                  </a:lnTo>
                  <a:lnTo>
                    <a:pt x="3667" y="22254"/>
                  </a:lnTo>
                  <a:lnTo>
                    <a:pt x="3944" y="22438"/>
                  </a:lnTo>
                  <a:lnTo>
                    <a:pt x="4244" y="22577"/>
                  </a:lnTo>
                  <a:lnTo>
                    <a:pt x="4543" y="22738"/>
                  </a:lnTo>
                  <a:lnTo>
                    <a:pt x="4543" y="22715"/>
                  </a:lnTo>
                  <a:lnTo>
                    <a:pt x="4566" y="22646"/>
                  </a:lnTo>
                  <a:lnTo>
                    <a:pt x="4566" y="22646"/>
                  </a:lnTo>
                  <a:lnTo>
                    <a:pt x="4428" y="22346"/>
                  </a:lnTo>
                  <a:lnTo>
                    <a:pt x="4313" y="22023"/>
                  </a:lnTo>
                  <a:lnTo>
                    <a:pt x="4198" y="21677"/>
                  </a:lnTo>
                  <a:lnTo>
                    <a:pt x="4128" y="21331"/>
                  </a:lnTo>
                  <a:lnTo>
                    <a:pt x="4059" y="20962"/>
                  </a:lnTo>
                  <a:lnTo>
                    <a:pt x="4013" y="20593"/>
                  </a:lnTo>
                  <a:lnTo>
                    <a:pt x="4013" y="20201"/>
                  </a:lnTo>
                  <a:lnTo>
                    <a:pt x="4013" y="19786"/>
                  </a:lnTo>
                  <a:lnTo>
                    <a:pt x="4013" y="19786"/>
                  </a:lnTo>
                  <a:close/>
                  <a:moveTo>
                    <a:pt x="15958" y="1638"/>
                  </a:moveTo>
                  <a:lnTo>
                    <a:pt x="15958" y="1638"/>
                  </a:lnTo>
                  <a:lnTo>
                    <a:pt x="15520" y="1338"/>
                  </a:lnTo>
                  <a:lnTo>
                    <a:pt x="15036" y="1061"/>
                  </a:lnTo>
                  <a:lnTo>
                    <a:pt x="14529" y="808"/>
                  </a:lnTo>
                  <a:lnTo>
                    <a:pt x="13952" y="554"/>
                  </a:lnTo>
                  <a:lnTo>
                    <a:pt x="13952" y="554"/>
                  </a:lnTo>
                  <a:lnTo>
                    <a:pt x="13721" y="485"/>
                  </a:lnTo>
                  <a:lnTo>
                    <a:pt x="13445" y="415"/>
                  </a:lnTo>
                  <a:lnTo>
                    <a:pt x="13145" y="369"/>
                  </a:lnTo>
                  <a:lnTo>
                    <a:pt x="12845" y="346"/>
                  </a:lnTo>
                  <a:lnTo>
                    <a:pt x="12522" y="323"/>
                  </a:lnTo>
                  <a:lnTo>
                    <a:pt x="12176" y="323"/>
                  </a:lnTo>
                  <a:lnTo>
                    <a:pt x="11831" y="346"/>
                  </a:lnTo>
                  <a:lnTo>
                    <a:pt x="11438" y="392"/>
                  </a:lnTo>
                  <a:lnTo>
                    <a:pt x="11070" y="439"/>
                  </a:lnTo>
                  <a:lnTo>
                    <a:pt x="10654" y="531"/>
                  </a:lnTo>
                  <a:lnTo>
                    <a:pt x="10262" y="623"/>
                  </a:lnTo>
                  <a:lnTo>
                    <a:pt x="9847" y="738"/>
                  </a:lnTo>
                  <a:lnTo>
                    <a:pt x="9409" y="877"/>
                  </a:lnTo>
                  <a:lnTo>
                    <a:pt x="8971" y="1038"/>
                  </a:lnTo>
                  <a:lnTo>
                    <a:pt x="8533" y="1223"/>
                  </a:lnTo>
                  <a:lnTo>
                    <a:pt x="8095" y="1430"/>
                  </a:lnTo>
                  <a:lnTo>
                    <a:pt x="8095" y="1430"/>
                  </a:lnTo>
                  <a:lnTo>
                    <a:pt x="7495" y="1753"/>
                  </a:lnTo>
                  <a:lnTo>
                    <a:pt x="6873" y="2099"/>
                  </a:lnTo>
                  <a:lnTo>
                    <a:pt x="6250" y="2514"/>
                  </a:lnTo>
                  <a:lnTo>
                    <a:pt x="5650" y="2952"/>
                  </a:lnTo>
                  <a:lnTo>
                    <a:pt x="5051" y="3436"/>
                  </a:lnTo>
                  <a:lnTo>
                    <a:pt x="4451" y="3967"/>
                  </a:lnTo>
                  <a:lnTo>
                    <a:pt x="3852" y="4543"/>
                  </a:lnTo>
                  <a:lnTo>
                    <a:pt x="3275" y="5166"/>
                  </a:lnTo>
                  <a:lnTo>
                    <a:pt x="3275" y="5166"/>
                  </a:lnTo>
                  <a:lnTo>
                    <a:pt x="2883" y="5673"/>
                  </a:lnTo>
                  <a:lnTo>
                    <a:pt x="2514" y="6227"/>
                  </a:lnTo>
                  <a:lnTo>
                    <a:pt x="2168" y="6826"/>
                  </a:lnTo>
                  <a:lnTo>
                    <a:pt x="1845" y="7472"/>
                  </a:lnTo>
                  <a:lnTo>
                    <a:pt x="1546" y="8187"/>
                  </a:lnTo>
                  <a:lnTo>
                    <a:pt x="1269" y="8902"/>
                  </a:lnTo>
                  <a:lnTo>
                    <a:pt x="1015" y="9686"/>
                  </a:lnTo>
                  <a:lnTo>
                    <a:pt x="808" y="10470"/>
                  </a:lnTo>
                  <a:lnTo>
                    <a:pt x="646" y="11277"/>
                  </a:lnTo>
                  <a:lnTo>
                    <a:pt x="508" y="12107"/>
                  </a:lnTo>
                  <a:lnTo>
                    <a:pt x="393" y="12937"/>
                  </a:lnTo>
                  <a:lnTo>
                    <a:pt x="346" y="13791"/>
                  </a:lnTo>
                  <a:lnTo>
                    <a:pt x="323" y="14621"/>
                  </a:lnTo>
                  <a:lnTo>
                    <a:pt x="346" y="15474"/>
                  </a:lnTo>
                  <a:lnTo>
                    <a:pt x="416" y="16281"/>
                  </a:lnTo>
                  <a:lnTo>
                    <a:pt x="531" y="17088"/>
                  </a:lnTo>
                  <a:lnTo>
                    <a:pt x="531" y="17088"/>
                  </a:lnTo>
                  <a:lnTo>
                    <a:pt x="669" y="17642"/>
                  </a:lnTo>
                  <a:lnTo>
                    <a:pt x="808" y="18172"/>
                  </a:lnTo>
                  <a:lnTo>
                    <a:pt x="969" y="18702"/>
                  </a:lnTo>
                  <a:lnTo>
                    <a:pt x="1177" y="19187"/>
                  </a:lnTo>
                  <a:lnTo>
                    <a:pt x="1407" y="19671"/>
                  </a:lnTo>
                  <a:lnTo>
                    <a:pt x="1661" y="20132"/>
                  </a:lnTo>
                  <a:lnTo>
                    <a:pt x="1938" y="20570"/>
                  </a:lnTo>
                  <a:lnTo>
                    <a:pt x="2260" y="20985"/>
                  </a:lnTo>
                  <a:lnTo>
                    <a:pt x="2260" y="20985"/>
                  </a:lnTo>
                  <a:lnTo>
                    <a:pt x="2445" y="20755"/>
                  </a:lnTo>
                  <a:lnTo>
                    <a:pt x="2652" y="20547"/>
                  </a:lnTo>
                  <a:lnTo>
                    <a:pt x="3091" y="20109"/>
                  </a:lnTo>
                  <a:lnTo>
                    <a:pt x="3552" y="19740"/>
                  </a:lnTo>
                  <a:lnTo>
                    <a:pt x="4059" y="19394"/>
                  </a:lnTo>
                  <a:lnTo>
                    <a:pt x="4059" y="19394"/>
                  </a:lnTo>
                  <a:lnTo>
                    <a:pt x="4128" y="18979"/>
                  </a:lnTo>
                  <a:lnTo>
                    <a:pt x="4198" y="18541"/>
                  </a:lnTo>
                  <a:lnTo>
                    <a:pt x="4198" y="18541"/>
                  </a:lnTo>
                  <a:lnTo>
                    <a:pt x="4382" y="17872"/>
                  </a:lnTo>
                  <a:lnTo>
                    <a:pt x="4590" y="17250"/>
                  </a:lnTo>
                  <a:lnTo>
                    <a:pt x="4820" y="16673"/>
                  </a:lnTo>
                  <a:lnTo>
                    <a:pt x="5097" y="16120"/>
                  </a:lnTo>
                  <a:lnTo>
                    <a:pt x="5397" y="15612"/>
                  </a:lnTo>
                  <a:lnTo>
                    <a:pt x="5720" y="15174"/>
                  </a:lnTo>
                  <a:lnTo>
                    <a:pt x="6065" y="14736"/>
                  </a:lnTo>
                  <a:lnTo>
                    <a:pt x="6457" y="14367"/>
                  </a:lnTo>
                  <a:lnTo>
                    <a:pt x="6849" y="14044"/>
                  </a:lnTo>
                  <a:lnTo>
                    <a:pt x="7265" y="13744"/>
                  </a:lnTo>
                  <a:lnTo>
                    <a:pt x="7703" y="13468"/>
                  </a:lnTo>
                  <a:lnTo>
                    <a:pt x="8141" y="13260"/>
                  </a:lnTo>
                  <a:lnTo>
                    <a:pt x="8602" y="13076"/>
                  </a:lnTo>
                  <a:lnTo>
                    <a:pt x="9086" y="12914"/>
                  </a:lnTo>
                  <a:lnTo>
                    <a:pt x="9571" y="12822"/>
                  </a:lnTo>
                  <a:lnTo>
                    <a:pt x="10078" y="12730"/>
                  </a:lnTo>
                  <a:lnTo>
                    <a:pt x="10078" y="12730"/>
                  </a:lnTo>
                  <a:lnTo>
                    <a:pt x="10124" y="12476"/>
                  </a:lnTo>
                  <a:lnTo>
                    <a:pt x="10193" y="12222"/>
                  </a:lnTo>
                  <a:lnTo>
                    <a:pt x="10193" y="12222"/>
                  </a:lnTo>
                  <a:lnTo>
                    <a:pt x="9801" y="11715"/>
                  </a:lnTo>
                  <a:lnTo>
                    <a:pt x="9801" y="11715"/>
                  </a:lnTo>
                  <a:lnTo>
                    <a:pt x="9571" y="11415"/>
                  </a:lnTo>
                  <a:lnTo>
                    <a:pt x="9386" y="11092"/>
                  </a:lnTo>
                  <a:lnTo>
                    <a:pt x="9225" y="10793"/>
                  </a:lnTo>
                  <a:lnTo>
                    <a:pt x="9086" y="10470"/>
                  </a:lnTo>
                  <a:lnTo>
                    <a:pt x="8994" y="10147"/>
                  </a:lnTo>
                  <a:lnTo>
                    <a:pt x="8902" y="9847"/>
                  </a:lnTo>
                  <a:lnTo>
                    <a:pt x="8833" y="9524"/>
                  </a:lnTo>
                  <a:lnTo>
                    <a:pt x="8787" y="9225"/>
                  </a:lnTo>
                  <a:lnTo>
                    <a:pt x="8763" y="8902"/>
                  </a:lnTo>
                  <a:lnTo>
                    <a:pt x="8787" y="8602"/>
                  </a:lnTo>
                  <a:lnTo>
                    <a:pt x="8810" y="8279"/>
                  </a:lnTo>
                  <a:lnTo>
                    <a:pt x="8856" y="7979"/>
                  </a:lnTo>
                  <a:lnTo>
                    <a:pt x="8925" y="7680"/>
                  </a:lnTo>
                  <a:lnTo>
                    <a:pt x="9017" y="7380"/>
                  </a:lnTo>
                  <a:lnTo>
                    <a:pt x="9109" y="7080"/>
                  </a:lnTo>
                  <a:lnTo>
                    <a:pt x="9248" y="6780"/>
                  </a:lnTo>
                  <a:lnTo>
                    <a:pt x="9386" y="6480"/>
                  </a:lnTo>
                  <a:lnTo>
                    <a:pt x="9548" y="6204"/>
                  </a:lnTo>
                  <a:lnTo>
                    <a:pt x="9732" y="5927"/>
                  </a:lnTo>
                  <a:lnTo>
                    <a:pt x="9940" y="5627"/>
                  </a:lnTo>
                  <a:lnTo>
                    <a:pt x="10147" y="5350"/>
                  </a:lnTo>
                  <a:lnTo>
                    <a:pt x="10378" y="5097"/>
                  </a:lnTo>
                  <a:lnTo>
                    <a:pt x="10631" y="4820"/>
                  </a:lnTo>
                  <a:lnTo>
                    <a:pt x="10885" y="4566"/>
                  </a:lnTo>
                  <a:lnTo>
                    <a:pt x="11162" y="4313"/>
                  </a:lnTo>
                  <a:lnTo>
                    <a:pt x="11462" y="4059"/>
                  </a:lnTo>
                  <a:lnTo>
                    <a:pt x="12084" y="3575"/>
                  </a:lnTo>
                  <a:lnTo>
                    <a:pt x="12753" y="3137"/>
                  </a:lnTo>
                  <a:lnTo>
                    <a:pt x="13491" y="2698"/>
                  </a:lnTo>
                  <a:lnTo>
                    <a:pt x="13491" y="2698"/>
                  </a:lnTo>
                  <a:lnTo>
                    <a:pt x="14067" y="2399"/>
                  </a:lnTo>
                  <a:lnTo>
                    <a:pt x="14667" y="2122"/>
                  </a:lnTo>
                  <a:lnTo>
                    <a:pt x="15313" y="1868"/>
                  </a:lnTo>
                  <a:lnTo>
                    <a:pt x="15958" y="1638"/>
                  </a:lnTo>
                  <a:lnTo>
                    <a:pt x="15958" y="1638"/>
                  </a:lnTo>
                  <a:close/>
                  <a:moveTo>
                    <a:pt x="11139" y="13099"/>
                  </a:moveTo>
                  <a:lnTo>
                    <a:pt x="11139" y="13099"/>
                  </a:lnTo>
                  <a:lnTo>
                    <a:pt x="10516" y="13099"/>
                  </a:lnTo>
                  <a:lnTo>
                    <a:pt x="10516" y="13099"/>
                  </a:lnTo>
                  <a:lnTo>
                    <a:pt x="10493" y="13468"/>
                  </a:lnTo>
                  <a:lnTo>
                    <a:pt x="10516" y="13860"/>
                  </a:lnTo>
                  <a:lnTo>
                    <a:pt x="10516" y="13860"/>
                  </a:lnTo>
                  <a:lnTo>
                    <a:pt x="10539" y="14252"/>
                  </a:lnTo>
                  <a:lnTo>
                    <a:pt x="10585" y="14644"/>
                  </a:lnTo>
                  <a:lnTo>
                    <a:pt x="10678" y="15036"/>
                  </a:lnTo>
                  <a:lnTo>
                    <a:pt x="10793" y="15428"/>
                  </a:lnTo>
                  <a:lnTo>
                    <a:pt x="10908" y="15820"/>
                  </a:lnTo>
                  <a:lnTo>
                    <a:pt x="11070" y="16212"/>
                  </a:lnTo>
                  <a:lnTo>
                    <a:pt x="11254" y="16604"/>
                  </a:lnTo>
                  <a:lnTo>
                    <a:pt x="11462" y="16973"/>
                  </a:lnTo>
                  <a:lnTo>
                    <a:pt x="11669" y="17342"/>
                  </a:lnTo>
                  <a:lnTo>
                    <a:pt x="11923" y="17711"/>
                  </a:lnTo>
                  <a:lnTo>
                    <a:pt x="12176" y="18057"/>
                  </a:lnTo>
                  <a:lnTo>
                    <a:pt x="12453" y="18403"/>
                  </a:lnTo>
                  <a:lnTo>
                    <a:pt x="12776" y="18725"/>
                  </a:lnTo>
                  <a:lnTo>
                    <a:pt x="13076" y="19025"/>
                  </a:lnTo>
                  <a:lnTo>
                    <a:pt x="13422" y="19325"/>
                  </a:lnTo>
                  <a:lnTo>
                    <a:pt x="13768" y="19602"/>
                  </a:lnTo>
                  <a:lnTo>
                    <a:pt x="13768" y="19602"/>
                  </a:lnTo>
                  <a:lnTo>
                    <a:pt x="14275" y="19925"/>
                  </a:lnTo>
                  <a:lnTo>
                    <a:pt x="14805" y="20224"/>
                  </a:lnTo>
                  <a:lnTo>
                    <a:pt x="15359" y="20455"/>
                  </a:lnTo>
                  <a:lnTo>
                    <a:pt x="15635" y="20570"/>
                  </a:lnTo>
                  <a:lnTo>
                    <a:pt x="15935" y="20639"/>
                  </a:lnTo>
                  <a:lnTo>
                    <a:pt x="16212" y="20732"/>
                  </a:lnTo>
                  <a:lnTo>
                    <a:pt x="16512" y="20778"/>
                  </a:lnTo>
                  <a:lnTo>
                    <a:pt x="16835" y="20847"/>
                  </a:lnTo>
                  <a:lnTo>
                    <a:pt x="17134" y="20870"/>
                  </a:lnTo>
                  <a:lnTo>
                    <a:pt x="17457" y="20893"/>
                  </a:lnTo>
                  <a:lnTo>
                    <a:pt x="17780" y="20893"/>
                  </a:lnTo>
                  <a:lnTo>
                    <a:pt x="18103" y="20870"/>
                  </a:lnTo>
                  <a:lnTo>
                    <a:pt x="18426" y="20824"/>
                  </a:lnTo>
                  <a:lnTo>
                    <a:pt x="18426" y="20824"/>
                  </a:lnTo>
                  <a:lnTo>
                    <a:pt x="18518" y="20524"/>
                  </a:lnTo>
                  <a:lnTo>
                    <a:pt x="18587" y="20178"/>
                  </a:lnTo>
                  <a:lnTo>
                    <a:pt x="18633" y="19809"/>
                  </a:lnTo>
                  <a:lnTo>
                    <a:pt x="18656" y="19417"/>
                  </a:lnTo>
                  <a:lnTo>
                    <a:pt x="18679" y="19002"/>
                  </a:lnTo>
                  <a:lnTo>
                    <a:pt x="18679" y="18587"/>
                  </a:lnTo>
                  <a:lnTo>
                    <a:pt x="18656" y="18149"/>
                  </a:lnTo>
                  <a:lnTo>
                    <a:pt x="18633" y="17688"/>
                  </a:lnTo>
                  <a:lnTo>
                    <a:pt x="18633" y="17688"/>
                  </a:lnTo>
                  <a:lnTo>
                    <a:pt x="18426" y="17365"/>
                  </a:lnTo>
                  <a:lnTo>
                    <a:pt x="18218" y="17042"/>
                  </a:lnTo>
                  <a:lnTo>
                    <a:pt x="17988" y="16719"/>
                  </a:lnTo>
                  <a:lnTo>
                    <a:pt x="17757" y="16419"/>
                  </a:lnTo>
                  <a:lnTo>
                    <a:pt x="17503" y="16143"/>
                  </a:lnTo>
                  <a:lnTo>
                    <a:pt x="17250" y="15866"/>
                  </a:lnTo>
                  <a:lnTo>
                    <a:pt x="16973" y="15589"/>
                  </a:lnTo>
                  <a:lnTo>
                    <a:pt x="16696" y="15336"/>
                  </a:lnTo>
                  <a:lnTo>
                    <a:pt x="16420" y="15105"/>
                  </a:lnTo>
                  <a:lnTo>
                    <a:pt x="16120" y="14874"/>
                  </a:lnTo>
                  <a:lnTo>
                    <a:pt x="15820" y="14667"/>
                  </a:lnTo>
                  <a:lnTo>
                    <a:pt x="15520" y="14459"/>
                  </a:lnTo>
                  <a:lnTo>
                    <a:pt x="15197" y="14275"/>
                  </a:lnTo>
                  <a:lnTo>
                    <a:pt x="14874" y="14090"/>
                  </a:lnTo>
                  <a:lnTo>
                    <a:pt x="14552" y="13929"/>
                  </a:lnTo>
                  <a:lnTo>
                    <a:pt x="14229" y="13791"/>
                  </a:lnTo>
                  <a:lnTo>
                    <a:pt x="14229" y="13791"/>
                  </a:lnTo>
                  <a:lnTo>
                    <a:pt x="13929" y="13837"/>
                  </a:lnTo>
                  <a:lnTo>
                    <a:pt x="13629" y="13860"/>
                  </a:lnTo>
                  <a:lnTo>
                    <a:pt x="13629" y="13860"/>
                  </a:lnTo>
                  <a:lnTo>
                    <a:pt x="13329" y="13883"/>
                  </a:lnTo>
                  <a:lnTo>
                    <a:pt x="13007" y="13860"/>
                  </a:lnTo>
                  <a:lnTo>
                    <a:pt x="12707" y="13814"/>
                  </a:lnTo>
                  <a:lnTo>
                    <a:pt x="12384" y="13721"/>
                  </a:lnTo>
                  <a:lnTo>
                    <a:pt x="12061" y="13629"/>
                  </a:lnTo>
                  <a:lnTo>
                    <a:pt x="11761" y="13491"/>
                  </a:lnTo>
                  <a:lnTo>
                    <a:pt x="11438" y="13306"/>
                  </a:lnTo>
                  <a:lnTo>
                    <a:pt x="11139" y="13099"/>
                  </a:lnTo>
                  <a:lnTo>
                    <a:pt x="11139" y="13099"/>
                  </a:lnTo>
                  <a:close/>
                  <a:moveTo>
                    <a:pt x="19141" y="18725"/>
                  </a:moveTo>
                  <a:lnTo>
                    <a:pt x="19141" y="18725"/>
                  </a:lnTo>
                  <a:lnTo>
                    <a:pt x="19141" y="19279"/>
                  </a:lnTo>
                  <a:lnTo>
                    <a:pt x="19095" y="19809"/>
                  </a:lnTo>
                  <a:lnTo>
                    <a:pt x="19025" y="20294"/>
                  </a:lnTo>
                  <a:lnTo>
                    <a:pt x="18933" y="20755"/>
                  </a:lnTo>
                  <a:lnTo>
                    <a:pt x="18933" y="20755"/>
                  </a:lnTo>
                  <a:lnTo>
                    <a:pt x="19302" y="20663"/>
                  </a:lnTo>
                  <a:lnTo>
                    <a:pt x="19671" y="20547"/>
                  </a:lnTo>
                  <a:lnTo>
                    <a:pt x="19671" y="20547"/>
                  </a:lnTo>
                  <a:lnTo>
                    <a:pt x="19579" y="20086"/>
                  </a:lnTo>
                  <a:lnTo>
                    <a:pt x="19464" y="19625"/>
                  </a:lnTo>
                  <a:lnTo>
                    <a:pt x="19302" y="19164"/>
                  </a:lnTo>
                  <a:lnTo>
                    <a:pt x="19141" y="18725"/>
                  </a:lnTo>
                  <a:lnTo>
                    <a:pt x="19141" y="18725"/>
                  </a:lnTo>
                  <a:close/>
                  <a:moveTo>
                    <a:pt x="17734" y="10816"/>
                  </a:moveTo>
                  <a:lnTo>
                    <a:pt x="17734" y="10816"/>
                  </a:lnTo>
                  <a:lnTo>
                    <a:pt x="17503" y="11208"/>
                  </a:lnTo>
                  <a:lnTo>
                    <a:pt x="17250" y="11577"/>
                  </a:lnTo>
                  <a:lnTo>
                    <a:pt x="17250" y="11577"/>
                  </a:lnTo>
                  <a:lnTo>
                    <a:pt x="17596" y="12176"/>
                  </a:lnTo>
                  <a:lnTo>
                    <a:pt x="17596" y="12176"/>
                  </a:lnTo>
                  <a:lnTo>
                    <a:pt x="17895" y="12822"/>
                  </a:lnTo>
                  <a:lnTo>
                    <a:pt x="18172" y="13468"/>
                  </a:lnTo>
                  <a:lnTo>
                    <a:pt x="18403" y="14159"/>
                  </a:lnTo>
                  <a:lnTo>
                    <a:pt x="18610" y="14874"/>
                  </a:lnTo>
                  <a:lnTo>
                    <a:pt x="18795" y="15612"/>
                  </a:lnTo>
                  <a:lnTo>
                    <a:pt x="18933" y="16327"/>
                  </a:lnTo>
                  <a:lnTo>
                    <a:pt x="19025" y="17042"/>
                  </a:lnTo>
                  <a:lnTo>
                    <a:pt x="19095" y="17757"/>
                  </a:lnTo>
                  <a:lnTo>
                    <a:pt x="19095" y="17757"/>
                  </a:lnTo>
                  <a:lnTo>
                    <a:pt x="19394" y="18380"/>
                  </a:lnTo>
                  <a:lnTo>
                    <a:pt x="19671" y="19025"/>
                  </a:lnTo>
                  <a:lnTo>
                    <a:pt x="19763" y="19371"/>
                  </a:lnTo>
                  <a:lnTo>
                    <a:pt x="19879" y="19717"/>
                  </a:lnTo>
                  <a:lnTo>
                    <a:pt x="19948" y="20063"/>
                  </a:lnTo>
                  <a:lnTo>
                    <a:pt x="20040" y="20432"/>
                  </a:lnTo>
                  <a:lnTo>
                    <a:pt x="20040" y="20432"/>
                  </a:lnTo>
                  <a:lnTo>
                    <a:pt x="20501" y="20224"/>
                  </a:lnTo>
                  <a:lnTo>
                    <a:pt x="20985" y="19994"/>
                  </a:lnTo>
                  <a:lnTo>
                    <a:pt x="21470" y="19717"/>
                  </a:lnTo>
                  <a:lnTo>
                    <a:pt x="21954" y="19417"/>
                  </a:lnTo>
                  <a:lnTo>
                    <a:pt x="22438" y="19048"/>
                  </a:lnTo>
                  <a:lnTo>
                    <a:pt x="22923" y="18656"/>
                  </a:lnTo>
                  <a:lnTo>
                    <a:pt x="23430" y="18218"/>
                  </a:lnTo>
                  <a:lnTo>
                    <a:pt x="23914" y="17734"/>
                  </a:lnTo>
                  <a:lnTo>
                    <a:pt x="23914" y="17734"/>
                  </a:lnTo>
                  <a:lnTo>
                    <a:pt x="24168" y="17457"/>
                  </a:lnTo>
                  <a:lnTo>
                    <a:pt x="24398" y="17180"/>
                  </a:lnTo>
                  <a:lnTo>
                    <a:pt x="24606" y="16904"/>
                  </a:lnTo>
                  <a:lnTo>
                    <a:pt x="24814" y="16604"/>
                  </a:lnTo>
                  <a:lnTo>
                    <a:pt x="25021" y="16304"/>
                  </a:lnTo>
                  <a:lnTo>
                    <a:pt x="25182" y="16004"/>
                  </a:lnTo>
                  <a:lnTo>
                    <a:pt x="25367" y="15681"/>
                  </a:lnTo>
                  <a:lnTo>
                    <a:pt x="25505" y="15382"/>
                  </a:lnTo>
                  <a:lnTo>
                    <a:pt x="25505" y="15382"/>
                  </a:lnTo>
                  <a:lnTo>
                    <a:pt x="25090" y="15520"/>
                  </a:lnTo>
                  <a:lnTo>
                    <a:pt x="24698" y="15635"/>
                  </a:lnTo>
                  <a:lnTo>
                    <a:pt x="24283" y="15728"/>
                  </a:lnTo>
                  <a:lnTo>
                    <a:pt x="23868" y="15797"/>
                  </a:lnTo>
                  <a:lnTo>
                    <a:pt x="23453" y="15843"/>
                  </a:lnTo>
                  <a:lnTo>
                    <a:pt x="23038" y="15843"/>
                  </a:lnTo>
                  <a:lnTo>
                    <a:pt x="22623" y="15820"/>
                  </a:lnTo>
                  <a:lnTo>
                    <a:pt x="22208" y="15751"/>
                  </a:lnTo>
                  <a:lnTo>
                    <a:pt x="21816" y="15658"/>
                  </a:lnTo>
                  <a:lnTo>
                    <a:pt x="21424" y="15520"/>
                  </a:lnTo>
                  <a:lnTo>
                    <a:pt x="21032" y="15359"/>
                  </a:lnTo>
                  <a:lnTo>
                    <a:pt x="20640" y="15151"/>
                  </a:lnTo>
                  <a:lnTo>
                    <a:pt x="20271" y="14897"/>
                  </a:lnTo>
                  <a:lnTo>
                    <a:pt x="19925" y="14621"/>
                  </a:lnTo>
                  <a:lnTo>
                    <a:pt x="19579" y="14275"/>
                  </a:lnTo>
                  <a:lnTo>
                    <a:pt x="19233" y="13906"/>
                  </a:lnTo>
                  <a:lnTo>
                    <a:pt x="19233" y="13906"/>
                  </a:lnTo>
                  <a:lnTo>
                    <a:pt x="18910" y="13491"/>
                  </a:lnTo>
                  <a:lnTo>
                    <a:pt x="18633" y="13099"/>
                  </a:lnTo>
                  <a:lnTo>
                    <a:pt x="18403" y="12707"/>
                  </a:lnTo>
                  <a:lnTo>
                    <a:pt x="18195" y="12315"/>
                  </a:lnTo>
                  <a:lnTo>
                    <a:pt x="18034" y="11923"/>
                  </a:lnTo>
                  <a:lnTo>
                    <a:pt x="17895" y="11554"/>
                  </a:lnTo>
                  <a:lnTo>
                    <a:pt x="17803" y="11185"/>
                  </a:lnTo>
                  <a:lnTo>
                    <a:pt x="17734" y="10816"/>
                  </a:lnTo>
                  <a:lnTo>
                    <a:pt x="17734" y="10816"/>
                  </a:lnTo>
                  <a:close/>
                  <a:moveTo>
                    <a:pt x="16927" y="11992"/>
                  </a:moveTo>
                  <a:lnTo>
                    <a:pt x="16927" y="11992"/>
                  </a:lnTo>
                  <a:lnTo>
                    <a:pt x="16673" y="12269"/>
                  </a:lnTo>
                  <a:lnTo>
                    <a:pt x="16443" y="12499"/>
                  </a:lnTo>
                  <a:lnTo>
                    <a:pt x="16189" y="12730"/>
                  </a:lnTo>
                  <a:lnTo>
                    <a:pt x="15912" y="12960"/>
                  </a:lnTo>
                  <a:lnTo>
                    <a:pt x="15635" y="13145"/>
                  </a:lnTo>
                  <a:lnTo>
                    <a:pt x="15359" y="13329"/>
                  </a:lnTo>
                  <a:lnTo>
                    <a:pt x="15059" y="13468"/>
                  </a:lnTo>
                  <a:lnTo>
                    <a:pt x="14782" y="13606"/>
                  </a:lnTo>
                  <a:lnTo>
                    <a:pt x="14782" y="13606"/>
                  </a:lnTo>
                  <a:lnTo>
                    <a:pt x="15313" y="13883"/>
                  </a:lnTo>
                  <a:lnTo>
                    <a:pt x="15843" y="14206"/>
                  </a:lnTo>
                  <a:lnTo>
                    <a:pt x="16350" y="14552"/>
                  </a:lnTo>
                  <a:lnTo>
                    <a:pt x="16835" y="14944"/>
                  </a:lnTo>
                  <a:lnTo>
                    <a:pt x="17296" y="15359"/>
                  </a:lnTo>
                  <a:lnTo>
                    <a:pt x="17734" y="15820"/>
                  </a:lnTo>
                  <a:lnTo>
                    <a:pt x="18149" y="16304"/>
                  </a:lnTo>
                  <a:lnTo>
                    <a:pt x="18518" y="16811"/>
                  </a:lnTo>
                  <a:lnTo>
                    <a:pt x="18518" y="16811"/>
                  </a:lnTo>
                  <a:lnTo>
                    <a:pt x="18426" y="16235"/>
                  </a:lnTo>
                  <a:lnTo>
                    <a:pt x="18310" y="15658"/>
                  </a:lnTo>
                  <a:lnTo>
                    <a:pt x="18172" y="15082"/>
                  </a:lnTo>
                  <a:lnTo>
                    <a:pt x="18011" y="14528"/>
                  </a:lnTo>
                  <a:lnTo>
                    <a:pt x="17826" y="13975"/>
                  </a:lnTo>
                  <a:lnTo>
                    <a:pt x="17619" y="13422"/>
                  </a:lnTo>
                  <a:lnTo>
                    <a:pt x="17388" y="12914"/>
                  </a:lnTo>
                  <a:lnTo>
                    <a:pt x="17157" y="12407"/>
                  </a:lnTo>
                  <a:lnTo>
                    <a:pt x="17157" y="12407"/>
                  </a:lnTo>
                  <a:lnTo>
                    <a:pt x="16927" y="11992"/>
                  </a:lnTo>
                  <a:lnTo>
                    <a:pt x="16927" y="11992"/>
                  </a:lnTo>
                  <a:close/>
                  <a:moveTo>
                    <a:pt x="25713" y="14874"/>
                  </a:moveTo>
                  <a:lnTo>
                    <a:pt x="25713" y="14874"/>
                  </a:lnTo>
                  <a:lnTo>
                    <a:pt x="25805" y="14621"/>
                  </a:lnTo>
                  <a:lnTo>
                    <a:pt x="25805" y="14621"/>
                  </a:lnTo>
                  <a:lnTo>
                    <a:pt x="25943" y="14183"/>
                  </a:lnTo>
                  <a:lnTo>
                    <a:pt x="26059" y="13744"/>
                  </a:lnTo>
                  <a:lnTo>
                    <a:pt x="26151" y="13306"/>
                  </a:lnTo>
                  <a:lnTo>
                    <a:pt x="26220" y="12845"/>
                  </a:lnTo>
                  <a:lnTo>
                    <a:pt x="26266" y="12384"/>
                  </a:lnTo>
                  <a:lnTo>
                    <a:pt x="26289" y="11923"/>
                  </a:lnTo>
                  <a:lnTo>
                    <a:pt x="26312" y="11461"/>
                  </a:lnTo>
                  <a:lnTo>
                    <a:pt x="26289" y="11000"/>
                  </a:lnTo>
                  <a:lnTo>
                    <a:pt x="26289" y="11000"/>
                  </a:lnTo>
                  <a:lnTo>
                    <a:pt x="26220" y="10331"/>
                  </a:lnTo>
                  <a:lnTo>
                    <a:pt x="26105" y="9732"/>
                  </a:lnTo>
                  <a:lnTo>
                    <a:pt x="25967" y="9178"/>
                  </a:lnTo>
                  <a:lnTo>
                    <a:pt x="25759" y="8671"/>
                  </a:lnTo>
                  <a:lnTo>
                    <a:pt x="25551" y="8233"/>
                  </a:lnTo>
                  <a:lnTo>
                    <a:pt x="25275" y="7841"/>
                  </a:lnTo>
                  <a:lnTo>
                    <a:pt x="24998" y="7495"/>
                  </a:lnTo>
                  <a:lnTo>
                    <a:pt x="24675" y="7195"/>
                  </a:lnTo>
                  <a:lnTo>
                    <a:pt x="24675" y="7195"/>
                  </a:lnTo>
                  <a:lnTo>
                    <a:pt x="24468" y="7034"/>
                  </a:lnTo>
                  <a:lnTo>
                    <a:pt x="24237" y="6872"/>
                  </a:lnTo>
                  <a:lnTo>
                    <a:pt x="24006" y="6757"/>
                  </a:lnTo>
                  <a:lnTo>
                    <a:pt x="23753" y="6642"/>
                  </a:lnTo>
                  <a:lnTo>
                    <a:pt x="23522" y="6550"/>
                  </a:lnTo>
                  <a:lnTo>
                    <a:pt x="23268" y="6480"/>
                  </a:lnTo>
                  <a:lnTo>
                    <a:pt x="23015" y="6434"/>
                  </a:lnTo>
                  <a:lnTo>
                    <a:pt x="22761" y="6388"/>
                  </a:lnTo>
                  <a:lnTo>
                    <a:pt x="22507" y="6365"/>
                  </a:lnTo>
                  <a:lnTo>
                    <a:pt x="22231" y="6365"/>
                  </a:lnTo>
                  <a:lnTo>
                    <a:pt x="21977" y="6388"/>
                  </a:lnTo>
                  <a:lnTo>
                    <a:pt x="21723" y="6411"/>
                  </a:lnTo>
                  <a:lnTo>
                    <a:pt x="21470" y="6457"/>
                  </a:lnTo>
                  <a:lnTo>
                    <a:pt x="21193" y="6503"/>
                  </a:lnTo>
                  <a:lnTo>
                    <a:pt x="20962" y="6596"/>
                  </a:lnTo>
                  <a:lnTo>
                    <a:pt x="20709" y="6665"/>
                  </a:lnTo>
                  <a:lnTo>
                    <a:pt x="20709" y="6665"/>
                  </a:lnTo>
                  <a:lnTo>
                    <a:pt x="20409" y="6803"/>
                  </a:lnTo>
                  <a:lnTo>
                    <a:pt x="20109" y="6965"/>
                  </a:lnTo>
                  <a:lnTo>
                    <a:pt x="19832" y="7126"/>
                  </a:lnTo>
                  <a:lnTo>
                    <a:pt x="19579" y="7311"/>
                  </a:lnTo>
                  <a:lnTo>
                    <a:pt x="19325" y="7518"/>
                  </a:lnTo>
                  <a:lnTo>
                    <a:pt x="19095" y="7749"/>
                  </a:lnTo>
                  <a:lnTo>
                    <a:pt x="18887" y="8002"/>
                  </a:lnTo>
                  <a:lnTo>
                    <a:pt x="18703" y="8256"/>
                  </a:lnTo>
                  <a:lnTo>
                    <a:pt x="18703" y="8256"/>
                  </a:lnTo>
                  <a:lnTo>
                    <a:pt x="18564" y="8856"/>
                  </a:lnTo>
                  <a:lnTo>
                    <a:pt x="18380" y="9432"/>
                  </a:lnTo>
                  <a:lnTo>
                    <a:pt x="18380" y="9432"/>
                  </a:lnTo>
                  <a:lnTo>
                    <a:pt x="18241" y="9778"/>
                  </a:lnTo>
                  <a:lnTo>
                    <a:pt x="18103" y="10101"/>
                  </a:lnTo>
                  <a:lnTo>
                    <a:pt x="18103" y="10101"/>
                  </a:lnTo>
                  <a:lnTo>
                    <a:pt x="18103" y="10493"/>
                  </a:lnTo>
                  <a:lnTo>
                    <a:pt x="18172" y="10931"/>
                  </a:lnTo>
                  <a:lnTo>
                    <a:pt x="18264" y="11346"/>
                  </a:lnTo>
                  <a:lnTo>
                    <a:pt x="18403" y="11784"/>
                  </a:lnTo>
                  <a:lnTo>
                    <a:pt x="18610" y="12245"/>
                  </a:lnTo>
                  <a:lnTo>
                    <a:pt x="18864" y="12707"/>
                  </a:lnTo>
                  <a:lnTo>
                    <a:pt x="19187" y="13168"/>
                  </a:lnTo>
                  <a:lnTo>
                    <a:pt x="19533" y="13652"/>
                  </a:lnTo>
                  <a:lnTo>
                    <a:pt x="19533" y="13652"/>
                  </a:lnTo>
                  <a:lnTo>
                    <a:pt x="19879" y="14021"/>
                  </a:lnTo>
                  <a:lnTo>
                    <a:pt x="20225" y="14344"/>
                  </a:lnTo>
                  <a:lnTo>
                    <a:pt x="20570" y="14621"/>
                  </a:lnTo>
                  <a:lnTo>
                    <a:pt x="20939" y="14851"/>
                  </a:lnTo>
                  <a:lnTo>
                    <a:pt x="21308" y="15059"/>
                  </a:lnTo>
                  <a:lnTo>
                    <a:pt x="21677" y="15220"/>
                  </a:lnTo>
                  <a:lnTo>
                    <a:pt x="22069" y="15336"/>
                  </a:lnTo>
                  <a:lnTo>
                    <a:pt x="22484" y="15405"/>
                  </a:lnTo>
                  <a:lnTo>
                    <a:pt x="22876" y="15451"/>
                  </a:lnTo>
                  <a:lnTo>
                    <a:pt x="23268" y="15474"/>
                  </a:lnTo>
                  <a:lnTo>
                    <a:pt x="23684" y="15451"/>
                  </a:lnTo>
                  <a:lnTo>
                    <a:pt x="24099" y="15382"/>
                  </a:lnTo>
                  <a:lnTo>
                    <a:pt x="24491" y="15313"/>
                  </a:lnTo>
                  <a:lnTo>
                    <a:pt x="24906" y="15197"/>
                  </a:lnTo>
                  <a:lnTo>
                    <a:pt x="25321" y="15059"/>
                  </a:lnTo>
                  <a:lnTo>
                    <a:pt x="25713" y="14874"/>
                  </a:lnTo>
                  <a:lnTo>
                    <a:pt x="25713" y="14874"/>
                  </a:lnTo>
                  <a:close/>
                  <a:moveTo>
                    <a:pt x="26312" y="14575"/>
                  </a:moveTo>
                  <a:lnTo>
                    <a:pt x="26312" y="14575"/>
                  </a:lnTo>
                  <a:lnTo>
                    <a:pt x="26658" y="14367"/>
                  </a:lnTo>
                  <a:lnTo>
                    <a:pt x="27004" y="14159"/>
                  </a:lnTo>
                  <a:lnTo>
                    <a:pt x="27327" y="13929"/>
                  </a:lnTo>
                  <a:lnTo>
                    <a:pt x="27627" y="13698"/>
                  </a:lnTo>
                  <a:lnTo>
                    <a:pt x="27950" y="13422"/>
                  </a:lnTo>
                  <a:lnTo>
                    <a:pt x="28250" y="13168"/>
                  </a:lnTo>
                  <a:lnTo>
                    <a:pt x="28549" y="12868"/>
                  </a:lnTo>
                  <a:lnTo>
                    <a:pt x="28826" y="12591"/>
                  </a:lnTo>
                  <a:lnTo>
                    <a:pt x="28826" y="12591"/>
                  </a:lnTo>
                  <a:lnTo>
                    <a:pt x="29287" y="12038"/>
                  </a:lnTo>
                  <a:lnTo>
                    <a:pt x="29725" y="11461"/>
                  </a:lnTo>
                  <a:lnTo>
                    <a:pt x="30094" y="10862"/>
                  </a:lnTo>
                  <a:lnTo>
                    <a:pt x="30440" y="10262"/>
                  </a:lnTo>
                  <a:lnTo>
                    <a:pt x="30717" y="9640"/>
                  </a:lnTo>
                  <a:lnTo>
                    <a:pt x="30855" y="9317"/>
                  </a:lnTo>
                  <a:lnTo>
                    <a:pt x="30948" y="8994"/>
                  </a:lnTo>
                  <a:lnTo>
                    <a:pt x="31040" y="8671"/>
                  </a:lnTo>
                  <a:lnTo>
                    <a:pt x="31109" y="8348"/>
                  </a:lnTo>
                  <a:lnTo>
                    <a:pt x="31178" y="8048"/>
                  </a:lnTo>
                  <a:lnTo>
                    <a:pt x="31224" y="7726"/>
                  </a:lnTo>
                  <a:lnTo>
                    <a:pt x="31247" y="7403"/>
                  </a:lnTo>
                  <a:lnTo>
                    <a:pt x="31247" y="7103"/>
                  </a:lnTo>
                  <a:lnTo>
                    <a:pt x="31224" y="6780"/>
                  </a:lnTo>
                  <a:lnTo>
                    <a:pt x="31201" y="6480"/>
                  </a:lnTo>
                  <a:lnTo>
                    <a:pt x="31155" y="6158"/>
                  </a:lnTo>
                  <a:lnTo>
                    <a:pt x="31063" y="5858"/>
                  </a:lnTo>
                  <a:lnTo>
                    <a:pt x="30971" y="5581"/>
                  </a:lnTo>
                  <a:lnTo>
                    <a:pt x="30855" y="5281"/>
                  </a:lnTo>
                  <a:lnTo>
                    <a:pt x="30717" y="5004"/>
                  </a:lnTo>
                  <a:lnTo>
                    <a:pt x="30556" y="4728"/>
                  </a:lnTo>
                  <a:lnTo>
                    <a:pt x="30371" y="4451"/>
                  </a:lnTo>
                  <a:lnTo>
                    <a:pt x="30164" y="4197"/>
                  </a:lnTo>
                  <a:lnTo>
                    <a:pt x="29933" y="3944"/>
                  </a:lnTo>
                  <a:lnTo>
                    <a:pt x="29679" y="3713"/>
                  </a:lnTo>
                  <a:lnTo>
                    <a:pt x="29403" y="3483"/>
                  </a:lnTo>
                  <a:lnTo>
                    <a:pt x="29103" y="3252"/>
                  </a:lnTo>
                  <a:lnTo>
                    <a:pt x="29103" y="3252"/>
                  </a:lnTo>
                  <a:lnTo>
                    <a:pt x="28734" y="3021"/>
                  </a:lnTo>
                  <a:lnTo>
                    <a:pt x="28388" y="2814"/>
                  </a:lnTo>
                  <a:lnTo>
                    <a:pt x="28019" y="2606"/>
                  </a:lnTo>
                  <a:lnTo>
                    <a:pt x="27650" y="2422"/>
                  </a:lnTo>
                  <a:lnTo>
                    <a:pt x="26889" y="2076"/>
                  </a:lnTo>
                  <a:lnTo>
                    <a:pt x="26105" y="1799"/>
                  </a:lnTo>
                  <a:lnTo>
                    <a:pt x="25321" y="1545"/>
                  </a:lnTo>
                  <a:lnTo>
                    <a:pt x="24537" y="1361"/>
                  </a:lnTo>
                  <a:lnTo>
                    <a:pt x="23730" y="1223"/>
                  </a:lnTo>
                  <a:lnTo>
                    <a:pt x="22923" y="1130"/>
                  </a:lnTo>
                  <a:lnTo>
                    <a:pt x="22115" y="1061"/>
                  </a:lnTo>
                  <a:lnTo>
                    <a:pt x="21308" y="1061"/>
                  </a:lnTo>
                  <a:lnTo>
                    <a:pt x="20524" y="1084"/>
                  </a:lnTo>
                  <a:lnTo>
                    <a:pt x="19717" y="1153"/>
                  </a:lnTo>
                  <a:lnTo>
                    <a:pt x="18933" y="1246"/>
                  </a:lnTo>
                  <a:lnTo>
                    <a:pt x="18149" y="1384"/>
                  </a:lnTo>
                  <a:lnTo>
                    <a:pt x="17388" y="1568"/>
                  </a:lnTo>
                  <a:lnTo>
                    <a:pt x="16650" y="1776"/>
                  </a:lnTo>
                  <a:lnTo>
                    <a:pt x="16650" y="1776"/>
                  </a:lnTo>
                  <a:lnTo>
                    <a:pt x="16973" y="2076"/>
                  </a:lnTo>
                  <a:lnTo>
                    <a:pt x="17250" y="2376"/>
                  </a:lnTo>
                  <a:lnTo>
                    <a:pt x="17526" y="2698"/>
                  </a:lnTo>
                  <a:lnTo>
                    <a:pt x="17757" y="3021"/>
                  </a:lnTo>
                  <a:lnTo>
                    <a:pt x="17965" y="3367"/>
                  </a:lnTo>
                  <a:lnTo>
                    <a:pt x="18149" y="3713"/>
                  </a:lnTo>
                  <a:lnTo>
                    <a:pt x="18310" y="4082"/>
                  </a:lnTo>
                  <a:lnTo>
                    <a:pt x="18472" y="4428"/>
                  </a:lnTo>
                  <a:lnTo>
                    <a:pt x="18587" y="4797"/>
                  </a:lnTo>
                  <a:lnTo>
                    <a:pt x="18679" y="5166"/>
                  </a:lnTo>
                  <a:lnTo>
                    <a:pt x="18749" y="5535"/>
                  </a:lnTo>
                  <a:lnTo>
                    <a:pt x="18795" y="5927"/>
                  </a:lnTo>
                  <a:lnTo>
                    <a:pt x="18841" y="6296"/>
                  </a:lnTo>
                  <a:lnTo>
                    <a:pt x="18841" y="6688"/>
                  </a:lnTo>
                  <a:lnTo>
                    <a:pt x="18841" y="7057"/>
                  </a:lnTo>
                  <a:lnTo>
                    <a:pt x="18818" y="7449"/>
                  </a:lnTo>
                  <a:lnTo>
                    <a:pt x="18818" y="7449"/>
                  </a:lnTo>
                  <a:lnTo>
                    <a:pt x="19002" y="7264"/>
                  </a:lnTo>
                  <a:lnTo>
                    <a:pt x="19187" y="7080"/>
                  </a:lnTo>
                  <a:lnTo>
                    <a:pt x="19394" y="6919"/>
                  </a:lnTo>
                  <a:lnTo>
                    <a:pt x="19625" y="6757"/>
                  </a:lnTo>
                  <a:lnTo>
                    <a:pt x="19832" y="6619"/>
                  </a:lnTo>
                  <a:lnTo>
                    <a:pt x="20063" y="6503"/>
                  </a:lnTo>
                  <a:lnTo>
                    <a:pt x="20317" y="6388"/>
                  </a:lnTo>
                  <a:lnTo>
                    <a:pt x="20547" y="6273"/>
                  </a:lnTo>
                  <a:lnTo>
                    <a:pt x="20547" y="6273"/>
                  </a:lnTo>
                  <a:lnTo>
                    <a:pt x="20824" y="6181"/>
                  </a:lnTo>
                  <a:lnTo>
                    <a:pt x="21101" y="6088"/>
                  </a:lnTo>
                  <a:lnTo>
                    <a:pt x="21378" y="6019"/>
                  </a:lnTo>
                  <a:lnTo>
                    <a:pt x="21677" y="5973"/>
                  </a:lnTo>
                  <a:lnTo>
                    <a:pt x="21954" y="5950"/>
                  </a:lnTo>
                  <a:lnTo>
                    <a:pt x="22254" y="5927"/>
                  </a:lnTo>
                  <a:lnTo>
                    <a:pt x="22531" y="5927"/>
                  </a:lnTo>
                  <a:lnTo>
                    <a:pt x="22830" y="5950"/>
                  </a:lnTo>
                  <a:lnTo>
                    <a:pt x="23107" y="5996"/>
                  </a:lnTo>
                  <a:lnTo>
                    <a:pt x="23384" y="6065"/>
                  </a:lnTo>
                  <a:lnTo>
                    <a:pt x="23661" y="6134"/>
                  </a:lnTo>
                  <a:lnTo>
                    <a:pt x="23937" y="6250"/>
                  </a:lnTo>
                  <a:lnTo>
                    <a:pt x="24214" y="6365"/>
                  </a:lnTo>
                  <a:lnTo>
                    <a:pt x="24468" y="6503"/>
                  </a:lnTo>
                  <a:lnTo>
                    <a:pt x="24721" y="6665"/>
                  </a:lnTo>
                  <a:lnTo>
                    <a:pt x="24952" y="6849"/>
                  </a:lnTo>
                  <a:lnTo>
                    <a:pt x="24952" y="6849"/>
                  </a:lnTo>
                  <a:lnTo>
                    <a:pt x="25136" y="7011"/>
                  </a:lnTo>
                  <a:lnTo>
                    <a:pt x="25298" y="7172"/>
                  </a:lnTo>
                  <a:lnTo>
                    <a:pt x="25459" y="7357"/>
                  </a:lnTo>
                  <a:lnTo>
                    <a:pt x="25621" y="7541"/>
                  </a:lnTo>
                  <a:lnTo>
                    <a:pt x="25782" y="7749"/>
                  </a:lnTo>
                  <a:lnTo>
                    <a:pt x="25920" y="7979"/>
                  </a:lnTo>
                  <a:lnTo>
                    <a:pt x="26036" y="8210"/>
                  </a:lnTo>
                  <a:lnTo>
                    <a:pt x="26174" y="8464"/>
                  </a:lnTo>
                  <a:lnTo>
                    <a:pt x="26266" y="8717"/>
                  </a:lnTo>
                  <a:lnTo>
                    <a:pt x="26382" y="8994"/>
                  </a:lnTo>
                  <a:lnTo>
                    <a:pt x="26474" y="9294"/>
                  </a:lnTo>
                  <a:lnTo>
                    <a:pt x="26543" y="9594"/>
                  </a:lnTo>
                  <a:lnTo>
                    <a:pt x="26612" y="9916"/>
                  </a:lnTo>
                  <a:lnTo>
                    <a:pt x="26681" y="10262"/>
                  </a:lnTo>
                  <a:lnTo>
                    <a:pt x="26728" y="10608"/>
                  </a:lnTo>
                  <a:lnTo>
                    <a:pt x="26751" y="10977"/>
                  </a:lnTo>
                  <a:lnTo>
                    <a:pt x="26751" y="10977"/>
                  </a:lnTo>
                  <a:lnTo>
                    <a:pt x="26774" y="11438"/>
                  </a:lnTo>
                  <a:lnTo>
                    <a:pt x="26774" y="11900"/>
                  </a:lnTo>
                  <a:lnTo>
                    <a:pt x="26751" y="12361"/>
                  </a:lnTo>
                  <a:lnTo>
                    <a:pt x="26704" y="12799"/>
                  </a:lnTo>
                  <a:lnTo>
                    <a:pt x="26635" y="13260"/>
                  </a:lnTo>
                  <a:lnTo>
                    <a:pt x="26543" y="13698"/>
                  </a:lnTo>
                  <a:lnTo>
                    <a:pt x="26451" y="14136"/>
                  </a:lnTo>
                  <a:lnTo>
                    <a:pt x="26312" y="14575"/>
                  </a:lnTo>
                  <a:lnTo>
                    <a:pt x="26312" y="14575"/>
                  </a:lnTo>
                  <a:close/>
                  <a:moveTo>
                    <a:pt x="11831" y="13145"/>
                  </a:moveTo>
                  <a:lnTo>
                    <a:pt x="11831" y="13145"/>
                  </a:lnTo>
                  <a:lnTo>
                    <a:pt x="12038" y="13260"/>
                  </a:lnTo>
                  <a:lnTo>
                    <a:pt x="12269" y="13352"/>
                  </a:lnTo>
                  <a:lnTo>
                    <a:pt x="12499" y="13422"/>
                  </a:lnTo>
                  <a:lnTo>
                    <a:pt x="12707" y="13468"/>
                  </a:lnTo>
                  <a:lnTo>
                    <a:pt x="12937" y="13514"/>
                  </a:lnTo>
                  <a:lnTo>
                    <a:pt x="13145" y="13537"/>
                  </a:lnTo>
                  <a:lnTo>
                    <a:pt x="13376" y="13560"/>
                  </a:lnTo>
                  <a:lnTo>
                    <a:pt x="13606" y="13537"/>
                  </a:lnTo>
                  <a:lnTo>
                    <a:pt x="13606" y="13537"/>
                  </a:lnTo>
                  <a:lnTo>
                    <a:pt x="13145" y="13398"/>
                  </a:lnTo>
                  <a:lnTo>
                    <a:pt x="12707" y="13283"/>
                  </a:lnTo>
                  <a:lnTo>
                    <a:pt x="12269" y="13214"/>
                  </a:lnTo>
                  <a:lnTo>
                    <a:pt x="11831" y="13145"/>
                  </a:lnTo>
                  <a:lnTo>
                    <a:pt x="11831" y="13145"/>
                  </a:lnTo>
                  <a:close/>
                  <a:moveTo>
                    <a:pt x="16742" y="11692"/>
                  </a:moveTo>
                  <a:lnTo>
                    <a:pt x="16742" y="11692"/>
                  </a:lnTo>
                  <a:lnTo>
                    <a:pt x="16535" y="11392"/>
                  </a:lnTo>
                  <a:lnTo>
                    <a:pt x="16327" y="11116"/>
                  </a:lnTo>
                  <a:lnTo>
                    <a:pt x="16097" y="10862"/>
                  </a:lnTo>
                  <a:lnTo>
                    <a:pt x="15866" y="10631"/>
                  </a:lnTo>
                  <a:lnTo>
                    <a:pt x="15635" y="10424"/>
                  </a:lnTo>
                  <a:lnTo>
                    <a:pt x="15382" y="10239"/>
                  </a:lnTo>
                  <a:lnTo>
                    <a:pt x="15128" y="10078"/>
                  </a:lnTo>
                  <a:lnTo>
                    <a:pt x="14874" y="9962"/>
                  </a:lnTo>
                  <a:lnTo>
                    <a:pt x="14598" y="9847"/>
                  </a:lnTo>
                  <a:lnTo>
                    <a:pt x="14321" y="9778"/>
                  </a:lnTo>
                  <a:lnTo>
                    <a:pt x="14021" y="9755"/>
                  </a:lnTo>
                  <a:lnTo>
                    <a:pt x="13721" y="9755"/>
                  </a:lnTo>
                  <a:lnTo>
                    <a:pt x="13422" y="9801"/>
                  </a:lnTo>
                  <a:lnTo>
                    <a:pt x="13099" y="9870"/>
                  </a:lnTo>
                  <a:lnTo>
                    <a:pt x="12776" y="9986"/>
                  </a:lnTo>
                  <a:lnTo>
                    <a:pt x="12430" y="10170"/>
                  </a:lnTo>
                  <a:lnTo>
                    <a:pt x="12430" y="10170"/>
                  </a:lnTo>
                  <a:lnTo>
                    <a:pt x="12107" y="10355"/>
                  </a:lnTo>
                  <a:lnTo>
                    <a:pt x="11831" y="10585"/>
                  </a:lnTo>
                  <a:lnTo>
                    <a:pt x="11554" y="10816"/>
                  </a:lnTo>
                  <a:lnTo>
                    <a:pt x="11323" y="11069"/>
                  </a:lnTo>
                  <a:lnTo>
                    <a:pt x="11116" y="11346"/>
                  </a:lnTo>
                  <a:lnTo>
                    <a:pt x="10954" y="11646"/>
                  </a:lnTo>
                  <a:lnTo>
                    <a:pt x="10816" y="11946"/>
                  </a:lnTo>
                  <a:lnTo>
                    <a:pt x="10701" y="12269"/>
                  </a:lnTo>
                  <a:lnTo>
                    <a:pt x="10701" y="12269"/>
                  </a:lnTo>
                  <a:lnTo>
                    <a:pt x="10931" y="12499"/>
                  </a:lnTo>
                  <a:lnTo>
                    <a:pt x="11139" y="12684"/>
                  </a:lnTo>
                  <a:lnTo>
                    <a:pt x="11139" y="12684"/>
                  </a:lnTo>
                  <a:lnTo>
                    <a:pt x="11531" y="12707"/>
                  </a:lnTo>
                  <a:lnTo>
                    <a:pt x="11923" y="12753"/>
                  </a:lnTo>
                  <a:lnTo>
                    <a:pt x="12315" y="12799"/>
                  </a:lnTo>
                  <a:lnTo>
                    <a:pt x="12707" y="12891"/>
                  </a:lnTo>
                  <a:lnTo>
                    <a:pt x="13099" y="12983"/>
                  </a:lnTo>
                  <a:lnTo>
                    <a:pt x="13491" y="13099"/>
                  </a:lnTo>
                  <a:lnTo>
                    <a:pt x="13883" y="13214"/>
                  </a:lnTo>
                  <a:lnTo>
                    <a:pt x="14252" y="13375"/>
                  </a:lnTo>
                  <a:lnTo>
                    <a:pt x="14252" y="13375"/>
                  </a:lnTo>
                  <a:lnTo>
                    <a:pt x="14344" y="13398"/>
                  </a:lnTo>
                  <a:lnTo>
                    <a:pt x="14344" y="13398"/>
                  </a:lnTo>
                  <a:lnTo>
                    <a:pt x="14667" y="13283"/>
                  </a:lnTo>
                  <a:lnTo>
                    <a:pt x="14990" y="13145"/>
                  </a:lnTo>
                  <a:lnTo>
                    <a:pt x="15313" y="12960"/>
                  </a:lnTo>
                  <a:lnTo>
                    <a:pt x="15612" y="12776"/>
                  </a:lnTo>
                  <a:lnTo>
                    <a:pt x="15912" y="12545"/>
                  </a:lnTo>
                  <a:lnTo>
                    <a:pt x="16212" y="12269"/>
                  </a:lnTo>
                  <a:lnTo>
                    <a:pt x="16489" y="11992"/>
                  </a:lnTo>
                  <a:lnTo>
                    <a:pt x="16742" y="11692"/>
                  </a:lnTo>
                  <a:lnTo>
                    <a:pt x="16742" y="11692"/>
                  </a:lnTo>
                  <a:close/>
                  <a:moveTo>
                    <a:pt x="10585" y="12684"/>
                  </a:moveTo>
                  <a:lnTo>
                    <a:pt x="10585" y="12684"/>
                  </a:lnTo>
                  <a:lnTo>
                    <a:pt x="10585" y="12684"/>
                  </a:lnTo>
                  <a:lnTo>
                    <a:pt x="10654" y="12684"/>
                  </a:lnTo>
                  <a:lnTo>
                    <a:pt x="10608" y="12637"/>
                  </a:lnTo>
                  <a:lnTo>
                    <a:pt x="10608" y="12637"/>
                  </a:lnTo>
                  <a:lnTo>
                    <a:pt x="10585" y="12684"/>
                  </a:lnTo>
                  <a:close/>
                  <a:moveTo>
                    <a:pt x="16281" y="1891"/>
                  </a:moveTo>
                  <a:lnTo>
                    <a:pt x="16281" y="1891"/>
                  </a:lnTo>
                  <a:lnTo>
                    <a:pt x="15589" y="2122"/>
                  </a:lnTo>
                  <a:lnTo>
                    <a:pt x="14898" y="2399"/>
                  </a:lnTo>
                  <a:lnTo>
                    <a:pt x="14252" y="2675"/>
                  </a:lnTo>
                  <a:lnTo>
                    <a:pt x="13652" y="2998"/>
                  </a:lnTo>
                  <a:lnTo>
                    <a:pt x="13652" y="2998"/>
                  </a:lnTo>
                  <a:lnTo>
                    <a:pt x="12960" y="3390"/>
                  </a:lnTo>
                  <a:lnTo>
                    <a:pt x="12315" y="3828"/>
                  </a:lnTo>
                  <a:lnTo>
                    <a:pt x="11715" y="4290"/>
                  </a:lnTo>
                  <a:lnTo>
                    <a:pt x="11162" y="4751"/>
                  </a:lnTo>
                  <a:lnTo>
                    <a:pt x="10678" y="5258"/>
                  </a:lnTo>
                  <a:lnTo>
                    <a:pt x="10447" y="5512"/>
                  </a:lnTo>
                  <a:lnTo>
                    <a:pt x="10239" y="5765"/>
                  </a:lnTo>
                  <a:lnTo>
                    <a:pt x="10055" y="6042"/>
                  </a:lnTo>
                  <a:lnTo>
                    <a:pt x="9870" y="6296"/>
                  </a:lnTo>
                  <a:lnTo>
                    <a:pt x="9732" y="6573"/>
                  </a:lnTo>
                  <a:lnTo>
                    <a:pt x="9571" y="6849"/>
                  </a:lnTo>
                  <a:lnTo>
                    <a:pt x="9455" y="7126"/>
                  </a:lnTo>
                  <a:lnTo>
                    <a:pt x="9340" y="7426"/>
                  </a:lnTo>
                  <a:lnTo>
                    <a:pt x="9271" y="7703"/>
                  </a:lnTo>
                  <a:lnTo>
                    <a:pt x="9202" y="7979"/>
                  </a:lnTo>
                  <a:lnTo>
                    <a:pt x="9156" y="8279"/>
                  </a:lnTo>
                  <a:lnTo>
                    <a:pt x="9109" y="8579"/>
                  </a:lnTo>
                  <a:lnTo>
                    <a:pt x="9109" y="8856"/>
                  </a:lnTo>
                  <a:lnTo>
                    <a:pt x="9132" y="9155"/>
                  </a:lnTo>
                  <a:lnTo>
                    <a:pt x="9156" y="9455"/>
                  </a:lnTo>
                  <a:lnTo>
                    <a:pt x="9225" y="9755"/>
                  </a:lnTo>
                  <a:lnTo>
                    <a:pt x="9294" y="10032"/>
                  </a:lnTo>
                  <a:lnTo>
                    <a:pt x="9409" y="10331"/>
                  </a:lnTo>
                  <a:lnTo>
                    <a:pt x="9524" y="10631"/>
                  </a:lnTo>
                  <a:lnTo>
                    <a:pt x="9686" y="10931"/>
                  </a:lnTo>
                  <a:lnTo>
                    <a:pt x="9847" y="11231"/>
                  </a:lnTo>
                  <a:lnTo>
                    <a:pt x="10055" y="11508"/>
                  </a:lnTo>
                  <a:lnTo>
                    <a:pt x="10055" y="11508"/>
                  </a:lnTo>
                  <a:lnTo>
                    <a:pt x="10309" y="11853"/>
                  </a:lnTo>
                  <a:lnTo>
                    <a:pt x="10309" y="11853"/>
                  </a:lnTo>
                  <a:lnTo>
                    <a:pt x="10447" y="11531"/>
                  </a:lnTo>
                  <a:lnTo>
                    <a:pt x="10608" y="11208"/>
                  </a:lnTo>
                  <a:lnTo>
                    <a:pt x="10816" y="10931"/>
                  </a:lnTo>
                  <a:lnTo>
                    <a:pt x="11023" y="10654"/>
                  </a:lnTo>
                  <a:lnTo>
                    <a:pt x="11277" y="10378"/>
                  </a:lnTo>
                  <a:lnTo>
                    <a:pt x="11554" y="10147"/>
                  </a:lnTo>
                  <a:lnTo>
                    <a:pt x="11854" y="9916"/>
                  </a:lnTo>
                  <a:lnTo>
                    <a:pt x="12199" y="9732"/>
                  </a:lnTo>
                  <a:lnTo>
                    <a:pt x="12199" y="9732"/>
                  </a:lnTo>
                  <a:lnTo>
                    <a:pt x="12568" y="9547"/>
                  </a:lnTo>
                  <a:lnTo>
                    <a:pt x="12937" y="9409"/>
                  </a:lnTo>
                  <a:lnTo>
                    <a:pt x="13283" y="9317"/>
                  </a:lnTo>
                  <a:lnTo>
                    <a:pt x="13629" y="9248"/>
                  </a:lnTo>
                  <a:lnTo>
                    <a:pt x="13975" y="9248"/>
                  </a:lnTo>
                  <a:lnTo>
                    <a:pt x="14298" y="9271"/>
                  </a:lnTo>
                  <a:lnTo>
                    <a:pt x="14621" y="9340"/>
                  </a:lnTo>
                  <a:lnTo>
                    <a:pt x="14921" y="9432"/>
                  </a:lnTo>
                  <a:lnTo>
                    <a:pt x="15220" y="9570"/>
                  </a:lnTo>
                  <a:lnTo>
                    <a:pt x="15520" y="9732"/>
                  </a:lnTo>
                  <a:lnTo>
                    <a:pt x="15797" y="9916"/>
                  </a:lnTo>
                  <a:lnTo>
                    <a:pt x="16074" y="10147"/>
                  </a:lnTo>
                  <a:lnTo>
                    <a:pt x="16327" y="10401"/>
                  </a:lnTo>
                  <a:lnTo>
                    <a:pt x="16581" y="10677"/>
                  </a:lnTo>
                  <a:lnTo>
                    <a:pt x="16835" y="10954"/>
                  </a:lnTo>
                  <a:lnTo>
                    <a:pt x="17065" y="11277"/>
                  </a:lnTo>
                  <a:lnTo>
                    <a:pt x="17065" y="11277"/>
                  </a:lnTo>
                  <a:lnTo>
                    <a:pt x="17388" y="10770"/>
                  </a:lnTo>
                  <a:lnTo>
                    <a:pt x="17688" y="10216"/>
                  </a:lnTo>
                  <a:lnTo>
                    <a:pt x="17688" y="10216"/>
                  </a:lnTo>
                  <a:lnTo>
                    <a:pt x="17711" y="9939"/>
                  </a:lnTo>
                  <a:lnTo>
                    <a:pt x="17734" y="9709"/>
                  </a:lnTo>
                  <a:lnTo>
                    <a:pt x="17734" y="9709"/>
                  </a:lnTo>
                  <a:lnTo>
                    <a:pt x="17757" y="9455"/>
                  </a:lnTo>
                  <a:lnTo>
                    <a:pt x="17826" y="9225"/>
                  </a:lnTo>
                  <a:lnTo>
                    <a:pt x="17895" y="8971"/>
                  </a:lnTo>
                  <a:lnTo>
                    <a:pt x="17965" y="8763"/>
                  </a:lnTo>
                  <a:lnTo>
                    <a:pt x="18057" y="8533"/>
                  </a:lnTo>
                  <a:lnTo>
                    <a:pt x="18172" y="8325"/>
                  </a:lnTo>
                  <a:lnTo>
                    <a:pt x="18426" y="7910"/>
                  </a:lnTo>
                  <a:lnTo>
                    <a:pt x="18426" y="7910"/>
                  </a:lnTo>
                  <a:lnTo>
                    <a:pt x="18472" y="7518"/>
                  </a:lnTo>
                  <a:lnTo>
                    <a:pt x="18495" y="7126"/>
                  </a:lnTo>
                  <a:lnTo>
                    <a:pt x="18518" y="6711"/>
                  </a:lnTo>
                  <a:lnTo>
                    <a:pt x="18495" y="6319"/>
                  </a:lnTo>
                  <a:lnTo>
                    <a:pt x="18472" y="5904"/>
                  </a:lnTo>
                  <a:lnTo>
                    <a:pt x="18403" y="5512"/>
                  </a:lnTo>
                  <a:lnTo>
                    <a:pt x="18310" y="5120"/>
                  </a:lnTo>
                  <a:lnTo>
                    <a:pt x="18195" y="4705"/>
                  </a:lnTo>
                  <a:lnTo>
                    <a:pt x="18057" y="4336"/>
                  </a:lnTo>
                  <a:lnTo>
                    <a:pt x="17895" y="3944"/>
                  </a:lnTo>
                  <a:lnTo>
                    <a:pt x="17711" y="3575"/>
                  </a:lnTo>
                  <a:lnTo>
                    <a:pt x="17480" y="3206"/>
                  </a:lnTo>
                  <a:lnTo>
                    <a:pt x="17227" y="2860"/>
                  </a:lnTo>
                  <a:lnTo>
                    <a:pt x="16927" y="2514"/>
                  </a:lnTo>
                  <a:lnTo>
                    <a:pt x="16627" y="2191"/>
                  </a:lnTo>
                  <a:lnTo>
                    <a:pt x="16281" y="1891"/>
                  </a:lnTo>
                  <a:lnTo>
                    <a:pt x="16281" y="189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0"/>
            <p:cNvSpPr/>
            <p:nvPr/>
          </p:nvSpPr>
          <p:spPr>
            <a:xfrm>
              <a:off x="7199287" y="1660907"/>
              <a:ext cx="1231483" cy="936526"/>
            </a:xfrm>
            <a:custGeom>
              <a:avLst/>
              <a:gdLst/>
              <a:ahLst/>
              <a:cxnLst/>
              <a:rect l="l" t="t" r="r" b="b"/>
              <a:pathLst>
                <a:path w="37451" h="28481" extrusionOk="0">
                  <a:moveTo>
                    <a:pt x="10355" y="5443"/>
                  </a:moveTo>
                  <a:lnTo>
                    <a:pt x="10355" y="5443"/>
                  </a:lnTo>
                  <a:lnTo>
                    <a:pt x="9824" y="5327"/>
                  </a:lnTo>
                  <a:lnTo>
                    <a:pt x="9271" y="5258"/>
                  </a:lnTo>
                  <a:lnTo>
                    <a:pt x="8694" y="5235"/>
                  </a:lnTo>
                  <a:lnTo>
                    <a:pt x="8095" y="5281"/>
                  </a:lnTo>
                  <a:lnTo>
                    <a:pt x="7772" y="5304"/>
                  </a:lnTo>
                  <a:lnTo>
                    <a:pt x="7449" y="5374"/>
                  </a:lnTo>
                  <a:lnTo>
                    <a:pt x="7126" y="5443"/>
                  </a:lnTo>
                  <a:lnTo>
                    <a:pt x="6803" y="5535"/>
                  </a:lnTo>
                  <a:lnTo>
                    <a:pt x="6481" y="5627"/>
                  </a:lnTo>
                  <a:lnTo>
                    <a:pt x="6135" y="5743"/>
                  </a:lnTo>
                  <a:lnTo>
                    <a:pt x="5420" y="6042"/>
                  </a:lnTo>
                  <a:lnTo>
                    <a:pt x="5420" y="6042"/>
                  </a:lnTo>
                  <a:lnTo>
                    <a:pt x="4913" y="6296"/>
                  </a:lnTo>
                  <a:lnTo>
                    <a:pt x="4405" y="6573"/>
                  </a:lnTo>
                  <a:lnTo>
                    <a:pt x="3921" y="6896"/>
                  </a:lnTo>
                  <a:lnTo>
                    <a:pt x="3460" y="7241"/>
                  </a:lnTo>
                  <a:lnTo>
                    <a:pt x="3022" y="7634"/>
                  </a:lnTo>
                  <a:lnTo>
                    <a:pt x="2630" y="8026"/>
                  </a:lnTo>
                  <a:lnTo>
                    <a:pt x="2237" y="8441"/>
                  </a:lnTo>
                  <a:lnTo>
                    <a:pt x="1869" y="8879"/>
                  </a:lnTo>
                  <a:lnTo>
                    <a:pt x="1523" y="9340"/>
                  </a:lnTo>
                  <a:lnTo>
                    <a:pt x="1223" y="9824"/>
                  </a:lnTo>
                  <a:lnTo>
                    <a:pt x="946" y="10309"/>
                  </a:lnTo>
                  <a:lnTo>
                    <a:pt x="716" y="10816"/>
                  </a:lnTo>
                  <a:lnTo>
                    <a:pt x="485" y="11323"/>
                  </a:lnTo>
                  <a:lnTo>
                    <a:pt x="323" y="11831"/>
                  </a:lnTo>
                  <a:lnTo>
                    <a:pt x="185" y="12338"/>
                  </a:lnTo>
                  <a:lnTo>
                    <a:pt x="93" y="12868"/>
                  </a:lnTo>
                  <a:lnTo>
                    <a:pt x="93" y="12868"/>
                  </a:lnTo>
                  <a:lnTo>
                    <a:pt x="24" y="13376"/>
                  </a:lnTo>
                  <a:lnTo>
                    <a:pt x="1" y="13906"/>
                  </a:lnTo>
                  <a:lnTo>
                    <a:pt x="24" y="14413"/>
                  </a:lnTo>
                  <a:lnTo>
                    <a:pt x="93" y="14921"/>
                  </a:lnTo>
                  <a:lnTo>
                    <a:pt x="185" y="15405"/>
                  </a:lnTo>
                  <a:lnTo>
                    <a:pt x="347" y="15889"/>
                  </a:lnTo>
                  <a:lnTo>
                    <a:pt x="554" y="16350"/>
                  </a:lnTo>
                  <a:lnTo>
                    <a:pt x="808" y="16812"/>
                  </a:lnTo>
                  <a:lnTo>
                    <a:pt x="1108" y="17250"/>
                  </a:lnTo>
                  <a:lnTo>
                    <a:pt x="1453" y="17642"/>
                  </a:lnTo>
                  <a:lnTo>
                    <a:pt x="1661" y="17849"/>
                  </a:lnTo>
                  <a:lnTo>
                    <a:pt x="1869" y="18034"/>
                  </a:lnTo>
                  <a:lnTo>
                    <a:pt x="2099" y="18218"/>
                  </a:lnTo>
                  <a:lnTo>
                    <a:pt x="2330" y="18403"/>
                  </a:lnTo>
                  <a:lnTo>
                    <a:pt x="2583" y="18564"/>
                  </a:lnTo>
                  <a:lnTo>
                    <a:pt x="2837" y="18726"/>
                  </a:lnTo>
                  <a:lnTo>
                    <a:pt x="3137" y="18887"/>
                  </a:lnTo>
                  <a:lnTo>
                    <a:pt x="3414" y="19025"/>
                  </a:lnTo>
                  <a:lnTo>
                    <a:pt x="4059" y="19302"/>
                  </a:lnTo>
                  <a:lnTo>
                    <a:pt x="4751" y="19533"/>
                  </a:lnTo>
                  <a:lnTo>
                    <a:pt x="4751" y="19533"/>
                  </a:lnTo>
                  <a:lnTo>
                    <a:pt x="4959" y="19971"/>
                  </a:lnTo>
                  <a:lnTo>
                    <a:pt x="5189" y="20363"/>
                  </a:lnTo>
                  <a:lnTo>
                    <a:pt x="5189" y="20363"/>
                  </a:lnTo>
                  <a:lnTo>
                    <a:pt x="5374" y="20663"/>
                  </a:lnTo>
                  <a:lnTo>
                    <a:pt x="5604" y="20962"/>
                  </a:lnTo>
                  <a:lnTo>
                    <a:pt x="5835" y="21239"/>
                  </a:lnTo>
                  <a:lnTo>
                    <a:pt x="6066" y="21516"/>
                  </a:lnTo>
                  <a:lnTo>
                    <a:pt x="6342" y="21770"/>
                  </a:lnTo>
                  <a:lnTo>
                    <a:pt x="6619" y="22000"/>
                  </a:lnTo>
                  <a:lnTo>
                    <a:pt x="6942" y="22208"/>
                  </a:lnTo>
                  <a:lnTo>
                    <a:pt x="7265" y="22415"/>
                  </a:lnTo>
                  <a:lnTo>
                    <a:pt x="7265" y="22415"/>
                  </a:lnTo>
                  <a:lnTo>
                    <a:pt x="7657" y="22600"/>
                  </a:lnTo>
                  <a:lnTo>
                    <a:pt x="8049" y="22784"/>
                  </a:lnTo>
                  <a:lnTo>
                    <a:pt x="8487" y="22946"/>
                  </a:lnTo>
                  <a:lnTo>
                    <a:pt x="8902" y="23084"/>
                  </a:lnTo>
                  <a:lnTo>
                    <a:pt x="9340" y="23199"/>
                  </a:lnTo>
                  <a:lnTo>
                    <a:pt x="9778" y="23292"/>
                  </a:lnTo>
                  <a:lnTo>
                    <a:pt x="10239" y="23361"/>
                  </a:lnTo>
                  <a:lnTo>
                    <a:pt x="10678" y="23407"/>
                  </a:lnTo>
                  <a:lnTo>
                    <a:pt x="10678" y="23407"/>
                  </a:lnTo>
                  <a:lnTo>
                    <a:pt x="11139" y="23453"/>
                  </a:lnTo>
                  <a:lnTo>
                    <a:pt x="11577" y="23453"/>
                  </a:lnTo>
                  <a:lnTo>
                    <a:pt x="12038" y="23453"/>
                  </a:lnTo>
                  <a:lnTo>
                    <a:pt x="12476" y="23430"/>
                  </a:lnTo>
                  <a:lnTo>
                    <a:pt x="12938" y="23407"/>
                  </a:lnTo>
                  <a:lnTo>
                    <a:pt x="13376" y="23361"/>
                  </a:lnTo>
                  <a:lnTo>
                    <a:pt x="13814" y="23292"/>
                  </a:lnTo>
                  <a:lnTo>
                    <a:pt x="14229" y="23199"/>
                  </a:lnTo>
                  <a:lnTo>
                    <a:pt x="14229" y="23199"/>
                  </a:lnTo>
                  <a:lnTo>
                    <a:pt x="14621" y="23130"/>
                  </a:lnTo>
                  <a:lnTo>
                    <a:pt x="14990" y="23015"/>
                  </a:lnTo>
                  <a:lnTo>
                    <a:pt x="15728" y="22784"/>
                  </a:lnTo>
                  <a:lnTo>
                    <a:pt x="16420" y="22531"/>
                  </a:lnTo>
                  <a:lnTo>
                    <a:pt x="17065" y="22208"/>
                  </a:lnTo>
                  <a:lnTo>
                    <a:pt x="17065" y="22208"/>
                  </a:lnTo>
                  <a:lnTo>
                    <a:pt x="17434" y="22600"/>
                  </a:lnTo>
                  <a:lnTo>
                    <a:pt x="17849" y="22992"/>
                  </a:lnTo>
                  <a:lnTo>
                    <a:pt x="18288" y="23384"/>
                  </a:lnTo>
                  <a:lnTo>
                    <a:pt x="18795" y="23753"/>
                  </a:lnTo>
                  <a:lnTo>
                    <a:pt x="19325" y="24099"/>
                  </a:lnTo>
                  <a:lnTo>
                    <a:pt x="19925" y="24445"/>
                  </a:lnTo>
                  <a:lnTo>
                    <a:pt x="20547" y="24767"/>
                  </a:lnTo>
                  <a:lnTo>
                    <a:pt x="21216" y="25067"/>
                  </a:lnTo>
                  <a:lnTo>
                    <a:pt x="21216" y="25067"/>
                  </a:lnTo>
                  <a:lnTo>
                    <a:pt x="21654" y="25252"/>
                  </a:lnTo>
                  <a:lnTo>
                    <a:pt x="22069" y="25390"/>
                  </a:lnTo>
                  <a:lnTo>
                    <a:pt x="22485" y="25505"/>
                  </a:lnTo>
                  <a:lnTo>
                    <a:pt x="22923" y="25598"/>
                  </a:lnTo>
                  <a:lnTo>
                    <a:pt x="23361" y="25667"/>
                  </a:lnTo>
                  <a:lnTo>
                    <a:pt x="23799" y="25736"/>
                  </a:lnTo>
                  <a:lnTo>
                    <a:pt x="24237" y="25759"/>
                  </a:lnTo>
                  <a:lnTo>
                    <a:pt x="24675" y="25782"/>
                  </a:lnTo>
                  <a:lnTo>
                    <a:pt x="24675" y="25782"/>
                  </a:lnTo>
                  <a:lnTo>
                    <a:pt x="25021" y="26082"/>
                  </a:lnTo>
                  <a:lnTo>
                    <a:pt x="25367" y="26359"/>
                  </a:lnTo>
                  <a:lnTo>
                    <a:pt x="25736" y="26635"/>
                  </a:lnTo>
                  <a:lnTo>
                    <a:pt x="26128" y="26866"/>
                  </a:lnTo>
                  <a:lnTo>
                    <a:pt x="26543" y="27120"/>
                  </a:lnTo>
                  <a:lnTo>
                    <a:pt x="26958" y="27327"/>
                  </a:lnTo>
                  <a:lnTo>
                    <a:pt x="27396" y="27535"/>
                  </a:lnTo>
                  <a:lnTo>
                    <a:pt x="27835" y="27719"/>
                  </a:lnTo>
                  <a:lnTo>
                    <a:pt x="27835" y="27719"/>
                  </a:lnTo>
                  <a:lnTo>
                    <a:pt x="28549" y="27973"/>
                  </a:lnTo>
                  <a:lnTo>
                    <a:pt x="29264" y="28180"/>
                  </a:lnTo>
                  <a:lnTo>
                    <a:pt x="30002" y="28342"/>
                  </a:lnTo>
                  <a:lnTo>
                    <a:pt x="30371" y="28388"/>
                  </a:lnTo>
                  <a:lnTo>
                    <a:pt x="30717" y="28434"/>
                  </a:lnTo>
                  <a:lnTo>
                    <a:pt x="31086" y="28457"/>
                  </a:lnTo>
                  <a:lnTo>
                    <a:pt x="31455" y="28480"/>
                  </a:lnTo>
                  <a:lnTo>
                    <a:pt x="31801" y="28480"/>
                  </a:lnTo>
                  <a:lnTo>
                    <a:pt x="32170" y="28457"/>
                  </a:lnTo>
                  <a:lnTo>
                    <a:pt x="32516" y="28411"/>
                  </a:lnTo>
                  <a:lnTo>
                    <a:pt x="32862" y="28365"/>
                  </a:lnTo>
                  <a:lnTo>
                    <a:pt x="33185" y="28296"/>
                  </a:lnTo>
                  <a:lnTo>
                    <a:pt x="33507" y="28226"/>
                  </a:lnTo>
                  <a:lnTo>
                    <a:pt x="33830" y="28134"/>
                  </a:lnTo>
                  <a:lnTo>
                    <a:pt x="34153" y="28019"/>
                  </a:lnTo>
                  <a:lnTo>
                    <a:pt x="34453" y="27881"/>
                  </a:lnTo>
                  <a:lnTo>
                    <a:pt x="34753" y="27719"/>
                  </a:lnTo>
                  <a:lnTo>
                    <a:pt x="35029" y="27558"/>
                  </a:lnTo>
                  <a:lnTo>
                    <a:pt x="35283" y="27373"/>
                  </a:lnTo>
                  <a:lnTo>
                    <a:pt x="35537" y="27166"/>
                  </a:lnTo>
                  <a:lnTo>
                    <a:pt x="35790" y="26935"/>
                  </a:lnTo>
                  <a:lnTo>
                    <a:pt x="36021" y="26681"/>
                  </a:lnTo>
                  <a:lnTo>
                    <a:pt x="36229" y="26428"/>
                  </a:lnTo>
                  <a:lnTo>
                    <a:pt x="36413" y="26151"/>
                  </a:lnTo>
                  <a:lnTo>
                    <a:pt x="36597" y="25828"/>
                  </a:lnTo>
                  <a:lnTo>
                    <a:pt x="36759" y="25505"/>
                  </a:lnTo>
                  <a:lnTo>
                    <a:pt x="36897" y="25159"/>
                  </a:lnTo>
                  <a:lnTo>
                    <a:pt x="37013" y="24790"/>
                  </a:lnTo>
                  <a:lnTo>
                    <a:pt x="37128" y="24422"/>
                  </a:lnTo>
                  <a:lnTo>
                    <a:pt x="37128" y="24422"/>
                  </a:lnTo>
                  <a:lnTo>
                    <a:pt x="37220" y="23983"/>
                  </a:lnTo>
                  <a:lnTo>
                    <a:pt x="37289" y="23545"/>
                  </a:lnTo>
                  <a:lnTo>
                    <a:pt x="37358" y="23130"/>
                  </a:lnTo>
                  <a:lnTo>
                    <a:pt x="37405" y="22692"/>
                  </a:lnTo>
                  <a:lnTo>
                    <a:pt x="37428" y="22254"/>
                  </a:lnTo>
                  <a:lnTo>
                    <a:pt x="37451" y="21839"/>
                  </a:lnTo>
                  <a:lnTo>
                    <a:pt x="37451" y="21401"/>
                  </a:lnTo>
                  <a:lnTo>
                    <a:pt x="37428" y="20962"/>
                  </a:lnTo>
                  <a:lnTo>
                    <a:pt x="37382" y="20132"/>
                  </a:lnTo>
                  <a:lnTo>
                    <a:pt x="37266" y="19279"/>
                  </a:lnTo>
                  <a:lnTo>
                    <a:pt x="37105" y="18449"/>
                  </a:lnTo>
                  <a:lnTo>
                    <a:pt x="36897" y="17642"/>
                  </a:lnTo>
                  <a:lnTo>
                    <a:pt x="36644" y="16835"/>
                  </a:lnTo>
                  <a:lnTo>
                    <a:pt x="36344" y="16051"/>
                  </a:lnTo>
                  <a:lnTo>
                    <a:pt x="36021" y="15267"/>
                  </a:lnTo>
                  <a:lnTo>
                    <a:pt x="35652" y="14529"/>
                  </a:lnTo>
                  <a:lnTo>
                    <a:pt x="35260" y="13791"/>
                  </a:lnTo>
                  <a:lnTo>
                    <a:pt x="34822" y="13099"/>
                  </a:lnTo>
                  <a:lnTo>
                    <a:pt x="34361" y="12430"/>
                  </a:lnTo>
                  <a:lnTo>
                    <a:pt x="33876" y="11784"/>
                  </a:lnTo>
                  <a:lnTo>
                    <a:pt x="33876" y="11784"/>
                  </a:lnTo>
                  <a:lnTo>
                    <a:pt x="34038" y="11208"/>
                  </a:lnTo>
                  <a:lnTo>
                    <a:pt x="34153" y="10585"/>
                  </a:lnTo>
                  <a:lnTo>
                    <a:pt x="34222" y="9917"/>
                  </a:lnTo>
                  <a:lnTo>
                    <a:pt x="34245" y="9225"/>
                  </a:lnTo>
                  <a:lnTo>
                    <a:pt x="34245" y="9225"/>
                  </a:lnTo>
                  <a:lnTo>
                    <a:pt x="34245" y="8948"/>
                  </a:lnTo>
                  <a:lnTo>
                    <a:pt x="34199" y="8671"/>
                  </a:lnTo>
                  <a:lnTo>
                    <a:pt x="34153" y="8371"/>
                  </a:lnTo>
                  <a:lnTo>
                    <a:pt x="34061" y="8049"/>
                  </a:lnTo>
                  <a:lnTo>
                    <a:pt x="33969" y="7726"/>
                  </a:lnTo>
                  <a:lnTo>
                    <a:pt x="33830" y="7403"/>
                  </a:lnTo>
                  <a:lnTo>
                    <a:pt x="33692" y="7057"/>
                  </a:lnTo>
                  <a:lnTo>
                    <a:pt x="33507" y="6711"/>
                  </a:lnTo>
                  <a:lnTo>
                    <a:pt x="33323" y="6365"/>
                  </a:lnTo>
                  <a:lnTo>
                    <a:pt x="33092" y="5996"/>
                  </a:lnTo>
                  <a:lnTo>
                    <a:pt x="32839" y="5627"/>
                  </a:lnTo>
                  <a:lnTo>
                    <a:pt x="32562" y="5258"/>
                  </a:lnTo>
                  <a:lnTo>
                    <a:pt x="32285" y="4912"/>
                  </a:lnTo>
                  <a:lnTo>
                    <a:pt x="31962" y="4543"/>
                  </a:lnTo>
                  <a:lnTo>
                    <a:pt x="31616" y="4174"/>
                  </a:lnTo>
                  <a:lnTo>
                    <a:pt x="31247" y="3829"/>
                  </a:lnTo>
                  <a:lnTo>
                    <a:pt x="31247" y="3829"/>
                  </a:lnTo>
                  <a:lnTo>
                    <a:pt x="30740" y="3344"/>
                  </a:lnTo>
                  <a:lnTo>
                    <a:pt x="30187" y="2883"/>
                  </a:lnTo>
                  <a:lnTo>
                    <a:pt x="29564" y="2445"/>
                  </a:lnTo>
                  <a:lnTo>
                    <a:pt x="28941" y="2030"/>
                  </a:lnTo>
                  <a:lnTo>
                    <a:pt x="28250" y="1615"/>
                  </a:lnTo>
                  <a:lnTo>
                    <a:pt x="27512" y="1246"/>
                  </a:lnTo>
                  <a:lnTo>
                    <a:pt x="26751" y="900"/>
                  </a:lnTo>
                  <a:lnTo>
                    <a:pt x="25944" y="577"/>
                  </a:lnTo>
                  <a:lnTo>
                    <a:pt x="25944" y="577"/>
                  </a:lnTo>
                  <a:lnTo>
                    <a:pt x="25321" y="369"/>
                  </a:lnTo>
                  <a:lnTo>
                    <a:pt x="24675" y="231"/>
                  </a:lnTo>
                  <a:lnTo>
                    <a:pt x="23960" y="116"/>
                  </a:lnTo>
                  <a:lnTo>
                    <a:pt x="23222" y="24"/>
                  </a:lnTo>
                  <a:lnTo>
                    <a:pt x="22438" y="1"/>
                  </a:lnTo>
                  <a:lnTo>
                    <a:pt x="21631" y="1"/>
                  </a:lnTo>
                  <a:lnTo>
                    <a:pt x="20824" y="47"/>
                  </a:lnTo>
                  <a:lnTo>
                    <a:pt x="19994" y="139"/>
                  </a:lnTo>
                  <a:lnTo>
                    <a:pt x="19141" y="254"/>
                  </a:lnTo>
                  <a:lnTo>
                    <a:pt x="18311" y="416"/>
                  </a:lnTo>
                  <a:lnTo>
                    <a:pt x="17457" y="623"/>
                  </a:lnTo>
                  <a:lnTo>
                    <a:pt x="16627" y="877"/>
                  </a:lnTo>
                  <a:lnTo>
                    <a:pt x="15820" y="1154"/>
                  </a:lnTo>
                  <a:lnTo>
                    <a:pt x="15036" y="1499"/>
                  </a:lnTo>
                  <a:lnTo>
                    <a:pt x="14275" y="1868"/>
                  </a:lnTo>
                  <a:lnTo>
                    <a:pt x="13560" y="2260"/>
                  </a:lnTo>
                  <a:lnTo>
                    <a:pt x="13560" y="2260"/>
                  </a:lnTo>
                  <a:lnTo>
                    <a:pt x="13053" y="2583"/>
                  </a:lnTo>
                  <a:lnTo>
                    <a:pt x="12592" y="2929"/>
                  </a:lnTo>
                  <a:lnTo>
                    <a:pt x="12130" y="3298"/>
                  </a:lnTo>
                  <a:lnTo>
                    <a:pt x="11715" y="3690"/>
                  </a:lnTo>
                  <a:lnTo>
                    <a:pt x="11323" y="4082"/>
                  </a:lnTo>
                  <a:lnTo>
                    <a:pt x="10977" y="4520"/>
                  </a:lnTo>
                  <a:lnTo>
                    <a:pt x="10655" y="4959"/>
                  </a:lnTo>
                  <a:lnTo>
                    <a:pt x="10355" y="5443"/>
                  </a:lnTo>
                  <a:lnTo>
                    <a:pt x="10355" y="5443"/>
                  </a:lnTo>
                  <a:close/>
                  <a:moveTo>
                    <a:pt x="33761" y="12176"/>
                  </a:moveTo>
                  <a:lnTo>
                    <a:pt x="33761" y="12176"/>
                  </a:lnTo>
                  <a:lnTo>
                    <a:pt x="33600" y="12568"/>
                  </a:lnTo>
                  <a:lnTo>
                    <a:pt x="33415" y="12960"/>
                  </a:lnTo>
                  <a:lnTo>
                    <a:pt x="33208" y="13306"/>
                  </a:lnTo>
                  <a:lnTo>
                    <a:pt x="32977" y="13652"/>
                  </a:lnTo>
                  <a:lnTo>
                    <a:pt x="32723" y="13975"/>
                  </a:lnTo>
                  <a:lnTo>
                    <a:pt x="32470" y="14275"/>
                  </a:lnTo>
                  <a:lnTo>
                    <a:pt x="32193" y="14552"/>
                  </a:lnTo>
                  <a:lnTo>
                    <a:pt x="31916" y="14805"/>
                  </a:lnTo>
                  <a:lnTo>
                    <a:pt x="31616" y="15059"/>
                  </a:lnTo>
                  <a:lnTo>
                    <a:pt x="31294" y="15267"/>
                  </a:lnTo>
                  <a:lnTo>
                    <a:pt x="30971" y="15474"/>
                  </a:lnTo>
                  <a:lnTo>
                    <a:pt x="30648" y="15659"/>
                  </a:lnTo>
                  <a:lnTo>
                    <a:pt x="30302" y="15820"/>
                  </a:lnTo>
                  <a:lnTo>
                    <a:pt x="29933" y="15958"/>
                  </a:lnTo>
                  <a:lnTo>
                    <a:pt x="29587" y="16097"/>
                  </a:lnTo>
                  <a:lnTo>
                    <a:pt x="29218" y="16212"/>
                  </a:lnTo>
                  <a:lnTo>
                    <a:pt x="29218" y="16212"/>
                  </a:lnTo>
                  <a:lnTo>
                    <a:pt x="29472" y="16304"/>
                  </a:lnTo>
                  <a:lnTo>
                    <a:pt x="29702" y="16443"/>
                  </a:lnTo>
                  <a:lnTo>
                    <a:pt x="29910" y="16558"/>
                  </a:lnTo>
                  <a:lnTo>
                    <a:pt x="30141" y="16719"/>
                  </a:lnTo>
                  <a:lnTo>
                    <a:pt x="30348" y="16881"/>
                  </a:lnTo>
                  <a:lnTo>
                    <a:pt x="30556" y="17042"/>
                  </a:lnTo>
                  <a:lnTo>
                    <a:pt x="30740" y="17227"/>
                  </a:lnTo>
                  <a:lnTo>
                    <a:pt x="30925" y="17411"/>
                  </a:lnTo>
                  <a:lnTo>
                    <a:pt x="30925" y="17411"/>
                  </a:lnTo>
                  <a:lnTo>
                    <a:pt x="31109" y="17642"/>
                  </a:lnTo>
                  <a:lnTo>
                    <a:pt x="31294" y="17872"/>
                  </a:lnTo>
                  <a:lnTo>
                    <a:pt x="31455" y="18103"/>
                  </a:lnTo>
                  <a:lnTo>
                    <a:pt x="31593" y="18357"/>
                  </a:lnTo>
                  <a:lnTo>
                    <a:pt x="31732" y="18610"/>
                  </a:lnTo>
                  <a:lnTo>
                    <a:pt x="31847" y="18887"/>
                  </a:lnTo>
                  <a:lnTo>
                    <a:pt x="31939" y="19164"/>
                  </a:lnTo>
                  <a:lnTo>
                    <a:pt x="32032" y="19440"/>
                  </a:lnTo>
                  <a:lnTo>
                    <a:pt x="32101" y="19717"/>
                  </a:lnTo>
                  <a:lnTo>
                    <a:pt x="32124" y="19994"/>
                  </a:lnTo>
                  <a:lnTo>
                    <a:pt x="32147" y="20294"/>
                  </a:lnTo>
                  <a:lnTo>
                    <a:pt x="32170" y="20570"/>
                  </a:lnTo>
                  <a:lnTo>
                    <a:pt x="32147" y="20870"/>
                  </a:lnTo>
                  <a:lnTo>
                    <a:pt x="32101" y="21170"/>
                  </a:lnTo>
                  <a:lnTo>
                    <a:pt x="32032" y="21447"/>
                  </a:lnTo>
                  <a:lnTo>
                    <a:pt x="31939" y="21747"/>
                  </a:lnTo>
                  <a:lnTo>
                    <a:pt x="31939" y="21747"/>
                  </a:lnTo>
                  <a:lnTo>
                    <a:pt x="31870" y="21954"/>
                  </a:lnTo>
                  <a:lnTo>
                    <a:pt x="31778" y="22185"/>
                  </a:lnTo>
                  <a:lnTo>
                    <a:pt x="31663" y="22392"/>
                  </a:lnTo>
                  <a:lnTo>
                    <a:pt x="31547" y="22623"/>
                  </a:lnTo>
                  <a:lnTo>
                    <a:pt x="31386" y="22830"/>
                  </a:lnTo>
                  <a:lnTo>
                    <a:pt x="31247" y="23038"/>
                  </a:lnTo>
                  <a:lnTo>
                    <a:pt x="31063" y="23245"/>
                  </a:lnTo>
                  <a:lnTo>
                    <a:pt x="30879" y="23430"/>
                  </a:lnTo>
                  <a:lnTo>
                    <a:pt x="30671" y="23637"/>
                  </a:lnTo>
                  <a:lnTo>
                    <a:pt x="30440" y="23822"/>
                  </a:lnTo>
                  <a:lnTo>
                    <a:pt x="30210" y="24029"/>
                  </a:lnTo>
                  <a:lnTo>
                    <a:pt x="29956" y="24214"/>
                  </a:lnTo>
                  <a:lnTo>
                    <a:pt x="29679" y="24375"/>
                  </a:lnTo>
                  <a:lnTo>
                    <a:pt x="29380" y="24560"/>
                  </a:lnTo>
                  <a:lnTo>
                    <a:pt x="29057" y="24721"/>
                  </a:lnTo>
                  <a:lnTo>
                    <a:pt x="28734" y="24883"/>
                  </a:lnTo>
                  <a:lnTo>
                    <a:pt x="28734" y="24883"/>
                  </a:lnTo>
                  <a:lnTo>
                    <a:pt x="28296" y="25067"/>
                  </a:lnTo>
                  <a:lnTo>
                    <a:pt x="27881" y="25229"/>
                  </a:lnTo>
                  <a:lnTo>
                    <a:pt x="27443" y="25367"/>
                  </a:lnTo>
                  <a:lnTo>
                    <a:pt x="27004" y="25482"/>
                  </a:lnTo>
                  <a:lnTo>
                    <a:pt x="26566" y="25575"/>
                  </a:lnTo>
                  <a:lnTo>
                    <a:pt x="26105" y="25667"/>
                  </a:lnTo>
                  <a:lnTo>
                    <a:pt x="25667" y="25713"/>
                  </a:lnTo>
                  <a:lnTo>
                    <a:pt x="25206" y="25759"/>
                  </a:lnTo>
                  <a:lnTo>
                    <a:pt x="25206" y="25759"/>
                  </a:lnTo>
                  <a:lnTo>
                    <a:pt x="25528" y="26013"/>
                  </a:lnTo>
                  <a:lnTo>
                    <a:pt x="25828" y="26243"/>
                  </a:lnTo>
                  <a:lnTo>
                    <a:pt x="26174" y="26451"/>
                  </a:lnTo>
                  <a:lnTo>
                    <a:pt x="26497" y="26681"/>
                  </a:lnTo>
                  <a:lnTo>
                    <a:pt x="26866" y="26866"/>
                  </a:lnTo>
                  <a:lnTo>
                    <a:pt x="27212" y="27050"/>
                  </a:lnTo>
                  <a:lnTo>
                    <a:pt x="27581" y="27235"/>
                  </a:lnTo>
                  <a:lnTo>
                    <a:pt x="27950" y="27396"/>
                  </a:lnTo>
                  <a:lnTo>
                    <a:pt x="27950" y="27396"/>
                  </a:lnTo>
                  <a:lnTo>
                    <a:pt x="28642" y="27627"/>
                  </a:lnTo>
                  <a:lnTo>
                    <a:pt x="29310" y="27834"/>
                  </a:lnTo>
                  <a:lnTo>
                    <a:pt x="30025" y="27973"/>
                  </a:lnTo>
                  <a:lnTo>
                    <a:pt x="30717" y="28065"/>
                  </a:lnTo>
                  <a:lnTo>
                    <a:pt x="31386" y="28111"/>
                  </a:lnTo>
                  <a:lnTo>
                    <a:pt x="31732" y="28111"/>
                  </a:lnTo>
                  <a:lnTo>
                    <a:pt x="32078" y="28111"/>
                  </a:lnTo>
                  <a:lnTo>
                    <a:pt x="32400" y="28088"/>
                  </a:lnTo>
                  <a:lnTo>
                    <a:pt x="32723" y="28042"/>
                  </a:lnTo>
                  <a:lnTo>
                    <a:pt x="33046" y="27973"/>
                  </a:lnTo>
                  <a:lnTo>
                    <a:pt x="33346" y="27904"/>
                  </a:lnTo>
                  <a:lnTo>
                    <a:pt x="33669" y="27811"/>
                  </a:lnTo>
                  <a:lnTo>
                    <a:pt x="33946" y="27696"/>
                  </a:lnTo>
                  <a:lnTo>
                    <a:pt x="34245" y="27581"/>
                  </a:lnTo>
                  <a:lnTo>
                    <a:pt x="34522" y="27442"/>
                  </a:lnTo>
                  <a:lnTo>
                    <a:pt x="34776" y="27281"/>
                  </a:lnTo>
                  <a:lnTo>
                    <a:pt x="35029" y="27120"/>
                  </a:lnTo>
                  <a:lnTo>
                    <a:pt x="35283" y="26912"/>
                  </a:lnTo>
                  <a:lnTo>
                    <a:pt x="35514" y="26704"/>
                  </a:lnTo>
                  <a:lnTo>
                    <a:pt x="35721" y="26474"/>
                  </a:lnTo>
                  <a:lnTo>
                    <a:pt x="35929" y="26243"/>
                  </a:lnTo>
                  <a:lnTo>
                    <a:pt x="36113" y="25967"/>
                  </a:lnTo>
                  <a:lnTo>
                    <a:pt x="36275" y="25690"/>
                  </a:lnTo>
                  <a:lnTo>
                    <a:pt x="36436" y="25367"/>
                  </a:lnTo>
                  <a:lnTo>
                    <a:pt x="36574" y="25044"/>
                  </a:lnTo>
                  <a:lnTo>
                    <a:pt x="36690" y="24698"/>
                  </a:lnTo>
                  <a:lnTo>
                    <a:pt x="36782" y="24329"/>
                  </a:lnTo>
                  <a:lnTo>
                    <a:pt x="36782" y="24329"/>
                  </a:lnTo>
                  <a:lnTo>
                    <a:pt x="36874" y="23914"/>
                  </a:lnTo>
                  <a:lnTo>
                    <a:pt x="36943" y="23499"/>
                  </a:lnTo>
                  <a:lnTo>
                    <a:pt x="37013" y="23084"/>
                  </a:lnTo>
                  <a:lnTo>
                    <a:pt x="37059" y="22669"/>
                  </a:lnTo>
                  <a:lnTo>
                    <a:pt x="37105" y="21862"/>
                  </a:lnTo>
                  <a:lnTo>
                    <a:pt x="37082" y="21032"/>
                  </a:lnTo>
                  <a:lnTo>
                    <a:pt x="37036" y="20225"/>
                  </a:lnTo>
                  <a:lnTo>
                    <a:pt x="36943" y="19394"/>
                  </a:lnTo>
                  <a:lnTo>
                    <a:pt x="36782" y="18610"/>
                  </a:lnTo>
                  <a:lnTo>
                    <a:pt x="36597" y="17826"/>
                  </a:lnTo>
                  <a:lnTo>
                    <a:pt x="36344" y="17042"/>
                  </a:lnTo>
                  <a:lnTo>
                    <a:pt x="36090" y="16281"/>
                  </a:lnTo>
                  <a:lnTo>
                    <a:pt x="35767" y="15543"/>
                  </a:lnTo>
                  <a:lnTo>
                    <a:pt x="35421" y="14828"/>
                  </a:lnTo>
                  <a:lnTo>
                    <a:pt x="35052" y="14114"/>
                  </a:lnTo>
                  <a:lnTo>
                    <a:pt x="34637" y="13445"/>
                  </a:lnTo>
                  <a:lnTo>
                    <a:pt x="34222" y="12799"/>
                  </a:lnTo>
                  <a:lnTo>
                    <a:pt x="33761" y="12176"/>
                  </a:lnTo>
                  <a:lnTo>
                    <a:pt x="33761" y="12176"/>
                  </a:lnTo>
                  <a:close/>
                  <a:moveTo>
                    <a:pt x="28411" y="16373"/>
                  </a:moveTo>
                  <a:lnTo>
                    <a:pt x="28411" y="16373"/>
                  </a:lnTo>
                  <a:lnTo>
                    <a:pt x="27811" y="16466"/>
                  </a:lnTo>
                  <a:lnTo>
                    <a:pt x="27212" y="16489"/>
                  </a:lnTo>
                  <a:lnTo>
                    <a:pt x="27212" y="16489"/>
                  </a:lnTo>
                  <a:lnTo>
                    <a:pt x="26843" y="16512"/>
                  </a:lnTo>
                  <a:lnTo>
                    <a:pt x="26474" y="16489"/>
                  </a:lnTo>
                  <a:lnTo>
                    <a:pt x="26474" y="16489"/>
                  </a:lnTo>
                  <a:lnTo>
                    <a:pt x="26105" y="16627"/>
                  </a:lnTo>
                  <a:lnTo>
                    <a:pt x="25736" y="16835"/>
                  </a:lnTo>
                  <a:lnTo>
                    <a:pt x="25367" y="17088"/>
                  </a:lnTo>
                  <a:lnTo>
                    <a:pt x="25021" y="17365"/>
                  </a:lnTo>
                  <a:lnTo>
                    <a:pt x="24652" y="17711"/>
                  </a:lnTo>
                  <a:lnTo>
                    <a:pt x="24329" y="18126"/>
                  </a:lnTo>
                  <a:lnTo>
                    <a:pt x="23983" y="18587"/>
                  </a:lnTo>
                  <a:lnTo>
                    <a:pt x="23661" y="19095"/>
                  </a:lnTo>
                  <a:lnTo>
                    <a:pt x="23661" y="19095"/>
                  </a:lnTo>
                  <a:lnTo>
                    <a:pt x="23453" y="19533"/>
                  </a:lnTo>
                  <a:lnTo>
                    <a:pt x="23269" y="19971"/>
                  </a:lnTo>
                  <a:lnTo>
                    <a:pt x="23130" y="20386"/>
                  </a:lnTo>
                  <a:lnTo>
                    <a:pt x="23038" y="20824"/>
                  </a:lnTo>
                  <a:lnTo>
                    <a:pt x="22992" y="21239"/>
                  </a:lnTo>
                  <a:lnTo>
                    <a:pt x="22969" y="21654"/>
                  </a:lnTo>
                  <a:lnTo>
                    <a:pt x="22992" y="22046"/>
                  </a:lnTo>
                  <a:lnTo>
                    <a:pt x="23061" y="22461"/>
                  </a:lnTo>
                  <a:lnTo>
                    <a:pt x="23176" y="22853"/>
                  </a:lnTo>
                  <a:lnTo>
                    <a:pt x="23292" y="23222"/>
                  </a:lnTo>
                  <a:lnTo>
                    <a:pt x="23476" y="23591"/>
                  </a:lnTo>
                  <a:lnTo>
                    <a:pt x="23661" y="23960"/>
                  </a:lnTo>
                  <a:lnTo>
                    <a:pt x="23891" y="24306"/>
                  </a:lnTo>
                  <a:lnTo>
                    <a:pt x="24145" y="24652"/>
                  </a:lnTo>
                  <a:lnTo>
                    <a:pt x="24422" y="24975"/>
                  </a:lnTo>
                  <a:lnTo>
                    <a:pt x="24698" y="25298"/>
                  </a:lnTo>
                  <a:lnTo>
                    <a:pt x="24698" y="25298"/>
                  </a:lnTo>
                  <a:lnTo>
                    <a:pt x="24998" y="25298"/>
                  </a:lnTo>
                  <a:lnTo>
                    <a:pt x="24998" y="25298"/>
                  </a:lnTo>
                  <a:lnTo>
                    <a:pt x="25436" y="25275"/>
                  </a:lnTo>
                  <a:lnTo>
                    <a:pt x="25897" y="25206"/>
                  </a:lnTo>
                  <a:lnTo>
                    <a:pt x="26336" y="25136"/>
                  </a:lnTo>
                  <a:lnTo>
                    <a:pt x="26797" y="25044"/>
                  </a:lnTo>
                  <a:lnTo>
                    <a:pt x="27235" y="24929"/>
                  </a:lnTo>
                  <a:lnTo>
                    <a:pt x="27673" y="24790"/>
                  </a:lnTo>
                  <a:lnTo>
                    <a:pt x="28111" y="24629"/>
                  </a:lnTo>
                  <a:lnTo>
                    <a:pt x="28549" y="24468"/>
                  </a:lnTo>
                  <a:lnTo>
                    <a:pt x="28549" y="24468"/>
                  </a:lnTo>
                  <a:lnTo>
                    <a:pt x="29149" y="24168"/>
                  </a:lnTo>
                  <a:lnTo>
                    <a:pt x="29656" y="23845"/>
                  </a:lnTo>
                  <a:lnTo>
                    <a:pt x="30118" y="23499"/>
                  </a:lnTo>
                  <a:lnTo>
                    <a:pt x="30533" y="23153"/>
                  </a:lnTo>
                  <a:lnTo>
                    <a:pt x="30855" y="22784"/>
                  </a:lnTo>
                  <a:lnTo>
                    <a:pt x="31132" y="22392"/>
                  </a:lnTo>
                  <a:lnTo>
                    <a:pt x="31363" y="22000"/>
                  </a:lnTo>
                  <a:lnTo>
                    <a:pt x="31524" y="21608"/>
                  </a:lnTo>
                  <a:lnTo>
                    <a:pt x="31524" y="21608"/>
                  </a:lnTo>
                  <a:lnTo>
                    <a:pt x="31616" y="21331"/>
                  </a:lnTo>
                  <a:lnTo>
                    <a:pt x="31663" y="21078"/>
                  </a:lnTo>
                  <a:lnTo>
                    <a:pt x="31709" y="20824"/>
                  </a:lnTo>
                  <a:lnTo>
                    <a:pt x="31709" y="20547"/>
                  </a:lnTo>
                  <a:lnTo>
                    <a:pt x="31709" y="20294"/>
                  </a:lnTo>
                  <a:lnTo>
                    <a:pt x="31686" y="20040"/>
                  </a:lnTo>
                  <a:lnTo>
                    <a:pt x="31663" y="19763"/>
                  </a:lnTo>
                  <a:lnTo>
                    <a:pt x="31593" y="19510"/>
                  </a:lnTo>
                  <a:lnTo>
                    <a:pt x="31524" y="19279"/>
                  </a:lnTo>
                  <a:lnTo>
                    <a:pt x="31432" y="19025"/>
                  </a:lnTo>
                  <a:lnTo>
                    <a:pt x="31340" y="18795"/>
                  </a:lnTo>
                  <a:lnTo>
                    <a:pt x="31224" y="18564"/>
                  </a:lnTo>
                  <a:lnTo>
                    <a:pt x="31086" y="18334"/>
                  </a:lnTo>
                  <a:lnTo>
                    <a:pt x="30948" y="18103"/>
                  </a:lnTo>
                  <a:lnTo>
                    <a:pt x="30786" y="17895"/>
                  </a:lnTo>
                  <a:lnTo>
                    <a:pt x="30602" y="17711"/>
                  </a:lnTo>
                  <a:lnTo>
                    <a:pt x="30602" y="17711"/>
                  </a:lnTo>
                  <a:lnTo>
                    <a:pt x="30371" y="17457"/>
                  </a:lnTo>
                  <a:lnTo>
                    <a:pt x="30141" y="17250"/>
                  </a:lnTo>
                  <a:lnTo>
                    <a:pt x="29887" y="17042"/>
                  </a:lnTo>
                  <a:lnTo>
                    <a:pt x="29610" y="16881"/>
                  </a:lnTo>
                  <a:lnTo>
                    <a:pt x="29333" y="16719"/>
                  </a:lnTo>
                  <a:lnTo>
                    <a:pt x="29034" y="16581"/>
                  </a:lnTo>
                  <a:lnTo>
                    <a:pt x="28734" y="16466"/>
                  </a:lnTo>
                  <a:lnTo>
                    <a:pt x="28411" y="16373"/>
                  </a:lnTo>
                  <a:lnTo>
                    <a:pt x="28411" y="16373"/>
                  </a:lnTo>
                  <a:close/>
                  <a:moveTo>
                    <a:pt x="24791" y="16212"/>
                  </a:moveTo>
                  <a:lnTo>
                    <a:pt x="24791" y="16212"/>
                  </a:lnTo>
                  <a:lnTo>
                    <a:pt x="24352" y="16742"/>
                  </a:lnTo>
                  <a:lnTo>
                    <a:pt x="24352" y="16742"/>
                  </a:lnTo>
                  <a:lnTo>
                    <a:pt x="23868" y="17250"/>
                  </a:lnTo>
                  <a:lnTo>
                    <a:pt x="23338" y="17734"/>
                  </a:lnTo>
                  <a:lnTo>
                    <a:pt x="22784" y="18218"/>
                  </a:lnTo>
                  <a:lnTo>
                    <a:pt x="22185" y="18656"/>
                  </a:lnTo>
                  <a:lnTo>
                    <a:pt x="21585" y="19071"/>
                  </a:lnTo>
                  <a:lnTo>
                    <a:pt x="20939" y="19464"/>
                  </a:lnTo>
                  <a:lnTo>
                    <a:pt x="20317" y="19809"/>
                  </a:lnTo>
                  <a:lnTo>
                    <a:pt x="19671" y="20132"/>
                  </a:lnTo>
                  <a:lnTo>
                    <a:pt x="19671" y="20132"/>
                  </a:lnTo>
                  <a:lnTo>
                    <a:pt x="19210" y="20640"/>
                  </a:lnTo>
                  <a:lnTo>
                    <a:pt x="18680" y="21101"/>
                  </a:lnTo>
                  <a:lnTo>
                    <a:pt x="18403" y="21331"/>
                  </a:lnTo>
                  <a:lnTo>
                    <a:pt x="18126" y="21539"/>
                  </a:lnTo>
                  <a:lnTo>
                    <a:pt x="17826" y="21747"/>
                  </a:lnTo>
                  <a:lnTo>
                    <a:pt x="17503" y="21954"/>
                  </a:lnTo>
                  <a:lnTo>
                    <a:pt x="17503" y="21954"/>
                  </a:lnTo>
                  <a:lnTo>
                    <a:pt x="17849" y="22323"/>
                  </a:lnTo>
                  <a:lnTo>
                    <a:pt x="18241" y="22692"/>
                  </a:lnTo>
                  <a:lnTo>
                    <a:pt x="18680" y="23038"/>
                  </a:lnTo>
                  <a:lnTo>
                    <a:pt x="19141" y="23384"/>
                  </a:lnTo>
                  <a:lnTo>
                    <a:pt x="19648" y="23707"/>
                  </a:lnTo>
                  <a:lnTo>
                    <a:pt x="20202" y="24029"/>
                  </a:lnTo>
                  <a:lnTo>
                    <a:pt x="20778" y="24329"/>
                  </a:lnTo>
                  <a:lnTo>
                    <a:pt x="21424" y="24629"/>
                  </a:lnTo>
                  <a:lnTo>
                    <a:pt x="21424" y="24629"/>
                  </a:lnTo>
                  <a:lnTo>
                    <a:pt x="21747" y="24767"/>
                  </a:lnTo>
                  <a:lnTo>
                    <a:pt x="22092" y="24883"/>
                  </a:lnTo>
                  <a:lnTo>
                    <a:pt x="22438" y="24975"/>
                  </a:lnTo>
                  <a:lnTo>
                    <a:pt x="22784" y="25067"/>
                  </a:lnTo>
                  <a:lnTo>
                    <a:pt x="23130" y="25159"/>
                  </a:lnTo>
                  <a:lnTo>
                    <a:pt x="23476" y="25206"/>
                  </a:lnTo>
                  <a:lnTo>
                    <a:pt x="23822" y="25252"/>
                  </a:lnTo>
                  <a:lnTo>
                    <a:pt x="24191" y="25275"/>
                  </a:lnTo>
                  <a:lnTo>
                    <a:pt x="24191" y="25275"/>
                  </a:lnTo>
                  <a:lnTo>
                    <a:pt x="23891" y="24952"/>
                  </a:lnTo>
                  <a:lnTo>
                    <a:pt x="23638" y="24606"/>
                  </a:lnTo>
                  <a:lnTo>
                    <a:pt x="23407" y="24260"/>
                  </a:lnTo>
                  <a:lnTo>
                    <a:pt x="23199" y="23891"/>
                  </a:lnTo>
                  <a:lnTo>
                    <a:pt x="23015" y="23522"/>
                  </a:lnTo>
                  <a:lnTo>
                    <a:pt x="22853" y="23130"/>
                  </a:lnTo>
                  <a:lnTo>
                    <a:pt x="22738" y="22738"/>
                  </a:lnTo>
                  <a:lnTo>
                    <a:pt x="22646" y="22323"/>
                  </a:lnTo>
                  <a:lnTo>
                    <a:pt x="22600" y="21931"/>
                  </a:lnTo>
                  <a:lnTo>
                    <a:pt x="22577" y="21516"/>
                  </a:lnTo>
                  <a:lnTo>
                    <a:pt x="22600" y="21078"/>
                  </a:lnTo>
                  <a:lnTo>
                    <a:pt x="22669" y="20663"/>
                  </a:lnTo>
                  <a:lnTo>
                    <a:pt x="22761" y="20225"/>
                  </a:lnTo>
                  <a:lnTo>
                    <a:pt x="22900" y="19786"/>
                  </a:lnTo>
                  <a:lnTo>
                    <a:pt x="23084" y="19348"/>
                  </a:lnTo>
                  <a:lnTo>
                    <a:pt x="23315" y="18887"/>
                  </a:lnTo>
                  <a:lnTo>
                    <a:pt x="23315" y="18887"/>
                  </a:lnTo>
                  <a:lnTo>
                    <a:pt x="23591" y="18449"/>
                  </a:lnTo>
                  <a:lnTo>
                    <a:pt x="23868" y="18057"/>
                  </a:lnTo>
                  <a:lnTo>
                    <a:pt x="24145" y="17688"/>
                  </a:lnTo>
                  <a:lnTo>
                    <a:pt x="24445" y="17365"/>
                  </a:lnTo>
                  <a:lnTo>
                    <a:pt x="24744" y="17065"/>
                  </a:lnTo>
                  <a:lnTo>
                    <a:pt x="25044" y="16812"/>
                  </a:lnTo>
                  <a:lnTo>
                    <a:pt x="25367" y="16581"/>
                  </a:lnTo>
                  <a:lnTo>
                    <a:pt x="25667" y="16396"/>
                  </a:lnTo>
                  <a:lnTo>
                    <a:pt x="25667" y="16396"/>
                  </a:lnTo>
                  <a:lnTo>
                    <a:pt x="25229" y="16304"/>
                  </a:lnTo>
                  <a:lnTo>
                    <a:pt x="24791" y="16212"/>
                  </a:lnTo>
                  <a:lnTo>
                    <a:pt x="24791" y="16212"/>
                  </a:lnTo>
                  <a:close/>
                  <a:moveTo>
                    <a:pt x="9548" y="8487"/>
                  </a:moveTo>
                  <a:lnTo>
                    <a:pt x="9548" y="8487"/>
                  </a:lnTo>
                  <a:lnTo>
                    <a:pt x="9202" y="8556"/>
                  </a:lnTo>
                  <a:lnTo>
                    <a:pt x="8833" y="8648"/>
                  </a:lnTo>
                  <a:lnTo>
                    <a:pt x="8487" y="8763"/>
                  </a:lnTo>
                  <a:lnTo>
                    <a:pt x="8141" y="8879"/>
                  </a:lnTo>
                  <a:lnTo>
                    <a:pt x="7795" y="9040"/>
                  </a:lnTo>
                  <a:lnTo>
                    <a:pt x="7449" y="9225"/>
                  </a:lnTo>
                  <a:lnTo>
                    <a:pt x="7126" y="9409"/>
                  </a:lnTo>
                  <a:lnTo>
                    <a:pt x="6780" y="9640"/>
                  </a:lnTo>
                  <a:lnTo>
                    <a:pt x="6780" y="9640"/>
                  </a:lnTo>
                  <a:lnTo>
                    <a:pt x="6411" y="9917"/>
                  </a:lnTo>
                  <a:lnTo>
                    <a:pt x="6066" y="10239"/>
                  </a:lnTo>
                  <a:lnTo>
                    <a:pt x="5720" y="10585"/>
                  </a:lnTo>
                  <a:lnTo>
                    <a:pt x="5420" y="10954"/>
                  </a:lnTo>
                  <a:lnTo>
                    <a:pt x="5120" y="11369"/>
                  </a:lnTo>
                  <a:lnTo>
                    <a:pt x="4866" y="11784"/>
                  </a:lnTo>
                  <a:lnTo>
                    <a:pt x="4636" y="12246"/>
                  </a:lnTo>
                  <a:lnTo>
                    <a:pt x="4428" y="12730"/>
                  </a:lnTo>
                  <a:lnTo>
                    <a:pt x="4267" y="13260"/>
                  </a:lnTo>
                  <a:lnTo>
                    <a:pt x="4152" y="13791"/>
                  </a:lnTo>
                  <a:lnTo>
                    <a:pt x="4082" y="14367"/>
                  </a:lnTo>
                  <a:lnTo>
                    <a:pt x="4036" y="14967"/>
                  </a:lnTo>
                  <a:lnTo>
                    <a:pt x="4059" y="15589"/>
                  </a:lnTo>
                  <a:lnTo>
                    <a:pt x="4105" y="16235"/>
                  </a:lnTo>
                  <a:lnTo>
                    <a:pt x="4221" y="16904"/>
                  </a:lnTo>
                  <a:lnTo>
                    <a:pt x="4405" y="17596"/>
                  </a:lnTo>
                  <a:lnTo>
                    <a:pt x="4405" y="17596"/>
                  </a:lnTo>
                  <a:lnTo>
                    <a:pt x="4613" y="18287"/>
                  </a:lnTo>
                  <a:lnTo>
                    <a:pt x="4843" y="18956"/>
                  </a:lnTo>
                  <a:lnTo>
                    <a:pt x="5143" y="19579"/>
                  </a:lnTo>
                  <a:lnTo>
                    <a:pt x="5305" y="19902"/>
                  </a:lnTo>
                  <a:lnTo>
                    <a:pt x="5466" y="20201"/>
                  </a:lnTo>
                  <a:lnTo>
                    <a:pt x="5466" y="20201"/>
                  </a:lnTo>
                  <a:lnTo>
                    <a:pt x="5650" y="20478"/>
                  </a:lnTo>
                  <a:lnTo>
                    <a:pt x="5858" y="20755"/>
                  </a:lnTo>
                  <a:lnTo>
                    <a:pt x="6066" y="21009"/>
                  </a:lnTo>
                  <a:lnTo>
                    <a:pt x="6296" y="21262"/>
                  </a:lnTo>
                  <a:lnTo>
                    <a:pt x="6550" y="21493"/>
                  </a:lnTo>
                  <a:lnTo>
                    <a:pt x="6827" y="21723"/>
                  </a:lnTo>
                  <a:lnTo>
                    <a:pt x="7103" y="21931"/>
                  </a:lnTo>
                  <a:lnTo>
                    <a:pt x="7426" y="22115"/>
                  </a:lnTo>
                  <a:lnTo>
                    <a:pt x="7426" y="22115"/>
                  </a:lnTo>
                  <a:lnTo>
                    <a:pt x="7795" y="22300"/>
                  </a:lnTo>
                  <a:lnTo>
                    <a:pt x="8187" y="22484"/>
                  </a:lnTo>
                  <a:lnTo>
                    <a:pt x="8602" y="22623"/>
                  </a:lnTo>
                  <a:lnTo>
                    <a:pt x="8994" y="22761"/>
                  </a:lnTo>
                  <a:lnTo>
                    <a:pt x="9432" y="22853"/>
                  </a:lnTo>
                  <a:lnTo>
                    <a:pt x="9847" y="22946"/>
                  </a:lnTo>
                  <a:lnTo>
                    <a:pt x="10286" y="23015"/>
                  </a:lnTo>
                  <a:lnTo>
                    <a:pt x="10701" y="23061"/>
                  </a:lnTo>
                  <a:lnTo>
                    <a:pt x="10701" y="23061"/>
                  </a:lnTo>
                  <a:lnTo>
                    <a:pt x="11139" y="23107"/>
                  </a:lnTo>
                  <a:lnTo>
                    <a:pt x="11600" y="23107"/>
                  </a:lnTo>
                  <a:lnTo>
                    <a:pt x="12038" y="23107"/>
                  </a:lnTo>
                  <a:lnTo>
                    <a:pt x="12453" y="23084"/>
                  </a:lnTo>
                  <a:lnTo>
                    <a:pt x="12891" y="23061"/>
                  </a:lnTo>
                  <a:lnTo>
                    <a:pt x="13330" y="22992"/>
                  </a:lnTo>
                  <a:lnTo>
                    <a:pt x="13745" y="22946"/>
                  </a:lnTo>
                  <a:lnTo>
                    <a:pt x="14160" y="22853"/>
                  </a:lnTo>
                  <a:lnTo>
                    <a:pt x="14160" y="22853"/>
                  </a:lnTo>
                  <a:lnTo>
                    <a:pt x="14875" y="22692"/>
                  </a:lnTo>
                  <a:lnTo>
                    <a:pt x="15566" y="22461"/>
                  </a:lnTo>
                  <a:lnTo>
                    <a:pt x="16212" y="22208"/>
                  </a:lnTo>
                  <a:lnTo>
                    <a:pt x="16812" y="21908"/>
                  </a:lnTo>
                  <a:lnTo>
                    <a:pt x="16812" y="21908"/>
                  </a:lnTo>
                  <a:lnTo>
                    <a:pt x="16512" y="21493"/>
                  </a:lnTo>
                  <a:lnTo>
                    <a:pt x="16235" y="21078"/>
                  </a:lnTo>
                  <a:lnTo>
                    <a:pt x="16235" y="21078"/>
                  </a:lnTo>
                  <a:lnTo>
                    <a:pt x="15889" y="21055"/>
                  </a:lnTo>
                  <a:lnTo>
                    <a:pt x="15889" y="21055"/>
                  </a:lnTo>
                  <a:lnTo>
                    <a:pt x="15543" y="21009"/>
                  </a:lnTo>
                  <a:lnTo>
                    <a:pt x="15220" y="20939"/>
                  </a:lnTo>
                  <a:lnTo>
                    <a:pt x="14875" y="20847"/>
                  </a:lnTo>
                  <a:lnTo>
                    <a:pt x="14552" y="20755"/>
                  </a:lnTo>
                  <a:lnTo>
                    <a:pt x="14229" y="20640"/>
                  </a:lnTo>
                  <a:lnTo>
                    <a:pt x="13929" y="20524"/>
                  </a:lnTo>
                  <a:lnTo>
                    <a:pt x="13606" y="20386"/>
                  </a:lnTo>
                  <a:lnTo>
                    <a:pt x="13330" y="20248"/>
                  </a:lnTo>
                  <a:lnTo>
                    <a:pt x="12753" y="19925"/>
                  </a:lnTo>
                  <a:lnTo>
                    <a:pt x="12200" y="19556"/>
                  </a:lnTo>
                  <a:lnTo>
                    <a:pt x="11692" y="19141"/>
                  </a:lnTo>
                  <a:lnTo>
                    <a:pt x="11231" y="18703"/>
                  </a:lnTo>
                  <a:lnTo>
                    <a:pt x="10770" y="18218"/>
                  </a:lnTo>
                  <a:lnTo>
                    <a:pt x="10378" y="17711"/>
                  </a:lnTo>
                  <a:lnTo>
                    <a:pt x="10009" y="17181"/>
                  </a:lnTo>
                  <a:lnTo>
                    <a:pt x="9663" y="16627"/>
                  </a:lnTo>
                  <a:lnTo>
                    <a:pt x="9386" y="16051"/>
                  </a:lnTo>
                  <a:lnTo>
                    <a:pt x="9133" y="15474"/>
                  </a:lnTo>
                  <a:lnTo>
                    <a:pt x="8925" y="14874"/>
                  </a:lnTo>
                  <a:lnTo>
                    <a:pt x="8741" y="14275"/>
                  </a:lnTo>
                  <a:lnTo>
                    <a:pt x="8741" y="14275"/>
                  </a:lnTo>
                  <a:lnTo>
                    <a:pt x="8671" y="13906"/>
                  </a:lnTo>
                  <a:lnTo>
                    <a:pt x="8602" y="13514"/>
                  </a:lnTo>
                  <a:lnTo>
                    <a:pt x="8556" y="13145"/>
                  </a:lnTo>
                  <a:lnTo>
                    <a:pt x="8533" y="12776"/>
                  </a:lnTo>
                  <a:lnTo>
                    <a:pt x="8510" y="12430"/>
                  </a:lnTo>
                  <a:lnTo>
                    <a:pt x="8510" y="12061"/>
                  </a:lnTo>
                  <a:lnTo>
                    <a:pt x="8533" y="11692"/>
                  </a:lnTo>
                  <a:lnTo>
                    <a:pt x="8579" y="11346"/>
                  </a:lnTo>
                  <a:lnTo>
                    <a:pt x="8625" y="11000"/>
                  </a:lnTo>
                  <a:lnTo>
                    <a:pt x="8694" y="10654"/>
                  </a:lnTo>
                  <a:lnTo>
                    <a:pt x="8787" y="10309"/>
                  </a:lnTo>
                  <a:lnTo>
                    <a:pt x="8902" y="9986"/>
                  </a:lnTo>
                  <a:lnTo>
                    <a:pt x="9040" y="9663"/>
                  </a:lnTo>
                  <a:lnTo>
                    <a:pt x="9179" y="9363"/>
                  </a:lnTo>
                  <a:lnTo>
                    <a:pt x="9363" y="9063"/>
                  </a:lnTo>
                  <a:lnTo>
                    <a:pt x="9548" y="8787"/>
                  </a:lnTo>
                  <a:lnTo>
                    <a:pt x="9548" y="8787"/>
                  </a:lnTo>
                  <a:lnTo>
                    <a:pt x="9548" y="8487"/>
                  </a:lnTo>
                  <a:lnTo>
                    <a:pt x="9548" y="8487"/>
                  </a:lnTo>
                  <a:close/>
                  <a:moveTo>
                    <a:pt x="18795" y="20524"/>
                  </a:moveTo>
                  <a:lnTo>
                    <a:pt x="18795" y="20524"/>
                  </a:lnTo>
                  <a:lnTo>
                    <a:pt x="18264" y="20709"/>
                  </a:lnTo>
                  <a:lnTo>
                    <a:pt x="17757" y="20847"/>
                  </a:lnTo>
                  <a:lnTo>
                    <a:pt x="17273" y="20962"/>
                  </a:lnTo>
                  <a:lnTo>
                    <a:pt x="16812" y="21032"/>
                  </a:lnTo>
                  <a:lnTo>
                    <a:pt x="16812" y="21032"/>
                  </a:lnTo>
                  <a:lnTo>
                    <a:pt x="17042" y="21354"/>
                  </a:lnTo>
                  <a:lnTo>
                    <a:pt x="17273" y="21654"/>
                  </a:lnTo>
                  <a:lnTo>
                    <a:pt x="17273" y="21654"/>
                  </a:lnTo>
                  <a:lnTo>
                    <a:pt x="17665" y="21401"/>
                  </a:lnTo>
                  <a:lnTo>
                    <a:pt x="18057" y="21124"/>
                  </a:lnTo>
                  <a:lnTo>
                    <a:pt x="18426" y="20824"/>
                  </a:lnTo>
                  <a:lnTo>
                    <a:pt x="18795" y="20524"/>
                  </a:lnTo>
                  <a:lnTo>
                    <a:pt x="18795" y="20524"/>
                  </a:lnTo>
                  <a:close/>
                  <a:moveTo>
                    <a:pt x="20986" y="10470"/>
                  </a:moveTo>
                  <a:lnTo>
                    <a:pt x="20986" y="10470"/>
                  </a:lnTo>
                  <a:lnTo>
                    <a:pt x="20640" y="10585"/>
                  </a:lnTo>
                  <a:lnTo>
                    <a:pt x="20271" y="10701"/>
                  </a:lnTo>
                  <a:lnTo>
                    <a:pt x="20271" y="10701"/>
                  </a:lnTo>
                  <a:lnTo>
                    <a:pt x="19925" y="10885"/>
                  </a:lnTo>
                  <a:lnTo>
                    <a:pt x="19579" y="11070"/>
                  </a:lnTo>
                  <a:lnTo>
                    <a:pt x="19233" y="11300"/>
                  </a:lnTo>
                  <a:lnTo>
                    <a:pt x="18910" y="11531"/>
                  </a:lnTo>
                  <a:lnTo>
                    <a:pt x="18587" y="11784"/>
                  </a:lnTo>
                  <a:lnTo>
                    <a:pt x="18288" y="12084"/>
                  </a:lnTo>
                  <a:lnTo>
                    <a:pt x="17988" y="12384"/>
                  </a:lnTo>
                  <a:lnTo>
                    <a:pt x="17688" y="12707"/>
                  </a:lnTo>
                  <a:lnTo>
                    <a:pt x="17434" y="13053"/>
                  </a:lnTo>
                  <a:lnTo>
                    <a:pt x="17181" y="13399"/>
                  </a:lnTo>
                  <a:lnTo>
                    <a:pt x="16950" y="13768"/>
                  </a:lnTo>
                  <a:lnTo>
                    <a:pt x="16719" y="14160"/>
                  </a:lnTo>
                  <a:lnTo>
                    <a:pt x="16535" y="14552"/>
                  </a:lnTo>
                  <a:lnTo>
                    <a:pt x="16350" y="14967"/>
                  </a:lnTo>
                  <a:lnTo>
                    <a:pt x="16189" y="15382"/>
                  </a:lnTo>
                  <a:lnTo>
                    <a:pt x="16074" y="15797"/>
                  </a:lnTo>
                  <a:lnTo>
                    <a:pt x="16074" y="15797"/>
                  </a:lnTo>
                  <a:lnTo>
                    <a:pt x="15935" y="16396"/>
                  </a:lnTo>
                  <a:lnTo>
                    <a:pt x="15843" y="16973"/>
                  </a:lnTo>
                  <a:lnTo>
                    <a:pt x="15820" y="17573"/>
                  </a:lnTo>
                  <a:lnTo>
                    <a:pt x="15820" y="17895"/>
                  </a:lnTo>
                  <a:lnTo>
                    <a:pt x="15843" y="18195"/>
                  </a:lnTo>
                  <a:lnTo>
                    <a:pt x="15889" y="18495"/>
                  </a:lnTo>
                  <a:lnTo>
                    <a:pt x="15935" y="18795"/>
                  </a:lnTo>
                  <a:lnTo>
                    <a:pt x="16005" y="19095"/>
                  </a:lnTo>
                  <a:lnTo>
                    <a:pt x="16074" y="19394"/>
                  </a:lnTo>
                  <a:lnTo>
                    <a:pt x="16166" y="19694"/>
                  </a:lnTo>
                  <a:lnTo>
                    <a:pt x="16281" y="19994"/>
                  </a:lnTo>
                  <a:lnTo>
                    <a:pt x="16420" y="20294"/>
                  </a:lnTo>
                  <a:lnTo>
                    <a:pt x="16558" y="20593"/>
                  </a:lnTo>
                  <a:lnTo>
                    <a:pt x="16558" y="20593"/>
                  </a:lnTo>
                  <a:lnTo>
                    <a:pt x="16881" y="20570"/>
                  </a:lnTo>
                  <a:lnTo>
                    <a:pt x="17250" y="20501"/>
                  </a:lnTo>
                  <a:lnTo>
                    <a:pt x="17596" y="20409"/>
                  </a:lnTo>
                  <a:lnTo>
                    <a:pt x="17988" y="20317"/>
                  </a:lnTo>
                  <a:lnTo>
                    <a:pt x="18357" y="20178"/>
                  </a:lnTo>
                  <a:lnTo>
                    <a:pt x="18772" y="20017"/>
                  </a:lnTo>
                  <a:lnTo>
                    <a:pt x="19164" y="19856"/>
                  </a:lnTo>
                  <a:lnTo>
                    <a:pt x="19579" y="19671"/>
                  </a:lnTo>
                  <a:lnTo>
                    <a:pt x="19579" y="19671"/>
                  </a:lnTo>
                  <a:lnTo>
                    <a:pt x="19810" y="19371"/>
                  </a:lnTo>
                  <a:lnTo>
                    <a:pt x="20040" y="19048"/>
                  </a:lnTo>
                  <a:lnTo>
                    <a:pt x="20248" y="18726"/>
                  </a:lnTo>
                  <a:lnTo>
                    <a:pt x="20455" y="18403"/>
                  </a:lnTo>
                  <a:lnTo>
                    <a:pt x="20617" y="18057"/>
                  </a:lnTo>
                  <a:lnTo>
                    <a:pt x="20801" y="17734"/>
                  </a:lnTo>
                  <a:lnTo>
                    <a:pt x="20939" y="17388"/>
                  </a:lnTo>
                  <a:lnTo>
                    <a:pt x="21078" y="17042"/>
                  </a:lnTo>
                  <a:lnTo>
                    <a:pt x="21216" y="16673"/>
                  </a:lnTo>
                  <a:lnTo>
                    <a:pt x="21308" y="16327"/>
                  </a:lnTo>
                  <a:lnTo>
                    <a:pt x="21401" y="15958"/>
                  </a:lnTo>
                  <a:lnTo>
                    <a:pt x="21493" y="15612"/>
                  </a:lnTo>
                  <a:lnTo>
                    <a:pt x="21562" y="15243"/>
                  </a:lnTo>
                  <a:lnTo>
                    <a:pt x="21608" y="14874"/>
                  </a:lnTo>
                  <a:lnTo>
                    <a:pt x="21631" y="14529"/>
                  </a:lnTo>
                  <a:lnTo>
                    <a:pt x="21654" y="14160"/>
                  </a:lnTo>
                  <a:lnTo>
                    <a:pt x="21654" y="14160"/>
                  </a:lnTo>
                  <a:lnTo>
                    <a:pt x="21516" y="13906"/>
                  </a:lnTo>
                  <a:lnTo>
                    <a:pt x="21378" y="13652"/>
                  </a:lnTo>
                  <a:lnTo>
                    <a:pt x="21378" y="13652"/>
                  </a:lnTo>
                  <a:lnTo>
                    <a:pt x="21262" y="13353"/>
                  </a:lnTo>
                  <a:lnTo>
                    <a:pt x="21170" y="13053"/>
                  </a:lnTo>
                  <a:lnTo>
                    <a:pt x="21101" y="12753"/>
                  </a:lnTo>
                  <a:lnTo>
                    <a:pt x="21055" y="12430"/>
                  </a:lnTo>
                  <a:lnTo>
                    <a:pt x="21055" y="12084"/>
                  </a:lnTo>
                  <a:lnTo>
                    <a:pt x="21078" y="11738"/>
                  </a:lnTo>
                  <a:lnTo>
                    <a:pt x="21124" y="11392"/>
                  </a:lnTo>
                  <a:lnTo>
                    <a:pt x="21216" y="11023"/>
                  </a:lnTo>
                  <a:lnTo>
                    <a:pt x="21216" y="11023"/>
                  </a:lnTo>
                  <a:lnTo>
                    <a:pt x="20986" y="10470"/>
                  </a:lnTo>
                  <a:lnTo>
                    <a:pt x="20986" y="10470"/>
                  </a:lnTo>
                  <a:close/>
                  <a:moveTo>
                    <a:pt x="20755" y="10009"/>
                  </a:moveTo>
                  <a:lnTo>
                    <a:pt x="20755" y="10009"/>
                  </a:lnTo>
                  <a:lnTo>
                    <a:pt x="20524" y="9617"/>
                  </a:lnTo>
                  <a:lnTo>
                    <a:pt x="20248" y="9225"/>
                  </a:lnTo>
                  <a:lnTo>
                    <a:pt x="19971" y="8856"/>
                  </a:lnTo>
                  <a:lnTo>
                    <a:pt x="19648" y="8533"/>
                  </a:lnTo>
                  <a:lnTo>
                    <a:pt x="19302" y="8210"/>
                  </a:lnTo>
                  <a:lnTo>
                    <a:pt x="18933" y="7933"/>
                  </a:lnTo>
                  <a:lnTo>
                    <a:pt x="18518" y="7680"/>
                  </a:lnTo>
                  <a:lnTo>
                    <a:pt x="18103" y="7449"/>
                  </a:lnTo>
                  <a:lnTo>
                    <a:pt x="17642" y="7241"/>
                  </a:lnTo>
                  <a:lnTo>
                    <a:pt x="17158" y="7080"/>
                  </a:lnTo>
                  <a:lnTo>
                    <a:pt x="16650" y="6965"/>
                  </a:lnTo>
                  <a:lnTo>
                    <a:pt x="16120" y="6873"/>
                  </a:lnTo>
                  <a:lnTo>
                    <a:pt x="15566" y="6826"/>
                  </a:lnTo>
                  <a:lnTo>
                    <a:pt x="14967" y="6803"/>
                  </a:lnTo>
                  <a:lnTo>
                    <a:pt x="14367" y="6826"/>
                  </a:lnTo>
                  <a:lnTo>
                    <a:pt x="13722" y="6896"/>
                  </a:lnTo>
                  <a:lnTo>
                    <a:pt x="13722" y="6896"/>
                  </a:lnTo>
                  <a:lnTo>
                    <a:pt x="13260" y="6988"/>
                  </a:lnTo>
                  <a:lnTo>
                    <a:pt x="13260" y="6988"/>
                  </a:lnTo>
                  <a:lnTo>
                    <a:pt x="13629" y="7288"/>
                  </a:lnTo>
                  <a:lnTo>
                    <a:pt x="13975" y="7634"/>
                  </a:lnTo>
                  <a:lnTo>
                    <a:pt x="14321" y="7956"/>
                  </a:lnTo>
                  <a:lnTo>
                    <a:pt x="14644" y="8325"/>
                  </a:lnTo>
                  <a:lnTo>
                    <a:pt x="14644" y="8325"/>
                  </a:lnTo>
                  <a:lnTo>
                    <a:pt x="14967" y="8694"/>
                  </a:lnTo>
                  <a:lnTo>
                    <a:pt x="15220" y="9063"/>
                  </a:lnTo>
                  <a:lnTo>
                    <a:pt x="15428" y="9409"/>
                  </a:lnTo>
                  <a:lnTo>
                    <a:pt x="15566" y="9755"/>
                  </a:lnTo>
                  <a:lnTo>
                    <a:pt x="15682" y="10078"/>
                  </a:lnTo>
                  <a:lnTo>
                    <a:pt x="15728" y="10378"/>
                  </a:lnTo>
                  <a:lnTo>
                    <a:pt x="15728" y="10678"/>
                  </a:lnTo>
                  <a:lnTo>
                    <a:pt x="15705" y="10977"/>
                  </a:lnTo>
                  <a:lnTo>
                    <a:pt x="15705" y="10977"/>
                  </a:lnTo>
                  <a:lnTo>
                    <a:pt x="15659" y="11139"/>
                  </a:lnTo>
                  <a:lnTo>
                    <a:pt x="15589" y="11323"/>
                  </a:lnTo>
                  <a:lnTo>
                    <a:pt x="15520" y="11485"/>
                  </a:lnTo>
                  <a:lnTo>
                    <a:pt x="15428" y="11646"/>
                  </a:lnTo>
                  <a:lnTo>
                    <a:pt x="15313" y="11784"/>
                  </a:lnTo>
                  <a:lnTo>
                    <a:pt x="15197" y="11923"/>
                  </a:lnTo>
                  <a:lnTo>
                    <a:pt x="15082" y="12061"/>
                  </a:lnTo>
                  <a:lnTo>
                    <a:pt x="14944" y="12176"/>
                  </a:lnTo>
                  <a:lnTo>
                    <a:pt x="14644" y="12384"/>
                  </a:lnTo>
                  <a:lnTo>
                    <a:pt x="14298" y="12568"/>
                  </a:lnTo>
                  <a:lnTo>
                    <a:pt x="13929" y="12684"/>
                  </a:lnTo>
                  <a:lnTo>
                    <a:pt x="13537" y="12776"/>
                  </a:lnTo>
                  <a:lnTo>
                    <a:pt x="13537" y="12776"/>
                  </a:lnTo>
                  <a:lnTo>
                    <a:pt x="13214" y="12822"/>
                  </a:lnTo>
                  <a:lnTo>
                    <a:pt x="12914" y="12822"/>
                  </a:lnTo>
                  <a:lnTo>
                    <a:pt x="12592" y="12799"/>
                  </a:lnTo>
                  <a:lnTo>
                    <a:pt x="12292" y="12753"/>
                  </a:lnTo>
                  <a:lnTo>
                    <a:pt x="11969" y="12661"/>
                  </a:lnTo>
                  <a:lnTo>
                    <a:pt x="11669" y="12568"/>
                  </a:lnTo>
                  <a:lnTo>
                    <a:pt x="11369" y="12430"/>
                  </a:lnTo>
                  <a:lnTo>
                    <a:pt x="11093" y="12246"/>
                  </a:lnTo>
                  <a:lnTo>
                    <a:pt x="10816" y="12038"/>
                  </a:lnTo>
                  <a:lnTo>
                    <a:pt x="10562" y="11784"/>
                  </a:lnTo>
                  <a:lnTo>
                    <a:pt x="10332" y="11508"/>
                  </a:lnTo>
                  <a:lnTo>
                    <a:pt x="10124" y="11185"/>
                  </a:lnTo>
                  <a:lnTo>
                    <a:pt x="9963" y="10839"/>
                  </a:lnTo>
                  <a:lnTo>
                    <a:pt x="9801" y="10447"/>
                  </a:lnTo>
                  <a:lnTo>
                    <a:pt x="9686" y="10009"/>
                  </a:lnTo>
                  <a:lnTo>
                    <a:pt x="9594" y="9548"/>
                  </a:lnTo>
                  <a:lnTo>
                    <a:pt x="9594" y="9548"/>
                  </a:lnTo>
                  <a:lnTo>
                    <a:pt x="9478" y="9801"/>
                  </a:lnTo>
                  <a:lnTo>
                    <a:pt x="9363" y="10055"/>
                  </a:lnTo>
                  <a:lnTo>
                    <a:pt x="9271" y="10332"/>
                  </a:lnTo>
                  <a:lnTo>
                    <a:pt x="9179" y="10608"/>
                  </a:lnTo>
                  <a:lnTo>
                    <a:pt x="9109" y="10885"/>
                  </a:lnTo>
                  <a:lnTo>
                    <a:pt x="9063" y="11162"/>
                  </a:lnTo>
                  <a:lnTo>
                    <a:pt x="8971" y="11738"/>
                  </a:lnTo>
                  <a:lnTo>
                    <a:pt x="8948" y="12338"/>
                  </a:lnTo>
                  <a:lnTo>
                    <a:pt x="8994" y="12937"/>
                  </a:lnTo>
                  <a:lnTo>
                    <a:pt x="9063" y="13537"/>
                  </a:lnTo>
                  <a:lnTo>
                    <a:pt x="9179" y="14160"/>
                  </a:lnTo>
                  <a:lnTo>
                    <a:pt x="9179" y="14160"/>
                  </a:lnTo>
                  <a:lnTo>
                    <a:pt x="9340" y="14736"/>
                  </a:lnTo>
                  <a:lnTo>
                    <a:pt x="9548" y="15290"/>
                  </a:lnTo>
                  <a:lnTo>
                    <a:pt x="9778" y="15843"/>
                  </a:lnTo>
                  <a:lnTo>
                    <a:pt x="10055" y="16396"/>
                  </a:lnTo>
                  <a:lnTo>
                    <a:pt x="10378" y="16904"/>
                  </a:lnTo>
                  <a:lnTo>
                    <a:pt x="10724" y="17411"/>
                  </a:lnTo>
                  <a:lnTo>
                    <a:pt x="11116" y="17895"/>
                  </a:lnTo>
                  <a:lnTo>
                    <a:pt x="11531" y="18357"/>
                  </a:lnTo>
                  <a:lnTo>
                    <a:pt x="11969" y="18772"/>
                  </a:lnTo>
                  <a:lnTo>
                    <a:pt x="12453" y="19164"/>
                  </a:lnTo>
                  <a:lnTo>
                    <a:pt x="12984" y="19510"/>
                  </a:lnTo>
                  <a:lnTo>
                    <a:pt x="13514" y="19832"/>
                  </a:lnTo>
                  <a:lnTo>
                    <a:pt x="14091" y="20086"/>
                  </a:lnTo>
                  <a:lnTo>
                    <a:pt x="14390" y="20201"/>
                  </a:lnTo>
                  <a:lnTo>
                    <a:pt x="14690" y="20317"/>
                  </a:lnTo>
                  <a:lnTo>
                    <a:pt x="14990" y="20386"/>
                  </a:lnTo>
                  <a:lnTo>
                    <a:pt x="15313" y="20478"/>
                  </a:lnTo>
                  <a:lnTo>
                    <a:pt x="15636" y="20524"/>
                  </a:lnTo>
                  <a:lnTo>
                    <a:pt x="15958" y="20593"/>
                  </a:lnTo>
                  <a:lnTo>
                    <a:pt x="15981" y="20593"/>
                  </a:lnTo>
                  <a:lnTo>
                    <a:pt x="15981" y="20593"/>
                  </a:lnTo>
                  <a:lnTo>
                    <a:pt x="15843" y="20271"/>
                  </a:lnTo>
                  <a:lnTo>
                    <a:pt x="15728" y="19971"/>
                  </a:lnTo>
                  <a:lnTo>
                    <a:pt x="15613" y="19671"/>
                  </a:lnTo>
                  <a:lnTo>
                    <a:pt x="15520" y="19348"/>
                  </a:lnTo>
                  <a:lnTo>
                    <a:pt x="15451" y="19048"/>
                  </a:lnTo>
                  <a:lnTo>
                    <a:pt x="15405" y="18726"/>
                  </a:lnTo>
                  <a:lnTo>
                    <a:pt x="15359" y="18426"/>
                  </a:lnTo>
                  <a:lnTo>
                    <a:pt x="15313" y="18103"/>
                  </a:lnTo>
                  <a:lnTo>
                    <a:pt x="15313" y="17803"/>
                  </a:lnTo>
                  <a:lnTo>
                    <a:pt x="15313" y="17480"/>
                  </a:lnTo>
                  <a:lnTo>
                    <a:pt x="15359" y="16881"/>
                  </a:lnTo>
                  <a:lnTo>
                    <a:pt x="15428" y="16258"/>
                  </a:lnTo>
                  <a:lnTo>
                    <a:pt x="15566" y="15659"/>
                  </a:lnTo>
                  <a:lnTo>
                    <a:pt x="15566" y="15659"/>
                  </a:lnTo>
                  <a:lnTo>
                    <a:pt x="15705" y="15220"/>
                  </a:lnTo>
                  <a:lnTo>
                    <a:pt x="15889" y="14759"/>
                  </a:lnTo>
                  <a:lnTo>
                    <a:pt x="16074" y="14344"/>
                  </a:lnTo>
                  <a:lnTo>
                    <a:pt x="16281" y="13906"/>
                  </a:lnTo>
                  <a:lnTo>
                    <a:pt x="16512" y="13491"/>
                  </a:lnTo>
                  <a:lnTo>
                    <a:pt x="16766" y="13099"/>
                  </a:lnTo>
                  <a:lnTo>
                    <a:pt x="17042" y="12730"/>
                  </a:lnTo>
                  <a:lnTo>
                    <a:pt x="17319" y="12361"/>
                  </a:lnTo>
                  <a:lnTo>
                    <a:pt x="17619" y="12015"/>
                  </a:lnTo>
                  <a:lnTo>
                    <a:pt x="17942" y="11692"/>
                  </a:lnTo>
                  <a:lnTo>
                    <a:pt x="18264" y="11392"/>
                  </a:lnTo>
                  <a:lnTo>
                    <a:pt x="18610" y="11116"/>
                  </a:lnTo>
                  <a:lnTo>
                    <a:pt x="18979" y="10862"/>
                  </a:lnTo>
                  <a:lnTo>
                    <a:pt x="19325" y="10631"/>
                  </a:lnTo>
                  <a:lnTo>
                    <a:pt x="19694" y="10424"/>
                  </a:lnTo>
                  <a:lnTo>
                    <a:pt x="20086" y="10239"/>
                  </a:lnTo>
                  <a:lnTo>
                    <a:pt x="20086" y="10239"/>
                  </a:lnTo>
                  <a:lnTo>
                    <a:pt x="20409" y="10124"/>
                  </a:lnTo>
                  <a:lnTo>
                    <a:pt x="20755" y="10009"/>
                  </a:lnTo>
                  <a:lnTo>
                    <a:pt x="20755" y="10009"/>
                  </a:lnTo>
                  <a:close/>
                  <a:moveTo>
                    <a:pt x="22023" y="14621"/>
                  </a:moveTo>
                  <a:lnTo>
                    <a:pt x="22023" y="14621"/>
                  </a:lnTo>
                  <a:lnTo>
                    <a:pt x="21954" y="15220"/>
                  </a:lnTo>
                  <a:lnTo>
                    <a:pt x="21839" y="15820"/>
                  </a:lnTo>
                  <a:lnTo>
                    <a:pt x="21700" y="16420"/>
                  </a:lnTo>
                  <a:lnTo>
                    <a:pt x="21493" y="17019"/>
                  </a:lnTo>
                  <a:lnTo>
                    <a:pt x="21285" y="17596"/>
                  </a:lnTo>
                  <a:lnTo>
                    <a:pt x="21009" y="18172"/>
                  </a:lnTo>
                  <a:lnTo>
                    <a:pt x="20709" y="18726"/>
                  </a:lnTo>
                  <a:lnTo>
                    <a:pt x="20363" y="19256"/>
                  </a:lnTo>
                  <a:lnTo>
                    <a:pt x="20363" y="19256"/>
                  </a:lnTo>
                  <a:lnTo>
                    <a:pt x="20847" y="18956"/>
                  </a:lnTo>
                  <a:lnTo>
                    <a:pt x="21355" y="18656"/>
                  </a:lnTo>
                  <a:lnTo>
                    <a:pt x="21839" y="18310"/>
                  </a:lnTo>
                  <a:lnTo>
                    <a:pt x="22323" y="17965"/>
                  </a:lnTo>
                  <a:lnTo>
                    <a:pt x="22761" y="17596"/>
                  </a:lnTo>
                  <a:lnTo>
                    <a:pt x="23199" y="17204"/>
                  </a:lnTo>
                  <a:lnTo>
                    <a:pt x="23614" y="16812"/>
                  </a:lnTo>
                  <a:lnTo>
                    <a:pt x="23983" y="16420"/>
                  </a:lnTo>
                  <a:lnTo>
                    <a:pt x="23983" y="16420"/>
                  </a:lnTo>
                  <a:lnTo>
                    <a:pt x="24306" y="16051"/>
                  </a:lnTo>
                  <a:lnTo>
                    <a:pt x="24306" y="16051"/>
                  </a:lnTo>
                  <a:lnTo>
                    <a:pt x="23960" y="15912"/>
                  </a:lnTo>
                  <a:lnTo>
                    <a:pt x="23638" y="15774"/>
                  </a:lnTo>
                  <a:lnTo>
                    <a:pt x="23338" y="15612"/>
                  </a:lnTo>
                  <a:lnTo>
                    <a:pt x="23038" y="15451"/>
                  </a:lnTo>
                  <a:lnTo>
                    <a:pt x="22761" y="15267"/>
                  </a:lnTo>
                  <a:lnTo>
                    <a:pt x="22508" y="15059"/>
                  </a:lnTo>
                  <a:lnTo>
                    <a:pt x="22254" y="14851"/>
                  </a:lnTo>
                  <a:lnTo>
                    <a:pt x="22023" y="14621"/>
                  </a:lnTo>
                  <a:lnTo>
                    <a:pt x="22023" y="14621"/>
                  </a:lnTo>
                  <a:close/>
                  <a:moveTo>
                    <a:pt x="10216" y="5720"/>
                  </a:moveTo>
                  <a:lnTo>
                    <a:pt x="10216" y="5720"/>
                  </a:lnTo>
                  <a:lnTo>
                    <a:pt x="9709" y="5627"/>
                  </a:lnTo>
                  <a:lnTo>
                    <a:pt x="9179" y="5558"/>
                  </a:lnTo>
                  <a:lnTo>
                    <a:pt x="8625" y="5558"/>
                  </a:lnTo>
                  <a:lnTo>
                    <a:pt x="8049" y="5581"/>
                  </a:lnTo>
                  <a:lnTo>
                    <a:pt x="7472" y="5673"/>
                  </a:lnTo>
                  <a:lnTo>
                    <a:pt x="6850" y="5835"/>
                  </a:lnTo>
                  <a:lnTo>
                    <a:pt x="6227" y="6042"/>
                  </a:lnTo>
                  <a:lnTo>
                    <a:pt x="5558" y="6319"/>
                  </a:lnTo>
                  <a:lnTo>
                    <a:pt x="5558" y="6319"/>
                  </a:lnTo>
                  <a:lnTo>
                    <a:pt x="5051" y="6573"/>
                  </a:lnTo>
                  <a:lnTo>
                    <a:pt x="4567" y="6849"/>
                  </a:lnTo>
                  <a:lnTo>
                    <a:pt x="4105" y="7149"/>
                  </a:lnTo>
                  <a:lnTo>
                    <a:pt x="3667" y="7495"/>
                  </a:lnTo>
                  <a:lnTo>
                    <a:pt x="3252" y="7841"/>
                  </a:lnTo>
                  <a:lnTo>
                    <a:pt x="2837" y="8233"/>
                  </a:lnTo>
                  <a:lnTo>
                    <a:pt x="2468" y="8648"/>
                  </a:lnTo>
                  <a:lnTo>
                    <a:pt x="2122" y="9063"/>
                  </a:lnTo>
                  <a:lnTo>
                    <a:pt x="1799" y="9524"/>
                  </a:lnTo>
                  <a:lnTo>
                    <a:pt x="1500" y="9986"/>
                  </a:lnTo>
                  <a:lnTo>
                    <a:pt x="1223" y="10447"/>
                  </a:lnTo>
                  <a:lnTo>
                    <a:pt x="992" y="10931"/>
                  </a:lnTo>
                  <a:lnTo>
                    <a:pt x="785" y="11415"/>
                  </a:lnTo>
                  <a:lnTo>
                    <a:pt x="623" y="11923"/>
                  </a:lnTo>
                  <a:lnTo>
                    <a:pt x="485" y="12407"/>
                  </a:lnTo>
                  <a:lnTo>
                    <a:pt x="393" y="12914"/>
                  </a:lnTo>
                  <a:lnTo>
                    <a:pt x="393" y="12914"/>
                  </a:lnTo>
                  <a:lnTo>
                    <a:pt x="323" y="13399"/>
                  </a:lnTo>
                  <a:lnTo>
                    <a:pt x="300" y="13883"/>
                  </a:lnTo>
                  <a:lnTo>
                    <a:pt x="323" y="14367"/>
                  </a:lnTo>
                  <a:lnTo>
                    <a:pt x="370" y="14828"/>
                  </a:lnTo>
                  <a:lnTo>
                    <a:pt x="462" y="15313"/>
                  </a:lnTo>
                  <a:lnTo>
                    <a:pt x="600" y="15751"/>
                  </a:lnTo>
                  <a:lnTo>
                    <a:pt x="785" y="16189"/>
                  </a:lnTo>
                  <a:lnTo>
                    <a:pt x="1015" y="16627"/>
                  </a:lnTo>
                  <a:lnTo>
                    <a:pt x="1292" y="17042"/>
                  </a:lnTo>
                  <a:lnTo>
                    <a:pt x="1615" y="17411"/>
                  </a:lnTo>
                  <a:lnTo>
                    <a:pt x="1984" y="17780"/>
                  </a:lnTo>
                  <a:lnTo>
                    <a:pt x="2422" y="18149"/>
                  </a:lnTo>
                  <a:lnTo>
                    <a:pt x="2883" y="18449"/>
                  </a:lnTo>
                  <a:lnTo>
                    <a:pt x="3414" y="18749"/>
                  </a:lnTo>
                  <a:lnTo>
                    <a:pt x="3990" y="19025"/>
                  </a:lnTo>
                  <a:lnTo>
                    <a:pt x="4636" y="19256"/>
                  </a:lnTo>
                  <a:lnTo>
                    <a:pt x="4636" y="19256"/>
                  </a:lnTo>
                  <a:lnTo>
                    <a:pt x="4474" y="18864"/>
                  </a:lnTo>
                  <a:lnTo>
                    <a:pt x="4336" y="18472"/>
                  </a:lnTo>
                  <a:lnTo>
                    <a:pt x="4105" y="17688"/>
                  </a:lnTo>
                  <a:lnTo>
                    <a:pt x="4105" y="17688"/>
                  </a:lnTo>
                  <a:lnTo>
                    <a:pt x="3944" y="16950"/>
                  </a:lnTo>
                  <a:lnTo>
                    <a:pt x="3829" y="16258"/>
                  </a:lnTo>
                  <a:lnTo>
                    <a:pt x="3783" y="15589"/>
                  </a:lnTo>
                  <a:lnTo>
                    <a:pt x="3759" y="14944"/>
                  </a:lnTo>
                  <a:lnTo>
                    <a:pt x="3806" y="14321"/>
                  </a:lnTo>
                  <a:lnTo>
                    <a:pt x="3898" y="13745"/>
                  </a:lnTo>
                  <a:lnTo>
                    <a:pt x="4036" y="13191"/>
                  </a:lnTo>
                  <a:lnTo>
                    <a:pt x="4221" y="12661"/>
                  </a:lnTo>
                  <a:lnTo>
                    <a:pt x="4428" y="12153"/>
                  </a:lnTo>
                  <a:lnTo>
                    <a:pt x="4659" y="11692"/>
                  </a:lnTo>
                  <a:lnTo>
                    <a:pt x="4936" y="11254"/>
                  </a:lnTo>
                  <a:lnTo>
                    <a:pt x="5235" y="10839"/>
                  </a:lnTo>
                  <a:lnTo>
                    <a:pt x="5581" y="10447"/>
                  </a:lnTo>
                  <a:lnTo>
                    <a:pt x="5927" y="10101"/>
                  </a:lnTo>
                  <a:lnTo>
                    <a:pt x="6296" y="9778"/>
                  </a:lnTo>
                  <a:lnTo>
                    <a:pt x="6688" y="9478"/>
                  </a:lnTo>
                  <a:lnTo>
                    <a:pt x="6688" y="9478"/>
                  </a:lnTo>
                  <a:lnTo>
                    <a:pt x="7034" y="9271"/>
                  </a:lnTo>
                  <a:lnTo>
                    <a:pt x="7380" y="9063"/>
                  </a:lnTo>
                  <a:lnTo>
                    <a:pt x="7726" y="8879"/>
                  </a:lnTo>
                  <a:lnTo>
                    <a:pt x="8095" y="8717"/>
                  </a:lnTo>
                  <a:lnTo>
                    <a:pt x="8464" y="8579"/>
                  </a:lnTo>
                  <a:lnTo>
                    <a:pt x="8810" y="8487"/>
                  </a:lnTo>
                  <a:lnTo>
                    <a:pt x="9179" y="8395"/>
                  </a:lnTo>
                  <a:lnTo>
                    <a:pt x="9548" y="8325"/>
                  </a:lnTo>
                  <a:lnTo>
                    <a:pt x="9548" y="8325"/>
                  </a:lnTo>
                  <a:lnTo>
                    <a:pt x="9571" y="7979"/>
                  </a:lnTo>
                  <a:lnTo>
                    <a:pt x="9617" y="7634"/>
                  </a:lnTo>
                  <a:lnTo>
                    <a:pt x="9663" y="7288"/>
                  </a:lnTo>
                  <a:lnTo>
                    <a:pt x="9755" y="6965"/>
                  </a:lnTo>
                  <a:lnTo>
                    <a:pt x="9847" y="6642"/>
                  </a:lnTo>
                  <a:lnTo>
                    <a:pt x="9940" y="6319"/>
                  </a:lnTo>
                  <a:lnTo>
                    <a:pt x="10078" y="6019"/>
                  </a:lnTo>
                  <a:lnTo>
                    <a:pt x="10216" y="5720"/>
                  </a:lnTo>
                  <a:lnTo>
                    <a:pt x="10216" y="5720"/>
                  </a:lnTo>
                  <a:close/>
                  <a:moveTo>
                    <a:pt x="33507" y="11854"/>
                  </a:moveTo>
                  <a:lnTo>
                    <a:pt x="33507" y="11854"/>
                  </a:lnTo>
                  <a:lnTo>
                    <a:pt x="33046" y="11300"/>
                  </a:lnTo>
                  <a:lnTo>
                    <a:pt x="32562" y="10770"/>
                  </a:lnTo>
                  <a:lnTo>
                    <a:pt x="32055" y="10262"/>
                  </a:lnTo>
                  <a:lnTo>
                    <a:pt x="31547" y="9801"/>
                  </a:lnTo>
                  <a:lnTo>
                    <a:pt x="31547" y="9801"/>
                  </a:lnTo>
                  <a:lnTo>
                    <a:pt x="30925" y="9294"/>
                  </a:lnTo>
                  <a:lnTo>
                    <a:pt x="30302" y="8856"/>
                  </a:lnTo>
                  <a:lnTo>
                    <a:pt x="29656" y="8441"/>
                  </a:lnTo>
                  <a:lnTo>
                    <a:pt x="29034" y="8118"/>
                  </a:lnTo>
                  <a:lnTo>
                    <a:pt x="28388" y="7818"/>
                  </a:lnTo>
                  <a:lnTo>
                    <a:pt x="28065" y="7703"/>
                  </a:lnTo>
                  <a:lnTo>
                    <a:pt x="27742" y="7610"/>
                  </a:lnTo>
                  <a:lnTo>
                    <a:pt x="27443" y="7518"/>
                  </a:lnTo>
                  <a:lnTo>
                    <a:pt x="27120" y="7449"/>
                  </a:lnTo>
                  <a:lnTo>
                    <a:pt x="26797" y="7403"/>
                  </a:lnTo>
                  <a:lnTo>
                    <a:pt x="26497" y="7357"/>
                  </a:lnTo>
                  <a:lnTo>
                    <a:pt x="26197" y="7357"/>
                  </a:lnTo>
                  <a:lnTo>
                    <a:pt x="25897" y="7357"/>
                  </a:lnTo>
                  <a:lnTo>
                    <a:pt x="25598" y="7357"/>
                  </a:lnTo>
                  <a:lnTo>
                    <a:pt x="25298" y="7403"/>
                  </a:lnTo>
                  <a:lnTo>
                    <a:pt x="25021" y="7472"/>
                  </a:lnTo>
                  <a:lnTo>
                    <a:pt x="24721" y="7541"/>
                  </a:lnTo>
                  <a:lnTo>
                    <a:pt x="24445" y="7634"/>
                  </a:lnTo>
                  <a:lnTo>
                    <a:pt x="24191" y="7749"/>
                  </a:lnTo>
                  <a:lnTo>
                    <a:pt x="23914" y="7887"/>
                  </a:lnTo>
                  <a:lnTo>
                    <a:pt x="23661" y="8049"/>
                  </a:lnTo>
                  <a:lnTo>
                    <a:pt x="23407" y="8233"/>
                  </a:lnTo>
                  <a:lnTo>
                    <a:pt x="23176" y="8441"/>
                  </a:lnTo>
                  <a:lnTo>
                    <a:pt x="22946" y="8648"/>
                  </a:lnTo>
                  <a:lnTo>
                    <a:pt x="22715" y="8902"/>
                  </a:lnTo>
                  <a:lnTo>
                    <a:pt x="22508" y="9179"/>
                  </a:lnTo>
                  <a:lnTo>
                    <a:pt x="22300" y="9455"/>
                  </a:lnTo>
                  <a:lnTo>
                    <a:pt x="22300" y="9455"/>
                  </a:lnTo>
                  <a:lnTo>
                    <a:pt x="22092" y="9824"/>
                  </a:lnTo>
                  <a:lnTo>
                    <a:pt x="22092" y="9824"/>
                  </a:lnTo>
                  <a:lnTo>
                    <a:pt x="22438" y="9824"/>
                  </a:lnTo>
                  <a:lnTo>
                    <a:pt x="22784" y="9870"/>
                  </a:lnTo>
                  <a:lnTo>
                    <a:pt x="23130" y="9963"/>
                  </a:lnTo>
                  <a:lnTo>
                    <a:pt x="23453" y="10055"/>
                  </a:lnTo>
                  <a:lnTo>
                    <a:pt x="23799" y="10216"/>
                  </a:lnTo>
                  <a:lnTo>
                    <a:pt x="24122" y="10378"/>
                  </a:lnTo>
                  <a:lnTo>
                    <a:pt x="24445" y="10585"/>
                  </a:lnTo>
                  <a:lnTo>
                    <a:pt x="24744" y="10839"/>
                  </a:lnTo>
                  <a:lnTo>
                    <a:pt x="24744" y="10839"/>
                  </a:lnTo>
                  <a:lnTo>
                    <a:pt x="25044" y="11116"/>
                  </a:lnTo>
                  <a:lnTo>
                    <a:pt x="25298" y="11392"/>
                  </a:lnTo>
                  <a:lnTo>
                    <a:pt x="25505" y="11692"/>
                  </a:lnTo>
                  <a:lnTo>
                    <a:pt x="25690" y="12015"/>
                  </a:lnTo>
                  <a:lnTo>
                    <a:pt x="25805" y="12315"/>
                  </a:lnTo>
                  <a:lnTo>
                    <a:pt x="25897" y="12638"/>
                  </a:lnTo>
                  <a:lnTo>
                    <a:pt x="25967" y="12960"/>
                  </a:lnTo>
                  <a:lnTo>
                    <a:pt x="25990" y="13283"/>
                  </a:lnTo>
                  <a:lnTo>
                    <a:pt x="25967" y="13606"/>
                  </a:lnTo>
                  <a:lnTo>
                    <a:pt x="25921" y="13929"/>
                  </a:lnTo>
                  <a:lnTo>
                    <a:pt x="25828" y="14275"/>
                  </a:lnTo>
                  <a:lnTo>
                    <a:pt x="25713" y="14598"/>
                  </a:lnTo>
                  <a:lnTo>
                    <a:pt x="25575" y="14944"/>
                  </a:lnTo>
                  <a:lnTo>
                    <a:pt x="25413" y="15267"/>
                  </a:lnTo>
                  <a:lnTo>
                    <a:pt x="25229" y="15589"/>
                  </a:lnTo>
                  <a:lnTo>
                    <a:pt x="24998" y="15935"/>
                  </a:lnTo>
                  <a:lnTo>
                    <a:pt x="24998" y="15935"/>
                  </a:lnTo>
                  <a:lnTo>
                    <a:pt x="25621" y="16051"/>
                  </a:lnTo>
                  <a:lnTo>
                    <a:pt x="26243" y="16143"/>
                  </a:lnTo>
                  <a:lnTo>
                    <a:pt x="26243" y="16143"/>
                  </a:lnTo>
                  <a:lnTo>
                    <a:pt x="26474" y="16051"/>
                  </a:lnTo>
                  <a:lnTo>
                    <a:pt x="26728" y="15981"/>
                  </a:lnTo>
                  <a:lnTo>
                    <a:pt x="26728" y="15981"/>
                  </a:lnTo>
                  <a:lnTo>
                    <a:pt x="26958" y="15935"/>
                  </a:lnTo>
                  <a:lnTo>
                    <a:pt x="27212" y="15912"/>
                  </a:lnTo>
                  <a:lnTo>
                    <a:pt x="27443" y="15889"/>
                  </a:lnTo>
                  <a:lnTo>
                    <a:pt x="27696" y="15889"/>
                  </a:lnTo>
                  <a:lnTo>
                    <a:pt x="27927" y="15889"/>
                  </a:lnTo>
                  <a:lnTo>
                    <a:pt x="28180" y="15912"/>
                  </a:lnTo>
                  <a:lnTo>
                    <a:pt x="28642" y="16004"/>
                  </a:lnTo>
                  <a:lnTo>
                    <a:pt x="28642" y="16004"/>
                  </a:lnTo>
                  <a:lnTo>
                    <a:pt x="29034" y="15912"/>
                  </a:lnTo>
                  <a:lnTo>
                    <a:pt x="29403" y="15797"/>
                  </a:lnTo>
                  <a:lnTo>
                    <a:pt x="29795" y="15659"/>
                  </a:lnTo>
                  <a:lnTo>
                    <a:pt x="30164" y="15520"/>
                  </a:lnTo>
                  <a:lnTo>
                    <a:pt x="30533" y="15336"/>
                  </a:lnTo>
                  <a:lnTo>
                    <a:pt x="30879" y="15128"/>
                  </a:lnTo>
                  <a:lnTo>
                    <a:pt x="31224" y="14921"/>
                  </a:lnTo>
                  <a:lnTo>
                    <a:pt x="31547" y="14667"/>
                  </a:lnTo>
                  <a:lnTo>
                    <a:pt x="31870" y="14413"/>
                  </a:lnTo>
                  <a:lnTo>
                    <a:pt x="32170" y="14114"/>
                  </a:lnTo>
                  <a:lnTo>
                    <a:pt x="32447" y="13791"/>
                  </a:lnTo>
                  <a:lnTo>
                    <a:pt x="32700" y="13468"/>
                  </a:lnTo>
                  <a:lnTo>
                    <a:pt x="32931" y="13099"/>
                  </a:lnTo>
                  <a:lnTo>
                    <a:pt x="33161" y="12707"/>
                  </a:lnTo>
                  <a:lnTo>
                    <a:pt x="33346" y="12292"/>
                  </a:lnTo>
                  <a:lnTo>
                    <a:pt x="33507" y="11854"/>
                  </a:lnTo>
                  <a:lnTo>
                    <a:pt x="33507" y="11854"/>
                  </a:lnTo>
                  <a:close/>
                  <a:moveTo>
                    <a:pt x="24514" y="15774"/>
                  </a:moveTo>
                  <a:lnTo>
                    <a:pt x="24514" y="15774"/>
                  </a:lnTo>
                  <a:lnTo>
                    <a:pt x="24721" y="15474"/>
                  </a:lnTo>
                  <a:lnTo>
                    <a:pt x="24906" y="15197"/>
                  </a:lnTo>
                  <a:lnTo>
                    <a:pt x="25067" y="14898"/>
                  </a:lnTo>
                  <a:lnTo>
                    <a:pt x="25183" y="14598"/>
                  </a:lnTo>
                  <a:lnTo>
                    <a:pt x="25298" y="14298"/>
                  </a:lnTo>
                  <a:lnTo>
                    <a:pt x="25390" y="13998"/>
                  </a:lnTo>
                  <a:lnTo>
                    <a:pt x="25459" y="13698"/>
                  </a:lnTo>
                  <a:lnTo>
                    <a:pt x="25482" y="13399"/>
                  </a:lnTo>
                  <a:lnTo>
                    <a:pt x="25459" y="13122"/>
                  </a:lnTo>
                  <a:lnTo>
                    <a:pt x="25436" y="12822"/>
                  </a:lnTo>
                  <a:lnTo>
                    <a:pt x="25367" y="12545"/>
                  </a:lnTo>
                  <a:lnTo>
                    <a:pt x="25252" y="12269"/>
                  </a:lnTo>
                  <a:lnTo>
                    <a:pt x="25113" y="11992"/>
                  </a:lnTo>
                  <a:lnTo>
                    <a:pt x="24906" y="11715"/>
                  </a:lnTo>
                  <a:lnTo>
                    <a:pt x="24698" y="11462"/>
                  </a:lnTo>
                  <a:lnTo>
                    <a:pt x="24422" y="11208"/>
                  </a:lnTo>
                  <a:lnTo>
                    <a:pt x="24422" y="11208"/>
                  </a:lnTo>
                  <a:lnTo>
                    <a:pt x="24122" y="10977"/>
                  </a:lnTo>
                  <a:lnTo>
                    <a:pt x="23799" y="10770"/>
                  </a:lnTo>
                  <a:lnTo>
                    <a:pt x="23499" y="10608"/>
                  </a:lnTo>
                  <a:lnTo>
                    <a:pt x="23176" y="10493"/>
                  </a:lnTo>
                  <a:lnTo>
                    <a:pt x="22830" y="10401"/>
                  </a:lnTo>
                  <a:lnTo>
                    <a:pt x="22508" y="10355"/>
                  </a:lnTo>
                  <a:lnTo>
                    <a:pt x="22162" y="10332"/>
                  </a:lnTo>
                  <a:lnTo>
                    <a:pt x="21816" y="10332"/>
                  </a:lnTo>
                  <a:lnTo>
                    <a:pt x="21816" y="10332"/>
                  </a:lnTo>
                  <a:lnTo>
                    <a:pt x="21700" y="10608"/>
                  </a:lnTo>
                  <a:lnTo>
                    <a:pt x="21608" y="10908"/>
                  </a:lnTo>
                  <a:lnTo>
                    <a:pt x="21608" y="10908"/>
                  </a:lnTo>
                  <a:lnTo>
                    <a:pt x="21724" y="11277"/>
                  </a:lnTo>
                  <a:lnTo>
                    <a:pt x="21816" y="11646"/>
                  </a:lnTo>
                  <a:lnTo>
                    <a:pt x="21908" y="12038"/>
                  </a:lnTo>
                  <a:lnTo>
                    <a:pt x="21977" y="12430"/>
                  </a:lnTo>
                  <a:lnTo>
                    <a:pt x="22023" y="12822"/>
                  </a:lnTo>
                  <a:lnTo>
                    <a:pt x="22046" y="13237"/>
                  </a:lnTo>
                  <a:lnTo>
                    <a:pt x="22069" y="13629"/>
                  </a:lnTo>
                  <a:lnTo>
                    <a:pt x="22069" y="14044"/>
                  </a:lnTo>
                  <a:lnTo>
                    <a:pt x="22069" y="14044"/>
                  </a:lnTo>
                  <a:lnTo>
                    <a:pt x="22069" y="14137"/>
                  </a:lnTo>
                  <a:lnTo>
                    <a:pt x="22069" y="14137"/>
                  </a:lnTo>
                  <a:lnTo>
                    <a:pt x="22277" y="14413"/>
                  </a:lnTo>
                  <a:lnTo>
                    <a:pt x="22531" y="14667"/>
                  </a:lnTo>
                  <a:lnTo>
                    <a:pt x="22807" y="14898"/>
                  </a:lnTo>
                  <a:lnTo>
                    <a:pt x="23107" y="15105"/>
                  </a:lnTo>
                  <a:lnTo>
                    <a:pt x="23430" y="15313"/>
                  </a:lnTo>
                  <a:lnTo>
                    <a:pt x="23776" y="15474"/>
                  </a:lnTo>
                  <a:lnTo>
                    <a:pt x="24122" y="15635"/>
                  </a:lnTo>
                  <a:lnTo>
                    <a:pt x="24514" y="15774"/>
                  </a:lnTo>
                  <a:lnTo>
                    <a:pt x="24514" y="15774"/>
                  </a:lnTo>
                  <a:close/>
                  <a:moveTo>
                    <a:pt x="21424" y="11692"/>
                  </a:moveTo>
                  <a:lnTo>
                    <a:pt x="21424" y="11692"/>
                  </a:lnTo>
                  <a:lnTo>
                    <a:pt x="21401" y="11946"/>
                  </a:lnTo>
                  <a:lnTo>
                    <a:pt x="21378" y="12176"/>
                  </a:lnTo>
                  <a:lnTo>
                    <a:pt x="21401" y="12407"/>
                  </a:lnTo>
                  <a:lnTo>
                    <a:pt x="21424" y="12638"/>
                  </a:lnTo>
                  <a:lnTo>
                    <a:pt x="21447" y="12868"/>
                  </a:lnTo>
                  <a:lnTo>
                    <a:pt x="21516" y="13076"/>
                  </a:lnTo>
                  <a:lnTo>
                    <a:pt x="21585" y="13283"/>
                  </a:lnTo>
                  <a:lnTo>
                    <a:pt x="21677" y="13491"/>
                  </a:lnTo>
                  <a:lnTo>
                    <a:pt x="21677" y="13491"/>
                  </a:lnTo>
                  <a:lnTo>
                    <a:pt x="21631" y="13030"/>
                  </a:lnTo>
                  <a:lnTo>
                    <a:pt x="21585" y="12568"/>
                  </a:lnTo>
                  <a:lnTo>
                    <a:pt x="21516" y="12130"/>
                  </a:lnTo>
                  <a:lnTo>
                    <a:pt x="21424" y="11692"/>
                  </a:lnTo>
                  <a:lnTo>
                    <a:pt x="21424" y="11692"/>
                  </a:lnTo>
                  <a:close/>
                  <a:moveTo>
                    <a:pt x="12868" y="7080"/>
                  </a:moveTo>
                  <a:lnTo>
                    <a:pt x="12868" y="7080"/>
                  </a:lnTo>
                  <a:lnTo>
                    <a:pt x="12522" y="7172"/>
                  </a:lnTo>
                  <a:lnTo>
                    <a:pt x="12200" y="7288"/>
                  </a:lnTo>
                  <a:lnTo>
                    <a:pt x="11900" y="7426"/>
                  </a:lnTo>
                  <a:lnTo>
                    <a:pt x="11600" y="7564"/>
                  </a:lnTo>
                  <a:lnTo>
                    <a:pt x="11323" y="7726"/>
                  </a:lnTo>
                  <a:lnTo>
                    <a:pt x="11070" y="7887"/>
                  </a:lnTo>
                  <a:lnTo>
                    <a:pt x="10816" y="8072"/>
                  </a:lnTo>
                  <a:lnTo>
                    <a:pt x="10585" y="8279"/>
                  </a:lnTo>
                  <a:lnTo>
                    <a:pt x="10585" y="8279"/>
                  </a:lnTo>
                  <a:lnTo>
                    <a:pt x="10839" y="8302"/>
                  </a:lnTo>
                  <a:lnTo>
                    <a:pt x="11093" y="8325"/>
                  </a:lnTo>
                  <a:lnTo>
                    <a:pt x="11323" y="8371"/>
                  </a:lnTo>
                  <a:lnTo>
                    <a:pt x="11554" y="8441"/>
                  </a:lnTo>
                  <a:lnTo>
                    <a:pt x="11554" y="8441"/>
                  </a:lnTo>
                  <a:lnTo>
                    <a:pt x="11808" y="8533"/>
                  </a:lnTo>
                  <a:lnTo>
                    <a:pt x="12061" y="8648"/>
                  </a:lnTo>
                  <a:lnTo>
                    <a:pt x="12315" y="8787"/>
                  </a:lnTo>
                  <a:lnTo>
                    <a:pt x="12522" y="8925"/>
                  </a:lnTo>
                  <a:lnTo>
                    <a:pt x="12730" y="9109"/>
                  </a:lnTo>
                  <a:lnTo>
                    <a:pt x="12914" y="9317"/>
                  </a:lnTo>
                  <a:lnTo>
                    <a:pt x="13076" y="9524"/>
                  </a:lnTo>
                  <a:lnTo>
                    <a:pt x="13214" y="9778"/>
                  </a:lnTo>
                  <a:lnTo>
                    <a:pt x="13214" y="9778"/>
                  </a:lnTo>
                  <a:lnTo>
                    <a:pt x="13306" y="9963"/>
                  </a:lnTo>
                  <a:lnTo>
                    <a:pt x="13376" y="10147"/>
                  </a:lnTo>
                  <a:lnTo>
                    <a:pt x="13422" y="10355"/>
                  </a:lnTo>
                  <a:lnTo>
                    <a:pt x="13468" y="10562"/>
                  </a:lnTo>
                  <a:lnTo>
                    <a:pt x="13491" y="10793"/>
                  </a:lnTo>
                  <a:lnTo>
                    <a:pt x="13514" y="11023"/>
                  </a:lnTo>
                  <a:lnTo>
                    <a:pt x="13514" y="11277"/>
                  </a:lnTo>
                  <a:lnTo>
                    <a:pt x="13491" y="11554"/>
                  </a:lnTo>
                  <a:lnTo>
                    <a:pt x="13491" y="11554"/>
                  </a:lnTo>
                  <a:lnTo>
                    <a:pt x="13468" y="11554"/>
                  </a:lnTo>
                  <a:lnTo>
                    <a:pt x="13468" y="11554"/>
                  </a:lnTo>
                  <a:lnTo>
                    <a:pt x="13468" y="11531"/>
                  </a:lnTo>
                  <a:lnTo>
                    <a:pt x="13468" y="11531"/>
                  </a:lnTo>
                  <a:lnTo>
                    <a:pt x="13468" y="11277"/>
                  </a:lnTo>
                  <a:lnTo>
                    <a:pt x="13491" y="11046"/>
                  </a:lnTo>
                  <a:lnTo>
                    <a:pt x="13468" y="10793"/>
                  </a:lnTo>
                  <a:lnTo>
                    <a:pt x="13445" y="10585"/>
                  </a:lnTo>
                  <a:lnTo>
                    <a:pt x="13399" y="10355"/>
                  </a:lnTo>
                  <a:lnTo>
                    <a:pt x="13330" y="10170"/>
                  </a:lnTo>
                  <a:lnTo>
                    <a:pt x="13260" y="9963"/>
                  </a:lnTo>
                  <a:lnTo>
                    <a:pt x="13168" y="9801"/>
                  </a:lnTo>
                  <a:lnTo>
                    <a:pt x="13168" y="9801"/>
                  </a:lnTo>
                  <a:lnTo>
                    <a:pt x="13030" y="9571"/>
                  </a:lnTo>
                  <a:lnTo>
                    <a:pt x="12868" y="9363"/>
                  </a:lnTo>
                  <a:lnTo>
                    <a:pt x="12684" y="9179"/>
                  </a:lnTo>
                  <a:lnTo>
                    <a:pt x="12499" y="8994"/>
                  </a:lnTo>
                  <a:lnTo>
                    <a:pt x="12269" y="8856"/>
                  </a:lnTo>
                  <a:lnTo>
                    <a:pt x="12038" y="8740"/>
                  </a:lnTo>
                  <a:lnTo>
                    <a:pt x="11785" y="8625"/>
                  </a:lnTo>
                  <a:lnTo>
                    <a:pt x="11508" y="8556"/>
                  </a:lnTo>
                  <a:lnTo>
                    <a:pt x="11508" y="8556"/>
                  </a:lnTo>
                  <a:lnTo>
                    <a:pt x="11254" y="8487"/>
                  </a:lnTo>
                  <a:lnTo>
                    <a:pt x="11000" y="8441"/>
                  </a:lnTo>
                  <a:lnTo>
                    <a:pt x="10724" y="8418"/>
                  </a:lnTo>
                  <a:lnTo>
                    <a:pt x="10447" y="8418"/>
                  </a:lnTo>
                  <a:lnTo>
                    <a:pt x="10447" y="8418"/>
                  </a:lnTo>
                  <a:lnTo>
                    <a:pt x="10147" y="8740"/>
                  </a:lnTo>
                  <a:lnTo>
                    <a:pt x="9870" y="9086"/>
                  </a:lnTo>
                  <a:lnTo>
                    <a:pt x="9870" y="9086"/>
                  </a:lnTo>
                  <a:lnTo>
                    <a:pt x="9894" y="9363"/>
                  </a:lnTo>
                  <a:lnTo>
                    <a:pt x="9894" y="9363"/>
                  </a:lnTo>
                  <a:lnTo>
                    <a:pt x="9963" y="9801"/>
                  </a:lnTo>
                  <a:lnTo>
                    <a:pt x="10055" y="10216"/>
                  </a:lnTo>
                  <a:lnTo>
                    <a:pt x="10193" y="10608"/>
                  </a:lnTo>
                  <a:lnTo>
                    <a:pt x="10355" y="10931"/>
                  </a:lnTo>
                  <a:lnTo>
                    <a:pt x="10539" y="11231"/>
                  </a:lnTo>
                  <a:lnTo>
                    <a:pt x="10747" y="11508"/>
                  </a:lnTo>
                  <a:lnTo>
                    <a:pt x="10977" y="11738"/>
                  </a:lnTo>
                  <a:lnTo>
                    <a:pt x="11231" y="11946"/>
                  </a:lnTo>
                  <a:lnTo>
                    <a:pt x="11485" y="12107"/>
                  </a:lnTo>
                  <a:lnTo>
                    <a:pt x="11761" y="12246"/>
                  </a:lnTo>
                  <a:lnTo>
                    <a:pt x="12038" y="12361"/>
                  </a:lnTo>
                  <a:lnTo>
                    <a:pt x="12338" y="12430"/>
                  </a:lnTo>
                  <a:lnTo>
                    <a:pt x="12615" y="12476"/>
                  </a:lnTo>
                  <a:lnTo>
                    <a:pt x="12914" y="12499"/>
                  </a:lnTo>
                  <a:lnTo>
                    <a:pt x="13191" y="12499"/>
                  </a:lnTo>
                  <a:lnTo>
                    <a:pt x="13491" y="12476"/>
                  </a:lnTo>
                  <a:lnTo>
                    <a:pt x="13491" y="12476"/>
                  </a:lnTo>
                  <a:lnTo>
                    <a:pt x="13814" y="12384"/>
                  </a:lnTo>
                  <a:lnTo>
                    <a:pt x="14137" y="12269"/>
                  </a:lnTo>
                  <a:lnTo>
                    <a:pt x="14460" y="12130"/>
                  </a:lnTo>
                  <a:lnTo>
                    <a:pt x="14713" y="11946"/>
                  </a:lnTo>
                  <a:lnTo>
                    <a:pt x="14944" y="11738"/>
                  </a:lnTo>
                  <a:lnTo>
                    <a:pt x="15151" y="11485"/>
                  </a:lnTo>
                  <a:lnTo>
                    <a:pt x="15220" y="11346"/>
                  </a:lnTo>
                  <a:lnTo>
                    <a:pt x="15290" y="11208"/>
                  </a:lnTo>
                  <a:lnTo>
                    <a:pt x="15336" y="11070"/>
                  </a:lnTo>
                  <a:lnTo>
                    <a:pt x="15382" y="10908"/>
                  </a:lnTo>
                  <a:lnTo>
                    <a:pt x="15382" y="10908"/>
                  </a:lnTo>
                  <a:lnTo>
                    <a:pt x="15405" y="10654"/>
                  </a:lnTo>
                  <a:lnTo>
                    <a:pt x="15405" y="10378"/>
                  </a:lnTo>
                  <a:lnTo>
                    <a:pt x="15359" y="10101"/>
                  </a:lnTo>
                  <a:lnTo>
                    <a:pt x="15267" y="9824"/>
                  </a:lnTo>
                  <a:lnTo>
                    <a:pt x="15128" y="9501"/>
                  </a:lnTo>
                  <a:lnTo>
                    <a:pt x="14944" y="9202"/>
                  </a:lnTo>
                  <a:lnTo>
                    <a:pt x="14713" y="8856"/>
                  </a:lnTo>
                  <a:lnTo>
                    <a:pt x="14413" y="8533"/>
                  </a:lnTo>
                  <a:lnTo>
                    <a:pt x="14413" y="8533"/>
                  </a:lnTo>
                  <a:lnTo>
                    <a:pt x="14044" y="8141"/>
                  </a:lnTo>
                  <a:lnTo>
                    <a:pt x="13675" y="7772"/>
                  </a:lnTo>
                  <a:lnTo>
                    <a:pt x="13283" y="7403"/>
                  </a:lnTo>
                  <a:lnTo>
                    <a:pt x="12868" y="7080"/>
                  </a:lnTo>
                  <a:lnTo>
                    <a:pt x="12868" y="7080"/>
                  </a:lnTo>
                  <a:close/>
                  <a:moveTo>
                    <a:pt x="33646" y="11462"/>
                  </a:moveTo>
                  <a:lnTo>
                    <a:pt x="33646" y="11462"/>
                  </a:lnTo>
                  <a:lnTo>
                    <a:pt x="33761" y="10954"/>
                  </a:lnTo>
                  <a:lnTo>
                    <a:pt x="33853" y="10401"/>
                  </a:lnTo>
                  <a:lnTo>
                    <a:pt x="33899" y="9824"/>
                  </a:lnTo>
                  <a:lnTo>
                    <a:pt x="33922" y="9225"/>
                  </a:lnTo>
                  <a:lnTo>
                    <a:pt x="33922" y="9225"/>
                  </a:lnTo>
                  <a:lnTo>
                    <a:pt x="33922" y="8971"/>
                  </a:lnTo>
                  <a:lnTo>
                    <a:pt x="33876" y="8694"/>
                  </a:lnTo>
                  <a:lnTo>
                    <a:pt x="33830" y="8418"/>
                  </a:lnTo>
                  <a:lnTo>
                    <a:pt x="33761" y="8118"/>
                  </a:lnTo>
                  <a:lnTo>
                    <a:pt x="33646" y="7795"/>
                  </a:lnTo>
                  <a:lnTo>
                    <a:pt x="33530" y="7472"/>
                  </a:lnTo>
                  <a:lnTo>
                    <a:pt x="33369" y="7149"/>
                  </a:lnTo>
                  <a:lnTo>
                    <a:pt x="33208" y="6826"/>
                  </a:lnTo>
                  <a:lnTo>
                    <a:pt x="33023" y="6481"/>
                  </a:lnTo>
                  <a:lnTo>
                    <a:pt x="32793" y="6135"/>
                  </a:lnTo>
                  <a:lnTo>
                    <a:pt x="32562" y="5789"/>
                  </a:lnTo>
                  <a:lnTo>
                    <a:pt x="32308" y="5443"/>
                  </a:lnTo>
                  <a:lnTo>
                    <a:pt x="32008" y="5097"/>
                  </a:lnTo>
                  <a:lnTo>
                    <a:pt x="31709" y="4751"/>
                  </a:lnTo>
                  <a:lnTo>
                    <a:pt x="31386" y="4405"/>
                  </a:lnTo>
                  <a:lnTo>
                    <a:pt x="31040" y="4059"/>
                  </a:lnTo>
                  <a:lnTo>
                    <a:pt x="31040" y="4059"/>
                  </a:lnTo>
                  <a:lnTo>
                    <a:pt x="30533" y="3598"/>
                  </a:lnTo>
                  <a:lnTo>
                    <a:pt x="29979" y="3137"/>
                  </a:lnTo>
                  <a:lnTo>
                    <a:pt x="29380" y="2722"/>
                  </a:lnTo>
                  <a:lnTo>
                    <a:pt x="28757" y="2307"/>
                  </a:lnTo>
                  <a:lnTo>
                    <a:pt x="28088" y="1915"/>
                  </a:lnTo>
                  <a:lnTo>
                    <a:pt x="27373" y="1546"/>
                  </a:lnTo>
                  <a:lnTo>
                    <a:pt x="26635" y="1200"/>
                  </a:lnTo>
                  <a:lnTo>
                    <a:pt x="25828" y="877"/>
                  </a:lnTo>
                  <a:lnTo>
                    <a:pt x="25828" y="877"/>
                  </a:lnTo>
                  <a:lnTo>
                    <a:pt x="25229" y="692"/>
                  </a:lnTo>
                  <a:lnTo>
                    <a:pt x="24583" y="531"/>
                  </a:lnTo>
                  <a:lnTo>
                    <a:pt x="23891" y="416"/>
                  </a:lnTo>
                  <a:lnTo>
                    <a:pt x="23176" y="346"/>
                  </a:lnTo>
                  <a:lnTo>
                    <a:pt x="22415" y="323"/>
                  </a:lnTo>
                  <a:lnTo>
                    <a:pt x="21631" y="323"/>
                  </a:lnTo>
                  <a:lnTo>
                    <a:pt x="20824" y="369"/>
                  </a:lnTo>
                  <a:lnTo>
                    <a:pt x="20017" y="439"/>
                  </a:lnTo>
                  <a:lnTo>
                    <a:pt x="19187" y="577"/>
                  </a:lnTo>
                  <a:lnTo>
                    <a:pt x="18357" y="738"/>
                  </a:lnTo>
                  <a:lnTo>
                    <a:pt x="17550" y="946"/>
                  </a:lnTo>
                  <a:lnTo>
                    <a:pt x="16742" y="1177"/>
                  </a:lnTo>
                  <a:lnTo>
                    <a:pt x="15935" y="1453"/>
                  </a:lnTo>
                  <a:lnTo>
                    <a:pt x="15174" y="1776"/>
                  </a:lnTo>
                  <a:lnTo>
                    <a:pt x="14436" y="2145"/>
                  </a:lnTo>
                  <a:lnTo>
                    <a:pt x="13722" y="2537"/>
                  </a:lnTo>
                  <a:lnTo>
                    <a:pt x="13722" y="2537"/>
                  </a:lnTo>
                  <a:lnTo>
                    <a:pt x="13260" y="2837"/>
                  </a:lnTo>
                  <a:lnTo>
                    <a:pt x="12799" y="3160"/>
                  </a:lnTo>
                  <a:lnTo>
                    <a:pt x="12384" y="3506"/>
                  </a:lnTo>
                  <a:lnTo>
                    <a:pt x="11969" y="3875"/>
                  </a:lnTo>
                  <a:lnTo>
                    <a:pt x="11600" y="4267"/>
                  </a:lnTo>
                  <a:lnTo>
                    <a:pt x="11254" y="4659"/>
                  </a:lnTo>
                  <a:lnTo>
                    <a:pt x="10954" y="5074"/>
                  </a:lnTo>
                  <a:lnTo>
                    <a:pt x="10678" y="5535"/>
                  </a:lnTo>
                  <a:lnTo>
                    <a:pt x="10678" y="5535"/>
                  </a:lnTo>
                  <a:lnTo>
                    <a:pt x="10954" y="5627"/>
                  </a:lnTo>
                  <a:lnTo>
                    <a:pt x="11254" y="5743"/>
                  </a:lnTo>
                  <a:lnTo>
                    <a:pt x="11785" y="5996"/>
                  </a:lnTo>
                  <a:lnTo>
                    <a:pt x="12315" y="6296"/>
                  </a:lnTo>
                  <a:lnTo>
                    <a:pt x="12822" y="6642"/>
                  </a:lnTo>
                  <a:lnTo>
                    <a:pt x="12822" y="6642"/>
                  </a:lnTo>
                  <a:lnTo>
                    <a:pt x="13237" y="6550"/>
                  </a:lnTo>
                  <a:lnTo>
                    <a:pt x="13652" y="6481"/>
                  </a:lnTo>
                  <a:lnTo>
                    <a:pt x="13652" y="6481"/>
                  </a:lnTo>
                  <a:lnTo>
                    <a:pt x="14344" y="6411"/>
                  </a:lnTo>
                  <a:lnTo>
                    <a:pt x="15013" y="6388"/>
                  </a:lnTo>
                  <a:lnTo>
                    <a:pt x="15636" y="6388"/>
                  </a:lnTo>
                  <a:lnTo>
                    <a:pt x="16235" y="6457"/>
                  </a:lnTo>
                  <a:lnTo>
                    <a:pt x="16812" y="6550"/>
                  </a:lnTo>
                  <a:lnTo>
                    <a:pt x="17365" y="6711"/>
                  </a:lnTo>
                  <a:lnTo>
                    <a:pt x="17872" y="6873"/>
                  </a:lnTo>
                  <a:lnTo>
                    <a:pt x="18357" y="7103"/>
                  </a:lnTo>
                  <a:lnTo>
                    <a:pt x="18818" y="7357"/>
                  </a:lnTo>
                  <a:lnTo>
                    <a:pt x="19233" y="7634"/>
                  </a:lnTo>
                  <a:lnTo>
                    <a:pt x="19648" y="7956"/>
                  </a:lnTo>
                  <a:lnTo>
                    <a:pt x="19994" y="8279"/>
                  </a:lnTo>
                  <a:lnTo>
                    <a:pt x="20340" y="8648"/>
                  </a:lnTo>
                  <a:lnTo>
                    <a:pt x="20640" y="9063"/>
                  </a:lnTo>
                  <a:lnTo>
                    <a:pt x="20916" y="9478"/>
                  </a:lnTo>
                  <a:lnTo>
                    <a:pt x="21170" y="9917"/>
                  </a:lnTo>
                  <a:lnTo>
                    <a:pt x="21170" y="9917"/>
                  </a:lnTo>
                  <a:lnTo>
                    <a:pt x="21447" y="9870"/>
                  </a:lnTo>
                  <a:lnTo>
                    <a:pt x="21700" y="9824"/>
                  </a:lnTo>
                  <a:lnTo>
                    <a:pt x="21700" y="9824"/>
                  </a:lnTo>
                  <a:lnTo>
                    <a:pt x="22023" y="9294"/>
                  </a:lnTo>
                  <a:lnTo>
                    <a:pt x="22023" y="9294"/>
                  </a:lnTo>
                  <a:lnTo>
                    <a:pt x="22231" y="8971"/>
                  </a:lnTo>
                  <a:lnTo>
                    <a:pt x="22461" y="8694"/>
                  </a:lnTo>
                  <a:lnTo>
                    <a:pt x="22692" y="8441"/>
                  </a:lnTo>
                  <a:lnTo>
                    <a:pt x="22946" y="8187"/>
                  </a:lnTo>
                  <a:lnTo>
                    <a:pt x="23199" y="7979"/>
                  </a:lnTo>
                  <a:lnTo>
                    <a:pt x="23453" y="7795"/>
                  </a:lnTo>
                  <a:lnTo>
                    <a:pt x="23730" y="7610"/>
                  </a:lnTo>
                  <a:lnTo>
                    <a:pt x="24007" y="7472"/>
                  </a:lnTo>
                  <a:lnTo>
                    <a:pt x="24283" y="7334"/>
                  </a:lnTo>
                  <a:lnTo>
                    <a:pt x="24583" y="7241"/>
                  </a:lnTo>
                  <a:lnTo>
                    <a:pt x="24883" y="7149"/>
                  </a:lnTo>
                  <a:lnTo>
                    <a:pt x="25183" y="7080"/>
                  </a:lnTo>
                  <a:lnTo>
                    <a:pt x="25482" y="7034"/>
                  </a:lnTo>
                  <a:lnTo>
                    <a:pt x="25805" y="7011"/>
                  </a:lnTo>
                  <a:lnTo>
                    <a:pt x="26128" y="7011"/>
                  </a:lnTo>
                  <a:lnTo>
                    <a:pt x="26451" y="7034"/>
                  </a:lnTo>
                  <a:lnTo>
                    <a:pt x="26774" y="7057"/>
                  </a:lnTo>
                  <a:lnTo>
                    <a:pt x="27097" y="7103"/>
                  </a:lnTo>
                  <a:lnTo>
                    <a:pt x="27419" y="7172"/>
                  </a:lnTo>
                  <a:lnTo>
                    <a:pt x="27765" y="7265"/>
                  </a:lnTo>
                  <a:lnTo>
                    <a:pt x="28088" y="7357"/>
                  </a:lnTo>
                  <a:lnTo>
                    <a:pt x="28434" y="7495"/>
                  </a:lnTo>
                  <a:lnTo>
                    <a:pt x="28780" y="7634"/>
                  </a:lnTo>
                  <a:lnTo>
                    <a:pt x="29103" y="7772"/>
                  </a:lnTo>
                  <a:lnTo>
                    <a:pt x="29449" y="7956"/>
                  </a:lnTo>
                  <a:lnTo>
                    <a:pt x="29772" y="8141"/>
                  </a:lnTo>
                  <a:lnTo>
                    <a:pt x="30440" y="8556"/>
                  </a:lnTo>
                  <a:lnTo>
                    <a:pt x="31109" y="9017"/>
                  </a:lnTo>
                  <a:lnTo>
                    <a:pt x="31755" y="9548"/>
                  </a:lnTo>
                  <a:lnTo>
                    <a:pt x="31755" y="9548"/>
                  </a:lnTo>
                  <a:lnTo>
                    <a:pt x="32239" y="9986"/>
                  </a:lnTo>
                  <a:lnTo>
                    <a:pt x="32723" y="10447"/>
                  </a:lnTo>
                  <a:lnTo>
                    <a:pt x="33185" y="10954"/>
                  </a:lnTo>
                  <a:lnTo>
                    <a:pt x="33646" y="11462"/>
                  </a:lnTo>
                  <a:lnTo>
                    <a:pt x="33646" y="11462"/>
                  </a:lnTo>
                  <a:close/>
                  <a:moveTo>
                    <a:pt x="21401" y="10378"/>
                  </a:moveTo>
                  <a:lnTo>
                    <a:pt x="21401" y="10378"/>
                  </a:lnTo>
                  <a:lnTo>
                    <a:pt x="21401" y="10378"/>
                  </a:lnTo>
                  <a:lnTo>
                    <a:pt x="21424" y="10424"/>
                  </a:lnTo>
                  <a:lnTo>
                    <a:pt x="21447" y="10378"/>
                  </a:lnTo>
                  <a:lnTo>
                    <a:pt x="21447" y="10378"/>
                  </a:lnTo>
                  <a:lnTo>
                    <a:pt x="21401" y="10378"/>
                  </a:lnTo>
                  <a:close/>
                  <a:moveTo>
                    <a:pt x="10516" y="5812"/>
                  </a:moveTo>
                  <a:lnTo>
                    <a:pt x="10516" y="5812"/>
                  </a:lnTo>
                  <a:lnTo>
                    <a:pt x="10401" y="6088"/>
                  </a:lnTo>
                  <a:lnTo>
                    <a:pt x="10263" y="6388"/>
                  </a:lnTo>
                  <a:lnTo>
                    <a:pt x="10170" y="6688"/>
                  </a:lnTo>
                  <a:lnTo>
                    <a:pt x="10078" y="6988"/>
                  </a:lnTo>
                  <a:lnTo>
                    <a:pt x="9986" y="7311"/>
                  </a:lnTo>
                  <a:lnTo>
                    <a:pt x="9940" y="7634"/>
                  </a:lnTo>
                  <a:lnTo>
                    <a:pt x="9894" y="7956"/>
                  </a:lnTo>
                  <a:lnTo>
                    <a:pt x="9870" y="8279"/>
                  </a:lnTo>
                  <a:lnTo>
                    <a:pt x="9894" y="8279"/>
                  </a:lnTo>
                  <a:lnTo>
                    <a:pt x="9940" y="8279"/>
                  </a:lnTo>
                  <a:lnTo>
                    <a:pt x="9940" y="8279"/>
                  </a:lnTo>
                  <a:lnTo>
                    <a:pt x="10193" y="8026"/>
                  </a:lnTo>
                  <a:lnTo>
                    <a:pt x="10447" y="7795"/>
                  </a:lnTo>
                  <a:lnTo>
                    <a:pt x="10724" y="7587"/>
                  </a:lnTo>
                  <a:lnTo>
                    <a:pt x="11024" y="7380"/>
                  </a:lnTo>
                  <a:lnTo>
                    <a:pt x="11346" y="7195"/>
                  </a:lnTo>
                  <a:lnTo>
                    <a:pt x="11692" y="7034"/>
                  </a:lnTo>
                  <a:lnTo>
                    <a:pt x="12061" y="6896"/>
                  </a:lnTo>
                  <a:lnTo>
                    <a:pt x="12430" y="6757"/>
                  </a:lnTo>
                  <a:lnTo>
                    <a:pt x="12430" y="6757"/>
                  </a:lnTo>
                  <a:lnTo>
                    <a:pt x="11992" y="6457"/>
                  </a:lnTo>
                  <a:lnTo>
                    <a:pt x="11508" y="6204"/>
                  </a:lnTo>
                  <a:lnTo>
                    <a:pt x="11024" y="5996"/>
                  </a:lnTo>
                  <a:lnTo>
                    <a:pt x="10516" y="5812"/>
                  </a:lnTo>
                  <a:lnTo>
                    <a:pt x="10516" y="581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0"/>
            <p:cNvSpPr/>
            <p:nvPr/>
          </p:nvSpPr>
          <p:spPr>
            <a:xfrm>
              <a:off x="6578278" y="1752648"/>
              <a:ext cx="985028" cy="1101827"/>
            </a:xfrm>
            <a:custGeom>
              <a:avLst/>
              <a:gdLst/>
              <a:ahLst/>
              <a:cxnLst/>
              <a:rect l="l" t="t" r="r" b="b"/>
              <a:pathLst>
                <a:path w="29956" h="33508" extrusionOk="0">
                  <a:moveTo>
                    <a:pt x="14067" y="1"/>
                  </a:moveTo>
                  <a:lnTo>
                    <a:pt x="14067" y="1"/>
                  </a:lnTo>
                  <a:lnTo>
                    <a:pt x="13583" y="47"/>
                  </a:lnTo>
                  <a:lnTo>
                    <a:pt x="13052" y="116"/>
                  </a:lnTo>
                  <a:lnTo>
                    <a:pt x="12337" y="255"/>
                  </a:lnTo>
                  <a:lnTo>
                    <a:pt x="11484" y="439"/>
                  </a:lnTo>
                  <a:lnTo>
                    <a:pt x="11000" y="577"/>
                  </a:lnTo>
                  <a:lnTo>
                    <a:pt x="10516" y="739"/>
                  </a:lnTo>
                  <a:lnTo>
                    <a:pt x="9985" y="923"/>
                  </a:lnTo>
                  <a:lnTo>
                    <a:pt x="9455" y="1131"/>
                  </a:lnTo>
                  <a:lnTo>
                    <a:pt x="8901" y="1361"/>
                  </a:lnTo>
                  <a:lnTo>
                    <a:pt x="8348" y="1638"/>
                  </a:lnTo>
                  <a:lnTo>
                    <a:pt x="7795" y="1938"/>
                  </a:lnTo>
                  <a:lnTo>
                    <a:pt x="7218" y="2284"/>
                  </a:lnTo>
                  <a:lnTo>
                    <a:pt x="6642" y="2653"/>
                  </a:lnTo>
                  <a:lnTo>
                    <a:pt x="6088" y="3068"/>
                  </a:lnTo>
                  <a:lnTo>
                    <a:pt x="5512" y="3506"/>
                  </a:lnTo>
                  <a:lnTo>
                    <a:pt x="4981" y="4013"/>
                  </a:lnTo>
                  <a:lnTo>
                    <a:pt x="4451" y="4544"/>
                  </a:lnTo>
                  <a:lnTo>
                    <a:pt x="3920" y="5120"/>
                  </a:lnTo>
                  <a:lnTo>
                    <a:pt x="3436" y="5766"/>
                  </a:lnTo>
                  <a:lnTo>
                    <a:pt x="2952" y="6435"/>
                  </a:lnTo>
                  <a:lnTo>
                    <a:pt x="2514" y="7173"/>
                  </a:lnTo>
                  <a:lnTo>
                    <a:pt x="2306" y="7565"/>
                  </a:lnTo>
                  <a:lnTo>
                    <a:pt x="2099" y="7957"/>
                  </a:lnTo>
                  <a:lnTo>
                    <a:pt x="1914" y="8372"/>
                  </a:lnTo>
                  <a:lnTo>
                    <a:pt x="1730" y="8810"/>
                  </a:lnTo>
                  <a:lnTo>
                    <a:pt x="1568" y="9248"/>
                  </a:lnTo>
                  <a:lnTo>
                    <a:pt x="1384" y="9709"/>
                  </a:lnTo>
                  <a:lnTo>
                    <a:pt x="1245" y="10170"/>
                  </a:lnTo>
                  <a:lnTo>
                    <a:pt x="1107" y="10655"/>
                  </a:lnTo>
                  <a:lnTo>
                    <a:pt x="969" y="11162"/>
                  </a:lnTo>
                  <a:lnTo>
                    <a:pt x="853" y="11669"/>
                  </a:lnTo>
                  <a:lnTo>
                    <a:pt x="853" y="11669"/>
                  </a:lnTo>
                  <a:lnTo>
                    <a:pt x="784" y="12154"/>
                  </a:lnTo>
                  <a:lnTo>
                    <a:pt x="715" y="12915"/>
                  </a:lnTo>
                  <a:lnTo>
                    <a:pt x="554" y="15082"/>
                  </a:lnTo>
                  <a:lnTo>
                    <a:pt x="415" y="17850"/>
                  </a:lnTo>
                  <a:lnTo>
                    <a:pt x="277" y="20847"/>
                  </a:lnTo>
                  <a:lnTo>
                    <a:pt x="69" y="26290"/>
                  </a:lnTo>
                  <a:lnTo>
                    <a:pt x="0" y="28711"/>
                  </a:lnTo>
                  <a:lnTo>
                    <a:pt x="0" y="28711"/>
                  </a:lnTo>
                  <a:lnTo>
                    <a:pt x="346" y="28919"/>
                  </a:lnTo>
                  <a:lnTo>
                    <a:pt x="1338" y="29426"/>
                  </a:lnTo>
                  <a:lnTo>
                    <a:pt x="2053" y="29772"/>
                  </a:lnTo>
                  <a:lnTo>
                    <a:pt x="2883" y="30164"/>
                  </a:lnTo>
                  <a:lnTo>
                    <a:pt x="3828" y="30579"/>
                  </a:lnTo>
                  <a:lnTo>
                    <a:pt x="4866" y="31017"/>
                  </a:lnTo>
                  <a:lnTo>
                    <a:pt x="6019" y="31455"/>
                  </a:lnTo>
                  <a:lnTo>
                    <a:pt x="7218" y="31870"/>
                  </a:lnTo>
                  <a:lnTo>
                    <a:pt x="8509" y="32285"/>
                  </a:lnTo>
                  <a:lnTo>
                    <a:pt x="9155" y="32470"/>
                  </a:lnTo>
                  <a:lnTo>
                    <a:pt x="9847" y="32654"/>
                  </a:lnTo>
                  <a:lnTo>
                    <a:pt x="10516" y="32816"/>
                  </a:lnTo>
                  <a:lnTo>
                    <a:pt x="11208" y="32954"/>
                  </a:lnTo>
                  <a:lnTo>
                    <a:pt x="11922" y="33093"/>
                  </a:lnTo>
                  <a:lnTo>
                    <a:pt x="12614" y="33231"/>
                  </a:lnTo>
                  <a:lnTo>
                    <a:pt x="13329" y="33323"/>
                  </a:lnTo>
                  <a:lnTo>
                    <a:pt x="14044" y="33392"/>
                  </a:lnTo>
                  <a:lnTo>
                    <a:pt x="14759" y="33462"/>
                  </a:lnTo>
                  <a:lnTo>
                    <a:pt x="15497" y="33485"/>
                  </a:lnTo>
                  <a:lnTo>
                    <a:pt x="15497" y="33485"/>
                  </a:lnTo>
                  <a:lnTo>
                    <a:pt x="16166" y="33508"/>
                  </a:lnTo>
                  <a:lnTo>
                    <a:pt x="16834" y="33485"/>
                  </a:lnTo>
                  <a:lnTo>
                    <a:pt x="17503" y="33438"/>
                  </a:lnTo>
                  <a:lnTo>
                    <a:pt x="18172" y="33346"/>
                  </a:lnTo>
                  <a:lnTo>
                    <a:pt x="18817" y="33254"/>
                  </a:lnTo>
                  <a:lnTo>
                    <a:pt x="19463" y="33139"/>
                  </a:lnTo>
                  <a:lnTo>
                    <a:pt x="20109" y="33000"/>
                  </a:lnTo>
                  <a:lnTo>
                    <a:pt x="20731" y="32839"/>
                  </a:lnTo>
                  <a:lnTo>
                    <a:pt x="21331" y="32654"/>
                  </a:lnTo>
                  <a:lnTo>
                    <a:pt x="21931" y="32470"/>
                  </a:lnTo>
                  <a:lnTo>
                    <a:pt x="22507" y="32285"/>
                  </a:lnTo>
                  <a:lnTo>
                    <a:pt x="23084" y="32078"/>
                  </a:lnTo>
                  <a:lnTo>
                    <a:pt x="24167" y="31640"/>
                  </a:lnTo>
                  <a:lnTo>
                    <a:pt x="25182" y="31179"/>
                  </a:lnTo>
                  <a:lnTo>
                    <a:pt x="26081" y="30717"/>
                  </a:lnTo>
                  <a:lnTo>
                    <a:pt x="26912" y="30256"/>
                  </a:lnTo>
                  <a:lnTo>
                    <a:pt x="27650" y="29841"/>
                  </a:lnTo>
                  <a:lnTo>
                    <a:pt x="28249" y="29449"/>
                  </a:lnTo>
                  <a:lnTo>
                    <a:pt x="29102" y="28896"/>
                  </a:lnTo>
                  <a:lnTo>
                    <a:pt x="29402" y="28665"/>
                  </a:lnTo>
                  <a:lnTo>
                    <a:pt x="29402" y="28665"/>
                  </a:lnTo>
                  <a:lnTo>
                    <a:pt x="29656" y="22854"/>
                  </a:lnTo>
                  <a:lnTo>
                    <a:pt x="29840" y="18334"/>
                  </a:lnTo>
                  <a:lnTo>
                    <a:pt x="29956" y="15175"/>
                  </a:lnTo>
                  <a:lnTo>
                    <a:pt x="29956" y="15175"/>
                  </a:lnTo>
                  <a:lnTo>
                    <a:pt x="29956" y="14437"/>
                  </a:lnTo>
                  <a:lnTo>
                    <a:pt x="29933" y="13699"/>
                  </a:lnTo>
                  <a:lnTo>
                    <a:pt x="29910" y="12984"/>
                  </a:lnTo>
                  <a:lnTo>
                    <a:pt x="29840" y="12246"/>
                  </a:lnTo>
                  <a:lnTo>
                    <a:pt x="29748" y="11554"/>
                  </a:lnTo>
                  <a:lnTo>
                    <a:pt x="29633" y="10839"/>
                  </a:lnTo>
                  <a:lnTo>
                    <a:pt x="29494" y="10147"/>
                  </a:lnTo>
                  <a:lnTo>
                    <a:pt x="29310" y="9479"/>
                  </a:lnTo>
                  <a:lnTo>
                    <a:pt x="29102" y="8810"/>
                  </a:lnTo>
                  <a:lnTo>
                    <a:pt x="28872" y="8164"/>
                  </a:lnTo>
                  <a:lnTo>
                    <a:pt x="28618" y="7519"/>
                  </a:lnTo>
                  <a:lnTo>
                    <a:pt x="28318" y="6896"/>
                  </a:lnTo>
                  <a:lnTo>
                    <a:pt x="27995" y="6296"/>
                  </a:lnTo>
                  <a:lnTo>
                    <a:pt x="27627" y="5720"/>
                  </a:lnTo>
                  <a:lnTo>
                    <a:pt x="27235" y="5166"/>
                  </a:lnTo>
                  <a:lnTo>
                    <a:pt x="26796" y="4613"/>
                  </a:lnTo>
                  <a:lnTo>
                    <a:pt x="26312" y="4106"/>
                  </a:lnTo>
                  <a:lnTo>
                    <a:pt x="25805" y="3621"/>
                  </a:lnTo>
                  <a:lnTo>
                    <a:pt x="25251" y="3160"/>
                  </a:lnTo>
                  <a:lnTo>
                    <a:pt x="24675" y="2722"/>
                  </a:lnTo>
                  <a:lnTo>
                    <a:pt x="24029" y="2307"/>
                  </a:lnTo>
                  <a:lnTo>
                    <a:pt x="23360" y="1915"/>
                  </a:lnTo>
                  <a:lnTo>
                    <a:pt x="22645" y="1569"/>
                  </a:lnTo>
                  <a:lnTo>
                    <a:pt x="21884" y="1246"/>
                  </a:lnTo>
                  <a:lnTo>
                    <a:pt x="21077" y="969"/>
                  </a:lnTo>
                  <a:lnTo>
                    <a:pt x="20224" y="716"/>
                  </a:lnTo>
                  <a:lnTo>
                    <a:pt x="19325" y="508"/>
                  </a:lnTo>
                  <a:lnTo>
                    <a:pt x="18356" y="324"/>
                  </a:lnTo>
                  <a:lnTo>
                    <a:pt x="17365" y="185"/>
                  </a:lnTo>
                  <a:lnTo>
                    <a:pt x="16327" y="70"/>
                  </a:lnTo>
                  <a:lnTo>
                    <a:pt x="15220" y="24"/>
                  </a:lnTo>
                  <a:lnTo>
                    <a:pt x="14067" y="1"/>
                  </a:lnTo>
                  <a:lnTo>
                    <a:pt x="140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0"/>
            <p:cNvSpPr/>
            <p:nvPr/>
          </p:nvSpPr>
          <p:spPr>
            <a:xfrm>
              <a:off x="6294671" y="2854425"/>
              <a:ext cx="401167" cy="1176141"/>
            </a:xfrm>
            <a:custGeom>
              <a:avLst/>
              <a:gdLst/>
              <a:ahLst/>
              <a:cxnLst/>
              <a:rect l="l" t="t" r="r" b="b"/>
              <a:pathLst>
                <a:path w="12200" h="35768" extrusionOk="0">
                  <a:moveTo>
                    <a:pt x="12176" y="1"/>
                  </a:moveTo>
                  <a:lnTo>
                    <a:pt x="12176" y="1"/>
                  </a:lnTo>
                  <a:lnTo>
                    <a:pt x="11831" y="70"/>
                  </a:lnTo>
                  <a:lnTo>
                    <a:pt x="11439" y="162"/>
                  </a:lnTo>
                  <a:lnTo>
                    <a:pt x="10908" y="300"/>
                  </a:lnTo>
                  <a:lnTo>
                    <a:pt x="10286" y="485"/>
                  </a:lnTo>
                  <a:lnTo>
                    <a:pt x="9571" y="762"/>
                  </a:lnTo>
                  <a:lnTo>
                    <a:pt x="8787" y="1084"/>
                  </a:lnTo>
                  <a:lnTo>
                    <a:pt x="8372" y="1292"/>
                  </a:lnTo>
                  <a:lnTo>
                    <a:pt x="7956" y="1500"/>
                  </a:lnTo>
                  <a:lnTo>
                    <a:pt x="7541" y="1753"/>
                  </a:lnTo>
                  <a:lnTo>
                    <a:pt x="7103" y="2007"/>
                  </a:lnTo>
                  <a:lnTo>
                    <a:pt x="6665" y="2284"/>
                  </a:lnTo>
                  <a:lnTo>
                    <a:pt x="6227" y="2606"/>
                  </a:lnTo>
                  <a:lnTo>
                    <a:pt x="5789" y="2929"/>
                  </a:lnTo>
                  <a:lnTo>
                    <a:pt x="5374" y="3298"/>
                  </a:lnTo>
                  <a:lnTo>
                    <a:pt x="4959" y="3690"/>
                  </a:lnTo>
                  <a:lnTo>
                    <a:pt x="4543" y="4105"/>
                  </a:lnTo>
                  <a:lnTo>
                    <a:pt x="4128" y="4544"/>
                  </a:lnTo>
                  <a:lnTo>
                    <a:pt x="3759" y="5028"/>
                  </a:lnTo>
                  <a:lnTo>
                    <a:pt x="3390" y="5535"/>
                  </a:lnTo>
                  <a:lnTo>
                    <a:pt x="3045" y="6089"/>
                  </a:lnTo>
                  <a:lnTo>
                    <a:pt x="2722" y="6642"/>
                  </a:lnTo>
                  <a:lnTo>
                    <a:pt x="2422" y="7265"/>
                  </a:lnTo>
                  <a:lnTo>
                    <a:pt x="2145" y="7910"/>
                  </a:lnTo>
                  <a:lnTo>
                    <a:pt x="1892" y="8579"/>
                  </a:lnTo>
                  <a:lnTo>
                    <a:pt x="1892" y="8579"/>
                  </a:lnTo>
                  <a:lnTo>
                    <a:pt x="1753" y="9017"/>
                  </a:lnTo>
                  <a:lnTo>
                    <a:pt x="1638" y="9571"/>
                  </a:lnTo>
                  <a:lnTo>
                    <a:pt x="1500" y="10216"/>
                  </a:lnTo>
                  <a:lnTo>
                    <a:pt x="1361" y="10954"/>
                  </a:lnTo>
                  <a:lnTo>
                    <a:pt x="1084" y="12684"/>
                  </a:lnTo>
                  <a:lnTo>
                    <a:pt x="831" y="14690"/>
                  </a:lnTo>
                  <a:lnTo>
                    <a:pt x="600" y="16904"/>
                  </a:lnTo>
                  <a:lnTo>
                    <a:pt x="370" y="19256"/>
                  </a:lnTo>
                  <a:lnTo>
                    <a:pt x="208" y="21677"/>
                  </a:lnTo>
                  <a:lnTo>
                    <a:pt x="70" y="24122"/>
                  </a:lnTo>
                  <a:lnTo>
                    <a:pt x="24" y="25298"/>
                  </a:lnTo>
                  <a:lnTo>
                    <a:pt x="1" y="26474"/>
                  </a:lnTo>
                  <a:lnTo>
                    <a:pt x="1" y="27627"/>
                  </a:lnTo>
                  <a:lnTo>
                    <a:pt x="1" y="28711"/>
                  </a:lnTo>
                  <a:lnTo>
                    <a:pt x="24" y="29772"/>
                  </a:lnTo>
                  <a:lnTo>
                    <a:pt x="70" y="30763"/>
                  </a:lnTo>
                  <a:lnTo>
                    <a:pt x="139" y="31686"/>
                  </a:lnTo>
                  <a:lnTo>
                    <a:pt x="231" y="32539"/>
                  </a:lnTo>
                  <a:lnTo>
                    <a:pt x="346" y="33323"/>
                  </a:lnTo>
                  <a:lnTo>
                    <a:pt x="485" y="33992"/>
                  </a:lnTo>
                  <a:lnTo>
                    <a:pt x="646" y="34591"/>
                  </a:lnTo>
                  <a:lnTo>
                    <a:pt x="739" y="34822"/>
                  </a:lnTo>
                  <a:lnTo>
                    <a:pt x="831" y="35052"/>
                  </a:lnTo>
                  <a:lnTo>
                    <a:pt x="946" y="35260"/>
                  </a:lnTo>
                  <a:lnTo>
                    <a:pt x="1061" y="35421"/>
                  </a:lnTo>
                  <a:lnTo>
                    <a:pt x="1177" y="35560"/>
                  </a:lnTo>
                  <a:lnTo>
                    <a:pt x="1292" y="35652"/>
                  </a:lnTo>
                  <a:lnTo>
                    <a:pt x="1430" y="35721"/>
                  </a:lnTo>
                  <a:lnTo>
                    <a:pt x="1569" y="35767"/>
                  </a:lnTo>
                  <a:lnTo>
                    <a:pt x="1730" y="35767"/>
                  </a:lnTo>
                  <a:lnTo>
                    <a:pt x="1892" y="35721"/>
                  </a:lnTo>
                  <a:lnTo>
                    <a:pt x="1892" y="35721"/>
                  </a:lnTo>
                  <a:lnTo>
                    <a:pt x="2606" y="35468"/>
                  </a:lnTo>
                  <a:lnTo>
                    <a:pt x="3252" y="35214"/>
                  </a:lnTo>
                  <a:lnTo>
                    <a:pt x="3875" y="34937"/>
                  </a:lnTo>
                  <a:lnTo>
                    <a:pt x="4474" y="34660"/>
                  </a:lnTo>
                  <a:lnTo>
                    <a:pt x="5005" y="34361"/>
                  </a:lnTo>
                  <a:lnTo>
                    <a:pt x="5512" y="34038"/>
                  </a:lnTo>
                  <a:lnTo>
                    <a:pt x="5996" y="33715"/>
                  </a:lnTo>
                  <a:lnTo>
                    <a:pt x="6434" y="33346"/>
                  </a:lnTo>
                  <a:lnTo>
                    <a:pt x="6850" y="32977"/>
                  </a:lnTo>
                  <a:lnTo>
                    <a:pt x="7242" y="32585"/>
                  </a:lnTo>
                  <a:lnTo>
                    <a:pt x="7587" y="32147"/>
                  </a:lnTo>
                  <a:lnTo>
                    <a:pt x="7933" y="31686"/>
                  </a:lnTo>
                  <a:lnTo>
                    <a:pt x="8233" y="31201"/>
                  </a:lnTo>
                  <a:lnTo>
                    <a:pt x="8510" y="30694"/>
                  </a:lnTo>
                  <a:lnTo>
                    <a:pt x="8787" y="30164"/>
                  </a:lnTo>
                  <a:lnTo>
                    <a:pt x="9017" y="29587"/>
                  </a:lnTo>
                  <a:lnTo>
                    <a:pt x="9248" y="28965"/>
                  </a:lnTo>
                  <a:lnTo>
                    <a:pt x="9455" y="28319"/>
                  </a:lnTo>
                  <a:lnTo>
                    <a:pt x="9663" y="27627"/>
                  </a:lnTo>
                  <a:lnTo>
                    <a:pt x="9847" y="26889"/>
                  </a:lnTo>
                  <a:lnTo>
                    <a:pt x="10032" y="26128"/>
                  </a:lnTo>
                  <a:lnTo>
                    <a:pt x="10193" y="25321"/>
                  </a:lnTo>
                  <a:lnTo>
                    <a:pt x="10332" y="24468"/>
                  </a:lnTo>
                  <a:lnTo>
                    <a:pt x="10493" y="23545"/>
                  </a:lnTo>
                  <a:lnTo>
                    <a:pt x="10793" y="21608"/>
                  </a:lnTo>
                  <a:lnTo>
                    <a:pt x="11070" y="19441"/>
                  </a:lnTo>
                  <a:lnTo>
                    <a:pt x="11692" y="14460"/>
                  </a:lnTo>
                  <a:lnTo>
                    <a:pt x="11692" y="14460"/>
                  </a:lnTo>
                  <a:lnTo>
                    <a:pt x="11808" y="13422"/>
                  </a:lnTo>
                  <a:lnTo>
                    <a:pt x="11900" y="12315"/>
                  </a:lnTo>
                  <a:lnTo>
                    <a:pt x="11992" y="11139"/>
                  </a:lnTo>
                  <a:lnTo>
                    <a:pt x="12038" y="9963"/>
                  </a:lnTo>
                  <a:lnTo>
                    <a:pt x="12130" y="7541"/>
                  </a:lnTo>
                  <a:lnTo>
                    <a:pt x="12176" y="5235"/>
                  </a:lnTo>
                  <a:lnTo>
                    <a:pt x="12200" y="3183"/>
                  </a:lnTo>
                  <a:lnTo>
                    <a:pt x="12200" y="1523"/>
                  </a:lnTo>
                  <a:lnTo>
                    <a:pt x="12176" y="1"/>
                  </a:lnTo>
                  <a:lnTo>
                    <a:pt x="12176" y="1"/>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0"/>
            <p:cNvSpPr/>
            <p:nvPr/>
          </p:nvSpPr>
          <p:spPr>
            <a:xfrm>
              <a:off x="7471517" y="2811974"/>
              <a:ext cx="398141" cy="1147303"/>
            </a:xfrm>
            <a:custGeom>
              <a:avLst/>
              <a:gdLst/>
              <a:ahLst/>
              <a:cxnLst/>
              <a:rect l="l" t="t" r="r" b="b"/>
              <a:pathLst>
                <a:path w="12108" h="34891" extrusionOk="0">
                  <a:moveTo>
                    <a:pt x="738" y="116"/>
                  </a:moveTo>
                  <a:lnTo>
                    <a:pt x="738" y="116"/>
                  </a:lnTo>
                  <a:lnTo>
                    <a:pt x="1038" y="69"/>
                  </a:lnTo>
                  <a:lnTo>
                    <a:pt x="1384" y="23"/>
                  </a:lnTo>
                  <a:lnTo>
                    <a:pt x="1845" y="0"/>
                  </a:lnTo>
                  <a:lnTo>
                    <a:pt x="2399" y="0"/>
                  </a:lnTo>
                  <a:lnTo>
                    <a:pt x="3044" y="69"/>
                  </a:lnTo>
                  <a:lnTo>
                    <a:pt x="3390" y="116"/>
                  </a:lnTo>
                  <a:lnTo>
                    <a:pt x="3759" y="185"/>
                  </a:lnTo>
                  <a:lnTo>
                    <a:pt x="4151" y="277"/>
                  </a:lnTo>
                  <a:lnTo>
                    <a:pt x="4543" y="392"/>
                  </a:lnTo>
                  <a:lnTo>
                    <a:pt x="4958" y="531"/>
                  </a:lnTo>
                  <a:lnTo>
                    <a:pt x="5373" y="692"/>
                  </a:lnTo>
                  <a:lnTo>
                    <a:pt x="5788" y="900"/>
                  </a:lnTo>
                  <a:lnTo>
                    <a:pt x="6227" y="1107"/>
                  </a:lnTo>
                  <a:lnTo>
                    <a:pt x="6642" y="1384"/>
                  </a:lnTo>
                  <a:lnTo>
                    <a:pt x="7080" y="1684"/>
                  </a:lnTo>
                  <a:lnTo>
                    <a:pt x="7518" y="2006"/>
                  </a:lnTo>
                  <a:lnTo>
                    <a:pt x="7956" y="2375"/>
                  </a:lnTo>
                  <a:lnTo>
                    <a:pt x="8371" y="2791"/>
                  </a:lnTo>
                  <a:lnTo>
                    <a:pt x="8786" y="3252"/>
                  </a:lnTo>
                  <a:lnTo>
                    <a:pt x="9201" y="3759"/>
                  </a:lnTo>
                  <a:lnTo>
                    <a:pt x="9617" y="4336"/>
                  </a:lnTo>
                  <a:lnTo>
                    <a:pt x="10009" y="4935"/>
                  </a:lnTo>
                  <a:lnTo>
                    <a:pt x="10401" y="5604"/>
                  </a:lnTo>
                  <a:lnTo>
                    <a:pt x="10770" y="6319"/>
                  </a:lnTo>
                  <a:lnTo>
                    <a:pt x="11115" y="7080"/>
                  </a:lnTo>
                  <a:lnTo>
                    <a:pt x="11115" y="7080"/>
                  </a:lnTo>
                  <a:lnTo>
                    <a:pt x="11208" y="7333"/>
                  </a:lnTo>
                  <a:lnTo>
                    <a:pt x="11300" y="7679"/>
                  </a:lnTo>
                  <a:lnTo>
                    <a:pt x="11392" y="8141"/>
                  </a:lnTo>
                  <a:lnTo>
                    <a:pt x="11484" y="8671"/>
                  </a:lnTo>
                  <a:lnTo>
                    <a:pt x="11669" y="9985"/>
                  </a:lnTo>
                  <a:lnTo>
                    <a:pt x="11830" y="11577"/>
                  </a:lnTo>
                  <a:lnTo>
                    <a:pt x="11969" y="13398"/>
                  </a:lnTo>
                  <a:lnTo>
                    <a:pt x="12061" y="15405"/>
                  </a:lnTo>
                  <a:lnTo>
                    <a:pt x="12107" y="16465"/>
                  </a:lnTo>
                  <a:lnTo>
                    <a:pt x="12107" y="17572"/>
                  </a:lnTo>
                  <a:lnTo>
                    <a:pt x="12107" y="18679"/>
                  </a:lnTo>
                  <a:lnTo>
                    <a:pt x="12107" y="19786"/>
                  </a:lnTo>
                  <a:lnTo>
                    <a:pt x="12061" y="20916"/>
                  </a:lnTo>
                  <a:lnTo>
                    <a:pt x="12015" y="22046"/>
                  </a:lnTo>
                  <a:lnTo>
                    <a:pt x="11946" y="23176"/>
                  </a:lnTo>
                  <a:lnTo>
                    <a:pt x="11853" y="24306"/>
                  </a:lnTo>
                  <a:lnTo>
                    <a:pt x="11738" y="25390"/>
                  </a:lnTo>
                  <a:lnTo>
                    <a:pt x="11577" y="26474"/>
                  </a:lnTo>
                  <a:lnTo>
                    <a:pt x="11415" y="27534"/>
                  </a:lnTo>
                  <a:lnTo>
                    <a:pt x="11208" y="28549"/>
                  </a:lnTo>
                  <a:lnTo>
                    <a:pt x="10977" y="29518"/>
                  </a:lnTo>
                  <a:lnTo>
                    <a:pt x="10723" y="30440"/>
                  </a:lnTo>
                  <a:lnTo>
                    <a:pt x="10424" y="31316"/>
                  </a:lnTo>
                  <a:lnTo>
                    <a:pt x="10262" y="31731"/>
                  </a:lnTo>
                  <a:lnTo>
                    <a:pt x="10101" y="32123"/>
                  </a:lnTo>
                  <a:lnTo>
                    <a:pt x="9916" y="32515"/>
                  </a:lnTo>
                  <a:lnTo>
                    <a:pt x="9732" y="32861"/>
                  </a:lnTo>
                  <a:lnTo>
                    <a:pt x="9547" y="33207"/>
                  </a:lnTo>
                  <a:lnTo>
                    <a:pt x="9340" y="33530"/>
                  </a:lnTo>
                  <a:lnTo>
                    <a:pt x="9109" y="33853"/>
                  </a:lnTo>
                  <a:lnTo>
                    <a:pt x="8902" y="34130"/>
                  </a:lnTo>
                  <a:lnTo>
                    <a:pt x="8671" y="34406"/>
                  </a:lnTo>
                  <a:lnTo>
                    <a:pt x="8417" y="34637"/>
                  </a:lnTo>
                  <a:lnTo>
                    <a:pt x="8417" y="34637"/>
                  </a:lnTo>
                  <a:lnTo>
                    <a:pt x="8233" y="34775"/>
                  </a:lnTo>
                  <a:lnTo>
                    <a:pt x="8048" y="34845"/>
                  </a:lnTo>
                  <a:lnTo>
                    <a:pt x="7841" y="34891"/>
                  </a:lnTo>
                  <a:lnTo>
                    <a:pt x="7610" y="34891"/>
                  </a:lnTo>
                  <a:lnTo>
                    <a:pt x="7357" y="34821"/>
                  </a:lnTo>
                  <a:lnTo>
                    <a:pt x="7103" y="34729"/>
                  </a:lnTo>
                  <a:lnTo>
                    <a:pt x="6826" y="34591"/>
                  </a:lnTo>
                  <a:lnTo>
                    <a:pt x="6526" y="34383"/>
                  </a:lnTo>
                  <a:lnTo>
                    <a:pt x="6227" y="34153"/>
                  </a:lnTo>
                  <a:lnTo>
                    <a:pt x="5927" y="33876"/>
                  </a:lnTo>
                  <a:lnTo>
                    <a:pt x="5604" y="33553"/>
                  </a:lnTo>
                  <a:lnTo>
                    <a:pt x="5304" y="33161"/>
                  </a:lnTo>
                  <a:lnTo>
                    <a:pt x="4981" y="32746"/>
                  </a:lnTo>
                  <a:lnTo>
                    <a:pt x="4635" y="32285"/>
                  </a:lnTo>
                  <a:lnTo>
                    <a:pt x="4313" y="31777"/>
                  </a:lnTo>
                  <a:lnTo>
                    <a:pt x="3990" y="31224"/>
                  </a:lnTo>
                  <a:lnTo>
                    <a:pt x="3667" y="30601"/>
                  </a:lnTo>
                  <a:lnTo>
                    <a:pt x="3344" y="29956"/>
                  </a:lnTo>
                  <a:lnTo>
                    <a:pt x="3021" y="29264"/>
                  </a:lnTo>
                  <a:lnTo>
                    <a:pt x="2721" y="28526"/>
                  </a:lnTo>
                  <a:lnTo>
                    <a:pt x="2422" y="27719"/>
                  </a:lnTo>
                  <a:lnTo>
                    <a:pt x="2122" y="26889"/>
                  </a:lnTo>
                  <a:lnTo>
                    <a:pt x="1845" y="26012"/>
                  </a:lnTo>
                  <a:lnTo>
                    <a:pt x="1568" y="25067"/>
                  </a:lnTo>
                  <a:lnTo>
                    <a:pt x="1315" y="24098"/>
                  </a:lnTo>
                  <a:lnTo>
                    <a:pt x="1084" y="23084"/>
                  </a:lnTo>
                  <a:lnTo>
                    <a:pt x="877" y="22000"/>
                  </a:lnTo>
                  <a:lnTo>
                    <a:pt x="669" y="20893"/>
                  </a:lnTo>
                  <a:lnTo>
                    <a:pt x="485" y="19717"/>
                  </a:lnTo>
                  <a:lnTo>
                    <a:pt x="323" y="18518"/>
                  </a:lnTo>
                  <a:lnTo>
                    <a:pt x="185" y="17249"/>
                  </a:lnTo>
                  <a:lnTo>
                    <a:pt x="93" y="15935"/>
                  </a:lnTo>
                  <a:lnTo>
                    <a:pt x="93" y="15935"/>
                  </a:lnTo>
                  <a:lnTo>
                    <a:pt x="23" y="14897"/>
                  </a:lnTo>
                  <a:lnTo>
                    <a:pt x="0" y="13744"/>
                  </a:lnTo>
                  <a:lnTo>
                    <a:pt x="0" y="12499"/>
                  </a:lnTo>
                  <a:lnTo>
                    <a:pt x="23" y="11231"/>
                  </a:lnTo>
                  <a:lnTo>
                    <a:pt x="70" y="9916"/>
                  </a:lnTo>
                  <a:lnTo>
                    <a:pt x="116" y="8602"/>
                  </a:lnTo>
                  <a:lnTo>
                    <a:pt x="254" y="6042"/>
                  </a:lnTo>
                  <a:lnTo>
                    <a:pt x="415" y="3713"/>
                  </a:lnTo>
                  <a:lnTo>
                    <a:pt x="577" y="1845"/>
                  </a:lnTo>
                  <a:lnTo>
                    <a:pt x="738" y="116"/>
                  </a:lnTo>
                  <a:lnTo>
                    <a:pt x="738" y="116"/>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0"/>
            <p:cNvSpPr/>
            <p:nvPr/>
          </p:nvSpPr>
          <p:spPr>
            <a:xfrm>
              <a:off x="6469833" y="2687615"/>
              <a:ext cx="1278504" cy="1353575"/>
            </a:xfrm>
            <a:custGeom>
              <a:avLst/>
              <a:gdLst/>
              <a:ahLst/>
              <a:cxnLst/>
              <a:rect l="l" t="t" r="r" b="b"/>
              <a:pathLst>
                <a:path w="38881" h="41164" extrusionOk="0">
                  <a:moveTo>
                    <a:pt x="13698" y="300"/>
                  </a:moveTo>
                  <a:lnTo>
                    <a:pt x="13698" y="300"/>
                  </a:lnTo>
                  <a:lnTo>
                    <a:pt x="13698" y="392"/>
                  </a:lnTo>
                  <a:lnTo>
                    <a:pt x="13629" y="623"/>
                  </a:lnTo>
                  <a:lnTo>
                    <a:pt x="13514" y="992"/>
                  </a:lnTo>
                  <a:lnTo>
                    <a:pt x="13306" y="1476"/>
                  </a:lnTo>
                  <a:lnTo>
                    <a:pt x="13191" y="1730"/>
                  </a:lnTo>
                  <a:lnTo>
                    <a:pt x="13030" y="1984"/>
                  </a:lnTo>
                  <a:lnTo>
                    <a:pt x="12845" y="2260"/>
                  </a:lnTo>
                  <a:lnTo>
                    <a:pt x="12661" y="2514"/>
                  </a:lnTo>
                  <a:lnTo>
                    <a:pt x="12430" y="2791"/>
                  </a:lnTo>
                  <a:lnTo>
                    <a:pt x="12153" y="3044"/>
                  </a:lnTo>
                  <a:lnTo>
                    <a:pt x="11877" y="3298"/>
                  </a:lnTo>
                  <a:lnTo>
                    <a:pt x="11531" y="3529"/>
                  </a:lnTo>
                  <a:lnTo>
                    <a:pt x="11531" y="3529"/>
                  </a:lnTo>
                  <a:lnTo>
                    <a:pt x="10816" y="3967"/>
                  </a:lnTo>
                  <a:lnTo>
                    <a:pt x="9986" y="4428"/>
                  </a:lnTo>
                  <a:lnTo>
                    <a:pt x="9063" y="4912"/>
                  </a:lnTo>
                  <a:lnTo>
                    <a:pt x="8049" y="5396"/>
                  </a:lnTo>
                  <a:lnTo>
                    <a:pt x="6896" y="5950"/>
                  </a:lnTo>
                  <a:lnTo>
                    <a:pt x="5604" y="6503"/>
                  </a:lnTo>
                  <a:lnTo>
                    <a:pt x="4174" y="7126"/>
                  </a:lnTo>
                  <a:lnTo>
                    <a:pt x="2583" y="7795"/>
                  </a:lnTo>
                  <a:lnTo>
                    <a:pt x="2583" y="7795"/>
                  </a:lnTo>
                  <a:lnTo>
                    <a:pt x="2191" y="8002"/>
                  </a:lnTo>
                  <a:lnTo>
                    <a:pt x="1822" y="8233"/>
                  </a:lnTo>
                  <a:lnTo>
                    <a:pt x="1499" y="8510"/>
                  </a:lnTo>
                  <a:lnTo>
                    <a:pt x="1200" y="8809"/>
                  </a:lnTo>
                  <a:lnTo>
                    <a:pt x="946" y="9178"/>
                  </a:lnTo>
                  <a:lnTo>
                    <a:pt x="715" y="9547"/>
                  </a:lnTo>
                  <a:lnTo>
                    <a:pt x="508" y="9985"/>
                  </a:lnTo>
                  <a:lnTo>
                    <a:pt x="346" y="10424"/>
                  </a:lnTo>
                  <a:lnTo>
                    <a:pt x="208" y="10908"/>
                  </a:lnTo>
                  <a:lnTo>
                    <a:pt x="116" y="11438"/>
                  </a:lnTo>
                  <a:lnTo>
                    <a:pt x="47" y="11969"/>
                  </a:lnTo>
                  <a:lnTo>
                    <a:pt x="1" y="12545"/>
                  </a:lnTo>
                  <a:lnTo>
                    <a:pt x="1" y="13145"/>
                  </a:lnTo>
                  <a:lnTo>
                    <a:pt x="1" y="13744"/>
                  </a:lnTo>
                  <a:lnTo>
                    <a:pt x="70" y="14390"/>
                  </a:lnTo>
                  <a:lnTo>
                    <a:pt x="139" y="15036"/>
                  </a:lnTo>
                  <a:lnTo>
                    <a:pt x="231" y="15704"/>
                  </a:lnTo>
                  <a:lnTo>
                    <a:pt x="370" y="16396"/>
                  </a:lnTo>
                  <a:lnTo>
                    <a:pt x="531" y="17111"/>
                  </a:lnTo>
                  <a:lnTo>
                    <a:pt x="715" y="17826"/>
                  </a:lnTo>
                  <a:lnTo>
                    <a:pt x="946" y="18541"/>
                  </a:lnTo>
                  <a:lnTo>
                    <a:pt x="1177" y="19279"/>
                  </a:lnTo>
                  <a:lnTo>
                    <a:pt x="1453" y="20040"/>
                  </a:lnTo>
                  <a:lnTo>
                    <a:pt x="1753" y="20778"/>
                  </a:lnTo>
                  <a:lnTo>
                    <a:pt x="2076" y="21539"/>
                  </a:lnTo>
                  <a:lnTo>
                    <a:pt x="2422" y="22300"/>
                  </a:lnTo>
                  <a:lnTo>
                    <a:pt x="2791" y="23061"/>
                  </a:lnTo>
                  <a:lnTo>
                    <a:pt x="3183" y="23822"/>
                  </a:lnTo>
                  <a:lnTo>
                    <a:pt x="3621" y="24583"/>
                  </a:lnTo>
                  <a:lnTo>
                    <a:pt x="4059" y="25321"/>
                  </a:lnTo>
                  <a:lnTo>
                    <a:pt x="4543" y="26082"/>
                  </a:lnTo>
                  <a:lnTo>
                    <a:pt x="5028" y="26820"/>
                  </a:lnTo>
                  <a:lnTo>
                    <a:pt x="8971" y="39088"/>
                  </a:lnTo>
                  <a:lnTo>
                    <a:pt x="25713" y="41163"/>
                  </a:lnTo>
                  <a:lnTo>
                    <a:pt x="25713" y="41163"/>
                  </a:lnTo>
                  <a:lnTo>
                    <a:pt x="25828" y="40794"/>
                  </a:lnTo>
                  <a:lnTo>
                    <a:pt x="26174" y="39826"/>
                  </a:lnTo>
                  <a:lnTo>
                    <a:pt x="26728" y="38304"/>
                  </a:lnTo>
                  <a:lnTo>
                    <a:pt x="27097" y="37381"/>
                  </a:lnTo>
                  <a:lnTo>
                    <a:pt x="27512" y="36367"/>
                  </a:lnTo>
                  <a:lnTo>
                    <a:pt x="27996" y="35283"/>
                  </a:lnTo>
                  <a:lnTo>
                    <a:pt x="28526" y="34107"/>
                  </a:lnTo>
                  <a:lnTo>
                    <a:pt x="29126" y="32908"/>
                  </a:lnTo>
                  <a:lnTo>
                    <a:pt x="29795" y="31662"/>
                  </a:lnTo>
                  <a:lnTo>
                    <a:pt x="30509" y="30371"/>
                  </a:lnTo>
                  <a:lnTo>
                    <a:pt x="31270" y="29080"/>
                  </a:lnTo>
                  <a:lnTo>
                    <a:pt x="32101" y="27788"/>
                  </a:lnTo>
                  <a:lnTo>
                    <a:pt x="32562" y="27142"/>
                  </a:lnTo>
                  <a:lnTo>
                    <a:pt x="33000" y="26520"/>
                  </a:lnTo>
                  <a:lnTo>
                    <a:pt x="33000" y="26520"/>
                  </a:lnTo>
                  <a:lnTo>
                    <a:pt x="33922" y="25228"/>
                  </a:lnTo>
                  <a:lnTo>
                    <a:pt x="34753" y="23983"/>
                  </a:lnTo>
                  <a:lnTo>
                    <a:pt x="35490" y="22807"/>
                  </a:lnTo>
                  <a:lnTo>
                    <a:pt x="36136" y="21677"/>
                  </a:lnTo>
                  <a:lnTo>
                    <a:pt x="36713" y="20616"/>
                  </a:lnTo>
                  <a:lnTo>
                    <a:pt x="37220" y="19579"/>
                  </a:lnTo>
                  <a:lnTo>
                    <a:pt x="37635" y="18610"/>
                  </a:lnTo>
                  <a:lnTo>
                    <a:pt x="38004" y="17711"/>
                  </a:lnTo>
                  <a:lnTo>
                    <a:pt x="38281" y="16834"/>
                  </a:lnTo>
                  <a:lnTo>
                    <a:pt x="38511" y="16027"/>
                  </a:lnTo>
                  <a:lnTo>
                    <a:pt x="38673" y="15243"/>
                  </a:lnTo>
                  <a:lnTo>
                    <a:pt x="38788" y="14505"/>
                  </a:lnTo>
                  <a:lnTo>
                    <a:pt x="38857" y="13837"/>
                  </a:lnTo>
                  <a:lnTo>
                    <a:pt x="38880" y="13191"/>
                  </a:lnTo>
                  <a:lnTo>
                    <a:pt x="38857" y="12591"/>
                  </a:lnTo>
                  <a:lnTo>
                    <a:pt x="38788" y="12015"/>
                  </a:lnTo>
                  <a:lnTo>
                    <a:pt x="38696" y="11484"/>
                  </a:lnTo>
                  <a:lnTo>
                    <a:pt x="38558" y="11000"/>
                  </a:lnTo>
                  <a:lnTo>
                    <a:pt x="38396" y="10562"/>
                  </a:lnTo>
                  <a:lnTo>
                    <a:pt x="38235" y="10124"/>
                  </a:lnTo>
                  <a:lnTo>
                    <a:pt x="38027" y="9732"/>
                  </a:lnTo>
                  <a:lnTo>
                    <a:pt x="37797" y="9386"/>
                  </a:lnTo>
                  <a:lnTo>
                    <a:pt x="37589" y="9063"/>
                  </a:lnTo>
                  <a:lnTo>
                    <a:pt x="37335" y="8763"/>
                  </a:lnTo>
                  <a:lnTo>
                    <a:pt x="37105" y="8487"/>
                  </a:lnTo>
                  <a:lnTo>
                    <a:pt x="36851" y="8233"/>
                  </a:lnTo>
                  <a:lnTo>
                    <a:pt x="36390" y="7818"/>
                  </a:lnTo>
                  <a:lnTo>
                    <a:pt x="35952" y="7472"/>
                  </a:lnTo>
                  <a:lnTo>
                    <a:pt x="35606" y="7218"/>
                  </a:lnTo>
                  <a:lnTo>
                    <a:pt x="35606" y="7218"/>
                  </a:lnTo>
                  <a:lnTo>
                    <a:pt x="34914" y="6734"/>
                  </a:lnTo>
                  <a:lnTo>
                    <a:pt x="34153" y="6250"/>
                  </a:lnTo>
                  <a:lnTo>
                    <a:pt x="33277" y="5742"/>
                  </a:lnTo>
                  <a:lnTo>
                    <a:pt x="32308" y="5235"/>
                  </a:lnTo>
                  <a:lnTo>
                    <a:pt x="31224" y="4728"/>
                  </a:lnTo>
                  <a:lnTo>
                    <a:pt x="30025" y="4197"/>
                  </a:lnTo>
                  <a:lnTo>
                    <a:pt x="28665" y="3667"/>
                  </a:lnTo>
                  <a:lnTo>
                    <a:pt x="27166" y="3137"/>
                  </a:lnTo>
                  <a:lnTo>
                    <a:pt x="27166" y="3137"/>
                  </a:lnTo>
                  <a:lnTo>
                    <a:pt x="26589" y="2929"/>
                  </a:lnTo>
                  <a:lnTo>
                    <a:pt x="26105" y="2698"/>
                  </a:lnTo>
                  <a:lnTo>
                    <a:pt x="25667" y="2445"/>
                  </a:lnTo>
                  <a:lnTo>
                    <a:pt x="25275" y="2191"/>
                  </a:lnTo>
                  <a:lnTo>
                    <a:pt x="24952" y="1937"/>
                  </a:lnTo>
                  <a:lnTo>
                    <a:pt x="24675" y="1661"/>
                  </a:lnTo>
                  <a:lnTo>
                    <a:pt x="24445" y="1407"/>
                  </a:lnTo>
                  <a:lnTo>
                    <a:pt x="24260" y="1176"/>
                  </a:lnTo>
                  <a:lnTo>
                    <a:pt x="24099" y="923"/>
                  </a:lnTo>
                  <a:lnTo>
                    <a:pt x="23983" y="715"/>
                  </a:lnTo>
                  <a:lnTo>
                    <a:pt x="23914" y="508"/>
                  </a:lnTo>
                  <a:lnTo>
                    <a:pt x="23845" y="346"/>
                  </a:lnTo>
                  <a:lnTo>
                    <a:pt x="23776" y="93"/>
                  </a:lnTo>
                  <a:lnTo>
                    <a:pt x="23776" y="0"/>
                  </a:lnTo>
                  <a:lnTo>
                    <a:pt x="13698" y="300"/>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0"/>
            <p:cNvSpPr/>
            <p:nvPr/>
          </p:nvSpPr>
          <p:spPr>
            <a:xfrm>
              <a:off x="6920250" y="2328938"/>
              <a:ext cx="331390" cy="596061"/>
            </a:xfrm>
            <a:custGeom>
              <a:avLst/>
              <a:gdLst/>
              <a:ahLst/>
              <a:cxnLst/>
              <a:rect l="l" t="t" r="r" b="b"/>
              <a:pathLst>
                <a:path w="10078" h="18127" extrusionOk="0">
                  <a:moveTo>
                    <a:pt x="0" y="1"/>
                  </a:moveTo>
                  <a:lnTo>
                    <a:pt x="10078" y="1"/>
                  </a:lnTo>
                  <a:lnTo>
                    <a:pt x="10078" y="18126"/>
                  </a:lnTo>
                  <a:lnTo>
                    <a:pt x="0" y="18126"/>
                  </a:lnTo>
                  <a:lnTo>
                    <a:pt x="0" y="1"/>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0"/>
            <p:cNvSpPr/>
            <p:nvPr/>
          </p:nvSpPr>
          <p:spPr>
            <a:xfrm>
              <a:off x="7040829" y="2998514"/>
              <a:ext cx="120580" cy="236590"/>
            </a:xfrm>
            <a:custGeom>
              <a:avLst/>
              <a:gdLst/>
              <a:ahLst/>
              <a:cxnLst/>
              <a:rect l="l" t="t" r="r" b="b"/>
              <a:pathLst>
                <a:path w="3667" h="7195" extrusionOk="0">
                  <a:moveTo>
                    <a:pt x="0" y="7195"/>
                  </a:moveTo>
                  <a:lnTo>
                    <a:pt x="2283" y="0"/>
                  </a:lnTo>
                  <a:lnTo>
                    <a:pt x="3667" y="7172"/>
                  </a:lnTo>
                  <a:lnTo>
                    <a:pt x="0" y="7195"/>
                  </a:lnTo>
                  <a:close/>
                </a:path>
              </a:pathLst>
            </a:custGeom>
            <a:solidFill>
              <a:srgbClr val="261E35">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0"/>
            <p:cNvSpPr/>
            <p:nvPr/>
          </p:nvSpPr>
          <p:spPr>
            <a:xfrm>
              <a:off x="6572195" y="2818024"/>
              <a:ext cx="1060132" cy="1283799"/>
            </a:xfrm>
            <a:custGeom>
              <a:avLst/>
              <a:gdLst/>
              <a:ahLst/>
              <a:cxnLst/>
              <a:rect l="l" t="t" r="r" b="b"/>
              <a:pathLst>
                <a:path w="32240" h="39042" extrusionOk="0">
                  <a:moveTo>
                    <a:pt x="3298" y="439"/>
                  </a:moveTo>
                  <a:lnTo>
                    <a:pt x="3391" y="12730"/>
                  </a:lnTo>
                  <a:lnTo>
                    <a:pt x="185" y="14759"/>
                  </a:lnTo>
                  <a:lnTo>
                    <a:pt x="185" y="14759"/>
                  </a:lnTo>
                  <a:lnTo>
                    <a:pt x="139" y="15059"/>
                  </a:lnTo>
                  <a:lnTo>
                    <a:pt x="93" y="15428"/>
                  </a:lnTo>
                  <a:lnTo>
                    <a:pt x="47" y="15889"/>
                  </a:lnTo>
                  <a:lnTo>
                    <a:pt x="1" y="16466"/>
                  </a:lnTo>
                  <a:lnTo>
                    <a:pt x="1" y="17135"/>
                  </a:lnTo>
                  <a:lnTo>
                    <a:pt x="1" y="17896"/>
                  </a:lnTo>
                  <a:lnTo>
                    <a:pt x="47" y="18680"/>
                  </a:lnTo>
                  <a:lnTo>
                    <a:pt x="139" y="19533"/>
                  </a:lnTo>
                  <a:lnTo>
                    <a:pt x="208" y="19971"/>
                  </a:lnTo>
                  <a:lnTo>
                    <a:pt x="300" y="20432"/>
                  </a:lnTo>
                  <a:lnTo>
                    <a:pt x="416" y="20870"/>
                  </a:lnTo>
                  <a:lnTo>
                    <a:pt x="531" y="21332"/>
                  </a:lnTo>
                  <a:lnTo>
                    <a:pt x="669" y="21793"/>
                  </a:lnTo>
                  <a:lnTo>
                    <a:pt x="831" y="22231"/>
                  </a:lnTo>
                  <a:lnTo>
                    <a:pt x="1038" y="22692"/>
                  </a:lnTo>
                  <a:lnTo>
                    <a:pt x="1246" y="23130"/>
                  </a:lnTo>
                  <a:lnTo>
                    <a:pt x="1477" y="23568"/>
                  </a:lnTo>
                  <a:lnTo>
                    <a:pt x="1730" y="24007"/>
                  </a:lnTo>
                  <a:lnTo>
                    <a:pt x="2030" y="24422"/>
                  </a:lnTo>
                  <a:lnTo>
                    <a:pt x="2353" y="24837"/>
                  </a:lnTo>
                  <a:lnTo>
                    <a:pt x="2699" y="25229"/>
                  </a:lnTo>
                  <a:lnTo>
                    <a:pt x="3091" y="25621"/>
                  </a:lnTo>
                  <a:lnTo>
                    <a:pt x="3091" y="25621"/>
                  </a:lnTo>
                  <a:lnTo>
                    <a:pt x="3114" y="25667"/>
                  </a:lnTo>
                  <a:lnTo>
                    <a:pt x="3114" y="25805"/>
                  </a:lnTo>
                  <a:lnTo>
                    <a:pt x="3137" y="26243"/>
                  </a:lnTo>
                  <a:lnTo>
                    <a:pt x="3160" y="27789"/>
                  </a:lnTo>
                  <a:lnTo>
                    <a:pt x="3114" y="29933"/>
                  </a:lnTo>
                  <a:lnTo>
                    <a:pt x="3068" y="32354"/>
                  </a:lnTo>
                  <a:lnTo>
                    <a:pt x="2929" y="36897"/>
                  </a:lnTo>
                  <a:lnTo>
                    <a:pt x="2860" y="38950"/>
                  </a:lnTo>
                  <a:lnTo>
                    <a:pt x="28503" y="39042"/>
                  </a:lnTo>
                  <a:lnTo>
                    <a:pt x="28503" y="39042"/>
                  </a:lnTo>
                  <a:lnTo>
                    <a:pt x="28457" y="32631"/>
                  </a:lnTo>
                  <a:lnTo>
                    <a:pt x="28457" y="28204"/>
                  </a:lnTo>
                  <a:lnTo>
                    <a:pt x="28457" y="26728"/>
                  </a:lnTo>
                  <a:lnTo>
                    <a:pt x="28480" y="26313"/>
                  </a:lnTo>
                  <a:lnTo>
                    <a:pt x="28503" y="26151"/>
                  </a:lnTo>
                  <a:lnTo>
                    <a:pt x="28503" y="26151"/>
                  </a:lnTo>
                  <a:lnTo>
                    <a:pt x="29034" y="25598"/>
                  </a:lnTo>
                  <a:lnTo>
                    <a:pt x="29518" y="25067"/>
                  </a:lnTo>
                  <a:lnTo>
                    <a:pt x="29956" y="24537"/>
                  </a:lnTo>
                  <a:lnTo>
                    <a:pt x="30348" y="23984"/>
                  </a:lnTo>
                  <a:lnTo>
                    <a:pt x="30717" y="23476"/>
                  </a:lnTo>
                  <a:lnTo>
                    <a:pt x="31017" y="22946"/>
                  </a:lnTo>
                  <a:lnTo>
                    <a:pt x="31271" y="22439"/>
                  </a:lnTo>
                  <a:lnTo>
                    <a:pt x="31501" y="21931"/>
                  </a:lnTo>
                  <a:lnTo>
                    <a:pt x="31709" y="21447"/>
                  </a:lnTo>
                  <a:lnTo>
                    <a:pt x="31870" y="20963"/>
                  </a:lnTo>
                  <a:lnTo>
                    <a:pt x="31985" y="20501"/>
                  </a:lnTo>
                  <a:lnTo>
                    <a:pt x="32078" y="20040"/>
                  </a:lnTo>
                  <a:lnTo>
                    <a:pt x="32170" y="19579"/>
                  </a:lnTo>
                  <a:lnTo>
                    <a:pt x="32216" y="19164"/>
                  </a:lnTo>
                  <a:lnTo>
                    <a:pt x="32239" y="18749"/>
                  </a:lnTo>
                  <a:lnTo>
                    <a:pt x="32239" y="18357"/>
                  </a:lnTo>
                  <a:lnTo>
                    <a:pt x="32239" y="17965"/>
                  </a:lnTo>
                  <a:lnTo>
                    <a:pt x="32193" y="17596"/>
                  </a:lnTo>
                  <a:lnTo>
                    <a:pt x="32170" y="17250"/>
                  </a:lnTo>
                  <a:lnTo>
                    <a:pt x="32101" y="16927"/>
                  </a:lnTo>
                  <a:lnTo>
                    <a:pt x="31985" y="16351"/>
                  </a:lnTo>
                  <a:lnTo>
                    <a:pt x="31847" y="15843"/>
                  </a:lnTo>
                  <a:lnTo>
                    <a:pt x="31709" y="15451"/>
                  </a:lnTo>
                  <a:lnTo>
                    <a:pt x="31570" y="15151"/>
                  </a:lnTo>
                  <a:lnTo>
                    <a:pt x="31455" y="14921"/>
                  </a:lnTo>
                  <a:lnTo>
                    <a:pt x="27950" y="13376"/>
                  </a:lnTo>
                  <a:lnTo>
                    <a:pt x="27950" y="70"/>
                  </a:lnTo>
                  <a:lnTo>
                    <a:pt x="26728" y="1"/>
                  </a:lnTo>
                  <a:lnTo>
                    <a:pt x="26958" y="13053"/>
                  </a:lnTo>
                  <a:lnTo>
                    <a:pt x="4382" y="12292"/>
                  </a:lnTo>
                  <a:lnTo>
                    <a:pt x="4382" y="1108"/>
                  </a:lnTo>
                  <a:lnTo>
                    <a:pt x="3298" y="439"/>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0"/>
            <p:cNvSpPr/>
            <p:nvPr/>
          </p:nvSpPr>
          <p:spPr>
            <a:xfrm>
              <a:off x="6760247" y="1808021"/>
              <a:ext cx="684022" cy="887203"/>
            </a:xfrm>
            <a:custGeom>
              <a:avLst/>
              <a:gdLst/>
              <a:ahLst/>
              <a:cxnLst/>
              <a:rect l="l" t="t" r="r" b="b"/>
              <a:pathLst>
                <a:path w="20802" h="26981" extrusionOk="0">
                  <a:moveTo>
                    <a:pt x="9732" y="0"/>
                  </a:moveTo>
                  <a:lnTo>
                    <a:pt x="9732" y="0"/>
                  </a:lnTo>
                  <a:lnTo>
                    <a:pt x="10309" y="0"/>
                  </a:lnTo>
                  <a:lnTo>
                    <a:pt x="10862" y="23"/>
                  </a:lnTo>
                  <a:lnTo>
                    <a:pt x="11393" y="69"/>
                  </a:lnTo>
                  <a:lnTo>
                    <a:pt x="11946" y="139"/>
                  </a:lnTo>
                  <a:lnTo>
                    <a:pt x="12476" y="231"/>
                  </a:lnTo>
                  <a:lnTo>
                    <a:pt x="12984" y="346"/>
                  </a:lnTo>
                  <a:lnTo>
                    <a:pt x="13514" y="485"/>
                  </a:lnTo>
                  <a:lnTo>
                    <a:pt x="13998" y="623"/>
                  </a:lnTo>
                  <a:lnTo>
                    <a:pt x="14506" y="807"/>
                  </a:lnTo>
                  <a:lnTo>
                    <a:pt x="14967" y="992"/>
                  </a:lnTo>
                  <a:lnTo>
                    <a:pt x="15428" y="1222"/>
                  </a:lnTo>
                  <a:lnTo>
                    <a:pt x="15889" y="1453"/>
                  </a:lnTo>
                  <a:lnTo>
                    <a:pt x="16327" y="1707"/>
                  </a:lnTo>
                  <a:lnTo>
                    <a:pt x="16743" y="1983"/>
                  </a:lnTo>
                  <a:lnTo>
                    <a:pt x="17135" y="2283"/>
                  </a:lnTo>
                  <a:lnTo>
                    <a:pt x="17527" y="2606"/>
                  </a:lnTo>
                  <a:lnTo>
                    <a:pt x="17896" y="2952"/>
                  </a:lnTo>
                  <a:lnTo>
                    <a:pt x="18241" y="3321"/>
                  </a:lnTo>
                  <a:lnTo>
                    <a:pt x="18587" y="3690"/>
                  </a:lnTo>
                  <a:lnTo>
                    <a:pt x="18887" y="4105"/>
                  </a:lnTo>
                  <a:lnTo>
                    <a:pt x="19187" y="4543"/>
                  </a:lnTo>
                  <a:lnTo>
                    <a:pt x="19464" y="5004"/>
                  </a:lnTo>
                  <a:lnTo>
                    <a:pt x="19694" y="5466"/>
                  </a:lnTo>
                  <a:lnTo>
                    <a:pt x="19925" y="5973"/>
                  </a:lnTo>
                  <a:lnTo>
                    <a:pt x="20132" y="6503"/>
                  </a:lnTo>
                  <a:lnTo>
                    <a:pt x="20317" y="7034"/>
                  </a:lnTo>
                  <a:lnTo>
                    <a:pt x="20455" y="7610"/>
                  </a:lnTo>
                  <a:lnTo>
                    <a:pt x="20594" y="8187"/>
                  </a:lnTo>
                  <a:lnTo>
                    <a:pt x="20686" y="8809"/>
                  </a:lnTo>
                  <a:lnTo>
                    <a:pt x="20755" y="9455"/>
                  </a:lnTo>
                  <a:lnTo>
                    <a:pt x="20801" y="10101"/>
                  </a:lnTo>
                  <a:lnTo>
                    <a:pt x="20801" y="10793"/>
                  </a:lnTo>
                  <a:lnTo>
                    <a:pt x="20801" y="10793"/>
                  </a:lnTo>
                  <a:lnTo>
                    <a:pt x="20801" y="11484"/>
                  </a:lnTo>
                  <a:lnTo>
                    <a:pt x="20755" y="12199"/>
                  </a:lnTo>
                  <a:lnTo>
                    <a:pt x="20686" y="12937"/>
                  </a:lnTo>
                  <a:lnTo>
                    <a:pt x="20571" y="13652"/>
                  </a:lnTo>
                  <a:lnTo>
                    <a:pt x="20455" y="14390"/>
                  </a:lnTo>
                  <a:lnTo>
                    <a:pt x="20294" y="15128"/>
                  </a:lnTo>
                  <a:lnTo>
                    <a:pt x="20109" y="15866"/>
                  </a:lnTo>
                  <a:lnTo>
                    <a:pt x="19925" y="16604"/>
                  </a:lnTo>
                  <a:lnTo>
                    <a:pt x="19694" y="17319"/>
                  </a:lnTo>
                  <a:lnTo>
                    <a:pt x="19441" y="18033"/>
                  </a:lnTo>
                  <a:lnTo>
                    <a:pt x="19164" y="18748"/>
                  </a:lnTo>
                  <a:lnTo>
                    <a:pt x="18864" y="19440"/>
                  </a:lnTo>
                  <a:lnTo>
                    <a:pt x="18564" y="20132"/>
                  </a:lnTo>
                  <a:lnTo>
                    <a:pt x="18218" y="20778"/>
                  </a:lnTo>
                  <a:lnTo>
                    <a:pt x="17872" y="21423"/>
                  </a:lnTo>
                  <a:lnTo>
                    <a:pt x="17504" y="22046"/>
                  </a:lnTo>
                  <a:lnTo>
                    <a:pt x="17111" y="22646"/>
                  </a:lnTo>
                  <a:lnTo>
                    <a:pt x="16696" y="23199"/>
                  </a:lnTo>
                  <a:lnTo>
                    <a:pt x="16281" y="23729"/>
                  </a:lnTo>
                  <a:lnTo>
                    <a:pt x="15843" y="24237"/>
                  </a:lnTo>
                  <a:lnTo>
                    <a:pt x="15382" y="24721"/>
                  </a:lnTo>
                  <a:lnTo>
                    <a:pt x="14921" y="25136"/>
                  </a:lnTo>
                  <a:lnTo>
                    <a:pt x="14460" y="25551"/>
                  </a:lnTo>
                  <a:lnTo>
                    <a:pt x="13975" y="25897"/>
                  </a:lnTo>
                  <a:lnTo>
                    <a:pt x="13468" y="26197"/>
                  </a:lnTo>
                  <a:lnTo>
                    <a:pt x="12961" y="26451"/>
                  </a:lnTo>
                  <a:lnTo>
                    <a:pt x="12430" y="26681"/>
                  </a:lnTo>
                  <a:lnTo>
                    <a:pt x="11923" y="26843"/>
                  </a:lnTo>
                  <a:lnTo>
                    <a:pt x="11646" y="26889"/>
                  </a:lnTo>
                  <a:lnTo>
                    <a:pt x="11369" y="26935"/>
                  </a:lnTo>
                  <a:lnTo>
                    <a:pt x="11116" y="26981"/>
                  </a:lnTo>
                  <a:lnTo>
                    <a:pt x="10839" y="26981"/>
                  </a:lnTo>
                  <a:lnTo>
                    <a:pt x="10562" y="26981"/>
                  </a:lnTo>
                  <a:lnTo>
                    <a:pt x="10286" y="26981"/>
                  </a:lnTo>
                  <a:lnTo>
                    <a:pt x="10009" y="26958"/>
                  </a:lnTo>
                  <a:lnTo>
                    <a:pt x="9732" y="26912"/>
                  </a:lnTo>
                  <a:lnTo>
                    <a:pt x="9732" y="26912"/>
                  </a:lnTo>
                  <a:lnTo>
                    <a:pt x="9086" y="26773"/>
                  </a:lnTo>
                  <a:lnTo>
                    <a:pt x="8487" y="26612"/>
                  </a:lnTo>
                  <a:lnTo>
                    <a:pt x="7887" y="26427"/>
                  </a:lnTo>
                  <a:lnTo>
                    <a:pt x="7311" y="26220"/>
                  </a:lnTo>
                  <a:lnTo>
                    <a:pt x="6757" y="25989"/>
                  </a:lnTo>
                  <a:lnTo>
                    <a:pt x="6250" y="25736"/>
                  </a:lnTo>
                  <a:lnTo>
                    <a:pt x="5743" y="25459"/>
                  </a:lnTo>
                  <a:lnTo>
                    <a:pt x="5282" y="25159"/>
                  </a:lnTo>
                  <a:lnTo>
                    <a:pt x="4820" y="24836"/>
                  </a:lnTo>
                  <a:lnTo>
                    <a:pt x="4382" y="24513"/>
                  </a:lnTo>
                  <a:lnTo>
                    <a:pt x="3967" y="24145"/>
                  </a:lnTo>
                  <a:lnTo>
                    <a:pt x="3598" y="23752"/>
                  </a:lnTo>
                  <a:lnTo>
                    <a:pt x="3229" y="23360"/>
                  </a:lnTo>
                  <a:lnTo>
                    <a:pt x="2883" y="22922"/>
                  </a:lnTo>
                  <a:lnTo>
                    <a:pt x="2560" y="22484"/>
                  </a:lnTo>
                  <a:lnTo>
                    <a:pt x="2261" y="22023"/>
                  </a:lnTo>
                  <a:lnTo>
                    <a:pt x="1984" y="21539"/>
                  </a:lnTo>
                  <a:lnTo>
                    <a:pt x="1707" y="21054"/>
                  </a:lnTo>
                  <a:lnTo>
                    <a:pt x="1477" y="20547"/>
                  </a:lnTo>
                  <a:lnTo>
                    <a:pt x="1246" y="20017"/>
                  </a:lnTo>
                  <a:lnTo>
                    <a:pt x="1038" y="19463"/>
                  </a:lnTo>
                  <a:lnTo>
                    <a:pt x="854" y="18910"/>
                  </a:lnTo>
                  <a:lnTo>
                    <a:pt x="692" y="18333"/>
                  </a:lnTo>
                  <a:lnTo>
                    <a:pt x="554" y="17734"/>
                  </a:lnTo>
                  <a:lnTo>
                    <a:pt x="416" y="17134"/>
                  </a:lnTo>
                  <a:lnTo>
                    <a:pt x="300" y="16512"/>
                  </a:lnTo>
                  <a:lnTo>
                    <a:pt x="208" y="15889"/>
                  </a:lnTo>
                  <a:lnTo>
                    <a:pt x="139" y="15243"/>
                  </a:lnTo>
                  <a:lnTo>
                    <a:pt x="93" y="14574"/>
                  </a:lnTo>
                  <a:lnTo>
                    <a:pt x="47" y="13906"/>
                  </a:lnTo>
                  <a:lnTo>
                    <a:pt x="24" y="13237"/>
                  </a:lnTo>
                  <a:lnTo>
                    <a:pt x="1" y="12545"/>
                  </a:lnTo>
                  <a:lnTo>
                    <a:pt x="1" y="12545"/>
                  </a:lnTo>
                  <a:lnTo>
                    <a:pt x="24" y="11853"/>
                  </a:lnTo>
                  <a:lnTo>
                    <a:pt x="47" y="11161"/>
                  </a:lnTo>
                  <a:lnTo>
                    <a:pt x="116" y="10516"/>
                  </a:lnTo>
                  <a:lnTo>
                    <a:pt x="185" y="9870"/>
                  </a:lnTo>
                  <a:lnTo>
                    <a:pt x="277" y="9224"/>
                  </a:lnTo>
                  <a:lnTo>
                    <a:pt x="393" y="8625"/>
                  </a:lnTo>
                  <a:lnTo>
                    <a:pt x="531" y="8025"/>
                  </a:lnTo>
                  <a:lnTo>
                    <a:pt x="692" y="7449"/>
                  </a:lnTo>
                  <a:lnTo>
                    <a:pt x="854" y="6872"/>
                  </a:lnTo>
                  <a:lnTo>
                    <a:pt x="1061" y="6342"/>
                  </a:lnTo>
                  <a:lnTo>
                    <a:pt x="1269" y="5811"/>
                  </a:lnTo>
                  <a:lnTo>
                    <a:pt x="1500" y="5304"/>
                  </a:lnTo>
                  <a:lnTo>
                    <a:pt x="1753" y="4820"/>
                  </a:lnTo>
                  <a:lnTo>
                    <a:pt x="2030" y="4359"/>
                  </a:lnTo>
                  <a:lnTo>
                    <a:pt x="2307" y="3897"/>
                  </a:lnTo>
                  <a:lnTo>
                    <a:pt x="2606" y="3482"/>
                  </a:lnTo>
                  <a:lnTo>
                    <a:pt x="2929" y="3067"/>
                  </a:lnTo>
                  <a:lnTo>
                    <a:pt x="3275" y="2698"/>
                  </a:lnTo>
                  <a:lnTo>
                    <a:pt x="3644" y="2329"/>
                  </a:lnTo>
                  <a:lnTo>
                    <a:pt x="4013" y="2007"/>
                  </a:lnTo>
                  <a:lnTo>
                    <a:pt x="4405" y="1684"/>
                  </a:lnTo>
                  <a:lnTo>
                    <a:pt x="4820" y="1407"/>
                  </a:lnTo>
                  <a:lnTo>
                    <a:pt x="5235" y="1130"/>
                  </a:lnTo>
                  <a:lnTo>
                    <a:pt x="5674" y="900"/>
                  </a:lnTo>
                  <a:lnTo>
                    <a:pt x="6135" y="692"/>
                  </a:lnTo>
                  <a:lnTo>
                    <a:pt x="6596" y="508"/>
                  </a:lnTo>
                  <a:lnTo>
                    <a:pt x="7080" y="346"/>
                  </a:lnTo>
                  <a:lnTo>
                    <a:pt x="7588" y="231"/>
                  </a:lnTo>
                  <a:lnTo>
                    <a:pt x="8095" y="116"/>
                  </a:lnTo>
                  <a:lnTo>
                    <a:pt x="8625" y="46"/>
                  </a:lnTo>
                  <a:lnTo>
                    <a:pt x="9179" y="0"/>
                  </a:lnTo>
                  <a:lnTo>
                    <a:pt x="9732" y="0"/>
                  </a:lnTo>
                  <a:lnTo>
                    <a:pt x="9732" y="0"/>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0"/>
            <p:cNvSpPr/>
            <p:nvPr/>
          </p:nvSpPr>
          <p:spPr>
            <a:xfrm>
              <a:off x="7350182" y="2220526"/>
              <a:ext cx="163821" cy="235077"/>
            </a:xfrm>
            <a:custGeom>
              <a:avLst/>
              <a:gdLst/>
              <a:ahLst/>
              <a:cxnLst/>
              <a:rect l="l" t="t" r="r" b="b"/>
              <a:pathLst>
                <a:path w="4982" h="7149" extrusionOk="0">
                  <a:moveTo>
                    <a:pt x="1154" y="2237"/>
                  </a:moveTo>
                  <a:lnTo>
                    <a:pt x="1154" y="2237"/>
                  </a:lnTo>
                  <a:lnTo>
                    <a:pt x="1223" y="2099"/>
                  </a:lnTo>
                  <a:lnTo>
                    <a:pt x="1407" y="1753"/>
                  </a:lnTo>
                  <a:lnTo>
                    <a:pt x="1707" y="1291"/>
                  </a:lnTo>
                  <a:lnTo>
                    <a:pt x="1869" y="1038"/>
                  </a:lnTo>
                  <a:lnTo>
                    <a:pt x="2076" y="784"/>
                  </a:lnTo>
                  <a:lnTo>
                    <a:pt x="2307" y="554"/>
                  </a:lnTo>
                  <a:lnTo>
                    <a:pt x="2560" y="346"/>
                  </a:lnTo>
                  <a:lnTo>
                    <a:pt x="2814" y="185"/>
                  </a:lnTo>
                  <a:lnTo>
                    <a:pt x="2952" y="115"/>
                  </a:lnTo>
                  <a:lnTo>
                    <a:pt x="3091" y="69"/>
                  </a:lnTo>
                  <a:lnTo>
                    <a:pt x="3252" y="23"/>
                  </a:lnTo>
                  <a:lnTo>
                    <a:pt x="3391" y="0"/>
                  </a:lnTo>
                  <a:lnTo>
                    <a:pt x="3552" y="0"/>
                  </a:lnTo>
                  <a:lnTo>
                    <a:pt x="3713" y="0"/>
                  </a:lnTo>
                  <a:lnTo>
                    <a:pt x="3875" y="46"/>
                  </a:lnTo>
                  <a:lnTo>
                    <a:pt x="4036" y="92"/>
                  </a:lnTo>
                  <a:lnTo>
                    <a:pt x="4198" y="185"/>
                  </a:lnTo>
                  <a:lnTo>
                    <a:pt x="4382" y="277"/>
                  </a:lnTo>
                  <a:lnTo>
                    <a:pt x="4382" y="277"/>
                  </a:lnTo>
                  <a:lnTo>
                    <a:pt x="4544" y="415"/>
                  </a:lnTo>
                  <a:lnTo>
                    <a:pt x="4659" y="554"/>
                  </a:lnTo>
                  <a:lnTo>
                    <a:pt x="4774" y="738"/>
                  </a:lnTo>
                  <a:lnTo>
                    <a:pt x="4866" y="946"/>
                  </a:lnTo>
                  <a:lnTo>
                    <a:pt x="4936" y="1153"/>
                  </a:lnTo>
                  <a:lnTo>
                    <a:pt x="4959" y="1384"/>
                  </a:lnTo>
                  <a:lnTo>
                    <a:pt x="4982" y="1637"/>
                  </a:lnTo>
                  <a:lnTo>
                    <a:pt x="4982" y="1891"/>
                  </a:lnTo>
                  <a:lnTo>
                    <a:pt x="4959" y="2168"/>
                  </a:lnTo>
                  <a:lnTo>
                    <a:pt x="4913" y="2468"/>
                  </a:lnTo>
                  <a:lnTo>
                    <a:pt x="4843" y="2744"/>
                  </a:lnTo>
                  <a:lnTo>
                    <a:pt x="4751" y="3044"/>
                  </a:lnTo>
                  <a:lnTo>
                    <a:pt x="4659" y="3344"/>
                  </a:lnTo>
                  <a:lnTo>
                    <a:pt x="4520" y="3644"/>
                  </a:lnTo>
                  <a:lnTo>
                    <a:pt x="4382" y="3943"/>
                  </a:lnTo>
                  <a:lnTo>
                    <a:pt x="4244" y="4243"/>
                  </a:lnTo>
                  <a:lnTo>
                    <a:pt x="4059" y="4543"/>
                  </a:lnTo>
                  <a:lnTo>
                    <a:pt x="3875" y="4820"/>
                  </a:lnTo>
                  <a:lnTo>
                    <a:pt x="3667" y="5120"/>
                  </a:lnTo>
                  <a:lnTo>
                    <a:pt x="3460" y="5373"/>
                  </a:lnTo>
                  <a:lnTo>
                    <a:pt x="3229" y="5627"/>
                  </a:lnTo>
                  <a:lnTo>
                    <a:pt x="2999" y="5881"/>
                  </a:lnTo>
                  <a:lnTo>
                    <a:pt x="2745" y="6111"/>
                  </a:lnTo>
                  <a:lnTo>
                    <a:pt x="2468" y="6319"/>
                  </a:lnTo>
                  <a:lnTo>
                    <a:pt x="2191" y="6503"/>
                  </a:lnTo>
                  <a:lnTo>
                    <a:pt x="1915" y="6688"/>
                  </a:lnTo>
                  <a:lnTo>
                    <a:pt x="1615" y="6826"/>
                  </a:lnTo>
                  <a:lnTo>
                    <a:pt x="1292" y="6941"/>
                  </a:lnTo>
                  <a:lnTo>
                    <a:pt x="992" y="7057"/>
                  </a:lnTo>
                  <a:lnTo>
                    <a:pt x="669" y="7103"/>
                  </a:lnTo>
                  <a:lnTo>
                    <a:pt x="324" y="7149"/>
                  </a:lnTo>
                  <a:lnTo>
                    <a:pt x="1" y="7149"/>
                  </a:lnTo>
                  <a:lnTo>
                    <a:pt x="1154" y="2237"/>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0"/>
            <p:cNvSpPr/>
            <p:nvPr/>
          </p:nvSpPr>
          <p:spPr>
            <a:xfrm>
              <a:off x="6633618" y="2220526"/>
              <a:ext cx="166090" cy="242673"/>
            </a:xfrm>
            <a:custGeom>
              <a:avLst/>
              <a:gdLst/>
              <a:ahLst/>
              <a:cxnLst/>
              <a:rect l="l" t="t" r="r" b="b"/>
              <a:pathLst>
                <a:path w="5051" h="7380" extrusionOk="0">
                  <a:moveTo>
                    <a:pt x="3598" y="2237"/>
                  </a:moveTo>
                  <a:lnTo>
                    <a:pt x="3598" y="2237"/>
                  </a:lnTo>
                  <a:lnTo>
                    <a:pt x="3552" y="2099"/>
                  </a:lnTo>
                  <a:lnTo>
                    <a:pt x="3367" y="1753"/>
                  </a:lnTo>
                  <a:lnTo>
                    <a:pt x="3091" y="1291"/>
                  </a:lnTo>
                  <a:lnTo>
                    <a:pt x="2929" y="1038"/>
                  </a:lnTo>
                  <a:lnTo>
                    <a:pt x="2722" y="784"/>
                  </a:lnTo>
                  <a:lnTo>
                    <a:pt x="2514" y="554"/>
                  </a:lnTo>
                  <a:lnTo>
                    <a:pt x="2284" y="346"/>
                  </a:lnTo>
                  <a:lnTo>
                    <a:pt x="2030" y="185"/>
                  </a:lnTo>
                  <a:lnTo>
                    <a:pt x="1892" y="115"/>
                  </a:lnTo>
                  <a:lnTo>
                    <a:pt x="1753" y="69"/>
                  </a:lnTo>
                  <a:lnTo>
                    <a:pt x="1615" y="23"/>
                  </a:lnTo>
                  <a:lnTo>
                    <a:pt x="1476" y="0"/>
                  </a:lnTo>
                  <a:lnTo>
                    <a:pt x="1315" y="0"/>
                  </a:lnTo>
                  <a:lnTo>
                    <a:pt x="1177" y="0"/>
                  </a:lnTo>
                  <a:lnTo>
                    <a:pt x="1015" y="46"/>
                  </a:lnTo>
                  <a:lnTo>
                    <a:pt x="854" y="92"/>
                  </a:lnTo>
                  <a:lnTo>
                    <a:pt x="692" y="185"/>
                  </a:lnTo>
                  <a:lnTo>
                    <a:pt x="531" y="277"/>
                  </a:lnTo>
                  <a:lnTo>
                    <a:pt x="531" y="277"/>
                  </a:lnTo>
                  <a:lnTo>
                    <a:pt x="393" y="415"/>
                  </a:lnTo>
                  <a:lnTo>
                    <a:pt x="254" y="554"/>
                  </a:lnTo>
                  <a:lnTo>
                    <a:pt x="162" y="738"/>
                  </a:lnTo>
                  <a:lnTo>
                    <a:pt x="93" y="946"/>
                  </a:lnTo>
                  <a:lnTo>
                    <a:pt x="24" y="1176"/>
                  </a:lnTo>
                  <a:lnTo>
                    <a:pt x="1" y="1407"/>
                  </a:lnTo>
                  <a:lnTo>
                    <a:pt x="1" y="1660"/>
                  </a:lnTo>
                  <a:lnTo>
                    <a:pt x="1" y="1937"/>
                  </a:lnTo>
                  <a:lnTo>
                    <a:pt x="47" y="2214"/>
                  </a:lnTo>
                  <a:lnTo>
                    <a:pt x="93" y="2514"/>
                  </a:lnTo>
                  <a:lnTo>
                    <a:pt x="185" y="2813"/>
                  </a:lnTo>
                  <a:lnTo>
                    <a:pt x="277" y="3113"/>
                  </a:lnTo>
                  <a:lnTo>
                    <a:pt x="393" y="3436"/>
                  </a:lnTo>
                  <a:lnTo>
                    <a:pt x="508" y="3736"/>
                  </a:lnTo>
                  <a:lnTo>
                    <a:pt x="669" y="4059"/>
                  </a:lnTo>
                  <a:lnTo>
                    <a:pt x="831" y="4359"/>
                  </a:lnTo>
                  <a:lnTo>
                    <a:pt x="992" y="4658"/>
                  </a:lnTo>
                  <a:lnTo>
                    <a:pt x="1200" y="4958"/>
                  </a:lnTo>
                  <a:lnTo>
                    <a:pt x="1407" y="5258"/>
                  </a:lnTo>
                  <a:lnTo>
                    <a:pt x="1615" y="5535"/>
                  </a:lnTo>
                  <a:lnTo>
                    <a:pt x="1845" y="5811"/>
                  </a:lnTo>
                  <a:lnTo>
                    <a:pt x="2099" y="6065"/>
                  </a:lnTo>
                  <a:lnTo>
                    <a:pt x="2353" y="6296"/>
                  </a:lnTo>
                  <a:lnTo>
                    <a:pt x="2629" y="6526"/>
                  </a:lnTo>
                  <a:lnTo>
                    <a:pt x="2906" y="6711"/>
                  </a:lnTo>
                  <a:lnTo>
                    <a:pt x="3183" y="6895"/>
                  </a:lnTo>
                  <a:lnTo>
                    <a:pt x="3483" y="7057"/>
                  </a:lnTo>
                  <a:lnTo>
                    <a:pt x="3782" y="7172"/>
                  </a:lnTo>
                  <a:lnTo>
                    <a:pt x="4082" y="7287"/>
                  </a:lnTo>
                  <a:lnTo>
                    <a:pt x="4405" y="7333"/>
                  </a:lnTo>
                  <a:lnTo>
                    <a:pt x="4728" y="7379"/>
                  </a:lnTo>
                  <a:lnTo>
                    <a:pt x="5051" y="7379"/>
                  </a:lnTo>
                  <a:lnTo>
                    <a:pt x="3598" y="2237"/>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0"/>
            <p:cNvSpPr/>
            <p:nvPr/>
          </p:nvSpPr>
          <p:spPr>
            <a:xfrm>
              <a:off x="6645752" y="2268271"/>
              <a:ext cx="115286" cy="117588"/>
            </a:xfrm>
            <a:custGeom>
              <a:avLst/>
              <a:gdLst/>
              <a:ahLst/>
              <a:cxnLst/>
              <a:rect l="l" t="t" r="r" b="b"/>
              <a:pathLst>
                <a:path w="3506" h="3576" extrusionOk="0">
                  <a:moveTo>
                    <a:pt x="3483" y="3529"/>
                  </a:moveTo>
                  <a:lnTo>
                    <a:pt x="3483" y="3529"/>
                  </a:lnTo>
                  <a:lnTo>
                    <a:pt x="3506" y="3529"/>
                  </a:lnTo>
                  <a:lnTo>
                    <a:pt x="3506" y="3529"/>
                  </a:lnTo>
                  <a:lnTo>
                    <a:pt x="3506" y="3529"/>
                  </a:lnTo>
                  <a:lnTo>
                    <a:pt x="3506" y="3506"/>
                  </a:lnTo>
                  <a:lnTo>
                    <a:pt x="3506" y="3483"/>
                  </a:lnTo>
                  <a:lnTo>
                    <a:pt x="3506" y="3483"/>
                  </a:lnTo>
                  <a:lnTo>
                    <a:pt x="3437" y="2976"/>
                  </a:lnTo>
                  <a:lnTo>
                    <a:pt x="3437" y="2976"/>
                  </a:lnTo>
                  <a:lnTo>
                    <a:pt x="3367" y="2676"/>
                  </a:lnTo>
                  <a:lnTo>
                    <a:pt x="3275" y="2353"/>
                  </a:lnTo>
                  <a:lnTo>
                    <a:pt x="3160" y="2053"/>
                  </a:lnTo>
                  <a:lnTo>
                    <a:pt x="3045" y="1730"/>
                  </a:lnTo>
                  <a:lnTo>
                    <a:pt x="3045" y="1730"/>
                  </a:lnTo>
                  <a:lnTo>
                    <a:pt x="2906" y="1431"/>
                  </a:lnTo>
                  <a:lnTo>
                    <a:pt x="2745" y="1154"/>
                  </a:lnTo>
                  <a:lnTo>
                    <a:pt x="2560" y="900"/>
                  </a:lnTo>
                  <a:lnTo>
                    <a:pt x="2353" y="693"/>
                  </a:lnTo>
                  <a:lnTo>
                    <a:pt x="2353" y="693"/>
                  </a:lnTo>
                  <a:lnTo>
                    <a:pt x="2122" y="485"/>
                  </a:lnTo>
                  <a:lnTo>
                    <a:pt x="2122" y="485"/>
                  </a:lnTo>
                  <a:lnTo>
                    <a:pt x="1753" y="255"/>
                  </a:lnTo>
                  <a:lnTo>
                    <a:pt x="1753" y="255"/>
                  </a:lnTo>
                  <a:lnTo>
                    <a:pt x="1523" y="139"/>
                  </a:lnTo>
                  <a:lnTo>
                    <a:pt x="1523" y="139"/>
                  </a:lnTo>
                  <a:lnTo>
                    <a:pt x="1269" y="47"/>
                  </a:lnTo>
                  <a:lnTo>
                    <a:pt x="1269" y="47"/>
                  </a:lnTo>
                  <a:lnTo>
                    <a:pt x="1084" y="1"/>
                  </a:lnTo>
                  <a:lnTo>
                    <a:pt x="923" y="1"/>
                  </a:lnTo>
                  <a:lnTo>
                    <a:pt x="762" y="24"/>
                  </a:lnTo>
                  <a:lnTo>
                    <a:pt x="623" y="70"/>
                  </a:lnTo>
                  <a:lnTo>
                    <a:pt x="508" y="116"/>
                  </a:lnTo>
                  <a:lnTo>
                    <a:pt x="393" y="208"/>
                  </a:lnTo>
                  <a:lnTo>
                    <a:pt x="300" y="301"/>
                  </a:lnTo>
                  <a:lnTo>
                    <a:pt x="231" y="393"/>
                  </a:lnTo>
                  <a:lnTo>
                    <a:pt x="231" y="393"/>
                  </a:lnTo>
                  <a:lnTo>
                    <a:pt x="139" y="577"/>
                  </a:lnTo>
                  <a:lnTo>
                    <a:pt x="70" y="762"/>
                  </a:lnTo>
                  <a:lnTo>
                    <a:pt x="24" y="969"/>
                  </a:lnTo>
                  <a:lnTo>
                    <a:pt x="1" y="1177"/>
                  </a:lnTo>
                  <a:lnTo>
                    <a:pt x="1" y="1385"/>
                  </a:lnTo>
                  <a:lnTo>
                    <a:pt x="24" y="1592"/>
                  </a:lnTo>
                  <a:lnTo>
                    <a:pt x="47" y="1777"/>
                  </a:lnTo>
                  <a:lnTo>
                    <a:pt x="93" y="1961"/>
                  </a:lnTo>
                  <a:lnTo>
                    <a:pt x="93" y="1961"/>
                  </a:lnTo>
                  <a:lnTo>
                    <a:pt x="185" y="2215"/>
                  </a:lnTo>
                  <a:lnTo>
                    <a:pt x="185" y="2215"/>
                  </a:lnTo>
                  <a:lnTo>
                    <a:pt x="346" y="2584"/>
                  </a:lnTo>
                  <a:lnTo>
                    <a:pt x="346" y="2584"/>
                  </a:lnTo>
                  <a:lnTo>
                    <a:pt x="346" y="2607"/>
                  </a:lnTo>
                  <a:lnTo>
                    <a:pt x="370" y="2607"/>
                  </a:lnTo>
                  <a:lnTo>
                    <a:pt x="370" y="2607"/>
                  </a:lnTo>
                  <a:lnTo>
                    <a:pt x="393" y="2584"/>
                  </a:lnTo>
                  <a:lnTo>
                    <a:pt x="393" y="2561"/>
                  </a:lnTo>
                  <a:lnTo>
                    <a:pt x="393" y="2561"/>
                  </a:lnTo>
                  <a:lnTo>
                    <a:pt x="254" y="2192"/>
                  </a:lnTo>
                  <a:lnTo>
                    <a:pt x="254" y="2192"/>
                  </a:lnTo>
                  <a:lnTo>
                    <a:pt x="208" y="1938"/>
                  </a:lnTo>
                  <a:lnTo>
                    <a:pt x="208" y="1938"/>
                  </a:lnTo>
                  <a:lnTo>
                    <a:pt x="185" y="1777"/>
                  </a:lnTo>
                  <a:lnTo>
                    <a:pt x="162" y="1615"/>
                  </a:lnTo>
                  <a:lnTo>
                    <a:pt x="162" y="1431"/>
                  </a:lnTo>
                  <a:lnTo>
                    <a:pt x="185" y="1246"/>
                  </a:lnTo>
                  <a:lnTo>
                    <a:pt x="231" y="1039"/>
                  </a:lnTo>
                  <a:lnTo>
                    <a:pt x="277" y="877"/>
                  </a:lnTo>
                  <a:lnTo>
                    <a:pt x="346" y="693"/>
                  </a:lnTo>
                  <a:lnTo>
                    <a:pt x="439" y="554"/>
                  </a:lnTo>
                  <a:lnTo>
                    <a:pt x="439" y="554"/>
                  </a:lnTo>
                  <a:lnTo>
                    <a:pt x="577" y="416"/>
                  </a:lnTo>
                  <a:lnTo>
                    <a:pt x="646" y="370"/>
                  </a:lnTo>
                  <a:lnTo>
                    <a:pt x="738" y="347"/>
                  </a:lnTo>
                  <a:lnTo>
                    <a:pt x="831" y="324"/>
                  </a:lnTo>
                  <a:lnTo>
                    <a:pt x="946" y="324"/>
                  </a:lnTo>
                  <a:lnTo>
                    <a:pt x="1061" y="324"/>
                  </a:lnTo>
                  <a:lnTo>
                    <a:pt x="1200" y="370"/>
                  </a:lnTo>
                  <a:lnTo>
                    <a:pt x="1200" y="370"/>
                  </a:lnTo>
                  <a:lnTo>
                    <a:pt x="1407" y="416"/>
                  </a:lnTo>
                  <a:lnTo>
                    <a:pt x="1407" y="416"/>
                  </a:lnTo>
                  <a:lnTo>
                    <a:pt x="1592" y="508"/>
                  </a:lnTo>
                  <a:lnTo>
                    <a:pt x="1592" y="508"/>
                  </a:lnTo>
                  <a:lnTo>
                    <a:pt x="1961" y="716"/>
                  </a:lnTo>
                  <a:lnTo>
                    <a:pt x="1961" y="716"/>
                  </a:lnTo>
                  <a:lnTo>
                    <a:pt x="2168" y="877"/>
                  </a:lnTo>
                  <a:lnTo>
                    <a:pt x="2168" y="877"/>
                  </a:lnTo>
                  <a:lnTo>
                    <a:pt x="2376" y="1085"/>
                  </a:lnTo>
                  <a:lnTo>
                    <a:pt x="2560" y="1315"/>
                  </a:lnTo>
                  <a:lnTo>
                    <a:pt x="2722" y="1569"/>
                  </a:lnTo>
                  <a:lnTo>
                    <a:pt x="2860" y="1823"/>
                  </a:lnTo>
                  <a:lnTo>
                    <a:pt x="2860" y="1823"/>
                  </a:lnTo>
                  <a:lnTo>
                    <a:pt x="2998" y="2122"/>
                  </a:lnTo>
                  <a:lnTo>
                    <a:pt x="3114" y="2422"/>
                  </a:lnTo>
                  <a:lnTo>
                    <a:pt x="3206" y="2722"/>
                  </a:lnTo>
                  <a:lnTo>
                    <a:pt x="3298" y="3022"/>
                  </a:lnTo>
                  <a:lnTo>
                    <a:pt x="3298" y="3022"/>
                  </a:lnTo>
                  <a:lnTo>
                    <a:pt x="3413" y="3506"/>
                  </a:lnTo>
                  <a:lnTo>
                    <a:pt x="3413" y="3506"/>
                  </a:lnTo>
                  <a:lnTo>
                    <a:pt x="3413" y="3529"/>
                  </a:lnTo>
                  <a:lnTo>
                    <a:pt x="3413" y="3552"/>
                  </a:lnTo>
                  <a:lnTo>
                    <a:pt x="3413" y="3552"/>
                  </a:lnTo>
                  <a:lnTo>
                    <a:pt x="3413" y="3552"/>
                  </a:lnTo>
                  <a:lnTo>
                    <a:pt x="3437" y="3552"/>
                  </a:lnTo>
                  <a:lnTo>
                    <a:pt x="3437" y="3552"/>
                  </a:lnTo>
                  <a:lnTo>
                    <a:pt x="3437" y="3575"/>
                  </a:lnTo>
                  <a:lnTo>
                    <a:pt x="3460" y="3575"/>
                  </a:lnTo>
                  <a:lnTo>
                    <a:pt x="3460" y="3575"/>
                  </a:lnTo>
                  <a:lnTo>
                    <a:pt x="3483" y="3552"/>
                  </a:lnTo>
                  <a:lnTo>
                    <a:pt x="3483" y="3529"/>
                  </a:lnTo>
                  <a:lnTo>
                    <a:pt x="3483" y="352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0"/>
            <p:cNvSpPr/>
            <p:nvPr/>
          </p:nvSpPr>
          <p:spPr>
            <a:xfrm>
              <a:off x="6686690" y="2288000"/>
              <a:ext cx="56163" cy="144091"/>
            </a:xfrm>
            <a:custGeom>
              <a:avLst/>
              <a:gdLst/>
              <a:ahLst/>
              <a:cxnLst/>
              <a:rect l="l" t="t" r="r" b="b"/>
              <a:pathLst>
                <a:path w="1708" h="4382" extrusionOk="0">
                  <a:moveTo>
                    <a:pt x="808" y="24"/>
                  </a:moveTo>
                  <a:lnTo>
                    <a:pt x="808" y="24"/>
                  </a:lnTo>
                  <a:lnTo>
                    <a:pt x="762" y="0"/>
                  </a:lnTo>
                  <a:lnTo>
                    <a:pt x="762" y="0"/>
                  </a:lnTo>
                  <a:lnTo>
                    <a:pt x="647" y="0"/>
                  </a:lnTo>
                  <a:lnTo>
                    <a:pt x="554" y="47"/>
                  </a:lnTo>
                  <a:lnTo>
                    <a:pt x="554" y="47"/>
                  </a:lnTo>
                  <a:lnTo>
                    <a:pt x="485" y="93"/>
                  </a:lnTo>
                  <a:lnTo>
                    <a:pt x="416" y="162"/>
                  </a:lnTo>
                  <a:lnTo>
                    <a:pt x="278" y="300"/>
                  </a:lnTo>
                  <a:lnTo>
                    <a:pt x="278" y="300"/>
                  </a:lnTo>
                  <a:lnTo>
                    <a:pt x="162" y="485"/>
                  </a:lnTo>
                  <a:lnTo>
                    <a:pt x="93" y="715"/>
                  </a:lnTo>
                  <a:lnTo>
                    <a:pt x="24" y="946"/>
                  </a:lnTo>
                  <a:lnTo>
                    <a:pt x="1" y="1130"/>
                  </a:lnTo>
                  <a:lnTo>
                    <a:pt x="1" y="1130"/>
                  </a:lnTo>
                  <a:lnTo>
                    <a:pt x="1" y="1361"/>
                  </a:lnTo>
                  <a:lnTo>
                    <a:pt x="24" y="1592"/>
                  </a:lnTo>
                  <a:lnTo>
                    <a:pt x="93" y="2053"/>
                  </a:lnTo>
                  <a:lnTo>
                    <a:pt x="139" y="2283"/>
                  </a:lnTo>
                  <a:lnTo>
                    <a:pt x="208" y="2514"/>
                  </a:lnTo>
                  <a:lnTo>
                    <a:pt x="278" y="2722"/>
                  </a:lnTo>
                  <a:lnTo>
                    <a:pt x="393" y="2952"/>
                  </a:lnTo>
                  <a:lnTo>
                    <a:pt x="393" y="2952"/>
                  </a:lnTo>
                  <a:lnTo>
                    <a:pt x="485" y="3160"/>
                  </a:lnTo>
                  <a:lnTo>
                    <a:pt x="600" y="3367"/>
                  </a:lnTo>
                  <a:lnTo>
                    <a:pt x="739" y="3575"/>
                  </a:lnTo>
                  <a:lnTo>
                    <a:pt x="877" y="3759"/>
                  </a:lnTo>
                  <a:lnTo>
                    <a:pt x="877" y="3759"/>
                  </a:lnTo>
                  <a:lnTo>
                    <a:pt x="1039" y="3921"/>
                  </a:lnTo>
                  <a:lnTo>
                    <a:pt x="1200" y="4082"/>
                  </a:lnTo>
                  <a:lnTo>
                    <a:pt x="1384" y="4221"/>
                  </a:lnTo>
                  <a:lnTo>
                    <a:pt x="1592" y="4359"/>
                  </a:lnTo>
                  <a:lnTo>
                    <a:pt x="1592" y="4359"/>
                  </a:lnTo>
                  <a:lnTo>
                    <a:pt x="1661" y="4382"/>
                  </a:lnTo>
                  <a:lnTo>
                    <a:pt x="1707" y="4336"/>
                  </a:lnTo>
                  <a:lnTo>
                    <a:pt x="1707" y="4336"/>
                  </a:lnTo>
                  <a:lnTo>
                    <a:pt x="1707" y="4267"/>
                  </a:lnTo>
                  <a:lnTo>
                    <a:pt x="1684" y="4221"/>
                  </a:lnTo>
                  <a:lnTo>
                    <a:pt x="1684" y="4221"/>
                  </a:lnTo>
                  <a:lnTo>
                    <a:pt x="1500" y="4082"/>
                  </a:lnTo>
                  <a:lnTo>
                    <a:pt x="1361" y="3944"/>
                  </a:lnTo>
                  <a:lnTo>
                    <a:pt x="1062" y="3598"/>
                  </a:lnTo>
                  <a:lnTo>
                    <a:pt x="1062" y="3598"/>
                  </a:lnTo>
                  <a:lnTo>
                    <a:pt x="808" y="3229"/>
                  </a:lnTo>
                  <a:lnTo>
                    <a:pt x="600" y="2860"/>
                  </a:lnTo>
                  <a:lnTo>
                    <a:pt x="600" y="2860"/>
                  </a:lnTo>
                  <a:lnTo>
                    <a:pt x="439" y="2422"/>
                  </a:lnTo>
                  <a:lnTo>
                    <a:pt x="324" y="2007"/>
                  </a:lnTo>
                  <a:lnTo>
                    <a:pt x="254" y="1569"/>
                  </a:lnTo>
                  <a:lnTo>
                    <a:pt x="231" y="1361"/>
                  </a:lnTo>
                  <a:lnTo>
                    <a:pt x="231" y="1154"/>
                  </a:lnTo>
                  <a:lnTo>
                    <a:pt x="231" y="1154"/>
                  </a:lnTo>
                  <a:lnTo>
                    <a:pt x="231" y="969"/>
                  </a:lnTo>
                  <a:lnTo>
                    <a:pt x="278" y="761"/>
                  </a:lnTo>
                  <a:lnTo>
                    <a:pt x="324" y="577"/>
                  </a:lnTo>
                  <a:lnTo>
                    <a:pt x="416" y="393"/>
                  </a:lnTo>
                  <a:lnTo>
                    <a:pt x="416" y="393"/>
                  </a:lnTo>
                  <a:lnTo>
                    <a:pt x="508" y="254"/>
                  </a:lnTo>
                  <a:lnTo>
                    <a:pt x="623" y="162"/>
                  </a:lnTo>
                  <a:lnTo>
                    <a:pt x="623" y="162"/>
                  </a:lnTo>
                  <a:lnTo>
                    <a:pt x="785" y="93"/>
                  </a:lnTo>
                  <a:lnTo>
                    <a:pt x="785" y="93"/>
                  </a:lnTo>
                  <a:lnTo>
                    <a:pt x="808" y="70"/>
                  </a:lnTo>
                  <a:lnTo>
                    <a:pt x="808" y="70"/>
                  </a:lnTo>
                  <a:lnTo>
                    <a:pt x="831" y="70"/>
                  </a:lnTo>
                  <a:lnTo>
                    <a:pt x="831" y="47"/>
                  </a:lnTo>
                  <a:lnTo>
                    <a:pt x="831" y="47"/>
                  </a:lnTo>
                  <a:lnTo>
                    <a:pt x="831" y="24"/>
                  </a:lnTo>
                  <a:lnTo>
                    <a:pt x="808" y="24"/>
                  </a:lnTo>
                  <a:lnTo>
                    <a:pt x="808" y="2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0"/>
            <p:cNvSpPr/>
            <p:nvPr/>
          </p:nvSpPr>
          <p:spPr>
            <a:xfrm>
              <a:off x="7360803" y="2264489"/>
              <a:ext cx="126663" cy="149418"/>
            </a:xfrm>
            <a:custGeom>
              <a:avLst/>
              <a:gdLst/>
              <a:ahLst/>
              <a:cxnLst/>
              <a:rect l="l" t="t" r="r" b="b"/>
              <a:pathLst>
                <a:path w="3852" h="4544" extrusionOk="0">
                  <a:moveTo>
                    <a:pt x="93" y="4520"/>
                  </a:moveTo>
                  <a:lnTo>
                    <a:pt x="93" y="4520"/>
                  </a:lnTo>
                  <a:lnTo>
                    <a:pt x="139" y="4520"/>
                  </a:lnTo>
                  <a:lnTo>
                    <a:pt x="185" y="4497"/>
                  </a:lnTo>
                  <a:lnTo>
                    <a:pt x="185" y="4497"/>
                  </a:lnTo>
                  <a:lnTo>
                    <a:pt x="277" y="4382"/>
                  </a:lnTo>
                  <a:lnTo>
                    <a:pt x="346" y="4244"/>
                  </a:lnTo>
                  <a:lnTo>
                    <a:pt x="439" y="3967"/>
                  </a:lnTo>
                  <a:lnTo>
                    <a:pt x="439" y="3967"/>
                  </a:lnTo>
                  <a:lnTo>
                    <a:pt x="923" y="2814"/>
                  </a:lnTo>
                  <a:lnTo>
                    <a:pt x="923" y="2814"/>
                  </a:lnTo>
                  <a:lnTo>
                    <a:pt x="1177" y="2237"/>
                  </a:lnTo>
                  <a:lnTo>
                    <a:pt x="1453" y="1684"/>
                  </a:lnTo>
                  <a:lnTo>
                    <a:pt x="1453" y="1684"/>
                  </a:lnTo>
                  <a:lnTo>
                    <a:pt x="1615" y="1407"/>
                  </a:lnTo>
                  <a:lnTo>
                    <a:pt x="1776" y="1131"/>
                  </a:lnTo>
                  <a:lnTo>
                    <a:pt x="1961" y="877"/>
                  </a:lnTo>
                  <a:lnTo>
                    <a:pt x="2191" y="623"/>
                  </a:lnTo>
                  <a:lnTo>
                    <a:pt x="2191" y="623"/>
                  </a:lnTo>
                  <a:lnTo>
                    <a:pt x="2307" y="508"/>
                  </a:lnTo>
                  <a:lnTo>
                    <a:pt x="2445" y="393"/>
                  </a:lnTo>
                  <a:lnTo>
                    <a:pt x="2445" y="393"/>
                  </a:lnTo>
                  <a:lnTo>
                    <a:pt x="2629" y="300"/>
                  </a:lnTo>
                  <a:lnTo>
                    <a:pt x="2837" y="231"/>
                  </a:lnTo>
                  <a:lnTo>
                    <a:pt x="3044" y="185"/>
                  </a:lnTo>
                  <a:lnTo>
                    <a:pt x="3252" y="208"/>
                  </a:lnTo>
                  <a:lnTo>
                    <a:pt x="3252" y="208"/>
                  </a:lnTo>
                  <a:lnTo>
                    <a:pt x="3437" y="254"/>
                  </a:lnTo>
                  <a:lnTo>
                    <a:pt x="3529" y="300"/>
                  </a:lnTo>
                  <a:lnTo>
                    <a:pt x="3621" y="370"/>
                  </a:lnTo>
                  <a:lnTo>
                    <a:pt x="3690" y="439"/>
                  </a:lnTo>
                  <a:lnTo>
                    <a:pt x="3736" y="531"/>
                  </a:lnTo>
                  <a:lnTo>
                    <a:pt x="3805" y="623"/>
                  </a:lnTo>
                  <a:lnTo>
                    <a:pt x="3852" y="739"/>
                  </a:lnTo>
                  <a:lnTo>
                    <a:pt x="3852" y="739"/>
                  </a:lnTo>
                  <a:lnTo>
                    <a:pt x="3852" y="762"/>
                  </a:lnTo>
                  <a:lnTo>
                    <a:pt x="3852" y="762"/>
                  </a:lnTo>
                  <a:lnTo>
                    <a:pt x="3852" y="739"/>
                  </a:lnTo>
                  <a:lnTo>
                    <a:pt x="3852" y="739"/>
                  </a:lnTo>
                  <a:lnTo>
                    <a:pt x="3829" y="577"/>
                  </a:lnTo>
                  <a:lnTo>
                    <a:pt x="3759" y="439"/>
                  </a:lnTo>
                  <a:lnTo>
                    <a:pt x="3667" y="323"/>
                  </a:lnTo>
                  <a:lnTo>
                    <a:pt x="3575" y="231"/>
                  </a:lnTo>
                  <a:lnTo>
                    <a:pt x="3460" y="139"/>
                  </a:lnTo>
                  <a:lnTo>
                    <a:pt x="3344" y="93"/>
                  </a:lnTo>
                  <a:lnTo>
                    <a:pt x="3206" y="47"/>
                  </a:lnTo>
                  <a:lnTo>
                    <a:pt x="3044" y="1"/>
                  </a:lnTo>
                  <a:lnTo>
                    <a:pt x="3044" y="1"/>
                  </a:lnTo>
                  <a:lnTo>
                    <a:pt x="2837" y="1"/>
                  </a:lnTo>
                  <a:lnTo>
                    <a:pt x="2629" y="1"/>
                  </a:lnTo>
                  <a:lnTo>
                    <a:pt x="2422" y="47"/>
                  </a:lnTo>
                  <a:lnTo>
                    <a:pt x="2214" y="139"/>
                  </a:lnTo>
                  <a:lnTo>
                    <a:pt x="2214" y="139"/>
                  </a:lnTo>
                  <a:lnTo>
                    <a:pt x="2053" y="231"/>
                  </a:lnTo>
                  <a:lnTo>
                    <a:pt x="1891" y="370"/>
                  </a:lnTo>
                  <a:lnTo>
                    <a:pt x="1891" y="370"/>
                  </a:lnTo>
                  <a:lnTo>
                    <a:pt x="1592" y="715"/>
                  </a:lnTo>
                  <a:lnTo>
                    <a:pt x="1315" y="1108"/>
                  </a:lnTo>
                  <a:lnTo>
                    <a:pt x="1084" y="1500"/>
                  </a:lnTo>
                  <a:lnTo>
                    <a:pt x="877" y="1915"/>
                  </a:lnTo>
                  <a:lnTo>
                    <a:pt x="877" y="1915"/>
                  </a:lnTo>
                  <a:lnTo>
                    <a:pt x="692" y="2307"/>
                  </a:lnTo>
                  <a:lnTo>
                    <a:pt x="531" y="2722"/>
                  </a:lnTo>
                  <a:lnTo>
                    <a:pt x="531" y="2722"/>
                  </a:lnTo>
                  <a:lnTo>
                    <a:pt x="323" y="3344"/>
                  </a:lnTo>
                  <a:lnTo>
                    <a:pt x="139" y="3967"/>
                  </a:lnTo>
                  <a:lnTo>
                    <a:pt x="139" y="3967"/>
                  </a:lnTo>
                  <a:lnTo>
                    <a:pt x="24" y="4382"/>
                  </a:lnTo>
                  <a:lnTo>
                    <a:pt x="24" y="4382"/>
                  </a:lnTo>
                  <a:lnTo>
                    <a:pt x="1" y="4428"/>
                  </a:lnTo>
                  <a:lnTo>
                    <a:pt x="1" y="4428"/>
                  </a:lnTo>
                  <a:lnTo>
                    <a:pt x="24" y="4474"/>
                  </a:lnTo>
                  <a:lnTo>
                    <a:pt x="47" y="4497"/>
                  </a:lnTo>
                  <a:lnTo>
                    <a:pt x="47" y="4497"/>
                  </a:lnTo>
                  <a:lnTo>
                    <a:pt x="47" y="4520"/>
                  </a:lnTo>
                  <a:lnTo>
                    <a:pt x="70" y="4544"/>
                  </a:lnTo>
                  <a:lnTo>
                    <a:pt x="70" y="4544"/>
                  </a:lnTo>
                  <a:lnTo>
                    <a:pt x="93" y="4544"/>
                  </a:lnTo>
                  <a:lnTo>
                    <a:pt x="93" y="4520"/>
                  </a:lnTo>
                  <a:lnTo>
                    <a:pt x="93" y="452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0"/>
            <p:cNvSpPr/>
            <p:nvPr/>
          </p:nvSpPr>
          <p:spPr>
            <a:xfrm>
              <a:off x="7394935" y="2294050"/>
              <a:ext cx="59156" cy="117588"/>
            </a:xfrm>
            <a:custGeom>
              <a:avLst/>
              <a:gdLst/>
              <a:ahLst/>
              <a:cxnLst/>
              <a:rect l="l" t="t" r="r" b="b"/>
              <a:pathLst>
                <a:path w="1799" h="3576" extrusionOk="0">
                  <a:moveTo>
                    <a:pt x="484" y="24"/>
                  </a:moveTo>
                  <a:lnTo>
                    <a:pt x="484" y="24"/>
                  </a:lnTo>
                  <a:lnTo>
                    <a:pt x="508" y="47"/>
                  </a:lnTo>
                  <a:lnTo>
                    <a:pt x="508" y="93"/>
                  </a:lnTo>
                  <a:lnTo>
                    <a:pt x="508" y="93"/>
                  </a:lnTo>
                  <a:lnTo>
                    <a:pt x="484" y="116"/>
                  </a:lnTo>
                  <a:lnTo>
                    <a:pt x="484" y="139"/>
                  </a:lnTo>
                  <a:lnTo>
                    <a:pt x="484" y="139"/>
                  </a:lnTo>
                  <a:lnTo>
                    <a:pt x="484" y="139"/>
                  </a:lnTo>
                  <a:lnTo>
                    <a:pt x="508" y="162"/>
                  </a:lnTo>
                  <a:lnTo>
                    <a:pt x="508" y="162"/>
                  </a:lnTo>
                  <a:lnTo>
                    <a:pt x="508" y="209"/>
                  </a:lnTo>
                  <a:lnTo>
                    <a:pt x="508" y="232"/>
                  </a:lnTo>
                  <a:lnTo>
                    <a:pt x="508" y="232"/>
                  </a:lnTo>
                  <a:lnTo>
                    <a:pt x="461" y="209"/>
                  </a:lnTo>
                  <a:lnTo>
                    <a:pt x="531" y="255"/>
                  </a:lnTo>
                  <a:lnTo>
                    <a:pt x="531" y="255"/>
                  </a:lnTo>
                  <a:lnTo>
                    <a:pt x="554" y="255"/>
                  </a:lnTo>
                  <a:lnTo>
                    <a:pt x="600" y="255"/>
                  </a:lnTo>
                  <a:lnTo>
                    <a:pt x="600" y="255"/>
                  </a:lnTo>
                  <a:lnTo>
                    <a:pt x="784" y="301"/>
                  </a:lnTo>
                  <a:lnTo>
                    <a:pt x="946" y="370"/>
                  </a:lnTo>
                  <a:lnTo>
                    <a:pt x="1084" y="462"/>
                  </a:lnTo>
                  <a:lnTo>
                    <a:pt x="1222" y="601"/>
                  </a:lnTo>
                  <a:lnTo>
                    <a:pt x="1222" y="601"/>
                  </a:lnTo>
                  <a:lnTo>
                    <a:pt x="1338" y="762"/>
                  </a:lnTo>
                  <a:lnTo>
                    <a:pt x="1407" y="923"/>
                  </a:lnTo>
                  <a:lnTo>
                    <a:pt x="1453" y="1131"/>
                  </a:lnTo>
                  <a:lnTo>
                    <a:pt x="1430" y="1315"/>
                  </a:lnTo>
                  <a:lnTo>
                    <a:pt x="1430" y="1315"/>
                  </a:lnTo>
                  <a:lnTo>
                    <a:pt x="1384" y="1638"/>
                  </a:lnTo>
                  <a:lnTo>
                    <a:pt x="1269" y="1938"/>
                  </a:lnTo>
                  <a:lnTo>
                    <a:pt x="1130" y="2215"/>
                  </a:lnTo>
                  <a:lnTo>
                    <a:pt x="946" y="2468"/>
                  </a:lnTo>
                  <a:lnTo>
                    <a:pt x="946" y="2468"/>
                  </a:lnTo>
                  <a:lnTo>
                    <a:pt x="761" y="2722"/>
                  </a:lnTo>
                  <a:lnTo>
                    <a:pt x="531" y="2953"/>
                  </a:lnTo>
                  <a:lnTo>
                    <a:pt x="300" y="3183"/>
                  </a:lnTo>
                  <a:lnTo>
                    <a:pt x="46" y="3414"/>
                  </a:lnTo>
                  <a:lnTo>
                    <a:pt x="46" y="3414"/>
                  </a:lnTo>
                  <a:lnTo>
                    <a:pt x="23" y="3437"/>
                  </a:lnTo>
                  <a:lnTo>
                    <a:pt x="0" y="3460"/>
                  </a:lnTo>
                  <a:lnTo>
                    <a:pt x="0" y="3506"/>
                  </a:lnTo>
                  <a:lnTo>
                    <a:pt x="23" y="3529"/>
                  </a:lnTo>
                  <a:lnTo>
                    <a:pt x="23" y="3529"/>
                  </a:lnTo>
                  <a:lnTo>
                    <a:pt x="46" y="3552"/>
                  </a:lnTo>
                  <a:lnTo>
                    <a:pt x="69" y="3575"/>
                  </a:lnTo>
                  <a:lnTo>
                    <a:pt x="116" y="3552"/>
                  </a:lnTo>
                  <a:lnTo>
                    <a:pt x="139" y="3552"/>
                  </a:lnTo>
                  <a:lnTo>
                    <a:pt x="139" y="3552"/>
                  </a:lnTo>
                  <a:lnTo>
                    <a:pt x="484" y="3299"/>
                  </a:lnTo>
                  <a:lnTo>
                    <a:pt x="807" y="3022"/>
                  </a:lnTo>
                  <a:lnTo>
                    <a:pt x="1107" y="2745"/>
                  </a:lnTo>
                  <a:lnTo>
                    <a:pt x="1361" y="2422"/>
                  </a:lnTo>
                  <a:lnTo>
                    <a:pt x="1361" y="2422"/>
                  </a:lnTo>
                  <a:lnTo>
                    <a:pt x="1499" y="2192"/>
                  </a:lnTo>
                  <a:lnTo>
                    <a:pt x="1638" y="1938"/>
                  </a:lnTo>
                  <a:lnTo>
                    <a:pt x="1730" y="1661"/>
                  </a:lnTo>
                  <a:lnTo>
                    <a:pt x="1799" y="1385"/>
                  </a:lnTo>
                  <a:lnTo>
                    <a:pt x="1799" y="1385"/>
                  </a:lnTo>
                  <a:lnTo>
                    <a:pt x="1799" y="1223"/>
                  </a:lnTo>
                  <a:lnTo>
                    <a:pt x="1799" y="1085"/>
                  </a:lnTo>
                  <a:lnTo>
                    <a:pt x="1776" y="970"/>
                  </a:lnTo>
                  <a:lnTo>
                    <a:pt x="1753" y="831"/>
                  </a:lnTo>
                  <a:lnTo>
                    <a:pt x="1707" y="693"/>
                  </a:lnTo>
                  <a:lnTo>
                    <a:pt x="1638" y="577"/>
                  </a:lnTo>
                  <a:lnTo>
                    <a:pt x="1568" y="462"/>
                  </a:lnTo>
                  <a:lnTo>
                    <a:pt x="1476" y="347"/>
                  </a:lnTo>
                  <a:lnTo>
                    <a:pt x="1476" y="347"/>
                  </a:lnTo>
                  <a:lnTo>
                    <a:pt x="1315" y="209"/>
                  </a:lnTo>
                  <a:lnTo>
                    <a:pt x="1084" y="93"/>
                  </a:lnTo>
                  <a:lnTo>
                    <a:pt x="853" y="24"/>
                  </a:lnTo>
                  <a:lnTo>
                    <a:pt x="738" y="1"/>
                  </a:lnTo>
                  <a:lnTo>
                    <a:pt x="600" y="1"/>
                  </a:lnTo>
                  <a:lnTo>
                    <a:pt x="600" y="1"/>
                  </a:lnTo>
                  <a:lnTo>
                    <a:pt x="554" y="1"/>
                  </a:lnTo>
                  <a:lnTo>
                    <a:pt x="531" y="1"/>
                  </a:lnTo>
                  <a:lnTo>
                    <a:pt x="531" y="1"/>
                  </a:lnTo>
                  <a:lnTo>
                    <a:pt x="461" y="47"/>
                  </a:lnTo>
                  <a:lnTo>
                    <a:pt x="484" y="24"/>
                  </a:lnTo>
                  <a:lnTo>
                    <a:pt x="484" y="24"/>
                  </a:lnTo>
                  <a:lnTo>
                    <a:pt x="484" y="2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0"/>
            <p:cNvSpPr/>
            <p:nvPr/>
          </p:nvSpPr>
          <p:spPr>
            <a:xfrm>
              <a:off x="7080254" y="2237953"/>
              <a:ext cx="21242" cy="229027"/>
            </a:xfrm>
            <a:custGeom>
              <a:avLst/>
              <a:gdLst/>
              <a:ahLst/>
              <a:cxnLst/>
              <a:rect l="l" t="t" r="r" b="b"/>
              <a:pathLst>
                <a:path w="646" h="6965" extrusionOk="0">
                  <a:moveTo>
                    <a:pt x="461" y="24"/>
                  </a:moveTo>
                  <a:lnTo>
                    <a:pt x="461" y="24"/>
                  </a:lnTo>
                  <a:lnTo>
                    <a:pt x="484" y="1"/>
                  </a:lnTo>
                  <a:lnTo>
                    <a:pt x="461" y="24"/>
                  </a:lnTo>
                  <a:lnTo>
                    <a:pt x="461" y="24"/>
                  </a:lnTo>
                  <a:lnTo>
                    <a:pt x="438" y="47"/>
                  </a:lnTo>
                  <a:lnTo>
                    <a:pt x="438" y="93"/>
                  </a:lnTo>
                  <a:lnTo>
                    <a:pt x="438" y="93"/>
                  </a:lnTo>
                  <a:lnTo>
                    <a:pt x="346" y="393"/>
                  </a:lnTo>
                  <a:lnTo>
                    <a:pt x="277" y="692"/>
                  </a:lnTo>
                  <a:lnTo>
                    <a:pt x="277" y="692"/>
                  </a:lnTo>
                  <a:lnTo>
                    <a:pt x="208" y="1107"/>
                  </a:lnTo>
                  <a:lnTo>
                    <a:pt x="139" y="1522"/>
                  </a:lnTo>
                  <a:lnTo>
                    <a:pt x="46" y="2353"/>
                  </a:lnTo>
                  <a:lnTo>
                    <a:pt x="46" y="2353"/>
                  </a:lnTo>
                  <a:lnTo>
                    <a:pt x="23" y="2929"/>
                  </a:lnTo>
                  <a:lnTo>
                    <a:pt x="0" y="3483"/>
                  </a:lnTo>
                  <a:lnTo>
                    <a:pt x="0" y="3483"/>
                  </a:lnTo>
                  <a:lnTo>
                    <a:pt x="46" y="4174"/>
                  </a:lnTo>
                  <a:lnTo>
                    <a:pt x="92" y="4866"/>
                  </a:lnTo>
                  <a:lnTo>
                    <a:pt x="185" y="5558"/>
                  </a:lnTo>
                  <a:lnTo>
                    <a:pt x="300" y="6273"/>
                  </a:lnTo>
                  <a:lnTo>
                    <a:pt x="300" y="6273"/>
                  </a:lnTo>
                  <a:lnTo>
                    <a:pt x="369" y="6596"/>
                  </a:lnTo>
                  <a:lnTo>
                    <a:pt x="369" y="6596"/>
                  </a:lnTo>
                  <a:lnTo>
                    <a:pt x="484" y="6942"/>
                  </a:lnTo>
                  <a:lnTo>
                    <a:pt x="484" y="6942"/>
                  </a:lnTo>
                  <a:lnTo>
                    <a:pt x="507" y="6965"/>
                  </a:lnTo>
                  <a:lnTo>
                    <a:pt x="507" y="6965"/>
                  </a:lnTo>
                  <a:lnTo>
                    <a:pt x="507" y="6965"/>
                  </a:lnTo>
                  <a:lnTo>
                    <a:pt x="531" y="6942"/>
                  </a:lnTo>
                  <a:lnTo>
                    <a:pt x="531" y="6942"/>
                  </a:lnTo>
                  <a:lnTo>
                    <a:pt x="531" y="6942"/>
                  </a:lnTo>
                  <a:lnTo>
                    <a:pt x="554" y="6596"/>
                  </a:lnTo>
                  <a:lnTo>
                    <a:pt x="554" y="6596"/>
                  </a:lnTo>
                  <a:lnTo>
                    <a:pt x="507" y="6088"/>
                  </a:lnTo>
                  <a:lnTo>
                    <a:pt x="507" y="6088"/>
                  </a:lnTo>
                  <a:lnTo>
                    <a:pt x="461" y="5120"/>
                  </a:lnTo>
                  <a:lnTo>
                    <a:pt x="461" y="4174"/>
                  </a:lnTo>
                  <a:lnTo>
                    <a:pt x="461" y="4174"/>
                  </a:lnTo>
                  <a:lnTo>
                    <a:pt x="461" y="3552"/>
                  </a:lnTo>
                  <a:lnTo>
                    <a:pt x="484" y="2929"/>
                  </a:lnTo>
                  <a:lnTo>
                    <a:pt x="484" y="2929"/>
                  </a:lnTo>
                  <a:lnTo>
                    <a:pt x="531" y="1707"/>
                  </a:lnTo>
                  <a:lnTo>
                    <a:pt x="531" y="1707"/>
                  </a:lnTo>
                  <a:lnTo>
                    <a:pt x="623" y="669"/>
                  </a:lnTo>
                  <a:lnTo>
                    <a:pt x="623" y="669"/>
                  </a:lnTo>
                  <a:lnTo>
                    <a:pt x="646" y="208"/>
                  </a:lnTo>
                  <a:lnTo>
                    <a:pt x="646" y="208"/>
                  </a:lnTo>
                  <a:lnTo>
                    <a:pt x="646" y="139"/>
                  </a:lnTo>
                  <a:lnTo>
                    <a:pt x="646" y="93"/>
                  </a:lnTo>
                  <a:lnTo>
                    <a:pt x="646" y="70"/>
                  </a:lnTo>
                  <a:lnTo>
                    <a:pt x="646" y="70"/>
                  </a:lnTo>
                  <a:lnTo>
                    <a:pt x="623" y="24"/>
                  </a:lnTo>
                  <a:lnTo>
                    <a:pt x="623" y="24"/>
                  </a:lnTo>
                  <a:lnTo>
                    <a:pt x="623" y="47"/>
                  </a:lnTo>
                  <a:lnTo>
                    <a:pt x="577" y="47"/>
                  </a:lnTo>
                  <a:lnTo>
                    <a:pt x="577" y="47"/>
                  </a:lnTo>
                  <a:lnTo>
                    <a:pt x="577" y="24"/>
                  </a:lnTo>
                  <a:lnTo>
                    <a:pt x="554" y="1"/>
                  </a:lnTo>
                  <a:lnTo>
                    <a:pt x="554" y="1"/>
                  </a:lnTo>
                  <a:lnTo>
                    <a:pt x="531" y="1"/>
                  </a:lnTo>
                  <a:lnTo>
                    <a:pt x="531" y="24"/>
                  </a:lnTo>
                  <a:lnTo>
                    <a:pt x="531" y="24"/>
                  </a:lnTo>
                  <a:lnTo>
                    <a:pt x="484" y="24"/>
                  </a:lnTo>
                  <a:lnTo>
                    <a:pt x="461" y="24"/>
                  </a:lnTo>
                  <a:lnTo>
                    <a:pt x="461" y="2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0"/>
            <p:cNvSpPr/>
            <p:nvPr/>
          </p:nvSpPr>
          <p:spPr>
            <a:xfrm>
              <a:off x="6833047" y="2403251"/>
              <a:ext cx="156225" cy="155501"/>
            </a:xfrm>
            <a:custGeom>
              <a:avLst/>
              <a:gdLst/>
              <a:ahLst/>
              <a:cxnLst/>
              <a:rect l="l" t="t" r="r" b="b"/>
              <a:pathLst>
                <a:path w="4751" h="4729" extrusionOk="0">
                  <a:moveTo>
                    <a:pt x="2376" y="1"/>
                  </a:moveTo>
                  <a:lnTo>
                    <a:pt x="2376" y="1"/>
                  </a:lnTo>
                  <a:lnTo>
                    <a:pt x="2629" y="1"/>
                  </a:lnTo>
                  <a:lnTo>
                    <a:pt x="2860" y="47"/>
                  </a:lnTo>
                  <a:lnTo>
                    <a:pt x="3091" y="116"/>
                  </a:lnTo>
                  <a:lnTo>
                    <a:pt x="3298" y="185"/>
                  </a:lnTo>
                  <a:lnTo>
                    <a:pt x="3506" y="277"/>
                  </a:lnTo>
                  <a:lnTo>
                    <a:pt x="3690" y="393"/>
                  </a:lnTo>
                  <a:lnTo>
                    <a:pt x="3875" y="531"/>
                  </a:lnTo>
                  <a:lnTo>
                    <a:pt x="4059" y="692"/>
                  </a:lnTo>
                  <a:lnTo>
                    <a:pt x="4197" y="854"/>
                  </a:lnTo>
                  <a:lnTo>
                    <a:pt x="4336" y="1038"/>
                  </a:lnTo>
                  <a:lnTo>
                    <a:pt x="4451" y="1246"/>
                  </a:lnTo>
                  <a:lnTo>
                    <a:pt x="4566" y="1453"/>
                  </a:lnTo>
                  <a:lnTo>
                    <a:pt x="4636" y="1661"/>
                  </a:lnTo>
                  <a:lnTo>
                    <a:pt x="4705" y="1892"/>
                  </a:lnTo>
                  <a:lnTo>
                    <a:pt x="4728" y="2122"/>
                  </a:lnTo>
                  <a:lnTo>
                    <a:pt x="4751" y="2376"/>
                  </a:lnTo>
                  <a:lnTo>
                    <a:pt x="4751" y="2376"/>
                  </a:lnTo>
                  <a:lnTo>
                    <a:pt x="4728" y="2607"/>
                  </a:lnTo>
                  <a:lnTo>
                    <a:pt x="4705" y="2837"/>
                  </a:lnTo>
                  <a:lnTo>
                    <a:pt x="4636" y="3068"/>
                  </a:lnTo>
                  <a:lnTo>
                    <a:pt x="4566" y="3298"/>
                  </a:lnTo>
                  <a:lnTo>
                    <a:pt x="4451" y="3506"/>
                  </a:lnTo>
                  <a:lnTo>
                    <a:pt x="4336" y="3690"/>
                  </a:lnTo>
                  <a:lnTo>
                    <a:pt x="4197" y="3875"/>
                  </a:lnTo>
                  <a:lnTo>
                    <a:pt x="4059" y="4036"/>
                  </a:lnTo>
                  <a:lnTo>
                    <a:pt x="3875" y="4198"/>
                  </a:lnTo>
                  <a:lnTo>
                    <a:pt x="3690" y="4336"/>
                  </a:lnTo>
                  <a:lnTo>
                    <a:pt x="3506" y="4451"/>
                  </a:lnTo>
                  <a:lnTo>
                    <a:pt x="3298" y="4544"/>
                  </a:lnTo>
                  <a:lnTo>
                    <a:pt x="3091" y="4636"/>
                  </a:lnTo>
                  <a:lnTo>
                    <a:pt x="2860" y="4682"/>
                  </a:lnTo>
                  <a:lnTo>
                    <a:pt x="2629" y="4728"/>
                  </a:lnTo>
                  <a:lnTo>
                    <a:pt x="2376" y="4728"/>
                  </a:lnTo>
                  <a:lnTo>
                    <a:pt x="2376" y="4728"/>
                  </a:lnTo>
                  <a:lnTo>
                    <a:pt x="2145" y="4728"/>
                  </a:lnTo>
                  <a:lnTo>
                    <a:pt x="1891" y="4682"/>
                  </a:lnTo>
                  <a:lnTo>
                    <a:pt x="1684" y="4636"/>
                  </a:lnTo>
                  <a:lnTo>
                    <a:pt x="1453" y="4544"/>
                  </a:lnTo>
                  <a:lnTo>
                    <a:pt x="1246" y="4451"/>
                  </a:lnTo>
                  <a:lnTo>
                    <a:pt x="1061" y="4336"/>
                  </a:lnTo>
                  <a:lnTo>
                    <a:pt x="877" y="4198"/>
                  </a:lnTo>
                  <a:lnTo>
                    <a:pt x="692" y="4036"/>
                  </a:lnTo>
                  <a:lnTo>
                    <a:pt x="554" y="3875"/>
                  </a:lnTo>
                  <a:lnTo>
                    <a:pt x="416" y="3690"/>
                  </a:lnTo>
                  <a:lnTo>
                    <a:pt x="300" y="3506"/>
                  </a:lnTo>
                  <a:lnTo>
                    <a:pt x="185" y="3298"/>
                  </a:lnTo>
                  <a:lnTo>
                    <a:pt x="116" y="3068"/>
                  </a:lnTo>
                  <a:lnTo>
                    <a:pt x="70" y="2837"/>
                  </a:lnTo>
                  <a:lnTo>
                    <a:pt x="24" y="2607"/>
                  </a:lnTo>
                  <a:lnTo>
                    <a:pt x="0" y="2376"/>
                  </a:lnTo>
                  <a:lnTo>
                    <a:pt x="0" y="2376"/>
                  </a:lnTo>
                  <a:lnTo>
                    <a:pt x="24" y="2122"/>
                  </a:lnTo>
                  <a:lnTo>
                    <a:pt x="70" y="1892"/>
                  </a:lnTo>
                  <a:lnTo>
                    <a:pt x="116" y="1661"/>
                  </a:lnTo>
                  <a:lnTo>
                    <a:pt x="185" y="1453"/>
                  </a:lnTo>
                  <a:lnTo>
                    <a:pt x="300" y="1246"/>
                  </a:lnTo>
                  <a:lnTo>
                    <a:pt x="416" y="1038"/>
                  </a:lnTo>
                  <a:lnTo>
                    <a:pt x="554" y="854"/>
                  </a:lnTo>
                  <a:lnTo>
                    <a:pt x="692" y="692"/>
                  </a:lnTo>
                  <a:lnTo>
                    <a:pt x="877" y="531"/>
                  </a:lnTo>
                  <a:lnTo>
                    <a:pt x="1061" y="393"/>
                  </a:lnTo>
                  <a:lnTo>
                    <a:pt x="1246" y="277"/>
                  </a:lnTo>
                  <a:lnTo>
                    <a:pt x="1453" y="185"/>
                  </a:lnTo>
                  <a:lnTo>
                    <a:pt x="1684" y="116"/>
                  </a:lnTo>
                  <a:lnTo>
                    <a:pt x="1891" y="47"/>
                  </a:lnTo>
                  <a:lnTo>
                    <a:pt x="2145" y="1"/>
                  </a:lnTo>
                  <a:lnTo>
                    <a:pt x="2376" y="1"/>
                  </a:lnTo>
                  <a:lnTo>
                    <a:pt x="23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0"/>
            <p:cNvSpPr/>
            <p:nvPr/>
          </p:nvSpPr>
          <p:spPr>
            <a:xfrm>
              <a:off x="7186397" y="2403251"/>
              <a:ext cx="155468" cy="155501"/>
            </a:xfrm>
            <a:custGeom>
              <a:avLst/>
              <a:gdLst/>
              <a:ahLst/>
              <a:cxnLst/>
              <a:rect l="l" t="t" r="r" b="b"/>
              <a:pathLst>
                <a:path w="4728" h="4729" extrusionOk="0">
                  <a:moveTo>
                    <a:pt x="2376" y="1"/>
                  </a:moveTo>
                  <a:lnTo>
                    <a:pt x="2376" y="1"/>
                  </a:lnTo>
                  <a:lnTo>
                    <a:pt x="2606" y="1"/>
                  </a:lnTo>
                  <a:lnTo>
                    <a:pt x="2837" y="47"/>
                  </a:lnTo>
                  <a:lnTo>
                    <a:pt x="3068" y="116"/>
                  </a:lnTo>
                  <a:lnTo>
                    <a:pt x="3298" y="185"/>
                  </a:lnTo>
                  <a:lnTo>
                    <a:pt x="3506" y="277"/>
                  </a:lnTo>
                  <a:lnTo>
                    <a:pt x="3690" y="393"/>
                  </a:lnTo>
                  <a:lnTo>
                    <a:pt x="3875" y="531"/>
                  </a:lnTo>
                  <a:lnTo>
                    <a:pt x="4036" y="692"/>
                  </a:lnTo>
                  <a:lnTo>
                    <a:pt x="4198" y="854"/>
                  </a:lnTo>
                  <a:lnTo>
                    <a:pt x="4336" y="1038"/>
                  </a:lnTo>
                  <a:lnTo>
                    <a:pt x="4451" y="1246"/>
                  </a:lnTo>
                  <a:lnTo>
                    <a:pt x="4544" y="1453"/>
                  </a:lnTo>
                  <a:lnTo>
                    <a:pt x="4636" y="1661"/>
                  </a:lnTo>
                  <a:lnTo>
                    <a:pt x="4682" y="1892"/>
                  </a:lnTo>
                  <a:lnTo>
                    <a:pt x="4728" y="2122"/>
                  </a:lnTo>
                  <a:lnTo>
                    <a:pt x="4728" y="2376"/>
                  </a:lnTo>
                  <a:lnTo>
                    <a:pt x="4728" y="2376"/>
                  </a:lnTo>
                  <a:lnTo>
                    <a:pt x="4728" y="2607"/>
                  </a:lnTo>
                  <a:lnTo>
                    <a:pt x="4682" y="2837"/>
                  </a:lnTo>
                  <a:lnTo>
                    <a:pt x="4636" y="3068"/>
                  </a:lnTo>
                  <a:lnTo>
                    <a:pt x="4544" y="3298"/>
                  </a:lnTo>
                  <a:lnTo>
                    <a:pt x="4451" y="3506"/>
                  </a:lnTo>
                  <a:lnTo>
                    <a:pt x="4336" y="3690"/>
                  </a:lnTo>
                  <a:lnTo>
                    <a:pt x="4198" y="3875"/>
                  </a:lnTo>
                  <a:lnTo>
                    <a:pt x="4036" y="4036"/>
                  </a:lnTo>
                  <a:lnTo>
                    <a:pt x="3875" y="4198"/>
                  </a:lnTo>
                  <a:lnTo>
                    <a:pt x="3690" y="4336"/>
                  </a:lnTo>
                  <a:lnTo>
                    <a:pt x="3506" y="4451"/>
                  </a:lnTo>
                  <a:lnTo>
                    <a:pt x="3298" y="4544"/>
                  </a:lnTo>
                  <a:lnTo>
                    <a:pt x="3068" y="4636"/>
                  </a:lnTo>
                  <a:lnTo>
                    <a:pt x="2837" y="4682"/>
                  </a:lnTo>
                  <a:lnTo>
                    <a:pt x="2606" y="4728"/>
                  </a:lnTo>
                  <a:lnTo>
                    <a:pt x="2376" y="4728"/>
                  </a:lnTo>
                  <a:lnTo>
                    <a:pt x="2376" y="4728"/>
                  </a:lnTo>
                  <a:lnTo>
                    <a:pt x="2122" y="4728"/>
                  </a:lnTo>
                  <a:lnTo>
                    <a:pt x="1892" y="4682"/>
                  </a:lnTo>
                  <a:lnTo>
                    <a:pt x="1661" y="4636"/>
                  </a:lnTo>
                  <a:lnTo>
                    <a:pt x="1453" y="4544"/>
                  </a:lnTo>
                  <a:lnTo>
                    <a:pt x="1246" y="4451"/>
                  </a:lnTo>
                  <a:lnTo>
                    <a:pt x="1038" y="4336"/>
                  </a:lnTo>
                  <a:lnTo>
                    <a:pt x="854" y="4198"/>
                  </a:lnTo>
                  <a:lnTo>
                    <a:pt x="692" y="4036"/>
                  </a:lnTo>
                  <a:lnTo>
                    <a:pt x="554" y="3875"/>
                  </a:lnTo>
                  <a:lnTo>
                    <a:pt x="416" y="3690"/>
                  </a:lnTo>
                  <a:lnTo>
                    <a:pt x="277" y="3506"/>
                  </a:lnTo>
                  <a:lnTo>
                    <a:pt x="185" y="3298"/>
                  </a:lnTo>
                  <a:lnTo>
                    <a:pt x="116" y="3068"/>
                  </a:lnTo>
                  <a:lnTo>
                    <a:pt x="47" y="2837"/>
                  </a:lnTo>
                  <a:lnTo>
                    <a:pt x="24" y="2607"/>
                  </a:lnTo>
                  <a:lnTo>
                    <a:pt x="1" y="2376"/>
                  </a:lnTo>
                  <a:lnTo>
                    <a:pt x="1" y="2376"/>
                  </a:lnTo>
                  <a:lnTo>
                    <a:pt x="24" y="2122"/>
                  </a:lnTo>
                  <a:lnTo>
                    <a:pt x="47" y="1892"/>
                  </a:lnTo>
                  <a:lnTo>
                    <a:pt x="116" y="1661"/>
                  </a:lnTo>
                  <a:lnTo>
                    <a:pt x="185" y="1453"/>
                  </a:lnTo>
                  <a:lnTo>
                    <a:pt x="277" y="1246"/>
                  </a:lnTo>
                  <a:lnTo>
                    <a:pt x="416" y="1038"/>
                  </a:lnTo>
                  <a:lnTo>
                    <a:pt x="554" y="854"/>
                  </a:lnTo>
                  <a:lnTo>
                    <a:pt x="692" y="692"/>
                  </a:lnTo>
                  <a:lnTo>
                    <a:pt x="854" y="531"/>
                  </a:lnTo>
                  <a:lnTo>
                    <a:pt x="1038" y="393"/>
                  </a:lnTo>
                  <a:lnTo>
                    <a:pt x="1246" y="277"/>
                  </a:lnTo>
                  <a:lnTo>
                    <a:pt x="1453" y="185"/>
                  </a:lnTo>
                  <a:lnTo>
                    <a:pt x="1661" y="116"/>
                  </a:lnTo>
                  <a:lnTo>
                    <a:pt x="1892" y="47"/>
                  </a:lnTo>
                  <a:lnTo>
                    <a:pt x="2122" y="1"/>
                  </a:lnTo>
                  <a:lnTo>
                    <a:pt x="2376" y="1"/>
                  </a:lnTo>
                  <a:lnTo>
                    <a:pt x="23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0"/>
            <p:cNvSpPr/>
            <p:nvPr/>
          </p:nvSpPr>
          <p:spPr>
            <a:xfrm>
              <a:off x="6679127" y="3608902"/>
              <a:ext cx="1081341" cy="420140"/>
            </a:xfrm>
            <a:custGeom>
              <a:avLst/>
              <a:gdLst/>
              <a:ahLst/>
              <a:cxnLst/>
              <a:rect l="l" t="t" r="r" b="b"/>
              <a:pathLst>
                <a:path w="32885" h="12777" extrusionOk="0">
                  <a:moveTo>
                    <a:pt x="32515" y="10655"/>
                  </a:moveTo>
                  <a:lnTo>
                    <a:pt x="32515" y="10655"/>
                  </a:lnTo>
                  <a:lnTo>
                    <a:pt x="32654" y="10470"/>
                  </a:lnTo>
                  <a:lnTo>
                    <a:pt x="32746" y="10286"/>
                  </a:lnTo>
                  <a:lnTo>
                    <a:pt x="32815" y="10078"/>
                  </a:lnTo>
                  <a:lnTo>
                    <a:pt x="32861" y="9848"/>
                  </a:lnTo>
                  <a:lnTo>
                    <a:pt x="32884" y="9594"/>
                  </a:lnTo>
                  <a:lnTo>
                    <a:pt x="32884" y="9340"/>
                  </a:lnTo>
                  <a:lnTo>
                    <a:pt x="32838" y="9063"/>
                  </a:lnTo>
                  <a:lnTo>
                    <a:pt x="32769" y="8787"/>
                  </a:lnTo>
                  <a:lnTo>
                    <a:pt x="32700" y="8487"/>
                  </a:lnTo>
                  <a:lnTo>
                    <a:pt x="32585" y="8187"/>
                  </a:lnTo>
                  <a:lnTo>
                    <a:pt x="32446" y="7887"/>
                  </a:lnTo>
                  <a:lnTo>
                    <a:pt x="32262" y="7565"/>
                  </a:lnTo>
                  <a:lnTo>
                    <a:pt x="32077" y="7242"/>
                  </a:lnTo>
                  <a:lnTo>
                    <a:pt x="31870" y="6919"/>
                  </a:lnTo>
                  <a:lnTo>
                    <a:pt x="31616" y="6573"/>
                  </a:lnTo>
                  <a:lnTo>
                    <a:pt x="31362" y="6250"/>
                  </a:lnTo>
                  <a:lnTo>
                    <a:pt x="31063" y="5904"/>
                  </a:lnTo>
                  <a:lnTo>
                    <a:pt x="30763" y="5581"/>
                  </a:lnTo>
                  <a:lnTo>
                    <a:pt x="30417" y="5235"/>
                  </a:lnTo>
                  <a:lnTo>
                    <a:pt x="30071" y="4913"/>
                  </a:lnTo>
                  <a:lnTo>
                    <a:pt x="29679" y="4590"/>
                  </a:lnTo>
                  <a:lnTo>
                    <a:pt x="29287" y="4267"/>
                  </a:lnTo>
                  <a:lnTo>
                    <a:pt x="28849" y="3944"/>
                  </a:lnTo>
                  <a:lnTo>
                    <a:pt x="28411" y="3621"/>
                  </a:lnTo>
                  <a:lnTo>
                    <a:pt x="27949" y="3321"/>
                  </a:lnTo>
                  <a:lnTo>
                    <a:pt x="27442" y="3022"/>
                  </a:lnTo>
                  <a:lnTo>
                    <a:pt x="26935" y="2745"/>
                  </a:lnTo>
                  <a:lnTo>
                    <a:pt x="26404" y="2468"/>
                  </a:lnTo>
                  <a:lnTo>
                    <a:pt x="25851" y="2215"/>
                  </a:lnTo>
                  <a:lnTo>
                    <a:pt x="25297" y="1961"/>
                  </a:lnTo>
                  <a:lnTo>
                    <a:pt x="24698" y="1730"/>
                  </a:lnTo>
                  <a:lnTo>
                    <a:pt x="24098" y="1523"/>
                  </a:lnTo>
                  <a:lnTo>
                    <a:pt x="24098" y="1523"/>
                  </a:lnTo>
                  <a:lnTo>
                    <a:pt x="23153" y="1223"/>
                  </a:lnTo>
                  <a:lnTo>
                    <a:pt x="22230" y="969"/>
                  </a:lnTo>
                  <a:lnTo>
                    <a:pt x="21308" y="739"/>
                  </a:lnTo>
                  <a:lnTo>
                    <a:pt x="20386" y="554"/>
                  </a:lnTo>
                  <a:lnTo>
                    <a:pt x="19486" y="393"/>
                  </a:lnTo>
                  <a:lnTo>
                    <a:pt x="18610" y="277"/>
                  </a:lnTo>
                  <a:lnTo>
                    <a:pt x="17734" y="162"/>
                  </a:lnTo>
                  <a:lnTo>
                    <a:pt x="16857" y="93"/>
                  </a:lnTo>
                  <a:lnTo>
                    <a:pt x="16004" y="47"/>
                  </a:lnTo>
                  <a:lnTo>
                    <a:pt x="15174" y="24"/>
                  </a:lnTo>
                  <a:lnTo>
                    <a:pt x="14344" y="1"/>
                  </a:lnTo>
                  <a:lnTo>
                    <a:pt x="13537" y="24"/>
                  </a:lnTo>
                  <a:lnTo>
                    <a:pt x="12753" y="47"/>
                  </a:lnTo>
                  <a:lnTo>
                    <a:pt x="11969" y="116"/>
                  </a:lnTo>
                  <a:lnTo>
                    <a:pt x="11208" y="162"/>
                  </a:lnTo>
                  <a:lnTo>
                    <a:pt x="10470" y="254"/>
                  </a:lnTo>
                  <a:lnTo>
                    <a:pt x="9017" y="439"/>
                  </a:lnTo>
                  <a:lnTo>
                    <a:pt x="7656" y="669"/>
                  </a:lnTo>
                  <a:lnTo>
                    <a:pt x="6365" y="900"/>
                  </a:lnTo>
                  <a:lnTo>
                    <a:pt x="5143" y="1154"/>
                  </a:lnTo>
                  <a:lnTo>
                    <a:pt x="2998" y="1638"/>
                  </a:lnTo>
                  <a:lnTo>
                    <a:pt x="2053" y="1846"/>
                  </a:lnTo>
                  <a:lnTo>
                    <a:pt x="1222" y="1984"/>
                  </a:lnTo>
                  <a:lnTo>
                    <a:pt x="1222" y="1984"/>
                  </a:lnTo>
                  <a:lnTo>
                    <a:pt x="1107" y="2007"/>
                  </a:lnTo>
                  <a:lnTo>
                    <a:pt x="992" y="2053"/>
                  </a:lnTo>
                  <a:lnTo>
                    <a:pt x="807" y="2168"/>
                  </a:lnTo>
                  <a:lnTo>
                    <a:pt x="646" y="2307"/>
                  </a:lnTo>
                  <a:lnTo>
                    <a:pt x="508" y="2491"/>
                  </a:lnTo>
                  <a:lnTo>
                    <a:pt x="415" y="2699"/>
                  </a:lnTo>
                  <a:lnTo>
                    <a:pt x="323" y="2906"/>
                  </a:lnTo>
                  <a:lnTo>
                    <a:pt x="254" y="3160"/>
                  </a:lnTo>
                  <a:lnTo>
                    <a:pt x="208" y="3391"/>
                  </a:lnTo>
                  <a:lnTo>
                    <a:pt x="139" y="3898"/>
                  </a:lnTo>
                  <a:lnTo>
                    <a:pt x="116" y="4336"/>
                  </a:lnTo>
                  <a:lnTo>
                    <a:pt x="69" y="4682"/>
                  </a:lnTo>
                  <a:lnTo>
                    <a:pt x="46" y="4820"/>
                  </a:lnTo>
                  <a:lnTo>
                    <a:pt x="0" y="4913"/>
                  </a:lnTo>
                  <a:lnTo>
                    <a:pt x="0" y="4913"/>
                  </a:lnTo>
                  <a:lnTo>
                    <a:pt x="1153" y="5443"/>
                  </a:lnTo>
                  <a:lnTo>
                    <a:pt x="2468" y="6043"/>
                  </a:lnTo>
                  <a:lnTo>
                    <a:pt x="4220" y="6804"/>
                  </a:lnTo>
                  <a:lnTo>
                    <a:pt x="6296" y="7657"/>
                  </a:lnTo>
                  <a:lnTo>
                    <a:pt x="7449" y="8118"/>
                  </a:lnTo>
                  <a:lnTo>
                    <a:pt x="8671" y="8579"/>
                  </a:lnTo>
                  <a:lnTo>
                    <a:pt x="9939" y="9063"/>
                  </a:lnTo>
                  <a:lnTo>
                    <a:pt x="11231" y="9525"/>
                  </a:lnTo>
                  <a:lnTo>
                    <a:pt x="12591" y="9986"/>
                  </a:lnTo>
                  <a:lnTo>
                    <a:pt x="13952" y="10424"/>
                  </a:lnTo>
                  <a:lnTo>
                    <a:pt x="15335" y="10839"/>
                  </a:lnTo>
                  <a:lnTo>
                    <a:pt x="16742" y="11254"/>
                  </a:lnTo>
                  <a:lnTo>
                    <a:pt x="18126" y="11600"/>
                  </a:lnTo>
                  <a:lnTo>
                    <a:pt x="19532" y="11946"/>
                  </a:lnTo>
                  <a:lnTo>
                    <a:pt x="20893" y="12223"/>
                  </a:lnTo>
                  <a:lnTo>
                    <a:pt x="22253" y="12453"/>
                  </a:lnTo>
                  <a:lnTo>
                    <a:pt x="23568" y="12615"/>
                  </a:lnTo>
                  <a:lnTo>
                    <a:pt x="24214" y="12684"/>
                  </a:lnTo>
                  <a:lnTo>
                    <a:pt x="24836" y="12730"/>
                  </a:lnTo>
                  <a:lnTo>
                    <a:pt x="25459" y="12753"/>
                  </a:lnTo>
                  <a:lnTo>
                    <a:pt x="26058" y="12776"/>
                  </a:lnTo>
                  <a:lnTo>
                    <a:pt x="26658" y="12776"/>
                  </a:lnTo>
                  <a:lnTo>
                    <a:pt x="27235" y="12753"/>
                  </a:lnTo>
                  <a:lnTo>
                    <a:pt x="27788" y="12707"/>
                  </a:lnTo>
                  <a:lnTo>
                    <a:pt x="28318" y="12638"/>
                  </a:lnTo>
                  <a:lnTo>
                    <a:pt x="28849" y="12546"/>
                  </a:lnTo>
                  <a:lnTo>
                    <a:pt x="29356" y="12430"/>
                  </a:lnTo>
                  <a:lnTo>
                    <a:pt x="29840" y="12292"/>
                  </a:lnTo>
                  <a:lnTo>
                    <a:pt x="30279" y="12154"/>
                  </a:lnTo>
                  <a:lnTo>
                    <a:pt x="30717" y="11969"/>
                  </a:lnTo>
                  <a:lnTo>
                    <a:pt x="31132" y="11762"/>
                  </a:lnTo>
                  <a:lnTo>
                    <a:pt x="31524" y="11531"/>
                  </a:lnTo>
                  <a:lnTo>
                    <a:pt x="31870" y="11254"/>
                  </a:lnTo>
                  <a:lnTo>
                    <a:pt x="32216" y="10977"/>
                  </a:lnTo>
                  <a:lnTo>
                    <a:pt x="32515" y="10655"/>
                  </a:lnTo>
                  <a:lnTo>
                    <a:pt x="32515" y="10655"/>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0"/>
            <p:cNvSpPr/>
            <p:nvPr/>
          </p:nvSpPr>
          <p:spPr>
            <a:xfrm>
              <a:off x="6365202" y="3235067"/>
              <a:ext cx="370060" cy="533124"/>
            </a:xfrm>
            <a:custGeom>
              <a:avLst/>
              <a:gdLst/>
              <a:ahLst/>
              <a:cxnLst/>
              <a:rect l="l" t="t" r="r" b="b"/>
              <a:pathLst>
                <a:path w="11254" h="16213" extrusionOk="0">
                  <a:moveTo>
                    <a:pt x="11254" y="13537"/>
                  </a:moveTo>
                  <a:lnTo>
                    <a:pt x="11254" y="13537"/>
                  </a:lnTo>
                  <a:lnTo>
                    <a:pt x="11161" y="14022"/>
                  </a:lnTo>
                  <a:lnTo>
                    <a:pt x="11046" y="14506"/>
                  </a:lnTo>
                  <a:lnTo>
                    <a:pt x="10862" y="15036"/>
                  </a:lnTo>
                  <a:lnTo>
                    <a:pt x="10769" y="15290"/>
                  </a:lnTo>
                  <a:lnTo>
                    <a:pt x="10631" y="15544"/>
                  </a:lnTo>
                  <a:lnTo>
                    <a:pt x="10493" y="15774"/>
                  </a:lnTo>
                  <a:lnTo>
                    <a:pt x="10331" y="15959"/>
                  </a:lnTo>
                  <a:lnTo>
                    <a:pt x="10170" y="16097"/>
                  </a:lnTo>
                  <a:lnTo>
                    <a:pt x="10078" y="16143"/>
                  </a:lnTo>
                  <a:lnTo>
                    <a:pt x="9985" y="16189"/>
                  </a:lnTo>
                  <a:lnTo>
                    <a:pt x="9870" y="16212"/>
                  </a:lnTo>
                  <a:lnTo>
                    <a:pt x="9778" y="16212"/>
                  </a:lnTo>
                  <a:lnTo>
                    <a:pt x="9663" y="16189"/>
                  </a:lnTo>
                  <a:lnTo>
                    <a:pt x="9547" y="16166"/>
                  </a:lnTo>
                  <a:lnTo>
                    <a:pt x="9547" y="16166"/>
                  </a:lnTo>
                  <a:lnTo>
                    <a:pt x="9409" y="16097"/>
                  </a:lnTo>
                  <a:lnTo>
                    <a:pt x="9270" y="16005"/>
                  </a:lnTo>
                  <a:lnTo>
                    <a:pt x="8971" y="15797"/>
                  </a:lnTo>
                  <a:lnTo>
                    <a:pt x="8671" y="15498"/>
                  </a:lnTo>
                  <a:lnTo>
                    <a:pt x="8371" y="15152"/>
                  </a:lnTo>
                  <a:lnTo>
                    <a:pt x="8071" y="14783"/>
                  </a:lnTo>
                  <a:lnTo>
                    <a:pt x="7772" y="14368"/>
                  </a:lnTo>
                  <a:lnTo>
                    <a:pt x="7472" y="13929"/>
                  </a:lnTo>
                  <a:lnTo>
                    <a:pt x="7195" y="13491"/>
                  </a:lnTo>
                  <a:lnTo>
                    <a:pt x="6688" y="12638"/>
                  </a:lnTo>
                  <a:lnTo>
                    <a:pt x="6296" y="11854"/>
                  </a:lnTo>
                  <a:lnTo>
                    <a:pt x="6157" y="11531"/>
                  </a:lnTo>
                  <a:lnTo>
                    <a:pt x="6042" y="11277"/>
                  </a:lnTo>
                  <a:lnTo>
                    <a:pt x="5973" y="11070"/>
                  </a:lnTo>
                  <a:lnTo>
                    <a:pt x="5973" y="10955"/>
                  </a:lnTo>
                  <a:lnTo>
                    <a:pt x="5973" y="10955"/>
                  </a:lnTo>
                  <a:lnTo>
                    <a:pt x="5973" y="10770"/>
                  </a:lnTo>
                  <a:lnTo>
                    <a:pt x="5927" y="10447"/>
                  </a:lnTo>
                  <a:lnTo>
                    <a:pt x="5858" y="10009"/>
                  </a:lnTo>
                  <a:lnTo>
                    <a:pt x="5765" y="9502"/>
                  </a:lnTo>
                  <a:lnTo>
                    <a:pt x="5489" y="8303"/>
                  </a:lnTo>
                  <a:lnTo>
                    <a:pt x="5166" y="6988"/>
                  </a:lnTo>
                  <a:lnTo>
                    <a:pt x="4543" y="4613"/>
                  </a:lnTo>
                  <a:lnTo>
                    <a:pt x="4266" y="3552"/>
                  </a:lnTo>
                  <a:lnTo>
                    <a:pt x="4266" y="3552"/>
                  </a:lnTo>
                  <a:lnTo>
                    <a:pt x="2883" y="3114"/>
                  </a:lnTo>
                  <a:lnTo>
                    <a:pt x="1799" y="2768"/>
                  </a:lnTo>
                  <a:lnTo>
                    <a:pt x="1361" y="2630"/>
                  </a:lnTo>
                  <a:lnTo>
                    <a:pt x="1038" y="2561"/>
                  </a:lnTo>
                  <a:lnTo>
                    <a:pt x="1038" y="2561"/>
                  </a:lnTo>
                  <a:lnTo>
                    <a:pt x="623" y="2445"/>
                  </a:lnTo>
                  <a:lnTo>
                    <a:pt x="346" y="2330"/>
                  </a:lnTo>
                  <a:lnTo>
                    <a:pt x="162" y="2238"/>
                  </a:lnTo>
                  <a:lnTo>
                    <a:pt x="69" y="2123"/>
                  </a:lnTo>
                  <a:lnTo>
                    <a:pt x="23" y="2053"/>
                  </a:lnTo>
                  <a:lnTo>
                    <a:pt x="23" y="1984"/>
                  </a:lnTo>
                  <a:lnTo>
                    <a:pt x="23" y="1961"/>
                  </a:lnTo>
                  <a:lnTo>
                    <a:pt x="0" y="1938"/>
                  </a:lnTo>
                  <a:lnTo>
                    <a:pt x="0" y="1938"/>
                  </a:lnTo>
                  <a:lnTo>
                    <a:pt x="461" y="1984"/>
                  </a:lnTo>
                  <a:lnTo>
                    <a:pt x="1453" y="2053"/>
                  </a:lnTo>
                  <a:lnTo>
                    <a:pt x="2929" y="2146"/>
                  </a:lnTo>
                  <a:lnTo>
                    <a:pt x="2929" y="2146"/>
                  </a:lnTo>
                  <a:lnTo>
                    <a:pt x="2076" y="1984"/>
                  </a:lnTo>
                  <a:lnTo>
                    <a:pt x="1661" y="1892"/>
                  </a:lnTo>
                  <a:lnTo>
                    <a:pt x="1245" y="1754"/>
                  </a:lnTo>
                  <a:lnTo>
                    <a:pt x="1245" y="1754"/>
                  </a:lnTo>
                  <a:lnTo>
                    <a:pt x="1015" y="1661"/>
                  </a:lnTo>
                  <a:lnTo>
                    <a:pt x="784" y="1546"/>
                  </a:lnTo>
                  <a:lnTo>
                    <a:pt x="554" y="1408"/>
                  </a:lnTo>
                  <a:lnTo>
                    <a:pt x="369" y="1246"/>
                  </a:lnTo>
                  <a:lnTo>
                    <a:pt x="369" y="1246"/>
                  </a:lnTo>
                  <a:lnTo>
                    <a:pt x="208" y="1062"/>
                  </a:lnTo>
                  <a:lnTo>
                    <a:pt x="116" y="854"/>
                  </a:lnTo>
                  <a:lnTo>
                    <a:pt x="69" y="670"/>
                  </a:lnTo>
                  <a:lnTo>
                    <a:pt x="92" y="508"/>
                  </a:lnTo>
                  <a:lnTo>
                    <a:pt x="139" y="347"/>
                  </a:lnTo>
                  <a:lnTo>
                    <a:pt x="254" y="208"/>
                  </a:lnTo>
                  <a:lnTo>
                    <a:pt x="323" y="139"/>
                  </a:lnTo>
                  <a:lnTo>
                    <a:pt x="415" y="93"/>
                  </a:lnTo>
                  <a:lnTo>
                    <a:pt x="508" y="70"/>
                  </a:lnTo>
                  <a:lnTo>
                    <a:pt x="600" y="47"/>
                  </a:lnTo>
                  <a:lnTo>
                    <a:pt x="600" y="47"/>
                  </a:lnTo>
                  <a:lnTo>
                    <a:pt x="946" y="1"/>
                  </a:lnTo>
                  <a:lnTo>
                    <a:pt x="1315" y="1"/>
                  </a:lnTo>
                  <a:lnTo>
                    <a:pt x="1684" y="24"/>
                  </a:lnTo>
                  <a:lnTo>
                    <a:pt x="2099" y="70"/>
                  </a:lnTo>
                  <a:lnTo>
                    <a:pt x="2537" y="139"/>
                  </a:lnTo>
                  <a:lnTo>
                    <a:pt x="2975" y="208"/>
                  </a:lnTo>
                  <a:lnTo>
                    <a:pt x="3897" y="416"/>
                  </a:lnTo>
                  <a:lnTo>
                    <a:pt x="5696" y="877"/>
                  </a:lnTo>
                  <a:lnTo>
                    <a:pt x="6503" y="1085"/>
                  </a:lnTo>
                  <a:lnTo>
                    <a:pt x="7195" y="1223"/>
                  </a:lnTo>
                  <a:lnTo>
                    <a:pt x="7195" y="1223"/>
                  </a:lnTo>
                  <a:lnTo>
                    <a:pt x="7264" y="1246"/>
                  </a:lnTo>
                  <a:lnTo>
                    <a:pt x="7310" y="1315"/>
                  </a:lnTo>
                  <a:lnTo>
                    <a:pt x="7380" y="1431"/>
                  </a:lnTo>
                  <a:lnTo>
                    <a:pt x="7426" y="1569"/>
                  </a:lnTo>
                  <a:lnTo>
                    <a:pt x="7564" y="1984"/>
                  </a:lnTo>
                  <a:lnTo>
                    <a:pt x="7725" y="2515"/>
                  </a:lnTo>
                  <a:lnTo>
                    <a:pt x="8048" y="3898"/>
                  </a:lnTo>
                  <a:lnTo>
                    <a:pt x="8463" y="5628"/>
                  </a:lnTo>
                  <a:lnTo>
                    <a:pt x="8717" y="6596"/>
                  </a:lnTo>
                  <a:lnTo>
                    <a:pt x="8971" y="7588"/>
                  </a:lnTo>
                  <a:lnTo>
                    <a:pt x="9270" y="8602"/>
                  </a:lnTo>
                  <a:lnTo>
                    <a:pt x="9593" y="9617"/>
                  </a:lnTo>
                  <a:lnTo>
                    <a:pt x="9962" y="10655"/>
                  </a:lnTo>
                  <a:lnTo>
                    <a:pt x="10354" y="11646"/>
                  </a:lnTo>
                  <a:lnTo>
                    <a:pt x="10792" y="12615"/>
                  </a:lnTo>
                  <a:lnTo>
                    <a:pt x="11023" y="13076"/>
                  </a:lnTo>
                  <a:lnTo>
                    <a:pt x="11254" y="13537"/>
                  </a:lnTo>
                  <a:lnTo>
                    <a:pt x="11254" y="13537"/>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0"/>
            <p:cNvSpPr/>
            <p:nvPr/>
          </p:nvSpPr>
          <p:spPr>
            <a:xfrm>
              <a:off x="6336365" y="3639252"/>
              <a:ext cx="1125338" cy="438324"/>
            </a:xfrm>
            <a:custGeom>
              <a:avLst/>
              <a:gdLst/>
              <a:ahLst/>
              <a:cxnLst/>
              <a:rect l="l" t="t" r="r" b="b"/>
              <a:pathLst>
                <a:path w="34223" h="13330" extrusionOk="0">
                  <a:moveTo>
                    <a:pt x="1" y="11945"/>
                  </a:moveTo>
                  <a:lnTo>
                    <a:pt x="1" y="11945"/>
                  </a:lnTo>
                  <a:lnTo>
                    <a:pt x="1039" y="12291"/>
                  </a:lnTo>
                  <a:lnTo>
                    <a:pt x="2076" y="12591"/>
                  </a:lnTo>
                  <a:lnTo>
                    <a:pt x="3114" y="12822"/>
                  </a:lnTo>
                  <a:lnTo>
                    <a:pt x="4152" y="13029"/>
                  </a:lnTo>
                  <a:lnTo>
                    <a:pt x="5189" y="13168"/>
                  </a:lnTo>
                  <a:lnTo>
                    <a:pt x="6250" y="13260"/>
                  </a:lnTo>
                  <a:lnTo>
                    <a:pt x="7311" y="13329"/>
                  </a:lnTo>
                  <a:lnTo>
                    <a:pt x="8349" y="13329"/>
                  </a:lnTo>
                  <a:lnTo>
                    <a:pt x="9410" y="13306"/>
                  </a:lnTo>
                  <a:lnTo>
                    <a:pt x="10470" y="13237"/>
                  </a:lnTo>
                  <a:lnTo>
                    <a:pt x="11531" y="13122"/>
                  </a:lnTo>
                  <a:lnTo>
                    <a:pt x="12592" y="12983"/>
                  </a:lnTo>
                  <a:lnTo>
                    <a:pt x="13653" y="12799"/>
                  </a:lnTo>
                  <a:lnTo>
                    <a:pt x="14737" y="12591"/>
                  </a:lnTo>
                  <a:lnTo>
                    <a:pt x="15797" y="12337"/>
                  </a:lnTo>
                  <a:lnTo>
                    <a:pt x="16858" y="12061"/>
                  </a:lnTo>
                  <a:lnTo>
                    <a:pt x="17942" y="11761"/>
                  </a:lnTo>
                  <a:lnTo>
                    <a:pt x="19026" y="11415"/>
                  </a:lnTo>
                  <a:lnTo>
                    <a:pt x="20087" y="11046"/>
                  </a:lnTo>
                  <a:lnTo>
                    <a:pt x="21170" y="10654"/>
                  </a:lnTo>
                  <a:lnTo>
                    <a:pt x="22254" y="10262"/>
                  </a:lnTo>
                  <a:lnTo>
                    <a:pt x="23315" y="9824"/>
                  </a:lnTo>
                  <a:lnTo>
                    <a:pt x="24399" y="9363"/>
                  </a:lnTo>
                  <a:lnTo>
                    <a:pt x="25483" y="8901"/>
                  </a:lnTo>
                  <a:lnTo>
                    <a:pt x="26566" y="8394"/>
                  </a:lnTo>
                  <a:lnTo>
                    <a:pt x="27650" y="7887"/>
                  </a:lnTo>
                  <a:lnTo>
                    <a:pt x="29818" y="6826"/>
                  </a:lnTo>
                  <a:lnTo>
                    <a:pt x="32009" y="5742"/>
                  </a:lnTo>
                  <a:lnTo>
                    <a:pt x="34176" y="4589"/>
                  </a:lnTo>
                  <a:lnTo>
                    <a:pt x="34176" y="4589"/>
                  </a:lnTo>
                  <a:lnTo>
                    <a:pt x="34199" y="4474"/>
                  </a:lnTo>
                  <a:lnTo>
                    <a:pt x="34223" y="4128"/>
                  </a:lnTo>
                  <a:lnTo>
                    <a:pt x="34223" y="3897"/>
                  </a:lnTo>
                  <a:lnTo>
                    <a:pt x="34199" y="3644"/>
                  </a:lnTo>
                  <a:lnTo>
                    <a:pt x="34153" y="3344"/>
                  </a:lnTo>
                  <a:lnTo>
                    <a:pt x="34084" y="3067"/>
                  </a:lnTo>
                  <a:lnTo>
                    <a:pt x="33969" y="2767"/>
                  </a:lnTo>
                  <a:lnTo>
                    <a:pt x="33784" y="2491"/>
                  </a:lnTo>
                  <a:lnTo>
                    <a:pt x="33692" y="2352"/>
                  </a:lnTo>
                  <a:lnTo>
                    <a:pt x="33554" y="2214"/>
                  </a:lnTo>
                  <a:lnTo>
                    <a:pt x="33415" y="2076"/>
                  </a:lnTo>
                  <a:lnTo>
                    <a:pt x="33277" y="1960"/>
                  </a:lnTo>
                  <a:lnTo>
                    <a:pt x="33093" y="1845"/>
                  </a:lnTo>
                  <a:lnTo>
                    <a:pt x="32908" y="1730"/>
                  </a:lnTo>
                  <a:lnTo>
                    <a:pt x="32701" y="1637"/>
                  </a:lnTo>
                  <a:lnTo>
                    <a:pt x="32470" y="1545"/>
                  </a:lnTo>
                  <a:lnTo>
                    <a:pt x="32216" y="1476"/>
                  </a:lnTo>
                  <a:lnTo>
                    <a:pt x="31963" y="1407"/>
                  </a:lnTo>
                  <a:lnTo>
                    <a:pt x="31663" y="1361"/>
                  </a:lnTo>
                  <a:lnTo>
                    <a:pt x="31340" y="1338"/>
                  </a:lnTo>
                  <a:lnTo>
                    <a:pt x="31340" y="1338"/>
                  </a:lnTo>
                  <a:lnTo>
                    <a:pt x="30602" y="1268"/>
                  </a:lnTo>
                  <a:lnTo>
                    <a:pt x="29795" y="1176"/>
                  </a:lnTo>
                  <a:lnTo>
                    <a:pt x="27996" y="946"/>
                  </a:lnTo>
                  <a:lnTo>
                    <a:pt x="25990" y="669"/>
                  </a:lnTo>
                  <a:lnTo>
                    <a:pt x="23822" y="392"/>
                  </a:lnTo>
                  <a:lnTo>
                    <a:pt x="22669" y="277"/>
                  </a:lnTo>
                  <a:lnTo>
                    <a:pt x="21516" y="162"/>
                  </a:lnTo>
                  <a:lnTo>
                    <a:pt x="20317" y="92"/>
                  </a:lnTo>
                  <a:lnTo>
                    <a:pt x="19118" y="23"/>
                  </a:lnTo>
                  <a:lnTo>
                    <a:pt x="17896" y="0"/>
                  </a:lnTo>
                  <a:lnTo>
                    <a:pt x="16674" y="0"/>
                  </a:lnTo>
                  <a:lnTo>
                    <a:pt x="15474" y="46"/>
                  </a:lnTo>
                  <a:lnTo>
                    <a:pt x="14252" y="139"/>
                  </a:lnTo>
                  <a:lnTo>
                    <a:pt x="13653" y="208"/>
                  </a:lnTo>
                  <a:lnTo>
                    <a:pt x="13053" y="277"/>
                  </a:lnTo>
                  <a:lnTo>
                    <a:pt x="12454" y="369"/>
                  </a:lnTo>
                  <a:lnTo>
                    <a:pt x="11854" y="484"/>
                  </a:lnTo>
                  <a:lnTo>
                    <a:pt x="11277" y="600"/>
                  </a:lnTo>
                  <a:lnTo>
                    <a:pt x="10701" y="738"/>
                  </a:lnTo>
                  <a:lnTo>
                    <a:pt x="10124" y="900"/>
                  </a:lnTo>
                  <a:lnTo>
                    <a:pt x="9548" y="1084"/>
                  </a:lnTo>
                  <a:lnTo>
                    <a:pt x="8994" y="1268"/>
                  </a:lnTo>
                  <a:lnTo>
                    <a:pt x="8464" y="1476"/>
                  </a:lnTo>
                  <a:lnTo>
                    <a:pt x="7911" y="1707"/>
                  </a:lnTo>
                  <a:lnTo>
                    <a:pt x="7380" y="1937"/>
                  </a:lnTo>
                  <a:lnTo>
                    <a:pt x="6873" y="2214"/>
                  </a:lnTo>
                  <a:lnTo>
                    <a:pt x="6366" y="2491"/>
                  </a:lnTo>
                  <a:lnTo>
                    <a:pt x="5881" y="2814"/>
                  </a:lnTo>
                  <a:lnTo>
                    <a:pt x="5397" y="3136"/>
                  </a:lnTo>
                  <a:lnTo>
                    <a:pt x="4913" y="3482"/>
                  </a:lnTo>
                  <a:lnTo>
                    <a:pt x="4475" y="3874"/>
                  </a:lnTo>
                  <a:lnTo>
                    <a:pt x="4036" y="4266"/>
                  </a:lnTo>
                  <a:lnTo>
                    <a:pt x="3598" y="4704"/>
                  </a:lnTo>
                  <a:lnTo>
                    <a:pt x="3206" y="5143"/>
                  </a:lnTo>
                  <a:lnTo>
                    <a:pt x="2814" y="5627"/>
                  </a:lnTo>
                  <a:lnTo>
                    <a:pt x="2445" y="6134"/>
                  </a:lnTo>
                  <a:lnTo>
                    <a:pt x="2076" y="6665"/>
                  </a:lnTo>
                  <a:lnTo>
                    <a:pt x="1753" y="7218"/>
                  </a:lnTo>
                  <a:lnTo>
                    <a:pt x="1431" y="7795"/>
                  </a:lnTo>
                  <a:lnTo>
                    <a:pt x="1131" y="8417"/>
                  </a:lnTo>
                  <a:lnTo>
                    <a:pt x="877" y="9063"/>
                  </a:lnTo>
                  <a:lnTo>
                    <a:pt x="624" y="9732"/>
                  </a:lnTo>
                  <a:lnTo>
                    <a:pt x="393" y="10447"/>
                  </a:lnTo>
                  <a:lnTo>
                    <a:pt x="185" y="11184"/>
                  </a:lnTo>
                  <a:lnTo>
                    <a:pt x="1" y="11945"/>
                  </a:lnTo>
                  <a:lnTo>
                    <a:pt x="1" y="11945"/>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0"/>
            <p:cNvSpPr/>
            <p:nvPr/>
          </p:nvSpPr>
          <p:spPr>
            <a:xfrm>
              <a:off x="7203068" y="3506540"/>
              <a:ext cx="611220" cy="350363"/>
            </a:xfrm>
            <a:custGeom>
              <a:avLst/>
              <a:gdLst/>
              <a:ahLst/>
              <a:cxnLst/>
              <a:rect l="l" t="t" r="r" b="b"/>
              <a:pathLst>
                <a:path w="18588" h="10655" extrusionOk="0">
                  <a:moveTo>
                    <a:pt x="7841" y="8556"/>
                  </a:moveTo>
                  <a:lnTo>
                    <a:pt x="1" y="10654"/>
                  </a:lnTo>
                  <a:lnTo>
                    <a:pt x="9894" y="508"/>
                  </a:lnTo>
                  <a:lnTo>
                    <a:pt x="9894" y="508"/>
                  </a:lnTo>
                  <a:lnTo>
                    <a:pt x="12407" y="346"/>
                  </a:lnTo>
                  <a:lnTo>
                    <a:pt x="14852" y="185"/>
                  </a:lnTo>
                  <a:lnTo>
                    <a:pt x="17504" y="1"/>
                  </a:lnTo>
                  <a:lnTo>
                    <a:pt x="17504" y="1"/>
                  </a:lnTo>
                  <a:lnTo>
                    <a:pt x="17688" y="1"/>
                  </a:lnTo>
                  <a:lnTo>
                    <a:pt x="17850" y="24"/>
                  </a:lnTo>
                  <a:lnTo>
                    <a:pt x="18011" y="70"/>
                  </a:lnTo>
                  <a:lnTo>
                    <a:pt x="18126" y="116"/>
                  </a:lnTo>
                  <a:lnTo>
                    <a:pt x="18242" y="208"/>
                  </a:lnTo>
                  <a:lnTo>
                    <a:pt x="18334" y="300"/>
                  </a:lnTo>
                  <a:lnTo>
                    <a:pt x="18426" y="393"/>
                  </a:lnTo>
                  <a:lnTo>
                    <a:pt x="18495" y="531"/>
                  </a:lnTo>
                  <a:lnTo>
                    <a:pt x="18541" y="669"/>
                  </a:lnTo>
                  <a:lnTo>
                    <a:pt x="18565" y="808"/>
                  </a:lnTo>
                  <a:lnTo>
                    <a:pt x="18588" y="969"/>
                  </a:lnTo>
                  <a:lnTo>
                    <a:pt x="18588" y="1131"/>
                  </a:lnTo>
                  <a:lnTo>
                    <a:pt x="18565" y="1476"/>
                  </a:lnTo>
                  <a:lnTo>
                    <a:pt x="18495" y="1845"/>
                  </a:lnTo>
                  <a:lnTo>
                    <a:pt x="18380" y="2237"/>
                  </a:lnTo>
                  <a:lnTo>
                    <a:pt x="18196" y="2606"/>
                  </a:lnTo>
                  <a:lnTo>
                    <a:pt x="18011" y="2952"/>
                  </a:lnTo>
                  <a:lnTo>
                    <a:pt x="17781" y="3298"/>
                  </a:lnTo>
                  <a:lnTo>
                    <a:pt x="17527" y="3598"/>
                  </a:lnTo>
                  <a:lnTo>
                    <a:pt x="17227" y="3829"/>
                  </a:lnTo>
                  <a:lnTo>
                    <a:pt x="17089" y="3944"/>
                  </a:lnTo>
                  <a:lnTo>
                    <a:pt x="16927" y="4013"/>
                  </a:lnTo>
                  <a:lnTo>
                    <a:pt x="16789" y="4082"/>
                  </a:lnTo>
                  <a:lnTo>
                    <a:pt x="16627" y="4151"/>
                  </a:lnTo>
                  <a:lnTo>
                    <a:pt x="16627" y="4151"/>
                  </a:lnTo>
                  <a:lnTo>
                    <a:pt x="15244" y="4497"/>
                  </a:lnTo>
                  <a:lnTo>
                    <a:pt x="14045" y="4866"/>
                  </a:lnTo>
                  <a:lnTo>
                    <a:pt x="13030" y="5189"/>
                  </a:lnTo>
                  <a:lnTo>
                    <a:pt x="12200" y="5489"/>
                  </a:lnTo>
                  <a:lnTo>
                    <a:pt x="11554" y="5743"/>
                  </a:lnTo>
                  <a:lnTo>
                    <a:pt x="11093" y="5950"/>
                  </a:lnTo>
                  <a:lnTo>
                    <a:pt x="10724" y="6112"/>
                  </a:lnTo>
                  <a:lnTo>
                    <a:pt x="7841" y="8556"/>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0"/>
            <p:cNvSpPr/>
            <p:nvPr/>
          </p:nvSpPr>
          <p:spPr>
            <a:xfrm>
              <a:off x="6683664" y="1786780"/>
              <a:ext cx="807594" cy="585440"/>
            </a:xfrm>
            <a:custGeom>
              <a:avLst/>
              <a:gdLst/>
              <a:ahLst/>
              <a:cxnLst/>
              <a:rect l="l" t="t" r="r" b="b"/>
              <a:pathLst>
                <a:path w="24560" h="17804" extrusionOk="0">
                  <a:moveTo>
                    <a:pt x="12292" y="24"/>
                  </a:moveTo>
                  <a:lnTo>
                    <a:pt x="12292" y="24"/>
                  </a:lnTo>
                  <a:lnTo>
                    <a:pt x="12061" y="24"/>
                  </a:lnTo>
                  <a:lnTo>
                    <a:pt x="11369" y="1"/>
                  </a:lnTo>
                  <a:lnTo>
                    <a:pt x="10908" y="1"/>
                  </a:lnTo>
                  <a:lnTo>
                    <a:pt x="10355" y="47"/>
                  </a:lnTo>
                  <a:lnTo>
                    <a:pt x="9755" y="93"/>
                  </a:lnTo>
                  <a:lnTo>
                    <a:pt x="9086" y="185"/>
                  </a:lnTo>
                  <a:lnTo>
                    <a:pt x="8395" y="323"/>
                  </a:lnTo>
                  <a:lnTo>
                    <a:pt x="7657" y="508"/>
                  </a:lnTo>
                  <a:lnTo>
                    <a:pt x="6919" y="738"/>
                  </a:lnTo>
                  <a:lnTo>
                    <a:pt x="6550" y="877"/>
                  </a:lnTo>
                  <a:lnTo>
                    <a:pt x="6158" y="1038"/>
                  </a:lnTo>
                  <a:lnTo>
                    <a:pt x="5789" y="1200"/>
                  </a:lnTo>
                  <a:lnTo>
                    <a:pt x="5420" y="1384"/>
                  </a:lnTo>
                  <a:lnTo>
                    <a:pt x="5051" y="1592"/>
                  </a:lnTo>
                  <a:lnTo>
                    <a:pt x="4682" y="1822"/>
                  </a:lnTo>
                  <a:lnTo>
                    <a:pt x="4336" y="2076"/>
                  </a:lnTo>
                  <a:lnTo>
                    <a:pt x="3990" y="2353"/>
                  </a:lnTo>
                  <a:lnTo>
                    <a:pt x="3667" y="2629"/>
                  </a:lnTo>
                  <a:lnTo>
                    <a:pt x="3344" y="2952"/>
                  </a:lnTo>
                  <a:lnTo>
                    <a:pt x="3344" y="2952"/>
                  </a:lnTo>
                  <a:lnTo>
                    <a:pt x="2975" y="3321"/>
                  </a:lnTo>
                  <a:lnTo>
                    <a:pt x="2629" y="3736"/>
                  </a:lnTo>
                  <a:lnTo>
                    <a:pt x="2284" y="4174"/>
                  </a:lnTo>
                  <a:lnTo>
                    <a:pt x="1961" y="4636"/>
                  </a:lnTo>
                  <a:lnTo>
                    <a:pt x="1638" y="5120"/>
                  </a:lnTo>
                  <a:lnTo>
                    <a:pt x="1338" y="5627"/>
                  </a:lnTo>
                  <a:lnTo>
                    <a:pt x="1038" y="6158"/>
                  </a:lnTo>
                  <a:lnTo>
                    <a:pt x="785" y="6688"/>
                  </a:lnTo>
                  <a:lnTo>
                    <a:pt x="577" y="7265"/>
                  </a:lnTo>
                  <a:lnTo>
                    <a:pt x="370" y="7841"/>
                  </a:lnTo>
                  <a:lnTo>
                    <a:pt x="208" y="8418"/>
                  </a:lnTo>
                  <a:lnTo>
                    <a:pt x="93" y="9017"/>
                  </a:lnTo>
                  <a:lnTo>
                    <a:pt x="24" y="9617"/>
                  </a:lnTo>
                  <a:lnTo>
                    <a:pt x="1" y="10239"/>
                  </a:lnTo>
                  <a:lnTo>
                    <a:pt x="24" y="10862"/>
                  </a:lnTo>
                  <a:lnTo>
                    <a:pt x="47" y="11162"/>
                  </a:lnTo>
                  <a:lnTo>
                    <a:pt x="93" y="11462"/>
                  </a:lnTo>
                  <a:lnTo>
                    <a:pt x="2122" y="15889"/>
                  </a:lnTo>
                  <a:lnTo>
                    <a:pt x="2122" y="15889"/>
                  </a:lnTo>
                  <a:lnTo>
                    <a:pt x="2606" y="15359"/>
                  </a:lnTo>
                  <a:lnTo>
                    <a:pt x="2814" y="15082"/>
                  </a:lnTo>
                  <a:lnTo>
                    <a:pt x="3021" y="14805"/>
                  </a:lnTo>
                  <a:lnTo>
                    <a:pt x="3206" y="14506"/>
                  </a:lnTo>
                  <a:lnTo>
                    <a:pt x="3390" y="14206"/>
                  </a:lnTo>
                  <a:lnTo>
                    <a:pt x="3552" y="13906"/>
                  </a:lnTo>
                  <a:lnTo>
                    <a:pt x="3690" y="13606"/>
                  </a:lnTo>
                  <a:lnTo>
                    <a:pt x="3806" y="13283"/>
                  </a:lnTo>
                  <a:lnTo>
                    <a:pt x="3921" y="12961"/>
                  </a:lnTo>
                  <a:lnTo>
                    <a:pt x="4013" y="12638"/>
                  </a:lnTo>
                  <a:lnTo>
                    <a:pt x="4082" y="12292"/>
                  </a:lnTo>
                  <a:lnTo>
                    <a:pt x="4128" y="11946"/>
                  </a:lnTo>
                  <a:lnTo>
                    <a:pt x="4151" y="11600"/>
                  </a:lnTo>
                  <a:lnTo>
                    <a:pt x="4151" y="11231"/>
                  </a:lnTo>
                  <a:lnTo>
                    <a:pt x="4128" y="10839"/>
                  </a:lnTo>
                  <a:lnTo>
                    <a:pt x="4128" y="10839"/>
                  </a:lnTo>
                  <a:lnTo>
                    <a:pt x="4682" y="10539"/>
                  </a:lnTo>
                  <a:lnTo>
                    <a:pt x="5235" y="10216"/>
                  </a:lnTo>
                  <a:lnTo>
                    <a:pt x="5789" y="9940"/>
                  </a:lnTo>
                  <a:lnTo>
                    <a:pt x="6319" y="9686"/>
                  </a:lnTo>
                  <a:lnTo>
                    <a:pt x="6873" y="9455"/>
                  </a:lnTo>
                  <a:lnTo>
                    <a:pt x="7403" y="9225"/>
                  </a:lnTo>
                  <a:lnTo>
                    <a:pt x="7933" y="9040"/>
                  </a:lnTo>
                  <a:lnTo>
                    <a:pt x="8487" y="8856"/>
                  </a:lnTo>
                  <a:lnTo>
                    <a:pt x="9017" y="8694"/>
                  </a:lnTo>
                  <a:lnTo>
                    <a:pt x="9548" y="8556"/>
                  </a:lnTo>
                  <a:lnTo>
                    <a:pt x="10078" y="8464"/>
                  </a:lnTo>
                  <a:lnTo>
                    <a:pt x="10608" y="8371"/>
                  </a:lnTo>
                  <a:lnTo>
                    <a:pt x="11139" y="8302"/>
                  </a:lnTo>
                  <a:lnTo>
                    <a:pt x="11646" y="8233"/>
                  </a:lnTo>
                  <a:lnTo>
                    <a:pt x="12176" y="8210"/>
                  </a:lnTo>
                  <a:lnTo>
                    <a:pt x="12684" y="8210"/>
                  </a:lnTo>
                  <a:lnTo>
                    <a:pt x="13214" y="8233"/>
                  </a:lnTo>
                  <a:lnTo>
                    <a:pt x="13722" y="8279"/>
                  </a:lnTo>
                  <a:lnTo>
                    <a:pt x="14229" y="8325"/>
                  </a:lnTo>
                  <a:lnTo>
                    <a:pt x="14736" y="8418"/>
                  </a:lnTo>
                  <a:lnTo>
                    <a:pt x="15267" y="8510"/>
                  </a:lnTo>
                  <a:lnTo>
                    <a:pt x="15751" y="8648"/>
                  </a:lnTo>
                  <a:lnTo>
                    <a:pt x="16258" y="8787"/>
                  </a:lnTo>
                  <a:lnTo>
                    <a:pt x="16765" y="8971"/>
                  </a:lnTo>
                  <a:lnTo>
                    <a:pt x="17273" y="9156"/>
                  </a:lnTo>
                  <a:lnTo>
                    <a:pt x="17757" y="9386"/>
                  </a:lnTo>
                  <a:lnTo>
                    <a:pt x="18264" y="9617"/>
                  </a:lnTo>
                  <a:lnTo>
                    <a:pt x="18749" y="9893"/>
                  </a:lnTo>
                  <a:lnTo>
                    <a:pt x="19256" y="10170"/>
                  </a:lnTo>
                  <a:lnTo>
                    <a:pt x="19740" y="10470"/>
                  </a:lnTo>
                  <a:lnTo>
                    <a:pt x="20225" y="10816"/>
                  </a:lnTo>
                  <a:lnTo>
                    <a:pt x="20709" y="11162"/>
                  </a:lnTo>
                  <a:lnTo>
                    <a:pt x="20709" y="11162"/>
                  </a:lnTo>
                  <a:lnTo>
                    <a:pt x="20547" y="11600"/>
                  </a:lnTo>
                  <a:lnTo>
                    <a:pt x="20409" y="12015"/>
                  </a:lnTo>
                  <a:lnTo>
                    <a:pt x="20294" y="12430"/>
                  </a:lnTo>
                  <a:lnTo>
                    <a:pt x="20225" y="12868"/>
                  </a:lnTo>
                  <a:lnTo>
                    <a:pt x="20155" y="13283"/>
                  </a:lnTo>
                  <a:lnTo>
                    <a:pt x="20132" y="13698"/>
                  </a:lnTo>
                  <a:lnTo>
                    <a:pt x="20132" y="14114"/>
                  </a:lnTo>
                  <a:lnTo>
                    <a:pt x="20155" y="14529"/>
                  </a:lnTo>
                  <a:lnTo>
                    <a:pt x="20201" y="14944"/>
                  </a:lnTo>
                  <a:lnTo>
                    <a:pt x="20271" y="15359"/>
                  </a:lnTo>
                  <a:lnTo>
                    <a:pt x="20363" y="15774"/>
                  </a:lnTo>
                  <a:lnTo>
                    <a:pt x="20478" y="16166"/>
                  </a:lnTo>
                  <a:lnTo>
                    <a:pt x="20617" y="16581"/>
                  </a:lnTo>
                  <a:lnTo>
                    <a:pt x="20778" y="16996"/>
                  </a:lnTo>
                  <a:lnTo>
                    <a:pt x="20962" y="17411"/>
                  </a:lnTo>
                  <a:lnTo>
                    <a:pt x="21147" y="17803"/>
                  </a:lnTo>
                  <a:lnTo>
                    <a:pt x="24560" y="11023"/>
                  </a:lnTo>
                  <a:lnTo>
                    <a:pt x="24560" y="11023"/>
                  </a:lnTo>
                  <a:lnTo>
                    <a:pt x="24560" y="10516"/>
                  </a:lnTo>
                  <a:lnTo>
                    <a:pt x="24537" y="9940"/>
                  </a:lnTo>
                  <a:lnTo>
                    <a:pt x="24468" y="9202"/>
                  </a:lnTo>
                  <a:lnTo>
                    <a:pt x="24398" y="8787"/>
                  </a:lnTo>
                  <a:lnTo>
                    <a:pt x="24306" y="8325"/>
                  </a:lnTo>
                  <a:lnTo>
                    <a:pt x="24214" y="7864"/>
                  </a:lnTo>
                  <a:lnTo>
                    <a:pt x="24076" y="7357"/>
                  </a:lnTo>
                  <a:lnTo>
                    <a:pt x="23937" y="6850"/>
                  </a:lnTo>
                  <a:lnTo>
                    <a:pt x="23753" y="6342"/>
                  </a:lnTo>
                  <a:lnTo>
                    <a:pt x="23522" y="5812"/>
                  </a:lnTo>
                  <a:lnTo>
                    <a:pt x="23269" y="5281"/>
                  </a:lnTo>
                  <a:lnTo>
                    <a:pt x="22969" y="4751"/>
                  </a:lnTo>
                  <a:lnTo>
                    <a:pt x="22646" y="4221"/>
                  </a:lnTo>
                  <a:lnTo>
                    <a:pt x="22277" y="3713"/>
                  </a:lnTo>
                  <a:lnTo>
                    <a:pt x="21862" y="3206"/>
                  </a:lnTo>
                  <a:lnTo>
                    <a:pt x="21378" y="2745"/>
                  </a:lnTo>
                  <a:lnTo>
                    <a:pt x="20870" y="2284"/>
                  </a:lnTo>
                  <a:lnTo>
                    <a:pt x="20594" y="2076"/>
                  </a:lnTo>
                  <a:lnTo>
                    <a:pt x="20294" y="1868"/>
                  </a:lnTo>
                  <a:lnTo>
                    <a:pt x="19994" y="1661"/>
                  </a:lnTo>
                  <a:lnTo>
                    <a:pt x="19671" y="1476"/>
                  </a:lnTo>
                  <a:lnTo>
                    <a:pt x="19325" y="1292"/>
                  </a:lnTo>
                  <a:lnTo>
                    <a:pt x="18979" y="1107"/>
                  </a:lnTo>
                  <a:lnTo>
                    <a:pt x="18610" y="946"/>
                  </a:lnTo>
                  <a:lnTo>
                    <a:pt x="18218" y="808"/>
                  </a:lnTo>
                  <a:lnTo>
                    <a:pt x="17826" y="669"/>
                  </a:lnTo>
                  <a:lnTo>
                    <a:pt x="17411" y="531"/>
                  </a:lnTo>
                  <a:lnTo>
                    <a:pt x="16973" y="416"/>
                  </a:lnTo>
                  <a:lnTo>
                    <a:pt x="16535" y="323"/>
                  </a:lnTo>
                  <a:lnTo>
                    <a:pt x="16074" y="231"/>
                  </a:lnTo>
                  <a:lnTo>
                    <a:pt x="15589" y="139"/>
                  </a:lnTo>
                  <a:lnTo>
                    <a:pt x="15082" y="93"/>
                  </a:lnTo>
                  <a:lnTo>
                    <a:pt x="14552" y="47"/>
                  </a:lnTo>
                  <a:lnTo>
                    <a:pt x="14021" y="24"/>
                  </a:lnTo>
                  <a:lnTo>
                    <a:pt x="13468" y="1"/>
                  </a:lnTo>
                  <a:lnTo>
                    <a:pt x="12891" y="1"/>
                  </a:lnTo>
                  <a:lnTo>
                    <a:pt x="12292" y="24"/>
                  </a:lnTo>
                  <a:lnTo>
                    <a:pt x="12292" y="2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8311;p65">
            <a:extLst>
              <a:ext uri="{FF2B5EF4-FFF2-40B4-BE49-F238E27FC236}">
                <a16:creationId xmlns:a16="http://schemas.microsoft.com/office/drawing/2014/main" xmlns="" id="{57F48705-0F71-40B7-94BD-A5D450852034}"/>
              </a:ext>
            </a:extLst>
          </p:cNvPr>
          <p:cNvGrpSpPr/>
          <p:nvPr/>
        </p:nvGrpSpPr>
        <p:grpSpPr>
          <a:xfrm>
            <a:off x="2700864" y="1380409"/>
            <a:ext cx="777406" cy="718537"/>
            <a:chOff x="6203465" y="2891206"/>
            <a:chExt cx="320478" cy="362110"/>
          </a:xfrm>
        </p:grpSpPr>
        <p:sp>
          <p:nvSpPr>
            <p:cNvPr id="40" name="Google Shape;8312;p65">
              <a:extLst>
                <a:ext uri="{FF2B5EF4-FFF2-40B4-BE49-F238E27FC236}">
                  <a16:creationId xmlns:a16="http://schemas.microsoft.com/office/drawing/2014/main" xmlns="" id="{B45C3867-7C97-4382-9839-58836539D6F6}"/>
                </a:ext>
              </a:extLst>
            </p:cNvPr>
            <p:cNvSpPr/>
            <p:nvPr/>
          </p:nvSpPr>
          <p:spPr>
            <a:xfrm>
              <a:off x="6203465" y="2902158"/>
              <a:ext cx="320478" cy="351159"/>
            </a:xfrm>
            <a:custGeom>
              <a:avLst/>
              <a:gdLst/>
              <a:ahLst/>
              <a:cxnLst/>
              <a:rect l="l" t="t" r="r" b="b"/>
              <a:pathLst>
                <a:path w="12232" h="13403" extrusionOk="0">
                  <a:moveTo>
                    <a:pt x="6261" y="1"/>
                  </a:moveTo>
                  <a:cubicBezTo>
                    <a:pt x="4487" y="1"/>
                    <a:pt x="2747" y="875"/>
                    <a:pt x="1716" y="2484"/>
                  </a:cubicBezTo>
                  <a:lnTo>
                    <a:pt x="1400" y="3050"/>
                  </a:lnTo>
                  <a:cubicBezTo>
                    <a:pt x="1054" y="3778"/>
                    <a:pt x="872" y="4574"/>
                    <a:pt x="872" y="5389"/>
                  </a:cubicBezTo>
                  <a:cubicBezTo>
                    <a:pt x="882" y="5734"/>
                    <a:pt x="920" y="6079"/>
                    <a:pt x="968" y="6424"/>
                  </a:cubicBezTo>
                  <a:lnTo>
                    <a:pt x="173" y="7833"/>
                  </a:lnTo>
                  <a:cubicBezTo>
                    <a:pt x="0" y="8140"/>
                    <a:pt x="134" y="8542"/>
                    <a:pt x="470" y="8686"/>
                  </a:cubicBezTo>
                  <a:lnTo>
                    <a:pt x="1428" y="9079"/>
                  </a:lnTo>
                  <a:lnTo>
                    <a:pt x="1428" y="10680"/>
                  </a:lnTo>
                  <a:cubicBezTo>
                    <a:pt x="1428" y="11245"/>
                    <a:pt x="1879" y="11696"/>
                    <a:pt x="2444" y="11696"/>
                  </a:cubicBezTo>
                  <a:lnTo>
                    <a:pt x="3767" y="11696"/>
                  </a:lnTo>
                  <a:lnTo>
                    <a:pt x="3767" y="12894"/>
                  </a:lnTo>
                  <a:cubicBezTo>
                    <a:pt x="3758" y="13172"/>
                    <a:pt x="3997" y="13402"/>
                    <a:pt x="4275" y="13402"/>
                  </a:cubicBezTo>
                  <a:lnTo>
                    <a:pt x="8531" y="13402"/>
                  </a:lnTo>
                  <a:cubicBezTo>
                    <a:pt x="8537" y="13402"/>
                    <a:pt x="8543" y="13402"/>
                    <a:pt x="8548" y="13402"/>
                  </a:cubicBezTo>
                  <a:cubicBezTo>
                    <a:pt x="8837" y="13402"/>
                    <a:pt x="9068" y="13167"/>
                    <a:pt x="9068" y="12885"/>
                  </a:cubicBezTo>
                  <a:lnTo>
                    <a:pt x="9068" y="10862"/>
                  </a:lnTo>
                  <a:cubicBezTo>
                    <a:pt x="9068" y="10344"/>
                    <a:pt x="9298" y="9865"/>
                    <a:pt x="9691" y="9539"/>
                  </a:cubicBezTo>
                  <a:cubicBezTo>
                    <a:pt x="11704" y="7871"/>
                    <a:pt x="12231" y="4996"/>
                    <a:pt x="10947" y="2724"/>
                  </a:cubicBezTo>
                  <a:lnTo>
                    <a:pt x="10947" y="2724"/>
                  </a:lnTo>
                  <a:lnTo>
                    <a:pt x="8589" y="3510"/>
                  </a:lnTo>
                  <a:cubicBezTo>
                    <a:pt x="8584" y="3511"/>
                    <a:pt x="8580" y="3511"/>
                    <a:pt x="8576" y="3511"/>
                  </a:cubicBezTo>
                  <a:cubicBezTo>
                    <a:pt x="8507" y="3511"/>
                    <a:pt x="8467" y="3440"/>
                    <a:pt x="8512" y="3385"/>
                  </a:cubicBezTo>
                  <a:lnTo>
                    <a:pt x="10228" y="1890"/>
                  </a:lnTo>
                  <a:lnTo>
                    <a:pt x="8982" y="1095"/>
                  </a:lnTo>
                  <a:lnTo>
                    <a:pt x="9298" y="941"/>
                  </a:lnTo>
                  <a:cubicBezTo>
                    <a:pt x="8366" y="305"/>
                    <a:pt x="7308" y="1"/>
                    <a:pt x="6261" y="1"/>
                  </a:cubicBezTo>
                  <a:close/>
                </a:path>
              </a:pathLst>
            </a:custGeom>
            <a:solidFill>
              <a:srgbClr val="4276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schemeClr>
                </a:solidFill>
              </a:endParaRPr>
            </a:p>
          </p:txBody>
        </p:sp>
        <p:sp>
          <p:nvSpPr>
            <p:cNvPr id="41" name="Google Shape;8313;p65">
              <a:extLst>
                <a:ext uri="{FF2B5EF4-FFF2-40B4-BE49-F238E27FC236}">
                  <a16:creationId xmlns:a16="http://schemas.microsoft.com/office/drawing/2014/main" xmlns="" id="{63FD7338-DC31-4B64-9D2E-F93EFBDC3442}"/>
                </a:ext>
              </a:extLst>
            </p:cNvPr>
            <p:cNvSpPr/>
            <p:nvPr/>
          </p:nvSpPr>
          <p:spPr>
            <a:xfrm>
              <a:off x="6286833" y="2902132"/>
              <a:ext cx="184867" cy="71159"/>
            </a:xfrm>
            <a:custGeom>
              <a:avLst/>
              <a:gdLst/>
              <a:ahLst/>
              <a:cxnLst/>
              <a:rect l="l" t="t" r="r" b="b"/>
              <a:pathLst>
                <a:path w="7056" h="2716" extrusionOk="0">
                  <a:moveTo>
                    <a:pt x="3083" y="0"/>
                  </a:moveTo>
                  <a:cubicBezTo>
                    <a:pt x="2005" y="0"/>
                    <a:pt x="928" y="324"/>
                    <a:pt x="0" y="971"/>
                  </a:cubicBezTo>
                  <a:cubicBezTo>
                    <a:pt x="467" y="854"/>
                    <a:pt x="951" y="788"/>
                    <a:pt x="1436" y="788"/>
                  </a:cubicBezTo>
                  <a:cubicBezTo>
                    <a:pt x="1469" y="788"/>
                    <a:pt x="1501" y="788"/>
                    <a:pt x="1534" y="789"/>
                  </a:cubicBezTo>
                  <a:cubicBezTo>
                    <a:pt x="1546" y="789"/>
                    <a:pt x="1557" y="789"/>
                    <a:pt x="1569" y="789"/>
                  </a:cubicBezTo>
                  <a:cubicBezTo>
                    <a:pt x="3282" y="789"/>
                    <a:pt x="4916" y="1487"/>
                    <a:pt x="6116" y="2715"/>
                  </a:cubicBezTo>
                  <a:lnTo>
                    <a:pt x="7055" y="1891"/>
                  </a:lnTo>
                  <a:lnTo>
                    <a:pt x="5819" y="1096"/>
                  </a:lnTo>
                  <a:lnTo>
                    <a:pt x="6125" y="942"/>
                  </a:lnTo>
                  <a:cubicBezTo>
                    <a:pt x="5207" y="314"/>
                    <a:pt x="4145" y="0"/>
                    <a:pt x="3083" y="0"/>
                  </a:cubicBezTo>
                  <a:close/>
                </a:path>
              </a:pathLst>
            </a:custGeom>
            <a:solidFill>
              <a:srgbClr val="C9D0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314;p65">
              <a:extLst>
                <a:ext uri="{FF2B5EF4-FFF2-40B4-BE49-F238E27FC236}">
                  <a16:creationId xmlns:a16="http://schemas.microsoft.com/office/drawing/2014/main" xmlns="" id="{AF54E934-285F-480B-A8DE-A499C39CB179}"/>
                </a:ext>
              </a:extLst>
            </p:cNvPr>
            <p:cNvSpPr/>
            <p:nvPr/>
          </p:nvSpPr>
          <p:spPr>
            <a:xfrm>
              <a:off x="6457107" y="2973265"/>
              <a:ext cx="57771" cy="131865"/>
            </a:xfrm>
            <a:custGeom>
              <a:avLst/>
              <a:gdLst/>
              <a:ahLst/>
              <a:cxnLst/>
              <a:rect l="l" t="t" r="r" b="b"/>
              <a:pathLst>
                <a:path w="2205" h="5033" extrusionOk="0">
                  <a:moveTo>
                    <a:pt x="1266" y="0"/>
                  </a:moveTo>
                  <a:lnTo>
                    <a:pt x="0" y="422"/>
                  </a:lnTo>
                  <a:cubicBezTo>
                    <a:pt x="940" y="1572"/>
                    <a:pt x="1448" y="3001"/>
                    <a:pt x="1448" y="4486"/>
                  </a:cubicBezTo>
                  <a:cubicBezTo>
                    <a:pt x="1448" y="4669"/>
                    <a:pt x="1438" y="4851"/>
                    <a:pt x="1419" y="5033"/>
                  </a:cubicBezTo>
                  <a:cubicBezTo>
                    <a:pt x="2205" y="3432"/>
                    <a:pt x="2147" y="1553"/>
                    <a:pt x="1266" y="0"/>
                  </a:cubicBezTo>
                  <a:close/>
                </a:path>
              </a:pathLst>
            </a:custGeom>
            <a:solidFill>
              <a:srgbClr val="C9D0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315;p65">
              <a:extLst>
                <a:ext uri="{FF2B5EF4-FFF2-40B4-BE49-F238E27FC236}">
                  <a16:creationId xmlns:a16="http://schemas.microsoft.com/office/drawing/2014/main" xmlns="" id="{F4B8F943-05C5-4FF9-AE8C-C3B45E46B2EA}"/>
                </a:ext>
              </a:extLst>
            </p:cNvPr>
            <p:cNvSpPr/>
            <p:nvPr/>
          </p:nvSpPr>
          <p:spPr>
            <a:xfrm>
              <a:off x="6423807" y="2891206"/>
              <a:ext cx="97988" cy="103752"/>
            </a:xfrm>
            <a:custGeom>
              <a:avLst/>
              <a:gdLst/>
              <a:ahLst/>
              <a:cxnLst/>
              <a:rect l="l" t="t" r="r" b="b"/>
              <a:pathLst>
                <a:path w="3740" h="3960" extrusionOk="0">
                  <a:moveTo>
                    <a:pt x="3672" y="1"/>
                  </a:moveTo>
                  <a:cubicBezTo>
                    <a:pt x="3665" y="1"/>
                    <a:pt x="3657" y="3"/>
                    <a:pt x="3648" y="8"/>
                  </a:cubicBezTo>
                  <a:lnTo>
                    <a:pt x="648" y="1388"/>
                  </a:lnTo>
                  <a:cubicBezTo>
                    <a:pt x="485" y="1474"/>
                    <a:pt x="466" y="1695"/>
                    <a:pt x="619" y="1800"/>
                  </a:cubicBezTo>
                  <a:lnTo>
                    <a:pt x="1482" y="2366"/>
                  </a:lnTo>
                  <a:cubicBezTo>
                    <a:pt x="1559" y="2414"/>
                    <a:pt x="1568" y="2529"/>
                    <a:pt x="1501" y="2586"/>
                  </a:cubicBezTo>
                  <a:lnTo>
                    <a:pt x="35" y="3861"/>
                  </a:lnTo>
                  <a:cubicBezTo>
                    <a:pt x="1" y="3895"/>
                    <a:pt x="27" y="3960"/>
                    <a:pt x="74" y="3960"/>
                  </a:cubicBezTo>
                  <a:cubicBezTo>
                    <a:pt x="80" y="3960"/>
                    <a:pt x="86" y="3959"/>
                    <a:pt x="92" y="3957"/>
                  </a:cubicBezTo>
                  <a:lnTo>
                    <a:pt x="3505" y="2816"/>
                  </a:lnTo>
                  <a:cubicBezTo>
                    <a:pt x="3687" y="2749"/>
                    <a:pt x="3716" y="2519"/>
                    <a:pt x="3572" y="2404"/>
                  </a:cubicBezTo>
                  <a:lnTo>
                    <a:pt x="2652" y="1733"/>
                  </a:lnTo>
                  <a:cubicBezTo>
                    <a:pt x="2594" y="1685"/>
                    <a:pt x="2575" y="1599"/>
                    <a:pt x="2623" y="1541"/>
                  </a:cubicBezTo>
                  <a:lnTo>
                    <a:pt x="3716" y="84"/>
                  </a:lnTo>
                  <a:cubicBezTo>
                    <a:pt x="3739" y="52"/>
                    <a:pt x="3710" y="1"/>
                    <a:pt x="3672" y="1"/>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316;p65">
              <a:extLst>
                <a:ext uri="{FF2B5EF4-FFF2-40B4-BE49-F238E27FC236}">
                  <a16:creationId xmlns:a16="http://schemas.microsoft.com/office/drawing/2014/main" xmlns="" id="{3AB1A55F-E1DF-4940-88A4-7CFC89793F9C}"/>
                </a:ext>
              </a:extLst>
            </p:cNvPr>
            <p:cNvSpPr/>
            <p:nvPr/>
          </p:nvSpPr>
          <p:spPr>
            <a:xfrm>
              <a:off x="6396087" y="2978085"/>
              <a:ext cx="33405" cy="38907"/>
            </a:xfrm>
            <a:custGeom>
              <a:avLst/>
              <a:gdLst/>
              <a:ahLst/>
              <a:cxnLst/>
              <a:rect l="l" t="t" r="r" b="b"/>
              <a:pathLst>
                <a:path w="1275" h="1485" extrusionOk="0">
                  <a:moveTo>
                    <a:pt x="230" y="1"/>
                  </a:moveTo>
                  <a:cubicBezTo>
                    <a:pt x="129" y="1"/>
                    <a:pt x="28" y="66"/>
                    <a:pt x="19" y="200"/>
                  </a:cubicBezTo>
                  <a:cubicBezTo>
                    <a:pt x="0" y="967"/>
                    <a:pt x="355" y="1417"/>
                    <a:pt x="1035" y="1484"/>
                  </a:cubicBezTo>
                  <a:lnTo>
                    <a:pt x="1054" y="1484"/>
                  </a:lnTo>
                  <a:cubicBezTo>
                    <a:pt x="1160" y="1484"/>
                    <a:pt x="1246" y="1398"/>
                    <a:pt x="1256" y="1293"/>
                  </a:cubicBezTo>
                  <a:cubicBezTo>
                    <a:pt x="1275" y="1178"/>
                    <a:pt x="1189" y="1072"/>
                    <a:pt x="1074" y="1063"/>
                  </a:cubicBezTo>
                  <a:cubicBezTo>
                    <a:pt x="767" y="1043"/>
                    <a:pt x="422" y="919"/>
                    <a:pt x="441" y="219"/>
                  </a:cubicBezTo>
                  <a:cubicBezTo>
                    <a:pt x="446" y="75"/>
                    <a:pt x="338" y="1"/>
                    <a:pt x="230" y="1"/>
                  </a:cubicBezTo>
                  <a:close/>
                </a:path>
              </a:pathLst>
            </a:custGeom>
            <a:solidFill>
              <a:srgbClr val="C9D0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12"/>
        <p:cNvGrpSpPr/>
        <p:nvPr/>
      </p:nvGrpSpPr>
      <p:grpSpPr>
        <a:xfrm>
          <a:off x="0" y="0"/>
          <a:ext cx="0" cy="0"/>
          <a:chOff x="0" y="0"/>
          <a:chExt cx="0" cy="0"/>
        </a:xfrm>
      </p:grpSpPr>
      <p:sp>
        <p:nvSpPr>
          <p:cNvPr id="1313" name="Google Shape;1313;p37"/>
          <p:cNvSpPr/>
          <p:nvPr/>
        </p:nvSpPr>
        <p:spPr>
          <a:xfrm>
            <a:off x="6104267" y="1345587"/>
            <a:ext cx="1086401" cy="1097274"/>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7"/>
          <p:cNvSpPr/>
          <p:nvPr/>
        </p:nvSpPr>
        <p:spPr>
          <a:xfrm>
            <a:off x="1756596" y="1353539"/>
            <a:ext cx="1086401" cy="1097274"/>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7"/>
          <p:cNvSpPr txBox="1">
            <a:spLocks noGrp="1"/>
          </p:cNvSpPr>
          <p:nvPr>
            <p:ph type="title"/>
          </p:nvPr>
        </p:nvSpPr>
        <p:spPr>
          <a:xfrm>
            <a:off x="880609" y="2645517"/>
            <a:ext cx="2913300" cy="365700"/>
          </a:xfrm>
          <a:prstGeom prst="rect">
            <a:avLst/>
          </a:prstGeom>
        </p:spPr>
        <p:txBody>
          <a:bodyPr spcFirstLastPara="1" wrap="square" lIns="91425" tIns="91425" rIns="91425" bIns="91425" anchor="ctr" anchorCtr="0">
            <a:noAutofit/>
          </a:bodyPr>
          <a:lstStyle/>
          <a:p>
            <a:pPr lvl="0"/>
            <a:r>
              <a:rPr lang="en-US" b="1" dirty="0"/>
              <a:t>Impact de la </a:t>
            </a:r>
            <a:r>
              <a:rPr lang="en-US" b="1" dirty="0" err="1"/>
              <a:t>technologie</a:t>
            </a:r>
            <a:r>
              <a:rPr lang="en-US" b="1" dirty="0"/>
              <a:t> </a:t>
            </a:r>
            <a:endParaRPr dirty="0"/>
          </a:p>
        </p:txBody>
      </p:sp>
      <p:sp>
        <p:nvSpPr>
          <p:cNvPr id="1316" name="Google Shape;1316;p37"/>
          <p:cNvSpPr txBox="1">
            <a:spLocks noGrp="1"/>
          </p:cNvSpPr>
          <p:nvPr>
            <p:ph type="title" idx="4"/>
          </p:nvPr>
        </p:nvSpPr>
        <p:spPr>
          <a:xfrm>
            <a:off x="957500" y="1187505"/>
            <a:ext cx="7704000" cy="457200"/>
          </a:xfrm>
          <a:prstGeom prst="rect">
            <a:avLst/>
          </a:prstGeom>
        </p:spPr>
        <p:txBody>
          <a:bodyPr spcFirstLastPara="1" wrap="square" lIns="91425" tIns="91425" rIns="91425" bIns="91425" anchor="ctr" anchorCtr="0">
            <a:noAutofit/>
          </a:bodyPr>
          <a:lstStyle/>
          <a:p>
            <a:r>
              <a:rPr lang="x-none" dirty="0"/>
              <a:t>Évolutions et tendances actuelles</a:t>
            </a:r>
            <a:br>
              <a:rPr lang="x-none" dirty="0"/>
            </a:br>
            <a:r>
              <a:rPr lang="x-none" sz="2800" dirty="0"/>
              <a:t/>
            </a:r>
            <a:br>
              <a:rPr lang="x-none" sz="2800" dirty="0"/>
            </a:br>
            <a:endParaRPr sz="2800" dirty="0"/>
          </a:p>
        </p:txBody>
      </p:sp>
      <p:sp>
        <p:nvSpPr>
          <p:cNvPr id="1317" name="Google Shape;1317;p37"/>
          <p:cNvSpPr txBox="1">
            <a:spLocks noGrp="1"/>
          </p:cNvSpPr>
          <p:nvPr>
            <p:ph type="title" idx="2"/>
          </p:nvPr>
        </p:nvSpPr>
        <p:spPr>
          <a:xfrm>
            <a:off x="5090652" y="2571750"/>
            <a:ext cx="3301961" cy="365700"/>
          </a:xfrm>
          <a:prstGeom prst="rect">
            <a:avLst/>
          </a:prstGeom>
        </p:spPr>
        <p:txBody>
          <a:bodyPr spcFirstLastPara="1" wrap="square" lIns="91425" tIns="91425" rIns="91425" bIns="91425" anchor="ctr" anchorCtr="0">
            <a:noAutofit/>
          </a:bodyPr>
          <a:lstStyle/>
          <a:p>
            <a:pPr lvl="0"/>
            <a:r>
              <a:rPr lang="en-US" b="1" dirty="0" err="1"/>
              <a:t>Durabilité</a:t>
            </a:r>
            <a:r>
              <a:rPr lang="en-US" b="1" dirty="0"/>
              <a:t> et </a:t>
            </a:r>
            <a:r>
              <a:rPr lang="en-US" b="1" dirty="0" err="1"/>
              <a:t>responsabilité</a:t>
            </a:r>
            <a:r>
              <a:rPr lang="en-US" b="1" dirty="0"/>
              <a:t> </a:t>
            </a:r>
            <a:r>
              <a:rPr lang="en-US" b="1" dirty="0" err="1"/>
              <a:t>sociale</a:t>
            </a:r>
            <a:r>
              <a:rPr lang="en-US" b="1" dirty="0"/>
              <a:t> </a:t>
            </a:r>
            <a:endParaRPr dirty="0"/>
          </a:p>
        </p:txBody>
      </p:sp>
      <p:sp>
        <p:nvSpPr>
          <p:cNvPr id="1318" name="Google Shape;1318;p37"/>
          <p:cNvSpPr txBox="1">
            <a:spLocks noGrp="1"/>
          </p:cNvSpPr>
          <p:nvPr>
            <p:ph type="subTitle" idx="1"/>
          </p:nvPr>
        </p:nvSpPr>
        <p:spPr>
          <a:xfrm>
            <a:off x="4960300" y="3729434"/>
            <a:ext cx="3556379" cy="548700"/>
          </a:xfrm>
          <a:prstGeom prst="rect">
            <a:avLst/>
          </a:prstGeom>
        </p:spPr>
        <p:txBody>
          <a:bodyPr spcFirstLastPara="1" wrap="square" lIns="91425" tIns="91425" rIns="91425" bIns="91425" anchor="ctr" anchorCtr="0">
            <a:noAutofit/>
          </a:bodyPr>
          <a:lstStyle/>
          <a:p>
            <a:pPr marL="0" lvl="0" indent="0"/>
            <a:r>
              <a:rPr lang="en-US" sz="1300" dirty="0"/>
              <a:t>Les </a:t>
            </a:r>
            <a:r>
              <a:rPr lang="en-US" sz="1300" dirty="0" err="1"/>
              <a:t>consommateurs</a:t>
            </a:r>
            <a:r>
              <a:rPr lang="en-US" sz="1300" dirty="0"/>
              <a:t> </a:t>
            </a:r>
            <a:r>
              <a:rPr lang="en-US" sz="1300" dirty="0" err="1"/>
              <a:t>accordent</a:t>
            </a:r>
            <a:r>
              <a:rPr lang="en-US" sz="1300" dirty="0"/>
              <a:t> de plus </a:t>
            </a:r>
            <a:r>
              <a:rPr lang="en-US" sz="1300" dirty="0" err="1"/>
              <a:t>en</a:t>
            </a:r>
            <a:r>
              <a:rPr lang="en-US" sz="1300" dirty="0"/>
              <a:t> plus </a:t>
            </a:r>
            <a:r>
              <a:rPr lang="en-US" sz="1300" dirty="0" err="1"/>
              <a:t>d'importance</a:t>
            </a:r>
            <a:r>
              <a:rPr lang="en-US" sz="1300" dirty="0"/>
              <a:t> aux marques </a:t>
            </a:r>
            <a:r>
              <a:rPr lang="en-US" sz="1300" dirty="0" err="1"/>
              <a:t>engagées</a:t>
            </a:r>
            <a:r>
              <a:rPr lang="en-US" sz="1300" dirty="0"/>
              <a:t> dans des </a:t>
            </a:r>
            <a:r>
              <a:rPr lang="en-US" sz="1300" dirty="0" err="1"/>
              <a:t>pratiques</a:t>
            </a:r>
            <a:r>
              <a:rPr lang="en-US" sz="1300" dirty="0"/>
              <a:t> durables et </a:t>
            </a:r>
            <a:r>
              <a:rPr lang="en-US" sz="1300" dirty="0" err="1"/>
              <a:t>socialement</a:t>
            </a:r>
            <a:r>
              <a:rPr lang="en-US" sz="1300" dirty="0"/>
              <a:t> </a:t>
            </a:r>
            <a:r>
              <a:rPr lang="en-US" sz="1300" dirty="0" err="1"/>
              <a:t>responsables</a:t>
            </a:r>
            <a:r>
              <a:rPr lang="en-US" sz="1300" dirty="0"/>
              <a:t>. </a:t>
            </a:r>
            <a:r>
              <a:rPr lang="en-US" sz="1300" dirty="0" err="1"/>
              <a:t>Cette</a:t>
            </a:r>
            <a:r>
              <a:rPr lang="en-US" sz="1300" dirty="0"/>
              <a:t> </a:t>
            </a:r>
            <a:r>
              <a:rPr lang="en-US" sz="1300" dirty="0" err="1"/>
              <a:t>tendance</a:t>
            </a:r>
            <a:r>
              <a:rPr lang="en-US" sz="1300" dirty="0"/>
              <a:t> </a:t>
            </a:r>
            <a:r>
              <a:rPr lang="en-US" sz="1300" dirty="0" err="1"/>
              <a:t>reflète</a:t>
            </a:r>
            <a:r>
              <a:rPr lang="en-US" sz="1300" dirty="0"/>
              <a:t> </a:t>
            </a:r>
            <a:r>
              <a:rPr lang="en-US" sz="1300" dirty="0" err="1"/>
              <a:t>une</a:t>
            </a:r>
            <a:r>
              <a:rPr lang="en-US" sz="1300" dirty="0"/>
              <a:t> </a:t>
            </a:r>
            <a:r>
              <a:rPr lang="en-US" sz="1300" dirty="0" err="1"/>
              <a:t>préoccupation</a:t>
            </a:r>
            <a:r>
              <a:rPr lang="en-US" sz="1300" dirty="0"/>
              <a:t> </a:t>
            </a:r>
            <a:r>
              <a:rPr lang="en-US" sz="1300" dirty="0" err="1"/>
              <a:t>croissante</a:t>
            </a:r>
            <a:r>
              <a:rPr lang="en-US" sz="1300" dirty="0"/>
              <a:t> pour les questions </a:t>
            </a:r>
            <a:r>
              <a:rPr lang="en-US" sz="1300" dirty="0" err="1"/>
              <a:t>environnementales</a:t>
            </a:r>
            <a:r>
              <a:rPr lang="en-US" sz="1300" dirty="0"/>
              <a:t> et </a:t>
            </a:r>
            <a:r>
              <a:rPr lang="en-US" sz="1300" dirty="0" err="1"/>
              <a:t>sociales</a:t>
            </a:r>
            <a:r>
              <a:rPr lang="en-US" sz="1300" dirty="0"/>
              <a:t>, incitant les </a:t>
            </a:r>
            <a:r>
              <a:rPr lang="en-US" sz="1300" dirty="0" err="1"/>
              <a:t>consommateurs</a:t>
            </a:r>
            <a:r>
              <a:rPr lang="en-US" sz="1300" dirty="0"/>
              <a:t> à </a:t>
            </a:r>
            <a:r>
              <a:rPr lang="en-US" sz="1300" dirty="0" err="1"/>
              <a:t>soutenir</a:t>
            </a:r>
            <a:r>
              <a:rPr lang="en-US" sz="1300" dirty="0"/>
              <a:t> les </a:t>
            </a:r>
            <a:r>
              <a:rPr lang="en-US" sz="1300" dirty="0" err="1"/>
              <a:t>entreprises</a:t>
            </a:r>
            <a:r>
              <a:rPr lang="en-US" sz="1300" dirty="0"/>
              <a:t> qui </a:t>
            </a:r>
            <a:r>
              <a:rPr lang="en-US" sz="1300" dirty="0" err="1"/>
              <a:t>adoptent</a:t>
            </a:r>
            <a:r>
              <a:rPr lang="en-US" sz="1300" dirty="0"/>
              <a:t> des initiatives durables et </a:t>
            </a:r>
            <a:r>
              <a:rPr lang="en-US" sz="1300" dirty="0" err="1"/>
              <a:t>éthiques</a:t>
            </a:r>
            <a:endParaRPr sz="1300" dirty="0"/>
          </a:p>
        </p:txBody>
      </p:sp>
      <p:sp>
        <p:nvSpPr>
          <p:cNvPr id="1319" name="Google Shape;1319;p37"/>
          <p:cNvSpPr txBox="1">
            <a:spLocks noGrp="1"/>
          </p:cNvSpPr>
          <p:nvPr>
            <p:ph type="subTitle" idx="3"/>
          </p:nvPr>
        </p:nvSpPr>
        <p:spPr>
          <a:xfrm>
            <a:off x="434349" y="3698937"/>
            <a:ext cx="3964101" cy="548700"/>
          </a:xfrm>
          <a:prstGeom prst="rect">
            <a:avLst/>
          </a:prstGeom>
        </p:spPr>
        <p:txBody>
          <a:bodyPr spcFirstLastPara="1" wrap="square" lIns="91425" tIns="91425" rIns="91425" bIns="91425" anchor="ctr" anchorCtr="0">
            <a:noAutofit/>
          </a:bodyPr>
          <a:lstStyle/>
          <a:p>
            <a:pPr marL="0" lvl="0" indent="0"/>
            <a:r>
              <a:rPr lang="en-US" sz="1300" dirty="0" err="1"/>
              <a:t>L'utilisation</a:t>
            </a:r>
            <a:r>
              <a:rPr lang="en-US" sz="1300" dirty="0"/>
              <a:t> </a:t>
            </a:r>
            <a:r>
              <a:rPr lang="en-US" sz="1300" dirty="0" err="1"/>
              <a:t>croissante</a:t>
            </a:r>
            <a:r>
              <a:rPr lang="en-US" sz="1300" dirty="0"/>
              <a:t> de </a:t>
            </a:r>
            <a:r>
              <a:rPr lang="en-US" sz="1300" dirty="0" err="1"/>
              <a:t>l'IA</a:t>
            </a:r>
            <a:r>
              <a:rPr lang="en-US" sz="1300" dirty="0"/>
              <a:t>, du commerce </a:t>
            </a:r>
            <a:r>
              <a:rPr lang="en-US" sz="1300" dirty="0" err="1"/>
              <a:t>en</a:t>
            </a:r>
            <a:r>
              <a:rPr lang="en-US" sz="1300" dirty="0"/>
              <a:t> </a:t>
            </a:r>
            <a:r>
              <a:rPr lang="en-US" sz="1300" dirty="0" err="1"/>
              <a:t>ligne</a:t>
            </a:r>
            <a:r>
              <a:rPr lang="en-US" sz="1300" dirty="0"/>
              <a:t> et des </a:t>
            </a:r>
            <a:r>
              <a:rPr lang="en-US" sz="1300" dirty="0" err="1"/>
              <a:t>réseaux</a:t>
            </a:r>
            <a:r>
              <a:rPr lang="en-US" sz="1300" dirty="0"/>
              <a:t> </a:t>
            </a:r>
            <a:r>
              <a:rPr lang="en-US" sz="1300" dirty="0" err="1"/>
              <a:t>sociaux</a:t>
            </a:r>
            <a:r>
              <a:rPr lang="en-US" sz="1300" dirty="0"/>
              <a:t> </a:t>
            </a:r>
            <a:r>
              <a:rPr lang="en-US" sz="1300" dirty="0" err="1"/>
              <a:t>modifie</a:t>
            </a:r>
            <a:r>
              <a:rPr lang="en-US" sz="1300" dirty="0"/>
              <a:t> la </a:t>
            </a:r>
            <a:r>
              <a:rPr lang="en-US" sz="1300" dirty="0" err="1"/>
              <a:t>façon</a:t>
            </a:r>
            <a:r>
              <a:rPr lang="en-US" sz="1300" dirty="0"/>
              <a:t> </a:t>
            </a:r>
            <a:r>
              <a:rPr lang="en-US" sz="1300" dirty="0" err="1"/>
              <a:t>dont</a:t>
            </a:r>
            <a:r>
              <a:rPr lang="en-US" sz="1300" dirty="0"/>
              <a:t> les </a:t>
            </a:r>
            <a:r>
              <a:rPr lang="en-US" sz="1300" dirty="0" err="1"/>
              <a:t>consommateurs</a:t>
            </a:r>
            <a:r>
              <a:rPr lang="en-US" sz="1300" dirty="0"/>
              <a:t> </a:t>
            </a:r>
            <a:r>
              <a:rPr lang="en-US" sz="1300" dirty="0" err="1"/>
              <a:t>recherchent</a:t>
            </a:r>
            <a:r>
              <a:rPr lang="en-US" sz="1300" dirty="0"/>
              <a:t>, </a:t>
            </a:r>
            <a:r>
              <a:rPr lang="en-US" sz="1300" dirty="0" err="1"/>
              <a:t>comparent</a:t>
            </a:r>
            <a:r>
              <a:rPr lang="en-US" sz="1300" dirty="0"/>
              <a:t> et </a:t>
            </a:r>
            <a:r>
              <a:rPr lang="en-US" sz="1300" dirty="0" err="1"/>
              <a:t>achètent</a:t>
            </a:r>
            <a:r>
              <a:rPr lang="en-US" sz="1300" dirty="0"/>
              <a:t> des </a:t>
            </a:r>
            <a:r>
              <a:rPr lang="en-US" sz="1300" dirty="0" err="1"/>
              <a:t>produits</a:t>
            </a:r>
            <a:r>
              <a:rPr lang="en-US" sz="1300" dirty="0"/>
              <a:t>. </a:t>
            </a:r>
            <a:r>
              <a:rPr lang="en-US" sz="1300" dirty="0" err="1"/>
              <a:t>Ces</a:t>
            </a:r>
            <a:r>
              <a:rPr lang="en-US" sz="1300" dirty="0"/>
              <a:t> </a:t>
            </a:r>
            <a:r>
              <a:rPr lang="en-US" sz="1300" dirty="0" err="1"/>
              <a:t>outils</a:t>
            </a:r>
            <a:r>
              <a:rPr lang="en-US" sz="1300" dirty="0"/>
              <a:t> </a:t>
            </a:r>
            <a:r>
              <a:rPr lang="en-US" sz="1300" dirty="0" err="1"/>
              <a:t>offrent</a:t>
            </a:r>
            <a:r>
              <a:rPr lang="en-US" sz="1300" dirty="0"/>
              <a:t> </a:t>
            </a:r>
            <a:r>
              <a:rPr lang="en-US" sz="1300" dirty="0" err="1"/>
              <a:t>une</a:t>
            </a:r>
            <a:r>
              <a:rPr lang="en-US" sz="1300" dirty="0"/>
              <a:t> </a:t>
            </a:r>
            <a:r>
              <a:rPr lang="en-US" sz="1300" dirty="0" err="1"/>
              <a:t>accessibilité</a:t>
            </a:r>
            <a:r>
              <a:rPr lang="en-US" sz="1300" dirty="0"/>
              <a:t> accrue aux </a:t>
            </a:r>
            <a:r>
              <a:rPr lang="en-US" sz="1300" dirty="0" err="1"/>
              <a:t>informations</a:t>
            </a:r>
            <a:r>
              <a:rPr lang="en-US" sz="1300" dirty="0"/>
              <a:t> sur les </a:t>
            </a:r>
            <a:r>
              <a:rPr lang="en-US" sz="1300" dirty="0" err="1"/>
              <a:t>produits</a:t>
            </a:r>
            <a:r>
              <a:rPr lang="en-US" sz="1300" dirty="0"/>
              <a:t>, des </a:t>
            </a:r>
            <a:r>
              <a:rPr lang="en-US" sz="1300" dirty="0" err="1"/>
              <a:t>expériences</a:t>
            </a:r>
            <a:r>
              <a:rPr lang="en-US" sz="1300" dirty="0"/>
              <a:t> </a:t>
            </a:r>
            <a:r>
              <a:rPr lang="en-US" sz="1300" dirty="0" err="1"/>
              <a:t>d'achat</a:t>
            </a:r>
            <a:r>
              <a:rPr lang="en-US" sz="1300" dirty="0"/>
              <a:t> </a:t>
            </a:r>
            <a:r>
              <a:rPr lang="en-US" sz="1300" dirty="0" err="1"/>
              <a:t>personnalisées</a:t>
            </a:r>
            <a:r>
              <a:rPr lang="en-US" sz="1300" dirty="0"/>
              <a:t> et des </a:t>
            </a:r>
            <a:r>
              <a:rPr lang="en-US" sz="1300" dirty="0" err="1"/>
              <a:t>recommandations</a:t>
            </a:r>
            <a:r>
              <a:rPr lang="en-US" sz="1300" dirty="0"/>
              <a:t> </a:t>
            </a:r>
            <a:r>
              <a:rPr lang="en-US" sz="1300" dirty="0" err="1"/>
              <a:t>ciblées</a:t>
            </a:r>
            <a:r>
              <a:rPr lang="en-US" sz="1300" dirty="0"/>
              <a:t>, </a:t>
            </a:r>
            <a:r>
              <a:rPr lang="en-US" sz="1300" dirty="0" err="1"/>
              <a:t>façonnant</a:t>
            </a:r>
            <a:r>
              <a:rPr lang="en-US" sz="1300" dirty="0"/>
              <a:t> </a:t>
            </a:r>
            <a:r>
              <a:rPr lang="en-US" sz="1300" dirty="0" err="1"/>
              <a:t>ainsi</a:t>
            </a:r>
            <a:r>
              <a:rPr lang="en-US" sz="1300" dirty="0"/>
              <a:t> les </a:t>
            </a:r>
            <a:r>
              <a:rPr lang="en-US" sz="1300" dirty="0" err="1"/>
              <a:t>comportements</a:t>
            </a:r>
            <a:r>
              <a:rPr lang="en-US" sz="1300" dirty="0"/>
              <a:t> </a:t>
            </a:r>
            <a:r>
              <a:rPr lang="en-US" sz="1300" dirty="0" err="1"/>
              <a:t>d'achat</a:t>
            </a:r>
            <a:endParaRPr sz="1300" dirty="0"/>
          </a:p>
        </p:txBody>
      </p:sp>
      <p:grpSp>
        <p:nvGrpSpPr>
          <p:cNvPr id="1341" name="Google Shape;1341;p37"/>
          <p:cNvGrpSpPr/>
          <p:nvPr/>
        </p:nvGrpSpPr>
        <p:grpSpPr>
          <a:xfrm>
            <a:off x="4233488" y="3210687"/>
            <a:ext cx="677025" cy="1839438"/>
            <a:chOff x="6909776" y="2415188"/>
            <a:chExt cx="677025" cy="1839438"/>
          </a:xfrm>
        </p:grpSpPr>
        <p:sp>
          <p:nvSpPr>
            <p:cNvPr id="1342" name="Google Shape;1342;p37"/>
            <p:cNvSpPr/>
            <p:nvPr/>
          </p:nvSpPr>
          <p:spPr>
            <a:xfrm>
              <a:off x="6909776" y="4151001"/>
              <a:ext cx="677025" cy="103625"/>
            </a:xfrm>
            <a:custGeom>
              <a:avLst/>
              <a:gdLst/>
              <a:ahLst/>
              <a:cxnLst/>
              <a:rect l="l" t="t" r="r" b="b"/>
              <a:pathLst>
                <a:path w="27081" h="4145" extrusionOk="0">
                  <a:moveTo>
                    <a:pt x="13531" y="0"/>
                  </a:moveTo>
                  <a:lnTo>
                    <a:pt x="12162" y="20"/>
                  </a:lnTo>
                  <a:lnTo>
                    <a:pt x="10813" y="39"/>
                  </a:lnTo>
                  <a:lnTo>
                    <a:pt x="9522" y="97"/>
                  </a:lnTo>
                  <a:lnTo>
                    <a:pt x="8269" y="174"/>
                  </a:lnTo>
                  <a:lnTo>
                    <a:pt x="7093" y="251"/>
                  </a:lnTo>
                  <a:lnTo>
                    <a:pt x="5975" y="367"/>
                  </a:lnTo>
                  <a:lnTo>
                    <a:pt x="4935" y="482"/>
                  </a:lnTo>
                  <a:lnTo>
                    <a:pt x="3971" y="617"/>
                  </a:lnTo>
                  <a:lnTo>
                    <a:pt x="3084" y="752"/>
                  </a:lnTo>
                  <a:lnTo>
                    <a:pt x="2313" y="906"/>
                  </a:lnTo>
                  <a:lnTo>
                    <a:pt x="1639" y="1080"/>
                  </a:lnTo>
                  <a:lnTo>
                    <a:pt x="1060" y="1272"/>
                  </a:lnTo>
                  <a:lnTo>
                    <a:pt x="829" y="1369"/>
                  </a:lnTo>
                  <a:lnTo>
                    <a:pt x="617" y="1465"/>
                  </a:lnTo>
                  <a:lnTo>
                    <a:pt x="424" y="1562"/>
                  </a:lnTo>
                  <a:lnTo>
                    <a:pt x="270" y="1658"/>
                  </a:lnTo>
                  <a:lnTo>
                    <a:pt x="155" y="1754"/>
                  </a:lnTo>
                  <a:lnTo>
                    <a:pt x="77" y="1851"/>
                  </a:lnTo>
                  <a:lnTo>
                    <a:pt x="20" y="1966"/>
                  </a:lnTo>
                  <a:lnTo>
                    <a:pt x="0" y="2063"/>
                  </a:lnTo>
                  <a:lnTo>
                    <a:pt x="20" y="2178"/>
                  </a:lnTo>
                  <a:lnTo>
                    <a:pt x="77" y="2275"/>
                  </a:lnTo>
                  <a:lnTo>
                    <a:pt x="155" y="2390"/>
                  </a:lnTo>
                  <a:lnTo>
                    <a:pt x="270" y="2487"/>
                  </a:lnTo>
                  <a:lnTo>
                    <a:pt x="424" y="2583"/>
                  </a:lnTo>
                  <a:lnTo>
                    <a:pt x="617" y="2679"/>
                  </a:lnTo>
                  <a:lnTo>
                    <a:pt x="829" y="2776"/>
                  </a:lnTo>
                  <a:lnTo>
                    <a:pt x="1060" y="2872"/>
                  </a:lnTo>
                  <a:lnTo>
                    <a:pt x="1639" y="3065"/>
                  </a:lnTo>
                  <a:lnTo>
                    <a:pt x="2313" y="3219"/>
                  </a:lnTo>
                  <a:lnTo>
                    <a:pt x="3084" y="3393"/>
                  </a:lnTo>
                  <a:lnTo>
                    <a:pt x="3971" y="3528"/>
                  </a:lnTo>
                  <a:lnTo>
                    <a:pt x="4935" y="3662"/>
                  </a:lnTo>
                  <a:lnTo>
                    <a:pt x="5975" y="3778"/>
                  </a:lnTo>
                  <a:lnTo>
                    <a:pt x="7093" y="3894"/>
                  </a:lnTo>
                  <a:lnTo>
                    <a:pt x="8269" y="3971"/>
                  </a:lnTo>
                  <a:lnTo>
                    <a:pt x="9522" y="4048"/>
                  </a:lnTo>
                  <a:lnTo>
                    <a:pt x="10813" y="4086"/>
                  </a:lnTo>
                  <a:lnTo>
                    <a:pt x="12162" y="4125"/>
                  </a:lnTo>
                  <a:lnTo>
                    <a:pt x="13531" y="4144"/>
                  </a:lnTo>
                  <a:lnTo>
                    <a:pt x="14919" y="4125"/>
                  </a:lnTo>
                  <a:lnTo>
                    <a:pt x="16268" y="4086"/>
                  </a:lnTo>
                  <a:lnTo>
                    <a:pt x="17559" y="4048"/>
                  </a:lnTo>
                  <a:lnTo>
                    <a:pt x="18812" y="3971"/>
                  </a:lnTo>
                  <a:lnTo>
                    <a:pt x="19988" y="3894"/>
                  </a:lnTo>
                  <a:lnTo>
                    <a:pt x="21106" y="3778"/>
                  </a:lnTo>
                  <a:lnTo>
                    <a:pt x="22146" y="3662"/>
                  </a:lnTo>
                  <a:lnTo>
                    <a:pt x="23110" y="3528"/>
                  </a:lnTo>
                  <a:lnTo>
                    <a:pt x="23978" y="3393"/>
                  </a:lnTo>
                  <a:lnTo>
                    <a:pt x="24768" y="3219"/>
                  </a:lnTo>
                  <a:lnTo>
                    <a:pt x="25442" y="3065"/>
                  </a:lnTo>
                  <a:lnTo>
                    <a:pt x="26021" y="2872"/>
                  </a:lnTo>
                  <a:lnTo>
                    <a:pt x="26252" y="2776"/>
                  </a:lnTo>
                  <a:lnTo>
                    <a:pt x="26464" y="2679"/>
                  </a:lnTo>
                  <a:lnTo>
                    <a:pt x="26657" y="2583"/>
                  </a:lnTo>
                  <a:lnTo>
                    <a:pt x="26811" y="2487"/>
                  </a:lnTo>
                  <a:lnTo>
                    <a:pt x="26926" y="2390"/>
                  </a:lnTo>
                  <a:lnTo>
                    <a:pt x="27004" y="2275"/>
                  </a:lnTo>
                  <a:lnTo>
                    <a:pt x="27061" y="2178"/>
                  </a:lnTo>
                  <a:lnTo>
                    <a:pt x="27081" y="2063"/>
                  </a:lnTo>
                  <a:lnTo>
                    <a:pt x="27061" y="1966"/>
                  </a:lnTo>
                  <a:lnTo>
                    <a:pt x="27004" y="1851"/>
                  </a:lnTo>
                  <a:lnTo>
                    <a:pt x="26926" y="1754"/>
                  </a:lnTo>
                  <a:lnTo>
                    <a:pt x="26811" y="1658"/>
                  </a:lnTo>
                  <a:lnTo>
                    <a:pt x="26657" y="1562"/>
                  </a:lnTo>
                  <a:lnTo>
                    <a:pt x="26464" y="1465"/>
                  </a:lnTo>
                  <a:lnTo>
                    <a:pt x="26252" y="1369"/>
                  </a:lnTo>
                  <a:lnTo>
                    <a:pt x="26021" y="1272"/>
                  </a:lnTo>
                  <a:lnTo>
                    <a:pt x="25442" y="1080"/>
                  </a:lnTo>
                  <a:lnTo>
                    <a:pt x="24768" y="906"/>
                  </a:lnTo>
                  <a:lnTo>
                    <a:pt x="23978" y="752"/>
                  </a:lnTo>
                  <a:lnTo>
                    <a:pt x="23110" y="617"/>
                  </a:lnTo>
                  <a:lnTo>
                    <a:pt x="22146" y="482"/>
                  </a:lnTo>
                  <a:lnTo>
                    <a:pt x="21106" y="367"/>
                  </a:lnTo>
                  <a:lnTo>
                    <a:pt x="19988" y="251"/>
                  </a:lnTo>
                  <a:lnTo>
                    <a:pt x="18812" y="174"/>
                  </a:lnTo>
                  <a:lnTo>
                    <a:pt x="17559" y="97"/>
                  </a:lnTo>
                  <a:lnTo>
                    <a:pt x="16268" y="39"/>
                  </a:lnTo>
                  <a:lnTo>
                    <a:pt x="14919" y="20"/>
                  </a:lnTo>
                  <a:lnTo>
                    <a:pt x="13531" y="0"/>
                  </a:lnTo>
                  <a:close/>
                </a:path>
              </a:pathLst>
            </a:custGeom>
            <a:solidFill>
              <a:srgbClr val="261E35">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7"/>
            <p:cNvSpPr/>
            <p:nvPr/>
          </p:nvSpPr>
          <p:spPr>
            <a:xfrm>
              <a:off x="7045338" y="2415188"/>
              <a:ext cx="280950" cy="1180575"/>
            </a:xfrm>
            <a:custGeom>
              <a:avLst/>
              <a:gdLst/>
              <a:ahLst/>
              <a:cxnLst/>
              <a:rect l="l" t="t" r="r" b="b"/>
              <a:pathLst>
                <a:path w="11238" h="47223" extrusionOk="0">
                  <a:moveTo>
                    <a:pt x="4279" y="1"/>
                  </a:moveTo>
                  <a:lnTo>
                    <a:pt x="4164" y="20"/>
                  </a:lnTo>
                  <a:lnTo>
                    <a:pt x="4067" y="58"/>
                  </a:lnTo>
                  <a:lnTo>
                    <a:pt x="3952" y="97"/>
                  </a:lnTo>
                  <a:lnTo>
                    <a:pt x="3875" y="155"/>
                  </a:lnTo>
                  <a:lnTo>
                    <a:pt x="3778" y="232"/>
                  </a:lnTo>
                  <a:lnTo>
                    <a:pt x="3701" y="309"/>
                  </a:lnTo>
                  <a:lnTo>
                    <a:pt x="3643" y="405"/>
                  </a:lnTo>
                  <a:lnTo>
                    <a:pt x="3585" y="521"/>
                  </a:lnTo>
                  <a:lnTo>
                    <a:pt x="3161" y="1735"/>
                  </a:lnTo>
                  <a:lnTo>
                    <a:pt x="2930" y="2448"/>
                  </a:lnTo>
                  <a:lnTo>
                    <a:pt x="2679" y="3239"/>
                  </a:lnTo>
                  <a:lnTo>
                    <a:pt x="2410" y="4106"/>
                  </a:lnTo>
                  <a:lnTo>
                    <a:pt x="2159" y="5050"/>
                  </a:lnTo>
                  <a:lnTo>
                    <a:pt x="1889" y="6053"/>
                  </a:lnTo>
                  <a:lnTo>
                    <a:pt x="1639" y="7132"/>
                  </a:lnTo>
                  <a:lnTo>
                    <a:pt x="1388" y="8269"/>
                  </a:lnTo>
                  <a:lnTo>
                    <a:pt x="1138" y="9484"/>
                  </a:lnTo>
                  <a:lnTo>
                    <a:pt x="906" y="10736"/>
                  </a:lnTo>
                  <a:lnTo>
                    <a:pt x="714" y="12066"/>
                  </a:lnTo>
                  <a:lnTo>
                    <a:pt x="521" y="13435"/>
                  </a:lnTo>
                  <a:lnTo>
                    <a:pt x="347" y="14861"/>
                  </a:lnTo>
                  <a:lnTo>
                    <a:pt x="212" y="16345"/>
                  </a:lnTo>
                  <a:lnTo>
                    <a:pt x="116" y="17887"/>
                  </a:lnTo>
                  <a:lnTo>
                    <a:pt x="39" y="19468"/>
                  </a:lnTo>
                  <a:lnTo>
                    <a:pt x="0" y="21087"/>
                  </a:lnTo>
                  <a:lnTo>
                    <a:pt x="20" y="22744"/>
                  </a:lnTo>
                  <a:lnTo>
                    <a:pt x="39" y="23592"/>
                  </a:lnTo>
                  <a:lnTo>
                    <a:pt x="77" y="24460"/>
                  </a:lnTo>
                  <a:lnTo>
                    <a:pt x="135" y="25327"/>
                  </a:lnTo>
                  <a:lnTo>
                    <a:pt x="193" y="26194"/>
                  </a:lnTo>
                  <a:lnTo>
                    <a:pt x="270" y="27081"/>
                  </a:lnTo>
                  <a:lnTo>
                    <a:pt x="347" y="27968"/>
                  </a:lnTo>
                  <a:lnTo>
                    <a:pt x="444" y="28873"/>
                  </a:lnTo>
                  <a:lnTo>
                    <a:pt x="579" y="29779"/>
                  </a:lnTo>
                  <a:lnTo>
                    <a:pt x="694" y="30705"/>
                  </a:lnTo>
                  <a:lnTo>
                    <a:pt x="848" y="31630"/>
                  </a:lnTo>
                  <a:lnTo>
                    <a:pt x="1022" y="32555"/>
                  </a:lnTo>
                  <a:lnTo>
                    <a:pt x="1195" y="33499"/>
                  </a:lnTo>
                  <a:lnTo>
                    <a:pt x="1388" y="34444"/>
                  </a:lnTo>
                  <a:lnTo>
                    <a:pt x="1600" y="35388"/>
                  </a:lnTo>
                  <a:lnTo>
                    <a:pt x="1831" y="36352"/>
                  </a:lnTo>
                  <a:lnTo>
                    <a:pt x="2082" y="37316"/>
                  </a:lnTo>
                  <a:lnTo>
                    <a:pt x="2352" y="38299"/>
                  </a:lnTo>
                  <a:lnTo>
                    <a:pt x="2641" y="39262"/>
                  </a:lnTo>
                  <a:lnTo>
                    <a:pt x="2949" y="40245"/>
                  </a:lnTo>
                  <a:lnTo>
                    <a:pt x="3277" y="41228"/>
                  </a:lnTo>
                  <a:lnTo>
                    <a:pt x="3643" y="42231"/>
                  </a:lnTo>
                  <a:lnTo>
                    <a:pt x="4009" y="43214"/>
                  </a:lnTo>
                  <a:lnTo>
                    <a:pt x="4395" y="44216"/>
                  </a:lnTo>
                  <a:lnTo>
                    <a:pt x="4819" y="45218"/>
                  </a:lnTo>
                  <a:lnTo>
                    <a:pt x="5243" y="46220"/>
                  </a:lnTo>
                  <a:lnTo>
                    <a:pt x="5706" y="47223"/>
                  </a:lnTo>
                  <a:lnTo>
                    <a:pt x="9483" y="47223"/>
                  </a:lnTo>
                  <a:lnTo>
                    <a:pt x="9560" y="46914"/>
                  </a:lnTo>
                  <a:lnTo>
                    <a:pt x="9734" y="46008"/>
                  </a:lnTo>
                  <a:lnTo>
                    <a:pt x="9984" y="44582"/>
                  </a:lnTo>
                  <a:lnTo>
                    <a:pt x="10119" y="43676"/>
                  </a:lnTo>
                  <a:lnTo>
                    <a:pt x="10274" y="42655"/>
                  </a:lnTo>
                  <a:lnTo>
                    <a:pt x="10428" y="41517"/>
                  </a:lnTo>
                  <a:lnTo>
                    <a:pt x="10582" y="40303"/>
                  </a:lnTo>
                  <a:lnTo>
                    <a:pt x="10717" y="38973"/>
                  </a:lnTo>
                  <a:lnTo>
                    <a:pt x="10852" y="37547"/>
                  </a:lnTo>
                  <a:lnTo>
                    <a:pt x="10987" y="36063"/>
                  </a:lnTo>
                  <a:lnTo>
                    <a:pt x="11083" y="34482"/>
                  </a:lnTo>
                  <a:lnTo>
                    <a:pt x="11160" y="32844"/>
                  </a:lnTo>
                  <a:lnTo>
                    <a:pt x="11218" y="31129"/>
                  </a:lnTo>
                  <a:lnTo>
                    <a:pt x="11237" y="29375"/>
                  </a:lnTo>
                  <a:lnTo>
                    <a:pt x="11218" y="27544"/>
                  </a:lnTo>
                  <a:lnTo>
                    <a:pt x="11179" y="25693"/>
                  </a:lnTo>
                  <a:lnTo>
                    <a:pt x="11083" y="23785"/>
                  </a:lnTo>
                  <a:lnTo>
                    <a:pt x="11006" y="22841"/>
                  </a:lnTo>
                  <a:lnTo>
                    <a:pt x="10929" y="21858"/>
                  </a:lnTo>
                  <a:lnTo>
                    <a:pt x="10852" y="20894"/>
                  </a:lnTo>
                  <a:lnTo>
                    <a:pt x="10736" y="19911"/>
                  </a:lnTo>
                  <a:lnTo>
                    <a:pt x="10620" y="18928"/>
                  </a:lnTo>
                  <a:lnTo>
                    <a:pt x="10486" y="17945"/>
                  </a:lnTo>
                  <a:lnTo>
                    <a:pt x="10351" y="16943"/>
                  </a:lnTo>
                  <a:lnTo>
                    <a:pt x="10177" y="15960"/>
                  </a:lnTo>
                  <a:lnTo>
                    <a:pt x="10004" y="14957"/>
                  </a:lnTo>
                  <a:lnTo>
                    <a:pt x="9811" y="13955"/>
                  </a:lnTo>
                  <a:lnTo>
                    <a:pt x="9599" y="12972"/>
                  </a:lnTo>
                  <a:lnTo>
                    <a:pt x="9368" y="11970"/>
                  </a:lnTo>
                  <a:lnTo>
                    <a:pt x="9117" y="10987"/>
                  </a:lnTo>
                  <a:lnTo>
                    <a:pt x="8847" y="9985"/>
                  </a:lnTo>
                  <a:lnTo>
                    <a:pt x="8558" y="9002"/>
                  </a:lnTo>
                  <a:lnTo>
                    <a:pt x="8250" y="8019"/>
                  </a:lnTo>
                  <a:lnTo>
                    <a:pt x="7922" y="7055"/>
                  </a:lnTo>
                  <a:lnTo>
                    <a:pt x="7575" y="6072"/>
                  </a:lnTo>
                  <a:lnTo>
                    <a:pt x="7209" y="5108"/>
                  </a:lnTo>
                  <a:lnTo>
                    <a:pt x="6823" y="4164"/>
                  </a:lnTo>
                  <a:lnTo>
                    <a:pt x="6419" y="3200"/>
                  </a:lnTo>
                  <a:lnTo>
                    <a:pt x="5975" y="2275"/>
                  </a:lnTo>
                  <a:lnTo>
                    <a:pt x="5513" y="1331"/>
                  </a:lnTo>
                  <a:lnTo>
                    <a:pt x="5031" y="425"/>
                  </a:lnTo>
                  <a:lnTo>
                    <a:pt x="4973" y="309"/>
                  </a:lnTo>
                  <a:lnTo>
                    <a:pt x="4896" y="232"/>
                  </a:lnTo>
                  <a:lnTo>
                    <a:pt x="4800" y="155"/>
                  </a:lnTo>
                  <a:lnTo>
                    <a:pt x="4703" y="97"/>
                  </a:lnTo>
                  <a:lnTo>
                    <a:pt x="4607" y="39"/>
                  </a:lnTo>
                  <a:lnTo>
                    <a:pt x="4491" y="20"/>
                  </a:lnTo>
                  <a:lnTo>
                    <a:pt x="4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7"/>
            <p:cNvSpPr/>
            <p:nvPr/>
          </p:nvSpPr>
          <p:spPr>
            <a:xfrm>
              <a:off x="7156163" y="2642638"/>
              <a:ext cx="78075" cy="893375"/>
            </a:xfrm>
            <a:custGeom>
              <a:avLst/>
              <a:gdLst/>
              <a:ahLst/>
              <a:cxnLst/>
              <a:rect l="l" t="t" r="r" b="b"/>
              <a:pathLst>
                <a:path w="3123" h="35735" extrusionOk="0">
                  <a:moveTo>
                    <a:pt x="135" y="0"/>
                  </a:moveTo>
                  <a:lnTo>
                    <a:pt x="78" y="19"/>
                  </a:lnTo>
                  <a:lnTo>
                    <a:pt x="39" y="58"/>
                  </a:lnTo>
                  <a:lnTo>
                    <a:pt x="0" y="116"/>
                  </a:lnTo>
                  <a:lnTo>
                    <a:pt x="0" y="174"/>
                  </a:lnTo>
                  <a:lnTo>
                    <a:pt x="2834" y="35600"/>
                  </a:lnTo>
                  <a:lnTo>
                    <a:pt x="2853" y="35657"/>
                  </a:lnTo>
                  <a:lnTo>
                    <a:pt x="2872" y="35696"/>
                  </a:lnTo>
                  <a:lnTo>
                    <a:pt x="2930" y="35735"/>
                  </a:lnTo>
                  <a:lnTo>
                    <a:pt x="2988" y="35735"/>
                  </a:lnTo>
                  <a:lnTo>
                    <a:pt x="3046" y="35715"/>
                  </a:lnTo>
                  <a:lnTo>
                    <a:pt x="3104" y="35696"/>
                  </a:lnTo>
                  <a:lnTo>
                    <a:pt x="3123" y="35638"/>
                  </a:lnTo>
                  <a:lnTo>
                    <a:pt x="3123" y="35580"/>
                  </a:lnTo>
                  <a:lnTo>
                    <a:pt x="309" y="154"/>
                  </a:lnTo>
                  <a:lnTo>
                    <a:pt x="290" y="96"/>
                  </a:lnTo>
                  <a:lnTo>
                    <a:pt x="251" y="39"/>
                  </a:lnTo>
                  <a:lnTo>
                    <a:pt x="193" y="19"/>
                  </a:lnTo>
                  <a:lnTo>
                    <a:pt x="1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7"/>
            <p:cNvSpPr/>
            <p:nvPr/>
          </p:nvSpPr>
          <p:spPr>
            <a:xfrm>
              <a:off x="6966788" y="3478163"/>
              <a:ext cx="558975" cy="79050"/>
            </a:xfrm>
            <a:custGeom>
              <a:avLst/>
              <a:gdLst/>
              <a:ahLst/>
              <a:cxnLst/>
              <a:rect l="l" t="t" r="r" b="b"/>
              <a:pathLst>
                <a:path w="22359" h="3162" extrusionOk="0">
                  <a:moveTo>
                    <a:pt x="10043" y="1"/>
                  </a:moveTo>
                  <a:lnTo>
                    <a:pt x="8925" y="20"/>
                  </a:lnTo>
                  <a:lnTo>
                    <a:pt x="7865" y="58"/>
                  </a:lnTo>
                  <a:lnTo>
                    <a:pt x="6824" y="116"/>
                  </a:lnTo>
                  <a:lnTo>
                    <a:pt x="5860" y="193"/>
                  </a:lnTo>
                  <a:lnTo>
                    <a:pt x="4935" y="271"/>
                  </a:lnTo>
                  <a:lnTo>
                    <a:pt x="4068" y="348"/>
                  </a:lnTo>
                  <a:lnTo>
                    <a:pt x="3277" y="463"/>
                  </a:lnTo>
                  <a:lnTo>
                    <a:pt x="2545" y="579"/>
                  </a:lnTo>
                  <a:lnTo>
                    <a:pt x="1909" y="695"/>
                  </a:lnTo>
                  <a:lnTo>
                    <a:pt x="1350" y="829"/>
                  </a:lnTo>
                  <a:lnTo>
                    <a:pt x="887" y="964"/>
                  </a:lnTo>
                  <a:lnTo>
                    <a:pt x="502" y="1099"/>
                  </a:lnTo>
                  <a:lnTo>
                    <a:pt x="348" y="1176"/>
                  </a:lnTo>
                  <a:lnTo>
                    <a:pt x="232" y="1254"/>
                  </a:lnTo>
                  <a:lnTo>
                    <a:pt x="136" y="1331"/>
                  </a:lnTo>
                  <a:lnTo>
                    <a:pt x="59" y="1408"/>
                  </a:lnTo>
                  <a:lnTo>
                    <a:pt x="20" y="1485"/>
                  </a:lnTo>
                  <a:lnTo>
                    <a:pt x="1" y="1581"/>
                  </a:lnTo>
                  <a:lnTo>
                    <a:pt x="20" y="1658"/>
                  </a:lnTo>
                  <a:lnTo>
                    <a:pt x="59" y="1735"/>
                  </a:lnTo>
                  <a:lnTo>
                    <a:pt x="136" y="1812"/>
                  </a:lnTo>
                  <a:lnTo>
                    <a:pt x="232" y="1890"/>
                  </a:lnTo>
                  <a:lnTo>
                    <a:pt x="348" y="1967"/>
                  </a:lnTo>
                  <a:lnTo>
                    <a:pt x="502" y="2044"/>
                  </a:lnTo>
                  <a:lnTo>
                    <a:pt x="887" y="2198"/>
                  </a:lnTo>
                  <a:lnTo>
                    <a:pt x="1350" y="2333"/>
                  </a:lnTo>
                  <a:lnTo>
                    <a:pt x="1909" y="2449"/>
                  </a:lnTo>
                  <a:lnTo>
                    <a:pt x="2545" y="2583"/>
                  </a:lnTo>
                  <a:lnTo>
                    <a:pt x="3277" y="2699"/>
                  </a:lnTo>
                  <a:lnTo>
                    <a:pt x="4068" y="2795"/>
                  </a:lnTo>
                  <a:lnTo>
                    <a:pt x="4935" y="2892"/>
                  </a:lnTo>
                  <a:lnTo>
                    <a:pt x="5860" y="2969"/>
                  </a:lnTo>
                  <a:lnTo>
                    <a:pt x="6824" y="3027"/>
                  </a:lnTo>
                  <a:lnTo>
                    <a:pt x="7865" y="3085"/>
                  </a:lnTo>
                  <a:lnTo>
                    <a:pt x="8925" y="3123"/>
                  </a:lnTo>
                  <a:lnTo>
                    <a:pt x="10043" y="3142"/>
                  </a:lnTo>
                  <a:lnTo>
                    <a:pt x="11180" y="3162"/>
                  </a:lnTo>
                  <a:lnTo>
                    <a:pt x="12317" y="3142"/>
                  </a:lnTo>
                  <a:lnTo>
                    <a:pt x="13435" y="3123"/>
                  </a:lnTo>
                  <a:lnTo>
                    <a:pt x="14514" y="3085"/>
                  </a:lnTo>
                  <a:lnTo>
                    <a:pt x="15536" y="3027"/>
                  </a:lnTo>
                  <a:lnTo>
                    <a:pt x="16519" y="2969"/>
                  </a:lnTo>
                  <a:lnTo>
                    <a:pt x="17444" y="2892"/>
                  </a:lnTo>
                  <a:lnTo>
                    <a:pt x="18292" y="2795"/>
                  </a:lnTo>
                  <a:lnTo>
                    <a:pt x="19082" y="2699"/>
                  </a:lnTo>
                  <a:lnTo>
                    <a:pt x="19815" y="2583"/>
                  </a:lnTo>
                  <a:lnTo>
                    <a:pt x="20451" y="2449"/>
                  </a:lnTo>
                  <a:lnTo>
                    <a:pt x="21010" y="2333"/>
                  </a:lnTo>
                  <a:lnTo>
                    <a:pt x="21491" y="2198"/>
                  </a:lnTo>
                  <a:lnTo>
                    <a:pt x="21858" y="2044"/>
                  </a:lnTo>
                  <a:lnTo>
                    <a:pt x="22012" y="1967"/>
                  </a:lnTo>
                  <a:lnTo>
                    <a:pt x="22147" y="1890"/>
                  </a:lnTo>
                  <a:lnTo>
                    <a:pt x="22243" y="1812"/>
                  </a:lnTo>
                  <a:lnTo>
                    <a:pt x="22301" y="1735"/>
                  </a:lnTo>
                  <a:lnTo>
                    <a:pt x="22359" y="1658"/>
                  </a:lnTo>
                  <a:lnTo>
                    <a:pt x="22359" y="1581"/>
                  </a:lnTo>
                  <a:lnTo>
                    <a:pt x="22359" y="1485"/>
                  </a:lnTo>
                  <a:lnTo>
                    <a:pt x="22301" y="1408"/>
                  </a:lnTo>
                  <a:lnTo>
                    <a:pt x="22243" y="1331"/>
                  </a:lnTo>
                  <a:lnTo>
                    <a:pt x="22147" y="1254"/>
                  </a:lnTo>
                  <a:lnTo>
                    <a:pt x="22012" y="1176"/>
                  </a:lnTo>
                  <a:lnTo>
                    <a:pt x="21858" y="1099"/>
                  </a:lnTo>
                  <a:lnTo>
                    <a:pt x="21491" y="964"/>
                  </a:lnTo>
                  <a:lnTo>
                    <a:pt x="21010" y="829"/>
                  </a:lnTo>
                  <a:lnTo>
                    <a:pt x="20451" y="695"/>
                  </a:lnTo>
                  <a:lnTo>
                    <a:pt x="19815" y="579"/>
                  </a:lnTo>
                  <a:lnTo>
                    <a:pt x="19082" y="463"/>
                  </a:lnTo>
                  <a:lnTo>
                    <a:pt x="18292" y="348"/>
                  </a:lnTo>
                  <a:lnTo>
                    <a:pt x="17444" y="271"/>
                  </a:lnTo>
                  <a:lnTo>
                    <a:pt x="16519" y="193"/>
                  </a:lnTo>
                  <a:lnTo>
                    <a:pt x="15536" y="116"/>
                  </a:lnTo>
                  <a:lnTo>
                    <a:pt x="14514" y="58"/>
                  </a:lnTo>
                  <a:lnTo>
                    <a:pt x="13435" y="20"/>
                  </a:lnTo>
                  <a:lnTo>
                    <a:pt x="123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7"/>
            <p:cNvSpPr/>
            <p:nvPr/>
          </p:nvSpPr>
          <p:spPr>
            <a:xfrm>
              <a:off x="7330113" y="3119188"/>
              <a:ext cx="204800" cy="502600"/>
            </a:xfrm>
            <a:custGeom>
              <a:avLst/>
              <a:gdLst/>
              <a:ahLst/>
              <a:cxnLst/>
              <a:rect l="l" t="t" r="r" b="b"/>
              <a:pathLst>
                <a:path w="8192" h="20104" extrusionOk="0">
                  <a:moveTo>
                    <a:pt x="7151" y="0"/>
                  </a:moveTo>
                  <a:lnTo>
                    <a:pt x="7036" y="20"/>
                  </a:lnTo>
                  <a:lnTo>
                    <a:pt x="6939" y="58"/>
                  </a:lnTo>
                  <a:lnTo>
                    <a:pt x="6843" y="97"/>
                  </a:lnTo>
                  <a:lnTo>
                    <a:pt x="6746" y="155"/>
                  </a:lnTo>
                  <a:lnTo>
                    <a:pt x="6400" y="444"/>
                  </a:lnTo>
                  <a:lnTo>
                    <a:pt x="6053" y="752"/>
                  </a:lnTo>
                  <a:lnTo>
                    <a:pt x="5725" y="1041"/>
                  </a:lnTo>
                  <a:lnTo>
                    <a:pt x="5417" y="1369"/>
                  </a:lnTo>
                  <a:lnTo>
                    <a:pt x="5108" y="1677"/>
                  </a:lnTo>
                  <a:lnTo>
                    <a:pt x="4819" y="2024"/>
                  </a:lnTo>
                  <a:lnTo>
                    <a:pt x="4530" y="2352"/>
                  </a:lnTo>
                  <a:lnTo>
                    <a:pt x="4260" y="2699"/>
                  </a:lnTo>
                  <a:lnTo>
                    <a:pt x="4009" y="3065"/>
                  </a:lnTo>
                  <a:lnTo>
                    <a:pt x="3759" y="3412"/>
                  </a:lnTo>
                  <a:lnTo>
                    <a:pt x="3528" y="3797"/>
                  </a:lnTo>
                  <a:lnTo>
                    <a:pt x="3296" y="4164"/>
                  </a:lnTo>
                  <a:lnTo>
                    <a:pt x="2872" y="4915"/>
                  </a:lnTo>
                  <a:lnTo>
                    <a:pt x="2487" y="5706"/>
                  </a:lnTo>
                  <a:lnTo>
                    <a:pt x="2140" y="6496"/>
                  </a:lnTo>
                  <a:lnTo>
                    <a:pt x="1812" y="7286"/>
                  </a:lnTo>
                  <a:lnTo>
                    <a:pt x="1523" y="8096"/>
                  </a:lnTo>
                  <a:lnTo>
                    <a:pt x="1273" y="8905"/>
                  </a:lnTo>
                  <a:lnTo>
                    <a:pt x="1041" y="9695"/>
                  </a:lnTo>
                  <a:lnTo>
                    <a:pt x="849" y="10505"/>
                  </a:lnTo>
                  <a:lnTo>
                    <a:pt x="675" y="11295"/>
                  </a:lnTo>
                  <a:lnTo>
                    <a:pt x="540" y="12066"/>
                  </a:lnTo>
                  <a:lnTo>
                    <a:pt x="405" y="12818"/>
                  </a:lnTo>
                  <a:lnTo>
                    <a:pt x="309" y="13550"/>
                  </a:lnTo>
                  <a:lnTo>
                    <a:pt x="212" y="14263"/>
                  </a:lnTo>
                  <a:lnTo>
                    <a:pt x="155" y="14938"/>
                  </a:lnTo>
                  <a:lnTo>
                    <a:pt x="97" y="15593"/>
                  </a:lnTo>
                  <a:lnTo>
                    <a:pt x="58" y="16210"/>
                  </a:lnTo>
                  <a:lnTo>
                    <a:pt x="20" y="17309"/>
                  </a:lnTo>
                  <a:lnTo>
                    <a:pt x="0" y="18215"/>
                  </a:lnTo>
                  <a:lnTo>
                    <a:pt x="20" y="18908"/>
                  </a:lnTo>
                  <a:lnTo>
                    <a:pt x="39" y="19487"/>
                  </a:lnTo>
                  <a:lnTo>
                    <a:pt x="2044" y="20103"/>
                  </a:lnTo>
                  <a:lnTo>
                    <a:pt x="2660" y="19410"/>
                  </a:lnTo>
                  <a:lnTo>
                    <a:pt x="3219" y="18716"/>
                  </a:lnTo>
                  <a:lnTo>
                    <a:pt x="3740" y="18003"/>
                  </a:lnTo>
                  <a:lnTo>
                    <a:pt x="4222" y="17289"/>
                  </a:lnTo>
                  <a:lnTo>
                    <a:pt x="4684" y="16576"/>
                  </a:lnTo>
                  <a:lnTo>
                    <a:pt x="5089" y="15863"/>
                  </a:lnTo>
                  <a:lnTo>
                    <a:pt x="5474" y="15131"/>
                  </a:lnTo>
                  <a:lnTo>
                    <a:pt x="5821" y="14417"/>
                  </a:lnTo>
                  <a:lnTo>
                    <a:pt x="6149" y="13704"/>
                  </a:lnTo>
                  <a:lnTo>
                    <a:pt x="6438" y="12991"/>
                  </a:lnTo>
                  <a:lnTo>
                    <a:pt x="6708" y="12278"/>
                  </a:lnTo>
                  <a:lnTo>
                    <a:pt x="6958" y="11584"/>
                  </a:lnTo>
                  <a:lnTo>
                    <a:pt x="7170" y="10890"/>
                  </a:lnTo>
                  <a:lnTo>
                    <a:pt x="7344" y="10196"/>
                  </a:lnTo>
                  <a:lnTo>
                    <a:pt x="7517" y="9522"/>
                  </a:lnTo>
                  <a:lnTo>
                    <a:pt x="7672" y="8847"/>
                  </a:lnTo>
                  <a:lnTo>
                    <a:pt x="7787" y="8192"/>
                  </a:lnTo>
                  <a:lnTo>
                    <a:pt x="7884" y="7556"/>
                  </a:lnTo>
                  <a:lnTo>
                    <a:pt x="7980" y="6939"/>
                  </a:lnTo>
                  <a:lnTo>
                    <a:pt x="8057" y="6322"/>
                  </a:lnTo>
                  <a:lnTo>
                    <a:pt x="8096" y="5725"/>
                  </a:lnTo>
                  <a:lnTo>
                    <a:pt x="8134" y="5147"/>
                  </a:lnTo>
                  <a:lnTo>
                    <a:pt x="8192" y="4067"/>
                  </a:lnTo>
                  <a:lnTo>
                    <a:pt x="8192" y="3065"/>
                  </a:lnTo>
                  <a:lnTo>
                    <a:pt x="8153" y="2159"/>
                  </a:lnTo>
                  <a:lnTo>
                    <a:pt x="8096" y="1369"/>
                  </a:lnTo>
                  <a:lnTo>
                    <a:pt x="8038" y="694"/>
                  </a:lnTo>
                  <a:lnTo>
                    <a:pt x="8019" y="579"/>
                  </a:lnTo>
                  <a:lnTo>
                    <a:pt x="7980" y="482"/>
                  </a:lnTo>
                  <a:lnTo>
                    <a:pt x="7922" y="386"/>
                  </a:lnTo>
                  <a:lnTo>
                    <a:pt x="7864" y="289"/>
                  </a:lnTo>
                  <a:lnTo>
                    <a:pt x="7807" y="212"/>
                  </a:lnTo>
                  <a:lnTo>
                    <a:pt x="7729" y="155"/>
                  </a:lnTo>
                  <a:lnTo>
                    <a:pt x="7633" y="97"/>
                  </a:lnTo>
                  <a:lnTo>
                    <a:pt x="7537" y="58"/>
                  </a:lnTo>
                  <a:lnTo>
                    <a:pt x="7440" y="20"/>
                  </a:lnTo>
                  <a:lnTo>
                    <a:pt x="73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7"/>
            <p:cNvSpPr/>
            <p:nvPr/>
          </p:nvSpPr>
          <p:spPr>
            <a:xfrm>
              <a:off x="7390338" y="3207838"/>
              <a:ext cx="95450" cy="289625"/>
            </a:xfrm>
            <a:custGeom>
              <a:avLst/>
              <a:gdLst/>
              <a:ahLst/>
              <a:cxnLst/>
              <a:rect l="l" t="t" r="r" b="b"/>
              <a:pathLst>
                <a:path w="3818" h="11585" extrusionOk="0">
                  <a:moveTo>
                    <a:pt x="3663" y="1"/>
                  </a:moveTo>
                  <a:lnTo>
                    <a:pt x="3605" y="20"/>
                  </a:lnTo>
                  <a:lnTo>
                    <a:pt x="3566" y="59"/>
                  </a:lnTo>
                  <a:lnTo>
                    <a:pt x="3528" y="97"/>
                  </a:lnTo>
                  <a:lnTo>
                    <a:pt x="3239" y="926"/>
                  </a:lnTo>
                  <a:lnTo>
                    <a:pt x="2776" y="2333"/>
                  </a:lnTo>
                  <a:lnTo>
                    <a:pt x="1620" y="6072"/>
                  </a:lnTo>
                  <a:lnTo>
                    <a:pt x="1" y="11392"/>
                  </a:lnTo>
                  <a:lnTo>
                    <a:pt x="1" y="11450"/>
                  </a:lnTo>
                  <a:lnTo>
                    <a:pt x="20" y="11508"/>
                  </a:lnTo>
                  <a:lnTo>
                    <a:pt x="59" y="11546"/>
                  </a:lnTo>
                  <a:lnTo>
                    <a:pt x="97" y="11585"/>
                  </a:lnTo>
                  <a:lnTo>
                    <a:pt x="193" y="11585"/>
                  </a:lnTo>
                  <a:lnTo>
                    <a:pt x="232" y="11565"/>
                  </a:lnTo>
                  <a:lnTo>
                    <a:pt x="271" y="11527"/>
                  </a:lnTo>
                  <a:lnTo>
                    <a:pt x="290" y="11488"/>
                  </a:lnTo>
                  <a:lnTo>
                    <a:pt x="1870" y="6284"/>
                  </a:lnTo>
                  <a:lnTo>
                    <a:pt x="3046" y="2487"/>
                  </a:lnTo>
                  <a:lnTo>
                    <a:pt x="3509" y="1061"/>
                  </a:lnTo>
                  <a:lnTo>
                    <a:pt x="3798" y="213"/>
                  </a:lnTo>
                  <a:lnTo>
                    <a:pt x="3817" y="155"/>
                  </a:lnTo>
                  <a:lnTo>
                    <a:pt x="3798" y="97"/>
                  </a:lnTo>
                  <a:lnTo>
                    <a:pt x="3778" y="59"/>
                  </a:lnTo>
                  <a:lnTo>
                    <a:pt x="3721" y="20"/>
                  </a:lnTo>
                  <a:lnTo>
                    <a:pt x="36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7"/>
            <p:cNvSpPr/>
            <p:nvPr/>
          </p:nvSpPr>
          <p:spPr>
            <a:xfrm>
              <a:off x="7187963" y="2662388"/>
              <a:ext cx="265525" cy="915550"/>
            </a:xfrm>
            <a:custGeom>
              <a:avLst/>
              <a:gdLst/>
              <a:ahLst/>
              <a:cxnLst/>
              <a:rect l="l" t="t" r="r" b="b"/>
              <a:pathLst>
                <a:path w="10621" h="36622" extrusionOk="0">
                  <a:moveTo>
                    <a:pt x="7344" y="0"/>
                  </a:moveTo>
                  <a:lnTo>
                    <a:pt x="7209" y="39"/>
                  </a:lnTo>
                  <a:lnTo>
                    <a:pt x="7093" y="77"/>
                  </a:lnTo>
                  <a:lnTo>
                    <a:pt x="6978" y="135"/>
                  </a:lnTo>
                  <a:lnTo>
                    <a:pt x="6881" y="212"/>
                  </a:lnTo>
                  <a:lnTo>
                    <a:pt x="6785" y="309"/>
                  </a:lnTo>
                  <a:lnTo>
                    <a:pt x="6708" y="424"/>
                  </a:lnTo>
                  <a:lnTo>
                    <a:pt x="6110" y="1446"/>
                  </a:lnTo>
                  <a:lnTo>
                    <a:pt x="5783" y="2043"/>
                  </a:lnTo>
                  <a:lnTo>
                    <a:pt x="5436" y="2699"/>
                  </a:lnTo>
                  <a:lnTo>
                    <a:pt x="5070" y="3393"/>
                  </a:lnTo>
                  <a:lnTo>
                    <a:pt x="4703" y="4144"/>
                  </a:lnTo>
                  <a:lnTo>
                    <a:pt x="4318" y="4954"/>
                  </a:lnTo>
                  <a:lnTo>
                    <a:pt x="3933" y="5802"/>
                  </a:lnTo>
                  <a:lnTo>
                    <a:pt x="3547" y="6688"/>
                  </a:lnTo>
                  <a:lnTo>
                    <a:pt x="3162" y="7633"/>
                  </a:lnTo>
                  <a:lnTo>
                    <a:pt x="2795" y="8635"/>
                  </a:lnTo>
                  <a:lnTo>
                    <a:pt x="2429" y="9657"/>
                  </a:lnTo>
                  <a:lnTo>
                    <a:pt x="2082" y="10736"/>
                  </a:lnTo>
                  <a:lnTo>
                    <a:pt x="1735" y="11835"/>
                  </a:lnTo>
                  <a:lnTo>
                    <a:pt x="1427" y="12991"/>
                  </a:lnTo>
                  <a:lnTo>
                    <a:pt x="1118" y="14167"/>
                  </a:lnTo>
                  <a:lnTo>
                    <a:pt x="868" y="15381"/>
                  </a:lnTo>
                  <a:lnTo>
                    <a:pt x="617" y="16634"/>
                  </a:lnTo>
                  <a:lnTo>
                    <a:pt x="425" y="17906"/>
                  </a:lnTo>
                  <a:lnTo>
                    <a:pt x="251" y="19217"/>
                  </a:lnTo>
                  <a:lnTo>
                    <a:pt x="116" y="20547"/>
                  </a:lnTo>
                  <a:lnTo>
                    <a:pt x="78" y="21221"/>
                  </a:lnTo>
                  <a:lnTo>
                    <a:pt x="39" y="21915"/>
                  </a:lnTo>
                  <a:lnTo>
                    <a:pt x="20" y="22609"/>
                  </a:lnTo>
                  <a:lnTo>
                    <a:pt x="1" y="23303"/>
                  </a:lnTo>
                  <a:lnTo>
                    <a:pt x="1" y="23997"/>
                  </a:lnTo>
                  <a:lnTo>
                    <a:pt x="20" y="24710"/>
                  </a:lnTo>
                  <a:lnTo>
                    <a:pt x="39" y="25423"/>
                  </a:lnTo>
                  <a:lnTo>
                    <a:pt x="78" y="26136"/>
                  </a:lnTo>
                  <a:lnTo>
                    <a:pt x="135" y="26869"/>
                  </a:lnTo>
                  <a:lnTo>
                    <a:pt x="213" y="27582"/>
                  </a:lnTo>
                  <a:lnTo>
                    <a:pt x="290" y="28314"/>
                  </a:lnTo>
                  <a:lnTo>
                    <a:pt x="386" y="29066"/>
                  </a:lnTo>
                  <a:lnTo>
                    <a:pt x="502" y="29798"/>
                  </a:lnTo>
                  <a:lnTo>
                    <a:pt x="637" y="30550"/>
                  </a:lnTo>
                  <a:lnTo>
                    <a:pt x="791" y="31282"/>
                  </a:lnTo>
                  <a:lnTo>
                    <a:pt x="964" y="32034"/>
                  </a:lnTo>
                  <a:lnTo>
                    <a:pt x="1138" y="32805"/>
                  </a:lnTo>
                  <a:lnTo>
                    <a:pt x="1350" y="33557"/>
                  </a:lnTo>
                  <a:lnTo>
                    <a:pt x="1562" y="34309"/>
                  </a:lnTo>
                  <a:lnTo>
                    <a:pt x="1793" y="35080"/>
                  </a:lnTo>
                  <a:lnTo>
                    <a:pt x="2063" y="35850"/>
                  </a:lnTo>
                  <a:lnTo>
                    <a:pt x="2333" y="36621"/>
                  </a:lnTo>
                  <a:lnTo>
                    <a:pt x="5686" y="36621"/>
                  </a:lnTo>
                  <a:lnTo>
                    <a:pt x="5802" y="36429"/>
                  </a:lnTo>
                  <a:lnTo>
                    <a:pt x="6072" y="35889"/>
                  </a:lnTo>
                  <a:lnTo>
                    <a:pt x="6477" y="35002"/>
                  </a:lnTo>
                  <a:lnTo>
                    <a:pt x="6727" y="34443"/>
                  </a:lnTo>
                  <a:lnTo>
                    <a:pt x="6997" y="33807"/>
                  </a:lnTo>
                  <a:lnTo>
                    <a:pt x="7286" y="33094"/>
                  </a:lnTo>
                  <a:lnTo>
                    <a:pt x="7595" y="32304"/>
                  </a:lnTo>
                  <a:lnTo>
                    <a:pt x="7903" y="31437"/>
                  </a:lnTo>
                  <a:lnTo>
                    <a:pt x="8211" y="30492"/>
                  </a:lnTo>
                  <a:lnTo>
                    <a:pt x="8520" y="29509"/>
                  </a:lnTo>
                  <a:lnTo>
                    <a:pt x="8828" y="28430"/>
                  </a:lnTo>
                  <a:lnTo>
                    <a:pt x="9137" y="27312"/>
                  </a:lnTo>
                  <a:lnTo>
                    <a:pt x="9406" y="26117"/>
                  </a:lnTo>
                  <a:lnTo>
                    <a:pt x="9676" y="24864"/>
                  </a:lnTo>
                  <a:lnTo>
                    <a:pt x="9927" y="23573"/>
                  </a:lnTo>
                  <a:lnTo>
                    <a:pt x="10139" y="22204"/>
                  </a:lnTo>
                  <a:lnTo>
                    <a:pt x="10312" y="20797"/>
                  </a:lnTo>
                  <a:lnTo>
                    <a:pt x="10466" y="19332"/>
                  </a:lnTo>
                  <a:lnTo>
                    <a:pt x="10524" y="18581"/>
                  </a:lnTo>
                  <a:lnTo>
                    <a:pt x="10563" y="17829"/>
                  </a:lnTo>
                  <a:lnTo>
                    <a:pt x="10601" y="17058"/>
                  </a:lnTo>
                  <a:lnTo>
                    <a:pt x="10621" y="16268"/>
                  </a:lnTo>
                  <a:lnTo>
                    <a:pt x="10621" y="15478"/>
                  </a:lnTo>
                  <a:lnTo>
                    <a:pt x="10621" y="14687"/>
                  </a:lnTo>
                  <a:lnTo>
                    <a:pt x="10601" y="13859"/>
                  </a:lnTo>
                  <a:lnTo>
                    <a:pt x="10582" y="13049"/>
                  </a:lnTo>
                  <a:lnTo>
                    <a:pt x="10544" y="12201"/>
                  </a:lnTo>
                  <a:lnTo>
                    <a:pt x="10466" y="11372"/>
                  </a:lnTo>
                  <a:lnTo>
                    <a:pt x="10389" y="10524"/>
                  </a:lnTo>
                  <a:lnTo>
                    <a:pt x="10312" y="9657"/>
                  </a:lnTo>
                  <a:lnTo>
                    <a:pt x="10197" y="8789"/>
                  </a:lnTo>
                  <a:lnTo>
                    <a:pt x="10062" y="7903"/>
                  </a:lnTo>
                  <a:lnTo>
                    <a:pt x="9927" y="7016"/>
                  </a:lnTo>
                  <a:lnTo>
                    <a:pt x="9753" y="6130"/>
                  </a:lnTo>
                  <a:lnTo>
                    <a:pt x="9580" y="5224"/>
                  </a:lnTo>
                  <a:lnTo>
                    <a:pt x="9368" y="4318"/>
                  </a:lnTo>
                  <a:lnTo>
                    <a:pt x="9156" y="3412"/>
                  </a:lnTo>
                  <a:lnTo>
                    <a:pt x="8905" y="2487"/>
                  </a:lnTo>
                  <a:lnTo>
                    <a:pt x="8635" y="1562"/>
                  </a:lnTo>
                  <a:lnTo>
                    <a:pt x="8346" y="617"/>
                  </a:lnTo>
                  <a:lnTo>
                    <a:pt x="8288" y="482"/>
                  </a:lnTo>
                  <a:lnTo>
                    <a:pt x="8231" y="367"/>
                  </a:lnTo>
                  <a:lnTo>
                    <a:pt x="8134" y="270"/>
                  </a:lnTo>
                  <a:lnTo>
                    <a:pt x="8057" y="174"/>
                  </a:lnTo>
                  <a:lnTo>
                    <a:pt x="7942" y="116"/>
                  </a:lnTo>
                  <a:lnTo>
                    <a:pt x="7826" y="58"/>
                  </a:lnTo>
                  <a:lnTo>
                    <a:pt x="7710" y="20"/>
                  </a:lnTo>
                  <a:lnTo>
                    <a:pt x="75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7"/>
            <p:cNvSpPr/>
            <p:nvPr/>
          </p:nvSpPr>
          <p:spPr>
            <a:xfrm>
              <a:off x="7278563" y="2871513"/>
              <a:ext cx="78550" cy="643300"/>
            </a:xfrm>
            <a:custGeom>
              <a:avLst/>
              <a:gdLst/>
              <a:ahLst/>
              <a:cxnLst/>
              <a:rect l="l" t="t" r="r" b="b"/>
              <a:pathLst>
                <a:path w="3142" h="25732" extrusionOk="0">
                  <a:moveTo>
                    <a:pt x="2949" y="0"/>
                  </a:moveTo>
                  <a:lnTo>
                    <a:pt x="2891" y="20"/>
                  </a:lnTo>
                  <a:lnTo>
                    <a:pt x="2853" y="77"/>
                  </a:lnTo>
                  <a:lnTo>
                    <a:pt x="2833" y="135"/>
                  </a:lnTo>
                  <a:lnTo>
                    <a:pt x="0" y="25558"/>
                  </a:lnTo>
                  <a:lnTo>
                    <a:pt x="19" y="25616"/>
                  </a:lnTo>
                  <a:lnTo>
                    <a:pt x="39" y="25674"/>
                  </a:lnTo>
                  <a:lnTo>
                    <a:pt x="77" y="25712"/>
                  </a:lnTo>
                  <a:lnTo>
                    <a:pt x="135" y="25732"/>
                  </a:lnTo>
                  <a:lnTo>
                    <a:pt x="212" y="25732"/>
                  </a:lnTo>
                  <a:lnTo>
                    <a:pt x="251" y="25693"/>
                  </a:lnTo>
                  <a:lnTo>
                    <a:pt x="289" y="25654"/>
                  </a:lnTo>
                  <a:lnTo>
                    <a:pt x="309" y="25597"/>
                  </a:lnTo>
                  <a:lnTo>
                    <a:pt x="3142" y="155"/>
                  </a:lnTo>
                  <a:lnTo>
                    <a:pt x="3123" y="97"/>
                  </a:lnTo>
                  <a:lnTo>
                    <a:pt x="3103" y="58"/>
                  </a:lnTo>
                  <a:lnTo>
                    <a:pt x="3065" y="20"/>
                  </a:lnTo>
                  <a:lnTo>
                    <a:pt x="3007" y="0"/>
                  </a:lnTo>
                  <a:close/>
                </a:path>
              </a:pathLst>
            </a:cu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7"/>
            <p:cNvSpPr/>
            <p:nvPr/>
          </p:nvSpPr>
          <p:spPr>
            <a:xfrm>
              <a:off x="6949438" y="2778988"/>
              <a:ext cx="276625" cy="811950"/>
            </a:xfrm>
            <a:custGeom>
              <a:avLst/>
              <a:gdLst/>
              <a:ahLst/>
              <a:cxnLst/>
              <a:rect l="l" t="t" r="r" b="b"/>
              <a:pathLst>
                <a:path w="11065" h="32478" extrusionOk="0">
                  <a:moveTo>
                    <a:pt x="2121" y="1"/>
                  </a:moveTo>
                  <a:lnTo>
                    <a:pt x="2005" y="39"/>
                  </a:lnTo>
                  <a:lnTo>
                    <a:pt x="1890" y="59"/>
                  </a:lnTo>
                  <a:lnTo>
                    <a:pt x="1793" y="116"/>
                  </a:lnTo>
                  <a:lnTo>
                    <a:pt x="1697" y="174"/>
                  </a:lnTo>
                  <a:lnTo>
                    <a:pt x="1620" y="251"/>
                  </a:lnTo>
                  <a:lnTo>
                    <a:pt x="1562" y="348"/>
                  </a:lnTo>
                  <a:lnTo>
                    <a:pt x="1504" y="444"/>
                  </a:lnTo>
                  <a:lnTo>
                    <a:pt x="1466" y="540"/>
                  </a:lnTo>
                  <a:lnTo>
                    <a:pt x="1234" y="1562"/>
                  </a:lnTo>
                  <a:lnTo>
                    <a:pt x="1022" y="2583"/>
                  </a:lnTo>
                  <a:lnTo>
                    <a:pt x="830" y="3566"/>
                  </a:lnTo>
                  <a:lnTo>
                    <a:pt x="675" y="4530"/>
                  </a:lnTo>
                  <a:lnTo>
                    <a:pt x="521" y="5494"/>
                  </a:lnTo>
                  <a:lnTo>
                    <a:pt x="406" y="6419"/>
                  </a:lnTo>
                  <a:lnTo>
                    <a:pt x="290" y="7344"/>
                  </a:lnTo>
                  <a:lnTo>
                    <a:pt x="194" y="8250"/>
                  </a:lnTo>
                  <a:lnTo>
                    <a:pt x="136" y="9117"/>
                  </a:lnTo>
                  <a:lnTo>
                    <a:pt x="78" y="9985"/>
                  </a:lnTo>
                  <a:lnTo>
                    <a:pt x="39" y="10833"/>
                  </a:lnTo>
                  <a:lnTo>
                    <a:pt x="20" y="11681"/>
                  </a:lnTo>
                  <a:lnTo>
                    <a:pt x="1" y="12490"/>
                  </a:lnTo>
                  <a:lnTo>
                    <a:pt x="20" y="13281"/>
                  </a:lnTo>
                  <a:lnTo>
                    <a:pt x="39" y="14071"/>
                  </a:lnTo>
                  <a:lnTo>
                    <a:pt x="78" y="14823"/>
                  </a:lnTo>
                  <a:lnTo>
                    <a:pt x="116" y="15574"/>
                  </a:lnTo>
                  <a:lnTo>
                    <a:pt x="194" y="16307"/>
                  </a:lnTo>
                  <a:lnTo>
                    <a:pt x="271" y="17020"/>
                  </a:lnTo>
                  <a:lnTo>
                    <a:pt x="348" y="17714"/>
                  </a:lnTo>
                  <a:lnTo>
                    <a:pt x="444" y="18388"/>
                  </a:lnTo>
                  <a:lnTo>
                    <a:pt x="540" y="19063"/>
                  </a:lnTo>
                  <a:lnTo>
                    <a:pt x="656" y="19699"/>
                  </a:lnTo>
                  <a:lnTo>
                    <a:pt x="791" y="20335"/>
                  </a:lnTo>
                  <a:lnTo>
                    <a:pt x="1061" y="21549"/>
                  </a:lnTo>
                  <a:lnTo>
                    <a:pt x="1369" y="22687"/>
                  </a:lnTo>
                  <a:lnTo>
                    <a:pt x="1697" y="23766"/>
                  </a:lnTo>
                  <a:lnTo>
                    <a:pt x="2044" y="24768"/>
                  </a:lnTo>
                  <a:lnTo>
                    <a:pt x="2410" y="25732"/>
                  </a:lnTo>
                  <a:lnTo>
                    <a:pt x="2776" y="26618"/>
                  </a:lnTo>
                  <a:lnTo>
                    <a:pt x="3162" y="27428"/>
                  </a:lnTo>
                  <a:lnTo>
                    <a:pt x="3528" y="28180"/>
                  </a:lnTo>
                  <a:lnTo>
                    <a:pt x="3913" y="28874"/>
                  </a:lnTo>
                  <a:lnTo>
                    <a:pt x="4280" y="29510"/>
                  </a:lnTo>
                  <a:lnTo>
                    <a:pt x="4627" y="30088"/>
                  </a:lnTo>
                  <a:lnTo>
                    <a:pt x="4974" y="30589"/>
                  </a:lnTo>
                  <a:lnTo>
                    <a:pt x="5282" y="31032"/>
                  </a:lnTo>
                  <a:lnTo>
                    <a:pt x="5571" y="31418"/>
                  </a:lnTo>
                  <a:lnTo>
                    <a:pt x="6053" y="32015"/>
                  </a:lnTo>
                  <a:lnTo>
                    <a:pt x="6361" y="32362"/>
                  </a:lnTo>
                  <a:lnTo>
                    <a:pt x="6477" y="32478"/>
                  </a:lnTo>
                  <a:lnTo>
                    <a:pt x="10833" y="31765"/>
                  </a:lnTo>
                  <a:lnTo>
                    <a:pt x="10891" y="31071"/>
                  </a:lnTo>
                  <a:lnTo>
                    <a:pt x="10949" y="30377"/>
                  </a:lnTo>
                  <a:lnTo>
                    <a:pt x="11026" y="28989"/>
                  </a:lnTo>
                  <a:lnTo>
                    <a:pt x="11064" y="27640"/>
                  </a:lnTo>
                  <a:lnTo>
                    <a:pt x="11045" y="26291"/>
                  </a:lnTo>
                  <a:lnTo>
                    <a:pt x="11006" y="24980"/>
                  </a:lnTo>
                  <a:lnTo>
                    <a:pt x="10910" y="23670"/>
                  </a:lnTo>
                  <a:lnTo>
                    <a:pt x="10794" y="22397"/>
                  </a:lnTo>
                  <a:lnTo>
                    <a:pt x="10640" y="21145"/>
                  </a:lnTo>
                  <a:lnTo>
                    <a:pt x="10447" y="19911"/>
                  </a:lnTo>
                  <a:lnTo>
                    <a:pt x="10235" y="18697"/>
                  </a:lnTo>
                  <a:lnTo>
                    <a:pt x="9985" y="17521"/>
                  </a:lnTo>
                  <a:lnTo>
                    <a:pt x="9734" y="16365"/>
                  </a:lnTo>
                  <a:lnTo>
                    <a:pt x="9445" y="15227"/>
                  </a:lnTo>
                  <a:lnTo>
                    <a:pt x="9137" y="14129"/>
                  </a:lnTo>
                  <a:lnTo>
                    <a:pt x="8809" y="13069"/>
                  </a:lnTo>
                  <a:lnTo>
                    <a:pt x="8462" y="12028"/>
                  </a:lnTo>
                  <a:lnTo>
                    <a:pt x="8115" y="11006"/>
                  </a:lnTo>
                  <a:lnTo>
                    <a:pt x="7749" y="10043"/>
                  </a:lnTo>
                  <a:lnTo>
                    <a:pt x="7383" y="9098"/>
                  </a:lnTo>
                  <a:lnTo>
                    <a:pt x="7017" y="8192"/>
                  </a:lnTo>
                  <a:lnTo>
                    <a:pt x="6631" y="7306"/>
                  </a:lnTo>
                  <a:lnTo>
                    <a:pt x="6265" y="6477"/>
                  </a:lnTo>
                  <a:lnTo>
                    <a:pt x="5879" y="5687"/>
                  </a:lnTo>
                  <a:lnTo>
                    <a:pt x="5513" y="4916"/>
                  </a:lnTo>
                  <a:lnTo>
                    <a:pt x="5147" y="4202"/>
                  </a:lnTo>
                  <a:lnTo>
                    <a:pt x="4781" y="3509"/>
                  </a:lnTo>
                  <a:lnTo>
                    <a:pt x="4087" y="2275"/>
                  </a:lnTo>
                  <a:lnTo>
                    <a:pt x="3470" y="1234"/>
                  </a:lnTo>
                  <a:lnTo>
                    <a:pt x="2930" y="348"/>
                  </a:lnTo>
                  <a:lnTo>
                    <a:pt x="2853" y="251"/>
                  </a:lnTo>
                  <a:lnTo>
                    <a:pt x="2757" y="174"/>
                  </a:lnTo>
                  <a:lnTo>
                    <a:pt x="2680" y="116"/>
                  </a:lnTo>
                  <a:lnTo>
                    <a:pt x="2564" y="59"/>
                  </a:lnTo>
                  <a:lnTo>
                    <a:pt x="2449" y="20"/>
                  </a:lnTo>
                  <a:lnTo>
                    <a:pt x="2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7"/>
            <p:cNvSpPr/>
            <p:nvPr/>
          </p:nvSpPr>
          <p:spPr>
            <a:xfrm>
              <a:off x="7007738" y="2998713"/>
              <a:ext cx="141700" cy="517075"/>
            </a:xfrm>
            <a:custGeom>
              <a:avLst/>
              <a:gdLst/>
              <a:ahLst/>
              <a:cxnLst/>
              <a:rect l="l" t="t" r="r" b="b"/>
              <a:pathLst>
                <a:path w="5668" h="20683" extrusionOk="0">
                  <a:moveTo>
                    <a:pt x="117" y="1"/>
                  </a:moveTo>
                  <a:lnTo>
                    <a:pt x="59" y="20"/>
                  </a:lnTo>
                  <a:lnTo>
                    <a:pt x="20" y="78"/>
                  </a:lnTo>
                  <a:lnTo>
                    <a:pt x="1" y="116"/>
                  </a:lnTo>
                  <a:lnTo>
                    <a:pt x="20" y="174"/>
                  </a:lnTo>
                  <a:lnTo>
                    <a:pt x="5379" y="20566"/>
                  </a:lnTo>
                  <a:lnTo>
                    <a:pt x="5398" y="20605"/>
                  </a:lnTo>
                  <a:lnTo>
                    <a:pt x="5436" y="20644"/>
                  </a:lnTo>
                  <a:lnTo>
                    <a:pt x="5475" y="20663"/>
                  </a:lnTo>
                  <a:lnTo>
                    <a:pt x="5533" y="20682"/>
                  </a:lnTo>
                  <a:lnTo>
                    <a:pt x="5571" y="20663"/>
                  </a:lnTo>
                  <a:lnTo>
                    <a:pt x="5610" y="20644"/>
                  </a:lnTo>
                  <a:lnTo>
                    <a:pt x="5648" y="20605"/>
                  </a:lnTo>
                  <a:lnTo>
                    <a:pt x="5668" y="20547"/>
                  </a:lnTo>
                  <a:lnTo>
                    <a:pt x="5668" y="20489"/>
                  </a:lnTo>
                  <a:lnTo>
                    <a:pt x="309" y="116"/>
                  </a:lnTo>
                  <a:lnTo>
                    <a:pt x="271" y="59"/>
                  </a:lnTo>
                  <a:lnTo>
                    <a:pt x="232" y="20"/>
                  </a:lnTo>
                  <a:lnTo>
                    <a:pt x="1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7"/>
            <p:cNvSpPr/>
            <p:nvPr/>
          </p:nvSpPr>
          <p:spPr>
            <a:xfrm>
              <a:off x="6966788" y="3517688"/>
              <a:ext cx="558975" cy="711225"/>
            </a:xfrm>
            <a:custGeom>
              <a:avLst/>
              <a:gdLst/>
              <a:ahLst/>
              <a:cxnLst/>
              <a:rect l="l" t="t" r="r" b="b"/>
              <a:pathLst>
                <a:path w="22359" h="28449" extrusionOk="0">
                  <a:moveTo>
                    <a:pt x="22359" y="0"/>
                  </a:moveTo>
                  <a:lnTo>
                    <a:pt x="22350" y="89"/>
                  </a:lnTo>
                  <a:lnTo>
                    <a:pt x="22350" y="89"/>
                  </a:lnTo>
                  <a:lnTo>
                    <a:pt x="22359" y="77"/>
                  </a:lnTo>
                  <a:lnTo>
                    <a:pt x="22359" y="0"/>
                  </a:lnTo>
                  <a:close/>
                  <a:moveTo>
                    <a:pt x="1" y="0"/>
                  </a:moveTo>
                  <a:lnTo>
                    <a:pt x="2757" y="27466"/>
                  </a:lnTo>
                  <a:lnTo>
                    <a:pt x="2757" y="27485"/>
                  </a:lnTo>
                  <a:lnTo>
                    <a:pt x="2795" y="27524"/>
                  </a:lnTo>
                  <a:lnTo>
                    <a:pt x="2930" y="27582"/>
                  </a:lnTo>
                  <a:lnTo>
                    <a:pt x="3123" y="27659"/>
                  </a:lnTo>
                  <a:lnTo>
                    <a:pt x="3412" y="27755"/>
                  </a:lnTo>
                  <a:lnTo>
                    <a:pt x="3778" y="27832"/>
                  </a:lnTo>
                  <a:lnTo>
                    <a:pt x="4183" y="27909"/>
                  </a:lnTo>
                  <a:lnTo>
                    <a:pt x="4684" y="27986"/>
                  </a:lnTo>
                  <a:lnTo>
                    <a:pt x="5224" y="28064"/>
                  </a:lnTo>
                  <a:lnTo>
                    <a:pt x="6477" y="28218"/>
                  </a:lnTo>
                  <a:lnTo>
                    <a:pt x="7171" y="28276"/>
                  </a:lnTo>
                  <a:lnTo>
                    <a:pt x="7903" y="28333"/>
                  </a:lnTo>
                  <a:lnTo>
                    <a:pt x="8674" y="28391"/>
                  </a:lnTo>
                  <a:lnTo>
                    <a:pt x="9484" y="28410"/>
                  </a:lnTo>
                  <a:lnTo>
                    <a:pt x="10312" y="28449"/>
                  </a:lnTo>
                  <a:lnTo>
                    <a:pt x="12047" y="28449"/>
                  </a:lnTo>
                  <a:lnTo>
                    <a:pt x="12876" y="28410"/>
                  </a:lnTo>
                  <a:lnTo>
                    <a:pt x="13685" y="28391"/>
                  </a:lnTo>
                  <a:lnTo>
                    <a:pt x="14456" y="28333"/>
                  </a:lnTo>
                  <a:lnTo>
                    <a:pt x="15208" y="28276"/>
                  </a:lnTo>
                  <a:lnTo>
                    <a:pt x="15902" y="28218"/>
                  </a:lnTo>
                  <a:lnTo>
                    <a:pt x="17135" y="28064"/>
                  </a:lnTo>
                  <a:lnTo>
                    <a:pt x="17694" y="27986"/>
                  </a:lnTo>
                  <a:lnTo>
                    <a:pt x="18176" y="27909"/>
                  </a:lnTo>
                  <a:lnTo>
                    <a:pt x="18600" y="27832"/>
                  </a:lnTo>
                  <a:lnTo>
                    <a:pt x="18947" y="27755"/>
                  </a:lnTo>
                  <a:lnTo>
                    <a:pt x="19236" y="27659"/>
                  </a:lnTo>
                  <a:lnTo>
                    <a:pt x="19448" y="27582"/>
                  </a:lnTo>
                  <a:lnTo>
                    <a:pt x="19564" y="27524"/>
                  </a:lnTo>
                  <a:lnTo>
                    <a:pt x="19603" y="27485"/>
                  </a:lnTo>
                  <a:lnTo>
                    <a:pt x="19622" y="27466"/>
                  </a:lnTo>
                  <a:lnTo>
                    <a:pt x="22350" y="89"/>
                  </a:lnTo>
                  <a:lnTo>
                    <a:pt x="22350" y="89"/>
                  </a:lnTo>
                  <a:lnTo>
                    <a:pt x="22301" y="154"/>
                  </a:lnTo>
                  <a:lnTo>
                    <a:pt x="22243" y="231"/>
                  </a:lnTo>
                  <a:lnTo>
                    <a:pt x="22147" y="309"/>
                  </a:lnTo>
                  <a:lnTo>
                    <a:pt x="22012" y="386"/>
                  </a:lnTo>
                  <a:lnTo>
                    <a:pt x="21858" y="463"/>
                  </a:lnTo>
                  <a:lnTo>
                    <a:pt x="21491" y="617"/>
                  </a:lnTo>
                  <a:lnTo>
                    <a:pt x="21010" y="752"/>
                  </a:lnTo>
                  <a:lnTo>
                    <a:pt x="20451" y="868"/>
                  </a:lnTo>
                  <a:lnTo>
                    <a:pt x="19815" y="1002"/>
                  </a:lnTo>
                  <a:lnTo>
                    <a:pt x="19082" y="1118"/>
                  </a:lnTo>
                  <a:lnTo>
                    <a:pt x="18292" y="1214"/>
                  </a:lnTo>
                  <a:lnTo>
                    <a:pt x="17444" y="1311"/>
                  </a:lnTo>
                  <a:lnTo>
                    <a:pt x="16519" y="1388"/>
                  </a:lnTo>
                  <a:lnTo>
                    <a:pt x="15536" y="1446"/>
                  </a:lnTo>
                  <a:lnTo>
                    <a:pt x="14514" y="1504"/>
                  </a:lnTo>
                  <a:lnTo>
                    <a:pt x="13435" y="1542"/>
                  </a:lnTo>
                  <a:lnTo>
                    <a:pt x="12317" y="1561"/>
                  </a:lnTo>
                  <a:lnTo>
                    <a:pt x="11180" y="1581"/>
                  </a:lnTo>
                  <a:lnTo>
                    <a:pt x="10043" y="1561"/>
                  </a:lnTo>
                  <a:lnTo>
                    <a:pt x="8925" y="1542"/>
                  </a:lnTo>
                  <a:lnTo>
                    <a:pt x="7865" y="1504"/>
                  </a:lnTo>
                  <a:lnTo>
                    <a:pt x="6824" y="1446"/>
                  </a:lnTo>
                  <a:lnTo>
                    <a:pt x="5860" y="1388"/>
                  </a:lnTo>
                  <a:lnTo>
                    <a:pt x="4935" y="1311"/>
                  </a:lnTo>
                  <a:lnTo>
                    <a:pt x="4068" y="1214"/>
                  </a:lnTo>
                  <a:lnTo>
                    <a:pt x="3277" y="1118"/>
                  </a:lnTo>
                  <a:lnTo>
                    <a:pt x="2545" y="1002"/>
                  </a:lnTo>
                  <a:lnTo>
                    <a:pt x="1909" y="868"/>
                  </a:lnTo>
                  <a:lnTo>
                    <a:pt x="1350" y="752"/>
                  </a:lnTo>
                  <a:lnTo>
                    <a:pt x="887" y="617"/>
                  </a:lnTo>
                  <a:lnTo>
                    <a:pt x="502" y="463"/>
                  </a:lnTo>
                  <a:lnTo>
                    <a:pt x="348" y="386"/>
                  </a:lnTo>
                  <a:lnTo>
                    <a:pt x="232" y="309"/>
                  </a:lnTo>
                  <a:lnTo>
                    <a:pt x="136" y="231"/>
                  </a:lnTo>
                  <a:lnTo>
                    <a:pt x="59" y="154"/>
                  </a:lnTo>
                  <a:lnTo>
                    <a:pt x="20" y="77"/>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2251;p51">
            <a:extLst>
              <a:ext uri="{FF2B5EF4-FFF2-40B4-BE49-F238E27FC236}">
                <a16:creationId xmlns:a16="http://schemas.microsoft.com/office/drawing/2014/main" xmlns="" id="{757CC123-FB49-4760-A6C3-B048D2D394B9}"/>
              </a:ext>
            </a:extLst>
          </p:cNvPr>
          <p:cNvGrpSpPr/>
          <p:nvPr/>
        </p:nvGrpSpPr>
        <p:grpSpPr>
          <a:xfrm>
            <a:off x="1998446" y="1548957"/>
            <a:ext cx="677625" cy="679912"/>
            <a:chOff x="4809100" y="1159125"/>
            <a:chExt cx="324025" cy="371325"/>
          </a:xfrm>
        </p:grpSpPr>
        <p:sp>
          <p:nvSpPr>
            <p:cNvPr id="43" name="Google Shape;2252;p51">
              <a:extLst>
                <a:ext uri="{FF2B5EF4-FFF2-40B4-BE49-F238E27FC236}">
                  <a16:creationId xmlns:a16="http://schemas.microsoft.com/office/drawing/2014/main" xmlns="" id="{DDCC31CA-C831-4C32-BDF2-F3E0D3144E36}"/>
                </a:ext>
              </a:extLst>
            </p:cNvPr>
            <p:cNvSpPr/>
            <p:nvPr/>
          </p:nvSpPr>
          <p:spPr>
            <a:xfrm>
              <a:off x="4809100" y="1159125"/>
              <a:ext cx="324025" cy="371325"/>
            </a:xfrm>
            <a:custGeom>
              <a:avLst/>
              <a:gdLst/>
              <a:ahLst/>
              <a:cxnLst/>
              <a:rect l="l" t="t" r="r" b="b"/>
              <a:pathLst>
                <a:path w="12961" h="14853" extrusionOk="0">
                  <a:moveTo>
                    <a:pt x="5701" y="0"/>
                  </a:moveTo>
                  <a:lnTo>
                    <a:pt x="5266" y="51"/>
                  </a:lnTo>
                  <a:lnTo>
                    <a:pt x="4729" y="154"/>
                  </a:lnTo>
                  <a:lnTo>
                    <a:pt x="4218" y="282"/>
                  </a:lnTo>
                  <a:lnTo>
                    <a:pt x="3758" y="435"/>
                  </a:lnTo>
                  <a:lnTo>
                    <a:pt x="3298" y="614"/>
                  </a:lnTo>
                  <a:lnTo>
                    <a:pt x="2863" y="844"/>
                  </a:lnTo>
                  <a:lnTo>
                    <a:pt x="2480" y="1100"/>
                  </a:lnTo>
                  <a:lnTo>
                    <a:pt x="2096" y="1381"/>
                  </a:lnTo>
                  <a:lnTo>
                    <a:pt x="1738" y="1688"/>
                  </a:lnTo>
                  <a:lnTo>
                    <a:pt x="1432" y="2020"/>
                  </a:lnTo>
                  <a:lnTo>
                    <a:pt x="1150" y="2352"/>
                  </a:lnTo>
                  <a:lnTo>
                    <a:pt x="869" y="2736"/>
                  </a:lnTo>
                  <a:lnTo>
                    <a:pt x="665" y="3145"/>
                  </a:lnTo>
                  <a:lnTo>
                    <a:pt x="460" y="3554"/>
                  </a:lnTo>
                  <a:lnTo>
                    <a:pt x="281" y="3988"/>
                  </a:lnTo>
                  <a:lnTo>
                    <a:pt x="153" y="4448"/>
                  </a:lnTo>
                  <a:lnTo>
                    <a:pt x="51" y="4934"/>
                  </a:lnTo>
                  <a:lnTo>
                    <a:pt x="0" y="5343"/>
                  </a:lnTo>
                  <a:lnTo>
                    <a:pt x="0" y="5778"/>
                  </a:lnTo>
                  <a:lnTo>
                    <a:pt x="0" y="6238"/>
                  </a:lnTo>
                  <a:lnTo>
                    <a:pt x="51" y="6698"/>
                  </a:lnTo>
                  <a:lnTo>
                    <a:pt x="102" y="7158"/>
                  </a:lnTo>
                  <a:lnTo>
                    <a:pt x="205" y="7593"/>
                  </a:lnTo>
                  <a:lnTo>
                    <a:pt x="332" y="8053"/>
                  </a:lnTo>
                  <a:lnTo>
                    <a:pt x="511" y="8487"/>
                  </a:lnTo>
                  <a:lnTo>
                    <a:pt x="690" y="8896"/>
                  </a:lnTo>
                  <a:lnTo>
                    <a:pt x="920" y="9280"/>
                  </a:lnTo>
                  <a:lnTo>
                    <a:pt x="1176" y="9663"/>
                  </a:lnTo>
                  <a:lnTo>
                    <a:pt x="1457" y="9996"/>
                  </a:lnTo>
                  <a:lnTo>
                    <a:pt x="1764" y="10302"/>
                  </a:lnTo>
                  <a:lnTo>
                    <a:pt x="2096" y="10584"/>
                  </a:lnTo>
                  <a:lnTo>
                    <a:pt x="2480" y="10814"/>
                  </a:lnTo>
                  <a:lnTo>
                    <a:pt x="2889" y="10993"/>
                  </a:lnTo>
                  <a:lnTo>
                    <a:pt x="3017" y="11069"/>
                  </a:lnTo>
                  <a:lnTo>
                    <a:pt x="3119" y="11172"/>
                  </a:lnTo>
                  <a:lnTo>
                    <a:pt x="3221" y="11274"/>
                  </a:lnTo>
                  <a:lnTo>
                    <a:pt x="3298" y="11402"/>
                  </a:lnTo>
                  <a:lnTo>
                    <a:pt x="3451" y="11657"/>
                  </a:lnTo>
                  <a:lnTo>
                    <a:pt x="3553" y="11938"/>
                  </a:lnTo>
                  <a:lnTo>
                    <a:pt x="3605" y="12245"/>
                  </a:lnTo>
                  <a:lnTo>
                    <a:pt x="3656" y="12578"/>
                  </a:lnTo>
                  <a:lnTo>
                    <a:pt x="3656" y="12910"/>
                  </a:lnTo>
                  <a:lnTo>
                    <a:pt x="3656" y="13242"/>
                  </a:lnTo>
                  <a:lnTo>
                    <a:pt x="3605" y="13856"/>
                  </a:lnTo>
                  <a:lnTo>
                    <a:pt x="3528" y="14367"/>
                  </a:lnTo>
                  <a:lnTo>
                    <a:pt x="3400" y="14853"/>
                  </a:lnTo>
                  <a:lnTo>
                    <a:pt x="7158" y="14853"/>
                  </a:lnTo>
                  <a:lnTo>
                    <a:pt x="8462" y="13063"/>
                  </a:lnTo>
                  <a:lnTo>
                    <a:pt x="10814" y="13063"/>
                  </a:lnTo>
                  <a:lnTo>
                    <a:pt x="10967" y="13038"/>
                  </a:lnTo>
                  <a:lnTo>
                    <a:pt x="11120" y="12987"/>
                  </a:lnTo>
                  <a:lnTo>
                    <a:pt x="11248" y="12910"/>
                  </a:lnTo>
                  <a:lnTo>
                    <a:pt x="11376" y="12833"/>
                  </a:lnTo>
                  <a:lnTo>
                    <a:pt x="11453" y="12705"/>
                  </a:lnTo>
                  <a:lnTo>
                    <a:pt x="11529" y="12578"/>
                  </a:lnTo>
                  <a:lnTo>
                    <a:pt x="11580" y="12424"/>
                  </a:lnTo>
                  <a:lnTo>
                    <a:pt x="11606" y="12271"/>
                  </a:lnTo>
                  <a:lnTo>
                    <a:pt x="11606" y="9561"/>
                  </a:lnTo>
                  <a:lnTo>
                    <a:pt x="12629" y="9561"/>
                  </a:lnTo>
                  <a:lnTo>
                    <a:pt x="12731" y="9510"/>
                  </a:lnTo>
                  <a:lnTo>
                    <a:pt x="12807" y="9459"/>
                  </a:lnTo>
                  <a:lnTo>
                    <a:pt x="12884" y="9382"/>
                  </a:lnTo>
                  <a:lnTo>
                    <a:pt x="12935" y="9280"/>
                  </a:lnTo>
                  <a:lnTo>
                    <a:pt x="12961" y="9178"/>
                  </a:lnTo>
                  <a:lnTo>
                    <a:pt x="12935" y="9075"/>
                  </a:lnTo>
                  <a:lnTo>
                    <a:pt x="12910" y="8948"/>
                  </a:lnTo>
                  <a:lnTo>
                    <a:pt x="12194" y="7439"/>
                  </a:lnTo>
                  <a:lnTo>
                    <a:pt x="11887" y="6672"/>
                  </a:lnTo>
                  <a:lnTo>
                    <a:pt x="11759" y="6366"/>
                  </a:lnTo>
                  <a:lnTo>
                    <a:pt x="11683" y="6110"/>
                  </a:lnTo>
                  <a:lnTo>
                    <a:pt x="11708" y="5803"/>
                  </a:lnTo>
                  <a:lnTo>
                    <a:pt x="11708" y="5496"/>
                  </a:lnTo>
                  <a:lnTo>
                    <a:pt x="11683" y="5190"/>
                  </a:lnTo>
                  <a:lnTo>
                    <a:pt x="11657" y="4909"/>
                  </a:lnTo>
                  <a:lnTo>
                    <a:pt x="11606" y="4627"/>
                  </a:lnTo>
                  <a:lnTo>
                    <a:pt x="11555" y="4321"/>
                  </a:lnTo>
                  <a:lnTo>
                    <a:pt x="11376" y="3784"/>
                  </a:lnTo>
                  <a:lnTo>
                    <a:pt x="11146" y="3247"/>
                  </a:lnTo>
                  <a:lnTo>
                    <a:pt x="10890" y="2736"/>
                  </a:lnTo>
                  <a:lnTo>
                    <a:pt x="10558" y="2275"/>
                  </a:lnTo>
                  <a:lnTo>
                    <a:pt x="10200" y="1815"/>
                  </a:lnTo>
                  <a:lnTo>
                    <a:pt x="9791" y="1432"/>
                  </a:lnTo>
                  <a:lnTo>
                    <a:pt x="9356" y="1074"/>
                  </a:lnTo>
                  <a:lnTo>
                    <a:pt x="8871" y="742"/>
                  </a:lnTo>
                  <a:lnTo>
                    <a:pt x="8385" y="486"/>
                  </a:lnTo>
                  <a:lnTo>
                    <a:pt x="7848" y="282"/>
                  </a:lnTo>
                  <a:lnTo>
                    <a:pt x="7567" y="205"/>
                  </a:lnTo>
                  <a:lnTo>
                    <a:pt x="7286" y="128"/>
                  </a:lnTo>
                  <a:lnTo>
                    <a:pt x="7005" y="77"/>
                  </a:lnTo>
                  <a:lnTo>
                    <a:pt x="6723" y="26"/>
                  </a:lnTo>
                  <a:lnTo>
                    <a:pt x="6442" y="0"/>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53;p51">
              <a:extLst>
                <a:ext uri="{FF2B5EF4-FFF2-40B4-BE49-F238E27FC236}">
                  <a16:creationId xmlns:a16="http://schemas.microsoft.com/office/drawing/2014/main" xmlns="" id="{2704D629-15E6-472F-8E51-064442B88C24}"/>
                </a:ext>
              </a:extLst>
            </p:cNvPr>
            <p:cNvSpPr/>
            <p:nvPr/>
          </p:nvSpPr>
          <p:spPr>
            <a:xfrm>
              <a:off x="4809100" y="1159125"/>
              <a:ext cx="324025" cy="371325"/>
            </a:xfrm>
            <a:custGeom>
              <a:avLst/>
              <a:gdLst/>
              <a:ahLst/>
              <a:cxnLst/>
              <a:rect l="l" t="t" r="r" b="b"/>
              <a:pathLst>
                <a:path w="12961" h="14853" fill="none" extrusionOk="0">
                  <a:moveTo>
                    <a:pt x="7158" y="14853"/>
                  </a:moveTo>
                  <a:lnTo>
                    <a:pt x="8462" y="13063"/>
                  </a:lnTo>
                  <a:lnTo>
                    <a:pt x="10814" y="13063"/>
                  </a:lnTo>
                  <a:lnTo>
                    <a:pt x="10814" y="13063"/>
                  </a:lnTo>
                  <a:lnTo>
                    <a:pt x="10967" y="13038"/>
                  </a:lnTo>
                  <a:lnTo>
                    <a:pt x="11120" y="12987"/>
                  </a:lnTo>
                  <a:lnTo>
                    <a:pt x="11248" y="12910"/>
                  </a:lnTo>
                  <a:lnTo>
                    <a:pt x="11376" y="12833"/>
                  </a:lnTo>
                  <a:lnTo>
                    <a:pt x="11453" y="12705"/>
                  </a:lnTo>
                  <a:lnTo>
                    <a:pt x="11529" y="12578"/>
                  </a:lnTo>
                  <a:lnTo>
                    <a:pt x="11580" y="12424"/>
                  </a:lnTo>
                  <a:lnTo>
                    <a:pt x="11606" y="12271"/>
                  </a:lnTo>
                  <a:lnTo>
                    <a:pt x="11606" y="9561"/>
                  </a:lnTo>
                  <a:lnTo>
                    <a:pt x="12526" y="9561"/>
                  </a:lnTo>
                  <a:lnTo>
                    <a:pt x="12526" y="9561"/>
                  </a:lnTo>
                  <a:lnTo>
                    <a:pt x="12629" y="9561"/>
                  </a:lnTo>
                  <a:lnTo>
                    <a:pt x="12731" y="9510"/>
                  </a:lnTo>
                  <a:lnTo>
                    <a:pt x="12807" y="9459"/>
                  </a:lnTo>
                  <a:lnTo>
                    <a:pt x="12884" y="9382"/>
                  </a:lnTo>
                  <a:lnTo>
                    <a:pt x="12935" y="9280"/>
                  </a:lnTo>
                  <a:lnTo>
                    <a:pt x="12961" y="9178"/>
                  </a:lnTo>
                  <a:lnTo>
                    <a:pt x="12935" y="9075"/>
                  </a:lnTo>
                  <a:lnTo>
                    <a:pt x="12910" y="8948"/>
                  </a:lnTo>
                  <a:lnTo>
                    <a:pt x="12910" y="8948"/>
                  </a:lnTo>
                  <a:lnTo>
                    <a:pt x="12194" y="7439"/>
                  </a:lnTo>
                  <a:lnTo>
                    <a:pt x="11887" y="6672"/>
                  </a:lnTo>
                  <a:lnTo>
                    <a:pt x="11759" y="6366"/>
                  </a:lnTo>
                  <a:lnTo>
                    <a:pt x="11683" y="6110"/>
                  </a:lnTo>
                  <a:lnTo>
                    <a:pt x="11683" y="6110"/>
                  </a:lnTo>
                  <a:lnTo>
                    <a:pt x="11708" y="5803"/>
                  </a:lnTo>
                  <a:lnTo>
                    <a:pt x="11708" y="5496"/>
                  </a:lnTo>
                  <a:lnTo>
                    <a:pt x="11683" y="5190"/>
                  </a:lnTo>
                  <a:lnTo>
                    <a:pt x="11657" y="4909"/>
                  </a:lnTo>
                  <a:lnTo>
                    <a:pt x="11606" y="4627"/>
                  </a:lnTo>
                  <a:lnTo>
                    <a:pt x="11555" y="4321"/>
                  </a:lnTo>
                  <a:lnTo>
                    <a:pt x="11376" y="3784"/>
                  </a:lnTo>
                  <a:lnTo>
                    <a:pt x="11146" y="3247"/>
                  </a:lnTo>
                  <a:lnTo>
                    <a:pt x="10890" y="2736"/>
                  </a:lnTo>
                  <a:lnTo>
                    <a:pt x="10558" y="2275"/>
                  </a:lnTo>
                  <a:lnTo>
                    <a:pt x="10200" y="1815"/>
                  </a:lnTo>
                  <a:lnTo>
                    <a:pt x="9791" y="1432"/>
                  </a:lnTo>
                  <a:lnTo>
                    <a:pt x="9356" y="1074"/>
                  </a:lnTo>
                  <a:lnTo>
                    <a:pt x="8871" y="742"/>
                  </a:lnTo>
                  <a:lnTo>
                    <a:pt x="8385" y="486"/>
                  </a:lnTo>
                  <a:lnTo>
                    <a:pt x="7848" y="282"/>
                  </a:lnTo>
                  <a:lnTo>
                    <a:pt x="7567" y="205"/>
                  </a:lnTo>
                  <a:lnTo>
                    <a:pt x="7286" y="128"/>
                  </a:lnTo>
                  <a:lnTo>
                    <a:pt x="7005" y="77"/>
                  </a:lnTo>
                  <a:lnTo>
                    <a:pt x="6723" y="26"/>
                  </a:lnTo>
                  <a:lnTo>
                    <a:pt x="6442" y="0"/>
                  </a:lnTo>
                  <a:lnTo>
                    <a:pt x="6135" y="0"/>
                  </a:lnTo>
                  <a:lnTo>
                    <a:pt x="6135" y="0"/>
                  </a:lnTo>
                  <a:lnTo>
                    <a:pt x="5701" y="0"/>
                  </a:lnTo>
                  <a:lnTo>
                    <a:pt x="5266" y="51"/>
                  </a:lnTo>
                  <a:lnTo>
                    <a:pt x="5266" y="51"/>
                  </a:lnTo>
                  <a:lnTo>
                    <a:pt x="4729" y="154"/>
                  </a:lnTo>
                  <a:lnTo>
                    <a:pt x="4218" y="282"/>
                  </a:lnTo>
                  <a:lnTo>
                    <a:pt x="3758" y="435"/>
                  </a:lnTo>
                  <a:lnTo>
                    <a:pt x="3298" y="614"/>
                  </a:lnTo>
                  <a:lnTo>
                    <a:pt x="2863" y="844"/>
                  </a:lnTo>
                  <a:lnTo>
                    <a:pt x="2480" y="1100"/>
                  </a:lnTo>
                  <a:lnTo>
                    <a:pt x="2096" y="1381"/>
                  </a:lnTo>
                  <a:lnTo>
                    <a:pt x="1738" y="1688"/>
                  </a:lnTo>
                  <a:lnTo>
                    <a:pt x="1432" y="2020"/>
                  </a:lnTo>
                  <a:lnTo>
                    <a:pt x="1150" y="2352"/>
                  </a:lnTo>
                  <a:lnTo>
                    <a:pt x="869" y="2736"/>
                  </a:lnTo>
                  <a:lnTo>
                    <a:pt x="665" y="3145"/>
                  </a:lnTo>
                  <a:lnTo>
                    <a:pt x="460" y="3554"/>
                  </a:lnTo>
                  <a:lnTo>
                    <a:pt x="281" y="3988"/>
                  </a:lnTo>
                  <a:lnTo>
                    <a:pt x="153" y="4448"/>
                  </a:lnTo>
                  <a:lnTo>
                    <a:pt x="51" y="4934"/>
                  </a:lnTo>
                  <a:lnTo>
                    <a:pt x="51" y="4934"/>
                  </a:lnTo>
                  <a:lnTo>
                    <a:pt x="0" y="5343"/>
                  </a:lnTo>
                  <a:lnTo>
                    <a:pt x="0" y="5778"/>
                  </a:lnTo>
                  <a:lnTo>
                    <a:pt x="0" y="6238"/>
                  </a:lnTo>
                  <a:lnTo>
                    <a:pt x="51" y="6698"/>
                  </a:lnTo>
                  <a:lnTo>
                    <a:pt x="102" y="7158"/>
                  </a:lnTo>
                  <a:lnTo>
                    <a:pt x="205" y="7593"/>
                  </a:lnTo>
                  <a:lnTo>
                    <a:pt x="332" y="8053"/>
                  </a:lnTo>
                  <a:lnTo>
                    <a:pt x="511" y="8487"/>
                  </a:lnTo>
                  <a:lnTo>
                    <a:pt x="690" y="8896"/>
                  </a:lnTo>
                  <a:lnTo>
                    <a:pt x="920" y="9280"/>
                  </a:lnTo>
                  <a:lnTo>
                    <a:pt x="1176" y="9663"/>
                  </a:lnTo>
                  <a:lnTo>
                    <a:pt x="1457" y="9996"/>
                  </a:lnTo>
                  <a:lnTo>
                    <a:pt x="1764" y="10302"/>
                  </a:lnTo>
                  <a:lnTo>
                    <a:pt x="2096" y="10584"/>
                  </a:lnTo>
                  <a:lnTo>
                    <a:pt x="2480" y="10814"/>
                  </a:lnTo>
                  <a:lnTo>
                    <a:pt x="2889" y="10993"/>
                  </a:lnTo>
                  <a:lnTo>
                    <a:pt x="2889" y="10993"/>
                  </a:lnTo>
                  <a:lnTo>
                    <a:pt x="3017" y="11069"/>
                  </a:lnTo>
                  <a:lnTo>
                    <a:pt x="3119" y="11172"/>
                  </a:lnTo>
                  <a:lnTo>
                    <a:pt x="3221" y="11274"/>
                  </a:lnTo>
                  <a:lnTo>
                    <a:pt x="3298" y="11402"/>
                  </a:lnTo>
                  <a:lnTo>
                    <a:pt x="3451" y="11657"/>
                  </a:lnTo>
                  <a:lnTo>
                    <a:pt x="3553" y="11938"/>
                  </a:lnTo>
                  <a:lnTo>
                    <a:pt x="3605" y="12245"/>
                  </a:lnTo>
                  <a:lnTo>
                    <a:pt x="3656" y="12578"/>
                  </a:lnTo>
                  <a:lnTo>
                    <a:pt x="3656" y="12910"/>
                  </a:lnTo>
                  <a:lnTo>
                    <a:pt x="3656" y="13242"/>
                  </a:lnTo>
                  <a:lnTo>
                    <a:pt x="3605" y="13856"/>
                  </a:lnTo>
                  <a:lnTo>
                    <a:pt x="3528" y="14367"/>
                  </a:lnTo>
                  <a:lnTo>
                    <a:pt x="3400" y="148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54;p51">
              <a:extLst>
                <a:ext uri="{FF2B5EF4-FFF2-40B4-BE49-F238E27FC236}">
                  <a16:creationId xmlns:a16="http://schemas.microsoft.com/office/drawing/2014/main" xmlns="" id="{2A919C57-00A6-4382-B517-E1B4BA40BE56}"/>
                </a:ext>
              </a:extLst>
            </p:cNvPr>
            <p:cNvSpPr/>
            <p:nvPr/>
          </p:nvSpPr>
          <p:spPr>
            <a:xfrm>
              <a:off x="5032125" y="1298450"/>
              <a:ext cx="51800" cy="22375"/>
            </a:xfrm>
            <a:custGeom>
              <a:avLst/>
              <a:gdLst/>
              <a:ahLst/>
              <a:cxnLst/>
              <a:rect l="l" t="t" r="r" b="b"/>
              <a:pathLst>
                <a:path w="2072" h="895" extrusionOk="0">
                  <a:moveTo>
                    <a:pt x="1049" y="0"/>
                  </a:moveTo>
                  <a:lnTo>
                    <a:pt x="793" y="26"/>
                  </a:lnTo>
                  <a:lnTo>
                    <a:pt x="538" y="102"/>
                  </a:lnTo>
                  <a:lnTo>
                    <a:pt x="308" y="205"/>
                  </a:lnTo>
                  <a:lnTo>
                    <a:pt x="103" y="384"/>
                  </a:lnTo>
                  <a:lnTo>
                    <a:pt x="26" y="486"/>
                  </a:lnTo>
                  <a:lnTo>
                    <a:pt x="1" y="588"/>
                  </a:lnTo>
                  <a:lnTo>
                    <a:pt x="26" y="716"/>
                  </a:lnTo>
                  <a:lnTo>
                    <a:pt x="103" y="818"/>
                  </a:lnTo>
                  <a:lnTo>
                    <a:pt x="205" y="869"/>
                  </a:lnTo>
                  <a:lnTo>
                    <a:pt x="308" y="895"/>
                  </a:lnTo>
                  <a:lnTo>
                    <a:pt x="435" y="869"/>
                  </a:lnTo>
                  <a:lnTo>
                    <a:pt x="538" y="818"/>
                  </a:lnTo>
                  <a:lnTo>
                    <a:pt x="640" y="716"/>
                  </a:lnTo>
                  <a:lnTo>
                    <a:pt x="768" y="639"/>
                  </a:lnTo>
                  <a:lnTo>
                    <a:pt x="896" y="614"/>
                  </a:lnTo>
                  <a:lnTo>
                    <a:pt x="1049" y="588"/>
                  </a:lnTo>
                  <a:lnTo>
                    <a:pt x="1177" y="614"/>
                  </a:lnTo>
                  <a:lnTo>
                    <a:pt x="1305" y="639"/>
                  </a:lnTo>
                  <a:lnTo>
                    <a:pt x="1432" y="716"/>
                  </a:lnTo>
                  <a:lnTo>
                    <a:pt x="1560" y="818"/>
                  </a:lnTo>
                  <a:lnTo>
                    <a:pt x="1662" y="869"/>
                  </a:lnTo>
                  <a:lnTo>
                    <a:pt x="1765" y="895"/>
                  </a:lnTo>
                  <a:lnTo>
                    <a:pt x="1893" y="869"/>
                  </a:lnTo>
                  <a:lnTo>
                    <a:pt x="1969" y="818"/>
                  </a:lnTo>
                  <a:lnTo>
                    <a:pt x="2046" y="716"/>
                  </a:lnTo>
                  <a:lnTo>
                    <a:pt x="2071" y="588"/>
                  </a:lnTo>
                  <a:lnTo>
                    <a:pt x="2046" y="486"/>
                  </a:lnTo>
                  <a:lnTo>
                    <a:pt x="1969" y="384"/>
                  </a:lnTo>
                  <a:lnTo>
                    <a:pt x="1765" y="205"/>
                  </a:lnTo>
                  <a:lnTo>
                    <a:pt x="1535" y="102"/>
                  </a:lnTo>
                  <a:lnTo>
                    <a:pt x="1305" y="26"/>
                  </a:lnTo>
                  <a:lnTo>
                    <a:pt x="1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55;p51">
              <a:extLst>
                <a:ext uri="{FF2B5EF4-FFF2-40B4-BE49-F238E27FC236}">
                  <a16:creationId xmlns:a16="http://schemas.microsoft.com/office/drawing/2014/main" xmlns="" id="{4136A661-9DE0-405E-B503-236CEB10F5FE}"/>
                </a:ext>
              </a:extLst>
            </p:cNvPr>
            <p:cNvSpPr/>
            <p:nvPr/>
          </p:nvSpPr>
          <p:spPr>
            <a:xfrm>
              <a:off x="4846150" y="1219200"/>
              <a:ext cx="159175" cy="184725"/>
            </a:xfrm>
            <a:custGeom>
              <a:avLst/>
              <a:gdLst/>
              <a:ahLst/>
              <a:cxnLst/>
              <a:rect l="l" t="t" r="r" b="b"/>
              <a:pathLst>
                <a:path w="6367" h="7389" extrusionOk="0">
                  <a:moveTo>
                    <a:pt x="3784" y="0"/>
                  </a:moveTo>
                  <a:lnTo>
                    <a:pt x="3605" y="26"/>
                  </a:lnTo>
                  <a:lnTo>
                    <a:pt x="3426" y="103"/>
                  </a:lnTo>
                  <a:lnTo>
                    <a:pt x="3273" y="179"/>
                  </a:lnTo>
                  <a:lnTo>
                    <a:pt x="3145" y="307"/>
                  </a:lnTo>
                  <a:lnTo>
                    <a:pt x="3043" y="460"/>
                  </a:lnTo>
                  <a:lnTo>
                    <a:pt x="2992" y="614"/>
                  </a:lnTo>
                  <a:lnTo>
                    <a:pt x="2966" y="793"/>
                  </a:lnTo>
                  <a:lnTo>
                    <a:pt x="2966" y="972"/>
                  </a:lnTo>
                  <a:lnTo>
                    <a:pt x="2966" y="997"/>
                  </a:lnTo>
                  <a:lnTo>
                    <a:pt x="972" y="997"/>
                  </a:lnTo>
                  <a:lnTo>
                    <a:pt x="972" y="2787"/>
                  </a:lnTo>
                  <a:lnTo>
                    <a:pt x="793" y="2761"/>
                  </a:lnTo>
                  <a:lnTo>
                    <a:pt x="614" y="2787"/>
                  </a:lnTo>
                  <a:lnTo>
                    <a:pt x="461" y="2863"/>
                  </a:lnTo>
                  <a:lnTo>
                    <a:pt x="308" y="2940"/>
                  </a:lnTo>
                  <a:lnTo>
                    <a:pt x="180" y="3042"/>
                  </a:lnTo>
                  <a:lnTo>
                    <a:pt x="103" y="3196"/>
                  </a:lnTo>
                  <a:lnTo>
                    <a:pt x="26" y="3349"/>
                  </a:lnTo>
                  <a:lnTo>
                    <a:pt x="1" y="3528"/>
                  </a:lnTo>
                  <a:lnTo>
                    <a:pt x="1" y="3733"/>
                  </a:lnTo>
                  <a:lnTo>
                    <a:pt x="52" y="3912"/>
                  </a:lnTo>
                  <a:lnTo>
                    <a:pt x="129" y="4065"/>
                  </a:lnTo>
                  <a:lnTo>
                    <a:pt x="256" y="4193"/>
                  </a:lnTo>
                  <a:lnTo>
                    <a:pt x="410" y="4321"/>
                  </a:lnTo>
                  <a:lnTo>
                    <a:pt x="589" y="4372"/>
                  </a:lnTo>
                  <a:lnTo>
                    <a:pt x="768" y="4423"/>
                  </a:lnTo>
                  <a:lnTo>
                    <a:pt x="947" y="4397"/>
                  </a:lnTo>
                  <a:lnTo>
                    <a:pt x="972" y="4397"/>
                  </a:lnTo>
                  <a:lnTo>
                    <a:pt x="972" y="5369"/>
                  </a:lnTo>
                  <a:lnTo>
                    <a:pt x="998" y="5573"/>
                  </a:lnTo>
                  <a:lnTo>
                    <a:pt x="1049" y="5778"/>
                  </a:lnTo>
                  <a:lnTo>
                    <a:pt x="1151" y="5931"/>
                  </a:lnTo>
                  <a:lnTo>
                    <a:pt x="1279" y="6084"/>
                  </a:lnTo>
                  <a:lnTo>
                    <a:pt x="1432" y="6212"/>
                  </a:lnTo>
                  <a:lnTo>
                    <a:pt x="1611" y="6314"/>
                  </a:lnTo>
                  <a:lnTo>
                    <a:pt x="1790" y="6366"/>
                  </a:lnTo>
                  <a:lnTo>
                    <a:pt x="1995" y="6391"/>
                  </a:lnTo>
                  <a:lnTo>
                    <a:pt x="2966" y="6391"/>
                  </a:lnTo>
                  <a:lnTo>
                    <a:pt x="2966" y="6417"/>
                  </a:lnTo>
                  <a:lnTo>
                    <a:pt x="2966" y="6596"/>
                  </a:lnTo>
                  <a:lnTo>
                    <a:pt x="2992" y="6775"/>
                  </a:lnTo>
                  <a:lnTo>
                    <a:pt x="3043" y="6928"/>
                  </a:lnTo>
                  <a:lnTo>
                    <a:pt x="3145" y="7081"/>
                  </a:lnTo>
                  <a:lnTo>
                    <a:pt x="3273" y="7209"/>
                  </a:lnTo>
                  <a:lnTo>
                    <a:pt x="3426" y="7286"/>
                  </a:lnTo>
                  <a:lnTo>
                    <a:pt x="3605" y="7363"/>
                  </a:lnTo>
                  <a:lnTo>
                    <a:pt x="3784" y="7388"/>
                  </a:lnTo>
                  <a:lnTo>
                    <a:pt x="3963" y="7363"/>
                  </a:lnTo>
                  <a:lnTo>
                    <a:pt x="4142" y="7286"/>
                  </a:lnTo>
                  <a:lnTo>
                    <a:pt x="4295" y="7209"/>
                  </a:lnTo>
                  <a:lnTo>
                    <a:pt x="4398" y="7081"/>
                  </a:lnTo>
                  <a:lnTo>
                    <a:pt x="4500" y="6928"/>
                  </a:lnTo>
                  <a:lnTo>
                    <a:pt x="4577" y="6775"/>
                  </a:lnTo>
                  <a:lnTo>
                    <a:pt x="4602" y="6596"/>
                  </a:lnTo>
                  <a:lnTo>
                    <a:pt x="4577" y="6417"/>
                  </a:lnTo>
                  <a:lnTo>
                    <a:pt x="4577" y="6391"/>
                  </a:lnTo>
                  <a:lnTo>
                    <a:pt x="6366" y="6391"/>
                  </a:lnTo>
                  <a:lnTo>
                    <a:pt x="6366" y="4551"/>
                  </a:lnTo>
                  <a:lnTo>
                    <a:pt x="6187" y="4602"/>
                  </a:lnTo>
                  <a:lnTo>
                    <a:pt x="5983" y="4602"/>
                  </a:lnTo>
                  <a:lnTo>
                    <a:pt x="5804" y="4576"/>
                  </a:lnTo>
                  <a:lnTo>
                    <a:pt x="5650" y="4499"/>
                  </a:lnTo>
                  <a:lnTo>
                    <a:pt x="5497" y="4423"/>
                  </a:lnTo>
                  <a:lnTo>
                    <a:pt x="5369" y="4295"/>
                  </a:lnTo>
                  <a:lnTo>
                    <a:pt x="5267" y="4142"/>
                  </a:lnTo>
                  <a:lnTo>
                    <a:pt x="5216" y="3963"/>
                  </a:lnTo>
                  <a:lnTo>
                    <a:pt x="5190" y="3784"/>
                  </a:lnTo>
                  <a:lnTo>
                    <a:pt x="5216" y="3579"/>
                  </a:lnTo>
                  <a:lnTo>
                    <a:pt x="5267" y="3426"/>
                  </a:lnTo>
                  <a:lnTo>
                    <a:pt x="5369" y="3272"/>
                  </a:lnTo>
                  <a:lnTo>
                    <a:pt x="5497" y="3145"/>
                  </a:lnTo>
                  <a:lnTo>
                    <a:pt x="5625" y="3068"/>
                  </a:lnTo>
                  <a:lnTo>
                    <a:pt x="5804" y="2991"/>
                  </a:lnTo>
                  <a:lnTo>
                    <a:pt x="5983" y="2966"/>
                  </a:lnTo>
                  <a:lnTo>
                    <a:pt x="6162" y="2991"/>
                  </a:lnTo>
                  <a:lnTo>
                    <a:pt x="6366" y="3017"/>
                  </a:lnTo>
                  <a:lnTo>
                    <a:pt x="6366" y="997"/>
                  </a:lnTo>
                  <a:lnTo>
                    <a:pt x="4577" y="997"/>
                  </a:lnTo>
                  <a:lnTo>
                    <a:pt x="4577" y="972"/>
                  </a:lnTo>
                  <a:lnTo>
                    <a:pt x="4602" y="793"/>
                  </a:lnTo>
                  <a:lnTo>
                    <a:pt x="4577" y="614"/>
                  </a:lnTo>
                  <a:lnTo>
                    <a:pt x="4500" y="460"/>
                  </a:lnTo>
                  <a:lnTo>
                    <a:pt x="4398" y="307"/>
                  </a:lnTo>
                  <a:lnTo>
                    <a:pt x="4295" y="179"/>
                  </a:lnTo>
                  <a:lnTo>
                    <a:pt x="4142" y="103"/>
                  </a:lnTo>
                  <a:lnTo>
                    <a:pt x="3963" y="26"/>
                  </a:lnTo>
                  <a:lnTo>
                    <a:pt x="37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2702;p51">
            <a:extLst>
              <a:ext uri="{FF2B5EF4-FFF2-40B4-BE49-F238E27FC236}">
                <a16:creationId xmlns:a16="http://schemas.microsoft.com/office/drawing/2014/main" xmlns="" id="{435E953E-5D48-49CF-BDB4-529463F6709A}"/>
              </a:ext>
            </a:extLst>
          </p:cNvPr>
          <p:cNvGrpSpPr/>
          <p:nvPr/>
        </p:nvGrpSpPr>
        <p:grpSpPr>
          <a:xfrm>
            <a:off x="6364458" y="1558720"/>
            <a:ext cx="566018" cy="531663"/>
            <a:chOff x="7008200" y="3915500"/>
            <a:chExt cx="372625" cy="315100"/>
          </a:xfrm>
        </p:grpSpPr>
        <p:sp>
          <p:nvSpPr>
            <p:cNvPr id="48" name="Google Shape;2703;p51">
              <a:extLst>
                <a:ext uri="{FF2B5EF4-FFF2-40B4-BE49-F238E27FC236}">
                  <a16:creationId xmlns:a16="http://schemas.microsoft.com/office/drawing/2014/main" xmlns="" id="{0CCC0925-EBF5-4019-9486-FB49B03DA6B9}"/>
                </a:ext>
              </a:extLst>
            </p:cNvPr>
            <p:cNvSpPr/>
            <p:nvPr/>
          </p:nvSpPr>
          <p:spPr>
            <a:xfrm>
              <a:off x="7070200" y="4111700"/>
              <a:ext cx="310625" cy="97825"/>
            </a:xfrm>
            <a:custGeom>
              <a:avLst/>
              <a:gdLst/>
              <a:ahLst/>
              <a:cxnLst/>
              <a:rect l="l" t="t" r="r" b="b"/>
              <a:pathLst>
                <a:path w="12425" h="3913" extrusionOk="0">
                  <a:moveTo>
                    <a:pt x="11555" y="1"/>
                  </a:moveTo>
                  <a:lnTo>
                    <a:pt x="11350" y="26"/>
                  </a:lnTo>
                  <a:lnTo>
                    <a:pt x="9561" y="512"/>
                  </a:lnTo>
                  <a:lnTo>
                    <a:pt x="8385" y="819"/>
                  </a:lnTo>
                  <a:lnTo>
                    <a:pt x="7567" y="1023"/>
                  </a:lnTo>
                  <a:lnTo>
                    <a:pt x="0" y="1432"/>
                  </a:lnTo>
                  <a:lnTo>
                    <a:pt x="332" y="3733"/>
                  </a:lnTo>
                  <a:lnTo>
                    <a:pt x="1278" y="3171"/>
                  </a:lnTo>
                  <a:lnTo>
                    <a:pt x="1432" y="3094"/>
                  </a:lnTo>
                  <a:lnTo>
                    <a:pt x="1585" y="3068"/>
                  </a:lnTo>
                  <a:lnTo>
                    <a:pt x="1764" y="3043"/>
                  </a:lnTo>
                  <a:lnTo>
                    <a:pt x="1943" y="3094"/>
                  </a:lnTo>
                  <a:lnTo>
                    <a:pt x="5650" y="3861"/>
                  </a:lnTo>
                  <a:lnTo>
                    <a:pt x="5880" y="3912"/>
                  </a:lnTo>
                  <a:lnTo>
                    <a:pt x="6135" y="3912"/>
                  </a:lnTo>
                  <a:lnTo>
                    <a:pt x="6391" y="3886"/>
                  </a:lnTo>
                  <a:lnTo>
                    <a:pt x="6621" y="3810"/>
                  </a:lnTo>
                  <a:lnTo>
                    <a:pt x="11785" y="1918"/>
                  </a:lnTo>
                  <a:lnTo>
                    <a:pt x="11913" y="1867"/>
                  </a:lnTo>
                  <a:lnTo>
                    <a:pt x="12066" y="1765"/>
                  </a:lnTo>
                  <a:lnTo>
                    <a:pt x="12168" y="1637"/>
                  </a:lnTo>
                  <a:lnTo>
                    <a:pt x="12271" y="1509"/>
                  </a:lnTo>
                  <a:lnTo>
                    <a:pt x="12347" y="1356"/>
                  </a:lnTo>
                  <a:lnTo>
                    <a:pt x="12399" y="1202"/>
                  </a:lnTo>
                  <a:lnTo>
                    <a:pt x="12424" y="1049"/>
                  </a:lnTo>
                  <a:lnTo>
                    <a:pt x="12399" y="870"/>
                  </a:lnTo>
                  <a:lnTo>
                    <a:pt x="12373" y="665"/>
                  </a:lnTo>
                  <a:lnTo>
                    <a:pt x="12296" y="461"/>
                  </a:lnTo>
                  <a:lnTo>
                    <a:pt x="12194" y="308"/>
                  </a:lnTo>
                  <a:lnTo>
                    <a:pt x="12066" y="180"/>
                  </a:lnTo>
                  <a:lnTo>
                    <a:pt x="11913" y="78"/>
                  </a:lnTo>
                  <a:lnTo>
                    <a:pt x="11734" y="26"/>
                  </a:lnTo>
                  <a:lnTo>
                    <a:pt x="11555" y="1"/>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04;p51">
              <a:extLst>
                <a:ext uri="{FF2B5EF4-FFF2-40B4-BE49-F238E27FC236}">
                  <a16:creationId xmlns:a16="http://schemas.microsoft.com/office/drawing/2014/main" xmlns="" id="{DA5462F4-C627-4AC9-8121-CE170DEFCEB2}"/>
                </a:ext>
              </a:extLst>
            </p:cNvPr>
            <p:cNvSpPr/>
            <p:nvPr/>
          </p:nvSpPr>
          <p:spPr>
            <a:xfrm>
              <a:off x="7070200" y="4111700"/>
              <a:ext cx="310625" cy="97825"/>
            </a:xfrm>
            <a:custGeom>
              <a:avLst/>
              <a:gdLst/>
              <a:ahLst/>
              <a:cxnLst/>
              <a:rect l="l" t="t" r="r" b="b"/>
              <a:pathLst>
                <a:path w="12425" h="3913" fill="none" extrusionOk="0">
                  <a:moveTo>
                    <a:pt x="0" y="1432"/>
                  </a:moveTo>
                  <a:lnTo>
                    <a:pt x="332" y="3733"/>
                  </a:lnTo>
                  <a:lnTo>
                    <a:pt x="1278" y="3171"/>
                  </a:lnTo>
                  <a:lnTo>
                    <a:pt x="1278" y="3171"/>
                  </a:lnTo>
                  <a:lnTo>
                    <a:pt x="1432" y="3094"/>
                  </a:lnTo>
                  <a:lnTo>
                    <a:pt x="1585" y="3068"/>
                  </a:lnTo>
                  <a:lnTo>
                    <a:pt x="1764" y="3043"/>
                  </a:lnTo>
                  <a:lnTo>
                    <a:pt x="1943" y="3094"/>
                  </a:lnTo>
                  <a:lnTo>
                    <a:pt x="5650" y="3861"/>
                  </a:lnTo>
                  <a:lnTo>
                    <a:pt x="5650" y="3861"/>
                  </a:lnTo>
                  <a:lnTo>
                    <a:pt x="5880" y="3912"/>
                  </a:lnTo>
                  <a:lnTo>
                    <a:pt x="6135" y="3912"/>
                  </a:lnTo>
                  <a:lnTo>
                    <a:pt x="6391" y="3886"/>
                  </a:lnTo>
                  <a:lnTo>
                    <a:pt x="6621" y="3810"/>
                  </a:lnTo>
                  <a:lnTo>
                    <a:pt x="11785" y="1918"/>
                  </a:lnTo>
                  <a:lnTo>
                    <a:pt x="11785" y="1918"/>
                  </a:lnTo>
                  <a:lnTo>
                    <a:pt x="11913" y="1867"/>
                  </a:lnTo>
                  <a:lnTo>
                    <a:pt x="12066" y="1765"/>
                  </a:lnTo>
                  <a:lnTo>
                    <a:pt x="12168" y="1637"/>
                  </a:lnTo>
                  <a:lnTo>
                    <a:pt x="12271" y="1509"/>
                  </a:lnTo>
                  <a:lnTo>
                    <a:pt x="12347" y="1356"/>
                  </a:lnTo>
                  <a:lnTo>
                    <a:pt x="12399" y="1202"/>
                  </a:lnTo>
                  <a:lnTo>
                    <a:pt x="12424" y="1049"/>
                  </a:lnTo>
                  <a:lnTo>
                    <a:pt x="12399" y="870"/>
                  </a:lnTo>
                  <a:lnTo>
                    <a:pt x="12399" y="870"/>
                  </a:lnTo>
                  <a:lnTo>
                    <a:pt x="12373" y="665"/>
                  </a:lnTo>
                  <a:lnTo>
                    <a:pt x="12296" y="461"/>
                  </a:lnTo>
                  <a:lnTo>
                    <a:pt x="12194" y="308"/>
                  </a:lnTo>
                  <a:lnTo>
                    <a:pt x="12066" y="180"/>
                  </a:lnTo>
                  <a:lnTo>
                    <a:pt x="11913" y="78"/>
                  </a:lnTo>
                  <a:lnTo>
                    <a:pt x="11734" y="26"/>
                  </a:lnTo>
                  <a:lnTo>
                    <a:pt x="11555" y="1"/>
                  </a:lnTo>
                  <a:lnTo>
                    <a:pt x="11350" y="26"/>
                  </a:lnTo>
                  <a:lnTo>
                    <a:pt x="11350" y="26"/>
                  </a:lnTo>
                  <a:lnTo>
                    <a:pt x="9561" y="512"/>
                  </a:lnTo>
                  <a:lnTo>
                    <a:pt x="8385" y="819"/>
                  </a:lnTo>
                  <a:lnTo>
                    <a:pt x="7567" y="10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05;p51">
              <a:extLst>
                <a:ext uri="{FF2B5EF4-FFF2-40B4-BE49-F238E27FC236}">
                  <a16:creationId xmlns:a16="http://schemas.microsoft.com/office/drawing/2014/main" xmlns="" id="{D9664CEA-E978-4920-B71C-AD2392BE76AA}"/>
                </a:ext>
              </a:extLst>
            </p:cNvPr>
            <p:cNvSpPr/>
            <p:nvPr/>
          </p:nvSpPr>
          <p:spPr>
            <a:xfrm>
              <a:off x="7070200" y="4100200"/>
              <a:ext cx="190475" cy="66500"/>
            </a:xfrm>
            <a:custGeom>
              <a:avLst/>
              <a:gdLst/>
              <a:ahLst/>
              <a:cxnLst/>
              <a:rect l="l" t="t" r="r" b="b"/>
              <a:pathLst>
                <a:path w="7619" h="2660" extrusionOk="0">
                  <a:moveTo>
                    <a:pt x="1790" y="1"/>
                  </a:moveTo>
                  <a:lnTo>
                    <a:pt x="1534" y="52"/>
                  </a:lnTo>
                  <a:lnTo>
                    <a:pt x="1253" y="129"/>
                  </a:lnTo>
                  <a:lnTo>
                    <a:pt x="1023" y="231"/>
                  </a:lnTo>
                  <a:lnTo>
                    <a:pt x="818" y="359"/>
                  </a:lnTo>
                  <a:lnTo>
                    <a:pt x="614" y="512"/>
                  </a:lnTo>
                  <a:lnTo>
                    <a:pt x="154" y="844"/>
                  </a:lnTo>
                  <a:lnTo>
                    <a:pt x="0" y="1995"/>
                  </a:lnTo>
                  <a:lnTo>
                    <a:pt x="4550" y="2327"/>
                  </a:lnTo>
                  <a:lnTo>
                    <a:pt x="6698" y="2659"/>
                  </a:lnTo>
                  <a:lnTo>
                    <a:pt x="6851" y="2659"/>
                  </a:lnTo>
                  <a:lnTo>
                    <a:pt x="7005" y="2634"/>
                  </a:lnTo>
                  <a:lnTo>
                    <a:pt x="7158" y="2557"/>
                  </a:lnTo>
                  <a:lnTo>
                    <a:pt x="7286" y="2480"/>
                  </a:lnTo>
                  <a:lnTo>
                    <a:pt x="7414" y="2353"/>
                  </a:lnTo>
                  <a:lnTo>
                    <a:pt x="7490" y="2225"/>
                  </a:lnTo>
                  <a:lnTo>
                    <a:pt x="7567" y="2071"/>
                  </a:lnTo>
                  <a:lnTo>
                    <a:pt x="7618" y="1892"/>
                  </a:lnTo>
                  <a:lnTo>
                    <a:pt x="7618" y="1713"/>
                  </a:lnTo>
                  <a:lnTo>
                    <a:pt x="7593" y="1560"/>
                  </a:lnTo>
                  <a:lnTo>
                    <a:pt x="7541" y="1407"/>
                  </a:lnTo>
                  <a:lnTo>
                    <a:pt x="7465" y="1253"/>
                  </a:lnTo>
                  <a:lnTo>
                    <a:pt x="7362" y="1151"/>
                  </a:lnTo>
                  <a:lnTo>
                    <a:pt x="7235" y="1049"/>
                  </a:lnTo>
                  <a:lnTo>
                    <a:pt x="7107" y="972"/>
                  </a:lnTo>
                  <a:lnTo>
                    <a:pt x="6953" y="947"/>
                  </a:lnTo>
                  <a:lnTo>
                    <a:pt x="4959" y="640"/>
                  </a:lnTo>
                  <a:lnTo>
                    <a:pt x="3784" y="486"/>
                  </a:lnTo>
                  <a:lnTo>
                    <a:pt x="3119" y="359"/>
                  </a:lnTo>
                  <a:lnTo>
                    <a:pt x="2761" y="256"/>
                  </a:lnTo>
                  <a:lnTo>
                    <a:pt x="2403" y="129"/>
                  </a:lnTo>
                  <a:lnTo>
                    <a:pt x="2224" y="52"/>
                  </a:lnTo>
                  <a:lnTo>
                    <a:pt x="2045" y="26"/>
                  </a:lnTo>
                  <a:lnTo>
                    <a:pt x="1790" y="1"/>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06;p51">
              <a:extLst>
                <a:ext uri="{FF2B5EF4-FFF2-40B4-BE49-F238E27FC236}">
                  <a16:creationId xmlns:a16="http://schemas.microsoft.com/office/drawing/2014/main" xmlns="" id="{FC233CE6-6232-410C-A0D5-7D55DBFEE9F6}"/>
                </a:ext>
              </a:extLst>
            </p:cNvPr>
            <p:cNvSpPr/>
            <p:nvPr/>
          </p:nvSpPr>
          <p:spPr>
            <a:xfrm>
              <a:off x="7070200" y="4100200"/>
              <a:ext cx="190475" cy="66500"/>
            </a:xfrm>
            <a:custGeom>
              <a:avLst/>
              <a:gdLst/>
              <a:ahLst/>
              <a:cxnLst/>
              <a:rect l="l" t="t" r="r" b="b"/>
              <a:pathLst>
                <a:path w="7619" h="2660" fill="none" extrusionOk="0">
                  <a:moveTo>
                    <a:pt x="4550" y="2327"/>
                  </a:moveTo>
                  <a:lnTo>
                    <a:pt x="4550" y="2327"/>
                  </a:lnTo>
                  <a:lnTo>
                    <a:pt x="6698" y="2659"/>
                  </a:lnTo>
                  <a:lnTo>
                    <a:pt x="6698" y="2659"/>
                  </a:lnTo>
                  <a:lnTo>
                    <a:pt x="6851" y="2659"/>
                  </a:lnTo>
                  <a:lnTo>
                    <a:pt x="7005" y="2634"/>
                  </a:lnTo>
                  <a:lnTo>
                    <a:pt x="7158" y="2557"/>
                  </a:lnTo>
                  <a:lnTo>
                    <a:pt x="7286" y="2480"/>
                  </a:lnTo>
                  <a:lnTo>
                    <a:pt x="7414" y="2353"/>
                  </a:lnTo>
                  <a:lnTo>
                    <a:pt x="7490" y="2225"/>
                  </a:lnTo>
                  <a:lnTo>
                    <a:pt x="7567" y="2071"/>
                  </a:lnTo>
                  <a:lnTo>
                    <a:pt x="7618" y="1892"/>
                  </a:lnTo>
                  <a:lnTo>
                    <a:pt x="7618" y="1892"/>
                  </a:lnTo>
                  <a:lnTo>
                    <a:pt x="7618" y="1713"/>
                  </a:lnTo>
                  <a:lnTo>
                    <a:pt x="7593" y="1560"/>
                  </a:lnTo>
                  <a:lnTo>
                    <a:pt x="7541" y="1407"/>
                  </a:lnTo>
                  <a:lnTo>
                    <a:pt x="7465" y="1253"/>
                  </a:lnTo>
                  <a:lnTo>
                    <a:pt x="7362" y="1151"/>
                  </a:lnTo>
                  <a:lnTo>
                    <a:pt x="7235" y="1049"/>
                  </a:lnTo>
                  <a:lnTo>
                    <a:pt x="7107" y="972"/>
                  </a:lnTo>
                  <a:lnTo>
                    <a:pt x="6953" y="947"/>
                  </a:lnTo>
                  <a:lnTo>
                    <a:pt x="6953" y="947"/>
                  </a:lnTo>
                  <a:lnTo>
                    <a:pt x="4959" y="640"/>
                  </a:lnTo>
                  <a:lnTo>
                    <a:pt x="3784" y="486"/>
                  </a:lnTo>
                  <a:lnTo>
                    <a:pt x="3119" y="359"/>
                  </a:lnTo>
                  <a:lnTo>
                    <a:pt x="3119" y="359"/>
                  </a:lnTo>
                  <a:lnTo>
                    <a:pt x="2761" y="256"/>
                  </a:lnTo>
                  <a:lnTo>
                    <a:pt x="2403" y="129"/>
                  </a:lnTo>
                  <a:lnTo>
                    <a:pt x="2403" y="129"/>
                  </a:lnTo>
                  <a:lnTo>
                    <a:pt x="2224" y="52"/>
                  </a:lnTo>
                  <a:lnTo>
                    <a:pt x="2045" y="26"/>
                  </a:lnTo>
                  <a:lnTo>
                    <a:pt x="2045" y="26"/>
                  </a:lnTo>
                  <a:lnTo>
                    <a:pt x="1790" y="1"/>
                  </a:lnTo>
                  <a:lnTo>
                    <a:pt x="1534" y="52"/>
                  </a:lnTo>
                  <a:lnTo>
                    <a:pt x="1253" y="129"/>
                  </a:lnTo>
                  <a:lnTo>
                    <a:pt x="1023" y="231"/>
                  </a:lnTo>
                  <a:lnTo>
                    <a:pt x="1023" y="231"/>
                  </a:lnTo>
                  <a:lnTo>
                    <a:pt x="818" y="359"/>
                  </a:lnTo>
                  <a:lnTo>
                    <a:pt x="614" y="512"/>
                  </a:lnTo>
                  <a:lnTo>
                    <a:pt x="614" y="512"/>
                  </a:lnTo>
                  <a:lnTo>
                    <a:pt x="154" y="844"/>
                  </a:lnTo>
                  <a:lnTo>
                    <a:pt x="0" y="19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07;p51">
              <a:extLst>
                <a:ext uri="{FF2B5EF4-FFF2-40B4-BE49-F238E27FC236}">
                  <a16:creationId xmlns:a16="http://schemas.microsoft.com/office/drawing/2014/main" xmlns="" id="{ED24FFDD-178F-444D-B83F-91CFE7BA5BF5}"/>
                </a:ext>
              </a:extLst>
            </p:cNvPr>
            <p:cNvSpPr/>
            <p:nvPr/>
          </p:nvSpPr>
          <p:spPr>
            <a:xfrm>
              <a:off x="7141125" y="4152600"/>
              <a:ext cx="675" cy="25"/>
            </a:xfrm>
            <a:custGeom>
              <a:avLst/>
              <a:gdLst/>
              <a:ahLst/>
              <a:cxnLst/>
              <a:rect l="l" t="t" r="r" b="b"/>
              <a:pathLst>
                <a:path w="27" h="1" extrusionOk="0">
                  <a:moveTo>
                    <a:pt x="26" y="1"/>
                  </a:moveTo>
                  <a:lnTo>
                    <a:pt x="26" y="1"/>
                  </a:lnTo>
                  <a:lnTo>
                    <a:pt x="1" y="1"/>
                  </a:lnTo>
                  <a:lnTo>
                    <a:pt x="26" y="1"/>
                  </a:lnTo>
                  <a:close/>
                </a:path>
              </a:pathLst>
            </a:custGeom>
            <a:solidFill>
              <a:srgbClr val="FCBC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08;p51">
              <a:extLst>
                <a:ext uri="{FF2B5EF4-FFF2-40B4-BE49-F238E27FC236}">
                  <a16:creationId xmlns:a16="http://schemas.microsoft.com/office/drawing/2014/main" xmlns="" id="{81CBA637-3B36-44BF-846A-F8D86DE97C68}"/>
                </a:ext>
              </a:extLst>
            </p:cNvPr>
            <p:cNvSpPr/>
            <p:nvPr/>
          </p:nvSpPr>
          <p:spPr>
            <a:xfrm>
              <a:off x="7141125" y="4152600"/>
              <a:ext cx="675" cy="25"/>
            </a:xfrm>
            <a:custGeom>
              <a:avLst/>
              <a:gdLst/>
              <a:ahLst/>
              <a:cxnLst/>
              <a:rect l="l" t="t" r="r" b="b"/>
              <a:pathLst>
                <a:path w="27" h="1" fill="none" extrusionOk="0">
                  <a:moveTo>
                    <a:pt x="26" y="1"/>
                  </a:moveTo>
                  <a:lnTo>
                    <a:pt x="26" y="1"/>
                  </a:lnTo>
                  <a:lnTo>
                    <a:pt x="1" y="1"/>
                  </a:lnTo>
                  <a:lnTo>
                    <a:pt x="2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09;p51">
              <a:extLst>
                <a:ext uri="{FF2B5EF4-FFF2-40B4-BE49-F238E27FC236}">
                  <a16:creationId xmlns:a16="http://schemas.microsoft.com/office/drawing/2014/main" xmlns="" id="{EECE6FEA-73AE-4B8D-A98B-C93088635F38}"/>
                </a:ext>
              </a:extLst>
            </p:cNvPr>
            <p:cNvSpPr/>
            <p:nvPr/>
          </p:nvSpPr>
          <p:spPr>
            <a:xfrm>
              <a:off x="7008200" y="4122575"/>
              <a:ext cx="70325" cy="108025"/>
            </a:xfrm>
            <a:custGeom>
              <a:avLst/>
              <a:gdLst/>
              <a:ahLst/>
              <a:cxnLst/>
              <a:rect l="l" t="t" r="r" b="b"/>
              <a:pathLst>
                <a:path w="2813" h="4321" extrusionOk="0">
                  <a:moveTo>
                    <a:pt x="2634" y="0"/>
                  </a:moveTo>
                  <a:lnTo>
                    <a:pt x="0" y="1023"/>
                  </a:lnTo>
                  <a:lnTo>
                    <a:pt x="0" y="4321"/>
                  </a:lnTo>
                  <a:lnTo>
                    <a:pt x="2812" y="3298"/>
                  </a:lnTo>
                  <a:lnTo>
                    <a:pt x="26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10;p51">
              <a:extLst>
                <a:ext uri="{FF2B5EF4-FFF2-40B4-BE49-F238E27FC236}">
                  <a16:creationId xmlns:a16="http://schemas.microsoft.com/office/drawing/2014/main" xmlns="" id="{2157D04F-AEB1-47A6-B7AC-BE0492A52603}"/>
                </a:ext>
              </a:extLst>
            </p:cNvPr>
            <p:cNvSpPr/>
            <p:nvPr/>
          </p:nvSpPr>
          <p:spPr>
            <a:xfrm>
              <a:off x="7195450" y="3915500"/>
              <a:ext cx="177050" cy="177050"/>
            </a:xfrm>
            <a:custGeom>
              <a:avLst/>
              <a:gdLst/>
              <a:ahLst/>
              <a:cxnLst/>
              <a:rect l="l" t="t" r="r" b="b"/>
              <a:pathLst>
                <a:path w="7082" h="7082" extrusionOk="0">
                  <a:moveTo>
                    <a:pt x="3554" y="1"/>
                  </a:moveTo>
                  <a:lnTo>
                    <a:pt x="3196" y="26"/>
                  </a:lnTo>
                  <a:lnTo>
                    <a:pt x="2838" y="78"/>
                  </a:lnTo>
                  <a:lnTo>
                    <a:pt x="2506" y="154"/>
                  </a:lnTo>
                  <a:lnTo>
                    <a:pt x="2174" y="282"/>
                  </a:lnTo>
                  <a:lnTo>
                    <a:pt x="1867" y="435"/>
                  </a:lnTo>
                  <a:lnTo>
                    <a:pt x="1560" y="614"/>
                  </a:lnTo>
                  <a:lnTo>
                    <a:pt x="1304" y="819"/>
                  </a:lnTo>
                  <a:lnTo>
                    <a:pt x="1049" y="1049"/>
                  </a:lnTo>
                  <a:lnTo>
                    <a:pt x="819" y="1305"/>
                  </a:lnTo>
                  <a:lnTo>
                    <a:pt x="614" y="1560"/>
                  </a:lnTo>
                  <a:lnTo>
                    <a:pt x="435" y="1867"/>
                  </a:lnTo>
                  <a:lnTo>
                    <a:pt x="282" y="2174"/>
                  </a:lnTo>
                  <a:lnTo>
                    <a:pt x="180" y="2506"/>
                  </a:lnTo>
                  <a:lnTo>
                    <a:pt x="77" y="2838"/>
                  </a:lnTo>
                  <a:lnTo>
                    <a:pt x="26" y="3196"/>
                  </a:lnTo>
                  <a:lnTo>
                    <a:pt x="1" y="3554"/>
                  </a:lnTo>
                  <a:lnTo>
                    <a:pt x="26" y="3912"/>
                  </a:lnTo>
                  <a:lnTo>
                    <a:pt x="77" y="4270"/>
                  </a:lnTo>
                  <a:lnTo>
                    <a:pt x="180" y="4602"/>
                  </a:lnTo>
                  <a:lnTo>
                    <a:pt x="282" y="4935"/>
                  </a:lnTo>
                  <a:lnTo>
                    <a:pt x="435" y="5241"/>
                  </a:lnTo>
                  <a:lnTo>
                    <a:pt x="614" y="5523"/>
                  </a:lnTo>
                  <a:lnTo>
                    <a:pt x="819" y="5804"/>
                  </a:lnTo>
                  <a:lnTo>
                    <a:pt x="1049" y="6059"/>
                  </a:lnTo>
                  <a:lnTo>
                    <a:pt x="1304" y="6289"/>
                  </a:lnTo>
                  <a:lnTo>
                    <a:pt x="1560" y="6494"/>
                  </a:lnTo>
                  <a:lnTo>
                    <a:pt x="1867" y="6673"/>
                  </a:lnTo>
                  <a:lnTo>
                    <a:pt x="2174" y="6801"/>
                  </a:lnTo>
                  <a:lnTo>
                    <a:pt x="2506" y="6929"/>
                  </a:lnTo>
                  <a:lnTo>
                    <a:pt x="2838" y="7005"/>
                  </a:lnTo>
                  <a:lnTo>
                    <a:pt x="3196" y="7082"/>
                  </a:lnTo>
                  <a:lnTo>
                    <a:pt x="3912" y="7082"/>
                  </a:lnTo>
                  <a:lnTo>
                    <a:pt x="4270" y="7005"/>
                  </a:lnTo>
                  <a:lnTo>
                    <a:pt x="4602" y="6929"/>
                  </a:lnTo>
                  <a:lnTo>
                    <a:pt x="4934" y="6801"/>
                  </a:lnTo>
                  <a:lnTo>
                    <a:pt x="5241" y="6673"/>
                  </a:lnTo>
                  <a:lnTo>
                    <a:pt x="5522" y="6494"/>
                  </a:lnTo>
                  <a:lnTo>
                    <a:pt x="5804" y="6289"/>
                  </a:lnTo>
                  <a:lnTo>
                    <a:pt x="6059" y="6059"/>
                  </a:lnTo>
                  <a:lnTo>
                    <a:pt x="6289" y="5804"/>
                  </a:lnTo>
                  <a:lnTo>
                    <a:pt x="6494" y="5523"/>
                  </a:lnTo>
                  <a:lnTo>
                    <a:pt x="6673" y="5241"/>
                  </a:lnTo>
                  <a:lnTo>
                    <a:pt x="6801" y="4935"/>
                  </a:lnTo>
                  <a:lnTo>
                    <a:pt x="6928" y="4602"/>
                  </a:lnTo>
                  <a:lnTo>
                    <a:pt x="7005" y="4270"/>
                  </a:lnTo>
                  <a:lnTo>
                    <a:pt x="7082" y="3912"/>
                  </a:lnTo>
                  <a:lnTo>
                    <a:pt x="7082" y="3554"/>
                  </a:lnTo>
                  <a:lnTo>
                    <a:pt x="7082" y="3196"/>
                  </a:lnTo>
                  <a:lnTo>
                    <a:pt x="7005" y="2838"/>
                  </a:lnTo>
                  <a:lnTo>
                    <a:pt x="6928" y="2506"/>
                  </a:lnTo>
                  <a:lnTo>
                    <a:pt x="6801" y="2174"/>
                  </a:lnTo>
                  <a:lnTo>
                    <a:pt x="6673" y="1867"/>
                  </a:lnTo>
                  <a:lnTo>
                    <a:pt x="6494" y="1560"/>
                  </a:lnTo>
                  <a:lnTo>
                    <a:pt x="6289" y="1305"/>
                  </a:lnTo>
                  <a:lnTo>
                    <a:pt x="6059" y="1049"/>
                  </a:lnTo>
                  <a:lnTo>
                    <a:pt x="5804" y="819"/>
                  </a:lnTo>
                  <a:lnTo>
                    <a:pt x="5522" y="614"/>
                  </a:lnTo>
                  <a:lnTo>
                    <a:pt x="5241" y="435"/>
                  </a:lnTo>
                  <a:lnTo>
                    <a:pt x="4934" y="282"/>
                  </a:lnTo>
                  <a:lnTo>
                    <a:pt x="4602" y="154"/>
                  </a:lnTo>
                  <a:lnTo>
                    <a:pt x="4270" y="78"/>
                  </a:lnTo>
                  <a:lnTo>
                    <a:pt x="3912" y="26"/>
                  </a:lnTo>
                  <a:lnTo>
                    <a:pt x="35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11;p51">
              <a:extLst>
                <a:ext uri="{FF2B5EF4-FFF2-40B4-BE49-F238E27FC236}">
                  <a16:creationId xmlns:a16="http://schemas.microsoft.com/office/drawing/2014/main" xmlns="" id="{4EE6DC29-71C7-4CC1-85D5-7E2728193F2B}"/>
                </a:ext>
              </a:extLst>
            </p:cNvPr>
            <p:cNvSpPr/>
            <p:nvPr/>
          </p:nvSpPr>
          <p:spPr>
            <a:xfrm>
              <a:off x="7244675" y="3964725"/>
              <a:ext cx="79250" cy="79275"/>
            </a:xfrm>
            <a:custGeom>
              <a:avLst/>
              <a:gdLst/>
              <a:ahLst/>
              <a:cxnLst/>
              <a:rect l="l" t="t" r="r" b="b"/>
              <a:pathLst>
                <a:path w="3170" h="3171" extrusionOk="0">
                  <a:moveTo>
                    <a:pt x="1023" y="0"/>
                  </a:moveTo>
                  <a:lnTo>
                    <a:pt x="1023" y="1023"/>
                  </a:lnTo>
                  <a:lnTo>
                    <a:pt x="0" y="1023"/>
                  </a:lnTo>
                  <a:lnTo>
                    <a:pt x="0" y="2148"/>
                  </a:lnTo>
                  <a:lnTo>
                    <a:pt x="1023" y="2148"/>
                  </a:lnTo>
                  <a:lnTo>
                    <a:pt x="1023" y="3170"/>
                  </a:lnTo>
                  <a:lnTo>
                    <a:pt x="2147" y="3170"/>
                  </a:lnTo>
                  <a:lnTo>
                    <a:pt x="2147" y="2148"/>
                  </a:lnTo>
                  <a:lnTo>
                    <a:pt x="3170" y="2148"/>
                  </a:lnTo>
                  <a:lnTo>
                    <a:pt x="3170" y="1023"/>
                  </a:lnTo>
                  <a:lnTo>
                    <a:pt x="2147" y="1023"/>
                  </a:lnTo>
                  <a:lnTo>
                    <a:pt x="21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9430243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58"/>
        <p:cNvGrpSpPr/>
        <p:nvPr/>
      </p:nvGrpSpPr>
      <p:grpSpPr>
        <a:xfrm>
          <a:off x="0" y="0"/>
          <a:ext cx="0" cy="0"/>
          <a:chOff x="0" y="0"/>
          <a:chExt cx="0" cy="0"/>
        </a:xfrm>
      </p:grpSpPr>
      <p:sp>
        <p:nvSpPr>
          <p:cNvPr id="1859" name="Google Shape;1859;p47"/>
          <p:cNvSpPr/>
          <p:nvPr/>
        </p:nvSpPr>
        <p:spPr>
          <a:xfrm rot="2700000">
            <a:off x="6911136" y="2900978"/>
            <a:ext cx="211118" cy="211080"/>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7"/>
          <p:cNvSpPr/>
          <p:nvPr/>
        </p:nvSpPr>
        <p:spPr>
          <a:xfrm rot="2700000">
            <a:off x="6777220" y="3129762"/>
            <a:ext cx="116239" cy="116238"/>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7"/>
          <p:cNvSpPr/>
          <p:nvPr/>
        </p:nvSpPr>
        <p:spPr>
          <a:xfrm>
            <a:off x="2948127" y="1222494"/>
            <a:ext cx="3247747" cy="2698511"/>
          </a:xfrm>
          <a:custGeom>
            <a:avLst/>
            <a:gdLst/>
            <a:ahLst/>
            <a:cxnLst/>
            <a:rect l="l" t="t" r="r" b="b"/>
            <a:pathLst>
              <a:path w="96616" h="80277" extrusionOk="0">
                <a:moveTo>
                  <a:pt x="52905" y="1"/>
                </a:moveTo>
                <a:lnTo>
                  <a:pt x="51386" y="20"/>
                </a:lnTo>
                <a:lnTo>
                  <a:pt x="49866" y="80"/>
                </a:lnTo>
                <a:lnTo>
                  <a:pt x="48327" y="159"/>
                </a:lnTo>
                <a:lnTo>
                  <a:pt x="46808" y="277"/>
                </a:lnTo>
                <a:lnTo>
                  <a:pt x="45288" y="395"/>
                </a:lnTo>
                <a:lnTo>
                  <a:pt x="43769" y="573"/>
                </a:lnTo>
                <a:lnTo>
                  <a:pt x="42249" y="751"/>
                </a:lnTo>
                <a:lnTo>
                  <a:pt x="40730" y="968"/>
                </a:lnTo>
                <a:lnTo>
                  <a:pt x="39230" y="1204"/>
                </a:lnTo>
                <a:lnTo>
                  <a:pt x="37711" y="1461"/>
                </a:lnTo>
                <a:lnTo>
                  <a:pt x="36211" y="1757"/>
                </a:lnTo>
                <a:lnTo>
                  <a:pt x="34711" y="2053"/>
                </a:lnTo>
                <a:lnTo>
                  <a:pt x="33211" y="2388"/>
                </a:lnTo>
                <a:lnTo>
                  <a:pt x="31712" y="2724"/>
                </a:lnTo>
                <a:lnTo>
                  <a:pt x="30232" y="3099"/>
                </a:lnTo>
                <a:lnTo>
                  <a:pt x="28752" y="3494"/>
                </a:lnTo>
                <a:lnTo>
                  <a:pt x="27272" y="3888"/>
                </a:lnTo>
                <a:lnTo>
                  <a:pt x="25811" y="4322"/>
                </a:lnTo>
                <a:lnTo>
                  <a:pt x="24351" y="4756"/>
                </a:lnTo>
                <a:lnTo>
                  <a:pt x="22891" y="5230"/>
                </a:lnTo>
                <a:lnTo>
                  <a:pt x="21450" y="5704"/>
                </a:lnTo>
                <a:lnTo>
                  <a:pt x="20010" y="6197"/>
                </a:lnTo>
                <a:lnTo>
                  <a:pt x="18845" y="6611"/>
                </a:lnTo>
                <a:lnTo>
                  <a:pt x="17681" y="7065"/>
                </a:lnTo>
                <a:lnTo>
                  <a:pt x="16497" y="7539"/>
                </a:lnTo>
                <a:lnTo>
                  <a:pt x="15353" y="8052"/>
                </a:lnTo>
                <a:lnTo>
                  <a:pt x="14208" y="8604"/>
                </a:lnTo>
                <a:lnTo>
                  <a:pt x="13636" y="8881"/>
                </a:lnTo>
                <a:lnTo>
                  <a:pt x="13083" y="9196"/>
                </a:lnTo>
                <a:lnTo>
                  <a:pt x="12531" y="9492"/>
                </a:lnTo>
                <a:lnTo>
                  <a:pt x="11998" y="9808"/>
                </a:lnTo>
                <a:lnTo>
                  <a:pt x="11465" y="10144"/>
                </a:lnTo>
                <a:lnTo>
                  <a:pt x="10952" y="10479"/>
                </a:lnTo>
                <a:lnTo>
                  <a:pt x="10439" y="10834"/>
                </a:lnTo>
                <a:lnTo>
                  <a:pt x="9946" y="11190"/>
                </a:lnTo>
                <a:lnTo>
                  <a:pt x="9452" y="11565"/>
                </a:lnTo>
                <a:lnTo>
                  <a:pt x="8979" y="11959"/>
                </a:lnTo>
                <a:lnTo>
                  <a:pt x="8525" y="12354"/>
                </a:lnTo>
                <a:lnTo>
                  <a:pt x="8091" y="12768"/>
                </a:lnTo>
                <a:lnTo>
                  <a:pt x="7676" y="13202"/>
                </a:lnTo>
                <a:lnTo>
                  <a:pt x="7262" y="13637"/>
                </a:lnTo>
                <a:lnTo>
                  <a:pt x="6887" y="14110"/>
                </a:lnTo>
                <a:lnTo>
                  <a:pt x="6512" y="14564"/>
                </a:lnTo>
                <a:lnTo>
                  <a:pt x="6157" y="15057"/>
                </a:lnTo>
                <a:lnTo>
                  <a:pt x="5841" y="15570"/>
                </a:lnTo>
                <a:lnTo>
                  <a:pt x="5525" y="16083"/>
                </a:lnTo>
                <a:lnTo>
                  <a:pt x="5249" y="16616"/>
                </a:lnTo>
                <a:lnTo>
                  <a:pt x="4973" y="17169"/>
                </a:lnTo>
                <a:lnTo>
                  <a:pt x="4756" y="17741"/>
                </a:lnTo>
                <a:lnTo>
                  <a:pt x="4499" y="18412"/>
                </a:lnTo>
                <a:lnTo>
                  <a:pt x="4302" y="19122"/>
                </a:lnTo>
                <a:lnTo>
                  <a:pt x="4124" y="19813"/>
                </a:lnTo>
                <a:lnTo>
                  <a:pt x="3986" y="20524"/>
                </a:lnTo>
                <a:lnTo>
                  <a:pt x="3868" y="21254"/>
                </a:lnTo>
                <a:lnTo>
                  <a:pt x="3789" y="21964"/>
                </a:lnTo>
                <a:lnTo>
                  <a:pt x="3710" y="22694"/>
                </a:lnTo>
                <a:lnTo>
                  <a:pt x="3670" y="23424"/>
                </a:lnTo>
                <a:lnTo>
                  <a:pt x="3631" y="24154"/>
                </a:lnTo>
                <a:lnTo>
                  <a:pt x="3611" y="24885"/>
                </a:lnTo>
                <a:lnTo>
                  <a:pt x="3591" y="26365"/>
                </a:lnTo>
                <a:lnTo>
                  <a:pt x="3552" y="27845"/>
                </a:lnTo>
                <a:lnTo>
                  <a:pt x="3513" y="29305"/>
                </a:lnTo>
                <a:lnTo>
                  <a:pt x="3453" y="30331"/>
                </a:lnTo>
                <a:lnTo>
                  <a:pt x="3355" y="31357"/>
                </a:lnTo>
                <a:lnTo>
                  <a:pt x="3256" y="32383"/>
                </a:lnTo>
                <a:lnTo>
                  <a:pt x="3118" y="33409"/>
                </a:lnTo>
                <a:lnTo>
                  <a:pt x="2980" y="34416"/>
                </a:lnTo>
                <a:lnTo>
                  <a:pt x="2822" y="35442"/>
                </a:lnTo>
                <a:lnTo>
                  <a:pt x="2467" y="37494"/>
                </a:lnTo>
                <a:lnTo>
                  <a:pt x="2072" y="39527"/>
                </a:lnTo>
                <a:lnTo>
                  <a:pt x="1677" y="41579"/>
                </a:lnTo>
                <a:lnTo>
                  <a:pt x="1283" y="43612"/>
                </a:lnTo>
                <a:lnTo>
                  <a:pt x="908" y="45644"/>
                </a:lnTo>
                <a:lnTo>
                  <a:pt x="730" y="46651"/>
                </a:lnTo>
                <a:lnTo>
                  <a:pt x="572" y="47677"/>
                </a:lnTo>
                <a:lnTo>
                  <a:pt x="434" y="48683"/>
                </a:lnTo>
                <a:lnTo>
                  <a:pt x="296" y="49690"/>
                </a:lnTo>
                <a:lnTo>
                  <a:pt x="197" y="50696"/>
                </a:lnTo>
                <a:lnTo>
                  <a:pt x="99" y="51722"/>
                </a:lnTo>
                <a:lnTo>
                  <a:pt x="39" y="52729"/>
                </a:lnTo>
                <a:lnTo>
                  <a:pt x="0" y="53715"/>
                </a:lnTo>
                <a:lnTo>
                  <a:pt x="0" y="54722"/>
                </a:lnTo>
                <a:lnTo>
                  <a:pt x="20" y="55728"/>
                </a:lnTo>
                <a:lnTo>
                  <a:pt x="79" y="56715"/>
                </a:lnTo>
                <a:lnTo>
                  <a:pt x="158" y="57721"/>
                </a:lnTo>
                <a:lnTo>
                  <a:pt x="296" y="58708"/>
                </a:lnTo>
                <a:lnTo>
                  <a:pt x="454" y="59714"/>
                </a:lnTo>
                <a:lnTo>
                  <a:pt x="671" y="60701"/>
                </a:lnTo>
                <a:lnTo>
                  <a:pt x="927" y="61688"/>
                </a:lnTo>
                <a:lnTo>
                  <a:pt x="1164" y="62477"/>
                </a:lnTo>
                <a:lnTo>
                  <a:pt x="1441" y="63247"/>
                </a:lnTo>
                <a:lnTo>
                  <a:pt x="1737" y="64016"/>
                </a:lnTo>
                <a:lnTo>
                  <a:pt x="2072" y="64786"/>
                </a:lnTo>
                <a:lnTo>
                  <a:pt x="2427" y="65516"/>
                </a:lnTo>
                <a:lnTo>
                  <a:pt x="2822" y="66246"/>
                </a:lnTo>
                <a:lnTo>
                  <a:pt x="3236" y="66956"/>
                </a:lnTo>
                <a:lnTo>
                  <a:pt x="3690" y="67647"/>
                </a:lnTo>
                <a:lnTo>
                  <a:pt x="4164" y="68338"/>
                </a:lnTo>
                <a:lnTo>
                  <a:pt x="4657" y="68989"/>
                </a:lnTo>
                <a:lnTo>
                  <a:pt x="5170" y="69640"/>
                </a:lnTo>
                <a:lnTo>
                  <a:pt x="5703" y="70272"/>
                </a:lnTo>
                <a:lnTo>
                  <a:pt x="6275" y="70864"/>
                </a:lnTo>
                <a:lnTo>
                  <a:pt x="6867" y="71456"/>
                </a:lnTo>
                <a:lnTo>
                  <a:pt x="7459" y="72028"/>
                </a:lnTo>
                <a:lnTo>
                  <a:pt x="8091" y="72561"/>
                </a:lnTo>
                <a:lnTo>
                  <a:pt x="8742" y="73094"/>
                </a:lnTo>
                <a:lnTo>
                  <a:pt x="9393" y="73587"/>
                </a:lnTo>
                <a:lnTo>
                  <a:pt x="10084" y="74060"/>
                </a:lnTo>
                <a:lnTo>
                  <a:pt x="10774" y="74514"/>
                </a:lnTo>
                <a:lnTo>
                  <a:pt x="11485" y="74929"/>
                </a:lnTo>
                <a:lnTo>
                  <a:pt x="12195" y="75343"/>
                </a:lnTo>
                <a:lnTo>
                  <a:pt x="12945" y="75698"/>
                </a:lnTo>
                <a:lnTo>
                  <a:pt x="13695" y="76054"/>
                </a:lnTo>
                <a:lnTo>
                  <a:pt x="14465" y="76369"/>
                </a:lnTo>
                <a:lnTo>
                  <a:pt x="15234" y="76646"/>
                </a:lnTo>
                <a:lnTo>
                  <a:pt x="16024" y="76922"/>
                </a:lnTo>
                <a:lnTo>
                  <a:pt x="16813" y="77139"/>
                </a:lnTo>
                <a:lnTo>
                  <a:pt x="17602" y="77336"/>
                </a:lnTo>
                <a:lnTo>
                  <a:pt x="18411" y="77494"/>
                </a:lnTo>
                <a:lnTo>
                  <a:pt x="19240" y="77632"/>
                </a:lnTo>
                <a:lnTo>
                  <a:pt x="20049" y="77731"/>
                </a:lnTo>
                <a:lnTo>
                  <a:pt x="20937" y="77810"/>
                </a:lnTo>
                <a:lnTo>
                  <a:pt x="21825" y="77849"/>
                </a:lnTo>
                <a:lnTo>
                  <a:pt x="23621" y="77849"/>
                </a:lnTo>
                <a:lnTo>
                  <a:pt x="24509" y="77810"/>
                </a:lnTo>
                <a:lnTo>
                  <a:pt x="25397" y="77770"/>
                </a:lnTo>
                <a:lnTo>
                  <a:pt x="27173" y="77632"/>
                </a:lnTo>
                <a:lnTo>
                  <a:pt x="28949" y="77474"/>
                </a:lnTo>
                <a:lnTo>
                  <a:pt x="30745" y="77336"/>
                </a:lnTo>
                <a:lnTo>
                  <a:pt x="31633" y="77277"/>
                </a:lnTo>
                <a:lnTo>
                  <a:pt x="32521" y="77218"/>
                </a:lnTo>
                <a:lnTo>
                  <a:pt x="33409" y="77198"/>
                </a:lnTo>
                <a:lnTo>
                  <a:pt x="34297" y="77178"/>
                </a:lnTo>
                <a:lnTo>
                  <a:pt x="35461" y="77218"/>
                </a:lnTo>
                <a:lnTo>
                  <a:pt x="36606" y="77277"/>
                </a:lnTo>
                <a:lnTo>
                  <a:pt x="37750" y="77376"/>
                </a:lnTo>
                <a:lnTo>
                  <a:pt x="38895" y="77514"/>
                </a:lnTo>
                <a:lnTo>
                  <a:pt x="40039" y="77672"/>
                </a:lnTo>
                <a:lnTo>
                  <a:pt x="41184" y="77849"/>
                </a:lnTo>
                <a:lnTo>
                  <a:pt x="42309" y="78047"/>
                </a:lnTo>
                <a:lnTo>
                  <a:pt x="43453" y="78264"/>
                </a:lnTo>
                <a:lnTo>
                  <a:pt x="45722" y="78718"/>
                </a:lnTo>
                <a:lnTo>
                  <a:pt x="47992" y="79171"/>
                </a:lnTo>
                <a:lnTo>
                  <a:pt x="50261" y="79606"/>
                </a:lnTo>
                <a:lnTo>
                  <a:pt x="51406" y="79803"/>
                </a:lnTo>
                <a:lnTo>
                  <a:pt x="52550" y="79981"/>
                </a:lnTo>
                <a:lnTo>
                  <a:pt x="53182" y="80079"/>
                </a:lnTo>
                <a:lnTo>
                  <a:pt x="53813" y="80138"/>
                </a:lnTo>
                <a:lnTo>
                  <a:pt x="54445" y="80198"/>
                </a:lnTo>
                <a:lnTo>
                  <a:pt x="55076" y="80237"/>
                </a:lnTo>
                <a:lnTo>
                  <a:pt x="55688" y="80277"/>
                </a:lnTo>
                <a:lnTo>
                  <a:pt x="57543" y="80277"/>
                </a:lnTo>
                <a:lnTo>
                  <a:pt x="58786" y="80217"/>
                </a:lnTo>
                <a:lnTo>
                  <a:pt x="59990" y="80138"/>
                </a:lnTo>
                <a:lnTo>
                  <a:pt x="61213" y="80020"/>
                </a:lnTo>
                <a:lnTo>
                  <a:pt x="62417" y="79882"/>
                </a:lnTo>
                <a:lnTo>
                  <a:pt x="63621" y="79724"/>
                </a:lnTo>
                <a:lnTo>
                  <a:pt x="64824" y="79566"/>
                </a:lnTo>
                <a:lnTo>
                  <a:pt x="67232" y="79231"/>
                </a:lnTo>
                <a:lnTo>
                  <a:pt x="68436" y="79073"/>
                </a:lnTo>
                <a:lnTo>
                  <a:pt x="69659" y="78935"/>
                </a:lnTo>
                <a:lnTo>
                  <a:pt x="70863" y="78797"/>
                </a:lnTo>
                <a:lnTo>
                  <a:pt x="72086" y="78718"/>
                </a:lnTo>
                <a:lnTo>
                  <a:pt x="72659" y="78658"/>
                </a:lnTo>
                <a:lnTo>
                  <a:pt x="73251" y="78579"/>
                </a:lnTo>
                <a:lnTo>
                  <a:pt x="73843" y="78481"/>
                </a:lnTo>
                <a:lnTo>
                  <a:pt x="74454" y="78362"/>
                </a:lnTo>
                <a:lnTo>
                  <a:pt x="75066" y="78205"/>
                </a:lnTo>
                <a:lnTo>
                  <a:pt x="75698" y="78027"/>
                </a:lnTo>
                <a:lnTo>
                  <a:pt x="76329" y="77830"/>
                </a:lnTo>
                <a:lnTo>
                  <a:pt x="76961" y="77613"/>
                </a:lnTo>
                <a:lnTo>
                  <a:pt x="77592" y="77376"/>
                </a:lnTo>
                <a:lnTo>
                  <a:pt x="78243" y="77119"/>
                </a:lnTo>
                <a:lnTo>
                  <a:pt x="78875" y="76843"/>
                </a:lnTo>
                <a:lnTo>
                  <a:pt x="79526" y="76547"/>
                </a:lnTo>
                <a:lnTo>
                  <a:pt x="80157" y="76251"/>
                </a:lnTo>
                <a:lnTo>
                  <a:pt x="80809" y="75915"/>
                </a:lnTo>
                <a:lnTo>
                  <a:pt x="81440" y="75600"/>
                </a:lnTo>
                <a:lnTo>
                  <a:pt x="82072" y="75245"/>
                </a:lnTo>
                <a:lnTo>
                  <a:pt x="82683" y="74889"/>
                </a:lnTo>
                <a:lnTo>
                  <a:pt x="83295" y="74514"/>
                </a:lnTo>
                <a:lnTo>
                  <a:pt x="83907" y="74139"/>
                </a:lnTo>
                <a:lnTo>
                  <a:pt x="84518" y="73745"/>
                </a:lnTo>
                <a:lnTo>
                  <a:pt x="85683" y="72955"/>
                </a:lnTo>
                <a:lnTo>
                  <a:pt x="86788" y="72146"/>
                </a:lnTo>
                <a:lnTo>
                  <a:pt x="87853" y="71318"/>
                </a:lnTo>
                <a:lnTo>
                  <a:pt x="88347" y="70903"/>
                </a:lnTo>
                <a:lnTo>
                  <a:pt x="88840" y="70469"/>
                </a:lnTo>
                <a:lnTo>
                  <a:pt x="89294" y="70055"/>
                </a:lnTo>
                <a:lnTo>
                  <a:pt x="89748" y="69640"/>
                </a:lnTo>
                <a:lnTo>
                  <a:pt x="90162" y="69246"/>
                </a:lnTo>
                <a:lnTo>
                  <a:pt x="90557" y="68831"/>
                </a:lnTo>
                <a:lnTo>
                  <a:pt x="90971" y="68397"/>
                </a:lnTo>
                <a:lnTo>
                  <a:pt x="91366" y="67943"/>
                </a:lnTo>
                <a:lnTo>
                  <a:pt x="91741" y="67470"/>
                </a:lnTo>
                <a:lnTo>
                  <a:pt x="92116" y="66996"/>
                </a:lnTo>
                <a:lnTo>
                  <a:pt x="92471" y="66503"/>
                </a:lnTo>
                <a:lnTo>
                  <a:pt x="92807" y="66009"/>
                </a:lnTo>
                <a:lnTo>
                  <a:pt x="93142" y="65516"/>
                </a:lnTo>
                <a:lnTo>
                  <a:pt x="93458" y="65003"/>
                </a:lnTo>
                <a:lnTo>
                  <a:pt x="93754" y="64470"/>
                </a:lnTo>
                <a:lnTo>
                  <a:pt x="94050" y="63937"/>
                </a:lnTo>
                <a:lnTo>
                  <a:pt x="94326" y="63404"/>
                </a:lnTo>
                <a:lnTo>
                  <a:pt x="94583" y="62872"/>
                </a:lnTo>
                <a:lnTo>
                  <a:pt x="94819" y="62319"/>
                </a:lnTo>
                <a:lnTo>
                  <a:pt x="95056" y="61747"/>
                </a:lnTo>
                <a:lnTo>
                  <a:pt x="95253" y="61194"/>
                </a:lnTo>
                <a:lnTo>
                  <a:pt x="95471" y="60622"/>
                </a:lnTo>
                <a:lnTo>
                  <a:pt x="95648" y="60050"/>
                </a:lnTo>
                <a:lnTo>
                  <a:pt x="95806" y="59477"/>
                </a:lnTo>
                <a:lnTo>
                  <a:pt x="95964" y="58885"/>
                </a:lnTo>
                <a:lnTo>
                  <a:pt x="96102" y="58293"/>
                </a:lnTo>
                <a:lnTo>
                  <a:pt x="96220" y="57701"/>
                </a:lnTo>
                <a:lnTo>
                  <a:pt x="96319" y="57109"/>
                </a:lnTo>
                <a:lnTo>
                  <a:pt x="96418" y="56517"/>
                </a:lnTo>
                <a:lnTo>
                  <a:pt x="96497" y="55925"/>
                </a:lnTo>
                <a:lnTo>
                  <a:pt x="96556" y="55314"/>
                </a:lnTo>
                <a:lnTo>
                  <a:pt x="96595" y="54722"/>
                </a:lnTo>
                <a:lnTo>
                  <a:pt x="96615" y="54110"/>
                </a:lnTo>
                <a:lnTo>
                  <a:pt x="96615" y="53518"/>
                </a:lnTo>
                <a:lnTo>
                  <a:pt x="96615" y="52906"/>
                </a:lnTo>
                <a:lnTo>
                  <a:pt x="96576" y="52314"/>
                </a:lnTo>
                <a:lnTo>
                  <a:pt x="96536" y="51702"/>
                </a:lnTo>
                <a:lnTo>
                  <a:pt x="96477" y="51110"/>
                </a:lnTo>
                <a:lnTo>
                  <a:pt x="96339" y="50124"/>
                </a:lnTo>
                <a:lnTo>
                  <a:pt x="96161" y="49137"/>
                </a:lnTo>
                <a:lnTo>
                  <a:pt x="95964" y="48150"/>
                </a:lnTo>
                <a:lnTo>
                  <a:pt x="95727" y="47183"/>
                </a:lnTo>
                <a:lnTo>
                  <a:pt x="95471" y="46217"/>
                </a:lnTo>
                <a:lnTo>
                  <a:pt x="95194" y="45250"/>
                </a:lnTo>
                <a:lnTo>
                  <a:pt x="94661" y="43316"/>
                </a:lnTo>
                <a:lnTo>
                  <a:pt x="94405" y="42349"/>
                </a:lnTo>
                <a:lnTo>
                  <a:pt x="94148" y="41362"/>
                </a:lnTo>
                <a:lnTo>
                  <a:pt x="93912" y="40395"/>
                </a:lnTo>
                <a:lnTo>
                  <a:pt x="93714" y="39428"/>
                </a:lnTo>
                <a:lnTo>
                  <a:pt x="93556" y="38442"/>
                </a:lnTo>
                <a:lnTo>
                  <a:pt x="93418" y="37455"/>
                </a:lnTo>
                <a:lnTo>
                  <a:pt x="93359" y="36962"/>
                </a:lnTo>
                <a:lnTo>
                  <a:pt x="93339" y="36468"/>
                </a:lnTo>
                <a:lnTo>
                  <a:pt x="93300" y="35975"/>
                </a:lnTo>
                <a:lnTo>
                  <a:pt x="93300" y="35482"/>
                </a:lnTo>
                <a:lnTo>
                  <a:pt x="93300" y="34870"/>
                </a:lnTo>
                <a:lnTo>
                  <a:pt x="93339" y="34278"/>
                </a:lnTo>
                <a:lnTo>
                  <a:pt x="93379" y="33686"/>
                </a:lnTo>
                <a:lnTo>
                  <a:pt x="93438" y="33074"/>
                </a:lnTo>
                <a:lnTo>
                  <a:pt x="93576" y="31890"/>
                </a:lnTo>
                <a:lnTo>
                  <a:pt x="93754" y="30706"/>
                </a:lnTo>
                <a:lnTo>
                  <a:pt x="93951" y="29502"/>
                </a:lnTo>
                <a:lnTo>
                  <a:pt x="94109" y="28318"/>
                </a:lnTo>
                <a:lnTo>
                  <a:pt x="94247" y="27134"/>
                </a:lnTo>
                <a:lnTo>
                  <a:pt x="94306" y="26523"/>
                </a:lnTo>
                <a:lnTo>
                  <a:pt x="94346" y="25930"/>
                </a:lnTo>
                <a:lnTo>
                  <a:pt x="94365" y="25279"/>
                </a:lnTo>
                <a:lnTo>
                  <a:pt x="94365" y="24648"/>
                </a:lnTo>
                <a:lnTo>
                  <a:pt x="94326" y="24036"/>
                </a:lnTo>
                <a:lnTo>
                  <a:pt x="94287" y="23424"/>
                </a:lnTo>
                <a:lnTo>
                  <a:pt x="94208" y="22813"/>
                </a:lnTo>
                <a:lnTo>
                  <a:pt x="94129" y="22201"/>
                </a:lnTo>
                <a:lnTo>
                  <a:pt x="94010" y="21609"/>
                </a:lnTo>
                <a:lnTo>
                  <a:pt x="93872" y="21037"/>
                </a:lnTo>
                <a:lnTo>
                  <a:pt x="93714" y="20445"/>
                </a:lnTo>
                <a:lnTo>
                  <a:pt x="93537" y="19892"/>
                </a:lnTo>
                <a:lnTo>
                  <a:pt x="93359" y="19320"/>
                </a:lnTo>
                <a:lnTo>
                  <a:pt x="93142" y="18767"/>
                </a:lnTo>
                <a:lnTo>
                  <a:pt x="92905" y="18234"/>
                </a:lnTo>
                <a:lnTo>
                  <a:pt x="92668" y="17682"/>
                </a:lnTo>
                <a:lnTo>
                  <a:pt x="92392" y="17169"/>
                </a:lnTo>
                <a:lnTo>
                  <a:pt x="92116" y="16636"/>
                </a:lnTo>
                <a:lnTo>
                  <a:pt x="91820" y="16123"/>
                </a:lnTo>
                <a:lnTo>
                  <a:pt x="91504" y="15630"/>
                </a:lnTo>
                <a:lnTo>
                  <a:pt x="91169" y="15136"/>
                </a:lnTo>
                <a:lnTo>
                  <a:pt x="90833" y="14643"/>
                </a:lnTo>
                <a:lnTo>
                  <a:pt x="90458" y="14169"/>
                </a:lnTo>
                <a:lnTo>
                  <a:pt x="90083" y="13696"/>
                </a:lnTo>
                <a:lnTo>
                  <a:pt x="89708" y="13222"/>
                </a:lnTo>
                <a:lnTo>
                  <a:pt x="89314" y="12768"/>
                </a:lnTo>
                <a:lnTo>
                  <a:pt x="88899" y="12334"/>
                </a:lnTo>
                <a:lnTo>
                  <a:pt x="88465" y="11880"/>
                </a:lnTo>
                <a:lnTo>
                  <a:pt x="88031" y="11466"/>
                </a:lnTo>
                <a:lnTo>
                  <a:pt x="87597" y="11032"/>
                </a:lnTo>
                <a:lnTo>
                  <a:pt x="87123" y="10617"/>
                </a:lnTo>
                <a:lnTo>
                  <a:pt x="86669" y="10223"/>
                </a:lnTo>
                <a:lnTo>
                  <a:pt x="86176" y="9828"/>
                </a:lnTo>
                <a:lnTo>
                  <a:pt x="85702" y="9433"/>
                </a:lnTo>
                <a:lnTo>
                  <a:pt x="84696" y="8683"/>
                </a:lnTo>
                <a:lnTo>
                  <a:pt x="83670" y="7953"/>
                </a:lnTo>
                <a:lnTo>
                  <a:pt x="82604" y="7282"/>
                </a:lnTo>
                <a:lnTo>
                  <a:pt x="81539" y="6631"/>
                </a:lnTo>
                <a:lnTo>
                  <a:pt x="80434" y="6000"/>
                </a:lnTo>
                <a:lnTo>
                  <a:pt x="79309" y="5427"/>
                </a:lnTo>
                <a:lnTo>
                  <a:pt x="78184" y="4875"/>
                </a:lnTo>
                <a:lnTo>
                  <a:pt x="77039" y="4362"/>
                </a:lnTo>
                <a:lnTo>
                  <a:pt x="75895" y="3868"/>
                </a:lnTo>
                <a:lnTo>
                  <a:pt x="74750" y="3415"/>
                </a:lnTo>
                <a:lnTo>
                  <a:pt x="73606" y="3000"/>
                </a:lnTo>
                <a:lnTo>
                  <a:pt x="72481" y="2625"/>
                </a:lnTo>
                <a:lnTo>
                  <a:pt x="71356" y="2290"/>
                </a:lnTo>
                <a:lnTo>
                  <a:pt x="70251" y="1974"/>
                </a:lnTo>
                <a:lnTo>
                  <a:pt x="69146" y="1698"/>
                </a:lnTo>
                <a:lnTo>
                  <a:pt x="68080" y="1461"/>
                </a:lnTo>
                <a:lnTo>
                  <a:pt x="66581" y="1165"/>
                </a:lnTo>
                <a:lnTo>
                  <a:pt x="65081" y="908"/>
                </a:lnTo>
                <a:lnTo>
                  <a:pt x="63562" y="672"/>
                </a:lnTo>
                <a:lnTo>
                  <a:pt x="62042" y="494"/>
                </a:lnTo>
                <a:lnTo>
                  <a:pt x="60523" y="336"/>
                </a:lnTo>
                <a:lnTo>
                  <a:pt x="59003" y="198"/>
                </a:lnTo>
                <a:lnTo>
                  <a:pt x="57484" y="99"/>
                </a:lnTo>
                <a:lnTo>
                  <a:pt x="55964" y="40"/>
                </a:lnTo>
                <a:lnTo>
                  <a:pt x="544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7"/>
          <p:cNvSpPr txBox="1">
            <a:spLocks noGrp="1"/>
          </p:cNvSpPr>
          <p:nvPr>
            <p:ph type="title"/>
          </p:nvPr>
        </p:nvSpPr>
        <p:spPr>
          <a:xfrm>
            <a:off x="1238701" y="771975"/>
            <a:ext cx="7043024" cy="2498100"/>
          </a:xfrm>
          <a:prstGeom prst="rect">
            <a:avLst/>
          </a:prstGeom>
        </p:spPr>
        <p:txBody>
          <a:bodyPr spcFirstLastPara="1" wrap="square" lIns="91425" tIns="91425" rIns="91425" bIns="91425" anchor="ctr" anchorCtr="0">
            <a:noAutofit/>
          </a:bodyPr>
          <a:lstStyle/>
          <a:p>
            <a:pPr lvl="0"/>
            <a:r>
              <a:rPr lang="fr-FR" dirty="0"/>
              <a:t> Conclusion</a:t>
            </a:r>
            <a:endParaRPr dirty="0"/>
          </a:p>
        </p:txBody>
      </p:sp>
      <p:grpSp>
        <p:nvGrpSpPr>
          <p:cNvPr id="1863" name="Google Shape;1863;p47"/>
          <p:cNvGrpSpPr/>
          <p:nvPr/>
        </p:nvGrpSpPr>
        <p:grpSpPr>
          <a:xfrm flipH="1">
            <a:off x="316401" y="2995688"/>
            <a:ext cx="793625" cy="1995400"/>
            <a:chOff x="1211088" y="1995225"/>
            <a:chExt cx="793625" cy="1995400"/>
          </a:xfrm>
        </p:grpSpPr>
        <p:sp>
          <p:nvSpPr>
            <p:cNvPr id="1864" name="Google Shape;1864;p47"/>
            <p:cNvSpPr/>
            <p:nvPr/>
          </p:nvSpPr>
          <p:spPr>
            <a:xfrm>
              <a:off x="1418763" y="3334300"/>
              <a:ext cx="421150" cy="50625"/>
            </a:xfrm>
            <a:custGeom>
              <a:avLst/>
              <a:gdLst/>
              <a:ahLst/>
              <a:cxnLst/>
              <a:rect l="l" t="t" r="r" b="b"/>
              <a:pathLst>
                <a:path w="16846" h="2025" extrusionOk="0">
                  <a:moveTo>
                    <a:pt x="8423" y="1"/>
                  </a:moveTo>
                  <a:lnTo>
                    <a:pt x="6727" y="20"/>
                  </a:lnTo>
                  <a:lnTo>
                    <a:pt x="5146" y="78"/>
                  </a:lnTo>
                  <a:lnTo>
                    <a:pt x="3720" y="174"/>
                  </a:lnTo>
                  <a:lnTo>
                    <a:pt x="3065" y="232"/>
                  </a:lnTo>
                  <a:lnTo>
                    <a:pt x="2467" y="309"/>
                  </a:lnTo>
                  <a:lnTo>
                    <a:pt x="1928" y="367"/>
                  </a:lnTo>
                  <a:lnTo>
                    <a:pt x="1446" y="444"/>
                  </a:lnTo>
                  <a:lnTo>
                    <a:pt x="1022" y="540"/>
                  </a:lnTo>
                  <a:lnTo>
                    <a:pt x="656" y="618"/>
                  </a:lnTo>
                  <a:lnTo>
                    <a:pt x="386" y="714"/>
                  </a:lnTo>
                  <a:lnTo>
                    <a:pt x="174" y="810"/>
                  </a:lnTo>
                  <a:lnTo>
                    <a:pt x="97" y="868"/>
                  </a:lnTo>
                  <a:lnTo>
                    <a:pt x="39" y="907"/>
                  </a:lnTo>
                  <a:lnTo>
                    <a:pt x="19" y="964"/>
                  </a:lnTo>
                  <a:lnTo>
                    <a:pt x="0" y="1022"/>
                  </a:lnTo>
                  <a:lnTo>
                    <a:pt x="19" y="1061"/>
                  </a:lnTo>
                  <a:lnTo>
                    <a:pt x="39" y="1119"/>
                  </a:lnTo>
                  <a:lnTo>
                    <a:pt x="97" y="1157"/>
                  </a:lnTo>
                  <a:lnTo>
                    <a:pt x="174" y="1215"/>
                  </a:lnTo>
                  <a:lnTo>
                    <a:pt x="386" y="1311"/>
                  </a:lnTo>
                  <a:lnTo>
                    <a:pt x="656" y="1408"/>
                  </a:lnTo>
                  <a:lnTo>
                    <a:pt x="1022" y="1485"/>
                  </a:lnTo>
                  <a:lnTo>
                    <a:pt x="1446" y="1581"/>
                  </a:lnTo>
                  <a:lnTo>
                    <a:pt x="1928" y="1658"/>
                  </a:lnTo>
                  <a:lnTo>
                    <a:pt x="2467" y="1716"/>
                  </a:lnTo>
                  <a:lnTo>
                    <a:pt x="3065" y="1793"/>
                  </a:lnTo>
                  <a:lnTo>
                    <a:pt x="3720" y="1851"/>
                  </a:lnTo>
                  <a:lnTo>
                    <a:pt x="5146" y="1947"/>
                  </a:lnTo>
                  <a:lnTo>
                    <a:pt x="6727" y="2005"/>
                  </a:lnTo>
                  <a:lnTo>
                    <a:pt x="8423" y="2025"/>
                  </a:lnTo>
                  <a:lnTo>
                    <a:pt x="10119" y="2005"/>
                  </a:lnTo>
                  <a:lnTo>
                    <a:pt x="11700" y="1947"/>
                  </a:lnTo>
                  <a:lnTo>
                    <a:pt x="13126" y="1851"/>
                  </a:lnTo>
                  <a:lnTo>
                    <a:pt x="13781" y="1793"/>
                  </a:lnTo>
                  <a:lnTo>
                    <a:pt x="14379" y="1716"/>
                  </a:lnTo>
                  <a:lnTo>
                    <a:pt x="14918" y="1658"/>
                  </a:lnTo>
                  <a:lnTo>
                    <a:pt x="15400" y="1581"/>
                  </a:lnTo>
                  <a:lnTo>
                    <a:pt x="15824" y="1485"/>
                  </a:lnTo>
                  <a:lnTo>
                    <a:pt x="16171" y="1408"/>
                  </a:lnTo>
                  <a:lnTo>
                    <a:pt x="16460" y="1311"/>
                  </a:lnTo>
                  <a:lnTo>
                    <a:pt x="16672" y="1215"/>
                  </a:lnTo>
                  <a:lnTo>
                    <a:pt x="16750" y="1157"/>
                  </a:lnTo>
                  <a:lnTo>
                    <a:pt x="16788" y="1119"/>
                  </a:lnTo>
                  <a:lnTo>
                    <a:pt x="16827" y="1061"/>
                  </a:lnTo>
                  <a:lnTo>
                    <a:pt x="16846" y="1022"/>
                  </a:lnTo>
                  <a:lnTo>
                    <a:pt x="16827" y="964"/>
                  </a:lnTo>
                  <a:lnTo>
                    <a:pt x="16788" y="907"/>
                  </a:lnTo>
                  <a:lnTo>
                    <a:pt x="16750" y="868"/>
                  </a:lnTo>
                  <a:lnTo>
                    <a:pt x="16672" y="810"/>
                  </a:lnTo>
                  <a:lnTo>
                    <a:pt x="16460" y="714"/>
                  </a:lnTo>
                  <a:lnTo>
                    <a:pt x="16171" y="618"/>
                  </a:lnTo>
                  <a:lnTo>
                    <a:pt x="15824" y="540"/>
                  </a:lnTo>
                  <a:lnTo>
                    <a:pt x="15400" y="444"/>
                  </a:lnTo>
                  <a:lnTo>
                    <a:pt x="14918" y="367"/>
                  </a:lnTo>
                  <a:lnTo>
                    <a:pt x="14379" y="309"/>
                  </a:lnTo>
                  <a:lnTo>
                    <a:pt x="13781" y="232"/>
                  </a:lnTo>
                  <a:lnTo>
                    <a:pt x="13126" y="174"/>
                  </a:lnTo>
                  <a:lnTo>
                    <a:pt x="11700" y="78"/>
                  </a:lnTo>
                  <a:lnTo>
                    <a:pt x="10119" y="20"/>
                  </a:lnTo>
                  <a:lnTo>
                    <a:pt x="84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7"/>
            <p:cNvSpPr/>
            <p:nvPr/>
          </p:nvSpPr>
          <p:spPr>
            <a:xfrm>
              <a:off x="1327688" y="3887000"/>
              <a:ext cx="677025" cy="103625"/>
            </a:xfrm>
            <a:custGeom>
              <a:avLst/>
              <a:gdLst/>
              <a:ahLst/>
              <a:cxnLst/>
              <a:rect l="l" t="t" r="r" b="b"/>
              <a:pathLst>
                <a:path w="27081" h="4145" extrusionOk="0">
                  <a:moveTo>
                    <a:pt x="13531" y="0"/>
                  </a:moveTo>
                  <a:lnTo>
                    <a:pt x="12162" y="20"/>
                  </a:lnTo>
                  <a:lnTo>
                    <a:pt x="10813" y="39"/>
                  </a:lnTo>
                  <a:lnTo>
                    <a:pt x="9522" y="97"/>
                  </a:lnTo>
                  <a:lnTo>
                    <a:pt x="8269" y="174"/>
                  </a:lnTo>
                  <a:lnTo>
                    <a:pt x="7093" y="251"/>
                  </a:lnTo>
                  <a:lnTo>
                    <a:pt x="5975" y="367"/>
                  </a:lnTo>
                  <a:lnTo>
                    <a:pt x="4935" y="482"/>
                  </a:lnTo>
                  <a:lnTo>
                    <a:pt x="3971" y="617"/>
                  </a:lnTo>
                  <a:lnTo>
                    <a:pt x="3084" y="752"/>
                  </a:lnTo>
                  <a:lnTo>
                    <a:pt x="2313" y="906"/>
                  </a:lnTo>
                  <a:lnTo>
                    <a:pt x="1639" y="1080"/>
                  </a:lnTo>
                  <a:lnTo>
                    <a:pt x="1060" y="1272"/>
                  </a:lnTo>
                  <a:lnTo>
                    <a:pt x="829" y="1369"/>
                  </a:lnTo>
                  <a:lnTo>
                    <a:pt x="617" y="1465"/>
                  </a:lnTo>
                  <a:lnTo>
                    <a:pt x="424" y="1562"/>
                  </a:lnTo>
                  <a:lnTo>
                    <a:pt x="270" y="1658"/>
                  </a:lnTo>
                  <a:lnTo>
                    <a:pt x="155" y="1754"/>
                  </a:lnTo>
                  <a:lnTo>
                    <a:pt x="77" y="1851"/>
                  </a:lnTo>
                  <a:lnTo>
                    <a:pt x="20" y="1966"/>
                  </a:lnTo>
                  <a:lnTo>
                    <a:pt x="0" y="2063"/>
                  </a:lnTo>
                  <a:lnTo>
                    <a:pt x="20" y="2178"/>
                  </a:lnTo>
                  <a:lnTo>
                    <a:pt x="77" y="2275"/>
                  </a:lnTo>
                  <a:lnTo>
                    <a:pt x="155" y="2390"/>
                  </a:lnTo>
                  <a:lnTo>
                    <a:pt x="270" y="2487"/>
                  </a:lnTo>
                  <a:lnTo>
                    <a:pt x="424" y="2583"/>
                  </a:lnTo>
                  <a:lnTo>
                    <a:pt x="617" y="2679"/>
                  </a:lnTo>
                  <a:lnTo>
                    <a:pt x="829" y="2776"/>
                  </a:lnTo>
                  <a:lnTo>
                    <a:pt x="1060" y="2872"/>
                  </a:lnTo>
                  <a:lnTo>
                    <a:pt x="1639" y="3065"/>
                  </a:lnTo>
                  <a:lnTo>
                    <a:pt x="2313" y="3219"/>
                  </a:lnTo>
                  <a:lnTo>
                    <a:pt x="3084" y="3393"/>
                  </a:lnTo>
                  <a:lnTo>
                    <a:pt x="3971" y="3528"/>
                  </a:lnTo>
                  <a:lnTo>
                    <a:pt x="4935" y="3662"/>
                  </a:lnTo>
                  <a:lnTo>
                    <a:pt x="5975" y="3778"/>
                  </a:lnTo>
                  <a:lnTo>
                    <a:pt x="7093" y="3894"/>
                  </a:lnTo>
                  <a:lnTo>
                    <a:pt x="8269" y="3971"/>
                  </a:lnTo>
                  <a:lnTo>
                    <a:pt x="9522" y="4048"/>
                  </a:lnTo>
                  <a:lnTo>
                    <a:pt x="10813" y="4086"/>
                  </a:lnTo>
                  <a:lnTo>
                    <a:pt x="12162" y="4125"/>
                  </a:lnTo>
                  <a:lnTo>
                    <a:pt x="13531" y="4144"/>
                  </a:lnTo>
                  <a:lnTo>
                    <a:pt x="14919" y="4125"/>
                  </a:lnTo>
                  <a:lnTo>
                    <a:pt x="16268" y="4086"/>
                  </a:lnTo>
                  <a:lnTo>
                    <a:pt x="17559" y="4048"/>
                  </a:lnTo>
                  <a:lnTo>
                    <a:pt x="18812" y="3971"/>
                  </a:lnTo>
                  <a:lnTo>
                    <a:pt x="19988" y="3894"/>
                  </a:lnTo>
                  <a:lnTo>
                    <a:pt x="21106" y="3778"/>
                  </a:lnTo>
                  <a:lnTo>
                    <a:pt x="22146" y="3662"/>
                  </a:lnTo>
                  <a:lnTo>
                    <a:pt x="23110" y="3528"/>
                  </a:lnTo>
                  <a:lnTo>
                    <a:pt x="23978" y="3393"/>
                  </a:lnTo>
                  <a:lnTo>
                    <a:pt x="24768" y="3219"/>
                  </a:lnTo>
                  <a:lnTo>
                    <a:pt x="25442" y="3065"/>
                  </a:lnTo>
                  <a:lnTo>
                    <a:pt x="26021" y="2872"/>
                  </a:lnTo>
                  <a:lnTo>
                    <a:pt x="26252" y="2776"/>
                  </a:lnTo>
                  <a:lnTo>
                    <a:pt x="26464" y="2679"/>
                  </a:lnTo>
                  <a:lnTo>
                    <a:pt x="26657" y="2583"/>
                  </a:lnTo>
                  <a:lnTo>
                    <a:pt x="26811" y="2487"/>
                  </a:lnTo>
                  <a:lnTo>
                    <a:pt x="26926" y="2390"/>
                  </a:lnTo>
                  <a:lnTo>
                    <a:pt x="27004" y="2275"/>
                  </a:lnTo>
                  <a:lnTo>
                    <a:pt x="27061" y="2178"/>
                  </a:lnTo>
                  <a:lnTo>
                    <a:pt x="27081" y="2063"/>
                  </a:lnTo>
                  <a:lnTo>
                    <a:pt x="27061" y="1966"/>
                  </a:lnTo>
                  <a:lnTo>
                    <a:pt x="27004" y="1851"/>
                  </a:lnTo>
                  <a:lnTo>
                    <a:pt x="26926" y="1754"/>
                  </a:lnTo>
                  <a:lnTo>
                    <a:pt x="26811" y="1658"/>
                  </a:lnTo>
                  <a:lnTo>
                    <a:pt x="26657" y="1562"/>
                  </a:lnTo>
                  <a:lnTo>
                    <a:pt x="26464" y="1465"/>
                  </a:lnTo>
                  <a:lnTo>
                    <a:pt x="26252" y="1369"/>
                  </a:lnTo>
                  <a:lnTo>
                    <a:pt x="26021" y="1272"/>
                  </a:lnTo>
                  <a:lnTo>
                    <a:pt x="25442" y="1080"/>
                  </a:lnTo>
                  <a:lnTo>
                    <a:pt x="24768" y="906"/>
                  </a:lnTo>
                  <a:lnTo>
                    <a:pt x="23978" y="752"/>
                  </a:lnTo>
                  <a:lnTo>
                    <a:pt x="23110" y="617"/>
                  </a:lnTo>
                  <a:lnTo>
                    <a:pt x="22146" y="482"/>
                  </a:lnTo>
                  <a:lnTo>
                    <a:pt x="21106" y="367"/>
                  </a:lnTo>
                  <a:lnTo>
                    <a:pt x="19988" y="251"/>
                  </a:lnTo>
                  <a:lnTo>
                    <a:pt x="18812" y="174"/>
                  </a:lnTo>
                  <a:lnTo>
                    <a:pt x="17559" y="97"/>
                  </a:lnTo>
                  <a:lnTo>
                    <a:pt x="16268" y="39"/>
                  </a:lnTo>
                  <a:lnTo>
                    <a:pt x="14919" y="20"/>
                  </a:lnTo>
                  <a:lnTo>
                    <a:pt x="13531" y="0"/>
                  </a:lnTo>
                  <a:close/>
                </a:path>
              </a:pathLst>
            </a:custGeom>
            <a:solidFill>
              <a:srgbClr val="261E35">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7"/>
            <p:cNvSpPr/>
            <p:nvPr/>
          </p:nvSpPr>
          <p:spPr>
            <a:xfrm>
              <a:off x="1251063" y="1995225"/>
              <a:ext cx="438050" cy="1282725"/>
            </a:xfrm>
            <a:custGeom>
              <a:avLst/>
              <a:gdLst/>
              <a:ahLst/>
              <a:cxnLst/>
              <a:rect l="l" t="t" r="r" b="b"/>
              <a:pathLst>
                <a:path w="17522" h="51309" extrusionOk="0">
                  <a:moveTo>
                    <a:pt x="1562" y="1"/>
                  </a:moveTo>
                  <a:lnTo>
                    <a:pt x="1408" y="20"/>
                  </a:lnTo>
                  <a:lnTo>
                    <a:pt x="1273" y="39"/>
                  </a:lnTo>
                  <a:lnTo>
                    <a:pt x="1119" y="78"/>
                  </a:lnTo>
                  <a:lnTo>
                    <a:pt x="984" y="135"/>
                  </a:lnTo>
                  <a:lnTo>
                    <a:pt x="868" y="213"/>
                  </a:lnTo>
                  <a:lnTo>
                    <a:pt x="733" y="309"/>
                  </a:lnTo>
                  <a:lnTo>
                    <a:pt x="637" y="405"/>
                  </a:lnTo>
                  <a:lnTo>
                    <a:pt x="540" y="540"/>
                  </a:lnTo>
                  <a:lnTo>
                    <a:pt x="483" y="675"/>
                  </a:lnTo>
                  <a:lnTo>
                    <a:pt x="425" y="829"/>
                  </a:lnTo>
                  <a:lnTo>
                    <a:pt x="386" y="983"/>
                  </a:lnTo>
                  <a:lnTo>
                    <a:pt x="251" y="2275"/>
                  </a:lnTo>
                  <a:lnTo>
                    <a:pt x="136" y="3547"/>
                  </a:lnTo>
                  <a:lnTo>
                    <a:pt x="59" y="4800"/>
                  </a:lnTo>
                  <a:lnTo>
                    <a:pt x="20" y="6072"/>
                  </a:lnTo>
                  <a:lnTo>
                    <a:pt x="1" y="7325"/>
                  </a:lnTo>
                  <a:lnTo>
                    <a:pt x="1" y="8558"/>
                  </a:lnTo>
                  <a:lnTo>
                    <a:pt x="39" y="9792"/>
                  </a:lnTo>
                  <a:lnTo>
                    <a:pt x="97" y="11006"/>
                  </a:lnTo>
                  <a:lnTo>
                    <a:pt x="174" y="12220"/>
                  </a:lnTo>
                  <a:lnTo>
                    <a:pt x="290" y="13415"/>
                  </a:lnTo>
                  <a:lnTo>
                    <a:pt x="406" y="14610"/>
                  </a:lnTo>
                  <a:lnTo>
                    <a:pt x="560" y="15805"/>
                  </a:lnTo>
                  <a:lnTo>
                    <a:pt x="733" y="16962"/>
                  </a:lnTo>
                  <a:lnTo>
                    <a:pt x="926" y="18118"/>
                  </a:lnTo>
                  <a:lnTo>
                    <a:pt x="1138" y="19275"/>
                  </a:lnTo>
                  <a:lnTo>
                    <a:pt x="1369" y="20393"/>
                  </a:lnTo>
                  <a:lnTo>
                    <a:pt x="1601" y="21511"/>
                  </a:lnTo>
                  <a:lnTo>
                    <a:pt x="1870" y="22629"/>
                  </a:lnTo>
                  <a:lnTo>
                    <a:pt x="2140" y="23708"/>
                  </a:lnTo>
                  <a:lnTo>
                    <a:pt x="2429" y="24787"/>
                  </a:lnTo>
                  <a:lnTo>
                    <a:pt x="2738" y="25847"/>
                  </a:lnTo>
                  <a:lnTo>
                    <a:pt x="3065" y="26888"/>
                  </a:lnTo>
                  <a:lnTo>
                    <a:pt x="3393" y="27929"/>
                  </a:lnTo>
                  <a:lnTo>
                    <a:pt x="3721" y="28931"/>
                  </a:lnTo>
                  <a:lnTo>
                    <a:pt x="4068" y="29933"/>
                  </a:lnTo>
                  <a:lnTo>
                    <a:pt x="4434" y="30916"/>
                  </a:lnTo>
                  <a:lnTo>
                    <a:pt x="4800" y="31880"/>
                  </a:lnTo>
                  <a:lnTo>
                    <a:pt x="5166" y="32825"/>
                  </a:lnTo>
                  <a:lnTo>
                    <a:pt x="5552" y="33750"/>
                  </a:lnTo>
                  <a:lnTo>
                    <a:pt x="5937" y="34656"/>
                  </a:lnTo>
                  <a:lnTo>
                    <a:pt x="6708" y="36410"/>
                  </a:lnTo>
                  <a:lnTo>
                    <a:pt x="7498" y="38086"/>
                  </a:lnTo>
                  <a:lnTo>
                    <a:pt x="8289" y="39686"/>
                  </a:lnTo>
                  <a:lnTo>
                    <a:pt x="9079" y="41190"/>
                  </a:lnTo>
                  <a:lnTo>
                    <a:pt x="9850" y="42597"/>
                  </a:lnTo>
                  <a:lnTo>
                    <a:pt x="10602" y="43927"/>
                  </a:lnTo>
                  <a:lnTo>
                    <a:pt x="11334" y="45160"/>
                  </a:lnTo>
                  <a:lnTo>
                    <a:pt x="12028" y="46278"/>
                  </a:lnTo>
                  <a:lnTo>
                    <a:pt x="12683" y="47300"/>
                  </a:lnTo>
                  <a:lnTo>
                    <a:pt x="13281" y="48205"/>
                  </a:lnTo>
                  <a:lnTo>
                    <a:pt x="13820" y="49015"/>
                  </a:lnTo>
                  <a:lnTo>
                    <a:pt x="14726" y="50268"/>
                  </a:lnTo>
                  <a:lnTo>
                    <a:pt x="15305" y="51039"/>
                  </a:lnTo>
                  <a:lnTo>
                    <a:pt x="15497" y="51309"/>
                  </a:lnTo>
                  <a:lnTo>
                    <a:pt x="17271" y="51058"/>
                  </a:lnTo>
                  <a:lnTo>
                    <a:pt x="17348" y="49613"/>
                  </a:lnTo>
                  <a:lnTo>
                    <a:pt x="17425" y="48186"/>
                  </a:lnTo>
                  <a:lnTo>
                    <a:pt x="17483" y="46779"/>
                  </a:lnTo>
                  <a:lnTo>
                    <a:pt x="17502" y="45391"/>
                  </a:lnTo>
                  <a:lnTo>
                    <a:pt x="17521" y="44042"/>
                  </a:lnTo>
                  <a:lnTo>
                    <a:pt x="17502" y="42712"/>
                  </a:lnTo>
                  <a:lnTo>
                    <a:pt x="17483" y="41402"/>
                  </a:lnTo>
                  <a:lnTo>
                    <a:pt x="17425" y="40110"/>
                  </a:lnTo>
                  <a:lnTo>
                    <a:pt x="17367" y="38838"/>
                  </a:lnTo>
                  <a:lnTo>
                    <a:pt x="17290" y="37585"/>
                  </a:lnTo>
                  <a:lnTo>
                    <a:pt x="17193" y="36371"/>
                  </a:lnTo>
                  <a:lnTo>
                    <a:pt x="17078" y="35176"/>
                  </a:lnTo>
                  <a:lnTo>
                    <a:pt x="16943" y="34000"/>
                  </a:lnTo>
                  <a:lnTo>
                    <a:pt x="16808" y="32844"/>
                  </a:lnTo>
                  <a:lnTo>
                    <a:pt x="16654" y="31707"/>
                  </a:lnTo>
                  <a:lnTo>
                    <a:pt x="16480" y="30589"/>
                  </a:lnTo>
                  <a:lnTo>
                    <a:pt x="16288" y="29509"/>
                  </a:lnTo>
                  <a:lnTo>
                    <a:pt x="16095" y="28430"/>
                  </a:lnTo>
                  <a:lnTo>
                    <a:pt x="15883" y="27389"/>
                  </a:lnTo>
                  <a:lnTo>
                    <a:pt x="15671" y="26368"/>
                  </a:lnTo>
                  <a:lnTo>
                    <a:pt x="15439" y="25346"/>
                  </a:lnTo>
                  <a:lnTo>
                    <a:pt x="15189" y="24363"/>
                  </a:lnTo>
                  <a:lnTo>
                    <a:pt x="14938" y="23399"/>
                  </a:lnTo>
                  <a:lnTo>
                    <a:pt x="14668" y="22455"/>
                  </a:lnTo>
                  <a:lnTo>
                    <a:pt x="14399" y="21549"/>
                  </a:lnTo>
                  <a:lnTo>
                    <a:pt x="14129" y="20643"/>
                  </a:lnTo>
                  <a:lnTo>
                    <a:pt x="13840" y="19757"/>
                  </a:lnTo>
                  <a:lnTo>
                    <a:pt x="13531" y="18889"/>
                  </a:lnTo>
                  <a:lnTo>
                    <a:pt x="13242" y="18061"/>
                  </a:lnTo>
                  <a:lnTo>
                    <a:pt x="12934" y="17232"/>
                  </a:lnTo>
                  <a:lnTo>
                    <a:pt x="12606" y="16422"/>
                  </a:lnTo>
                  <a:lnTo>
                    <a:pt x="12298" y="15651"/>
                  </a:lnTo>
                  <a:lnTo>
                    <a:pt x="11970" y="14880"/>
                  </a:lnTo>
                  <a:lnTo>
                    <a:pt x="11642" y="14148"/>
                  </a:lnTo>
                  <a:lnTo>
                    <a:pt x="10968" y="12722"/>
                  </a:lnTo>
                  <a:lnTo>
                    <a:pt x="10274" y="11372"/>
                  </a:lnTo>
                  <a:lnTo>
                    <a:pt x="9599" y="10081"/>
                  </a:lnTo>
                  <a:lnTo>
                    <a:pt x="8905" y="8886"/>
                  </a:lnTo>
                  <a:lnTo>
                    <a:pt x="8212" y="7768"/>
                  </a:lnTo>
                  <a:lnTo>
                    <a:pt x="7518" y="6708"/>
                  </a:lnTo>
                  <a:lnTo>
                    <a:pt x="6843" y="5725"/>
                  </a:lnTo>
                  <a:lnTo>
                    <a:pt x="6188" y="4819"/>
                  </a:lnTo>
                  <a:lnTo>
                    <a:pt x="5532" y="3971"/>
                  </a:lnTo>
                  <a:lnTo>
                    <a:pt x="4916" y="3200"/>
                  </a:lnTo>
                  <a:lnTo>
                    <a:pt x="4318" y="2487"/>
                  </a:lnTo>
                  <a:lnTo>
                    <a:pt x="3759" y="1851"/>
                  </a:lnTo>
                  <a:lnTo>
                    <a:pt x="3220" y="1273"/>
                  </a:lnTo>
                  <a:lnTo>
                    <a:pt x="2718" y="771"/>
                  </a:lnTo>
                  <a:lnTo>
                    <a:pt x="2275" y="328"/>
                  </a:lnTo>
                  <a:lnTo>
                    <a:pt x="2140" y="213"/>
                  </a:lnTo>
                  <a:lnTo>
                    <a:pt x="2005" y="135"/>
                  </a:lnTo>
                  <a:lnTo>
                    <a:pt x="1870" y="58"/>
                  </a:lnTo>
                  <a:lnTo>
                    <a:pt x="1716" y="20"/>
                  </a:lnTo>
                  <a:lnTo>
                    <a:pt x="15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7"/>
            <p:cNvSpPr/>
            <p:nvPr/>
          </p:nvSpPr>
          <p:spPr>
            <a:xfrm>
              <a:off x="1348888" y="2225075"/>
              <a:ext cx="284325" cy="874600"/>
            </a:xfrm>
            <a:custGeom>
              <a:avLst/>
              <a:gdLst/>
              <a:ahLst/>
              <a:cxnLst/>
              <a:rect l="l" t="t" r="r" b="b"/>
              <a:pathLst>
                <a:path w="11373" h="34984" extrusionOk="0">
                  <a:moveTo>
                    <a:pt x="116" y="0"/>
                  </a:moveTo>
                  <a:lnTo>
                    <a:pt x="58" y="39"/>
                  </a:lnTo>
                  <a:lnTo>
                    <a:pt x="20" y="77"/>
                  </a:lnTo>
                  <a:lnTo>
                    <a:pt x="0" y="135"/>
                  </a:lnTo>
                  <a:lnTo>
                    <a:pt x="20" y="193"/>
                  </a:lnTo>
                  <a:lnTo>
                    <a:pt x="1350" y="4009"/>
                  </a:lnTo>
                  <a:lnTo>
                    <a:pt x="2737" y="8096"/>
                  </a:lnTo>
                  <a:lnTo>
                    <a:pt x="4414" y="13107"/>
                  </a:lnTo>
                  <a:lnTo>
                    <a:pt x="5301" y="15844"/>
                  </a:lnTo>
                  <a:lnTo>
                    <a:pt x="6226" y="18658"/>
                  </a:lnTo>
                  <a:lnTo>
                    <a:pt x="7151" y="21530"/>
                  </a:lnTo>
                  <a:lnTo>
                    <a:pt x="8038" y="24402"/>
                  </a:lnTo>
                  <a:lnTo>
                    <a:pt x="8905" y="27216"/>
                  </a:lnTo>
                  <a:lnTo>
                    <a:pt x="9715" y="29933"/>
                  </a:lnTo>
                  <a:lnTo>
                    <a:pt x="10428" y="32497"/>
                  </a:lnTo>
                  <a:lnTo>
                    <a:pt x="11064" y="34868"/>
                  </a:lnTo>
                  <a:lnTo>
                    <a:pt x="11083" y="34906"/>
                  </a:lnTo>
                  <a:lnTo>
                    <a:pt x="11122" y="34945"/>
                  </a:lnTo>
                  <a:lnTo>
                    <a:pt x="11160" y="34964"/>
                  </a:lnTo>
                  <a:lnTo>
                    <a:pt x="11218" y="34983"/>
                  </a:lnTo>
                  <a:lnTo>
                    <a:pt x="11257" y="34983"/>
                  </a:lnTo>
                  <a:lnTo>
                    <a:pt x="11314" y="34945"/>
                  </a:lnTo>
                  <a:lnTo>
                    <a:pt x="11353" y="34906"/>
                  </a:lnTo>
                  <a:lnTo>
                    <a:pt x="11372" y="34848"/>
                  </a:lnTo>
                  <a:lnTo>
                    <a:pt x="11353" y="34790"/>
                  </a:lnTo>
                  <a:lnTo>
                    <a:pt x="10717" y="32420"/>
                  </a:lnTo>
                  <a:lnTo>
                    <a:pt x="10004" y="29856"/>
                  </a:lnTo>
                  <a:lnTo>
                    <a:pt x="9194" y="27139"/>
                  </a:lnTo>
                  <a:lnTo>
                    <a:pt x="8327" y="24324"/>
                  </a:lnTo>
                  <a:lnTo>
                    <a:pt x="7440" y="21453"/>
                  </a:lnTo>
                  <a:lnTo>
                    <a:pt x="6515" y="18581"/>
                  </a:lnTo>
                  <a:lnTo>
                    <a:pt x="5590" y="15747"/>
                  </a:lnTo>
                  <a:lnTo>
                    <a:pt x="4703" y="13010"/>
                  </a:lnTo>
                  <a:lnTo>
                    <a:pt x="3007" y="7999"/>
                  </a:lnTo>
                  <a:lnTo>
                    <a:pt x="1619" y="3913"/>
                  </a:lnTo>
                  <a:lnTo>
                    <a:pt x="309" y="97"/>
                  </a:lnTo>
                  <a:lnTo>
                    <a:pt x="270" y="58"/>
                  </a:lnTo>
                  <a:lnTo>
                    <a:pt x="232" y="20"/>
                  </a:lnTo>
                  <a:lnTo>
                    <a:pt x="1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7"/>
            <p:cNvSpPr/>
            <p:nvPr/>
          </p:nvSpPr>
          <p:spPr>
            <a:xfrm>
              <a:off x="1211088" y="2587425"/>
              <a:ext cx="477050" cy="819175"/>
            </a:xfrm>
            <a:custGeom>
              <a:avLst/>
              <a:gdLst/>
              <a:ahLst/>
              <a:cxnLst/>
              <a:rect l="l" t="t" r="r" b="b"/>
              <a:pathLst>
                <a:path w="19082" h="32767" extrusionOk="0">
                  <a:moveTo>
                    <a:pt x="578" y="1"/>
                  </a:moveTo>
                  <a:lnTo>
                    <a:pt x="482" y="20"/>
                  </a:lnTo>
                  <a:lnTo>
                    <a:pt x="405" y="39"/>
                  </a:lnTo>
                  <a:lnTo>
                    <a:pt x="328" y="58"/>
                  </a:lnTo>
                  <a:lnTo>
                    <a:pt x="251" y="97"/>
                  </a:lnTo>
                  <a:lnTo>
                    <a:pt x="193" y="155"/>
                  </a:lnTo>
                  <a:lnTo>
                    <a:pt x="116" y="213"/>
                  </a:lnTo>
                  <a:lnTo>
                    <a:pt x="77" y="270"/>
                  </a:lnTo>
                  <a:lnTo>
                    <a:pt x="39" y="348"/>
                  </a:lnTo>
                  <a:lnTo>
                    <a:pt x="0" y="444"/>
                  </a:lnTo>
                  <a:lnTo>
                    <a:pt x="0" y="521"/>
                  </a:lnTo>
                  <a:lnTo>
                    <a:pt x="0" y="617"/>
                  </a:lnTo>
                  <a:lnTo>
                    <a:pt x="0" y="714"/>
                  </a:lnTo>
                  <a:lnTo>
                    <a:pt x="289" y="1832"/>
                  </a:lnTo>
                  <a:lnTo>
                    <a:pt x="655" y="3219"/>
                  </a:lnTo>
                  <a:lnTo>
                    <a:pt x="1118" y="4858"/>
                  </a:lnTo>
                  <a:lnTo>
                    <a:pt x="1677" y="6670"/>
                  </a:lnTo>
                  <a:lnTo>
                    <a:pt x="2332" y="8674"/>
                  </a:lnTo>
                  <a:lnTo>
                    <a:pt x="2698" y="9715"/>
                  </a:lnTo>
                  <a:lnTo>
                    <a:pt x="3084" y="10794"/>
                  </a:lnTo>
                  <a:lnTo>
                    <a:pt x="3489" y="11912"/>
                  </a:lnTo>
                  <a:lnTo>
                    <a:pt x="3932" y="13030"/>
                  </a:lnTo>
                  <a:lnTo>
                    <a:pt x="4395" y="14186"/>
                  </a:lnTo>
                  <a:lnTo>
                    <a:pt x="4876" y="15343"/>
                  </a:lnTo>
                  <a:lnTo>
                    <a:pt x="5397" y="16499"/>
                  </a:lnTo>
                  <a:lnTo>
                    <a:pt x="5936" y="17675"/>
                  </a:lnTo>
                  <a:lnTo>
                    <a:pt x="6495" y="18870"/>
                  </a:lnTo>
                  <a:lnTo>
                    <a:pt x="7093" y="20046"/>
                  </a:lnTo>
                  <a:lnTo>
                    <a:pt x="7710" y="21202"/>
                  </a:lnTo>
                  <a:lnTo>
                    <a:pt x="8346" y="22378"/>
                  </a:lnTo>
                  <a:lnTo>
                    <a:pt x="9020" y="23515"/>
                  </a:lnTo>
                  <a:lnTo>
                    <a:pt x="9734" y="24633"/>
                  </a:lnTo>
                  <a:lnTo>
                    <a:pt x="10447" y="25751"/>
                  </a:lnTo>
                  <a:lnTo>
                    <a:pt x="11218" y="26830"/>
                  </a:lnTo>
                  <a:lnTo>
                    <a:pt x="11989" y="27871"/>
                  </a:lnTo>
                  <a:lnTo>
                    <a:pt x="12798" y="28893"/>
                  </a:lnTo>
                  <a:lnTo>
                    <a:pt x="13222" y="29375"/>
                  </a:lnTo>
                  <a:lnTo>
                    <a:pt x="13646" y="29856"/>
                  </a:lnTo>
                  <a:lnTo>
                    <a:pt x="14089" y="30338"/>
                  </a:lnTo>
                  <a:lnTo>
                    <a:pt x="14514" y="30801"/>
                  </a:lnTo>
                  <a:lnTo>
                    <a:pt x="14957" y="31244"/>
                  </a:lnTo>
                  <a:lnTo>
                    <a:pt x="15419" y="31688"/>
                  </a:lnTo>
                  <a:lnTo>
                    <a:pt x="15882" y="32112"/>
                  </a:lnTo>
                  <a:lnTo>
                    <a:pt x="16345" y="32516"/>
                  </a:lnTo>
                  <a:lnTo>
                    <a:pt x="16557" y="32593"/>
                  </a:lnTo>
                  <a:lnTo>
                    <a:pt x="16826" y="32671"/>
                  </a:lnTo>
                  <a:lnTo>
                    <a:pt x="17154" y="32728"/>
                  </a:lnTo>
                  <a:lnTo>
                    <a:pt x="17559" y="32767"/>
                  </a:lnTo>
                  <a:lnTo>
                    <a:pt x="18021" y="32767"/>
                  </a:lnTo>
                  <a:lnTo>
                    <a:pt x="18272" y="32728"/>
                  </a:lnTo>
                  <a:lnTo>
                    <a:pt x="18542" y="32690"/>
                  </a:lnTo>
                  <a:lnTo>
                    <a:pt x="18812" y="32613"/>
                  </a:lnTo>
                  <a:lnTo>
                    <a:pt x="19082" y="32516"/>
                  </a:lnTo>
                  <a:lnTo>
                    <a:pt x="18812" y="31514"/>
                  </a:lnTo>
                  <a:lnTo>
                    <a:pt x="18465" y="30319"/>
                  </a:lnTo>
                  <a:lnTo>
                    <a:pt x="17964" y="28758"/>
                  </a:lnTo>
                  <a:lnTo>
                    <a:pt x="17347" y="26850"/>
                  </a:lnTo>
                  <a:lnTo>
                    <a:pt x="16961" y="25809"/>
                  </a:lnTo>
                  <a:lnTo>
                    <a:pt x="16557" y="24691"/>
                  </a:lnTo>
                  <a:lnTo>
                    <a:pt x="16133" y="23535"/>
                  </a:lnTo>
                  <a:lnTo>
                    <a:pt x="15651" y="22320"/>
                  </a:lnTo>
                  <a:lnTo>
                    <a:pt x="15150" y="21048"/>
                  </a:lnTo>
                  <a:lnTo>
                    <a:pt x="14591" y="19776"/>
                  </a:lnTo>
                  <a:lnTo>
                    <a:pt x="14012" y="18446"/>
                  </a:lnTo>
                  <a:lnTo>
                    <a:pt x="13396" y="17116"/>
                  </a:lnTo>
                  <a:lnTo>
                    <a:pt x="12740" y="15767"/>
                  </a:lnTo>
                  <a:lnTo>
                    <a:pt x="12046" y="14418"/>
                  </a:lnTo>
                  <a:lnTo>
                    <a:pt x="11314" y="13049"/>
                  </a:lnTo>
                  <a:lnTo>
                    <a:pt x="10562" y="11719"/>
                  </a:lnTo>
                  <a:lnTo>
                    <a:pt x="9753" y="10370"/>
                  </a:lnTo>
                  <a:lnTo>
                    <a:pt x="8924" y="9060"/>
                  </a:lnTo>
                  <a:lnTo>
                    <a:pt x="8500" y="8423"/>
                  </a:lnTo>
                  <a:lnTo>
                    <a:pt x="8057" y="7768"/>
                  </a:lnTo>
                  <a:lnTo>
                    <a:pt x="7594" y="7151"/>
                  </a:lnTo>
                  <a:lnTo>
                    <a:pt x="7151" y="6535"/>
                  </a:lnTo>
                  <a:lnTo>
                    <a:pt x="6669" y="5918"/>
                  </a:lnTo>
                  <a:lnTo>
                    <a:pt x="6206" y="5320"/>
                  </a:lnTo>
                  <a:lnTo>
                    <a:pt x="5705" y="4723"/>
                  </a:lnTo>
                  <a:lnTo>
                    <a:pt x="5223" y="4164"/>
                  </a:lnTo>
                  <a:lnTo>
                    <a:pt x="4703" y="3586"/>
                  </a:lnTo>
                  <a:lnTo>
                    <a:pt x="4202" y="3046"/>
                  </a:lnTo>
                  <a:lnTo>
                    <a:pt x="3681" y="2526"/>
                  </a:lnTo>
                  <a:lnTo>
                    <a:pt x="3142" y="2005"/>
                  </a:lnTo>
                  <a:lnTo>
                    <a:pt x="2602" y="1504"/>
                  </a:lnTo>
                  <a:lnTo>
                    <a:pt x="2043" y="1022"/>
                  </a:lnTo>
                  <a:lnTo>
                    <a:pt x="1484" y="560"/>
                  </a:lnTo>
                  <a:lnTo>
                    <a:pt x="925" y="136"/>
                  </a:lnTo>
                  <a:lnTo>
                    <a:pt x="829" y="78"/>
                  </a:lnTo>
                  <a:lnTo>
                    <a:pt x="752" y="39"/>
                  </a:lnTo>
                  <a:lnTo>
                    <a:pt x="655" y="20"/>
                  </a:lnTo>
                  <a:lnTo>
                    <a:pt x="5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7"/>
            <p:cNvSpPr/>
            <p:nvPr/>
          </p:nvSpPr>
          <p:spPr>
            <a:xfrm>
              <a:off x="1297813" y="2741625"/>
              <a:ext cx="318525" cy="591750"/>
            </a:xfrm>
            <a:custGeom>
              <a:avLst/>
              <a:gdLst/>
              <a:ahLst/>
              <a:cxnLst/>
              <a:rect l="l" t="t" r="r" b="b"/>
              <a:pathLst>
                <a:path w="12741" h="23670" extrusionOk="0">
                  <a:moveTo>
                    <a:pt x="155" y="0"/>
                  </a:moveTo>
                  <a:lnTo>
                    <a:pt x="97" y="20"/>
                  </a:lnTo>
                  <a:lnTo>
                    <a:pt x="39" y="58"/>
                  </a:lnTo>
                  <a:lnTo>
                    <a:pt x="20" y="116"/>
                  </a:lnTo>
                  <a:lnTo>
                    <a:pt x="0" y="174"/>
                  </a:lnTo>
                  <a:lnTo>
                    <a:pt x="20" y="232"/>
                  </a:lnTo>
                  <a:lnTo>
                    <a:pt x="5628" y="10736"/>
                  </a:lnTo>
                  <a:lnTo>
                    <a:pt x="12471" y="23592"/>
                  </a:lnTo>
                  <a:lnTo>
                    <a:pt x="12490" y="23631"/>
                  </a:lnTo>
                  <a:lnTo>
                    <a:pt x="12529" y="23650"/>
                  </a:lnTo>
                  <a:lnTo>
                    <a:pt x="12606" y="23669"/>
                  </a:lnTo>
                  <a:lnTo>
                    <a:pt x="12664" y="23669"/>
                  </a:lnTo>
                  <a:lnTo>
                    <a:pt x="12721" y="23631"/>
                  </a:lnTo>
                  <a:lnTo>
                    <a:pt x="12741" y="23573"/>
                  </a:lnTo>
                  <a:lnTo>
                    <a:pt x="12741" y="23515"/>
                  </a:lnTo>
                  <a:lnTo>
                    <a:pt x="12741" y="23457"/>
                  </a:lnTo>
                  <a:lnTo>
                    <a:pt x="5879" y="10582"/>
                  </a:lnTo>
                  <a:lnTo>
                    <a:pt x="289" y="77"/>
                  </a:lnTo>
                  <a:lnTo>
                    <a:pt x="251" y="39"/>
                  </a:lnTo>
                  <a:lnTo>
                    <a:pt x="212" y="20"/>
                  </a:lnTo>
                  <a:lnTo>
                    <a:pt x="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7"/>
            <p:cNvSpPr/>
            <p:nvPr/>
          </p:nvSpPr>
          <p:spPr>
            <a:xfrm>
              <a:off x="1213013" y="2993150"/>
              <a:ext cx="454875" cy="430325"/>
            </a:xfrm>
            <a:custGeom>
              <a:avLst/>
              <a:gdLst/>
              <a:ahLst/>
              <a:cxnLst/>
              <a:rect l="l" t="t" r="r" b="b"/>
              <a:pathLst>
                <a:path w="18195" h="17213" extrusionOk="0">
                  <a:moveTo>
                    <a:pt x="289" y="1"/>
                  </a:moveTo>
                  <a:lnTo>
                    <a:pt x="193" y="39"/>
                  </a:lnTo>
                  <a:lnTo>
                    <a:pt x="116" y="97"/>
                  </a:lnTo>
                  <a:lnTo>
                    <a:pt x="58" y="174"/>
                  </a:lnTo>
                  <a:lnTo>
                    <a:pt x="19" y="270"/>
                  </a:lnTo>
                  <a:lnTo>
                    <a:pt x="0" y="367"/>
                  </a:lnTo>
                  <a:lnTo>
                    <a:pt x="19" y="482"/>
                  </a:lnTo>
                  <a:lnTo>
                    <a:pt x="270" y="1041"/>
                  </a:lnTo>
                  <a:lnTo>
                    <a:pt x="559" y="1716"/>
                  </a:lnTo>
                  <a:lnTo>
                    <a:pt x="925" y="2506"/>
                  </a:lnTo>
                  <a:lnTo>
                    <a:pt x="1369" y="3374"/>
                  </a:lnTo>
                  <a:lnTo>
                    <a:pt x="1870" y="4337"/>
                  </a:lnTo>
                  <a:lnTo>
                    <a:pt x="2429" y="5359"/>
                  </a:lnTo>
                  <a:lnTo>
                    <a:pt x="3065" y="6438"/>
                  </a:lnTo>
                  <a:lnTo>
                    <a:pt x="3778" y="7556"/>
                  </a:lnTo>
                  <a:lnTo>
                    <a:pt x="4163" y="8134"/>
                  </a:lnTo>
                  <a:lnTo>
                    <a:pt x="4549" y="8713"/>
                  </a:lnTo>
                  <a:lnTo>
                    <a:pt x="4973" y="9310"/>
                  </a:lnTo>
                  <a:lnTo>
                    <a:pt x="5397" y="9888"/>
                  </a:lnTo>
                  <a:lnTo>
                    <a:pt x="5859" y="10466"/>
                  </a:lnTo>
                  <a:lnTo>
                    <a:pt x="6322" y="11064"/>
                  </a:lnTo>
                  <a:lnTo>
                    <a:pt x="6804" y="11642"/>
                  </a:lnTo>
                  <a:lnTo>
                    <a:pt x="7305" y="12220"/>
                  </a:lnTo>
                  <a:lnTo>
                    <a:pt x="7845" y="12799"/>
                  </a:lnTo>
                  <a:lnTo>
                    <a:pt x="8384" y="13377"/>
                  </a:lnTo>
                  <a:lnTo>
                    <a:pt x="8943" y="13936"/>
                  </a:lnTo>
                  <a:lnTo>
                    <a:pt x="9522" y="14495"/>
                  </a:lnTo>
                  <a:lnTo>
                    <a:pt x="10119" y="15034"/>
                  </a:lnTo>
                  <a:lnTo>
                    <a:pt x="10736" y="15555"/>
                  </a:lnTo>
                  <a:lnTo>
                    <a:pt x="11372" y="16075"/>
                  </a:lnTo>
                  <a:lnTo>
                    <a:pt x="12027" y="16576"/>
                  </a:lnTo>
                  <a:lnTo>
                    <a:pt x="12316" y="16634"/>
                  </a:lnTo>
                  <a:lnTo>
                    <a:pt x="13068" y="16769"/>
                  </a:lnTo>
                  <a:lnTo>
                    <a:pt x="14109" y="16962"/>
                  </a:lnTo>
                  <a:lnTo>
                    <a:pt x="14687" y="17039"/>
                  </a:lnTo>
                  <a:lnTo>
                    <a:pt x="15285" y="17116"/>
                  </a:lnTo>
                  <a:lnTo>
                    <a:pt x="15882" y="17174"/>
                  </a:lnTo>
                  <a:lnTo>
                    <a:pt x="16441" y="17212"/>
                  </a:lnTo>
                  <a:lnTo>
                    <a:pt x="16961" y="17212"/>
                  </a:lnTo>
                  <a:lnTo>
                    <a:pt x="17424" y="17174"/>
                  </a:lnTo>
                  <a:lnTo>
                    <a:pt x="17617" y="17155"/>
                  </a:lnTo>
                  <a:lnTo>
                    <a:pt x="17790" y="17116"/>
                  </a:lnTo>
                  <a:lnTo>
                    <a:pt x="17925" y="17058"/>
                  </a:lnTo>
                  <a:lnTo>
                    <a:pt x="18041" y="16981"/>
                  </a:lnTo>
                  <a:lnTo>
                    <a:pt x="18118" y="16904"/>
                  </a:lnTo>
                  <a:lnTo>
                    <a:pt x="18176" y="16808"/>
                  </a:lnTo>
                  <a:lnTo>
                    <a:pt x="18195" y="16711"/>
                  </a:lnTo>
                  <a:lnTo>
                    <a:pt x="18156" y="16576"/>
                  </a:lnTo>
                  <a:lnTo>
                    <a:pt x="18022" y="16191"/>
                  </a:lnTo>
                  <a:lnTo>
                    <a:pt x="17867" y="15825"/>
                  </a:lnTo>
                  <a:lnTo>
                    <a:pt x="17520" y="15092"/>
                  </a:lnTo>
                  <a:lnTo>
                    <a:pt x="17116" y="14360"/>
                  </a:lnTo>
                  <a:lnTo>
                    <a:pt x="16692" y="13627"/>
                  </a:lnTo>
                  <a:lnTo>
                    <a:pt x="16229" y="12914"/>
                  </a:lnTo>
                  <a:lnTo>
                    <a:pt x="15728" y="12220"/>
                  </a:lnTo>
                  <a:lnTo>
                    <a:pt x="15188" y="11527"/>
                  </a:lnTo>
                  <a:lnTo>
                    <a:pt x="14610" y="10852"/>
                  </a:lnTo>
                  <a:lnTo>
                    <a:pt x="14032" y="10197"/>
                  </a:lnTo>
                  <a:lnTo>
                    <a:pt x="13415" y="9541"/>
                  </a:lnTo>
                  <a:lnTo>
                    <a:pt x="12779" y="8905"/>
                  </a:lnTo>
                  <a:lnTo>
                    <a:pt x="12124" y="8288"/>
                  </a:lnTo>
                  <a:lnTo>
                    <a:pt x="11468" y="7672"/>
                  </a:lnTo>
                  <a:lnTo>
                    <a:pt x="10794" y="7093"/>
                  </a:lnTo>
                  <a:lnTo>
                    <a:pt x="10119" y="6515"/>
                  </a:lnTo>
                  <a:lnTo>
                    <a:pt x="9425" y="5956"/>
                  </a:lnTo>
                  <a:lnTo>
                    <a:pt x="8751" y="5417"/>
                  </a:lnTo>
                  <a:lnTo>
                    <a:pt x="8076" y="4896"/>
                  </a:lnTo>
                  <a:lnTo>
                    <a:pt x="7382" y="4414"/>
                  </a:lnTo>
                  <a:lnTo>
                    <a:pt x="6727" y="3933"/>
                  </a:lnTo>
                  <a:lnTo>
                    <a:pt x="5416" y="3046"/>
                  </a:lnTo>
                  <a:lnTo>
                    <a:pt x="4202" y="2236"/>
                  </a:lnTo>
                  <a:lnTo>
                    <a:pt x="3065" y="1542"/>
                  </a:lnTo>
                  <a:lnTo>
                    <a:pt x="2062" y="926"/>
                  </a:lnTo>
                  <a:lnTo>
                    <a:pt x="1195" y="425"/>
                  </a:lnTo>
                  <a:lnTo>
                    <a:pt x="501" y="58"/>
                  </a:lnTo>
                  <a:lnTo>
                    <a:pt x="405" y="20"/>
                  </a:lnTo>
                  <a:lnTo>
                    <a:pt x="2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7"/>
            <p:cNvSpPr/>
            <p:nvPr/>
          </p:nvSpPr>
          <p:spPr>
            <a:xfrm>
              <a:off x="1323838" y="3109275"/>
              <a:ext cx="271300" cy="290100"/>
            </a:xfrm>
            <a:custGeom>
              <a:avLst/>
              <a:gdLst/>
              <a:ahLst/>
              <a:cxnLst/>
              <a:rect l="l" t="t" r="r" b="b"/>
              <a:pathLst>
                <a:path w="10852" h="11604" extrusionOk="0">
                  <a:moveTo>
                    <a:pt x="97" y="1"/>
                  </a:moveTo>
                  <a:lnTo>
                    <a:pt x="58" y="39"/>
                  </a:lnTo>
                  <a:lnTo>
                    <a:pt x="19" y="97"/>
                  </a:lnTo>
                  <a:lnTo>
                    <a:pt x="0" y="136"/>
                  </a:lnTo>
                  <a:lnTo>
                    <a:pt x="19" y="193"/>
                  </a:lnTo>
                  <a:lnTo>
                    <a:pt x="39" y="251"/>
                  </a:lnTo>
                  <a:lnTo>
                    <a:pt x="1619" y="1986"/>
                  </a:lnTo>
                  <a:lnTo>
                    <a:pt x="4838" y="5494"/>
                  </a:lnTo>
                  <a:lnTo>
                    <a:pt x="6631" y="7441"/>
                  </a:lnTo>
                  <a:lnTo>
                    <a:pt x="8307" y="9233"/>
                  </a:lnTo>
                  <a:lnTo>
                    <a:pt x="9695" y="10679"/>
                  </a:lnTo>
                  <a:lnTo>
                    <a:pt x="10216" y="11199"/>
                  </a:lnTo>
                  <a:lnTo>
                    <a:pt x="10601" y="11565"/>
                  </a:lnTo>
                  <a:lnTo>
                    <a:pt x="10659" y="11604"/>
                  </a:lnTo>
                  <a:lnTo>
                    <a:pt x="10774" y="11604"/>
                  </a:lnTo>
                  <a:lnTo>
                    <a:pt x="10813" y="11565"/>
                  </a:lnTo>
                  <a:lnTo>
                    <a:pt x="10852" y="11507"/>
                  </a:lnTo>
                  <a:lnTo>
                    <a:pt x="10852" y="11450"/>
                  </a:lnTo>
                  <a:lnTo>
                    <a:pt x="10852" y="11392"/>
                  </a:lnTo>
                  <a:lnTo>
                    <a:pt x="10813" y="11353"/>
                  </a:lnTo>
                  <a:lnTo>
                    <a:pt x="10408" y="10968"/>
                  </a:lnTo>
                  <a:lnTo>
                    <a:pt x="9888" y="10447"/>
                  </a:lnTo>
                  <a:lnTo>
                    <a:pt x="8462" y="8963"/>
                  </a:lnTo>
                  <a:lnTo>
                    <a:pt x="6765" y="7151"/>
                  </a:lnTo>
                  <a:lnTo>
                    <a:pt x="4954" y="5185"/>
                  </a:lnTo>
                  <a:lnTo>
                    <a:pt x="1716" y="1639"/>
                  </a:lnTo>
                  <a:lnTo>
                    <a:pt x="270" y="58"/>
                  </a:lnTo>
                  <a:lnTo>
                    <a:pt x="212" y="20"/>
                  </a:lnTo>
                  <a:lnTo>
                    <a:pt x="1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7"/>
            <p:cNvSpPr/>
            <p:nvPr/>
          </p:nvSpPr>
          <p:spPr>
            <a:xfrm>
              <a:off x="1597038" y="2270850"/>
              <a:ext cx="260725" cy="1129500"/>
            </a:xfrm>
            <a:custGeom>
              <a:avLst/>
              <a:gdLst/>
              <a:ahLst/>
              <a:cxnLst/>
              <a:rect l="l" t="t" r="r" b="b"/>
              <a:pathLst>
                <a:path w="10429" h="45180" extrusionOk="0">
                  <a:moveTo>
                    <a:pt x="7132" y="0"/>
                  </a:moveTo>
                  <a:lnTo>
                    <a:pt x="7055" y="20"/>
                  </a:lnTo>
                  <a:lnTo>
                    <a:pt x="6959" y="39"/>
                  </a:lnTo>
                  <a:lnTo>
                    <a:pt x="6882" y="77"/>
                  </a:lnTo>
                  <a:lnTo>
                    <a:pt x="6785" y="135"/>
                  </a:lnTo>
                  <a:lnTo>
                    <a:pt x="6727" y="212"/>
                  </a:lnTo>
                  <a:lnTo>
                    <a:pt x="6650" y="290"/>
                  </a:lnTo>
                  <a:lnTo>
                    <a:pt x="6188" y="983"/>
                  </a:lnTo>
                  <a:lnTo>
                    <a:pt x="5744" y="1716"/>
                  </a:lnTo>
                  <a:lnTo>
                    <a:pt x="5320" y="2448"/>
                  </a:lnTo>
                  <a:lnTo>
                    <a:pt x="4916" y="3219"/>
                  </a:lnTo>
                  <a:lnTo>
                    <a:pt x="4530" y="4009"/>
                  </a:lnTo>
                  <a:lnTo>
                    <a:pt x="4164" y="4800"/>
                  </a:lnTo>
                  <a:lnTo>
                    <a:pt x="3817" y="5628"/>
                  </a:lnTo>
                  <a:lnTo>
                    <a:pt x="3489" y="6457"/>
                  </a:lnTo>
                  <a:lnTo>
                    <a:pt x="3181" y="7305"/>
                  </a:lnTo>
                  <a:lnTo>
                    <a:pt x="2873" y="8153"/>
                  </a:lnTo>
                  <a:lnTo>
                    <a:pt x="2603" y="9021"/>
                  </a:lnTo>
                  <a:lnTo>
                    <a:pt x="2352" y="9907"/>
                  </a:lnTo>
                  <a:lnTo>
                    <a:pt x="2102" y="10794"/>
                  </a:lnTo>
                  <a:lnTo>
                    <a:pt x="1870" y="11700"/>
                  </a:lnTo>
                  <a:lnTo>
                    <a:pt x="1658" y="12606"/>
                  </a:lnTo>
                  <a:lnTo>
                    <a:pt x="1466" y="13531"/>
                  </a:lnTo>
                  <a:lnTo>
                    <a:pt x="1292" y="14456"/>
                  </a:lnTo>
                  <a:lnTo>
                    <a:pt x="1119" y="15381"/>
                  </a:lnTo>
                  <a:lnTo>
                    <a:pt x="964" y="16306"/>
                  </a:lnTo>
                  <a:lnTo>
                    <a:pt x="829" y="17232"/>
                  </a:lnTo>
                  <a:lnTo>
                    <a:pt x="695" y="18176"/>
                  </a:lnTo>
                  <a:lnTo>
                    <a:pt x="579" y="19120"/>
                  </a:lnTo>
                  <a:lnTo>
                    <a:pt x="386" y="20971"/>
                  </a:lnTo>
                  <a:lnTo>
                    <a:pt x="232" y="22840"/>
                  </a:lnTo>
                  <a:lnTo>
                    <a:pt x="136" y="24671"/>
                  </a:lnTo>
                  <a:lnTo>
                    <a:pt x="59" y="26483"/>
                  </a:lnTo>
                  <a:lnTo>
                    <a:pt x="20" y="28276"/>
                  </a:lnTo>
                  <a:lnTo>
                    <a:pt x="1" y="30010"/>
                  </a:lnTo>
                  <a:lnTo>
                    <a:pt x="20" y="31687"/>
                  </a:lnTo>
                  <a:lnTo>
                    <a:pt x="59" y="33306"/>
                  </a:lnTo>
                  <a:lnTo>
                    <a:pt x="116" y="34868"/>
                  </a:lnTo>
                  <a:lnTo>
                    <a:pt x="193" y="36352"/>
                  </a:lnTo>
                  <a:lnTo>
                    <a:pt x="290" y="37739"/>
                  </a:lnTo>
                  <a:lnTo>
                    <a:pt x="367" y="39050"/>
                  </a:lnTo>
                  <a:lnTo>
                    <a:pt x="483" y="40245"/>
                  </a:lnTo>
                  <a:lnTo>
                    <a:pt x="675" y="42307"/>
                  </a:lnTo>
                  <a:lnTo>
                    <a:pt x="849" y="43869"/>
                  </a:lnTo>
                  <a:lnTo>
                    <a:pt x="984" y="44852"/>
                  </a:lnTo>
                  <a:lnTo>
                    <a:pt x="1041" y="45179"/>
                  </a:lnTo>
                  <a:lnTo>
                    <a:pt x="5783" y="44447"/>
                  </a:lnTo>
                  <a:lnTo>
                    <a:pt x="6149" y="43522"/>
                  </a:lnTo>
                  <a:lnTo>
                    <a:pt x="6496" y="42597"/>
                  </a:lnTo>
                  <a:lnTo>
                    <a:pt x="6843" y="41671"/>
                  </a:lnTo>
                  <a:lnTo>
                    <a:pt x="7151" y="40746"/>
                  </a:lnTo>
                  <a:lnTo>
                    <a:pt x="7460" y="39821"/>
                  </a:lnTo>
                  <a:lnTo>
                    <a:pt x="7730" y="38896"/>
                  </a:lnTo>
                  <a:lnTo>
                    <a:pt x="7999" y="37990"/>
                  </a:lnTo>
                  <a:lnTo>
                    <a:pt x="8250" y="37065"/>
                  </a:lnTo>
                  <a:lnTo>
                    <a:pt x="8481" y="36140"/>
                  </a:lnTo>
                  <a:lnTo>
                    <a:pt x="8693" y="35234"/>
                  </a:lnTo>
                  <a:lnTo>
                    <a:pt x="8905" y="34309"/>
                  </a:lnTo>
                  <a:lnTo>
                    <a:pt x="9098" y="33403"/>
                  </a:lnTo>
                  <a:lnTo>
                    <a:pt x="9272" y="32497"/>
                  </a:lnTo>
                  <a:lnTo>
                    <a:pt x="9426" y="31610"/>
                  </a:lnTo>
                  <a:lnTo>
                    <a:pt x="9580" y="30704"/>
                  </a:lnTo>
                  <a:lnTo>
                    <a:pt x="9715" y="29818"/>
                  </a:lnTo>
                  <a:lnTo>
                    <a:pt x="9831" y="28931"/>
                  </a:lnTo>
                  <a:lnTo>
                    <a:pt x="9946" y="28044"/>
                  </a:lnTo>
                  <a:lnTo>
                    <a:pt x="10120" y="26310"/>
                  </a:lnTo>
                  <a:lnTo>
                    <a:pt x="10255" y="24594"/>
                  </a:lnTo>
                  <a:lnTo>
                    <a:pt x="10351" y="22918"/>
                  </a:lnTo>
                  <a:lnTo>
                    <a:pt x="10409" y="21260"/>
                  </a:lnTo>
                  <a:lnTo>
                    <a:pt x="10428" y="19641"/>
                  </a:lnTo>
                  <a:lnTo>
                    <a:pt x="10409" y="18080"/>
                  </a:lnTo>
                  <a:lnTo>
                    <a:pt x="10370" y="16538"/>
                  </a:lnTo>
                  <a:lnTo>
                    <a:pt x="10293" y="15054"/>
                  </a:lnTo>
                  <a:lnTo>
                    <a:pt x="10197" y="13627"/>
                  </a:lnTo>
                  <a:lnTo>
                    <a:pt x="10081" y="12240"/>
                  </a:lnTo>
                  <a:lnTo>
                    <a:pt x="9946" y="10910"/>
                  </a:lnTo>
                  <a:lnTo>
                    <a:pt x="9792" y="9638"/>
                  </a:lnTo>
                  <a:lnTo>
                    <a:pt x="9619" y="8443"/>
                  </a:lnTo>
                  <a:lnTo>
                    <a:pt x="9445" y="7286"/>
                  </a:lnTo>
                  <a:lnTo>
                    <a:pt x="9272" y="6207"/>
                  </a:lnTo>
                  <a:lnTo>
                    <a:pt x="9079" y="5204"/>
                  </a:lnTo>
                  <a:lnTo>
                    <a:pt x="8886" y="4279"/>
                  </a:lnTo>
                  <a:lnTo>
                    <a:pt x="8713" y="3431"/>
                  </a:lnTo>
                  <a:lnTo>
                    <a:pt x="8520" y="2660"/>
                  </a:lnTo>
                  <a:lnTo>
                    <a:pt x="8346" y="1966"/>
                  </a:lnTo>
                  <a:lnTo>
                    <a:pt x="8192" y="1350"/>
                  </a:lnTo>
                  <a:lnTo>
                    <a:pt x="8038" y="848"/>
                  </a:lnTo>
                  <a:lnTo>
                    <a:pt x="7903" y="424"/>
                  </a:lnTo>
                  <a:lnTo>
                    <a:pt x="7865" y="328"/>
                  </a:lnTo>
                  <a:lnTo>
                    <a:pt x="7807" y="251"/>
                  </a:lnTo>
                  <a:lnTo>
                    <a:pt x="7749" y="193"/>
                  </a:lnTo>
                  <a:lnTo>
                    <a:pt x="7672" y="135"/>
                  </a:lnTo>
                  <a:lnTo>
                    <a:pt x="7595" y="77"/>
                  </a:lnTo>
                  <a:lnTo>
                    <a:pt x="7518" y="39"/>
                  </a:lnTo>
                  <a:lnTo>
                    <a:pt x="73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7"/>
            <p:cNvSpPr/>
            <p:nvPr/>
          </p:nvSpPr>
          <p:spPr>
            <a:xfrm>
              <a:off x="1681838" y="2460700"/>
              <a:ext cx="73275" cy="660650"/>
            </a:xfrm>
            <a:custGeom>
              <a:avLst/>
              <a:gdLst/>
              <a:ahLst/>
              <a:cxnLst/>
              <a:rect l="l" t="t" r="r" b="b"/>
              <a:pathLst>
                <a:path w="2931" h="26426" extrusionOk="0">
                  <a:moveTo>
                    <a:pt x="2738" y="0"/>
                  </a:moveTo>
                  <a:lnTo>
                    <a:pt x="2680" y="39"/>
                  </a:lnTo>
                  <a:lnTo>
                    <a:pt x="2661" y="78"/>
                  </a:lnTo>
                  <a:lnTo>
                    <a:pt x="2642" y="135"/>
                  </a:lnTo>
                  <a:lnTo>
                    <a:pt x="2237" y="3952"/>
                  </a:lnTo>
                  <a:lnTo>
                    <a:pt x="1350" y="12317"/>
                  </a:lnTo>
                  <a:lnTo>
                    <a:pt x="868" y="16923"/>
                  </a:lnTo>
                  <a:lnTo>
                    <a:pt x="464" y="21125"/>
                  </a:lnTo>
                  <a:lnTo>
                    <a:pt x="136" y="24421"/>
                  </a:lnTo>
                  <a:lnTo>
                    <a:pt x="40" y="25558"/>
                  </a:lnTo>
                  <a:lnTo>
                    <a:pt x="1" y="26271"/>
                  </a:lnTo>
                  <a:lnTo>
                    <a:pt x="1" y="26329"/>
                  </a:lnTo>
                  <a:lnTo>
                    <a:pt x="40" y="26387"/>
                  </a:lnTo>
                  <a:lnTo>
                    <a:pt x="78" y="26426"/>
                  </a:lnTo>
                  <a:lnTo>
                    <a:pt x="194" y="26426"/>
                  </a:lnTo>
                  <a:lnTo>
                    <a:pt x="252" y="26387"/>
                  </a:lnTo>
                  <a:lnTo>
                    <a:pt x="290" y="26348"/>
                  </a:lnTo>
                  <a:lnTo>
                    <a:pt x="290" y="26291"/>
                  </a:lnTo>
                  <a:lnTo>
                    <a:pt x="348" y="25577"/>
                  </a:lnTo>
                  <a:lnTo>
                    <a:pt x="444" y="24421"/>
                  </a:lnTo>
                  <a:lnTo>
                    <a:pt x="753" y="21144"/>
                  </a:lnTo>
                  <a:lnTo>
                    <a:pt x="1177" y="16943"/>
                  </a:lnTo>
                  <a:lnTo>
                    <a:pt x="1659" y="12336"/>
                  </a:lnTo>
                  <a:lnTo>
                    <a:pt x="2526" y="3971"/>
                  </a:lnTo>
                  <a:lnTo>
                    <a:pt x="2931" y="174"/>
                  </a:lnTo>
                  <a:lnTo>
                    <a:pt x="2931" y="97"/>
                  </a:lnTo>
                  <a:lnTo>
                    <a:pt x="2892" y="58"/>
                  </a:lnTo>
                  <a:lnTo>
                    <a:pt x="2854" y="20"/>
                  </a:lnTo>
                  <a:lnTo>
                    <a:pt x="27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7"/>
            <p:cNvSpPr/>
            <p:nvPr/>
          </p:nvSpPr>
          <p:spPr>
            <a:xfrm>
              <a:off x="1643788" y="2861125"/>
              <a:ext cx="163850" cy="546450"/>
            </a:xfrm>
            <a:custGeom>
              <a:avLst/>
              <a:gdLst/>
              <a:ahLst/>
              <a:cxnLst/>
              <a:rect l="l" t="t" r="r" b="b"/>
              <a:pathLst>
                <a:path w="6554" h="21858" extrusionOk="0">
                  <a:moveTo>
                    <a:pt x="5108" y="0"/>
                  </a:moveTo>
                  <a:lnTo>
                    <a:pt x="4973" y="20"/>
                  </a:lnTo>
                  <a:lnTo>
                    <a:pt x="4857" y="77"/>
                  </a:lnTo>
                  <a:lnTo>
                    <a:pt x="4761" y="155"/>
                  </a:lnTo>
                  <a:lnTo>
                    <a:pt x="4433" y="540"/>
                  </a:lnTo>
                  <a:lnTo>
                    <a:pt x="4125" y="945"/>
                  </a:lnTo>
                  <a:lnTo>
                    <a:pt x="3817" y="1330"/>
                  </a:lnTo>
                  <a:lnTo>
                    <a:pt x="3527" y="1735"/>
                  </a:lnTo>
                  <a:lnTo>
                    <a:pt x="3258" y="2140"/>
                  </a:lnTo>
                  <a:lnTo>
                    <a:pt x="3007" y="2545"/>
                  </a:lnTo>
                  <a:lnTo>
                    <a:pt x="2757" y="2949"/>
                  </a:lnTo>
                  <a:lnTo>
                    <a:pt x="2525" y="3373"/>
                  </a:lnTo>
                  <a:lnTo>
                    <a:pt x="2313" y="3797"/>
                  </a:lnTo>
                  <a:lnTo>
                    <a:pt x="2101" y="4221"/>
                  </a:lnTo>
                  <a:lnTo>
                    <a:pt x="1716" y="5070"/>
                  </a:lnTo>
                  <a:lnTo>
                    <a:pt x="1388" y="5918"/>
                  </a:lnTo>
                  <a:lnTo>
                    <a:pt x="1099" y="6766"/>
                  </a:lnTo>
                  <a:lnTo>
                    <a:pt x="848" y="7633"/>
                  </a:lnTo>
                  <a:lnTo>
                    <a:pt x="636" y="8481"/>
                  </a:lnTo>
                  <a:lnTo>
                    <a:pt x="463" y="9348"/>
                  </a:lnTo>
                  <a:lnTo>
                    <a:pt x="309" y="10177"/>
                  </a:lnTo>
                  <a:lnTo>
                    <a:pt x="193" y="11006"/>
                  </a:lnTo>
                  <a:lnTo>
                    <a:pt x="116" y="11816"/>
                  </a:lnTo>
                  <a:lnTo>
                    <a:pt x="58" y="12625"/>
                  </a:lnTo>
                  <a:lnTo>
                    <a:pt x="20" y="13396"/>
                  </a:lnTo>
                  <a:lnTo>
                    <a:pt x="0" y="14148"/>
                  </a:lnTo>
                  <a:lnTo>
                    <a:pt x="0" y="14880"/>
                  </a:lnTo>
                  <a:lnTo>
                    <a:pt x="20" y="15574"/>
                  </a:lnTo>
                  <a:lnTo>
                    <a:pt x="58" y="16229"/>
                  </a:lnTo>
                  <a:lnTo>
                    <a:pt x="97" y="16865"/>
                  </a:lnTo>
                  <a:lnTo>
                    <a:pt x="154" y="17444"/>
                  </a:lnTo>
                  <a:lnTo>
                    <a:pt x="289" y="18504"/>
                  </a:lnTo>
                  <a:lnTo>
                    <a:pt x="405" y="19352"/>
                  </a:lnTo>
                  <a:lnTo>
                    <a:pt x="521" y="19988"/>
                  </a:lnTo>
                  <a:lnTo>
                    <a:pt x="636" y="20528"/>
                  </a:lnTo>
                  <a:lnTo>
                    <a:pt x="925" y="21857"/>
                  </a:lnTo>
                  <a:lnTo>
                    <a:pt x="3759" y="21106"/>
                  </a:lnTo>
                  <a:lnTo>
                    <a:pt x="4144" y="20412"/>
                  </a:lnTo>
                  <a:lnTo>
                    <a:pt x="4510" y="19718"/>
                  </a:lnTo>
                  <a:lnTo>
                    <a:pt x="4838" y="19005"/>
                  </a:lnTo>
                  <a:lnTo>
                    <a:pt x="5127" y="18272"/>
                  </a:lnTo>
                  <a:lnTo>
                    <a:pt x="5378" y="17521"/>
                  </a:lnTo>
                  <a:lnTo>
                    <a:pt x="5609" y="16769"/>
                  </a:lnTo>
                  <a:lnTo>
                    <a:pt x="5821" y="16017"/>
                  </a:lnTo>
                  <a:lnTo>
                    <a:pt x="5995" y="15246"/>
                  </a:lnTo>
                  <a:lnTo>
                    <a:pt x="6129" y="14475"/>
                  </a:lnTo>
                  <a:lnTo>
                    <a:pt x="6264" y="13724"/>
                  </a:lnTo>
                  <a:lnTo>
                    <a:pt x="6361" y="12953"/>
                  </a:lnTo>
                  <a:lnTo>
                    <a:pt x="6438" y="12182"/>
                  </a:lnTo>
                  <a:lnTo>
                    <a:pt x="6496" y="11411"/>
                  </a:lnTo>
                  <a:lnTo>
                    <a:pt x="6534" y="10659"/>
                  </a:lnTo>
                  <a:lnTo>
                    <a:pt x="6554" y="9907"/>
                  </a:lnTo>
                  <a:lnTo>
                    <a:pt x="6554" y="9175"/>
                  </a:lnTo>
                  <a:lnTo>
                    <a:pt x="6554" y="8443"/>
                  </a:lnTo>
                  <a:lnTo>
                    <a:pt x="6534" y="7729"/>
                  </a:lnTo>
                  <a:lnTo>
                    <a:pt x="6496" y="7036"/>
                  </a:lnTo>
                  <a:lnTo>
                    <a:pt x="6438" y="6361"/>
                  </a:lnTo>
                  <a:lnTo>
                    <a:pt x="6322" y="5070"/>
                  </a:lnTo>
                  <a:lnTo>
                    <a:pt x="6187" y="3875"/>
                  </a:lnTo>
                  <a:lnTo>
                    <a:pt x="6014" y="2795"/>
                  </a:lnTo>
                  <a:lnTo>
                    <a:pt x="5860" y="1831"/>
                  </a:lnTo>
                  <a:lnTo>
                    <a:pt x="5705" y="1022"/>
                  </a:lnTo>
                  <a:lnTo>
                    <a:pt x="5551" y="367"/>
                  </a:lnTo>
                  <a:lnTo>
                    <a:pt x="5513" y="232"/>
                  </a:lnTo>
                  <a:lnTo>
                    <a:pt x="5436" y="135"/>
                  </a:lnTo>
                  <a:lnTo>
                    <a:pt x="5339" y="58"/>
                  </a:lnTo>
                  <a:lnTo>
                    <a:pt x="5224" y="20"/>
                  </a:lnTo>
                  <a:lnTo>
                    <a:pt x="5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7"/>
            <p:cNvSpPr/>
            <p:nvPr/>
          </p:nvSpPr>
          <p:spPr>
            <a:xfrm>
              <a:off x="1691488" y="2958450"/>
              <a:ext cx="66525" cy="400925"/>
            </a:xfrm>
            <a:custGeom>
              <a:avLst/>
              <a:gdLst/>
              <a:ahLst/>
              <a:cxnLst/>
              <a:rect l="l" t="t" r="r" b="b"/>
              <a:pathLst>
                <a:path w="2661" h="16037" extrusionOk="0">
                  <a:moveTo>
                    <a:pt x="2468" y="1"/>
                  </a:moveTo>
                  <a:lnTo>
                    <a:pt x="2410" y="39"/>
                  </a:lnTo>
                  <a:lnTo>
                    <a:pt x="2371" y="78"/>
                  </a:lnTo>
                  <a:lnTo>
                    <a:pt x="2352" y="136"/>
                  </a:lnTo>
                  <a:lnTo>
                    <a:pt x="0" y="15864"/>
                  </a:lnTo>
                  <a:lnTo>
                    <a:pt x="0" y="15921"/>
                  </a:lnTo>
                  <a:lnTo>
                    <a:pt x="20" y="15979"/>
                  </a:lnTo>
                  <a:lnTo>
                    <a:pt x="78" y="16018"/>
                  </a:lnTo>
                  <a:lnTo>
                    <a:pt x="135" y="16037"/>
                  </a:lnTo>
                  <a:lnTo>
                    <a:pt x="193" y="16037"/>
                  </a:lnTo>
                  <a:lnTo>
                    <a:pt x="251" y="15998"/>
                  </a:lnTo>
                  <a:lnTo>
                    <a:pt x="290" y="15960"/>
                  </a:lnTo>
                  <a:lnTo>
                    <a:pt x="290" y="15921"/>
                  </a:lnTo>
                  <a:lnTo>
                    <a:pt x="2660" y="174"/>
                  </a:lnTo>
                  <a:lnTo>
                    <a:pt x="2660" y="116"/>
                  </a:lnTo>
                  <a:lnTo>
                    <a:pt x="2622" y="59"/>
                  </a:lnTo>
                  <a:lnTo>
                    <a:pt x="2583" y="20"/>
                  </a:lnTo>
                  <a:lnTo>
                    <a:pt x="25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7"/>
            <p:cNvSpPr/>
            <p:nvPr/>
          </p:nvSpPr>
          <p:spPr>
            <a:xfrm>
              <a:off x="1418763" y="3359850"/>
              <a:ext cx="421150" cy="592225"/>
            </a:xfrm>
            <a:custGeom>
              <a:avLst/>
              <a:gdLst/>
              <a:ahLst/>
              <a:cxnLst/>
              <a:rect l="l" t="t" r="r" b="b"/>
              <a:pathLst>
                <a:path w="16846" h="23689" extrusionOk="0">
                  <a:moveTo>
                    <a:pt x="16846" y="0"/>
                  </a:moveTo>
                  <a:lnTo>
                    <a:pt x="16846" y="0"/>
                  </a:lnTo>
                  <a:lnTo>
                    <a:pt x="16846" y="0"/>
                  </a:lnTo>
                  <a:close/>
                  <a:moveTo>
                    <a:pt x="0" y="0"/>
                  </a:moveTo>
                  <a:lnTo>
                    <a:pt x="58" y="713"/>
                  </a:lnTo>
                  <a:lnTo>
                    <a:pt x="251" y="2660"/>
                  </a:lnTo>
                  <a:lnTo>
                    <a:pt x="386" y="4009"/>
                  </a:lnTo>
                  <a:lnTo>
                    <a:pt x="540" y="5551"/>
                  </a:lnTo>
                  <a:lnTo>
                    <a:pt x="752" y="7247"/>
                  </a:lnTo>
                  <a:lnTo>
                    <a:pt x="983" y="9078"/>
                  </a:lnTo>
                  <a:lnTo>
                    <a:pt x="1234" y="10967"/>
                  </a:lnTo>
                  <a:lnTo>
                    <a:pt x="1542" y="12895"/>
                  </a:lnTo>
                  <a:lnTo>
                    <a:pt x="1870" y="14841"/>
                  </a:lnTo>
                  <a:lnTo>
                    <a:pt x="2236" y="16750"/>
                  </a:lnTo>
                  <a:lnTo>
                    <a:pt x="2429" y="17675"/>
                  </a:lnTo>
                  <a:lnTo>
                    <a:pt x="2622" y="18561"/>
                  </a:lnTo>
                  <a:lnTo>
                    <a:pt x="2834" y="19448"/>
                  </a:lnTo>
                  <a:lnTo>
                    <a:pt x="3065" y="20296"/>
                  </a:lnTo>
                  <a:lnTo>
                    <a:pt x="3277" y="21086"/>
                  </a:lnTo>
                  <a:lnTo>
                    <a:pt x="3527" y="21857"/>
                  </a:lnTo>
                  <a:lnTo>
                    <a:pt x="3759" y="22570"/>
                  </a:lnTo>
                  <a:lnTo>
                    <a:pt x="4029" y="23226"/>
                  </a:lnTo>
                  <a:lnTo>
                    <a:pt x="4298" y="23284"/>
                  </a:lnTo>
                  <a:lnTo>
                    <a:pt x="5089" y="23380"/>
                  </a:lnTo>
                  <a:lnTo>
                    <a:pt x="6284" y="23496"/>
                  </a:lnTo>
                  <a:lnTo>
                    <a:pt x="7016" y="23553"/>
                  </a:lnTo>
                  <a:lnTo>
                    <a:pt x="7806" y="23611"/>
                  </a:lnTo>
                  <a:lnTo>
                    <a:pt x="8674" y="23650"/>
                  </a:lnTo>
                  <a:lnTo>
                    <a:pt x="9580" y="23669"/>
                  </a:lnTo>
                  <a:lnTo>
                    <a:pt x="10524" y="23688"/>
                  </a:lnTo>
                  <a:lnTo>
                    <a:pt x="11488" y="23650"/>
                  </a:lnTo>
                  <a:lnTo>
                    <a:pt x="12490" y="23611"/>
                  </a:lnTo>
                  <a:lnTo>
                    <a:pt x="13492" y="23515"/>
                  </a:lnTo>
                  <a:lnTo>
                    <a:pt x="14475" y="23399"/>
                  </a:lnTo>
                  <a:lnTo>
                    <a:pt x="14976" y="23322"/>
                  </a:lnTo>
                  <a:lnTo>
                    <a:pt x="15458" y="23226"/>
                  </a:lnTo>
                  <a:lnTo>
                    <a:pt x="16846" y="0"/>
                  </a:lnTo>
                  <a:lnTo>
                    <a:pt x="16827" y="39"/>
                  </a:lnTo>
                  <a:lnTo>
                    <a:pt x="16788" y="97"/>
                  </a:lnTo>
                  <a:lnTo>
                    <a:pt x="16750" y="135"/>
                  </a:lnTo>
                  <a:lnTo>
                    <a:pt x="16672" y="193"/>
                  </a:lnTo>
                  <a:lnTo>
                    <a:pt x="16460" y="289"/>
                  </a:lnTo>
                  <a:lnTo>
                    <a:pt x="16171" y="386"/>
                  </a:lnTo>
                  <a:lnTo>
                    <a:pt x="15824" y="463"/>
                  </a:lnTo>
                  <a:lnTo>
                    <a:pt x="15400" y="559"/>
                  </a:lnTo>
                  <a:lnTo>
                    <a:pt x="14918" y="636"/>
                  </a:lnTo>
                  <a:lnTo>
                    <a:pt x="14379" y="694"/>
                  </a:lnTo>
                  <a:lnTo>
                    <a:pt x="13781" y="771"/>
                  </a:lnTo>
                  <a:lnTo>
                    <a:pt x="13126" y="829"/>
                  </a:lnTo>
                  <a:lnTo>
                    <a:pt x="11700" y="925"/>
                  </a:lnTo>
                  <a:lnTo>
                    <a:pt x="10119" y="983"/>
                  </a:lnTo>
                  <a:lnTo>
                    <a:pt x="8423" y="1003"/>
                  </a:lnTo>
                  <a:lnTo>
                    <a:pt x="6727" y="983"/>
                  </a:lnTo>
                  <a:lnTo>
                    <a:pt x="5146" y="925"/>
                  </a:lnTo>
                  <a:lnTo>
                    <a:pt x="3720" y="829"/>
                  </a:lnTo>
                  <a:lnTo>
                    <a:pt x="3065" y="771"/>
                  </a:lnTo>
                  <a:lnTo>
                    <a:pt x="2467" y="694"/>
                  </a:lnTo>
                  <a:lnTo>
                    <a:pt x="1928" y="636"/>
                  </a:lnTo>
                  <a:lnTo>
                    <a:pt x="1446" y="559"/>
                  </a:lnTo>
                  <a:lnTo>
                    <a:pt x="1022" y="463"/>
                  </a:lnTo>
                  <a:lnTo>
                    <a:pt x="656" y="386"/>
                  </a:lnTo>
                  <a:lnTo>
                    <a:pt x="386" y="289"/>
                  </a:lnTo>
                  <a:lnTo>
                    <a:pt x="174" y="193"/>
                  </a:lnTo>
                  <a:lnTo>
                    <a:pt x="97" y="135"/>
                  </a:lnTo>
                  <a:lnTo>
                    <a:pt x="39" y="97"/>
                  </a:lnTo>
                  <a:lnTo>
                    <a:pt x="19" y="39"/>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7" name="Google Shape;1877;p47"/>
          <p:cNvSpPr/>
          <p:nvPr/>
        </p:nvSpPr>
        <p:spPr>
          <a:xfrm rot="-2471156">
            <a:off x="1400106" y="1265909"/>
            <a:ext cx="211114" cy="211076"/>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7"/>
          <p:cNvSpPr/>
          <p:nvPr/>
        </p:nvSpPr>
        <p:spPr>
          <a:xfrm rot="-2471233">
            <a:off x="1616443" y="1506343"/>
            <a:ext cx="116241" cy="116239"/>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58"/>
        <p:cNvGrpSpPr/>
        <p:nvPr/>
      </p:nvGrpSpPr>
      <p:grpSpPr>
        <a:xfrm>
          <a:off x="0" y="0"/>
          <a:ext cx="0" cy="0"/>
          <a:chOff x="0" y="0"/>
          <a:chExt cx="0" cy="0"/>
        </a:xfrm>
      </p:grpSpPr>
      <p:sp>
        <p:nvSpPr>
          <p:cNvPr id="1859" name="Google Shape;1859;p47"/>
          <p:cNvSpPr/>
          <p:nvPr/>
        </p:nvSpPr>
        <p:spPr>
          <a:xfrm rot="2700000">
            <a:off x="6911136" y="2900978"/>
            <a:ext cx="211118" cy="211080"/>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7"/>
          <p:cNvSpPr/>
          <p:nvPr/>
        </p:nvSpPr>
        <p:spPr>
          <a:xfrm rot="2700000">
            <a:off x="6777220" y="3129762"/>
            <a:ext cx="116239" cy="116238"/>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7"/>
          <p:cNvSpPr/>
          <p:nvPr/>
        </p:nvSpPr>
        <p:spPr>
          <a:xfrm>
            <a:off x="2948127" y="1222494"/>
            <a:ext cx="3247747" cy="2698511"/>
          </a:xfrm>
          <a:custGeom>
            <a:avLst/>
            <a:gdLst/>
            <a:ahLst/>
            <a:cxnLst/>
            <a:rect l="l" t="t" r="r" b="b"/>
            <a:pathLst>
              <a:path w="96616" h="80277" extrusionOk="0">
                <a:moveTo>
                  <a:pt x="52905" y="1"/>
                </a:moveTo>
                <a:lnTo>
                  <a:pt x="51386" y="20"/>
                </a:lnTo>
                <a:lnTo>
                  <a:pt x="49866" y="80"/>
                </a:lnTo>
                <a:lnTo>
                  <a:pt x="48327" y="159"/>
                </a:lnTo>
                <a:lnTo>
                  <a:pt x="46808" y="277"/>
                </a:lnTo>
                <a:lnTo>
                  <a:pt x="45288" y="395"/>
                </a:lnTo>
                <a:lnTo>
                  <a:pt x="43769" y="573"/>
                </a:lnTo>
                <a:lnTo>
                  <a:pt x="42249" y="751"/>
                </a:lnTo>
                <a:lnTo>
                  <a:pt x="40730" y="968"/>
                </a:lnTo>
                <a:lnTo>
                  <a:pt x="39230" y="1204"/>
                </a:lnTo>
                <a:lnTo>
                  <a:pt x="37711" y="1461"/>
                </a:lnTo>
                <a:lnTo>
                  <a:pt x="36211" y="1757"/>
                </a:lnTo>
                <a:lnTo>
                  <a:pt x="34711" y="2053"/>
                </a:lnTo>
                <a:lnTo>
                  <a:pt x="33211" y="2388"/>
                </a:lnTo>
                <a:lnTo>
                  <a:pt x="31712" y="2724"/>
                </a:lnTo>
                <a:lnTo>
                  <a:pt x="30232" y="3099"/>
                </a:lnTo>
                <a:lnTo>
                  <a:pt x="28752" y="3494"/>
                </a:lnTo>
                <a:lnTo>
                  <a:pt x="27272" y="3888"/>
                </a:lnTo>
                <a:lnTo>
                  <a:pt x="25811" y="4322"/>
                </a:lnTo>
                <a:lnTo>
                  <a:pt x="24351" y="4756"/>
                </a:lnTo>
                <a:lnTo>
                  <a:pt x="22891" y="5230"/>
                </a:lnTo>
                <a:lnTo>
                  <a:pt x="21450" y="5704"/>
                </a:lnTo>
                <a:lnTo>
                  <a:pt x="20010" y="6197"/>
                </a:lnTo>
                <a:lnTo>
                  <a:pt x="18845" y="6611"/>
                </a:lnTo>
                <a:lnTo>
                  <a:pt x="17681" y="7065"/>
                </a:lnTo>
                <a:lnTo>
                  <a:pt x="16497" y="7539"/>
                </a:lnTo>
                <a:lnTo>
                  <a:pt x="15353" y="8052"/>
                </a:lnTo>
                <a:lnTo>
                  <a:pt x="14208" y="8604"/>
                </a:lnTo>
                <a:lnTo>
                  <a:pt x="13636" y="8881"/>
                </a:lnTo>
                <a:lnTo>
                  <a:pt x="13083" y="9196"/>
                </a:lnTo>
                <a:lnTo>
                  <a:pt x="12531" y="9492"/>
                </a:lnTo>
                <a:lnTo>
                  <a:pt x="11998" y="9808"/>
                </a:lnTo>
                <a:lnTo>
                  <a:pt x="11465" y="10144"/>
                </a:lnTo>
                <a:lnTo>
                  <a:pt x="10952" y="10479"/>
                </a:lnTo>
                <a:lnTo>
                  <a:pt x="10439" y="10834"/>
                </a:lnTo>
                <a:lnTo>
                  <a:pt x="9946" y="11190"/>
                </a:lnTo>
                <a:lnTo>
                  <a:pt x="9452" y="11565"/>
                </a:lnTo>
                <a:lnTo>
                  <a:pt x="8979" y="11959"/>
                </a:lnTo>
                <a:lnTo>
                  <a:pt x="8525" y="12354"/>
                </a:lnTo>
                <a:lnTo>
                  <a:pt x="8091" y="12768"/>
                </a:lnTo>
                <a:lnTo>
                  <a:pt x="7676" y="13202"/>
                </a:lnTo>
                <a:lnTo>
                  <a:pt x="7262" y="13637"/>
                </a:lnTo>
                <a:lnTo>
                  <a:pt x="6887" y="14110"/>
                </a:lnTo>
                <a:lnTo>
                  <a:pt x="6512" y="14564"/>
                </a:lnTo>
                <a:lnTo>
                  <a:pt x="6157" y="15057"/>
                </a:lnTo>
                <a:lnTo>
                  <a:pt x="5841" y="15570"/>
                </a:lnTo>
                <a:lnTo>
                  <a:pt x="5525" y="16083"/>
                </a:lnTo>
                <a:lnTo>
                  <a:pt x="5249" y="16616"/>
                </a:lnTo>
                <a:lnTo>
                  <a:pt x="4973" y="17169"/>
                </a:lnTo>
                <a:lnTo>
                  <a:pt x="4756" y="17741"/>
                </a:lnTo>
                <a:lnTo>
                  <a:pt x="4499" y="18412"/>
                </a:lnTo>
                <a:lnTo>
                  <a:pt x="4302" y="19122"/>
                </a:lnTo>
                <a:lnTo>
                  <a:pt x="4124" y="19813"/>
                </a:lnTo>
                <a:lnTo>
                  <a:pt x="3986" y="20524"/>
                </a:lnTo>
                <a:lnTo>
                  <a:pt x="3868" y="21254"/>
                </a:lnTo>
                <a:lnTo>
                  <a:pt x="3789" y="21964"/>
                </a:lnTo>
                <a:lnTo>
                  <a:pt x="3710" y="22694"/>
                </a:lnTo>
                <a:lnTo>
                  <a:pt x="3670" y="23424"/>
                </a:lnTo>
                <a:lnTo>
                  <a:pt x="3631" y="24154"/>
                </a:lnTo>
                <a:lnTo>
                  <a:pt x="3611" y="24885"/>
                </a:lnTo>
                <a:lnTo>
                  <a:pt x="3591" y="26365"/>
                </a:lnTo>
                <a:lnTo>
                  <a:pt x="3552" y="27845"/>
                </a:lnTo>
                <a:lnTo>
                  <a:pt x="3513" y="29305"/>
                </a:lnTo>
                <a:lnTo>
                  <a:pt x="3453" y="30331"/>
                </a:lnTo>
                <a:lnTo>
                  <a:pt x="3355" y="31357"/>
                </a:lnTo>
                <a:lnTo>
                  <a:pt x="3256" y="32383"/>
                </a:lnTo>
                <a:lnTo>
                  <a:pt x="3118" y="33409"/>
                </a:lnTo>
                <a:lnTo>
                  <a:pt x="2980" y="34416"/>
                </a:lnTo>
                <a:lnTo>
                  <a:pt x="2822" y="35442"/>
                </a:lnTo>
                <a:lnTo>
                  <a:pt x="2467" y="37494"/>
                </a:lnTo>
                <a:lnTo>
                  <a:pt x="2072" y="39527"/>
                </a:lnTo>
                <a:lnTo>
                  <a:pt x="1677" y="41579"/>
                </a:lnTo>
                <a:lnTo>
                  <a:pt x="1283" y="43612"/>
                </a:lnTo>
                <a:lnTo>
                  <a:pt x="908" y="45644"/>
                </a:lnTo>
                <a:lnTo>
                  <a:pt x="730" y="46651"/>
                </a:lnTo>
                <a:lnTo>
                  <a:pt x="572" y="47677"/>
                </a:lnTo>
                <a:lnTo>
                  <a:pt x="434" y="48683"/>
                </a:lnTo>
                <a:lnTo>
                  <a:pt x="296" y="49690"/>
                </a:lnTo>
                <a:lnTo>
                  <a:pt x="197" y="50696"/>
                </a:lnTo>
                <a:lnTo>
                  <a:pt x="99" y="51722"/>
                </a:lnTo>
                <a:lnTo>
                  <a:pt x="39" y="52729"/>
                </a:lnTo>
                <a:lnTo>
                  <a:pt x="0" y="53715"/>
                </a:lnTo>
                <a:lnTo>
                  <a:pt x="0" y="54722"/>
                </a:lnTo>
                <a:lnTo>
                  <a:pt x="20" y="55728"/>
                </a:lnTo>
                <a:lnTo>
                  <a:pt x="79" y="56715"/>
                </a:lnTo>
                <a:lnTo>
                  <a:pt x="158" y="57721"/>
                </a:lnTo>
                <a:lnTo>
                  <a:pt x="296" y="58708"/>
                </a:lnTo>
                <a:lnTo>
                  <a:pt x="454" y="59714"/>
                </a:lnTo>
                <a:lnTo>
                  <a:pt x="671" y="60701"/>
                </a:lnTo>
                <a:lnTo>
                  <a:pt x="927" y="61688"/>
                </a:lnTo>
                <a:lnTo>
                  <a:pt x="1164" y="62477"/>
                </a:lnTo>
                <a:lnTo>
                  <a:pt x="1441" y="63247"/>
                </a:lnTo>
                <a:lnTo>
                  <a:pt x="1737" y="64016"/>
                </a:lnTo>
                <a:lnTo>
                  <a:pt x="2072" y="64786"/>
                </a:lnTo>
                <a:lnTo>
                  <a:pt x="2427" y="65516"/>
                </a:lnTo>
                <a:lnTo>
                  <a:pt x="2822" y="66246"/>
                </a:lnTo>
                <a:lnTo>
                  <a:pt x="3236" y="66956"/>
                </a:lnTo>
                <a:lnTo>
                  <a:pt x="3690" y="67647"/>
                </a:lnTo>
                <a:lnTo>
                  <a:pt x="4164" y="68338"/>
                </a:lnTo>
                <a:lnTo>
                  <a:pt x="4657" y="68989"/>
                </a:lnTo>
                <a:lnTo>
                  <a:pt x="5170" y="69640"/>
                </a:lnTo>
                <a:lnTo>
                  <a:pt x="5703" y="70272"/>
                </a:lnTo>
                <a:lnTo>
                  <a:pt x="6275" y="70864"/>
                </a:lnTo>
                <a:lnTo>
                  <a:pt x="6867" y="71456"/>
                </a:lnTo>
                <a:lnTo>
                  <a:pt x="7459" y="72028"/>
                </a:lnTo>
                <a:lnTo>
                  <a:pt x="8091" y="72561"/>
                </a:lnTo>
                <a:lnTo>
                  <a:pt x="8742" y="73094"/>
                </a:lnTo>
                <a:lnTo>
                  <a:pt x="9393" y="73587"/>
                </a:lnTo>
                <a:lnTo>
                  <a:pt x="10084" y="74060"/>
                </a:lnTo>
                <a:lnTo>
                  <a:pt x="10774" y="74514"/>
                </a:lnTo>
                <a:lnTo>
                  <a:pt x="11485" y="74929"/>
                </a:lnTo>
                <a:lnTo>
                  <a:pt x="12195" y="75343"/>
                </a:lnTo>
                <a:lnTo>
                  <a:pt x="12945" y="75698"/>
                </a:lnTo>
                <a:lnTo>
                  <a:pt x="13695" y="76054"/>
                </a:lnTo>
                <a:lnTo>
                  <a:pt x="14465" y="76369"/>
                </a:lnTo>
                <a:lnTo>
                  <a:pt x="15234" y="76646"/>
                </a:lnTo>
                <a:lnTo>
                  <a:pt x="16024" y="76922"/>
                </a:lnTo>
                <a:lnTo>
                  <a:pt x="16813" y="77139"/>
                </a:lnTo>
                <a:lnTo>
                  <a:pt x="17602" y="77336"/>
                </a:lnTo>
                <a:lnTo>
                  <a:pt x="18411" y="77494"/>
                </a:lnTo>
                <a:lnTo>
                  <a:pt x="19240" y="77632"/>
                </a:lnTo>
                <a:lnTo>
                  <a:pt x="20049" y="77731"/>
                </a:lnTo>
                <a:lnTo>
                  <a:pt x="20937" y="77810"/>
                </a:lnTo>
                <a:lnTo>
                  <a:pt x="21825" y="77849"/>
                </a:lnTo>
                <a:lnTo>
                  <a:pt x="23621" y="77849"/>
                </a:lnTo>
                <a:lnTo>
                  <a:pt x="24509" y="77810"/>
                </a:lnTo>
                <a:lnTo>
                  <a:pt x="25397" y="77770"/>
                </a:lnTo>
                <a:lnTo>
                  <a:pt x="27173" y="77632"/>
                </a:lnTo>
                <a:lnTo>
                  <a:pt x="28949" y="77474"/>
                </a:lnTo>
                <a:lnTo>
                  <a:pt x="30745" y="77336"/>
                </a:lnTo>
                <a:lnTo>
                  <a:pt x="31633" y="77277"/>
                </a:lnTo>
                <a:lnTo>
                  <a:pt x="32521" y="77218"/>
                </a:lnTo>
                <a:lnTo>
                  <a:pt x="33409" y="77198"/>
                </a:lnTo>
                <a:lnTo>
                  <a:pt x="34297" y="77178"/>
                </a:lnTo>
                <a:lnTo>
                  <a:pt x="35461" y="77218"/>
                </a:lnTo>
                <a:lnTo>
                  <a:pt x="36606" y="77277"/>
                </a:lnTo>
                <a:lnTo>
                  <a:pt x="37750" y="77376"/>
                </a:lnTo>
                <a:lnTo>
                  <a:pt x="38895" y="77514"/>
                </a:lnTo>
                <a:lnTo>
                  <a:pt x="40039" y="77672"/>
                </a:lnTo>
                <a:lnTo>
                  <a:pt x="41184" y="77849"/>
                </a:lnTo>
                <a:lnTo>
                  <a:pt x="42309" y="78047"/>
                </a:lnTo>
                <a:lnTo>
                  <a:pt x="43453" y="78264"/>
                </a:lnTo>
                <a:lnTo>
                  <a:pt x="45722" y="78718"/>
                </a:lnTo>
                <a:lnTo>
                  <a:pt x="47992" y="79171"/>
                </a:lnTo>
                <a:lnTo>
                  <a:pt x="50261" y="79606"/>
                </a:lnTo>
                <a:lnTo>
                  <a:pt x="51406" y="79803"/>
                </a:lnTo>
                <a:lnTo>
                  <a:pt x="52550" y="79981"/>
                </a:lnTo>
                <a:lnTo>
                  <a:pt x="53182" y="80079"/>
                </a:lnTo>
                <a:lnTo>
                  <a:pt x="53813" y="80138"/>
                </a:lnTo>
                <a:lnTo>
                  <a:pt x="54445" y="80198"/>
                </a:lnTo>
                <a:lnTo>
                  <a:pt x="55076" y="80237"/>
                </a:lnTo>
                <a:lnTo>
                  <a:pt x="55688" y="80277"/>
                </a:lnTo>
                <a:lnTo>
                  <a:pt x="57543" y="80277"/>
                </a:lnTo>
                <a:lnTo>
                  <a:pt x="58786" y="80217"/>
                </a:lnTo>
                <a:lnTo>
                  <a:pt x="59990" y="80138"/>
                </a:lnTo>
                <a:lnTo>
                  <a:pt x="61213" y="80020"/>
                </a:lnTo>
                <a:lnTo>
                  <a:pt x="62417" y="79882"/>
                </a:lnTo>
                <a:lnTo>
                  <a:pt x="63621" y="79724"/>
                </a:lnTo>
                <a:lnTo>
                  <a:pt x="64824" y="79566"/>
                </a:lnTo>
                <a:lnTo>
                  <a:pt x="67232" y="79231"/>
                </a:lnTo>
                <a:lnTo>
                  <a:pt x="68436" y="79073"/>
                </a:lnTo>
                <a:lnTo>
                  <a:pt x="69659" y="78935"/>
                </a:lnTo>
                <a:lnTo>
                  <a:pt x="70863" y="78797"/>
                </a:lnTo>
                <a:lnTo>
                  <a:pt x="72086" y="78718"/>
                </a:lnTo>
                <a:lnTo>
                  <a:pt x="72659" y="78658"/>
                </a:lnTo>
                <a:lnTo>
                  <a:pt x="73251" y="78579"/>
                </a:lnTo>
                <a:lnTo>
                  <a:pt x="73843" y="78481"/>
                </a:lnTo>
                <a:lnTo>
                  <a:pt x="74454" y="78362"/>
                </a:lnTo>
                <a:lnTo>
                  <a:pt x="75066" y="78205"/>
                </a:lnTo>
                <a:lnTo>
                  <a:pt x="75698" y="78027"/>
                </a:lnTo>
                <a:lnTo>
                  <a:pt x="76329" y="77830"/>
                </a:lnTo>
                <a:lnTo>
                  <a:pt x="76961" y="77613"/>
                </a:lnTo>
                <a:lnTo>
                  <a:pt x="77592" y="77376"/>
                </a:lnTo>
                <a:lnTo>
                  <a:pt x="78243" y="77119"/>
                </a:lnTo>
                <a:lnTo>
                  <a:pt x="78875" y="76843"/>
                </a:lnTo>
                <a:lnTo>
                  <a:pt x="79526" y="76547"/>
                </a:lnTo>
                <a:lnTo>
                  <a:pt x="80157" y="76251"/>
                </a:lnTo>
                <a:lnTo>
                  <a:pt x="80809" y="75915"/>
                </a:lnTo>
                <a:lnTo>
                  <a:pt x="81440" y="75600"/>
                </a:lnTo>
                <a:lnTo>
                  <a:pt x="82072" y="75245"/>
                </a:lnTo>
                <a:lnTo>
                  <a:pt x="82683" y="74889"/>
                </a:lnTo>
                <a:lnTo>
                  <a:pt x="83295" y="74514"/>
                </a:lnTo>
                <a:lnTo>
                  <a:pt x="83907" y="74139"/>
                </a:lnTo>
                <a:lnTo>
                  <a:pt x="84518" y="73745"/>
                </a:lnTo>
                <a:lnTo>
                  <a:pt x="85683" y="72955"/>
                </a:lnTo>
                <a:lnTo>
                  <a:pt x="86788" y="72146"/>
                </a:lnTo>
                <a:lnTo>
                  <a:pt x="87853" y="71318"/>
                </a:lnTo>
                <a:lnTo>
                  <a:pt x="88347" y="70903"/>
                </a:lnTo>
                <a:lnTo>
                  <a:pt x="88840" y="70469"/>
                </a:lnTo>
                <a:lnTo>
                  <a:pt x="89294" y="70055"/>
                </a:lnTo>
                <a:lnTo>
                  <a:pt x="89748" y="69640"/>
                </a:lnTo>
                <a:lnTo>
                  <a:pt x="90162" y="69246"/>
                </a:lnTo>
                <a:lnTo>
                  <a:pt x="90557" y="68831"/>
                </a:lnTo>
                <a:lnTo>
                  <a:pt x="90971" y="68397"/>
                </a:lnTo>
                <a:lnTo>
                  <a:pt x="91366" y="67943"/>
                </a:lnTo>
                <a:lnTo>
                  <a:pt x="91741" y="67470"/>
                </a:lnTo>
                <a:lnTo>
                  <a:pt x="92116" y="66996"/>
                </a:lnTo>
                <a:lnTo>
                  <a:pt x="92471" y="66503"/>
                </a:lnTo>
                <a:lnTo>
                  <a:pt x="92807" y="66009"/>
                </a:lnTo>
                <a:lnTo>
                  <a:pt x="93142" y="65516"/>
                </a:lnTo>
                <a:lnTo>
                  <a:pt x="93458" y="65003"/>
                </a:lnTo>
                <a:lnTo>
                  <a:pt x="93754" y="64470"/>
                </a:lnTo>
                <a:lnTo>
                  <a:pt x="94050" y="63937"/>
                </a:lnTo>
                <a:lnTo>
                  <a:pt x="94326" y="63404"/>
                </a:lnTo>
                <a:lnTo>
                  <a:pt x="94583" y="62872"/>
                </a:lnTo>
                <a:lnTo>
                  <a:pt x="94819" y="62319"/>
                </a:lnTo>
                <a:lnTo>
                  <a:pt x="95056" y="61747"/>
                </a:lnTo>
                <a:lnTo>
                  <a:pt x="95253" y="61194"/>
                </a:lnTo>
                <a:lnTo>
                  <a:pt x="95471" y="60622"/>
                </a:lnTo>
                <a:lnTo>
                  <a:pt x="95648" y="60050"/>
                </a:lnTo>
                <a:lnTo>
                  <a:pt x="95806" y="59477"/>
                </a:lnTo>
                <a:lnTo>
                  <a:pt x="95964" y="58885"/>
                </a:lnTo>
                <a:lnTo>
                  <a:pt x="96102" y="58293"/>
                </a:lnTo>
                <a:lnTo>
                  <a:pt x="96220" y="57701"/>
                </a:lnTo>
                <a:lnTo>
                  <a:pt x="96319" y="57109"/>
                </a:lnTo>
                <a:lnTo>
                  <a:pt x="96418" y="56517"/>
                </a:lnTo>
                <a:lnTo>
                  <a:pt x="96497" y="55925"/>
                </a:lnTo>
                <a:lnTo>
                  <a:pt x="96556" y="55314"/>
                </a:lnTo>
                <a:lnTo>
                  <a:pt x="96595" y="54722"/>
                </a:lnTo>
                <a:lnTo>
                  <a:pt x="96615" y="54110"/>
                </a:lnTo>
                <a:lnTo>
                  <a:pt x="96615" y="53518"/>
                </a:lnTo>
                <a:lnTo>
                  <a:pt x="96615" y="52906"/>
                </a:lnTo>
                <a:lnTo>
                  <a:pt x="96576" y="52314"/>
                </a:lnTo>
                <a:lnTo>
                  <a:pt x="96536" y="51702"/>
                </a:lnTo>
                <a:lnTo>
                  <a:pt x="96477" y="51110"/>
                </a:lnTo>
                <a:lnTo>
                  <a:pt x="96339" y="50124"/>
                </a:lnTo>
                <a:lnTo>
                  <a:pt x="96161" y="49137"/>
                </a:lnTo>
                <a:lnTo>
                  <a:pt x="95964" y="48150"/>
                </a:lnTo>
                <a:lnTo>
                  <a:pt x="95727" y="47183"/>
                </a:lnTo>
                <a:lnTo>
                  <a:pt x="95471" y="46217"/>
                </a:lnTo>
                <a:lnTo>
                  <a:pt x="95194" y="45250"/>
                </a:lnTo>
                <a:lnTo>
                  <a:pt x="94661" y="43316"/>
                </a:lnTo>
                <a:lnTo>
                  <a:pt x="94405" y="42349"/>
                </a:lnTo>
                <a:lnTo>
                  <a:pt x="94148" y="41362"/>
                </a:lnTo>
                <a:lnTo>
                  <a:pt x="93912" y="40395"/>
                </a:lnTo>
                <a:lnTo>
                  <a:pt x="93714" y="39428"/>
                </a:lnTo>
                <a:lnTo>
                  <a:pt x="93556" y="38442"/>
                </a:lnTo>
                <a:lnTo>
                  <a:pt x="93418" y="37455"/>
                </a:lnTo>
                <a:lnTo>
                  <a:pt x="93359" y="36962"/>
                </a:lnTo>
                <a:lnTo>
                  <a:pt x="93339" y="36468"/>
                </a:lnTo>
                <a:lnTo>
                  <a:pt x="93300" y="35975"/>
                </a:lnTo>
                <a:lnTo>
                  <a:pt x="93300" y="35482"/>
                </a:lnTo>
                <a:lnTo>
                  <a:pt x="93300" y="34870"/>
                </a:lnTo>
                <a:lnTo>
                  <a:pt x="93339" y="34278"/>
                </a:lnTo>
                <a:lnTo>
                  <a:pt x="93379" y="33686"/>
                </a:lnTo>
                <a:lnTo>
                  <a:pt x="93438" y="33074"/>
                </a:lnTo>
                <a:lnTo>
                  <a:pt x="93576" y="31890"/>
                </a:lnTo>
                <a:lnTo>
                  <a:pt x="93754" y="30706"/>
                </a:lnTo>
                <a:lnTo>
                  <a:pt x="93951" y="29502"/>
                </a:lnTo>
                <a:lnTo>
                  <a:pt x="94109" y="28318"/>
                </a:lnTo>
                <a:lnTo>
                  <a:pt x="94247" y="27134"/>
                </a:lnTo>
                <a:lnTo>
                  <a:pt x="94306" y="26523"/>
                </a:lnTo>
                <a:lnTo>
                  <a:pt x="94346" y="25930"/>
                </a:lnTo>
                <a:lnTo>
                  <a:pt x="94365" y="25279"/>
                </a:lnTo>
                <a:lnTo>
                  <a:pt x="94365" y="24648"/>
                </a:lnTo>
                <a:lnTo>
                  <a:pt x="94326" y="24036"/>
                </a:lnTo>
                <a:lnTo>
                  <a:pt x="94287" y="23424"/>
                </a:lnTo>
                <a:lnTo>
                  <a:pt x="94208" y="22813"/>
                </a:lnTo>
                <a:lnTo>
                  <a:pt x="94129" y="22201"/>
                </a:lnTo>
                <a:lnTo>
                  <a:pt x="94010" y="21609"/>
                </a:lnTo>
                <a:lnTo>
                  <a:pt x="93872" y="21037"/>
                </a:lnTo>
                <a:lnTo>
                  <a:pt x="93714" y="20445"/>
                </a:lnTo>
                <a:lnTo>
                  <a:pt x="93537" y="19892"/>
                </a:lnTo>
                <a:lnTo>
                  <a:pt x="93359" y="19320"/>
                </a:lnTo>
                <a:lnTo>
                  <a:pt x="93142" y="18767"/>
                </a:lnTo>
                <a:lnTo>
                  <a:pt x="92905" y="18234"/>
                </a:lnTo>
                <a:lnTo>
                  <a:pt x="92668" y="17682"/>
                </a:lnTo>
                <a:lnTo>
                  <a:pt x="92392" y="17169"/>
                </a:lnTo>
                <a:lnTo>
                  <a:pt x="92116" y="16636"/>
                </a:lnTo>
                <a:lnTo>
                  <a:pt x="91820" y="16123"/>
                </a:lnTo>
                <a:lnTo>
                  <a:pt x="91504" y="15630"/>
                </a:lnTo>
                <a:lnTo>
                  <a:pt x="91169" y="15136"/>
                </a:lnTo>
                <a:lnTo>
                  <a:pt x="90833" y="14643"/>
                </a:lnTo>
                <a:lnTo>
                  <a:pt x="90458" y="14169"/>
                </a:lnTo>
                <a:lnTo>
                  <a:pt x="90083" y="13696"/>
                </a:lnTo>
                <a:lnTo>
                  <a:pt x="89708" y="13222"/>
                </a:lnTo>
                <a:lnTo>
                  <a:pt x="89314" y="12768"/>
                </a:lnTo>
                <a:lnTo>
                  <a:pt x="88899" y="12334"/>
                </a:lnTo>
                <a:lnTo>
                  <a:pt x="88465" y="11880"/>
                </a:lnTo>
                <a:lnTo>
                  <a:pt x="88031" y="11466"/>
                </a:lnTo>
                <a:lnTo>
                  <a:pt x="87597" y="11032"/>
                </a:lnTo>
                <a:lnTo>
                  <a:pt x="87123" y="10617"/>
                </a:lnTo>
                <a:lnTo>
                  <a:pt x="86669" y="10223"/>
                </a:lnTo>
                <a:lnTo>
                  <a:pt x="86176" y="9828"/>
                </a:lnTo>
                <a:lnTo>
                  <a:pt x="85702" y="9433"/>
                </a:lnTo>
                <a:lnTo>
                  <a:pt x="84696" y="8683"/>
                </a:lnTo>
                <a:lnTo>
                  <a:pt x="83670" y="7953"/>
                </a:lnTo>
                <a:lnTo>
                  <a:pt x="82604" y="7282"/>
                </a:lnTo>
                <a:lnTo>
                  <a:pt x="81539" y="6631"/>
                </a:lnTo>
                <a:lnTo>
                  <a:pt x="80434" y="6000"/>
                </a:lnTo>
                <a:lnTo>
                  <a:pt x="79309" y="5427"/>
                </a:lnTo>
                <a:lnTo>
                  <a:pt x="78184" y="4875"/>
                </a:lnTo>
                <a:lnTo>
                  <a:pt x="77039" y="4362"/>
                </a:lnTo>
                <a:lnTo>
                  <a:pt x="75895" y="3868"/>
                </a:lnTo>
                <a:lnTo>
                  <a:pt x="74750" y="3415"/>
                </a:lnTo>
                <a:lnTo>
                  <a:pt x="73606" y="3000"/>
                </a:lnTo>
                <a:lnTo>
                  <a:pt x="72481" y="2625"/>
                </a:lnTo>
                <a:lnTo>
                  <a:pt x="71356" y="2290"/>
                </a:lnTo>
                <a:lnTo>
                  <a:pt x="70251" y="1974"/>
                </a:lnTo>
                <a:lnTo>
                  <a:pt x="69146" y="1698"/>
                </a:lnTo>
                <a:lnTo>
                  <a:pt x="68080" y="1461"/>
                </a:lnTo>
                <a:lnTo>
                  <a:pt x="66581" y="1165"/>
                </a:lnTo>
                <a:lnTo>
                  <a:pt x="65081" y="908"/>
                </a:lnTo>
                <a:lnTo>
                  <a:pt x="63562" y="672"/>
                </a:lnTo>
                <a:lnTo>
                  <a:pt x="62042" y="494"/>
                </a:lnTo>
                <a:lnTo>
                  <a:pt x="60523" y="336"/>
                </a:lnTo>
                <a:lnTo>
                  <a:pt x="59003" y="198"/>
                </a:lnTo>
                <a:lnTo>
                  <a:pt x="57484" y="99"/>
                </a:lnTo>
                <a:lnTo>
                  <a:pt x="55964" y="40"/>
                </a:lnTo>
                <a:lnTo>
                  <a:pt x="544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7"/>
          <p:cNvSpPr txBox="1">
            <a:spLocks noGrp="1"/>
          </p:cNvSpPr>
          <p:nvPr>
            <p:ph type="title"/>
          </p:nvPr>
        </p:nvSpPr>
        <p:spPr>
          <a:xfrm>
            <a:off x="1756576" y="0"/>
            <a:ext cx="5364118" cy="1937756"/>
          </a:xfrm>
          <a:prstGeom prst="rect">
            <a:avLst/>
          </a:prstGeom>
        </p:spPr>
        <p:txBody>
          <a:bodyPr spcFirstLastPara="1" wrap="square" lIns="91425" tIns="91425" rIns="91425" bIns="91425" anchor="ctr" anchorCtr="0">
            <a:noAutofit/>
          </a:bodyPr>
          <a:lstStyle/>
          <a:p>
            <a:pPr lvl="0"/>
            <a:r>
              <a:rPr lang="fr-FR" dirty="0"/>
              <a:t> </a:t>
            </a:r>
            <a:r>
              <a:rPr lang="fr-FR" sz="7200" dirty="0"/>
              <a:t>Conclusion</a:t>
            </a:r>
            <a:endParaRPr dirty="0"/>
          </a:p>
        </p:txBody>
      </p:sp>
      <p:grpSp>
        <p:nvGrpSpPr>
          <p:cNvPr id="1863" name="Google Shape;1863;p47"/>
          <p:cNvGrpSpPr/>
          <p:nvPr/>
        </p:nvGrpSpPr>
        <p:grpSpPr>
          <a:xfrm flipH="1">
            <a:off x="316401" y="2995688"/>
            <a:ext cx="793625" cy="1995400"/>
            <a:chOff x="1211088" y="1995225"/>
            <a:chExt cx="793625" cy="1995400"/>
          </a:xfrm>
        </p:grpSpPr>
        <p:sp>
          <p:nvSpPr>
            <p:cNvPr id="1864" name="Google Shape;1864;p47"/>
            <p:cNvSpPr/>
            <p:nvPr/>
          </p:nvSpPr>
          <p:spPr>
            <a:xfrm>
              <a:off x="1418763" y="3334300"/>
              <a:ext cx="421150" cy="50625"/>
            </a:xfrm>
            <a:custGeom>
              <a:avLst/>
              <a:gdLst/>
              <a:ahLst/>
              <a:cxnLst/>
              <a:rect l="l" t="t" r="r" b="b"/>
              <a:pathLst>
                <a:path w="16846" h="2025" extrusionOk="0">
                  <a:moveTo>
                    <a:pt x="8423" y="1"/>
                  </a:moveTo>
                  <a:lnTo>
                    <a:pt x="6727" y="20"/>
                  </a:lnTo>
                  <a:lnTo>
                    <a:pt x="5146" y="78"/>
                  </a:lnTo>
                  <a:lnTo>
                    <a:pt x="3720" y="174"/>
                  </a:lnTo>
                  <a:lnTo>
                    <a:pt x="3065" y="232"/>
                  </a:lnTo>
                  <a:lnTo>
                    <a:pt x="2467" y="309"/>
                  </a:lnTo>
                  <a:lnTo>
                    <a:pt x="1928" y="367"/>
                  </a:lnTo>
                  <a:lnTo>
                    <a:pt x="1446" y="444"/>
                  </a:lnTo>
                  <a:lnTo>
                    <a:pt x="1022" y="540"/>
                  </a:lnTo>
                  <a:lnTo>
                    <a:pt x="656" y="618"/>
                  </a:lnTo>
                  <a:lnTo>
                    <a:pt x="386" y="714"/>
                  </a:lnTo>
                  <a:lnTo>
                    <a:pt x="174" y="810"/>
                  </a:lnTo>
                  <a:lnTo>
                    <a:pt x="97" y="868"/>
                  </a:lnTo>
                  <a:lnTo>
                    <a:pt x="39" y="907"/>
                  </a:lnTo>
                  <a:lnTo>
                    <a:pt x="19" y="964"/>
                  </a:lnTo>
                  <a:lnTo>
                    <a:pt x="0" y="1022"/>
                  </a:lnTo>
                  <a:lnTo>
                    <a:pt x="19" y="1061"/>
                  </a:lnTo>
                  <a:lnTo>
                    <a:pt x="39" y="1119"/>
                  </a:lnTo>
                  <a:lnTo>
                    <a:pt x="97" y="1157"/>
                  </a:lnTo>
                  <a:lnTo>
                    <a:pt x="174" y="1215"/>
                  </a:lnTo>
                  <a:lnTo>
                    <a:pt x="386" y="1311"/>
                  </a:lnTo>
                  <a:lnTo>
                    <a:pt x="656" y="1408"/>
                  </a:lnTo>
                  <a:lnTo>
                    <a:pt x="1022" y="1485"/>
                  </a:lnTo>
                  <a:lnTo>
                    <a:pt x="1446" y="1581"/>
                  </a:lnTo>
                  <a:lnTo>
                    <a:pt x="1928" y="1658"/>
                  </a:lnTo>
                  <a:lnTo>
                    <a:pt x="2467" y="1716"/>
                  </a:lnTo>
                  <a:lnTo>
                    <a:pt x="3065" y="1793"/>
                  </a:lnTo>
                  <a:lnTo>
                    <a:pt x="3720" y="1851"/>
                  </a:lnTo>
                  <a:lnTo>
                    <a:pt x="5146" y="1947"/>
                  </a:lnTo>
                  <a:lnTo>
                    <a:pt x="6727" y="2005"/>
                  </a:lnTo>
                  <a:lnTo>
                    <a:pt x="8423" y="2025"/>
                  </a:lnTo>
                  <a:lnTo>
                    <a:pt x="10119" y="2005"/>
                  </a:lnTo>
                  <a:lnTo>
                    <a:pt x="11700" y="1947"/>
                  </a:lnTo>
                  <a:lnTo>
                    <a:pt x="13126" y="1851"/>
                  </a:lnTo>
                  <a:lnTo>
                    <a:pt x="13781" y="1793"/>
                  </a:lnTo>
                  <a:lnTo>
                    <a:pt x="14379" y="1716"/>
                  </a:lnTo>
                  <a:lnTo>
                    <a:pt x="14918" y="1658"/>
                  </a:lnTo>
                  <a:lnTo>
                    <a:pt x="15400" y="1581"/>
                  </a:lnTo>
                  <a:lnTo>
                    <a:pt x="15824" y="1485"/>
                  </a:lnTo>
                  <a:lnTo>
                    <a:pt x="16171" y="1408"/>
                  </a:lnTo>
                  <a:lnTo>
                    <a:pt x="16460" y="1311"/>
                  </a:lnTo>
                  <a:lnTo>
                    <a:pt x="16672" y="1215"/>
                  </a:lnTo>
                  <a:lnTo>
                    <a:pt x="16750" y="1157"/>
                  </a:lnTo>
                  <a:lnTo>
                    <a:pt x="16788" y="1119"/>
                  </a:lnTo>
                  <a:lnTo>
                    <a:pt x="16827" y="1061"/>
                  </a:lnTo>
                  <a:lnTo>
                    <a:pt x="16846" y="1022"/>
                  </a:lnTo>
                  <a:lnTo>
                    <a:pt x="16827" y="964"/>
                  </a:lnTo>
                  <a:lnTo>
                    <a:pt x="16788" y="907"/>
                  </a:lnTo>
                  <a:lnTo>
                    <a:pt x="16750" y="868"/>
                  </a:lnTo>
                  <a:lnTo>
                    <a:pt x="16672" y="810"/>
                  </a:lnTo>
                  <a:lnTo>
                    <a:pt x="16460" y="714"/>
                  </a:lnTo>
                  <a:lnTo>
                    <a:pt x="16171" y="618"/>
                  </a:lnTo>
                  <a:lnTo>
                    <a:pt x="15824" y="540"/>
                  </a:lnTo>
                  <a:lnTo>
                    <a:pt x="15400" y="444"/>
                  </a:lnTo>
                  <a:lnTo>
                    <a:pt x="14918" y="367"/>
                  </a:lnTo>
                  <a:lnTo>
                    <a:pt x="14379" y="309"/>
                  </a:lnTo>
                  <a:lnTo>
                    <a:pt x="13781" y="232"/>
                  </a:lnTo>
                  <a:lnTo>
                    <a:pt x="13126" y="174"/>
                  </a:lnTo>
                  <a:lnTo>
                    <a:pt x="11700" y="78"/>
                  </a:lnTo>
                  <a:lnTo>
                    <a:pt x="10119" y="20"/>
                  </a:lnTo>
                  <a:lnTo>
                    <a:pt x="84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7"/>
            <p:cNvSpPr/>
            <p:nvPr/>
          </p:nvSpPr>
          <p:spPr>
            <a:xfrm>
              <a:off x="1327688" y="3887000"/>
              <a:ext cx="677025" cy="103625"/>
            </a:xfrm>
            <a:custGeom>
              <a:avLst/>
              <a:gdLst/>
              <a:ahLst/>
              <a:cxnLst/>
              <a:rect l="l" t="t" r="r" b="b"/>
              <a:pathLst>
                <a:path w="27081" h="4145" extrusionOk="0">
                  <a:moveTo>
                    <a:pt x="13531" y="0"/>
                  </a:moveTo>
                  <a:lnTo>
                    <a:pt x="12162" y="20"/>
                  </a:lnTo>
                  <a:lnTo>
                    <a:pt x="10813" y="39"/>
                  </a:lnTo>
                  <a:lnTo>
                    <a:pt x="9522" y="97"/>
                  </a:lnTo>
                  <a:lnTo>
                    <a:pt x="8269" y="174"/>
                  </a:lnTo>
                  <a:lnTo>
                    <a:pt x="7093" y="251"/>
                  </a:lnTo>
                  <a:lnTo>
                    <a:pt x="5975" y="367"/>
                  </a:lnTo>
                  <a:lnTo>
                    <a:pt x="4935" y="482"/>
                  </a:lnTo>
                  <a:lnTo>
                    <a:pt x="3971" y="617"/>
                  </a:lnTo>
                  <a:lnTo>
                    <a:pt x="3084" y="752"/>
                  </a:lnTo>
                  <a:lnTo>
                    <a:pt x="2313" y="906"/>
                  </a:lnTo>
                  <a:lnTo>
                    <a:pt x="1639" y="1080"/>
                  </a:lnTo>
                  <a:lnTo>
                    <a:pt x="1060" y="1272"/>
                  </a:lnTo>
                  <a:lnTo>
                    <a:pt x="829" y="1369"/>
                  </a:lnTo>
                  <a:lnTo>
                    <a:pt x="617" y="1465"/>
                  </a:lnTo>
                  <a:lnTo>
                    <a:pt x="424" y="1562"/>
                  </a:lnTo>
                  <a:lnTo>
                    <a:pt x="270" y="1658"/>
                  </a:lnTo>
                  <a:lnTo>
                    <a:pt x="155" y="1754"/>
                  </a:lnTo>
                  <a:lnTo>
                    <a:pt x="77" y="1851"/>
                  </a:lnTo>
                  <a:lnTo>
                    <a:pt x="20" y="1966"/>
                  </a:lnTo>
                  <a:lnTo>
                    <a:pt x="0" y="2063"/>
                  </a:lnTo>
                  <a:lnTo>
                    <a:pt x="20" y="2178"/>
                  </a:lnTo>
                  <a:lnTo>
                    <a:pt x="77" y="2275"/>
                  </a:lnTo>
                  <a:lnTo>
                    <a:pt x="155" y="2390"/>
                  </a:lnTo>
                  <a:lnTo>
                    <a:pt x="270" y="2487"/>
                  </a:lnTo>
                  <a:lnTo>
                    <a:pt x="424" y="2583"/>
                  </a:lnTo>
                  <a:lnTo>
                    <a:pt x="617" y="2679"/>
                  </a:lnTo>
                  <a:lnTo>
                    <a:pt x="829" y="2776"/>
                  </a:lnTo>
                  <a:lnTo>
                    <a:pt x="1060" y="2872"/>
                  </a:lnTo>
                  <a:lnTo>
                    <a:pt x="1639" y="3065"/>
                  </a:lnTo>
                  <a:lnTo>
                    <a:pt x="2313" y="3219"/>
                  </a:lnTo>
                  <a:lnTo>
                    <a:pt x="3084" y="3393"/>
                  </a:lnTo>
                  <a:lnTo>
                    <a:pt x="3971" y="3528"/>
                  </a:lnTo>
                  <a:lnTo>
                    <a:pt x="4935" y="3662"/>
                  </a:lnTo>
                  <a:lnTo>
                    <a:pt x="5975" y="3778"/>
                  </a:lnTo>
                  <a:lnTo>
                    <a:pt x="7093" y="3894"/>
                  </a:lnTo>
                  <a:lnTo>
                    <a:pt x="8269" y="3971"/>
                  </a:lnTo>
                  <a:lnTo>
                    <a:pt x="9522" y="4048"/>
                  </a:lnTo>
                  <a:lnTo>
                    <a:pt x="10813" y="4086"/>
                  </a:lnTo>
                  <a:lnTo>
                    <a:pt x="12162" y="4125"/>
                  </a:lnTo>
                  <a:lnTo>
                    <a:pt x="13531" y="4144"/>
                  </a:lnTo>
                  <a:lnTo>
                    <a:pt x="14919" y="4125"/>
                  </a:lnTo>
                  <a:lnTo>
                    <a:pt x="16268" y="4086"/>
                  </a:lnTo>
                  <a:lnTo>
                    <a:pt x="17559" y="4048"/>
                  </a:lnTo>
                  <a:lnTo>
                    <a:pt x="18812" y="3971"/>
                  </a:lnTo>
                  <a:lnTo>
                    <a:pt x="19988" y="3894"/>
                  </a:lnTo>
                  <a:lnTo>
                    <a:pt x="21106" y="3778"/>
                  </a:lnTo>
                  <a:lnTo>
                    <a:pt x="22146" y="3662"/>
                  </a:lnTo>
                  <a:lnTo>
                    <a:pt x="23110" y="3528"/>
                  </a:lnTo>
                  <a:lnTo>
                    <a:pt x="23978" y="3393"/>
                  </a:lnTo>
                  <a:lnTo>
                    <a:pt x="24768" y="3219"/>
                  </a:lnTo>
                  <a:lnTo>
                    <a:pt x="25442" y="3065"/>
                  </a:lnTo>
                  <a:lnTo>
                    <a:pt x="26021" y="2872"/>
                  </a:lnTo>
                  <a:lnTo>
                    <a:pt x="26252" y="2776"/>
                  </a:lnTo>
                  <a:lnTo>
                    <a:pt x="26464" y="2679"/>
                  </a:lnTo>
                  <a:lnTo>
                    <a:pt x="26657" y="2583"/>
                  </a:lnTo>
                  <a:lnTo>
                    <a:pt x="26811" y="2487"/>
                  </a:lnTo>
                  <a:lnTo>
                    <a:pt x="26926" y="2390"/>
                  </a:lnTo>
                  <a:lnTo>
                    <a:pt x="27004" y="2275"/>
                  </a:lnTo>
                  <a:lnTo>
                    <a:pt x="27061" y="2178"/>
                  </a:lnTo>
                  <a:lnTo>
                    <a:pt x="27081" y="2063"/>
                  </a:lnTo>
                  <a:lnTo>
                    <a:pt x="27061" y="1966"/>
                  </a:lnTo>
                  <a:lnTo>
                    <a:pt x="27004" y="1851"/>
                  </a:lnTo>
                  <a:lnTo>
                    <a:pt x="26926" y="1754"/>
                  </a:lnTo>
                  <a:lnTo>
                    <a:pt x="26811" y="1658"/>
                  </a:lnTo>
                  <a:lnTo>
                    <a:pt x="26657" y="1562"/>
                  </a:lnTo>
                  <a:lnTo>
                    <a:pt x="26464" y="1465"/>
                  </a:lnTo>
                  <a:lnTo>
                    <a:pt x="26252" y="1369"/>
                  </a:lnTo>
                  <a:lnTo>
                    <a:pt x="26021" y="1272"/>
                  </a:lnTo>
                  <a:lnTo>
                    <a:pt x="25442" y="1080"/>
                  </a:lnTo>
                  <a:lnTo>
                    <a:pt x="24768" y="906"/>
                  </a:lnTo>
                  <a:lnTo>
                    <a:pt x="23978" y="752"/>
                  </a:lnTo>
                  <a:lnTo>
                    <a:pt x="23110" y="617"/>
                  </a:lnTo>
                  <a:lnTo>
                    <a:pt x="22146" y="482"/>
                  </a:lnTo>
                  <a:lnTo>
                    <a:pt x="21106" y="367"/>
                  </a:lnTo>
                  <a:lnTo>
                    <a:pt x="19988" y="251"/>
                  </a:lnTo>
                  <a:lnTo>
                    <a:pt x="18812" y="174"/>
                  </a:lnTo>
                  <a:lnTo>
                    <a:pt x="17559" y="97"/>
                  </a:lnTo>
                  <a:lnTo>
                    <a:pt x="16268" y="39"/>
                  </a:lnTo>
                  <a:lnTo>
                    <a:pt x="14919" y="20"/>
                  </a:lnTo>
                  <a:lnTo>
                    <a:pt x="13531" y="0"/>
                  </a:lnTo>
                  <a:close/>
                </a:path>
              </a:pathLst>
            </a:custGeom>
            <a:solidFill>
              <a:srgbClr val="261E35">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7"/>
            <p:cNvSpPr/>
            <p:nvPr/>
          </p:nvSpPr>
          <p:spPr>
            <a:xfrm>
              <a:off x="1251063" y="1995225"/>
              <a:ext cx="438050" cy="1282725"/>
            </a:xfrm>
            <a:custGeom>
              <a:avLst/>
              <a:gdLst/>
              <a:ahLst/>
              <a:cxnLst/>
              <a:rect l="l" t="t" r="r" b="b"/>
              <a:pathLst>
                <a:path w="17522" h="51309" extrusionOk="0">
                  <a:moveTo>
                    <a:pt x="1562" y="1"/>
                  </a:moveTo>
                  <a:lnTo>
                    <a:pt x="1408" y="20"/>
                  </a:lnTo>
                  <a:lnTo>
                    <a:pt x="1273" y="39"/>
                  </a:lnTo>
                  <a:lnTo>
                    <a:pt x="1119" y="78"/>
                  </a:lnTo>
                  <a:lnTo>
                    <a:pt x="984" y="135"/>
                  </a:lnTo>
                  <a:lnTo>
                    <a:pt x="868" y="213"/>
                  </a:lnTo>
                  <a:lnTo>
                    <a:pt x="733" y="309"/>
                  </a:lnTo>
                  <a:lnTo>
                    <a:pt x="637" y="405"/>
                  </a:lnTo>
                  <a:lnTo>
                    <a:pt x="540" y="540"/>
                  </a:lnTo>
                  <a:lnTo>
                    <a:pt x="483" y="675"/>
                  </a:lnTo>
                  <a:lnTo>
                    <a:pt x="425" y="829"/>
                  </a:lnTo>
                  <a:lnTo>
                    <a:pt x="386" y="983"/>
                  </a:lnTo>
                  <a:lnTo>
                    <a:pt x="251" y="2275"/>
                  </a:lnTo>
                  <a:lnTo>
                    <a:pt x="136" y="3547"/>
                  </a:lnTo>
                  <a:lnTo>
                    <a:pt x="59" y="4800"/>
                  </a:lnTo>
                  <a:lnTo>
                    <a:pt x="20" y="6072"/>
                  </a:lnTo>
                  <a:lnTo>
                    <a:pt x="1" y="7325"/>
                  </a:lnTo>
                  <a:lnTo>
                    <a:pt x="1" y="8558"/>
                  </a:lnTo>
                  <a:lnTo>
                    <a:pt x="39" y="9792"/>
                  </a:lnTo>
                  <a:lnTo>
                    <a:pt x="97" y="11006"/>
                  </a:lnTo>
                  <a:lnTo>
                    <a:pt x="174" y="12220"/>
                  </a:lnTo>
                  <a:lnTo>
                    <a:pt x="290" y="13415"/>
                  </a:lnTo>
                  <a:lnTo>
                    <a:pt x="406" y="14610"/>
                  </a:lnTo>
                  <a:lnTo>
                    <a:pt x="560" y="15805"/>
                  </a:lnTo>
                  <a:lnTo>
                    <a:pt x="733" y="16962"/>
                  </a:lnTo>
                  <a:lnTo>
                    <a:pt x="926" y="18118"/>
                  </a:lnTo>
                  <a:lnTo>
                    <a:pt x="1138" y="19275"/>
                  </a:lnTo>
                  <a:lnTo>
                    <a:pt x="1369" y="20393"/>
                  </a:lnTo>
                  <a:lnTo>
                    <a:pt x="1601" y="21511"/>
                  </a:lnTo>
                  <a:lnTo>
                    <a:pt x="1870" y="22629"/>
                  </a:lnTo>
                  <a:lnTo>
                    <a:pt x="2140" y="23708"/>
                  </a:lnTo>
                  <a:lnTo>
                    <a:pt x="2429" y="24787"/>
                  </a:lnTo>
                  <a:lnTo>
                    <a:pt x="2738" y="25847"/>
                  </a:lnTo>
                  <a:lnTo>
                    <a:pt x="3065" y="26888"/>
                  </a:lnTo>
                  <a:lnTo>
                    <a:pt x="3393" y="27929"/>
                  </a:lnTo>
                  <a:lnTo>
                    <a:pt x="3721" y="28931"/>
                  </a:lnTo>
                  <a:lnTo>
                    <a:pt x="4068" y="29933"/>
                  </a:lnTo>
                  <a:lnTo>
                    <a:pt x="4434" y="30916"/>
                  </a:lnTo>
                  <a:lnTo>
                    <a:pt x="4800" y="31880"/>
                  </a:lnTo>
                  <a:lnTo>
                    <a:pt x="5166" y="32825"/>
                  </a:lnTo>
                  <a:lnTo>
                    <a:pt x="5552" y="33750"/>
                  </a:lnTo>
                  <a:lnTo>
                    <a:pt x="5937" y="34656"/>
                  </a:lnTo>
                  <a:lnTo>
                    <a:pt x="6708" y="36410"/>
                  </a:lnTo>
                  <a:lnTo>
                    <a:pt x="7498" y="38086"/>
                  </a:lnTo>
                  <a:lnTo>
                    <a:pt x="8289" y="39686"/>
                  </a:lnTo>
                  <a:lnTo>
                    <a:pt x="9079" y="41190"/>
                  </a:lnTo>
                  <a:lnTo>
                    <a:pt x="9850" y="42597"/>
                  </a:lnTo>
                  <a:lnTo>
                    <a:pt x="10602" y="43927"/>
                  </a:lnTo>
                  <a:lnTo>
                    <a:pt x="11334" y="45160"/>
                  </a:lnTo>
                  <a:lnTo>
                    <a:pt x="12028" y="46278"/>
                  </a:lnTo>
                  <a:lnTo>
                    <a:pt x="12683" y="47300"/>
                  </a:lnTo>
                  <a:lnTo>
                    <a:pt x="13281" y="48205"/>
                  </a:lnTo>
                  <a:lnTo>
                    <a:pt x="13820" y="49015"/>
                  </a:lnTo>
                  <a:lnTo>
                    <a:pt x="14726" y="50268"/>
                  </a:lnTo>
                  <a:lnTo>
                    <a:pt x="15305" y="51039"/>
                  </a:lnTo>
                  <a:lnTo>
                    <a:pt x="15497" y="51309"/>
                  </a:lnTo>
                  <a:lnTo>
                    <a:pt x="17271" y="51058"/>
                  </a:lnTo>
                  <a:lnTo>
                    <a:pt x="17348" y="49613"/>
                  </a:lnTo>
                  <a:lnTo>
                    <a:pt x="17425" y="48186"/>
                  </a:lnTo>
                  <a:lnTo>
                    <a:pt x="17483" y="46779"/>
                  </a:lnTo>
                  <a:lnTo>
                    <a:pt x="17502" y="45391"/>
                  </a:lnTo>
                  <a:lnTo>
                    <a:pt x="17521" y="44042"/>
                  </a:lnTo>
                  <a:lnTo>
                    <a:pt x="17502" y="42712"/>
                  </a:lnTo>
                  <a:lnTo>
                    <a:pt x="17483" y="41402"/>
                  </a:lnTo>
                  <a:lnTo>
                    <a:pt x="17425" y="40110"/>
                  </a:lnTo>
                  <a:lnTo>
                    <a:pt x="17367" y="38838"/>
                  </a:lnTo>
                  <a:lnTo>
                    <a:pt x="17290" y="37585"/>
                  </a:lnTo>
                  <a:lnTo>
                    <a:pt x="17193" y="36371"/>
                  </a:lnTo>
                  <a:lnTo>
                    <a:pt x="17078" y="35176"/>
                  </a:lnTo>
                  <a:lnTo>
                    <a:pt x="16943" y="34000"/>
                  </a:lnTo>
                  <a:lnTo>
                    <a:pt x="16808" y="32844"/>
                  </a:lnTo>
                  <a:lnTo>
                    <a:pt x="16654" y="31707"/>
                  </a:lnTo>
                  <a:lnTo>
                    <a:pt x="16480" y="30589"/>
                  </a:lnTo>
                  <a:lnTo>
                    <a:pt x="16288" y="29509"/>
                  </a:lnTo>
                  <a:lnTo>
                    <a:pt x="16095" y="28430"/>
                  </a:lnTo>
                  <a:lnTo>
                    <a:pt x="15883" y="27389"/>
                  </a:lnTo>
                  <a:lnTo>
                    <a:pt x="15671" y="26368"/>
                  </a:lnTo>
                  <a:lnTo>
                    <a:pt x="15439" y="25346"/>
                  </a:lnTo>
                  <a:lnTo>
                    <a:pt x="15189" y="24363"/>
                  </a:lnTo>
                  <a:lnTo>
                    <a:pt x="14938" y="23399"/>
                  </a:lnTo>
                  <a:lnTo>
                    <a:pt x="14668" y="22455"/>
                  </a:lnTo>
                  <a:lnTo>
                    <a:pt x="14399" y="21549"/>
                  </a:lnTo>
                  <a:lnTo>
                    <a:pt x="14129" y="20643"/>
                  </a:lnTo>
                  <a:lnTo>
                    <a:pt x="13840" y="19757"/>
                  </a:lnTo>
                  <a:lnTo>
                    <a:pt x="13531" y="18889"/>
                  </a:lnTo>
                  <a:lnTo>
                    <a:pt x="13242" y="18061"/>
                  </a:lnTo>
                  <a:lnTo>
                    <a:pt x="12934" y="17232"/>
                  </a:lnTo>
                  <a:lnTo>
                    <a:pt x="12606" y="16422"/>
                  </a:lnTo>
                  <a:lnTo>
                    <a:pt x="12298" y="15651"/>
                  </a:lnTo>
                  <a:lnTo>
                    <a:pt x="11970" y="14880"/>
                  </a:lnTo>
                  <a:lnTo>
                    <a:pt x="11642" y="14148"/>
                  </a:lnTo>
                  <a:lnTo>
                    <a:pt x="10968" y="12722"/>
                  </a:lnTo>
                  <a:lnTo>
                    <a:pt x="10274" y="11372"/>
                  </a:lnTo>
                  <a:lnTo>
                    <a:pt x="9599" y="10081"/>
                  </a:lnTo>
                  <a:lnTo>
                    <a:pt x="8905" y="8886"/>
                  </a:lnTo>
                  <a:lnTo>
                    <a:pt x="8212" y="7768"/>
                  </a:lnTo>
                  <a:lnTo>
                    <a:pt x="7518" y="6708"/>
                  </a:lnTo>
                  <a:lnTo>
                    <a:pt x="6843" y="5725"/>
                  </a:lnTo>
                  <a:lnTo>
                    <a:pt x="6188" y="4819"/>
                  </a:lnTo>
                  <a:lnTo>
                    <a:pt x="5532" y="3971"/>
                  </a:lnTo>
                  <a:lnTo>
                    <a:pt x="4916" y="3200"/>
                  </a:lnTo>
                  <a:lnTo>
                    <a:pt x="4318" y="2487"/>
                  </a:lnTo>
                  <a:lnTo>
                    <a:pt x="3759" y="1851"/>
                  </a:lnTo>
                  <a:lnTo>
                    <a:pt x="3220" y="1273"/>
                  </a:lnTo>
                  <a:lnTo>
                    <a:pt x="2718" y="771"/>
                  </a:lnTo>
                  <a:lnTo>
                    <a:pt x="2275" y="328"/>
                  </a:lnTo>
                  <a:lnTo>
                    <a:pt x="2140" y="213"/>
                  </a:lnTo>
                  <a:lnTo>
                    <a:pt x="2005" y="135"/>
                  </a:lnTo>
                  <a:lnTo>
                    <a:pt x="1870" y="58"/>
                  </a:lnTo>
                  <a:lnTo>
                    <a:pt x="1716" y="20"/>
                  </a:lnTo>
                  <a:lnTo>
                    <a:pt x="15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7"/>
            <p:cNvSpPr/>
            <p:nvPr/>
          </p:nvSpPr>
          <p:spPr>
            <a:xfrm>
              <a:off x="1348888" y="2225075"/>
              <a:ext cx="284325" cy="874600"/>
            </a:xfrm>
            <a:custGeom>
              <a:avLst/>
              <a:gdLst/>
              <a:ahLst/>
              <a:cxnLst/>
              <a:rect l="l" t="t" r="r" b="b"/>
              <a:pathLst>
                <a:path w="11373" h="34984" extrusionOk="0">
                  <a:moveTo>
                    <a:pt x="116" y="0"/>
                  </a:moveTo>
                  <a:lnTo>
                    <a:pt x="58" y="39"/>
                  </a:lnTo>
                  <a:lnTo>
                    <a:pt x="20" y="77"/>
                  </a:lnTo>
                  <a:lnTo>
                    <a:pt x="0" y="135"/>
                  </a:lnTo>
                  <a:lnTo>
                    <a:pt x="20" y="193"/>
                  </a:lnTo>
                  <a:lnTo>
                    <a:pt x="1350" y="4009"/>
                  </a:lnTo>
                  <a:lnTo>
                    <a:pt x="2737" y="8096"/>
                  </a:lnTo>
                  <a:lnTo>
                    <a:pt x="4414" y="13107"/>
                  </a:lnTo>
                  <a:lnTo>
                    <a:pt x="5301" y="15844"/>
                  </a:lnTo>
                  <a:lnTo>
                    <a:pt x="6226" y="18658"/>
                  </a:lnTo>
                  <a:lnTo>
                    <a:pt x="7151" y="21530"/>
                  </a:lnTo>
                  <a:lnTo>
                    <a:pt x="8038" y="24402"/>
                  </a:lnTo>
                  <a:lnTo>
                    <a:pt x="8905" y="27216"/>
                  </a:lnTo>
                  <a:lnTo>
                    <a:pt x="9715" y="29933"/>
                  </a:lnTo>
                  <a:lnTo>
                    <a:pt x="10428" y="32497"/>
                  </a:lnTo>
                  <a:lnTo>
                    <a:pt x="11064" y="34868"/>
                  </a:lnTo>
                  <a:lnTo>
                    <a:pt x="11083" y="34906"/>
                  </a:lnTo>
                  <a:lnTo>
                    <a:pt x="11122" y="34945"/>
                  </a:lnTo>
                  <a:lnTo>
                    <a:pt x="11160" y="34964"/>
                  </a:lnTo>
                  <a:lnTo>
                    <a:pt x="11218" y="34983"/>
                  </a:lnTo>
                  <a:lnTo>
                    <a:pt x="11257" y="34983"/>
                  </a:lnTo>
                  <a:lnTo>
                    <a:pt x="11314" y="34945"/>
                  </a:lnTo>
                  <a:lnTo>
                    <a:pt x="11353" y="34906"/>
                  </a:lnTo>
                  <a:lnTo>
                    <a:pt x="11372" y="34848"/>
                  </a:lnTo>
                  <a:lnTo>
                    <a:pt x="11353" y="34790"/>
                  </a:lnTo>
                  <a:lnTo>
                    <a:pt x="10717" y="32420"/>
                  </a:lnTo>
                  <a:lnTo>
                    <a:pt x="10004" y="29856"/>
                  </a:lnTo>
                  <a:lnTo>
                    <a:pt x="9194" y="27139"/>
                  </a:lnTo>
                  <a:lnTo>
                    <a:pt x="8327" y="24324"/>
                  </a:lnTo>
                  <a:lnTo>
                    <a:pt x="7440" y="21453"/>
                  </a:lnTo>
                  <a:lnTo>
                    <a:pt x="6515" y="18581"/>
                  </a:lnTo>
                  <a:lnTo>
                    <a:pt x="5590" y="15747"/>
                  </a:lnTo>
                  <a:lnTo>
                    <a:pt x="4703" y="13010"/>
                  </a:lnTo>
                  <a:lnTo>
                    <a:pt x="3007" y="7999"/>
                  </a:lnTo>
                  <a:lnTo>
                    <a:pt x="1619" y="3913"/>
                  </a:lnTo>
                  <a:lnTo>
                    <a:pt x="309" y="97"/>
                  </a:lnTo>
                  <a:lnTo>
                    <a:pt x="270" y="58"/>
                  </a:lnTo>
                  <a:lnTo>
                    <a:pt x="232" y="20"/>
                  </a:lnTo>
                  <a:lnTo>
                    <a:pt x="1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7"/>
            <p:cNvSpPr/>
            <p:nvPr/>
          </p:nvSpPr>
          <p:spPr>
            <a:xfrm>
              <a:off x="1211088" y="2587425"/>
              <a:ext cx="477050" cy="819175"/>
            </a:xfrm>
            <a:custGeom>
              <a:avLst/>
              <a:gdLst/>
              <a:ahLst/>
              <a:cxnLst/>
              <a:rect l="l" t="t" r="r" b="b"/>
              <a:pathLst>
                <a:path w="19082" h="32767" extrusionOk="0">
                  <a:moveTo>
                    <a:pt x="578" y="1"/>
                  </a:moveTo>
                  <a:lnTo>
                    <a:pt x="482" y="20"/>
                  </a:lnTo>
                  <a:lnTo>
                    <a:pt x="405" y="39"/>
                  </a:lnTo>
                  <a:lnTo>
                    <a:pt x="328" y="58"/>
                  </a:lnTo>
                  <a:lnTo>
                    <a:pt x="251" y="97"/>
                  </a:lnTo>
                  <a:lnTo>
                    <a:pt x="193" y="155"/>
                  </a:lnTo>
                  <a:lnTo>
                    <a:pt x="116" y="213"/>
                  </a:lnTo>
                  <a:lnTo>
                    <a:pt x="77" y="270"/>
                  </a:lnTo>
                  <a:lnTo>
                    <a:pt x="39" y="348"/>
                  </a:lnTo>
                  <a:lnTo>
                    <a:pt x="0" y="444"/>
                  </a:lnTo>
                  <a:lnTo>
                    <a:pt x="0" y="521"/>
                  </a:lnTo>
                  <a:lnTo>
                    <a:pt x="0" y="617"/>
                  </a:lnTo>
                  <a:lnTo>
                    <a:pt x="0" y="714"/>
                  </a:lnTo>
                  <a:lnTo>
                    <a:pt x="289" y="1832"/>
                  </a:lnTo>
                  <a:lnTo>
                    <a:pt x="655" y="3219"/>
                  </a:lnTo>
                  <a:lnTo>
                    <a:pt x="1118" y="4858"/>
                  </a:lnTo>
                  <a:lnTo>
                    <a:pt x="1677" y="6670"/>
                  </a:lnTo>
                  <a:lnTo>
                    <a:pt x="2332" y="8674"/>
                  </a:lnTo>
                  <a:lnTo>
                    <a:pt x="2698" y="9715"/>
                  </a:lnTo>
                  <a:lnTo>
                    <a:pt x="3084" y="10794"/>
                  </a:lnTo>
                  <a:lnTo>
                    <a:pt x="3489" y="11912"/>
                  </a:lnTo>
                  <a:lnTo>
                    <a:pt x="3932" y="13030"/>
                  </a:lnTo>
                  <a:lnTo>
                    <a:pt x="4395" y="14186"/>
                  </a:lnTo>
                  <a:lnTo>
                    <a:pt x="4876" y="15343"/>
                  </a:lnTo>
                  <a:lnTo>
                    <a:pt x="5397" y="16499"/>
                  </a:lnTo>
                  <a:lnTo>
                    <a:pt x="5936" y="17675"/>
                  </a:lnTo>
                  <a:lnTo>
                    <a:pt x="6495" y="18870"/>
                  </a:lnTo>
                  <a:lnTo>
                    <a:pt x="7093" y="20046"/>
                  </a:lnTo>
                  <a:lnTo>
                    <a:pt x="7710" y="21202"/>
                  </a:lnTo>
                  <a:lnTo>
                    <a:pt x="8346" y="22378"/>
                  </a:lnTo>
                  <a:lnTo>
                    <a:pt x="9020" y="23515"/>
                  </a:lnTo>
                  <a:lnTo>
                    <a:pt x="9734" y="24633"/>
                  </a:lnTo>
                  <a:lnTo>
                    <a:pt x="10447" y="25751"/>
                  </a:lnTo>
                  <a:lnTo>
                    <a:pt x="11218" y="26830"/>
                  </a:lnTo>
                  <a:lnTo>
                    <a:pt x="11989" y="27871"/>
                  </a:lnTo>
                  <a:lnTo>
                    <a:pt x="12798" y="28893"/>
                  </a:lnTo>
                  <a:lnTo>
                    <a:pt x="13222" y="29375"/>
                  </a:lnTo>
                  <a:lnTo>
                    <a:pt x="13646" y="29856"/>
                  </a:lnTo>
                  <a:lnTo>
                    <a:pt x="14089" y="30338"/>
                  </a:lnTo>
                  <a:lnTo>
                    <a:pt x="14514" y="30801"/>
                  </a:lnTo>
                  <a:lnTo>
                    <a:pt x="14957" y="31244"/>
                  </a:lnTo>
                  <a:lnTo>
                    <a:pt x="15419" y="31688"/>
                  </a:lnTo>
                  <a:lnTo>
                    <a:pt x="15882" y="32112"/>
                  </a:lnTo>
                  <a:lnTo>
                    <a:pt x="16345" y="32516"/>
                  </a:lnTo>
                  <a:lnTo>
                    <a:pt x="16557" y="32593"/>
                  </a:lnTo>
                  <a:lnTo>
                    <a:pt x="16826" y="32671"/>
                  </a:lnTo>
                  <a:lnTo>
                    <a:pt x="17154" y="32728"/>
                  </a:lnTo>
                  <a:lnTo>
                    <a:pt x="17559" y="32767"/>
                  </a:lnTo>
                  <a:lnTo>
                    <a:pt x="18021" y="32767"/>
                  </a:lnTo>
                  <a:lnTo>
                    <a:pt x="18272" y="32728"/>
                  </a:lnTo>
                  <a:lnTo>
                    <a:pt x="18542" y="32690"/>
                  </a:lnTo>
                  <a:lnTo>
                    <a:pt x="18812" y="32613"/>
                  </a:lnTo>
                  <a:lnTo>
                    <a:pt x="19082" y="32516"/>
                  </a:lnTo>
                  <a:lnTo>
                    <a:pt x="18812" y="31514"/>
                  </a:lnTo>
                  <a:lnTo>
                    <a:pt x="18465" y="30319"/>
                  </a:lnTo>
                  <a:lnTo>
                    <a:pt x="17964" y="28758"/>
                  </a:lnTo>
                  <a:lnTo>
                    <a:pt x="17347" y="26850"/>
                  </a:lnTo>
                  <a:lnTo>
                    <a:pt x="16961" y="25809"/>
                  </a:lnTo>
                  <a:lnTo>
                    <a:pt x="16557" y="24691"/>
                  </a:lnTo>
                  <a:lnTo>
                    <a:pt x="16133" y="23535"/>
                  </a:lnTo>
                  <a:lnTo>
                    <a:pt x="15651" y="22320"/>
                  </a:lnTo>
                  <a:lnTo>
                    <a:pt x="15150" y="21048"/>
                  </a:lnTo>
                  <a:lnTo>
                    <a:pt x="14591" y="19776"/>
                  </a:lnTo>
                  <a:lnTo>
                    <a:pt x="14012" y="18446"/>
                  </a:lnTo>
                  <a:lnTo>
                    <a:pt x="13396" y="17116"/>
                  </a:lnTo>
                  <a:lnTo>
                    <a:pt x="12740" y="15767"/>
                  </a:lnTo>
                  <a:lnTo>
                    <a:pt x="12046" y="14418"/>
                  </a:lnTo>
                  <a:lnTo>
                    <a:pt x="11314" y="13049"/>
                  </a:lnTo>
                  <a:lnTo>
                    <a:pt x="10562" y="11719"/>
                  </a:lnTo>
                  <a:lnTo>
                    <a:pt x="9753" y="10370"/>
                  </a:lnTo>
                  <a:lnTo>
                    <a:pt x="8924" y="9060"/>
                  </a:lnTo>
                  <a:lnTo>
                    <a:pt x="8500" y="8423"/>
                  </a:lnTo>
                  <a:lnTo>
                    <a:pt x="8057" y="7768"/>
                  </a:lnTo>
                  <a:lnTo>
                    <a:pt x="7594" y="7151"/>
                  </a:lnTo>
                  <a:lnTo>
                    <a:pt x="7151" y="6535"/>
                  </a:lnTo>
                  <a:lnTo>
                    <a:pt x="6669" y="5918"/>
                  </a:lnTo>
                  <a:lnTo>
                    <a:pt x="6206" y="5320"/>
                  </a:lnTo>
                  <a:lnTo>
                    <a:pt x="5705" y="4723"/>
                  </a:lnTo>
                  <a:lnTo>
                    <a:pt x="5223" y="4164"/>
                  </a:lnTo>
                  <a:lnTo>
                    <a:pt x="4703" y="3586"/>
                  </a:lnTo>
                  <a:lnTo>
                    <a:pt x="4202" y="3046"/>
                  </a:lnTo>
                  <a:lnTo>
                    <a:pt x="3681" y="2526"/>
                  </a:lnTo>
                  <a:lnTo>
                    <a:pt x="3142" y="2005"/>
                  </a:lnTo>
                  <a:lnTo>
                    <a:pt x="2602" y="1504"/>
                  </a:lnTo>
                  <a:lnTo>
                    <a:pt x="2043" y="1022"/>
                  </a:lnTo>
                  <a:lnTo>
                    <a:pt x="1484" y="560"/>
                  </a:lnTo>
                  <a:lnTo>
                    <a:pt x="925" y="136"/>
                  </a:lnTo>
                  <a:lnTo>
                    <a:pt x="829" y="78"/>
                  </a:lnTo>
                  <a:lnTo>
                    <a:pt x="752" y="39"/>
                  </a:lnTo>
                  <a:lnTo>
                    <a:pt x="655" y="20"/>
                  </a:lnTo>
                  <a:lnTo>
                    <a:pt x="5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7"/>
            <p:cNvSpPr/>
            <p:nvPr/>
          </p:nvSpPr>
          <p:spPr>
            <a:xfrm>
              <a:off x="1297813" y="2741625"/>
              <a:ext cx="318525" cy="591750"/>
            </a:xfrm>
            <a:custGeom>
              <a:avLst/>
              <a:gdLst/>
              <a:ahLst/>
              <a:cxnLst/>
              <a:rect l="l" t="t" r="r" b="b"/>
              <a:pathLst>
                <a:path w="12741" h="23670" extrusionOk="0">
                  <a:moveTo>
                    <a:pt x="155" y="0"/>
                  </a:moveTo>
                  <a:lnTo>
                    <a:pt x="97" y="20"/>
                  </a:lnTo>
                  <a:lnTo>
                    <a:pt x="39" y="58"/>
                  </a:lnTo>
                  <a:lnTo>
                    <a:pt x="20" y="116"/>
                  </a:lnTo>
                  <a:lnTo>
                    <a:pt x="0" y="174"/>
                  </a:lnTo>
                  <a:lnTo>
                    <a:pt x="20" y="232"/>
                  </a:lnTo>
                  <a:lnTo>
                    <a:pt x="5628" y="10736"/>
                  </a:lnTo>
                  <a:lnTo>
                    <a:pt x="12471" y="23592"/>
                  </a:lnTo>
                  <a:lnTo>
                    <a:pt x="12490" y="23631"/>
                  </a:lnTo>
                  <a:lnTo>
                    <a:pt x="12529" y="23650"/>
                  </a:lnTo>
                  <a:lnTo>
                    <a:pt x="12606" y="23669"/>
                  </a:lnTo>
                  <a:lnTo>
                    <a:pt x="12664" y="23669"/>
                  </a:lnTo>
                  <a:lnTo>
                    <a:pt x="12721" y="23631"/>
                  </a:lnTo>
                  <a:lnTo>
                    <a:pt x="12741" y="23573"/>
                  </a:lnTo>
                  <a:lnTo>
                    <a:pt x="12741" y="23515"/>
                  </a:lnTo>
                  <a:lnTo>
                    <a:pt x="12741" y="23457"/>
                  </a:lnTo>
                  <a:lnTo>
                    <a:pt x="5879" y="10582"/>
                  </a:lnTo>
                  <a:lnTo>
                    <a:pt x="289" y="77"/>
                  </a:lnTo>
                  <a:lnTo>
                    <a:pt x="251" y="39"/>
                  </a:lnTo>
                  <a:lnTo>
                    <a:pt x="212" y="20"/>
                  </a:lnTo>
                  <a:lnTo>
                    <a:pt x="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7"/>
            <p:cNvSpPr/>
            <p:nvPr/>
          </p:nvSpPr>
          <p:spPr>
            <a:xfrm>
              <a:off x="1213013" y="2993150"/>
              <a:ext cx="454875" cy="430325"/>
            </a:xfrm>
            <a:custGeom>
              <a:avLst/>
              <a:gdLst/>
              <a:ahLst/>
              <a:cxnLst/>
              <a:rect l="l" t="t" r="r" b="b"/>
              <a:pathLst>
                <a:path w="18195" h="17213" extrusionOk="0">
                  <a:moveTo>
                    <a:pt x="289" y="1"/>
                  </a:moveTo>
                  <a:lnTo>
                    <a:pt x="193" y="39"/>
                  </a:lnTo>
                  <a:lnTo>
                    <a:pt x="116" y="97"/>
                  </a:lnTo>
                  <a:lnTo>
                    <a:pt x="58" y="174"/>
                  </a:lnTo>
                  <a:lnTo>
                    <a:pt x="19" y="270"/>
                  </a:lnTo>
                  <a:lnTo>
                    <a:pt x="0" y="367"/>
                  </a:lnTo>
                  <a:lnTo>
                    <a:pt x="19" y="482"/>
                  </a:lnTo>
                  <a:lnTo>
                    <a:pt x="270" y="1041"/>
                  </a:lnTo>
                  <a:lnTo>
                    <a:pt x="559" y="1716"/>
                  </a:lnTo>
                  <a:lnTo>
                    <a:pt x="925" y="2506"/>
                  </a:lnTo>
                  <a:lnTo>
                    <a:pt x="1369" y="3374"/>
                  </a:lnTo>
                  <a:lnTo>
                    <a:pt x="1870" y="4337"/>
                  </a:lnTo>
                  <a:lnTo>
                    <a:pt x="2429" y="5359"/>
                  </a:lnTo>
                  <a:lnTo>
                    <a:pt x="3065" y="6438"/>
                  </a:lnTo>
                  <a:lnTo>
                    <a:pt x="3778" y="7556"/>
                  </a:lnTo>
                  <a:lnTo>
                    <a:pt x="4163" y="8134"/>
                  </a:lnTo>
                  <a:lnTo>
                    <a:pt x="4549" y="8713"/>
                  </a:lnTo>
                  <a:lnTo>
                    <a:pt x="4973" y="9310"/>
                  </a:lnTo>
                  <a:lnTo>
                    <a:pt x="5397" y="9888"/>
                  </a:lnTo>
                  <a:lnTo>
                    <a:pt x="5859" y="10466"/>
                  </a:lnTo>
                  <a:lnTo>
                    <a:pt x="6322" y="11064"/>
                  </a:lnTo>
                  <a:lnTo>
                    <a:pt x="6804" y="11642"/>
                  </a:lnTo>
                  <a:lnTo>
                    <a:pt x="7305" y="12220"/>
                  </a:lnTo>
                  <a:lnTo>
                    <a:pt x="7845" y="12799"/>
                  </a:lnTo>
                  <a:lnTo>
                    <a:pt x="8384" y="13377"/>
                  </a:lnTo>
                  <a:lnTo>
                    <a:pt x="8943" y="13936"/>
                  </a:lnTo>
                  <a:lnTo>
                    <a:pt x="9522" y="14495"/>
                  </a:lnTo>
                  <a:lnTo>
                    <a:pt x="10119" y="15034"/>
                  </a:lnTo>
                  <a:lnTo>
                    <a:pt x="10736" y="15555"/>
                  </a:lnTo>
                  <a:lnTo>
                    <a:pt x="11372" y="16075"/>
                  </a:lnTo>
                  <a:lnTo>
                    <a:pt x="12027" y="16576"/>
                  </a:lnTo>
                  <a:lnTo>
                    <a:pt x="12316" y="16634"/>
                  </a:lnTo>
                  <a:lnTo>
                    <a:pt x="13068" y="16769"/>
                  </a:lnTo>
                  <a:lnTo>
                    <a:pt x="14109" y="16962"/>
                  </a:lnTo>
                  <a:lnTo>
                    <a:pt x="14687" y="17039"/>
                  </a:lnTo>
                  <a:lnTo>
                    <a:pt x="15285" y="17116"/>
                  </a:lnTo>
                  <a:lnTo>
                    <a:pt x="15882" y="17174"/>
                  </a:lnTo>
                  <a:lnTo>
                    <a:pt x="16441" y="17212"/>
                  </a:lnTo>
                  <a:lnTo>
                    <a:pt x="16961" y="17212"/>
                  </a:lnTo>
                  <a:lnTo>
                    <a:pt x="17424" y="17174"/>
                  </a:lnTo>
                  <a:lnTo>
                    <a:pt x="17617" y="17155"/>
                  </a:lnTo>
                  <a:lnTo>
                    <a:pt x="17790" y="17116"/>
                  </a:lnTo>
                  <a:lnTo>
                    <a:pt x="17925" y="17058"/>
                  </a:lnTo>
                  <a:lnTo>
                    <a:pt x="18041" y="16981"/>
                  </a:lnTo>
                  <a:lnTo>
                    <a:pt x="18118" y="16904"/>
                  </a:lnTo>
                  <a:lnTo>
                    <a:pt x="18176" y="16808"/>
                  </a:lnTo>
                  <a:lnTo>
                    <a:pt x="18195" y="16711"/>
                  </a:lnTo>
                  <a:lnTo>
                    <a:pt x="18156" y="16576"/>
                  </a:lnTo>
                  <a:lnTo>
                    <a:pt x="18022" y="16191"/>
                  </a:lnTo>
                  <a:lnTo>
                    <a:pt x="17867" y="15825"/>
                  </a:lnTo>
                  <a:lnTo>
                    <a:pt x="17520" y="15092"/>
                  </a:lnTo>
                  <a:lnTo>
                    <a:pt x="17116" y="14360"/>
                  </a:lnTo>
                  <a:lnTo>
                    <a:pt x="16692" y="13627"/>
                  </a:lnTo>
                  <a:lnTo>
                    <a:pt x="16229" y="12914"/>
                  </a:lnTo>
                  <a:lnTo>
                    <a:pt x="15728" y="12220"/>
                  </a:lnTo>
                  <a:lnTo>
                    <a:pt x="15188" y="11527"/>
                  </a:lnTo>
                  <a:lnTo>
                    <a:pt x="14610" y="10852"/>
                  </a:lnTo>
                  <a:lnTo>
                    <a:pt x="14032" y="10197"/>
                  </a:lnTo>
                  <a:lnTo>
                    <a:pt x="13415" y="9541"/>
                  </a:lnTo>
                  <a:lnTo>
                    <a:pt x="12779" y="8905"/>
                  </a:lnTo>
                  <a:lnTo>
                    <a:pt x="12124" y="8288"/>
                  </a:lnTo>
                  <a:lnTo>
                    <a:pt x="11468" y="7672"/>
                  </a:lnTo>
                  <a:lnTo>
                    <a:pt x="10794" y="7093"/>
                  </a:lnTo>
                  <a:lnTo>
                    <a:pt x="10119" y="6515"/>
                  </a:lnTo>
                  <a:lnTo>
                    <a:pt x="9425" y="5956"/>
                  </a:lnTo>
                  <a:lnTo>
                    <a:pt x="8751" y="5417"/>
                  </a:lnTo>
                  <a:lnTo>
                    <a:pt x="8076" y="4896"/>
                  </a:lnTo>
                  <a:lnTo>
                    <a:pt x="7382" y="4414"/>
                  </a:lnTo>
                  <a:lnTo>
                    <a:pt x="6727" y="3933"/>
                  </a:lnTo>
                  <a:lnTo>
                    <a:pt x="5416" y="3046"/>
                  </a:lnTo>
                  <a:lnTo>
                    <a:pt x="4202" y="2236"/>
                  </a:lnTo>
                  <a:lnTo>
                    <a:pt x="3065" y="1542"/>
                  </a:lnTo>
                  <a:lnTo>
                    <a:pt x="2062" y="926"/>
                  </a:lnTo>
                  <a:lnTo>
                    <a:pt x="1195" y="425"/>
                  </a:lnTo>
                  <a:lnTo>
                    <a:pt x="501" y="58"/>
                  </a:lnTo>
                  <a:lnTo>
                    <a:pt x="405" y="20"/>
                  </a:lnTo>
                  <a:lnTo>
                    <a:pt x="2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7"/>
            <p:cNvSpPr/>
            <p:nvPr/>
          </p:nvSpPr>
          <p:spPr>
            <a:xfrm>
              <a:off x="1323838" y="3109275"/>
              <a:ext cx="271300" cy="290100"/>
            </a:xfrm>
            <a:custGeom>
              <a:avLst/>
              <a:gdLst/>
              <a:ahLst/>
              <a:cxnLst/>
              <a:rect l="l" t="t" r="r" b="b"/>
              <a:pathLst>
                <a:path w="10852" h="11604" extrusionOk="0">
                  <a:moveTo>
                    <a:pt x="97" y="1"/>
                  </a:moveTo>
                  <a:lnTo>
                    <a:pt x="58" y="39"/>
                  </a:lnTo>
                  <a:lnTo>
                    <a:pt x="19" y="97"/>
                  </a:lnTo>
                  <a:lnTo>
                    <a:pt x="0" y="136"/>
                  </a:lnTo>
                  <a:lnTo>
                    <a:pt x="19" y="193"/>
                  </a:lnTo>
                  <a:lnTo>
                    <a:pt x="39" y="251"/>
                  </a:lnTo>
                  <a:lnTo>
                    <a:pt x="1619" y="1986"/>
                  </a:lnTo>
                  <a:lnTo>
                    <a:pt x="4838" y="5494"/>
                  </a:lnTo>
                  <a:lnTo>
                    <a:pt x="6631" y="7441"/>
                  </a:lnTo>
                  <a:lnTo>
                    <a:pt x="8307" y="9233"/>
                  </a:lnTo>
                  <a:lnTo>
                    <a:pt x="9695" y="10679"/>
                  </a:lnTo>
                  <a:lnTo>
                    <a:pt x="10216" y="11199"/>
                  </a:lnTo>
                  <a:lnTo>
                    <a:pt x="10601" y="11565"/>
                  </a:lnTo>
                  <a:lnTo>
                    <a:pt x="10659" y="11604"/>
                  </a:lnTo>
                  <a:lnTo>
                    <a:pt x="10774" y="11604"/>
                  </a:lnTo>
                  <a:lnTo>
                    <a:pt x="10813" y="11565"/>
                  </a:lnTo>
                  <a:lnTo>
                    <a:pt x="10852" y="11507"/>
                  </a:lnTo>
                  <a:lnTo>
                    <a:pt x="10852" y="11450"/>
                  </a:lnTo>
                  <a:lnTo>
                    <a:pt x="10852" y="11392"/>
                  </a:lnTo>
                  <a:lnTo>
                    <a:pt x="10813" y="11353"/>
                  </a:lnTo>
                  <a:lnTo>
                    <a:pt x="10408" y="10968"/>
                  </a:lnTo>
                  <a:lnTo>
                    <a:pt x="9888" y="10447"/>
                  </a:lnTo>
                  <a:lnTo>
                    <a:pt x="8462" y="8963"/>
                  </a:lnTo>
                  <a:lnTo>
                    <a:pt x="6765" y="7151"/>
                  </a:lnTo>
                  <a:lnTo>
                    <a:pt x="4954" y="5185"/>
                  </a:lnTo>
                  <a:lnTo>
                    <a:pt x="1716" y="1639"/>
                  </a:lnTo>
                  <a:lnTo>
                    <a:pt x="270" y="58"/>
                  </a:lnTo>
                  <a:lnTo>
                    <a:pt x="212" y="20"/>
                  </a:lnTo>
                  <a:lnTo>
                    <a:pt x="1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7"/>
            <p:cNvSpPr/>
            <p:nvPr/>
          </p:nvSpPr>
          <p:spPr>
            <a:xfrm>
              <a:off x="1597038" y="2270850"/>
              <a:ext cx="260725" cy="1129500"/>
            </a:xfrm>
            <a:custGeom>
              <a:avLst/>
              <a:gdLst/>
              <a:ahLst/>
              <a:cxnLst/>
              <a:rect l="l" t="t" r="r" b="b"/>
              <a:pathLst>
                <a:path w="10429" h="45180" extrusionOk="0">
                  <a:moveTo>
                    <a:pt x="7132" y="0"/>
                  </a:moveTo>
                  <a:lnTo>
                    <a:pt x="7055" y="20"/>
                  </a:lnTo>
                  <a:lnTo>
                    <a:pt x="6959" y="39"/>
                  </a:lnTo>
                  <a:lnTo>
                    <a:pt x="6882" y="77"/>
                  </a:lnTo>
                  <a:lnTo>
                    <a:pt x="6785" y="135"/>
                  </a:lnTo>
                  <a:lnTo>
                    <a:pt x="6727" y="212"/>
                  </a:lnTo>
                  <a:lnTo>
                    <a:pt x="6650" y="290"/>
                  </a:lnTo>
                  <a:lnTo>
                    <a:pt x="6188" y="983"/>
                  </a:lnTo>
                  <a:lnTo>
                    <a:pt x="5744" y="1716"/>
                  </a:lnTo>
                  <a:lnTo>
                    <a:pt x="5320" y="2448"/>
                  </a:lnTo>
                  <a:lnTo>
                    <a:pt x="4916" y="3219"/>
                  </a:lnTo>
                  <a:lnTo>
                    <a:pt x="4530" y="4009"/>
                  </a:lnTo>
                  <a:lnTo>
                    <a:pt x="4164" y="4800"/>
                  </a:lnTo>
                  <a:lnTo>
                    <a:pt x="3817" y="5628"/>
                  </a:lnTo>
                  <a:lnTo>
                    <a:pt x="3489" y="6457"/>
                  </a:lnTo>
                  <a:lnTo>
                    <a:pt x="3181" y="7305"/>
                  </a:lnTo>
                  <a:lnTo>
                    <a:pt x="2873" y="8153"/>
                  </a:lnTo>
                  <a:lnTo>
                    <a:pt x="2603" y="9021"/>
                  </a:lnTo>
                  <a:lnTo>
                    <a:pt x="2352" y="9907"/>
                  </a:lnTo>
                  <a:lnTo>
                    <a:pt x="2102" y="10794"/>
                  </a:lnTo>
                  <a:lnTo>
                    <a:pt x="1870" y="11700"/>
                  </a:lnTo>
                  <a:lnTo>
                    <a:pt x="1658" y="12606"/>
                  </a:lnTo>
                  <a:lnTo>
                    <a:pt x="1466" y="13531"/>
                  </a:lnTo>
                  <a:lnTo>
                    <a:pt x="1292" y="14456"/>
                  </a:lnTo>
                  <a:lnTo>
                    <a:pt x="1119" y="15381"/>
                  </a:lnTo>
                  <a:lnTo>
                    <a:pt x="964" y="16306"/>
                  </a:lnTo>
                  <a:lnTo>
                    <a:pt x="829" y="17232"/>
                  </a:lnTo>
                  <a:lnTo>
                    <a:pt x="695" y="18176"/>
                  </a:lnTo>
                  <a:lnTo>
                    <a:pt x="579" y="19120"/>
                  </a:lnTo>
                  <a:lnTo>
                    <a:pt x="386" y="20971"/>
                  </a:lnTo>
                  <a:lnTo>
                    <a:pt x="232" y="22840"/>
                  </a:lnTo>
                  <a:lnTo>
                    <a:pt x="136" y="24671"/>
                  </a:lnTo>
                  <a:lnTo>
                    <a:pt x="59" y="26483"/>
                  </a:lnTo>
                  <a:lnTo>
                    <a:pt x="20" y="28276"/>
                  </a:lnTo>
                  <a:lnTo>
                    <a:pt x="1" y="30010"/>
                  </a:lnTo>
                  <a:lnTo>
                    <a:pt x="20" y="31687"/>
                  </a:lnTo>
                  <a:lnTo>
                    <a:pt x="59" y="33306"/>
                  </a:lnTo>
                  <a:lnTo>
                    <a:pt x="116" y="34868"/>
                  </a:lnTo>
                  <a:lnTo>
                    <a:pt x="193" y="36352"/>
                  </a:lnTo>
                  <a:lnTo>
                    <a:pt x="290" y="37739"/>
                  </a:lnTo>
                  <a:lnTo>
                    <a:pt x="367" y="39050"/>
                  </a:lnTo>
                  <a:lnTo>
                    <a:pt x="483" y="40245"/>
                  </a:lnTo>
                  <a:lnTo>
                    <a:pt x="675" y="42307"/>
                  </a:lnTo>
                  <a:lnTo>
                    <a:pt x="849" y="43869"/>
                  </a:lnTo>
                  <a:lnTo>
                    <a:pt x="984" y="44852"/>
                  </a:lnTo>
                  <a:lnTo>
                    <a:pt x="1041" y="45179"/>
                  </a:lnTo>
                  <a:lnTo>
                    <a:pt x="5783" y="44447"/>
                  </a:lnTo>
                  <a:lnTo>
                    <a:pt x="6149" y="43522"/>
                  </a:lnTo>
                  <a:lnTo>
                    <a:pt x="6496" y="42597"/>
                  </a:lnTo>
                  <a:lnTo>
                    <a:pt x="6843" y="41671"/>
                  </a:lnTo>
                  <a:lnTo>
                    <a:pt x="7151" y="40746"/>
                  </a:lnTo>
                  <a:lnTo>
                    <a:pt x="7460" y="39821"/>
                  </a:lnTo>
                  <a:lnTo>
                    <a:pt x="7730" y="38896"/>
                  </a:lnTo>
                  <a:lnTo>
                    <a:pt x="7999" y="37990"/>
                  </a:lnTo>
                  <a:lnTo>
                    <a:pt x="8250" y="37065"/>
                  </a:lnTo>
                  <a:lnTo>
                    <a:pt x="8481" y="36140"/>
                  </a:lnTo>
                  <a:lnTo>
                    <a:pt x="8693" y="35234"/>
                  </a:lnTo>
                  <a:lnTo>
                    <a:pt x="8905" y="34309"/>
                  </a:lnTo>
                  <a:lnTo>
                    <a:pt x="9098" y="33403"/>
                  </a:lnTo>
                  <a:lnTo>
                    <a:pt x="9272" y="32497"/>
                  </a:lnTo>
                  <a:lnTo>
                    <a:pt x="9426" y="31610"/>
                  </a:lnTo>
                  <a:lnTo>
                    <a:pt x="9580" y="30704"/>
                  </a:lnTo>
                  <a:lnTo>
                    <a:pt x="9715" y="29818"/>
                  </a:lnTo>
                  <a:lnTo>
                    <a:pt x="9831" y="28931"/>
                  </a:lnTo>
                  <a:lnTo>
                    <a:pt x="9946" y="28044"/>
                  </a:lnTo>
                  <a:lnTo>
                    <a:pt x="10120" y="26310"/>
                  </a:lnTo>
                  <a:lnTo>
                    <a:pt x="10255" y="24594"/>
                  </a:lnTo>
                  <a:lnTo>
                    <a:pt x="10351" y="22918"/>
                  </a:lnTo>
                  <a:lnTo>
                    <a:pt x="10409" y="21260"/>
                  </a:lnTo>
                  <a:lnTo>
                    <a:pt x="10428" y="19641"/>
                  </a:lnTo>
                  <a:lnTo>
                    <a:pt x="10409" y="18080"/>
                  </a:lnTo>
                  <a:lnTo>
                    <a:pt x="10370" y="16538"/>
                  </a:lnTo>
                  <a:lnTo>
                    <a:pt x="10293" y="15054"/>
                  </a:lnTo>
                  <a:lnTo>
                    <a:pt x="10197" y="13627"/>
                  </a:lnTo>
                  <a:lnTo>
                    <a:pt x="10081" y="12240"/>
                  </a:lnTo>
                  <a:lnTo>
                    <a:pt x="9946" y="10910"/>
                  </a:lnTo>
                  <a:lnTo>
                    <a:pt x="9792" y="9638"/>
                  </a:lnTo>
                  <a:lnTo>
                    <a:pt x="9619" y="8443"/>
                  </a:lnTo>
                  <a:lnTo>
                    <a:pt x="9445" y="7286"/>
                  </a:lnTo>
                  <a:lnTo>
                    <a:pt x="9272" y="6207"/>
                  </a:lnTo>
                  <a:lnTo>
                    <a:pt x="9079" y="5204"/>
                  </a:lnTo>
                  <a:lnTo>
                    <a:pt x="8886" y="4279"/>
                  </a:lnTo>
                  <a:lnTo>
                    <a:pt x="8713" y="3431"/>
                  </a:lnTo>
                  <a:lnTo>
                    <a:pt x="8520" y="2660"/>
                  </a:lnTo>
                  <a:lnTo>
                    <a:pt x="8346" y="1966"/>
                  </a:lnTo>
                  <a:lnTo>
                    <a:pt x="8192" y="1350"/>
                  </a:lnTo>
                  <a:lnTo>
                    <a:pt x="8038" y="848"/>
                  </a:lnTo>
                  <a:lnTo>
                    <a:pt x="7903" y="424"/>
                  </a:lnTo>
                  <a:lnTo>
                    <a:pt x="7865" y="328"/>
                  </a:lnTo>
                  <a:lnTo>
                    <a:pt x="7807" y="251"/>
                  </a:lnTo>
                  <a:lnTo>
                    <a:pt x="7749" y="193"/>
                  </a:lnTo>
                  <a:lnTo>
                    <a:pt x="7672" y="135"/>
                  </a:lnTo>
                  <a:lnTo>
                    <a:pt x="7595" y="77"/>
                  </a:lnTo>
                  <a:lnTo>
                    <a:pt x="7518" y="39"/>
                  </a:lnTo>
                  <a:lnTo>
                    <a:pt x="73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7"/>
            <p:cNvSpPr/>
            <p:nvPr/>
          </p:nvSpPr>
          <p:spPr>
            <a:xfrm>
              <a:off x="1681838" y="2460700"/>
              <a:ext cx="73275" cy="660650"/>
            </a:xfrm>
            <a:custGeom>
              <a:avLst/>
              <a:gdLst/>
              <a:ahLst/>
              <a:cxnLst/>
              <a:rect l="l" t="t" r="r" b="b"/>
              <a:pathLst>
                <a:path w="2931" h="26426" extrusionOk="0">
                  <a:moveTo>
                    <a:pt x="2738" y="0"/>
                  </a:moveTo>
                  <a:lnTo>
                    <a:pt x="2680" y="39"/>
                  </a:lnTo>
                  <a:lnTo>
                    <a:pt x="2661" y="78"/>
                  </a:lnTo>
                  <a:lnTo>
                    <a:pt x="2642" y="135"/>
                  </a:lnTo>
                  <a:lnTo>
                    <a:pt x="2237" y="3952"/>
                  </a:lnTo>
                  <a:lnTo>
                    <a:pt x="1350" y="12317"/>
                  </a:lnTo>
                  <a:lnTo>
                    <a:pt x="868" y="16923"/>
                  </a:lnTo>
                  <a:lnTo>
                    <a:pt x="464" y="21125"/>
                  </a:lnTo>
                  <a:lnTo>
                    <a:pt x="136" y="24421"/>
                  </a:lnTo>
                  <a:lnTo>
                    <a:pt x="40" y="25558"/>
                  </a:lnTo>
                  <a:lnTo>
                    <a:pt x="1" y="26271"/>
                  </a:lnTo>
                  <a:lnTo>
                    <a:pt x="1" y="26329"/>
                  </a:lnTo>
                  <a:lnTo>
                    <a:pt x="40" y="26387"/>
                  </a:lnTo>
                  <a:lnTo>
                    <a:pt x="78" y="26426"/>
                  </a:lnTo>
                  <a:lnTo>
                    <a:pt x="194" y="26426"/>
                  </a:lnTo>
                  <a:lnTo>
                    <a:pt x="252" y="26387"/>
                  </a:lnTo>
                  <a:lnTo>
                    <a:pt x="290" y="26348"/>
                  </a:lnTo>
                  <a:lnTo>
                    <a:pt x="290" y="26291"/>
                  </a:lnTo>
                  <a:lnTo>
                    <a:pt x="348" y="25577"/>
                  </a:lnTo>
                  <a:lnTo>
                    <a:pt x="444" y="24421"/>
                  </a:lnTo>
                  <a:lnTo>
                    <a:pt x="753" y="21144"/>
                  </a:lnTo>
                  <a:lnTo>
                    <a:pt x="1177" y="16943"/>
                  </a:lnTo>
                  <a:lnTo>
                    <a:pt x="1659" y="12336"/>
                  </a:lnTo>
                  <a:lnTo>
                    <a:pt x="2526" y="3971"/>
                  </a:lnTo>
                  <a:lnTo>
                    <a:pt x="2931" y="174"/>
                  </a:lnTo>
                  <a:lnTo>
                    <a:pt x="2931" y="97"/>
                  </a:lnTo>
                  <a:lnTo>
                    <a:pt x="2892" y="58"/>
                  </a:lnTo>
                  <a:lnTo>
                    <a:pt x="2854" y="20"/>
                  </a:lnTo>
                  <a:lnTo>
                    <a:pt x="27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7"/>
            <p:cNvSpPr/>
            <p:nvPr/>
          </p:nvSpPr>
          <p:spPr>
            <a:xfrm>
              <a:off x="1643788" y="2861125"/>
              <a:ext cx="163850" cy="546450"/>
            </a:xfrm>
            <a:custGeom>
              <a:avLst/>
              <a:gdLst/>
              <a:ahLst/>
              <a:cxnLst/>
              <a:rect l="l" t="t" r="r" b="b"/>
              <a:pathLst>
                <a:path w="6554" h="21858" extrusionOk="0">
                  <a:moveTo>
                    <a:pt x="5108" y="0"/>
                  </a:moveTo>
                  <a:lnTo>
                    <a:pt x="4973" y="20"/>
                  </a:lnTo>
                  <a:lnTo>
                    <a:pt x="4857" y="77"/>
                  </a:lnTo>
                  <a:lnTo>
                    <a:pt x="4761" y="155"/>
                  </a:lnTo>
                  <a:lnTo>
                    <a:pt x="4433" y="540"/>
                  </a:lnTo>
                  <a:lnTo>
                    <a:pt x="4125" y="945"/>
                  </a:lnTo>
                  <a:lnTo>
                    <a:pt x="3817" y="1330"/>
                  </a:lnTo>
                  <a:lnTo>
                    <a:pt x="3527" y="1735"/>
                  </a:lnTo>
                  <a:lnTo>
                    <a:pt x="3258" y="2140"/>
                  </a:lnTo>
                  <a:lnTo>
                    <a:pt x="3007" y="2545"/>
                  </a:lnTo>
                  <a:lnTo>
                    <a:pt x="2757" y="2949"/>
                  </a:lnTo>
                  <a:lnTo>
                    <a:pt x="2525" y="3373"/>
                  </a:lnTo>
                  <a:lnTo>
                    <a:pt x="2313" y="3797"/>
                  </a:lnTo>
                  <a:lnTo>
                    <a:pt x="2101" y="4221"/>
                  </a:lnTo>
                  <a:lnTo>
                    <a:pt x="1716" y="5070"/>
                  </a:lnTo>
                  <a:lnTo>
                    <a:pt x="1388" y="5918"/>
                  </a:lnTo>
                  <a:lnTo>
                    <a:pt x="1099" y="6766"/>
                  </a:lnTo>
                  <a:lnTo>
                    <a:pt x="848" y="7633"/>
                  </a:lnTo>
                  <a:lnTo>
                    <a:pt x="636" y="8481"/>
                  </a:lnTo>
                  <a:lnTo>
                    <a:pt x="463" y="9348"/>
                  </a:lnTo>
                  <a:lnTo>
                    <a:pt x="309" y="10177"/>
                  </a:lnTo>
                  <a:lnTo>
                    <a:pt x="193" y="11006"/>
                  </a:lnTo>
                  <a:lnTo>
                    <a:pt x="116" y="11816"/>
                  </a:lnTo>
                  <a:lnTo>
                    <a:pt x="58" y="12625"/>
                  </a:lnTo>
                  <a:lnTo>
                    <a:pt x="20" y="13396"/>
                  </a:lnTo>
                  <a:lnTo>
                    <a:pt x="0" y="14148"/>
                  </a:lnTo>
                  <a:lnTo>
                    <a:pt x="0" y="14880"/>
                  </a:lnTo>
                  <a:lnTo>
                    <a:pt x="20" y="15574"/>
                  </a:lnTo>
                  <a:lnTo>
                    <a:pt x="58" y="16229"/>
                  </a:lnTo>
                  <a:lnTo>
                    <a:pt x="97" y="16865"/>
                  </a:lnTo>
                  <a:lnTo>
                    <a:pt x="154" y="17444"/>
                  </a:lnTo>
                  <a:lnTo>
                    <a:pt x="289" y="18504"/>
                  </a:lnTo>
                  <a:lnTo>
                    <a:pt x="405" y="19352"/>
                  </a:lnTo>
                  <a:lnTo>
                    <a:pt x="521" y="19988"/>
                  </a:lnTo>
                  <a:lnTo>
                    <a:pt x="636" y="20528"/>
                  </a:lnTo>
                  <a:lnTo>
                    <a:pt x="925" y="21857"/>
                  </a:lnTo>
                  <a:lnTo>
                    <a:pt x="3759" y="21106"/>
                  </a:lnTo>
                  <a:lnTo>
                    <a:pt x="4144" y="20412"/>
                  </a:lnTo>
                  <a:lnTo>
                    <a:pt x="4510" y="19718"/>
                  </a:lnTo>
                  <a:lnTo>
                    <a:pt x="4838" y="19005"/>
                  </a:lnTo>
                  <a:lnTo>
                    <a:pt x="5127" y="18272"/>
                  </a:lnTo>
                  <a:lnTo>
                    <a:pt x="5378" y="17521"/>
                  </a:lnTo>
                  <a:lnTo>
                    <a:pt x="5609" y="16769"/>
                  </a:lnTo>
                  <a:lnTo>
                    <a:pt x="5821" y="16017"/>
                  </a:lnTo>
                  <a:lnTo>
                    <a:pt x="5995" y="15246"/>
                  </a:lnTo>
                  <a:lnTo>
                    <a:pt x="6129" y="14475"/>
                  </a:lnTo>
                  <a:lnTo>
                    <a:pt x="6264" y="13724"/>
                  </a:lnTo>
                  <a:lnTo>
                    <a:pt x="6361" y="12953"/>
                  </a:lnTo>
                  <a:lnTo>
                    <a:pt x="6438" y="12182"/>
                  </a:lnTo>
                  <a:lnTo>
                    <a:pt x="6496" y="11411"/>
                  </a:lnTo>
                  <a:lnTo>
                    <a:pt x="6534" y="10659"/>
                  </a:lnTo>
                  <a:lnTo>
                    <a:pt x="6554" y="9907"/>
                  </a:lnTo>
                  <a:lnTo>
                    <a:pt x="6554" y="9175"/>
                  </a:lnTo>
                  <a:lnTo>
                    <a:pt x="6554" y="8443"/>
                  </a:lnTo>
                  <a:lnTo>
                    <a:pt x="6534" y="7729"/>
                  </a:lnTo>
                  <a:lnTo>
                    <a:pt x="6496" y="7036"/>
                  </a:lnTo>
                  <a:lnTo>
                    <a:pt x="6438" y="6361"/>
                  </a:lnTo>
                  <a:lnTo>
                    <a:pt x="6322" y="5070"/>
                  </a:lnTo>
                  <a:lnTo>
                    <a:pt x="6187" y="3875"/>
                  </a:lnTo>
                  <a:lnTo>
                    <a:pt x="6014" y="2795"/>
                  </a:lnTo>
                  <a:lnTo>
                    <a:pt x="5860" y="1831"/>
                  </a:lnTo>
                  <a:lnTo>
                    <a:pt x="5705" y="1022"/>
                  </a:lnTo>
                  <a:lnTo>
                    <a:pt x="5551" y="367"/>
                  </a:lnTo>
                  <a:lnTo>
                    <a:pt x="5513" y="232"/>
                  </a:lnTo>
                  <a:lnTo>
                    <a:pt x="5436" y="135"/>
                  </a:lnTo>
                  <a:lnTo>
                    <a:pt x="5339" y="58"/>
                  </a:lnTo>
                  <a:lnTo>
                    <a:pt x="5224" y="20"/>
                  </a:lnTo>
                  <a:lnTo>
                    <a:pt x="5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7"/>
            <p:cNvSpPr/>
            <p:nvPr/>
          </p:nvSpPr>
          <p:spPr>
            <a:xfrm>
              <a:off x="1691488" y="2958450"/>
              <a:ext cx="66525" cy="400925"/>
            </a:xfrm>
            <a:custGeom>
              <a:avLst/>
              <a:gdLst/>
              <a:ahLst/>
              <a:cxnLst/>
              <a:rect l="l" t="t" r="r" b="b"/>
              <a:pathLst>
                <a:path w="2661" h="16037" extrusionOk="0">
                  <a:moveTo>
                    <a:pt x="2468" y="1"/>
                  </a:moveTo>
                  <a:lnTo>
                    <a:pt x="2410" y="39"/>
                  </a:lnTo>
                  <a:lnTo>
                    <a:pt x="2371" y="78"/>
                  </a:lnTo>
                  <a:lnTo>
                    <a:pt x="2352" y="136"/>
                  </a:lnTo>
                  <a:lnTo>
                    <a:pt x="0" y="15864"/>
                  </a:lnTo>
                  <a:lnTo>
                    <a:pt x="0" y="15921"/>
                  </a:lnTo>
                  <a:lnTo>
                    <a:pt x="20" y="15979"/>
                  </a:lnTo>
                  <a:lnTo>
                    <a:pt x="78" y="16018"/>
                  </a:lnTo>
                  <a:lnTo>
                    <a:pt x="135" y="16037"/>
                  </a:lnTo>
                  <a:lnTo>
                    <a:pt x="193" y="16037"/>
                  </a:lnTo>
                  <a:lnTo>
                    <a:pt x="251" y="15998"/>
                  </a:lnTo>
                  <a:lnTo>
                    <a:pt x="290" y="15960"/>
                  </a:lnTo>
                  <a:lnTo>
                    <a:pt x="290" y="15921"/>
                  </a:lnTo>
                  <a:lnTo>
                    <a:pt x="2660" y="174"/>
                  </a:lnTo>
                  <a:lnTo>
                    <a:pt x="2660" y="116"/>
                  </a:lnTo>
                  <a:lnTo>
                    <a:pt x="2622" y="59"/>
                  </a:lnTo>
                  <a:lnTo>
                    <a:pt x="2583" y="20"/>
                  </a:lnTo>
                  <a:lnTo>
                    <a:pt x="25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7"/>
            <p:cNvSpPr/>
            <p:nvPr/>
          </p:nvSpPr>
          <p:spPr>
            <a:xfrm>
              <a:off x="1418763" y="3359850"/>
              <a:ext cx="421150" cy="592225"/>
            </a:xfrm>
            <a:custGeom>
              <a:avLst/>
              <a:gdLst/>
              <a:ahLst/>
              <a:cxnLst/>
              <a:rect l="l" t="t" r="r" b="b"/>
              <a:pathLst>
                <a:path w="16846" h="23689" extrusionOk="0">
                  <a:moveTo>
                    <a:pt x="16846" y="0"/>
                  </a:moveTo>
                  <a:lnTo>
                    <a:pt x="16846" y="0"/>
                  </a:lnTo>
                  <a:lnTo>
                    <a:pt x="16846" y="0"/>
                  </a:lnTo>
                  <a:close/>
                  <a:moveTo>
                    <a:pt x="0" y="0"/>
                  </a:moveTo>
                  <a:lnTo>
                    <a:pt x="58" y="713"/>
                  </a:lnTo>
                  <a:lnTo>
                    <a:pt x="251" y="2660"/>
                  </a:lnTo>
                  <a:lnTo>
                    <a:pt x="386" y="4009"/>
                  </a:lnTo>
                  <a:lnTo>
                    <a:pt x="540" y="5551"/>
                  </a:lnTo>
                  <a:lnTo>
                    <a:pt x="752" y="7247"/>
                  </a:lnTo>
                  <a:lnTo>
                    <a:pt x="983" y="9078"/>
                  </a:lnTo>
                  <a:lnTo>
                    <a:pt x="1234" y="10967"/>
                  </a:lnTo>
                  <a:lnTo>
                    <a:pt x="1542" y="12895"/>
                  </a:lnTo>
                  <a:lnTo>
                    <a:pt x="1870" y="14841"/>
                  </a:lnTo>
                  <a:lnTo>
                    <a:pt x="2236" y="16750"/>
                  </a:lnTo>
                  <a:lnTo>
                    <a:pt x="2429" y="17675"/>
                  </a:lnTo>
                  <a:lnTo>
                    <a:pt x="2622" y="18561"/>
                  </a:lnTo>
                  <a:lnTo>
                    <a:pt x="2834" y="19448"/>
                  </a:lnTo>
                  <a:lnTo>
                    <a:pt x="3065" y="20296"/>
                  </a:lnTo>
                  <a:lnTo>
                    <a:pt x="3277" y="21086"/>
                  </a:lnTo>
                  <a:lnTo>
                    <a:pt x="3527" y="21857"/>
                  </a:lnTo>
                  <a:lnTo>
                    <a:pt x="3759" y="22570"/>
                  </a:lnTo>
                  <a:lnTo>
                    <a:pt x="4029" y="23226"/>
                  </a:lnTo>
                  <a:lnTo>
                    <a:pt x="4298" y="23284"/>
                  </a:lnTo>
                  <a:lnTo>
                    <a:pt x="5089" y="23380"/>
                  </a:lnTo>
                  <a:lnTo>
                    <a:pt x="6284" y="23496"/>
                  </a:lnTo>
                  <a:lnTo>
                    <a:pt x="7016" y="23553"/>
                  </a:lnTo>
                  <a:lnTo>
                    <a:pt x="7806" y="23611"/>
                  </a:lnTo>
                  <a:lnTo>
                    <a:pt x="8674" y="23650"/>
                  </a:lnTo>
                  <a:lnTo>
                    <a:pt x="9580" y="23669"/>
                  </a:lnTo>
                  <a:lnTo>
                    <a:pt x="10524" y="23688"/>
                  </a:lnTo>
                  <a:lnTo>
                    <a:pt x="11488" y="23650"/>
                  </a:lnTo>
                  <a:lnTo>
                    <a:pt x="12490" y="23611"/>
                  </a:lnTo>
                  <a:lnTo>
                    <a:pt x="13492" y="23515"/>
                  </a:lnTo>
                  <a:lnTo>
                    <a:pt x="14475" y="23399"/>
                  </a:lnTo>
                  <a:lnTo>
                    <a:pt x="14976" y="23322"/>
                  </a:lnTo>
                  <a:lnTo>
                    <a:pt x="15458" y="23226"/>
                  </a:lnTo>
                  <a:lnTo>
                    <a:pt x="16846" y="0"/>
                  </a:lnTo>
                  <a:lnTo>
                    <a:pt x="16827" y="39"/>
                  </a:lnTo>
                  <a:lnTo>
                    <a:pt x="16788" y="97"/>
                  </a:lnTo>
                  <a:lnTo>
                    <a:pt x="16750" y="135"/>
                  </a:lnTo>
                  <a:lnTo>
                    <a:pt x="16672" y="193"/>
                  </a:lnTo>
                  <a:lnTo>
                    <a:pt x="16460" y="289"/>
                  </a:lnTo>
                  <a:lnTo>
                    <a:pt x="16171" y="386"/>
                  </a:lnTo>
                  <a:lnTo>
                    <a:pt x="15824" y="463"/>
                  </a:lnTo>
                  <a:lnTo>
                    <a:pt x="15400" y="559"/>
                  </a:lnTo>
                  <a:lnTo>
                    <a:pt x="14918" y="636"/>
                  </a:lnTo>
                  <a:lnTo>
                    <a:pt x="14379" y="694"/>
                  </a:lnTo>
                  <a:lnTo>
                    <a:pt x="13781" y="771"/>
                  </a:lnTo>
                  <a:lnTo>
                    <a:pt x="13126" y="829"/>
                  </a:lnTo>
                  <a:lnTo>
                    <a:pt x="11700" y="925"/>
                  </a:lnTo>
                  <a:lnTo>
                    <a:pt x="10119" y="983"/>
                  </a:lnTo>
                  <a:lnTo>
                    <a:pt x="8423" y="1003"/>
                  </a:lnTo>
                  <a:lnTo>
                    <a:pt x="6727" y="983"/>
                  </a:lnTo>
                  <a:lnTo>
                    <a:pt x="5146" y="925"/>
                  </a:lnTo>
                  <a:lnTo>
                    <a:pt x="3720" y="829"/>
                  </a:lnTo>
                  <a:lnTo>
                    <a:pt x="3065" y="771"/>
                  </a:lnTo>
                  <a:lnTo>
                    <a:pt x="2467" y="694"/>
                  </a:lnTo>
                  <a:lnTo>
                    <a:pt x="1928" y="636"/>
                  </a:lnTo>
                  <a:lnTo>
                    <a:pt x="1446" y="559"/>
                  </a:lnTo>
                  <a:lnTo>
                    <a:pt x="1022" y="463"/>
                  </a:lnTo>
                  <a:lnTo>
                    <a:pt x="656" y="386"/>
                  </a:lnTo>
                  <a:lnTo>
                    <a:pt x="386" y="289"/>
                  </a:lnTo>
                  <a:lnTo>
                    <a:pt x="174" y="193"/>
                  </a:lnTo>
                  <a:lnTo>
                    <a:pt x="97" y="135"/>
                  </a:lnTo>
                  <a:lnTo>
                    <a:pt x="39" y="97"/>
                  </a:lnTo>
                  <a:lnTo>
                    <a:pt x="19" y="39"/>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7" name="Google Shape;1877;p47"/>
          <p:cNvSpPr/>
          <p:nvPr/>
        </p:nvSpPr>
        <p:spPr>
          <a:xfrm rot="-2471156">
            <a:off x="1400106" y="1265909"/>
            <a:ext cx="211114" cy="211076"/>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7"/>
          <p:cNvSpPr/>
          <p:nvPr/>
        </p:nvSpPr>
        <p:spPr>
          <a:xfrm rot="-2471233">
            <a:off x="1616443" y="1506343"/>
            <a:ext cx="116241" cy="116239"/>
          </a:xfrm>
          <a:custGeom>
            <a:avLst/>
            <a:gdLst/>
            <a:ahLst/>
            <a:cxnLst/>
            <a:rect l="l" t="t" r="r" b="b"/>
            <a:pathLst>
              <a:path w="5563" h="5562" extrusionOk="0">
                <a:moveTo>
                  <a:pt x="2977" y="882"/>
                </a:moveTo>
                <a:lnTo>
                  <a:pt x="3173" y="921"/>
                </a:lnTo>
                <a:lnTo>
                  <a:pt x="3349" y="960"/>
                </a:lnTo>
                <a:lnTo>
                  <a:pt x="3526" y="1038"/>
                </a:lnTo>
                <a:lnTo>
                  <a:pt x="3682" y="1117"/>
                </a:lnTo>
                <a:lnTo>
                  <a:pt x="3839" y="1215"/>
                </a:lnTo>
                <a:lnTo>
                  <a:pt x="3996" y="1313"/>
                </a:lnTo>
                <a:lnTo>
                  <a:pt x="4133" y="1430"/>
                </a:lnTo>
                <a:lnTo>
                  <a:pt x="4250" y="1567"/>
                </a:lnTo>
                <a:lnTo>
                  <a:pt x="4348" y="1724"/>
                </a:lnTo>
                <a:lnTo>
                  <a:pt x="4446" y="1880"/>
                </a:lnTo>
                <a:lnTo>
                  <a:pt x="4524" y="2037"/>
                </a:lnTo>
                <a:lnTo>
                  <a:pt x="4603" y="2213"/>
                </a:lnTo>
                <a:lnTo>
                  <a:pt x="4642" y="2390"/>
                </a:lnTo>
                <a:lnTo>
                  <a:pt x="4681" y="2585"/>
                </a:lnTo>
                <a:lnTo>
                  <a:pt x="4681" y="2781"/>
                </a:lnTo>
                <a:lnTo>
                  <a:pt x="4681" y="2977"/>
                </a:lnTo>
                <a:lnTo>
                  <a:pt x="4642" y="3153"/>
                </a:lnTo>
                <a:lnTo>
                  <a:pt x="4603" y="3349"/>
                </a:lnTo>
                <a:lnTo>
                  <a:pt x="4524" y="3525"/>
                </a:lnTo>
                <a:lnTo>
                  <a:pt x="4446" y="3682"/>
                </a:lnTo>
                <a:lnTo>
                  <a:pt x="4348" y="3839"/>
                </a:lnTo>
                <a:lnTo>
                  <a:pt x="4250" y="3995"/>
                </a:lnTo>
                <a:lnTo>
                  <a:pt x="4133" y="4113"/>
                </a:lnTo>
                <a:lnTo>
                  <a:pt x="3996" y="4250"/>
                </a:lnTo>
                <a:lnTo>
                  <a:pt x="3839" y="4348"/>
                </a:lnTo>
                <a:lnTo>
                  <a:pt x="3682" y="4446"/>
                </a:lnTo>
                <a:lnTo>
                  <a:pt x="3526" y="4524"/>
                </a:lnTo>
                <a:lnTo>
                  <a:pt x="3349" y="4602"/>
                </a:lnTo>
                <a:lnTo>
                  <a:pt x="3173" y="4642"/>
                </a:lnTo>
                <a:lnTo>
                  <a:pt x="2977" y="4661"/>
                </a:lnTo>
                <a:lnTo>
                  <a:pt x="2782" y="4681"/>
                </a:lnTo>
                <a:lnTo>
                  <a:pt x="2586" y="4661"/>
                </a:lnTo>
                <a:lnTo>
                  <a:pt x="2390" y="4642"/>
                </a:lnTo>
                <a:lnTo>
                  <a:pt x="2214" y="4602"/>
                </a:lnTo>
                <a:lnTo>
                  <a:pt x="2037" y="4524"/>
                </a:lnTo>
                <a:lnTo>
                  <a:pt x="1881" y="4446"/>
                </a:lnTo>
                <a:lnTo>
                  <a:pt x="1724" y="4348"/>
                </a:lnTo>
                <a:lnTo>
                  <a:pt x="1567" y="4250"/>
                </a:lnTo>
                <a:lnTo>
                  <a:pt x="1430" y="4113"/>
                </a:lnTo>
                <a:lnTo>
                  <a:pt x="1313" y="3995"/>
                </a:lnTo>
                <a:lnTo>
                  <a:pt x="1215" y="3839"/>
                </a:lnTo>
                <a:lnTo>
                  <a:pt x="1117" y="3682"/>
                </a:lnTo>
                <a:lnTo>
                  <a:pt x="1039" y="3525"/>
                </a:lnTo>
                <a:lnTo>
                  <a:pt x="960" y="3349"/>
                </a:lnTo>
                <a:lnTo>
                  <a:pt x="921" y="3153"/>
                </a:lnTo>
                <a:lnTo>
                  <a:pt x="902" y="2977"/>
                </a:lnTo>
                <a:lnTo>
                  <a:pt x="882" y="2781"/>
                </a:lnTo>
                <a:lnTo>
                  <a:pt x="902" y="2585"/>
                </a:lnTo>
                <a:lnTo>
                  <a:pt x="921" y="2390"/>
                </a:lnTo>
                <a:lnTo>
                  <a:pt x="960" y="2213"/>
                </a:lnTo>
                <a:lnTo>
                  <a:pt x="1039" y="2037"/>
                </a:lnTo>
                <a:lnTo>
                  <a:pt x="1117" y="1880"/>
                </a:lnTo>
                <a:lnTo>
                  <a:pt x="1215" y="1724"/>
                </a:lnTo>
                <a:lnTo>
                  <a:pt x="1313" y="1567"/>
                </a:lnTo>
                <a:lnTo>
                  <a:pt x="1430" y="1430"/>
                </a:lnTo>
                <a:lnTo>
                  <a:pt x="1567" y="1313"/>
                </a:lnTo>
                <a:lnTo>
                  <a:pt x="1724" y="1215"/>
                </a:lnTo>
                <a:lnTo>
                  <a:pt x="1881" y="1117"/>
                </a:lnTo>
                <a:lnTo>
                  <a:pt x="2037" y="1038"/>
                </a:lnTo>
                <a:lnTo>
                  <a:pt x="2214" y="960"/>
                </a:lnTo>
                <a:lnTo>
                  <a:pt x="2390" y="921"/>
                </a:lnTo>
                <a:lnTo>
                  <a:pt x="2586" y="882"/>
                </a:lnTo>
                <a:close/>
                <a:moveTo>
                  <a:pt x="2782" y="0"/>
                </a:moveTo>
                <a:lnTo>
                  <a:pt x="2507" y="20"/>
                </a:lnTo>
                <a:lnTo>
                  <a:pt x="2214" y="59"/>
                </a:lnTo>
                <a:lnTo>
                  <a:pt x="1959" y="138"/>
                </a:lnTo>
                <a:lnTo>
                  <a:pt x="1704" y="216"/>
                </a:lnTo>
                <a:lnTo>
                  <a:pt x="1469" y="333"/>
                </a:lnTo>
                <a:lnTo>
                  <a:pt x="1235" y="470"/>
                </a:lnTo>
                <a:lnTo>
                  <a:pt x="1019" y="647"/>
                </a:lnTo>
                <a:lnTo>
                  <a:pt x="823" y="823"/>
                </a:lnTo>
                <a:lnTo>
                  <a:pt x="647" y="1019"/>
                </a:lnTo>
                <a:lnTo>
                  <a:pt x="490" y="1234"/>
                </a:lnTo>
                <a:lnTo>
                  <a:pt x="334" y="1450"/>
                </a:lnTo>
                <a:lnTo>
                  <a:pt x="216" y="1704"/>
                </a:lnTo>
                <a:lnTo>
                  <a:pt x="138" y="1959"/>
                </a:lnTo>
                <a:lnTo>
                  <a:pt x="60" y="2213"/>
                </a:lnTo>
                <a:lnTo>
                  <a:pt x="20" y="2487"/>
                </a:lnTo>
                <a:lnTo>
                  <a:pt x="1" y="2781"/>
                </a:lnTo>
                <a:lnTo>
                  <a:pt x="20" y="3055"/>
                </a:lnTo>
                <a:lnTo>
                  <a:pt x="60" y="3329"/>
                </a:lnTo>
                <a:lnTo>
                  <a:pt x="138" y="3604"/>
                </a:lnTo>
                <a:lnTo>
                  <a:pt x="216" y="3858"/>
                </a:lnTo>
                <a:lnTo>
                  <a:pt x="334" y="4093"/>
                </a:lnTo>
                <a:lnTo>
                  <a:pt x="490" y="4328"/>
                </a:lnTo>
                <a:lnTo>
                  <a:pt x="647" y="4544"/>
                </a:lnTo>
                <a:lnTo>
                  <a:pt x="823" y="4739"/>
                </a:lnTo>
                <a:lnTo>
                  <a:pt x="1019" y="4916"/>
                </a:lnTo>
                <a:lnTo>
                  <a:pt x="1235" y="5072"/>
                </a:lnTo>
                <a:lnTo>
                  <a:pt x="1469" y="5229"/>
                </a:lnTo>
                <a:lnTo>
                  <a:pt x="1704" y="5327"/>
                </a:lnTo>
                <a:lnTo>
                  <a:pt x="1959" y="5425"/>
                </a:lnTo>
                <a:lnTo>
                  <a:pt x="2214" y="5503"/>
                </a:lnTo>
                <a:lnTo>
                  <a:pt x="2507" y="5542"/>
                </a:lnTo>
                <a:lnTo>
                  <a:pt x="2782" y="5562"/>
                </a:lnTo>
                <a:lnTo>
                  <a:pt x="3056" y="5542"/>
                </a:lnTo>
                <a:lnTo>
                  <a:pt x="3349" y="5503"/>
                </a:lnTo>
                <a:lnTo>
                  <a:pt x="3604" y="5425"/>
                </a:lnTo>
                <a:lnTo>
                  <a:pt x="3859" y="5327"/>
                </a:lnTo>
                <a:lnTo>
                  <a:pt x="4113" y="5229"/>
                </a:lnTo>
                <a:lnTo>
                  <a:pt x="4328" y="5072"/>
                </a:lnTo>
                <a:lnTo>
                  <a:pt x="4544" y="4916"/>
                </a:lnTo>
                <a:lnTo>
                  <a:pt x="4740" y="4739"/>
                </a:lnTo>
                <a:lnTo>
                  <a:pt x="4916" y="4544"/>
                </a:lnTo>
                <a:lnTo>
                  <a:pt x="5073" y="4328"/>
                </a:lnTo>
                <a:lnTo>
                  <a:pt x="5229" y="4093"/>
                </a:lnTo>
                <a:lnTo>
                  <a:pt x="5347" y="3858"/>
                </a:lnTo>
                <a:lnTo>
                  <a:pt x="5425" y="3604"/>
                </a:lnTo>
                <a:lnTo>
                  <a:pt x="5503" y="3329"/>
                </a:lnTo>
                <a:lnTo>
                  <a:pt x="5543" y="3055"/>
                </a:lnTo>
                <a:lnTo>
                  <a:pt x="5562" y="2781"/>
                </a:lnTo>
                <a:lnTo>
                  <a:pt x="5543" y="2487"/>
                </a:lnTo>
                <a:lnTo>
                  <a:pt x="5503" y="2213"/>
                </a:lnTo>
                <a:lnTo>
                  <a:pt x="5425" y="1959"/>
                </a:lnTo>
                <a:lnTo>
                  <a:pt x="5347" y="1704"/>
                </a:lnTo>
                <a:lnTo>
                  <a:pt x="5229" y="1450"/>
                </a:lnTo>
                <a:lnTo>
                  <a:pt x="5073" y="1234"/>
                </a:lnTo>
                <a:lnTo>
                  <a:pt x="4916" y="1019"/>
                </a:lnTo>
                <a:lnTo>
                  <a:pt x="4740" y="823"/>
                </a:lnTo>
                <a:lnTo>
                  <a:pt x="4544" y="647"/>
                </a:lnTo>
                <a:lnTo>
                  <a:pt x="4328" y="470"/>
                </a:lnTo>
                <a:lnTo>
                  <a:pt x="4113" y="333"/>
                </a:lnTo>
                <a:lnTo>
                  <a:pt x="3859" y="216"/>
                </a:lnTo>
                <a:lnTo>
                  <a:pt x="3604" y="138"/>
                </a:lnTo>
                <a:lnTo>
                  <a:pt x="3349" y="59"/>
                </a:lnTo>
                <a:lnTo>
                  <a:pt x="3056" y="20"/>
                </a:lnTo>
                <a:lnTo>
                  <a:pt x="278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911;p52">
            <a:extLst>
              <a:ext uri="{FF2B5EF4-FFF2-40B4-BE49-F238E27FC236}">
                <a16:creationId xmlns:a16="http://schemas.microsoft.com/office/drawing/2014/main" xmlns="" id="{50F4B8D1-B945-417A-9A31-C7F3342371E1}"/>
              </a:ext>
            </a:extLst>
          </p:cNvPr>
          <p:cNvGrpSpPr/>
          <p:nvPr/>
        </p:nvGrpSpPr>
        <p:grpSpPr>
          <a:xfrm>
            <a:off x="5450764" y="3466119"/>
            <a:ext cx="3430401" cy="1787437"/>
            <a:chOff x="4993582" y="2148349"/>
            <a:chExt cx="3430401" cy="1787437"/>
          </a:xfrm>
        </p:grpSpPr>
        <p:sp>
          <p:nvSpPr>
            <p:cNvPr id="23" name="Google Shape;2912;p52">
              <a:extLst>
                <a:ext uri="{FF2B5EF4-FFF2-40B4-BE49-F238E27FC236}">
                  <a16:creationId xmlns:a16="http://schemas.microsoft.com/office/drawing/2014/main" xmlns="" id="{D1D72E03-052B-4D64-BDC1-8D789B68585E}"/>
                </a:ext>
              </a:extLst>
            </p:cNvPr>
            <p:cNvSpPr/>
            <p:nvPr/>
          </p:nvSpPr>
          <p:spPr>
            <a:xfrm>
              <a:off x="6712249" y="2639962"/>
              <a:ext cx="453310" cy="995569"/>
            </a:xfrm>
            <a:custGeom>
              <a:avLst/>
              <a:gdLst/>
              <a:ahLst/>
              <a:cxnLst/>
              <a:rect l="l" t="t" r="r" b="b"/>
              <a:pathLst>
                <a:path w="28947" h="63574" extrusionOk="0">
                  <a:moveTo>
                    <a:pt x="25394" y="0"/>
                  </a:moveTo>
                  <a:lnTo>
                    <a:pt x="25190" y="46"/>
                  </a:lnTo>
                  <a:lnTo>
                    <a:pt x="24986" y="91"/>
                  </a:lnTo>
                  <a:lnTo>
                    <a:pt x="24783" y="159"/>
                  </a:lnTo>
                  <a:lnTo>
                    <a:pt x="24579" y="249"/>
                  </a:lnTo>
                  <a:lnTo>
                    <a:pt x="24375" y="362"/>
                  </a:lnTo>
                  <a:lnTo>
                    <a:pt x="24171" y="476"/>
                  </a:lnTo>
                  <a:lnTo>
                    <a:pt x="23968" y="611"/>
                  </a:lnTo>
                  <a:lnTo>
                    <a:pt x="23764" y="770"/>
                  </a:lnTo>
                  <a:lnTo>
                    <a:pt x="23583" y="928"/>
                  </a:lnTo>
                  <a:lnTo>
                    <a:pt x="23198" y="1313"/>
                  </a:lnTo>
                  <a:lnTo>
                    <a:pt x="22814" y="1766"/>
                  </a:lnTo>
                  <a:lnTo>
                    <a:pt x="22451" y="2263"/>
                  </a:lnTo>
                  <a:lnTo>
                    <a:pt x="22089" y="2829"/>
                  </a:lnTo>
                  <a:lnTo>
                    <a:pt x="21750" y="3440"/>
                  </a:lnTo>
                  <a:lnTo>
                    <a:pt x="21410" y="4097"/>
                  </a:lnTo>
                  <a:lnTo>
                    <a:pt x="21071" y="4821"/>
                  </a:lnTo>
                  <a:lnTo>
                    <a:pt x="20754" y="5568"/>
                  </a:lnTo>
                  <a:lnTo>
                    <a:pt x="20437" y="6360"/>
                  </a:lnTo>
                  <a:lnTo>
                    <a:pt x="20120" y="7220"/>
                  </a:lnTo>
                  <a:lnTo>
                    <a:pt x="19826" y="8080"/>
                  </a:lnTo>
                  <a:lnTo>
                    <a:pt x="19532" y="9008"/>
                  </a:lnTo>
                  <a:lnTo>
                    <a:pt x="19260" y="9958"/>
                  </a:lnTo>
                  <a:lnTo>
                    <a:pt x="18989" y="10932"/>
                  </a:lnTo>
                  <a:lnTo>
                    <a:pt x="18717" y="11950"/>
                  </a:lnTo>
                  <a:lnTo>
                    <a:pt x="18197" y="14055"/>
                  </a:lnTo>
                  <a:lnTo>
                    <a:pt x="17721" y="16227"/>
                  </a:lnTo>
                  <a:lnTo>
                    <a:pt x="17269" y="18491"/>
                  </a:lnTo>
                  <a:lnTo>
                    <a:pt x="16861" y="20776"/>
                  </a:lnTo>
                  <a:lnTo>
                    <a:pt x="16454" y="23108"/>
                  </a:lnTo>
                  <a:lnTo>
                    <a:pt x="16092" y="25439"/>
                  </a:lnTo>
                  <a:lnTo>
                    <a:pt x="15775" y="27770"/>
                  </a:lnTo>
                  <a:lnTo>
                    <a:pt x="15458" y="30056"/>
                  </a:lnTo>
                  <a:lnTo>
                    <a:pt x="15164" y="32319"/>
                  </a:lnTo>
                  <a:lnTo>
                    <a:pt x="14915" y="34492"/>
                  </a:lnTo>
                  <a:lnTo>
                    <a:pt x="14689" y="36574"/>
                  </a:lnTo>
                  <a:lnTo>
                    <a:pt x="14281" y="40421"/>
                  </a:lnTo>
                  <a:lnTo>
                    <a:pt x="13987" y="43680"/>
                  </a:lnTo>
                  <a:lnTo>
                    <a:pt x="13783" y="46192"/>
                  </a:lnTo>
                  <a:lnTo>
                    <a:pt x="13625" y="48410"/>
                  </a:lnTo>
                  <a:lnTo>
                    <a:pt x="13353" y="46554"/>
                  </a:lnTo>
                  <a:lnTo>
                    <a:pt x="13037" y="44450"/>
                  </a:lnTo>
                  <a:lnTo>
                    <a:pt x="12584" y="41734"/>
                  </a:lnTo>
                  <a:lnTo>
                    <a:pt x="12018" y="38543"/>
                  </a:lnTo>
                  <a:lnTo>
                    <a:pt x="11384" y="34989"/>
                  </a:lnTo>
                  <a:lnTo>
                    <a:pt x="11022" y="33134"/>
                  </a:lnTo>
                  <a:lnTo>
                    <a:pt x="10638" y="31232"/>
                  </a:lnTo>
                  <a:lnTo>
                    <a:pt x="10253" y="29309"/>
                  </a:lnTo>
                  <a:lnTo>
                    <a:pt x="9823" y="27385"/>
                  </a:lnTo>
                  <a:lnTo>
                    <a:pt x="9393" y="25461"/>
                  </a:lnTo>
                  <a:lnTo>
                    <a:pt x="8940" y="23560"/>
                  </a:lnTo>
                  <a:lnTo>
                    <a:pt x="8465" y="21727"/>
                  </a:lnTo>
                  <a:lnTo>
                    <a:pt x="7990" y="19939"/>
                  </a:lnTo>
                  <a:lnTo>
                    <a:pt x="7492" y="18219"/>
                  </a:lnTo>
                  <a:lnTo>
                    <a:pt x="6994" y="16612"/>
                  </a:lnTo>
                  <a:lnTo>
                    <a:pt x="6473" y="15096"/>
                  </a:lnTo>
                  <a:lnTo>
                    <a:pt x="6224" y="14394"/>
                  </a:lnTo>
                  <a:lnTo>
                    <a:pt x="5953" y="13715"/>
                  </a:lnTo>
                  <a:lnTo>
                    <a:pt x="5704" y="13082"/>
                  </a:lnTo>
                  <a:lnTo>
                    <a:pt x="5432" y="12493"/>
                  </a:lnTo>
                  <a:lnTo>
                    <a:pt x="5161" y="11927"/>
                  </a:lnTo>
                  <a:lnTo>
                    <a:pt x="4889" y="11407"/>
                  </a:lnTo>
                  <a:lnTo>
                    <a:pt x="4617" y="10932"/>
                  </a:lnTo>
                  <a:lnTo>
                    <a:pt x="4346" y="10502"/>
                  </a:lnTo>
                  <a:lnTo>
                    <a:pt x="4074" y="10117"/>
                  </a:lnTo>
                  <a:lnTo>
                    <a:pt x="3803" y="9800"/>
                  </a:lnTo>
                  <a:lnTo>
                    <a:pt x="3531" y="9506"/>
                  </a:lnTo>
                  <a:lnTo>
                    <a:pt x="3260" y="9279"/>
                  </a:lnTo>
                  <a:lnTo>
                    <a:pt x="2965" y="9121"/>
                  </a:lnTo>
                  <a:lnTo>
                    <a:pt x="2830" y="9053"/>
                  </a:lnTo>
                  <a:lnTo>
                    <a:pt x="2694" y="9008"/>
                  </a:lnTo>
                  <a:lnTo>
                    <a:pt x="2558" y="8985"/>
                  </a:lnTo>
                  <a:lnTo>
                    <a:pt x="2422" y="8963"/>
                  </a:lnTo>
                  <a:lnTo>
                    <a:pt x="2151" y="8963"/>
                  </a:lnTo>
                  <a:lnTo>
                    <a:pt x="1992" y="9008"/>
                  </a:lnTo>
                  <a:lnTo>
                    <a:pt x="1856" y="9053"/>
                  </a:lnTo>
                  <a:lnTo>
                    <a:pt x="1721" y="9121"/>
                  </a:lnTo>
                  <a:lnTo>
                    <a:pt x="1585" y="9189"/>
                  </a:lnTo>
                  <a:lnTo>
                    <a:pt x="1449" y="9279"/>
                  </a:lnTo>
                  <a:lnTo>
                    <a:pt x="1313" y="9393"/>
                  </a:lnTo>
                  <a:lnTo>
                    <a:pt x="1200" y="9528"/>
                  </a:lnTo>
                  <a:lnTo>
                    <a:pt x="1087" y="9687"/>
                  </a:lnTo>
                  <a:lnTo>
                    <a:pt x="883" y="10004"/>
                  </a:lnTo>
                  <a:lnTo>
                    <a:pt x="679" y="10411"/>
                  </a:lnTo>
                  <a:lnTo>
                    <a:pt x="521" y="10864"/>
                  </a:lnTo>
                  <a:lnTo>
                    <a:pt x="385" y="11362"/>
                  </a:lnTo>
                  <a:lnTo>
                    <a:pt x="272" y="11927"/>
                  </a:lnTo>
                  <a:lnTo>
                    <a:pt x="159" y="12538"/>
                  </a:lnTo>
                  <a:lnTo>
                    <a:pt x="91" y="13195"/>
                  </a:lnTo>
                  <a:lnTo>
                    <a:pt x="46" y="13896"/>
                  </a:lnTo>
                  <a:lnTo>
                    <a:pt x="1" y="14643"/>
                  </a:lnTo>
                  <a:lnTo>
                    <a:pt x="1" y="15435"/>
                  </a:lnTo>
                  <a:lnTo>
                    <a:pt x="1" y="16273"/>
                  </a:lnTo>
                  <a:lnTo>
                    <a:pt x="23" y="17133"/>
                  </a:lnTo>
                  <a:lnTo>
                    <a:pt x="46" y="18038"/>
                  </a:lnTo>
                  <a:lnTo>
                    <a:pt x="114" y="18989"/>
                  </a:lnTo>
                  <a:lnTo>
                    <a:pt x="272" y="20958"/>
                  </a:lnTo>
                  <a:lnTo>
                    <a:pt x="476" y="23040"/>
                  </a:lnTo>
                  <a:lnTo>
                    <a:pt x="747" y="25212"/>
                  </a:lnTo>
                  <a:lnTo>
                    <a:pt x="1064" y="27476"/>
                  </a:lnTo>
                  <a:lnTo>
                    <a:pt x="1426" y="29784"/>
                  </a:lnTo>
                  <a:lnTo>
                    <a:pt x="1811" y="32138"/>
                  </a:lnTo>
                  <a:lnTo>
                    <a:pt x="2241" y="34514"/>
                  </a:lnTo>
                  <a:lnTo>
                    <a:pt x="2671" y="36891"/>
                  </a:lnTo>
                  <a:lnTo>
                    <a:pt x="3146" y="39267"/>
                  </a:lnTo>
                  <a:lnTo>
                    <a:pt x="3622" y="41598"/>
                  </a:lnTo>
                  <a:lnTo>
                    <a:pt x="4120" y="43906"/>
                  </a:lnTo>
                  <a:lnTo>
                    <a:pt x="4617" y="46147"/>
                  </a:lnTo>
                  <a:lnTo>
                    <a:pt x="5115" y="48320"/>
                  </a:lnTo>
                  <a:lnTo>
                    <a:pt x="5613" y="50379"/>
                  </a:lnTo>
                  <a:lnTo>
                    <a:pt x="6089" y="52326"/>
                  </a:lnTo>
                  <a:lnTo>
                    <a:pt x="6541" y="54159"/>
                  </a:lnTo>
                  <a:lnTo>
                    <a:pt x="6971" y="55856"/>
                  </a:lnTo>
                  <a:lnTo>
                    <a:pt x="7379" y="57372"/>
                  </a:lnTo>
                  <a:lnTo>
                    <a:pt x="7741" y="58708"/>
                  </a:lnTo>
                  <a:lnTo>
                    <a:pt x="8080" y="59839"/>
                  </a:lnTo>
                  <a:lnTo>
                    <a:pt x="8374" y="60767"/>
                  </a:lnTo>
                  <a:lnTo>
                    <a:pt x="8601" y="61469"/>
                  </a:lnTo>
                  <a:lnTo>
                    <a:pt x="8782" y="61922"/>
                  </a:lnTo>
                  <a:lnTo>
                    <a:pt x="8850" y="62035"/>
                  </a:lnTo>
                  <a:lnTo>
                    <a:pt x="8918" y="62103"/>
                  </a:lnTo>
                  <a:lnTo>
                    <a:pt x="9732" y="62487"/>
                  </a:lnTo>
                  <a:lnTo>
                    <a:pt x="10547" y="62804"/>
                  </a:lnTo>
                  <a:lnTo>
                    <a:pt x="11316" y="63076"/>
                  </a:lnTo>
                  <a:lnTo>
                    <a:pt x="12086" y="63279"/>
                  </a:lnTo>
                  <a:lnTo>
                    <a:pt x="12810" y="63415"/>
                  </a:lnTo>
                  <a:lnTo>
                    <a:pt x="13534" y="63528"/>
                  </a:lnTo>
                  <a:lnTo>
                    <a:pt x="14213" y="63574"/>
                  </a:lnTo>
                  <a:lnTo>
                    <a:pt x="14870" y="63574"/>
                  </a:lnTo>
                  <a:lnTo>
                    <a:pt x="15503" y="63528"/>
                  </a:lnTo>
                  <a:lnTo>
                    <a:pt x="16114" y="63461"/>
                  </a:lnTo>
                  <a:lnTo>
                    <a:pt x="16703" y="63370"/>
                  </a:lnTo>
                  <a:lnTo>
                    <a:pt x="17269" y="63212"/>
                  </a:lnTo>
                  <a:lnTo>
                    <a:pt x="17789" y="63053"/>
                  </a:lnTo>
                  <a:lnTo>
                    <a:pt x="18310" y="62872"/>
                  </a:lnTo>
                  <a:lnTo>
                    <a:pt x="18785" y="62668"/>
                  </a:lnTo>
                  <a:lnTo>
                    <a:pt x="19238" y="62442"/>
                  </a:lnTo>
                  <a:lnTo>
                    <a:pt x="19668" y="62193"/>
                  </a:lnTo>
                  <a:lnTo>
                    <a:pt x="20075" y="61967"/>
                  </a:lnTo>
                  <a:lnTo>
                    <a:pt x="20437" y="61695"/>
                  </a:lnTo>
                  <a:lnTo>
                    <a:pt x="20799" y="61446"/>
                  </a:lnTo>
                  <a:lnTo>
                    <a:pt x="21116" y="61197"/>
                  </a:lnTo>
                  <a:lnTo>
                    <a:pt x="21410" y="60948"/>
                  </a:lnTo>
                  <a:lnTo>
                    <a:pt x="21908" y="60473"/>
                  </a:lnTo>
                  <a:lnTo>
                    <a:pt x="22316" y="60043"/>
                  </a:lnTo>
                  <a:lnTo>
                    <a:pt x="22610" y="59726"/>
                  </a:lnTo>
                  <a:lnTo>
                    <a:pt x="22836" y="59409"/>
                  </a:lnTo>
                  <a:lnTo>
                    <a:pt x="23289" y="56965"/>
                  </a:lnTo>
                  <a:lnTo>
                    <a:pt x="23787" y="54136"/>
                  </a:lnTo>
                  <a:lnTo>
                    <a:pt x="24420" y="50470"/>
                  </a:lnTo>
                  <a:lnTo>
                    <a:pt x="25122" y="46124"/>
                  </a:lnTo>
                  <a:lnTo>
                    <a:pt x="25891" y="41258"/>
                  </a:lnTo>
                  <a:lnTo>
                    <a:pt x="26276" y="38701"/>
                  </a:lnTo>
                  <a:lnTo>
                    <a:pt x="26638" y="36053"/>
                  </a:lnTo>
                  <a:lnTo>
                    <a:pt x="27000" y="33360"/>
                  </a:lnTo>
                  <a:lnTo>
                    <a:pt x="27363" y="30644"/>
                  </a:lnTo>
                  <a:lnTo>
                    <a:pt x="27679" y="27906"/>
                  </a:lnTo>
                  <a:lnTo>
                    <a:pt x="27996" y="25212"/>
                  </a:lnTo>
                  <a:lnTo>
                    <a:pt x="28268" y="22519"/>
                  </a:lnTo>
                  <a:lnTo>
                    <a:pt x="28494" y="19894"/>
                  </a:lnTo>
                  <a:lnTo>
                    <a:pt x="28675" y="17359"/>
                  </a:lnTo>
                  <a:lnTo>
                    <a:pt x="28834" y="14892"/>
                  </a:lnTo>
                  <a:lnTo>
                    <a:pt x="28924" y="12561"/>
                  </a:lnTo>
                  <a:lnTo>
                    <a:pt x="28947" y="11452"/>
                  </a:lnTo>
                  <a:lnTo>
                    <a:pt x="28947" y="10366"/>
                  </a:lnTo>
                  <a:lnTo>
                    <a:pt x="28947" y="9325"/>
                  </a:lnTo>
                  <a:lnTo>
                    <a:pt x="28924" y="8329"/>
                  </a:lnTo>
                  <a:lnTo>
                    <a:pt x="28879" y="7356"/>
                  </a:lnTo>
                  <a:lnTo>
                    <a:pt x="28834" y="6450"/>
                  </a:lnTo>
                  <a:lnTo>
                    <a:pt x="28743" y="5590"/>
                  </a:lnTo>
                  <a:lnTo>
                    <a:pt x="28653" y="4798"/>
                  </a:lnTo>
                  <a:lnTo>
                    <a:pt x="28539" y="4029"/>
                  </a:lnTo>
                  <a:lnTo>
                    <a:pt x="28404" y="3350"/>
                  </a:lnTo>
                  <a:lnTo>
                    <a:pt x="28245" y="2694"/>
                  </a:lnTo>
                  <a:lnTo>
                    <a:pt x="28064" y="2128"/>
                  </a:lnTo>
                  <a:lnTo>
                    <a:pt x="27860" y="1607"/>
                  </a:lnTo>
                  <a:lnTo>
                    <a:pt x="27634" y="1177"/>
                  </a:lnTo>
                  <a:lnTo>
                    <a:pt x="27521" y="973"/>
                  </a:lnTo>
                  <a:lnTo>
                    <a:pt x="27385" y="792"/>
                  </a:lnTo>
                  <a:lnTo>
                    <a:pt x="27272" y="634"/>
                  </a:lnTo>
                  <a:lnTo>
                    <a:pt x="27114" y="498"/>
                  </a:lnTo>
                  <a:lnTo>
                    <a:pt x="26978" y="385"/>
                  </a:lnTo>
                  <a:lnTo>
                    <a:pt x="26819" y="272"/>
                  </a:lnTo>
                  <a:lnTo>
                    <a:pt x="26661" y="204"/>
                  </a:lnTo>
                  <a:lnTo>
                    <a:pt x="26503" y="136"/>
                  </a:lnTo>
                  <a:lnTo>
                    <a:pt x="26276" y="68"/>
                  </a:lnTo>
                  <a:lnTo>
                    <a:pt x="26050" y="23"/>
                  </a:lnTo>
                  <a:lnTo>
                    <a:pt x="258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913;p52">
              <a:extLst>
                <a:ext uri="{FF2B5EF4-FFF2-40B4-BE49-F238E27FC236}">
                  <a16:creationId xmlns:a16="http://schemas.microsoft.com/office/drawing/2014/main" xmlns="" id="{462550AE-5A22-4349-AE7C-D0A05A207E80}"/>
                </a:ext>
              </a:extLst>
            </p:cNvPr>
            <p:cNvSpPr/>
            <p:nvPr/>
          </p:nvSpPr>
          <p:spPr>
            <a:xfrm>
              <a:off x="6773561" y="2843758"/>
              <a:ext cx="317585" cy="847785"/>
            </a:xfrm>
            <a:custGeom>
              <a:avLst/>
              <a:gdLst/>
              <a:ahLst/>
              <a:cxnLst/>
              <a:rect l="l" t="t" r="r" b="b"/>
              <a:pathLst>
                <a:path w="20280" h="54137" extrusionOk="0">
                  <a:moveTo>
                    <a:pt x="20121" y="1"/>
                  </a:moveTo>
                  <a:lnTo>
                    <a:pt x="20075" y="23"/>
                  </a:lnTo>
                  <a:lnTo>
                    <a:pt x="20053" y="69"/>
                  </a:lnTo>
                  <a:lnTo>
                    <a:pt x="20030" y="114"/>
                  </a:lnTo>
                  <a:lnTo>
                    <a:pt x="9733" y="52892"/>
                  </a:lnTo>
                  <a:lnTo>
                    <a:pt x="6836" y="39358"/>
                  </a:lnTo>
                  <a:lnTo>
                    <a:pt x="3735" y="24760"/>
                  </a:lnTo>
                  <a:lnTo>
                    <a:pt x="1268" y="12991"/>
                  </a:lnTo>
                  <a:lnTo>
                    <a:pt x="521" y="9348"/>
                  </a:lnTo>
                  <a:lnTo>
                    <a:pt x="340" y="8307"/>
                  </a:lnTo>
                  <a:lnTo>
                    <a:pt x="250" y="7877"/>
                  </a:lnTo>
                  <a:lnTo>
                    <a:pt x="250" y="7831"/>
                  </a:lnTo>
                  <a:lnTo>
                    <a:pt x="227" y="7786"/>
                  </a:lnTo>
                  <a:lnTo>
                    <a:pt x="182" y="7763"/>
                  </a:lnTo>
                  <a:lnTo>
                    <a:pt x="137" y="7741"/>
                  </a:lnTo>
                  <a:lnTo>
                    <a:pt x="91" y="7763"/>
                  </a:lnTo>
                  <a:lnTo>
                    <a:pt x="46" y="7786"/>
                  </a:lnTo>
                  <a:lnTo>
                    <a:pt x="23" y="7831"/>
                  </a:lnTo>
                  <a:lnTo>
                    <a:pt x="1" y="7877"/>
                  </a:lnTo>
                  <a:lnTo>
                    <a:pt x="114" y="8488"/>
                  </a:lnTo>
                  <a:lnTo>
                    <a:pt x="408" y="9981"/>
                  </a:lnTo>
                  <a:lnTo>
                    <a:pt x="1449" y="15096"/>
                  </a:lnTo>
                  <a:lnTo>
                    <a:pt x="2943" y="22203"/>
                  </a:lnTo>
                  <a:lnTo>
                    <a:pt x="4663" y="30328"/>
                  </a:lnTo>
                  <a:lnTo>
                    <a:pt x="7945" y="45740"/>
                  </a:lnTo>
                  <a:lnTo>
                    <a:pt x="9619" y="53548"/>
                  </a:lnTo>
                  <a:lnTo>
                    <a:pt x="9755" y="54137"/>
                  </a:lnTo>
                  <a:lnTo>
                    <a:pt x="20279" y="159"/>
                  </a:lnTo>
                  <a:lnTo>
                    <a:pt x="20279" y="114"/>
                  </a:lnTo>
                  <a:lnTo>
                    <a:pt x="20256" y="69"/>
                  </a:lnTo>
                  <a:lnTo>
                    <a:pt x="20234" y="23"/>
                  </a:lnTo>
                  <a:lnTo>
                    <a:pt x="201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914;p52">
              <a:extLst>
                <a:ext uri="{FF2B5EF4-FFF2-40B4-BE49-F238E27FC236}">
                  <a16:creationId xmlns:a16="http://schemas.microsoft.com/office/drawing/2014/main" xmlns="" id="{9253113E-8A01-4C19-B2E7-0D16A27BA1D8}"/>
                </a:ext>
              </a:extLst>
            </p:cNvPr>
            <p:cNvSpPr/>
            <p:nvPr/>
          </p:nvSpPr>
          <p:spPr>
            <a:xfrm>
              <a:off x="4993582" y="3769195"/>
              <a:ext cx="3430401" cy="166591"/>
            </a:xfrm>
            <a:custGeom>
              <a:avLst/>
              <a:gdLst/>
              <a:ahLst/>
              <a:cxnLst/>
              <a:rect l="l" t="t" r="r" b="b"/>
              <a:pathLst>
                <a:path w="219055" h="10638" extrusionOk="0">
                  <a:moveTo>
                    <a:pt x="103881" y="1"/>
                  </a:moveTo>
                  <a:lnTo>
                    <a:pt x="98336" y="24"/>
                  </a:lnTo>
                  <a:lnTo>
                    <a:pt x="92836" y="69"/>
                  </a:lnTo>
                  <a:lnTo>
                    <a:pt x="87450" y="114"/>
                  </a:lnTo>
                  <a:lnTo>
                    <a:pt x="82154" y="159"/>
                  </a:lnTo>
                  <a:lnTo>
                    <a:pt x="76949" y="250"/>
                  </a:lnTo>
                  <a:lnTo>
                    <a:pt x="71857" y="318"/>
                  </a:lnTo>
                  <a:lnTo>
                    <a:pt x="66900" y="408"/>
                  </a:lnTo>
                  <a:lnTo>
                    <a:pt x="62034" y="521"/>
                  </a:lnTo>
                  <a:lnTo>
                    <a:pt x="57327" y="635"/>
                  </a:lnTo>
                  <a:lnTo>
                    <a:pt x="52733" y="770"/>
                  </a:lnTo>
                  <a:lnTo>
                    <a:pt x="48297" y="906"/>
                  </a:lnTo>
                  <a:lnTo>
                    <a:pt x="43997" y="1065"/>
                  </a:lnTo>
                  <a:lnTo>
                    <a:pt x="39855" y="1223"/>
                  </a:lnTo>
                  <a:lnTo>
                    <a:pt x="35872" y="1382"/>
                  </a:lnTo>
                  <a:lnTo>
                    <a:pt x="32070" y="1563"/>
                  </a:lnTo>
                  <a:lnTo>
                    <a:pt x="28448" y="1744"/>
                  </a:lnTo>
                  <a:lnTo>
                    <a:pt x="25008" y="1925"/>
                  </a:lnTo>
                  <a:lnTo>
                    <a:pt x="21749" y="2128"/>
                  </a:lnTo>
                  <a:lnTo>
                    <a:pt x="18694" y="2355"/>
                  </a:lnTo>
                  <a:lnTo>
                    <a:pt x="15842" y="2558"/>
                  </a:lnTo>
                  <a:lnTo>
                    <a:pt x="13217" y="2785"/>
                  </a:lnTo>
                  <a:lnTo>
                    <a:pt x="10795" y="3011"/>
                  </a:lnTo>
                  <a:lnTo>
                    <a:pt x="8600" y="3237"/>
                  </a:lnTo>
                  <a:lnTo>
                    <a:pt x="6631" y="3486"/>
                  </a:lnTo>
                  <a:lnTo>
                    <a:pt x="4911" y="3735"/>
                  </a:lnTo>
                  <a:lnTo>
                    <a:pt x="3440" y="3984"/>
                  </a:lnTo>
                  <a:lnTo>
                    <a:pt x="2806" y="4120"/>
                  </a:lnTo>
                  <a:lnTo>
                    <a:pt x="2218" y="4233"/>
                  </a:lnTo>
                  <a:lnTo>
                    <a:pt x="1697" y="4369"/>
                  </a:lnTo>
                  <a:lnTo>
                    <a:pt x="1267" y="4505"/>
                  </a:lnTo>
                  <a:lnTo>
                    <a:pt x="883" y="4641"/>
                  </a:lnTo>
                  <a:lnTo>
                    <a:pt x="566" y="4776"/>
                  </a:lnTo>
                  <a:lnTo>
                    <a:pt x="317" y="4912"/>
                  </a:lnTo>
                  <a:lnTo>
                    <a:pt x="136" y="5048"/>
                  </a:lnTo>
                  <a:lnTo>
                    <a:pt x="68" y="5116"/>
                  </a:lnTo>
                  <a:lnTo>
                    <a:pt x="23" y="5184"/>
                  </a:lnTo>
                  <a:lnTo>
                    <a:pt x="0" y="5252"/>
                  </a:lnTo>
                  <a:lnTo>
                    <a:pt x="0" y="5319"/>
                  </a:lnTo>
                  <a:lnTo>
                    <a:pt x="0" y="5387"/>
                  </a:lnTo>
                  <a:lnTo>
                    <a:pt x="23" y="5455"/>
                  </a:lnTo>
                  <a:lnTo>
                    <a:pt x="68" y="5523"/>
                  </a:lnTo>
                  <a:lnTo>
                    <a:pt x="136" y="5591"/>
                  </a:lnTo>
                  <a:lnTo>
                    <a:pt x="317" y="5727"/>
                  </a:lnTo>
                  <a:lnTo>
                    <a:pt x="566" y="5863"/>
                  </a:lnTo>
                  <a:lnTo>
                    <a:pt x="883" y="5998"/>
                  </a:lnTo>
                  <a:lnTo>
                    <a:pt x="1267" y="6134"/>
                  </a:lnTo>
                  <a:lnTo>
                    <a:pt x="1697" y="6247"/>
                  </a:lnTo>
                  <a:lnTo>
                    <a:pt x="2218" y="6383"/>
                  </a:lnTo>
                  <a:lnTo>
                    <a:pt x="2806" y="6519"/>
                  </a:lnTo>
                  <a:lnTo>
                    <a:pt x="3440" y="6655"/>
                  </a:lnTo>
                  <a:lnTo>
                    <a:pt x="4911" y="6904"/>
                  </a:lnTo>
                  <a:lnTo>
                    <a:pt x="6631" y="7153"/>
                  </a:lnTo>
                  <a:lnTo>
                    <a:pt x="8600" y="7379"/>
                  </a:lnTo>
                  <a:lnTo>
                    <a:pt x="10795" y="7628"/>
                  </a:lnTo>
                  <a:lnTo>
                    <a:pt x="13217" y="7854"/>
                  </a:lnTo>
                  <a:lnTo>
                    <a:pt x="15842" y="8081"/>
                  </a:lnTo>
                  <a:lnTo>
                    <a:pt x="18694" y="8284"/>
                  </a:lnTo>
                  <a:lnTo>
                    <a:pt x="21749" y="8488"/>
                  </a:lnTo>
                  <a:lnTo>
                    <a:pt x="25008" y="8692"/>
                  </a:lnTo>
                  <a:lnTo>
                    <a:pt x="28448" y="8895"/>
                  </a:lnTo>
                  <a:lnTo>
                    <a:pt x="32070" y="9076"/>
                  </a:lnTo>
                  <a:lnTo>
                    <a:pt x="35872" y="9257"/>
                  </a:lnTo>
                  <a:lnTo>
                    <a:pt x="39855" y="9416"/>
                  </a:lnTo>
                  <a:lnTo>
                    <a:pt x="43997" y="9574"/>
                  </a:lnTo>
                  <a:lnTo>
                    <a:pt x="48297" y="9733"/>
                  </a:lnTo>
                  <a:lnTo>
                    <a:pt x="52733" y="9869"/>
                  </a:lnTo>
                  <a:lnTo>
                    <a:pt x="57327" y="9982"/>
                  </a:lnTo>
                  <a:lnTo>
                    <a:pt x="62034" y="10095"/>
                  </a:lnTo>
                  <a:lnTo>
                    <a:pt x="66900" y="10208"/>
                  </a:lnTo>
                  <a:lnTo>
                    <a:pt x="71857" y="10299"/>
                  </a:lnTo>
                  <a:lnTo>
                    <a:pt x="76949" y="10389"/>
                  </a:lnTo>
                  <a:lnTo>
                    <a:pt x="82154" y="10457"/>
                  </a:lnTo>
                  <a:lnTo>
                    <a:pt x="87450" y="10525"/>
                  </a:lnTo>
                  <a:lnTo>
                    <a:pt x="92836" y="10570"/>
                  </a:lnTo>
                  <a:lnTo>
                    <a:pt x="98336" y="10593"/>
                  </a:lnTo>
                  <a:lnTo>
                    <a:pt x="103881" y="10615"/>
                  </a:lnTo>
                  <a:lnTo>
                    <a:pt x="109516" y="10638"/>
                  </a:lnTo>
                  <a:lnTo>
                    <a:pt x="115174" y="10615"/>
                  </a:lnTo>
                  <a:lnTo>
                    <a:pt x="120719" y="10593"/>
                  </a:lnTo>
                  <a:lnTo>
                    <a:pt x="126196" y="10570"/>
                  </a:lnTo>
                  <a:lnTo>
                    <a:pt x="131605" y="10525"/>
                  </a:lnTo>
                  <a:lnTo>
                    <a:pt x="136901" y="10457"/>
                  </a:lnTo>
                  <a:lnTo>
                    <a:pt x="142106" y="10389"/>
                  </a:lnTo>
                  <a:lnTo>
                    <a:pt x="147198" y="10299"/>
                  </a:lnTo>
                  <a:lnTo>
                    <a:pt x="152155" y="10208"/>
                  </a:lnTo>
                  <a:lnTo>
                    <a:pt x="157021" y="10095"/>
                  </a:lnTo>
                  <a:lnTo>
                    <a:pt x="161728" y="9982"/>
                  </a:lnTo>
                  <a:lnTo>
                    <a:pt x="166322" y="9869"/>
                  </a:lnTo>
                  <a:lnTo>
                    <a:pt x="170758" y="9733"/>
                  </a:lnTo>
                  <a:lnTo>
                    <a:pt x="175058" y="9574"/>
                  </a:lnTo>
                  <a:lnTo>
                    <a:pt x="179200" y="9416"/>
                  </a:lnTo>
                  <a:lnTo>
                    <a:pt x="183183" y="9257"/>
                  </a:lnTo>
                  <a:lnTo>
                    <a:pt x="186985" y="9076"/>
                  </a:lnTo>
                  <a:lnTo>
                    <a:pt x="190607" y="8895"/>
                  </a:lnTo>
                  <a:lnTo>
                    <a:pt x="194047" y="8692"/>
                  </a:lnTo>
                  <a:lnTo>
                    <a:pt x="197306" y="8488"/>
                  </a:lnTo>
                  <a:lnTo>
                    <a:pt x="200361" y="8284"/>
                  </a:lnTo>
                  <a:lnTo>
                    <a:pt x="203213" y="8081"/>
                  </a:lnTo>
                  <a:lnTo>
                    <a:pt x="205838" y="7854"/>
                  </a:lnTo>
                  <a:lnTo>
                    <a:pt x="208260" y="7628"/>
                  </a:lnTo>
                  <a:lnTo>
                    <a:pt x="210455" y="7379"/>
                  </a:lnTo>
                  <a:lnTo>
                    <a:pt x="212401" y="7153"/>
                  </a:lnTo>
                  <a:lnTo>
                    <a:pt x="214144" y="6904"/>
                  </a:lnTo>
                  <a:lnTo>
                    <a:pt x="215615" y="6655"/>
                  </a:lnTo>
                  <a:lnTo>
                    <a:pt x="216249" y="6519"/>
                  </a:lnTo>
                  <a:lnTo>
                    <a:pt x="216837" y="6383"/>
                  </a:lnTo>
                  <a:lnTo>
                    <a:pt x="217358" y="6247"/>
                  </a:lnTo>
                  <a:lnTo>
                    <a:pt x="217788" y="6134"/>
                  </a:lnTo>
                  <a:lnTo>
                    <a:pt x="218172" y="5998"/>
                  </a:lnTo>
                  <a:lnTo>
                    <a:pt x="218489" y="5863"/>
                  </a:lnTo>
                  <a:lnTo>
                    <a:pt x="218738" y="5727"/>
                  </a:lnTo>
                  <a:lnTo>
                    <a:pt x="218919" y="5591"/>
                  </a:lnTo>
                  <a:lnTo>
                    <a:pt x="218987" y="5523"/>
                  </a:lnTo>
                  <a:lnTo>
                    <a:pt x="219032" y="5455"/>
                  </a:lnTo>
                  <a:lnTo>
                    <a:pt x="219055" y="5387"/>
                  </a:lnTo>
                  <a:lnTo>
                    <a:pt x="219055" y="5319"/>
                  </a:lnTo>
                  <a:lnTo>
                    <a:pt x="219055" y="5252"/>
                  </a:lnTo>
                  <a:lnTo>
                    <a:pt x="219032" y="5184"/>
                  </a:lnTo>
                  <a:lnTo>
                    <a:pt x="218987" y="5116"/>
                  </a:lnTo>
                  <a:lnTo>
                    <a:pt x="218919" y="5048"/>
                  </a:lnTo>
                  <a:lnTo>
                    <a:pt x="218738" y="4912"/>
                  </a:lnTo>
                  <a:lnTo>
                    <a:pt x="218489" y="4776"/>
                  </a:lnTo>
                  <a:lnTo>
                    <a:pt x="218172" y="4641"/>
                  </a:lnTo>
                  <a:lnTo>
                    <a:pt x="217788" y="4505"/>
                  </a:lnTo>
                  <a:lnTo>
                    <a:pt x="217358" y="4369"/>
                  </a:lnTo>
                  <a:lnTo>
                    <a:pt x="216837" y="4233"/>
                  </a:lnTo>
                  <a:lnTo>
                    <a:pt x="216249" y="4120"/>
                  </a:lnTo>
                  <a:lnTo>
                    <a:pt x="215615" y="3984"/>
                  </a:lnTo>
                  <a:lnTo>
                    <a:pt x="214144" y="3735"/>
                  </a:lnTo>
                  <a:lnTo>
                    <a:pt x="212401" y="3486"/>
                  </a:lnTo>
                  <a:lnTo>
                    <a:pt x="210455" y="3237"/>
                  </a:lnTo>
                  <a:lnTo>
                    <a:pt x="208260" y="3011"/>
                  </a:lnTo>
                  <a:lnTo>
                    <a:pt x="205838" y="2785"/>
                  </a:lnTo>
                  <a:lnTo>
                    <a:pt x="203213" y="2558"/>
                  </a:lnTo>
                  <a:lnTo>
                    <a:pt x="200361" y="2355"/>
                  </a:lnTo>
                  <a:lnTo>
                    <a:pt x="197306" y="2128"/>
                  </a:lnTo>
                  <a:lnTo>
                    <a:pt x="194047" y="1925"/>
                  </a:lnTo>
                  <a:lnTo>
                    <a:pt x="190607" y="1744"/>
                  </a:lnTo>
                  <a:lnTo>
                    <a:pt x="186985" y="1563"/>
                  </a:lnTo>
                  <a:lnTo>
                    <a:pt x="183183" y="1382"/>
                  </a:lnTo>
                  <a:lnTo>
                    <a:pt x="179200" y="1223"/>
                  </a:lnTo>
                  <a:lnTo>
                    <a:pt x="175058" y="1065"/>
                  </a:lnTo>
                  <a:lnTo>
                    <a:pt x="170758" y="906"/>
                  </a:lnTo>
                  <a:lnTo>
                    <a:pt x="166322" y="770"/>
                  </a:lnTo>
                  <a:lnTo>
                    <a:pt x="161728" y="635"/>
                  </a:lnTo>
                  <a:lnTo>
                    <a:pt x="157021" y="521"/>
                  </a:lnTo>
                  <a:lnTo>
                    <a:pt x="152155" y="408"/>
                  </a:lnTo>
                  <a:lnTo>
                    <a:pt x="147198" y="318"/>
                  </a:lnTo>
                  <a:lnTo>
                    <a:pt x="142106" y="250"/>
                  </a:lnTo>
                  <a:lnTo>
                    <a:pt x="136901" y="159"/>
                  </a:lnTo>
                  <a:lnTo>
                    <a:pt x="131605" y="114"/>
                  </a:lnTo>
                  <a:lnTo>
                    <a:pt x="126196" y="69"/>
                  </a:lnTo>
                  <a:lnTo>
                    <a:pt x="120719" y="24"/>
                  </a:lnTo>
                  <a:lnTo>
                    <a:pt x="115174" y="1"/>
                  </a:lnTo>
                  <a:close/>
                </a:path>
              </a:pathLst>
            </a:custGeom>
            <a:solidFill>
              <a:srgbClr val="261E35">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915;p52">
              <a:extLst>
                <a:ext uri="{FF2B5EF4-FFF2-40B4-BE49-F238E27FC236}">
                  <a16:creationId xmlns:a16="http://schemas.microsoft.com/office/drawing/2014/main" xmlns="" id="{349A2F16-6553-46EF-8D28-D854175E6462}"/>
                </a:ext>
              </a:extLst>
            </p:cNvPr>
            <p:cNvSpPr/>
            <p:nvPr/>
          </p:nvSpPr>
          <p:spPr>
            <a:xfrm>
              <a:off x="6797319" y="3528893"/>
              <a:ext cx="309066" cy="330332"/>
            </a:xfrm>
            <a:custGeom>
              <a:avLst/>
              <a:gdLst/>
              <a:ahLst/>
              <a:cxnLst/>
              <a:rect l="l" t="t" r="r" b="b"/>
              <a:pathLst>
                <a:path w="19736" h="21094" extrusionOk="0">
                  <a:moveTo>
                    <a:pt x="0" y="0"/>
                  </a:moveTo>
                  <a:lnTo>
                    <a:pt x="362" y="3192"/>
                  </a:lnTo>
                  <a:lnTo>
                    <a:pt x="1109" y="10253"/>
                  </a:lnTo>
                  <a:lnTo>
                    <a:pt x="1494" y="14055"/>
                  </a:lnTo>
                  <a:lnTo>
                    <a:pt x="1811" y="17382"/>
                  </a:lnTo>
                  <a:lnTo>
                    <a:pt x="1924" y="18740"/>
                  </a:lnTo>
                  <a:lnTo>
                    <a:pt x="1992" y="19803"/>
                  </a:lnTo>
                  <a:lnTo>
                    <a:pt x="2014" y="20505"/>
                  </a:lnTo>
                  <a:lnTo>
                    <a:pt x="2014" y="20709"/>
                  </a:lnTo>
                  <a:lnTo>
                    <a:pt x="1992" y="20799"/>
                  </a:lnTo>
                  <a:lnTo>
                    <a:pt x="1992" y="20822"/>
                  </a:lnTo>
                  <a:lnTo>
                    <a:pt x="2037" y="20845"/>
                  </a:lnTo>
                  <a:lnTo>
                    <a:pt x="2150" y="20890"/>
                  </a:lnTo>
                  <a:lnTo>
                    <a:pt x="2693" y="20935"/>
                  </a:lnTo>
                  <a:lnTo>
                    <a:pt x="3531" y="20980"/>
                  </a:lnTo>
                  <a:lnTo>
                    <a:pt x="4662" y="21026"/>
                  </a:lnTo>
                  <a:lnTo>
                    <a:pt x="7491" y="21071"/>
                  </a:lnTo>
                  <a:lnTo>
                    <a:pt x="10773" y="21093"/>
                  </a:lnTo>
                  <a:lnTo>
                    <a:pt x="16929" y="21093"/>
                  </a:lnTo>
                  <a:lnTo>
                    <a:pt x="19735" y="21071"/>
                  </a:lnTo>
                  <a:lnTo>
                    <a:pt x="1959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916;p52">
              <a:extLst>
                <a:ext uri="{FF2B5EF4-FFF2-40B4-BE49-F238E27FC236}">
                  <a16:creationId xmlns:a16="http://schemas.microsoft.com/office/drawing/2014/main" xmlns="" id="{921A3725-183A-47F9-8348-17B106EF784E}"/>
                </a:ext>
              </a:extLst>
            </p:cNvPr>
            <p:cNvSpPr/>
            <p:nvPr/>
          </p:nvSpPr>
          <p:spPr>
            <a:xfrm>
              <a:off x="7486700" y="3429290"/>
              <a:ext cx="45383" cy="406894"/>
            </a:xfrm>
            <a:custGeom>
              <a:avLst/>
              <a:gdLst/>
              <a:ahLst/>
              <a:cxnLst/>
              <a:rect l="l" t="t" r="r" b="b"/>
              <a:pathLst>
                <a:path w="2898" h="25983" extrusionOk="0">
                  <a:moveTo>
                    <a:pt x="0" y="1"/>
                  </a:moveTo>
                  <a:lnTo>
                    <a:pt x="2897" y="25982"/>
                  </a:lnTo>
                  <a:close/>
                </a:path>
              </a:pathLst>
            </a:custGeom>
            <a:solidFill>
              <a:srgbClr val="0F2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917;p52">
              <a:extLst>
                <a:ext uri="{FF2B5EF4-FFF2-40B4-BE49-F238E27FC236}">
                  <a16:creationId xmlns:a16="http://schemas.microsoft.com/office/drawing/2014/main" xmlns="" id="{0369FAE6-A6C3-4F1F-A6AA-931AB03E1874}"/>
                </a:ext>
              </a:extLst>
            </p:cNvPr>
            <p:cNvSpPr/>
            <p:nvPr/>
          </p:nvSpPr>
          <p:spPr>
            <a:xfrm>
              <a:off x="7486700" y="3429290"/>
              <a:ext cx="45383" cy="406894"/>
            </a:xfrm>
            <a:custGeom>
              <a:avLst/>
              <a:gdLst/>
              <a:ahLst/>
              <a:cxnLst/>
              <a:rect l="l" t="t" r="r" b="b"/>
              <a:pathLst>
                <a:path w="2898" h="25983" fill="none" extrusionOk="0">
                  <a:moveTo>
                    <a:pt x="0" y="1"/>
                  </a:moveTo>
                  <a:lnTo>
                    <a:pt x="2897" y="2598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18;p52">
              <a:extLst>
                <a:ext uri="{FF2B5EF4-FFF2-40B4-BE49-F238E27FC236}">
                  <a16:creationId xmlns:a16="http://schemas.microsoft.com/office/drawing/2014/main" xmlns="" id="{62F6DC88-1D65-47CA-8DBB-23E92DAFF067}"/>
                </a:ext>
              </a:extLst>
            </p:cNvPr>
            <p:cNvSpPr/>
            <p:nvPr/>
          </p:nvSpPr>
          <p:spPr>
            <a:xfrm>
              <a:off x="7461532" y="3426455"/>
              <a:ext cx="74448" cy="410433"/>
            </a:xfrm>
            <a:custGeom>
              <a:avLst/>
              <a:gdLst/>
              <a:ahLst/>
              <a:cxnLst/>
              <a:rect l="l" t="t" r="r" b="b"/>
              <a:pathLst>
                <a:path w="4754" h="26209" extrusionOk="0">
                  <a:moveTo>
                    <a:pt x="3214" y="1"/>
                  </a:moveTo>
                  <a:lnTo>
                    <a:pt x="1" y="363"/>
                  </a:lnTo>
                  <a:lnTo>
                    <a:pt x="4255" y="26209"/>
                  </a:lnTo>
                  <a:lnTo>
                    <a:pt x="4753" y="26141"/>
                  </a:lnTo>
                  <a:lnTo>
                    <a:pt x="32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919;p52">
              <a:extLst>
                <a:ext uri="{FF2B5EF4-FFF2-40B4-BE49-F238E27FC236}">
                  <a16:creationId xmlns:a16="http://schemas.microsoft.com/office/drawing/2014/main" xmlns="" id="{10ED9AE4-92E9-47C1-863F-9D5E41465B4E}"/>
                </a:ext>
              </a:extLst>
            </p:cNvPr>
            <p:cNvSpPr/>
            <p:nvPr/>
          </p:nvSpPr>
          <p:spPr>
            <a:xfrm>
              <a:off x="7104963" y="3439924"/>
              <a:ext cx="43253" cy="367900"/>
            </a:xfrm>
            <a:custGeom>
              <a:avLst/>
              <a:gdLst/>
              <a:ahLst/>
              <a:cxnLst/>
              <a:rect l="l" t="t" r="r" b="b"/>
              <a:pathLst>
                <a:path w="2762" h="23493" extrusionOk="0">
                  <a:moveTo>
                    <a:pt x="2762" y="1"/>
                  </a:moveTo>
                  <a:lnTo>
                    <a:pt x="1" y="23493"/>
                  </a:lnTo>
                  <a:close/>
                </a:path>
              </a:pathLst>
            </a:custGeom>
            <a:solidFill>
              <a:srgbClr val="0F2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920;p52">
              <a:extLst>
                <a:ext uri="{FF2B5EF4-FFF2-40B4-BE49-F238E27FC236}">
                  <a16:creationId xmlns:a16="http://schemas.microsoft.com/office/drawing/2014/main" xmlns="" id="{A35E3442-05B5-4A7E-80E1-29DE967BF413}"/>
                </a:ext>
              </a:extLst>
            </p:cNvPr>
            <p:cNvSpPr/>
            <p:nvPr/>
          </p:nvSpPr>
          <p:spPr>
            <a:xfrm>
              <a:off x="7104963" y="3439924"/>
              <a:ext cx="43253" cy="367900"/>
            </a:xfrm>
            <a:custGeom>
              <a:avLst/>
              <a:gdLst/>
              <a:ahLst/>
              <a:cxnLst/>
              <a:rect l="l" t="t" r="r" b="b"/>
              <a:pathLst>
                <a:path w="2762" h="23493" fill="none" extrusionOk="0">
                  <a:moveTo>
                    <a:pt x="2762" y="1"/>
                  </a:moveTo>
                  <a:lnTo>
                    <a:pt x="1" y="234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921;p52">
              <a:extLst>
                <a:ext uri="{FF2B5EF4-FFF2-40B4-BE49-F238E27FC236}">
                  <a16:creationId xmlns:a16="http://schemas.microsoft.com/office/drawing/2014/main" xmlns="" id="{D48A8E55-4A6E-40F5-9BA4-0F6A97F7342E}"/>
                </a:ext>
              </a:extLst>
            </p:cNvPr>
            <p:cNvSpPr/>
            <p:nvPr/>
          </p:nvSpPr>
          <p:spPr>
            <a:xfrm>
              <a:off x="7101064" y="3436744"/>
              <a:ext cx="72318" cy="371440"/>
            </a:xfrm>
            <a:custGeom>
              <a:avLst/>
              <a:gdLst/>
              <a:ahLst/>
              <a:cxnLst/>
              <a:rect l="l" t="t" r="r" b="b"/>
              <a:pathLst>
                <a:path w="4618" h="23719" extrusionOk="0">
                  <a:moveTo>
                    <a:pt x="1404" y="0"/>
                  </a:moveTo>
                  <a:lnTo>
                    <a:pt x="1" y="23673"/>
                  </a:lnTo>
                  <a:lnTo>
                    <a:pt x="499" y="23718"/>
                  </a:lnTo>
                  <a:lnTo>
                    <a:pt x="4618" y="385"/>
                  </a:lnTo>
                  <a:lnTo>
                    <a:pt x="1404" y="0"/>
                  </a:lnTo>
                  <a:close/>
                </a:path>
              </a:pathLst>
            </a:custGeom>
            <a:solidFill>
              <a:srgbClr val="0F2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922;p52">
              <a:extLst>
                <a:ext uri="{FF2B5EF4-FFF2-40B4-BE49-F238E27FC236}">
                  <a16:creationId xmlns:a16="http://schemas.microsoft.com/office/drawing/2014/main" xmlns="" id="{B031063A-B34B-4F7D-8B5E-B88D4A6F8643}"/>
                </a:ext>
              </a:extLst>
            </p:cNvPr>
            <p:cNvSpPr/>
            <p:nvPr/>
          </p:nvSpPr>
          <p:spPr>
            <a:xfrm>
              <a:off x="7338891" y="2566231"/>
              <a:ext cx="860893" cy="635138"/>
            </a:xfrm>
            <a:custGeom>
              <a:avLst/>
              <a:gdLst/>
              <a:ahLst/>
              <a:cxnLst/>
              <a:rect l="l" t="t" r="r" b="b"/>
              <a:pathLst>
                <a:path w="54974" h="40558" extrusionOk="0">
                  <a:moveTo>
                    <a:pt x="4640" y="1"/>
                  </a:moveTo>
                  <a:lnTo>
                    <a:pt x="4165" y="23"/>
                  </a:lnTo>
                  <a:lnTo>
                    <a:pt x="3712" y="91"/>
                  </a:lnTo>
                  <a:lnTo>
                    <a:pt x="3260" y="227"/>
                  </a:lnTo>
                  <a:lnTo>
                    <a:pt x="2830" y="363"/>
                  </a:lnTo>
                  <a:lnTo>
                    <a:pt x="2422" y="567"/>
                  </a:lnTo>
                  <a:lnTo>
                    <a:pt x="2038" y="793"/>
                  </a:lnTo>
                  <a:lnTo>
                    <a:pt x="1676" y="1065"/>
                  </a:lnTo>
                  <a:lnTo>
                    <a:pt x="1359" y="1359"/>
                  </a:lnTo>
                  <a:lnTo>
                    <a:pt x="1042" y="1698"/>
                  </a:lnTo>
                  <a:lnTo>
                    <a:pt x="793" y="2060"/>
                  </a:lnTo>
                  <a:lnTo>
                    <a:pt x="544" y="2445"/>
                  </a:lnTo>
                  <a:lnTo>
                    <a:pt x="363" y="2852"/>
                  </a:lnTo>
                  <a:lnTo>
                    <a:pt x="205" y="3282"/>
                  </a:lnTo>
                  <a:lnTo>
                    <a:pt x="91" y="3712"/>
                  </a:lnTo>
                  <a:lnTo>
                    <a:pt x="23" y="4188"/>
                  </a:lnTo>
                  <a:lnTo>
                    <a:pt x="1" y="4663"/>
                  </a:lnTo>
                  <a:lnTo>
                    <a:pt x="1" y="40557"/>
                  </a:lnTo>
                  <a:lnTo>
                    <a:pt x="52756" y="40557"/>
                  </a:lnTo>
                  <a:lnTo>
                    <a:pt x="52982" y="40535"/>
                  </a:lnTo>
                  <a:lnTo>
                    <a:pt x="53209" y="40512"/>
                  </a:lnTo>
                  <a:lnTo>
                    <a:pt x="53412" y="40444"/>
                  </a:lnTo>
                  <a:lnTo>
                    <a:pt x="53616" y="40376"/>
                  </a:lnTo>
                  <a:lnTo>
                    <a:pt x="53820" y="40286"/>
                  </a:lnTo>
                  <a:lnTo>
                    <a:pt x="54001" y="40173"/>
                  </a:lnTo>
                  <a:lnTo>
                    <a:pt x="54159" y="40037"/>
                  </a:lnTo>
                  <a:lnTo>
                    <a:pt x="54318" y="39901"/>
                  </a:lnTo>
                  <a:lnTo>
                    <a:pt x="54476" y="39743"/>
                  </a:lnTo>
                  <a:lnTo>
                    <a:pt x="54589" y="39562"/>
                  </a:lnTo>
                  <a:lnTo>
                    <a:pt x="54702" y="39381"/>
                  </a:lnTo>
                  <a:lnTo>
                    <a:pt x="54793" y="39200"/>
                  </a:lnTo>
                  <a:lnTo>
                    <a:pt x="54883" y="38996"/>
                  </a:lnTo>
                  <a:lnTo>
                    <a:pt x="54929" y="38770"/>
                  </a:lnTo>
                  <a:lnTo>
                    <a:pt x="54974" y="38566"/>
                  </a:lnTo>
                  <a:lnTo>
                    <a:pt x="54974" y="38339"/>
                  </a:lnTo>
                  <a:lnTo>
                    <a:pt x="54974" y="4663"/>
                  </a:lnTo>
                  <a:lnTo>
                    <a:pt x="54951" y="4188"/>
                  </a:lnTo>
                  <a:lnTo>
                    <a:pt x="54883" y="3712"/>
                  </a:lnTo>
                  <a:lnTo>
                    <a:pt x="54770" y="3282"/>
                  </a:lnTo>
                  <a:lnTo>
                    <a:pt x="54612" y="2852"/>
                  </a:lnTo>
                  <a:lnTo>
                    <a:pt x="54408" y="2445"/>
                  </a:lnTo>
                  <a:lnTo>
                    <a:pt x="54182" y="2060"/>
                  </a:lnTo>
                  <a:lnTo>
                    <a:pt x="53910" y="1698"/>
                  </a:lnTo>
                  <a:lnTo>
                    <a:pt x="53616" y="1359"/>
                  </a:lnTo>
                  <a:lnTo>
                    <a:pt x="53277" y="1065"/>
                  </a:lnTo>
                  <a:lnTo>
                    <a:pt x="52914" y="793"/>
                  </a:lnTo>
                  <a:lnTo>
                    <a:pt x="52552" y="567"/>
                  </a:lnTo>
                  <a:lnTo>
                    <a:pt x="52145" y="363"/>
                  </a:lnTo>
                  <a:lnTo>
                    <a:pt x="51715" y="227"/>
                  </a:lnTo>
                  <a:lnTo>
                    <a:pt x="51262" y="91"/>
                  </a:lnTo>
                  <a:lnTo>
                    <a:pt x="50810" y="23"/>
                  </a:lnTo>
                  <a:lnTo>
                    <a:pt x="503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923;p52">
              <a:extLst>
                <a:ext uri="{FF2B5EF4-FFF2-40B4-BE49-F238E27FC236}">
                  <a16:creationId xmlns:a16="http://schemas.microsoft.com/office/drawing/2014/main" xmlns="" id="{D933DC00-1417-4F4B-9026-79DD17684FC8}"/>
                </a:ext>
              </a:extLst>
            </p:cNvPr>
            <p:cNvSpPr/>
            <p:nvPr/>
          </p:nvSpPr>
          <p:spPr>
            <a:xfrm>
              <a:off x="7573179" y="2264256"/>
              <a:ext cx="390592" cy="333527"/>
            </a:xfrm>
            <a:custGeom>
              <a:avLst/>
              <a:gdLst/>
              <a:ahLst/>
              <a:cxnLst/>
              <a:rect l="l" t="t" r="r" b="b"/>
              <a:pathLst>
                <a:path w="24942" h="21298" extrusionOk="0">
                  <a:moveTo>
                    <a:pt x="7198" y="0"/>
                  </a:moveTo>
                  <a:lnTo>
                    <a:pt x="7107" y="23"/>
                  </a:lnTo>
                  <a:lnTo>
                    <a:pt x="6903" y="68"/>
                  </a:lnTo>
                  <a:lnTo>
                    <a:pt x="6722" y="113"/>
                  </a:lnTo>
                  <a:lnTo>
                    <a:pt x="6405" y="249"/>
                  </a:lnTo>
                  <a:lnTo>
                    <a:pt x="6156" y="430"/>
                  </a:lnTo>
                  <a:lnTo>
                    <a:pt x="5930" y="611"/>
                  </a:lnTo>
                  <a:lnTo>
                    <a:pt x="5726" y="838"/>
                  </a:lnTo>
                  <a:lnTo>
                    <a:pt x="5568" y="1064"/>
                  </a:lnTo>
                  <a:lnTo>
                    <a:pt x="5432" y="1313"/>
                  </a:lnTo>
                  <a:lnTo>
                    <a:pt x="5296" y="1562"/>
                  </a:lnTo>
                  <a:lnTo>
                    <a:pt x="5002" y="2037"/>
                  </a:lnTo>
                  <a:lnTo>
                    <a:pt x="4866" y="2264"/>
                  </a:lnTo>
                  <a:lnTo>
                    <a:pt x="4685" y="2490"/>
                  </a:lnTo>
                  <a:lnTo>
                    <a:pt x="4459" y="2694"/>
                  </a:lnTo>
                  <a:lnTo>
                    <a:pt x="4210" y="2852"/>
                  </a:lnTo>
                  <a:lnTo>
                    <a:pt x="3916" y="2988"/>
                  </a:lnTo>
                  <a:lnTo>
                    <a:pt x="3758" y="3056"/>
                  </a:lnTo>
                  <a:lnTo>
                    <a:pt x="3554" y="3101"/>
                  </a:lnTo>
                  <a:lnTo>
                    <a:pt x="3192" y="3191"/>
                  </a:lnTo>
                  <a:lnTo>
                    <a:pt x="2852" y="3350"/>
                  </a:lnTo>
                  <a:lnTo>
                    <a:pt x="2535" y="3531"/>
                  </a:lnTo>
                  <a:lnTo>
                    <a:pt x="2241" y="3735"/>
                  </a:lnTo>
                  <a:lnTo>
                    <a:pt x="1992" y="4006"/>
                  </a:lnTo>
                  <a:lnTo>
                    <a:pt x="1766" y="4278"/>
                  </a:lnTo>
                  <a:lnTo>
                    <a:pt x="1585" y="4595"/>
                  </a:lnTo>
                  <a:lnTo>
                    <a:pt x="1449" y="4911"/>
                  </a:lnTo>
                  <a:lnTo>
                    <a:pt x="1336" y="5274"/>
                  </a:lnTo>
                  <a:lnTo>
                    <a:pt x="1268" y="5636"/>
                  </a:lnTo>
                  <a:lnTo>
                    <a:pt x="1245" y="6020"/>
                  </a:lnTo>
                  <a:lnTo>
                    <a:pt x="1268" y="6405"/>
                  </a:lnTo>
                  <a:lnTo>
                    <a:pt x="1359" y="6813"/>
                  </a:lnTo>
                  <a:lnTo>
                    <a:pt x="1472" y="7220"/>
                  </a:lnTo>
                  <a:lnTo>
                    <a:pt x="1653" y="7605"/>
                  </a:lnTo>
                  <a:lnTo>
                    <a:pt x="1879" y="8012"/>
                  </a:lnTo>
                  <a:lnTo>
                    <a:pt x="1992" y="8193"/>
                  </a:lnTo>
                  <a:lnTo>
                    <a:pt x="2083" y="8397"/>
                  </a:lnTo>
                  <a:lnTo>
                    <a:pt x="2151" y="8578"/>
                  </a:lnTo>
                  <a:lnTo>
                    <a:pt x="2196" y="8759"/>
                  </a:lnTo>
                  <a:lnTo>
                    <a:pt x="2241" y="8917"/>
                  </a:lnTo>
                  <a:lnTo>
                    <a:pt x="2241" y="9098"/>
                  </a:lnTo>
                  <a:lnTo>
                    <a:pt x="2241" y="9257"/>
                  </a:lnTo>
                  <a:lnTo>
                    <a:pt x="2219" y="9415"/>
                  </a:lnTo>
                  <a:lnTo>
                    <a:pt x="2173" y="9574"/>
                  </a:lnTo>
                  <a:lnTo>
                    <a:pt x="2128" y="9732"/>
                  </a:lnTo>
                  <a:lnTo>
                    <a:pt x="1970" y="10026"/>
                  </a:lnTo>
                  <a:lnTo>
                    <a:pt x="1811" y="10321"/>
                  </a:lnTo>
                  <a:lnTo>
                    <a:pt x="1585" y="10615"/>
                  </a:lnTo>
                  <a:lnTo>
                    <a:pt x="1132" y="11203"/>
                  </a:lnTo>
                  <a:lnTo>
                    <a:pt x="883" y="11497"/>
                  </a:lnTo>
                  <a:lnTo>
                    <a:pt x="657" y="11792"/>
                  </a:lnTo>
                  <a:lnTo>
                    <a:pt x="453" y="12108"/>
                  </a:lnTo>
                  <a:lnTo>
                    <a:pt x="272" y="12425"/>
                  </a:lnTo>
                  <a:lnTo>
                    <a:pt x="136" y="12765"/>
                  </a:lnTo>
                  <a:lnTo>
                    <a:pt x="68" y="12946"/>
                  </a:lnTo>
                  <a:lnTo>
                    <a:pt x="46" y="13127"/>
                  </a:lnTo>
                  <a:lnTo>
                    <a:pt x="1" y="13466"/>
                  </a:lnTo>
                  <a:lnTo>
                    <a:pt x="1" y="13761"/>
                  </a:lnTo>
                  <a:lnTo>
                    <a:pt x="46" y="14032"/>
                  </a:lnTo>
                  <a:lnTo>
                    <a:pt x="136" y="14259"/>
                  </a:lnTo>
                  <a:lnTo>
                    <a:pt x="250" y="14485"/>
                  </a:lnTo>
                  <a:lnTo>
                    <a:pt x="363" y="14666"/>
                  </a:lnTo>
                  <a:lnTo>
                    <a:pt x="498" y="14870"/>
                  </a:lnTo>
                  <a:lnTo>
                    <a:pt x="657" y="15028"/>
                  </a:lnTo>
                  <a:lnTo>
                    <a:pt x="951" y="15390"/>
                  </a:lnTo>
                  <a:lnTo>
                    <a:pt x="1087" y="15594"/>
                  </a:lnTo>
                  <a:lnTo>
                    <a:pt x="1223" y="15797"/>
                  </a:lnTo>
                  <a:lnTo>
                    <a:pt x="1313" y="16024"/>
                  </a:lnTo>
                  <a:lnTo>
                    <a:pt x="1404" y="16273"/>
                  </a:lnTo>
                  <a:lnTo>
                    <a:pt x="1426" y="16567"/>
                  </a:lnTo>
                  <a:lnTo>
                    <a:pt x="1426" y="16884"/>
                  </a:lnTo>
                  <a:lnTo>
                    <a:pt x="1404" y="17563"/>
                  </a:lnTo>
                  <a:lnTo>
                    <a:pt x="1404" y="17925"/>
                  </a:lnTo>
                  <a:lnTo>
                    <a:pt x="1426" y="18264"/>
                  </a:lnTo>
                  <a:lnTo>
                    <a:pt x="1472" y="18581"/>
                  </a:lnTo>
                  <a:lnTo>
                    <a:pt x="1562" y="18921"/>
                  </a:lnTo>
                  <a:lnTo>
                    <a:pt x="1698" y="19238"/>
                  </a:lnTo>
                  <a:lnTo>
                    <a:pt x="1789" y="19373"/>
                  </a:lnTo>
                  <a:lnTo>
                    <a:pt x="1879" y="19532"/>
                  </a:lnTo>
                  <a:lnTo>
                    <a:pt x="1992" y="19668"/>
                  </a:lnTo>
                  <a:lnTo>
                    <a:pt x="2128" y="19803"/>
                  </a:lnTo>
                  <a:lnTo>
                    <a:pt x="2286" y="19939"/>
                  </a:lnTo>
                  <a:lnTo>
                    <a:pt x="2445" y="20075"/>
                  </a:lnTo>
                  <a:lnTo>
                    <a:pt x="2626" y="20188"/>
                  </a:lnTo>
                  <a:lnTo>
                    <a:pt x="2830" y="20301"/>
                  </a:lnTo>
                  <a:lnTo>
                    <a:pt x="3033" y="20414"/>
                  </a:lnTo>
                  <a:lnTo>
                    <a:pt x="3282" y="20528"/>
                  </a:lnTo>
                  <a:lnTo>
                    <a:pt x="3554" y="20618"/>
                  </a:lnTo>
                  <a:lnTo>
                    <a:pt x="3848" y="20709"/>
                  </a:lnTo>
                  <a:lnTo>
                    <a:pt x="4142" y="20777"/>
                  </a:lnTo>
                  <a:lnTo>
                    <a:pt x="4482" y="20867"/>
                  </a:lnTo>
                  <a:lnTo>
                    <a:pt x="5229" y="20980"/>
                  </a:lnTo>
                  <a:lnTo>
                    <a:pt x="6089" y="21071"/>
                  </a:lnTo>
                  <a:lnTo>
                    <a:pt x="8216" y="21207"/>
                  </a:lnTo>
                  <a:lnTo>
                    <a:pt x="10117" y="21274"/>
                  </a:lnTo>
                  <a:lnTo>
                    <a:pt x="11814" y="21297"/>
                  </a:lnTo>
                  <a:lnTo>
                    <a:pt x="12607" y="21297"/>
                  </a:lnTo>
                  <a:lnTo>
                    <a:pt x="13399" y="21274"/>
                  </a:lnTo>
                  <a:lnTo>
                    <a:pt x="14146" y="21252"/>
                  </a:lnTo>
                  <a:lnTo>
                    <a:pt x="14892" y="21207"/>
                  </a:lnTo>
                  <a:lnTo>
                    <a:pt x="15639" y="21139"/>
                  </a:lnTo>
                  <a:lnTo>
                    <a:pt x="16364" y="21048"/>
                  </a:lnTo>
                  <a:lnTo>
                    <a:pt x="17880" y="20867"/>
                  </a:lnTo>
                  <a:lnTo>
                    <a:pt x="19464" y="20595"/>
                  </a:lnTo>
                  <a:lnTo>
                    <a:pt x="20053" y="20482"/>
                  </a:lnTo>
                  <a:lnTo>
                    <a:pt x="20664" y="20301"/>
                  </a:lnTo>
                  <a:lnTo>
                    <a:pt x="21229" y="20098"/>
                  </a:lnTo>
                  <a:lnTo>
                    <a:pt x="21795" y="19849"/>
                  </a:lnTo>
                  <a:lnTo>
                    <a:pt x="22338" y="19577"/>
                  </a:lnTo>
                  <a:lnTo>
                    <a:pt x="22836" y="19283"/>
                  </a:lnTo>
                  <a:lnTo>
                    <a:pt x="23312" y="18943"/>
                  </a:lnTo>
                  <a:lnTo>
                    <a:pt x="23742" y="18604"/>
                  </a:lnTo>
                  <a:lnTo>
                    <a:pt x="24104" y="18242"/>
                  </a:lnTo>
                  <a:lnTo>
                    <a:pt x="24262" y="18038"/>
                  </a:lnTo>
                  <a:lnTo>
                    <a:pt x="24421" y="17857"/>
                  </a:lnTo>
                  <a:lnTo>
                    <a:pt x="24556" y="17653"/>
                  </a:lnTo>
                  <a:lnTo>
                    <a:pt x="24669" y="17472"/>
                  </a:lnTo>
                  <a:lnTo>
                    <a:pt x="24760" y="17269"/>
                  </a:lnTo>
                  <a:lnTo>
                    <a:pt x="24828" y="17065"/>
                  </a:lnTo>
                  <a:lnTo>
                    <a:pt x="24896" y="16861"/>
                  </a:lnTo>
                  <a:lnTo>
                    <a:pt x="24918" y="16658"/>
                  </a:lnTo>
                  <a:lnTo>
                    <a:pt x="24941" y="16454"/>
                  </a:lnTo>
                  <a:lnTo>
                    <a:pt x="24941" y="16273"/>
                  </a:lnTo>
                  <a:lnTo>
                    <a:pt x="24896" y="16069"/>
                  </a:lnTo>
                  <a:lnTo>
                    <a:pt x="24851" y="15865"/>
                  </a:lnTo>
                  <a:lnTo>
                    <a:pt x="24760" y="15684"/>
                  </a:lnTo>
                  <a:lnTo>
                    <a:pt x="24647" y="15481"/>
                  </a:lnTo>
                  <a:lnTo>
                    <a:pt x="24239" y="14802"/>
                  </a:lnTo>
                  <a:lnTo>
                    <a:pt x="24081" y="14507"/>
                  </a:lnTo>
                  <a:lnTo>
                    <a:pt x="23968" y="14259"/>
                  </a:lnTo>
                  <a:lnTo>
                    <a:pt x="23855" y="14032"/>
                  </a:lnTo>
                  <a:lnTo>
                    <a:pt x="23787" y="13806"/>
                  </a:lnTo>
                  <a:lnTo>
                    <a:pt x="23742" y="13602"/>
                  </a:lnTo>
                  <a:lnTo>
                    <a:pt x="23696" y="13376"/>
                  </a:lnTo>
                  <a:lnTo>
                    <a:pt x="23674" y="13172"/>
                  </a:lnTo>
                  <a:lnTo>
                    <a:pt x="23674" y="12946"/>
                  </a:lnTo>
                  <a:lnTo>
                    <a:pt x="23696" y="12425"/>
                  </a:lnTo>
                  <a:lnTo>
                    <a:pt x="23742" y="11792"/>
                  </a:lnTo>
                  <a:lnTo>
                    <a:pt x="23787" y="10977"/>
                  </a:lnTo>
                  <a:lnTo>
                    <a:pt x="23787" y="10751"/>
                  </a:lnTo>
                  <a:lnTo>
                    <a:pt x="23787" y="10547"/>
                  </a:lnTo>
                  <a:lnTo>
                    <a:pt x="23764" y="10366"/>
                  </a:lnTo>
                  <a:lnTo>
                    <a:pt x="23719" y="10207"/>
                  </a:lnTo>
                  <a:lnTo>
                    <a:pt x="23651" y="10072"/>
                  </a:lnTo>
                  <a:lnTo>
                    <a:pt x="23583" y="9936"/>
                  </a:lnTo>
                  <a:lnTo>
                    <a:pt x="23515" y="9823"/>
                  </a:lnTo>
                  <a:lnTo>
                    <a:pt x="23425" y="9732"/>
                  </a:lnTo>
                  <a:lnTo>
                    <a:pt x="23244" y="9551"/>
                  </a:lnTo>
                  <a:lnTo>
                    <a:pt x="23017" y="9415"/>
                  </a:lnTo>
                  <a:lnTo>
                    <a:pt x="22768" y="9302"/>
                  </a:lnTo>
                  <a:lnTo>
                    <a:pt x="22497" y="9189"/>
                  </a:lnTo>
                  <a:lnTo>
                    <a:pt x="22248" y="9076"/>
                  </a:lnTo>
                  <a:lnTo>
                    <a:pt x="21976" y="8940"/>
                  </a:lnTo>
                  <a:lnTo>
                    <a:pt x="21727" y="8782"/>
                  </a:lnTo>
                  <a:lnTo>
                    <a:pt x="21501" y="8578"/>
                  </a:lnTo>
                  <a:lnTo>
                    <a:pt x="21388" y="8465"/>
                  </a:lnTo>
                  <a:lnTo>
                    <a:pt x="21297" y="8329"/>
                  </a:lnTo>
                  <a:lnTo>
                    <a:pt x="21207" y="8170"/>
                  </a:lnTo>
                  <a:lnTo>
                    <a:pt x="21116" y="7989"/>
                  </a:lnTo>
                  <a:lnTo>
                    <a:pt x="21048" y="7808"/>
                  </a:lnTo>
                  <a:lnTo>
                    <a:pt x="20980" y="7582"/>
                  </a:lnTo>
                  <a:lnTo>
                    <a:pt x="20935" y="7356"/>
                  </a:lnTo>
                  <a:lnTo>
                    <a:pt x="20890" y="7107"/>
                  </a:lnTo>
                  <a:lnTo>
                    <a:pt x="20845" y="6835"/>
                  </a:lnTo>
                  <a:lnTo>
                    <a:pt x="20799" y="6564"/>
                  </a:lnTo>
                  <a:lnTo>
                    <a:pt x="20754" y="6337"/>
                  </a:lnTo>
                  <a:lnTo>
                    <a:pt x="20664" y="6088"/>
                  </a:lnTo>
                  <a:lnTo>
                    <a:pt x="20505" y="5658"/>
                  </a:lnTo>
                  <a:lnTo>
                    <a:pt x="20279" y="5251"/>
                  </a:lnTo>
                  <a:lnTo>
                    <a:pt x="20053" y="4889"/>
                  </a:lnTo>
                  <a:lnTo>
                    <a:pt x="19804" y="4572"/>
                  </a:lnTo>
                  <a:lnTo>
                    <a:pt x="19532" y="4278"/>
                  </a:lnTo>
                  <a:lnTo>
                    <a:pt x="19260" y="4029"/>
                  </a:lnTo>
                  <a:lnTo>
                    <a:pt x="19011" y="3803"/>
                  </a:lnTo>
                  <a:lnTo>
                    <a:pt x="18740" y="3621"/>
                  </a:lnTo>
                  <a:lnTo>
                    <a:pt x="18514" y="3463"/>
                  </a:lnTo>
                  <a:lnTo>
                    <a:pt x="18310" y="3327"/>
                  </a:lnTo>
                  <a:lnTo>
                    <a:pt x="17993" y="3169"/>
                  </a:lnTo>
                  <a:lnTo>
                    <a:pt x="17880" y="3124"/>
                  </a:lnTo>
                  <a:lnTo>
                    <a:pt x="11317" y="2580"/>
                  </a:lnTo>
                  <a:lnTo>
                    <a:pt x="11384" y="2128"/>
                  </a:lnTo>
                  <a:lnTo>
                    <a:pt x="11430" y="1652"/>
                  </a:lnTo>
                  <a:lnTo>
                    <a:pt x="11430" y="1404"/>
                  </a:lnTo>
                  <a:lnTo>
                    <a:pt x="11407" y="1155"/>
                  </a:lnTo>
                  <a:lnTo>
                    <a:pt x="11384" y="906"/>
                  </a:lnTo>
                  <a:lnTo>
                    <a:pt x="11339" y="657"/>
                  </a:lnTo>
                  <a:lnTo>
                    <a:pt x="11294" y="453"/>
                  </a:lnTo>
                  <a:lnTo>
                    <a:pt x="11181" y="295"/>
                  </a:lnTo>
                  <a:lnTo>
                    <a:pt x="11136" y="227"/>
                  </a:lnTo>
                  <a:lnTo>
                    <a:pt x="11068" y="159"/>
                  </a:lnTo>
                  <a:lnTo>
                    <a:pt x="11000" y="136"/>
                  </a:lnTo>
                  <a:lnTo>
                    <a:pt x="10909" y="91"/>
                  </a:lnTo>
                  <a:lnTo>
                    <a:pt x="10706" y="91"/>
                  </a:lnTo>
                  <a:lnTo>
                    <a:pt x="10592" y="113"/>
                  </a:lnTo>
                  <a:lnTo>
                    <a:pt x="10479" y="181"/>
                  </a:lnTo>
                  <a:lnTo>
                    <a:pt x="10208" y="272"/>
                  </a:lnTo>
                  <a:lnTo>
                    <a:pt x="9959" y="340"/>
                  </a:lnTo>
                  <a:lnTo>
                    <a:pt x="9687" y="385"/>
                  </a:lnTo>
                  <a:lnTo>
                    <a:pt x="9189" y="385"/>
                  </a:lnTo>
                  <a:lnTo>
                    <a:pt x="8918" y="362"/>
                  </a:lnTo>
                  <a:lnTo>
                    <a:pt x="8442" y="295"/>
                  </a:lnTo>
                  <a:lnTo>
                    <a:pt x="8012" y="181"/>
                  </a:lnTo>
                  <a:lnTo>
                    <a:pt x="7628" y="91"/>
                  </a:lnTo>
                  <a:lnTo>
                    <a:pt x="7333" y="23"/>
                  </a:lnTo>
                  <a:lnTo>
                    <a:pt x="71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924;p52">
              <a:extLst>
                <a:ext uri="{FF2B5EF4-FFF2-40B4-BE49-F238E27FC236}">
                  <a16:creationId xmlns:a16="http://schemas.microsoft.com/office/drawing/2014/main" xmlns="" id="{0D6CF73A-84B3-43C5-A975-DCDE07081231}"/>
                </a:ext>
              </a:extLst>
            </p:cNvPr>
            <p:cNvSpPr/>
            <p:nvPr/>
          </p:nvSpPr>
          <p:spPr>
            <a:xfrm>
              <a:off x="7573179" y="2264256"/>
              <a:ext cx="390592" cy="333527"/>
            </a:xfrm>
            <a:custGeom>
              <a:avLst/>
              <a:gdLst/>
              <a:ahLst/>
              <a:cxnLst/>
              <a:rect l="l" t="t" r="r" b="b"/>
              <a:pathLst>
                <a:path w="24942" h="21298" fill="none" extrusionOk="0">
                  <a:moveTo>
                    <a:pt x="17880" y="3124"/>
                  </a:moveTo>
                  <a:lnTo>
                    <a:pt x="17880" y="3124"/>
                  </a:lnTo>
                  <a:lnTo>
                    <a:pt x="17993" y="3169"/>
                  </a:lnTo>
                  <a:lnTo>
                    <a:pt x="18310" y="3327"/>
                  </a:lnTo>
                  <a:lnTo>
                    <a:pt x="18514" y="3463"/>
                  </a:lnTo>
                  <a:lnTo>
                    <a:pt x="18740" y="3621"/>
                  </a:lnTo>
                  <a:lnTo>
                    <a:pt x="19011" y="3803"/>
                  </a:lnTo>
                  <a:lnTo>
                    <a:pt x="19260" y="4029"/>
                  </a:lnTo>
                  <a:lnTo>
                    <a:pt x="19532" y="4278"/>
                  </a:lnTo>
                  <a:lnTo>
                    <a:pt x="19804" y="4572"/>
                  </a:lnTo>
                  <a:lnTo>
                    <a:pt x="20053" y="4889"/>
                  </a:lnTo>
                  <a:lnTo>
                    <a:pt x="20279" y="5251"/>
                  </a:lnTo>
                  <a:lnTo>
                    <a:pt x="20505" y="5658"/>
                  </a:lnTo>
                  <a:lnTo>
                    <a:pt x="20664" y="6088"/>
                  </a:lnTo>
                  <a:lnTo>
                    <a:pt x="20754" y="6337"/>
                  </a:lnTo>
                  <a:lnTo>
                    <a:pt x="20799" y="6564"/>
                  </a:lnTo>
                  <a:lnTo>
                    <a:pt x="20845" y="6835"/>
                  </a:lnTo>
                  <a:lnTo>
                    <a:pt x="20890" y="7107"/>
                  </a:lnTo>
                  <a:lnTo>
                    <a:pt x="20890" y="7107"/>
                  </a:lnTo>
                  <a:lnTo>
                    <a:pt x="20935" y="7356"/>
                  </a:lnTo>
                  <a:lnTo>
                    <a:pt x="20980" y="7582"/>
                  </a:lnTo>
                  <a:lnTo>
                    <a:pt x="21048" y="7808"/>
                  </a:lnTo>
                  <a:lnTo>
                    <a:pt x="21116" y="7989"/>
                  </a:lnTo>
                  <a:lnTo>
                    <a:pt x="21207" y="8170"/>
                  </a:lnTo>
                  <a:lnTo>
                    <a:pt x="21297" y="8329"/>
                  </a:lnTo>
                  <a:lnTo>
                    <a:pt x="21388" y="8465"/>
                  </a:lnTo>
                  <a:lnTo>
                    <a:pt x="21501" y="8578"/>
                  </a:lnTo>
                  <a:lnTo>
                    <a:pt x="21727" y="8782"/>
                  </a:lnTo>
                  <a:lnTo>
                    <a:pt x="21976" y="8940"/>
                  </a:lnTo>
                  <a:lnTo>
                    <a:pt x="22248" y="9076"/>
                  </a:lnTo>
                  <a:lnTo>
                    <a:pt x="22497" y="9189"/>
                  </a:lnTo>
                  <a:lnTo>
                    <a:pt x="22768" y="9302"/>
                  </a:lnTo>
                  <a:lnTo>
                    <a:pt x="23017" y="9415"/>
                  </a:lnTo>
                  <a:lnTo>
                    <a:pt x="23244" y="9551"/>
                  </a:lnTo>
                  <a:lnTo>
                    <a:pt x="23425" y="9732"/>
                  </a:lnTo>
                  <a:lnTo>
                    <a:pt x="23515" y="9823"/>
                  </a:lnTo>
                  <a:lnTo>
                    <a:pt x="23583" y="9936"/>
                  </a:lnTo>
                  <a:lnTo>
                    <a:pt x="23651" y="10072"/>
                  </a:lnTo>
                  <a:lnTo>
                    <a:pt x="23719" y="10207"/>
                  </a:lnTo>
                  <a:lnTo>
                    <a:pt x="23764" y="10366"/>
                  </a:lnTo>
                  <a:lnTo>
                    <a:pt x="23787" y="10547"/>
                  </a:lnTo>
                  <a:lnTo>
                    <a:pt x="23787" y="10751"/>
                  </a:lnTo>
                  <a:lnTo>
                    <a:pt x="23787" y="10977"/>
                  </a:lnTo>
                  <a:lnTo>
                    <a:pt x="23787" y="10977"/>
                  </a:lnTo>
                  <a:lnTo>
                    <a:pt x="23742" y="11792"/>
                  </a:lnTo>
                  <a:lnTo>
                    <a:pt x="23696" y="12425"/>
                  </a:lnTo>
                  <a:lnTo>
                    <a:pt x="23674" y="12946"/>
                  </a:lnTo>
                  <a:lnTo>
                    <a:pt x="23674" y="13172"/>
                  </a:lnTo>
                  <a:lnTo>
                    <a:pt x="23696" y="13376"/>
                  </a:lnTo>
                  <a:lnTo>
                    <a:pt x="23742" y="13602"/>
                  </a:lnTo>
                  <a:lnTo>
                    <a:pt x="23787" y="13806"/>
                  </a:lnTo>
                  <a:lnTo>
                    <a:pt x="23855" y="14032"/>
                  </a:lnTo>
                  <a:lnTo>
                    <a:pt x="23968" y="14259"/>
                  </a:lnTo>
                  <a:lnTo>
                    <a:pt x="24081" y="14507"/>
                  </a:lnTo>
                  <a:lnTo>
                    <a:pt x="24239" y="14802"/>
                  </a:lnTo>
                  <a:lnTo>
                    <a:pt x="24647" y="15481"/>
                  </a:lnTo>
                  <a:lnTo>
                    <a:pt x="24647" y="15481"/>
                  </a:lnTo>
                  <a:lnTo>
                    <a:pt x="24760" y="15684"/>
                  </a:lnTo>
                  <a:lnTo>
                    <a:pt x="24851" y="15865"/>
                  </a:lnTo>
                  <a:lnTo>
                    <a:pt x="24896" y="16069"/>
                  </a:lnTo>
                  <a:lnTo>
                    <a:pt x="24941" y="16273"/>
                  </a:lnTo>
                  <a:lnTo>
                    <a:pt x="24941" y="16454"/>
                  </a:lnTo>
                  <a:lnTo>
                    <a:pt x="24918" y="16658"/>
                  </a:lnTo>
                  <a:lnTo>
                    <a:pt x="24896" y="16861"/>
                  </a:lnTo>
                  <a:lnTo>
                    <a:pt x="24828" y="17065"/>
                  </a:lnTo>
                  <a:lnTo>
                    <a:pt x="24760" y="17269"/>
                  </a:lnTo>
                  <a:lnTo>
                    <a:pt x="24669" y="17472"/>
                  </a:lnTo>
                  <a:lnTo>
                    <a:pt x="24556" y="17653"/>
                  </a:lnTo>
                  <a:lnTo>
                    <a:pt x="24421" y="17857"/>
                  </a:lnTo>
                  <a:lnTo>
                    <a:pt x="24262" y="18038"/>
                  </a:lnTo>
                  <a:lnTo>
                    <a:pt x="24104" y="18242"/>
                  </a:lnTo>
                  <a:lnTo>
                    <a:pt x="23742" y="18604"/>
                  </a:lnTo>
                  <a:lnTo>
                    <a:pt x="23312" y="18943"/>
                  </a:lnTo>
                  <a:lnTo>
                    <a:pt x="22836" y="19283"/>
                  </a:lnTo>
                  <a:lnTo>
                    <a:pt x="22338" y="19577"/>
                  </a:lnTo>
                  <a:lnTo>
                    <a:pt x="21795" y="19849"/>
                  </a:lnTo>
                  <a:lnTo>
                    <a:pt x="21229" y="20098"/>
                  </a:lnTo>
                  <a:lnTo>
                    <a:pt x="20664" y="20301"/>
                  </a:lnTo>
                  <a:lnTo>
                    <a:pt x="20053" y="20482"/>
                  </a:lnTo>
                  <a:lnTo>
                    <a:pt x="19464" y="20595"/>
                  </a:lnTo>
                  <a:lnTo>
                    <a:pt x="19464" y="20595"/>
                  </a:lnTo>
                  <a:lnTo>
                    <a:pt x="17880" y="20867"/>
                  </a:lnTo>
                  <a:lnTo>
                    <a:pt x="16364" y="21048"/>
                  </a:lnTo>
                  <a:lnTo>
                    <a:pt x="15639" y="21139"/>
                  </a:lnTo>
                  <a:lnTo>
                    <a:pt x="14892" y="21207"/>
                  </a:lnTo>
                  <a:lnTo>
                    <a:pt x="14146" y="21252"/>
                  </a:lnTo>
                  <a:lnTo>
                    <a:pt x="13399" y="21274"/>
                  </a:lnTo>
                  <a:lnTo>
                    <a:pt x="12607" y="21297"/>
                  </a:lnTo>
                  <a:lnTo>
                    <a:pt x="11814" y="21297"/>
                  </a:lnTo>
                  <a:lnTo>
                    <a:pt x="10117" y="21274"/>
                  </a:lnTo>
                  <a:lnTo>
                    <a:pt x="8216" y="21207"/>
                  </a:lnTo>
                  <a:lnTo>
                    <a:pt x="6089" y="21071"/>
                  </a:lnTo>
                  <a:lnTo>
                    <a:pt x="6089" y="21071"/>
                  </a:lnTo>
                  <a:lnTo>
                    <a:pt x="5229" y="20980"/>
                  </a:lnTo>
                  <a:lnTo>
                    <a:pt x="4482" y="20867"/>
                  </a:lnTo>
                  <a:lnTo>
                    <a:pt x="4142" y="20777"/>
                  </a:lnTo>
                  <a:lnTo>
                    <a:pt x="3848" y="20709"/>
                  </a:lnTo>
                  <a:lnTo>
                    <a:pt x="3554" y="20618"/>
                  </a:lnTo>
                  <a:lnTo>
                    <a:pt x="3282" y="20528"/>
                  </a:lnTo>
                  <a:lnTo>
                    <a:pt x="3033" y="20414"/>
                  </a:lnTo>
                  <a:lnTo>
                    <a:pt x="2830" y="20301"/>
                  </a:lnTo>
                  <a:lnTo>
                    <a:pt x="2626" y="20188"/>
                  </a:lnTo>
                  <a:lnTo>
                    <a:pt x="2445" y="20075"/>
                  </a:lnTo>
                  <a:lnTo>
                    <a:pt x="2286" y="19939"/>
                  </a:lnTo>
                  <a:lnTo>
                    <a:pt x="2128" y="19803"/>
                  </a:lnTo>
                  <a:lnTo>
                    <a:pt x="1992" y="19668"/>
                  </a:lnTo>
                  <a:lnTo>
                    <a:pt x="1879" y="19532"/>
                  </a:lnTo>
                  <a:lnTo>
                    <a:pt x="1789" y="19373"/>
                  </a:lnTo>
                  <a:lnTo>
                    <a:pt x="1698" y="19238"/>
                  </a:lnTo>
                  <a:lnTo>
                    <a:pt x="1562" y="18921"/>
                  </a:lnTo>
                  <a:lnTo>
                    <a:pt x="1472" y="18581"/>
                  </a:lnTo>
                  <a:lnTo>
                    <a:pt x="1426" y="18264"/>
                  </a:lnTo>
                  <a:lnTo>
                    <a:pt x="1404" y="17925"/>
                  </a:lnTo>
                  <a:lnTo>
                    <a:pt x="1404" y="17563"/>
                  </a:lnTo>
                  <a:lnTo>
                    <a:pt x="1426" y="16884"/>
                  </a:lnTo>
                  <a:lnTo>
                    <a:pt x="1426" y="16884"/>
                  </a:lnTo>
                  <a:lnTo>
                    <a:pt x="1426" y="16567"/>
                  </a:lnTo>
                  <a:lnTo>
                    <a:pt x="1404" y="16273"/>
                  </a:lnTo>
                  <a:lnTo>
                    <a:pt x="1313" y="16024"/>
                  </a:lnTo>
                  <a:lnTo>
                    <a:pt x="1223" y="15797"/>
                  </a:lnTo>
                  <a:lnTo>
                    <a:pt x="1087" y="15594"/>
                  </a:lnTo>
                  <a:lnTo>
                    <a:pt x="951" y="15390"/>
                  </a:lnTo>
                  <a:lnTo>
                    <a:pt x="657" y="15028"/>
                  </a:lnTo>
                  <a:lnTo>
                    <a:pt x="498" y="14870"/>
                  </a:lnTo>
                  <a:lnTo>
                    <a:pt x="363" y="14666"/>
                  </a:lnTo>
                  <a:lnTo>
                    <a:pt x="250" y="14485"/>
                  </a:lnTo>
                  <a:lnTo>
                    <a:pt x="136" y="14259"/>
                  </a:lnTo>
                  <a:lnTo>
                    <a:pt x="46" y="14032"/>
                  </a:lnTo>
                  <a:lnTo>
                    <a:pt x="1" y="13761"/>
                  </a:lnTo>
                  <a:lnTo>
                    <a:pt x="1" y="13466"/>
                  </a:lnTo>
                  <a:lnTo>
                    <a:pt x="46" y="13127"/>
                  </a:lnTo>
                  <a:lnTo>
                    <a:pt x="46" y="13127"/>
                  </a:lnTo>
                  <a:lnTo>
                    <a:pt x="68" y="12946"/>
                  </a:lnTo>
                  <a:lnTo>
                    <a:pt x="136" y="12765"/>
                  </a:lnTo>
                  <a:lnTo>
                    <a:pt x="272" y="12425"/>
                  </a:lnTo>
                  <a:lnTo>
                    <a:pt x="453" y="12108"/>
                  </a:lnTo>
                  <a:lnTo>
                    <a:pt x="657" y="11792"/>
                  </a:lnTo>
                  <a:lnTo>
                    <a:pt x="883" y="11497"/>
                  </a:lnTo>
                  <a:lnTo>
                    <a:pt x="1132" y="11203"/>
                  </a:lnTo>
                  <a:lnTo>
                    <a:pt x="1585" y="10615"/>
                  </a:lnTo>
                  <a:lnTo>
                    <a:pt x="1811" y="10321"/>
                  </a:lnTo>
                  <a:lnTo>
                    <a:pt x="1970" y="10026"/>
                  </a:lnTo>
                  <a:lnTo>
                    <a:pt x="2128" y="9732"/>
                  </a:lnTo>
                  <a:lnTo>
                    <a:pt x="2173" y="9574"/>
                  </a:lnTo>
                  <a:lnTo>
                    <a:pt x="2219" y="9415"/>
                  </a:lnTo>
                  <a:lnTo>
                    <a:pt x="2241" y="9257"/>
                  </a:lnTo>
                  <a:lnTo>
                    <a:pt x="2241" y="9098"/>
                  </a:lnTo>
                  <a:lnTo>
                    <a:pt x="2241" y="8917"/>
                  </a:lnTo>
                  <a:lnTo>
                    <a:pt x="2196" y="8759"/>
                  </a:lnTo>
                  <a:lnTo>
                    <a:pt x="2151" y="8578"/>
                  </a:lnTo>
                  <a:lnTo>
                    <a:pt x="2083" y="8397"/>
                  </a:lnTo>
                  <a:lnTo>
                    <a:pt x="1992" y="8193"/>
                  </a:lnTo>
                  <a:lnTo>
                    <a:pt x="1879" y="8012"/>
                  </a:lnTo>
                  <a:lnTo>
                    <a:pt x="1879" y="8012"/>
                  </a:lnTo>
                  <a:lnTo>
                    <a:pt x="1653" y="7605"/>
                  </a:lnTo>
                  <a:lnTo>
                    <a:pt x="1472" y="7220"/>
                  </a:lnTo>
                  <a:lnTo>
                    <a:pt x="1359" y="6813"/>
                  </a:lnTo>
                  <a:lnTo>
                    <a:pt x="1268" y="6405"/>
                  </a:lnTo>
                  <a:lnTo>
                    <a:pt x="1245" y="6020"/>
                  </a:lnTo>
                  <a:lnTo>
                    <a:pt x="1268" y="5636"/>
                  </a:lnTo>
                  <a:lnTo>
                    <a:pt x="1336" y="5274"/>
                  </a:lnTo>
                  <a:lnTo>
                    <a:pt x="1449" y="4911"/>
                  </a:lnTo>
                  <a:lnTo>
                    <a:pt x="1585" y="4595"/>
                  </a:lnTo>
                  <a:lnTo>
                    <a:pt x="1766" y="4278"/>
                  </a:lnTo>
                  <a:lnTo>
                    <a:pt x="1992" y="4006"/>
                  </a:lnTo>
                  <a:lnTo>
                    <a:pt x="2241" y="3735"/>
                  </a:lnTo>
                  <a:lnTo>
                    <a:pt x="2535" y="3531"/>
                  </a:lnTo>
                  <a:lnTo>
                    <a:pt x="2852" y="3350"/>
                  </a:lnTo>
                  <a:lnTo>
                    <a:pt x="3192" y="3191"/>
                  </a:lnTo>
                  <a:lnTo>
                    <a:pt x="3554" y="3101"/>
                  </a:lnTo>
                  <a:lnTo>
                    <a:pt x="3554" y="3101"/>
                  </a:lnTo>
                  <a:lnTo>
                    <a:pt x="3758" y="3056"/>
                  </a:lnTo>
                  <a:lnTo>
                    <a:pt x="3916" y="2988"/>
                  </a:lnTo>
                  <a:lnTo>
                    <a:pt x="4210" y="2852"/>
                  </a:lnTo>
                  <a:lnTo>
                    <a:pt x="4459" y="2694"/>
                  </a:lnTo>
                  <a:lnTo>
                    <a:pt x="4685" y="2490"/>
                  </a:lnTo>
                  <a:lnTo>
                    <a:pt x="4866" y="2264"/>
                  </a:lnTo>
                  <a:lnTo>
                    <a:pt x="5002" y="2037"/>
                  </a:lnTo>
                  <a:lnTo>
                    <a:pt x="5296" y="1562"/>
                  </a:lnTo>
                  <a:lnTo>
                    <a:pt x="5432" y="1313"/>
                  </a:lnTo>
                  <a:lnTo>
                    <a:pt x="5568" y="1064"/>
                  </a:lnTo>
                  <a:lnTo>
                    <a:pt x="5726" y="838"/>
                  </a:lnTo>
                  <a:lnTo>
                    <a:pt x="5930" y="611"/>
                  </a:lnTo>
                  <a:lnTo>
                    <a:pt x="6156" y="430"/>
                  </a:lnTo>
                  <a:lnTo>
                    <a:pt x="6405" y="249"/>
                  </a:lnTo>
                  <a:lnTo>
                    <a:pt x="6722" y="113"/>
                  </a:lnTo>
                  <a:lnTo>
                    <a:pt x="6903" y="68"/>
                  </a:lnTo>
                  <a:lnTo>
                    <a:pt x="7107" y="23"/>
                  </a:lnTo>
                  <a:lnTo>
                    <a:pt x="7107" y="23"/>
                  </a:lnTo>
                  <a:lnTo>
                    <a:pt x="7198" y="0"/>
                  </a:lnTo>
                  <a:lnTo>
                    <a:pt x="7333" y="23"/>
                  </a:lnTo>
                  <a:lnTo>
                    <a:pt x="7628" y="91"/>
                  </a:lnTo>
                  <a:lnTo>
                    <a:pt x="8012" y="181"/>
                  </a:lnTo>
                  <a:lnTo>
                    <a:pt x="8442" y="295"/>
                  </a:lnTo>
                  <a:lnTo>
                    <a:pt x="8918" y="362"/>
                  </a:lnTo>
                  <a:lnTo>
                    <a:pt x="9189" y="385"/>
                  </a:lnTo>
                  <a:lnTo>
                    <a:pt x="9438" y="385"/>
                  </a:lnTo>
                  <a:lnTo>
                    <a:pt x="9687" y="385"/>
                  </a:lnTo>
                  <a:lnTo>
                    <a:pt x="9959" y="340"/>
                  </a:lnTo>
                  <a:lnTo>
                    <a:pt x="10208" y="272"/>
                  </a:lnTo>
                  <a:lnTo>
                    <a:pt x="10479" y="181"/>
                  </a:lnTo>
                  <a:lnTo>
                    <a:pt x="10479" y="181"/>
                  </a:lnTo>
                  <a:lnTo>
                    <a:pt x="10592" y="113"/>
                  </a:lnTo>
                  <a:lnTo>
                    <a:pt x="10706" y="91"/>
                  </a:lnTo>
                  <a:lnTo>
                    <a:pt x="10819" y="91"/>
                  </a:lnTo>
                  <a:lnTo>
                    <a:pt x="10909" y="91"/>
                  </a:lnTo>
                  <a:lnTo>
                    <a:pt x="11000" y="136"/>
                  </a:lnTo>
                  <a:lnTo>
                    <a:pt x="11068" y="159"/>
                  </a:lnTo>
                  <a:lnTo>
                    <a:pt x="11136" y="227"/>
                  </a:lnTo>
                  <a:lnTo>
                    <a:pt x="11181" y="295"/>
                  </a:lnTo>
                  <a:lnTo>
                    <a:pt x="11294" y="453"/>
                  </a:lnTo>
                  <a:lnTo>
                    <a:pt x="11339" y="657"/>
                  </a:lnTo>
                  <a:lnTo>
                    <a:pt x="11384" y="906"/>
                  </a:lnTo>
                  <a:lnTo>
                    <a:pt x="11407" y="1155"/>
                  </a:lnTo>
                  <a:lnTo>
                    <a:pt x="11430" y="1404"/>
                  </a:lnTo>
                  <a:lnTo>
                    <a:pt x="11430" y="1652"/>
                  </a:lnTo>
                  <a:lnTo>
                    <a:pt x="11384" y="2128"/>
                  </a:lnTo>
                  <a:lnTo>
                    <a:pt x="11317" y="258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925;p52">
              <a:extLst>
                <a:ext uri="{FF2B5EF4-FFF2-40B4-BE49-F238E27FC236}">
                  <a16:creationId xmlns:a16="http://schemas.microsoft.com/office/drawing/2014/main" xmlns="" id="{ED340C9B-B0AB-4406-8056-9F1A04F86E2E}"/>
                </a:ext>
              </a:extLst>
            </p:cNvPr>
            <p:cNvSpPr/>
            <p:nvPr/>
          </p:nvSpPr>
          <p:spPr>
            <a:xfrm>
              <a:off x="7252772" y="3558665"/>
              <a:ext cx="154893" cy="295238"/>
            </a:xfrm>
            <a:custGeom>
              <a:avLst/>
              <a:gdLst/>
              <a:ahLst/>
              <a:cxnLst/>
              <a:rect l="l" t="t" r="r" b="b"/>
              <a:pathLst>
                <a:path w="9891" h="18853" extrusionOk="0">
                  <a:moveTo>
                    <a:pt x="9890" y="1"/>
                  </a:moveTo>
                  <a:lnTo>
                    <a:pt x="0" y="1223"/>
                  </a:lnTo>
                  <a:lnTo>
                    <a:pt x="1811" y="18853"/>
                  </a:lnTo>
                  <a:lnTo>
                    <a:pt x="7107" y="17857"/>
                  </a:lnTo>
                  <a:lnTo>
                    <a:pt x="9890" y="1"/>
                  </a:lnTo>
                  <a:close/>
                </a:path>
              </a:pathLst>
            </a:custGeom>
            <a:solidFill>
              <a:srgbClr val="F18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926;p52">
              <a:extLst>
                <a:ext uri="{FF2B5EF4-FFF2-40B4-BE49-F238E27FC236}">
                  <a16:creationId xmlns:a16="http://schemas.microsoft.com/office/drawing/2014/main" xmlns="" id="{68CB4A2F-3726-4FAA-BE7C-F8AFAC939FD1}"/>
                </a:ext>
              </a:extLst>
            </p:cNvPr>
            <p:cNvSpPr/>
            <p:nvPr/>
          </p:nvSpPr>
          <p:spPr>
            <a:xfrm>
              <a:off x="7190034" y="3837962"/>
              <a:ext cx="180763" cy="69844"/>
            </a:xfrm>
            <a:custGeom>
              <a:avLst/>
              <a:gdLst/>
              <a:ahLst/>
              <a:cxnLst/>
              <a:rect l="l" t="t" r="r" b="b"/>
              <a:pathLst>
                <a:path w="11543" h="4460" extrusionOk="0">
                  <a:moveTo>
                    <a:pt x="11249" y="1"/>
                  </a:moveTo>
                  <a:lnTo>
                    <a:pt x="5658" y="431"/>
                  </a:lnTo>
                  <a:lnTo>
                    <a:pt x="408" y="3214"/>
                  </a:lnTo>
                  <a:lnTo>
                    <a:pt x="295" y="3282"/>
                  </a:lnTo>
                  <a:lnTo>
                    <a:pt x="181" y="3350"/>
                  </a:lnTo>
                  <a:lnTo>
                    <a:pt x="114" y="3441"/>
                  </a:lnTo>
                  <a:lnTo>
                    <a:pt x="46" y="3531"/>
                  </a:lnTo>
                  <a:lnTo>
                    <a:pt x="23" y="3622"/>
                  </a:lnTo>
                  <a:lnTo>
                    <a:pt x="0" y="3735"/>
                  </a:lnTo>
                  <a:lnTo>
                    <a:pt x="0" y="3825"/>
                  </a:lnTo>
                  <a:lnTo>
                    <a:pt x="0" y="3939"/>
                  </a:lnTo>
                  <a:lnTo>
                    <a:pt x="23" y="4052"/>
                  </a:lnTo>
                  <a:lnTo>
                    <a:pt x="68" y="4142"/>
                  </a:lnTo>
                  <a:lnTo>
                    <a:pt x="136" y="4233"/>
                  </a:lnTo>
                  <a:lnTo>
                    <a:pt x="204" y="4301"/>
                  </a:lnTo>
                  <a:lnTo>
                    <a:pt x="295" y="4369"/>
                  </a:lnTo>
                  <a:lnTo>
                    <a:pt x="385" y="4414"/>
                  </a:lnTo>
                  <a:lnTo>
                    <a:pt x="498" y="4459"/>
                  </a:lnTo>
                  <a:lnTo>
                    <a:pt x="634" y="4459"/>
                  </a:lnTo>
                  <a:lnTo>
                    <a:pt x="5613" y="4436"/>
                  </a:lnTo>
                  <a:lnTo>
                    <a:pt x="6269" y="4210"/>
                  </a:lnTo>
                  <a:lnTo>
                    <a:pt x="6881" y="3939"/>
                  </a:lnTo>
                  <a:lnTo>
                    <a:pt x="7446" y="3690"/>
                  </a:lnTo>
                  <a:lnTo>
                    <a:pt x="7944" y="3418"/>
                  </a:lnTo>
                  <a:lnTo>
                    <a:pt x="8668" y="3011"/>
                  </a:lnTo>
                  <a:lnTo>
                    <a:pt x="8940" y="2852"/>
                  </a:lnTo>
                  <a:lnTo>
                    <a:pt x="9506" y="2649"/>
                  </a:lnTo>
                  <a:lnTo>
                    <a:pt x="9936" y="2513"/>
                  </a:lnTo>
                  <a:lnTo>
                    <a:pt x="10140" y="2467"/>
                  </a:lnTo>
                  <a:lnTo>
                    <a:pt x="10275" y="2445"/>
                  </a:lnTo>
                  <a:lnTo>
                    <a:pt x="10321" y="2467"/>
                  </a:lnTo>
                  <a:lnTo>
                    <a:pt x="10366" y="2513"/>
                  </a:lnTo>
                  <a:lnTo>
                    <a:pt x="10411" y="2649"/>
                  </a:lnTo>
                  <a:lnTo>
                    <a:pt x="10456" y="2875"/>
                  </a:lnTo>
                  <a:lnTo>
                    <a:pt x="10479" y="3146"/>
                  </a:lnTo>
                  <a:lnTo>
                    <a:pt x="10524" y="3803"/>
                  </a:lnTo>
                  <a:lnTo>
                    <a:pt x="10524" y="4414"/>
                  </a:lnTo>
                  <a:lnTo>
                    <a:pt x="11294" y="4414"/>
                  </a:lnTo>
                  <a:lnTo>
                    <a:pt x="11430" y="4369"/>
                  </a:lnTo>
                  <a:lnTo>
                    <a:pt x="11475" y="3939"/>
                  </a:lnTo>
                  <a:lnTo>
                    <a:pt x="11520" y="3531"/>
                  </a:lnTo>
                  <a:lnTo>
                    <a:pt x="11543" y="2762"/>
                  </a:lnTo>
                  <a:lnTo>
                    <a:pt x="11543" y="2060"/>
                  </a:lnTo>
                  <a:lnTo>
                    <a:pt x="11497" y="1449"/>
                  </a:lnTo>
                  <a:lnTo>
                    <a:pt x="11430" y="928"/>
                  </a:lnTo>
                  <a:lnTo>
                    <a:pt x="11362" y="521"/>
                  </a:lnTo>
                  <a:lnTo>
                    <a:pt x="11271" y="46"/>
                  </a:lnTo>
                  <a:lnTo>
                    <a:pt x="112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927;p52">
              <a:extLst>
                <a:ext uri="{FF2B5EF4-FFF2-40B4-BE49-F238E27FC236}">
                  <a16:creationId xmlns:a16="http://schemas.microsoft.com/office/drawing/2014/main" xmlns="" id="{07FC9B6E-B930-4DCD-9131-8B48105D3FCA}"/>
                </a:ext>
              </a:extLst>
            </p:cNvPr>
            <p:cNvSpPr/>
            <p:nvPr/>
          </p:nvSpPr>
          <p:spPr>
            <a:xfrm>
              <a:off x="7069883" y="3558665"/>
              <a:ext cx="143555" cy="295238"/>
            </a:xfrm>
            <a:custGeom>
              <a:avLst/>
              <a:gdLst/>
              <a:ahLst/>
              <a:cxnLst/>
              <a:rect l="l" t="t" r="r" b="b"/>
              <a:pathLst>
                <a:path w="9167" h="18853" extrusionOk="0">
                  <a:moveTo>
                    <a:pt x="9166" y="1"/>
                  </a:moveTo>
                  <a:lnTo>
                    <a:pt x="0" y="747"/>
                  </a:lnTo>
                  <a:lnTo>
                    <a:pt x="1087" y="18853"/>
                  </a:lnTo>
                  <a:lnTo>
                    <a:pt x="6382" y="17857"/>
                  </a:lnTo>
                  <a:lnTo>
                    <a:pt x="9166" y="1"/>
                  </a:lnTo>
                  <a:close/>
                </a:path>
              </a:pathLst>
            </a:custGeom>
            <a:solidFill>
              <a:srgbClr val="F18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928;p52">
              <a:extLst>
                <a:ext uri="{FF2B5EF4-FFF2-40B4-BE49-F238E27FC236}">
                  <a16:creationId xmlns:a16="http://schemas.microsoft.com/office/drawing/2014/main" xmlns="" id="{4C1599B8-6D75-43C4-919A-0F616E9F82A6}"/>
                </a:ext>
              </a:extLst>
            </p:cNvPr>
            <p:cNvSpPr/>
            <p:nvPr/>
          </p:nvSpPr>
          <p:spPr>
            <a:xfrm>
              <a:off x="6995806" y="3837962"/>
              <a:ext cx="180763" cy="69844"/>
            </a:xfrm>
            <a:custGeom>
              <a:avLst/>
              <a:gdLst/>
              <a:ahLst/>
              <a:cxnLst/>
              <a:rect l="l" t="t" r="r" b="b"/>
              <a:pathLst>
                <a:path w="11543" h="4460" extrusionOk="0">
                  <a:moveTo>
                    <a:pt x="11248" y="1"/>
                  </a:moveTo>
                  <a:lnTo>
                    <a:pt x="5658" y="431"/>
                  </a:lnTo>
                  <a:lnTo>
                    <a:pt x="407" y="3214"/>
                  </a:lnTo>
                  <a:lnTo>
                    <a:pt x="294" y="3282"/>
                  </a:lnTo>
                  <a:lnTo>
                    <a:pt x="204" y="3350"/>
                  </a:lnTo>
                  <a:lnTo>
                    <a:pt x="113" y="3441"/>
                  </a:lnTo>
                  <a:lnTo>
                    <a:pt x="68" y="3531"/>
                  </a:lnTo>
                  <a:lnTo>
                    <a:pt x="23" y="3622"/>
                  </a:lnTo>
                  <a:lnTo>
                    <a:pt x="0" y="3735"/>
                  </a:lnTo>
                  <a:lnTo>
                    <a:pt x="0" y="3825"/>
                  </a:lnTo>
                  <a:lnTo>
                    <a:pt x="0" y="3939"/>
                  </a:lnTo>
                  <a:lnTo>
                    <a:pt x="23" y="4052"/>
                  </a:lnTo>
                  <a:lnTo>
                    <a:pt x="68" y="4142"/>
                  </a:lnTo>
                  <a:lnTo>
                    <a:pt x="136" y="4233"/>
                  </a:lnTo>
                  <a:lnTo>
                    <a:pt x="204" y="4301"/>
                  </a:lnTo>
                  <a:lnTo>
                    <a:pt x="294" y="4369"/>
                  </a:lnTo>
                  <a:lnTo>
                    <a:pt x="407" y="4414"/>
                  </a:lnTo>
                  <a:lnTo>
                    <a:pt x="521" y="4459"/>
                  </a:lnTo>
                  <a:lnTo>
                    <a:pt x="634" y="4459"/>
                  </a:lnTo>
                  <a:lnTo>
                    <a:pt x="5613" y="4436"/>
                  </a:lnTo>
                  <a:lnTo>
                    <a:pt x="6269" y="4210"/>
                  </a:lnTo>
                  <a:lnTo>
                    <a:pt x="6880" y="3939"/>
                  </a:lnTo>
                  <a:lnTo>
                    <a:pt x="7446" y="3690"/>
                  </a:lnTo>
                  <a:lnTo>
                    <a:pt x="7944" y="3418"/>
                  </a:lnTo>
                  <a:lnTo>
                    <a:pt x="8668" y="3011"/>
                  </a:lnTo>
                  <a:lnTo>
                    <a:pt x="8940" y="2852"/>
                  </a:lnTo>
                  <a:lnTo>
                    <a:pt x="9506" y="2649"/>
                  </a:lnTo>
                  <a:lnTo>
                    <a:pt x="9936" y="2513"/>
                  </a:lnTo>
                  <a:lnTo>
                    <a:pt x="10139" y="2467"/>
                  </a:lnTo>
                  <a:lnTo>
                    <a:pt x="10275" y="2445"/>
                  </a:lnTo>
                  <a:lnTo>
                    <a:pt x="10320" y="2467"/>
                  </a:lnTo>
                  <a:lnTo>
                    <a:pt x="10366" y="2513"/>
                  </a:lnTo>
                  <a:lnTo>
                    <a:pt x="10411" y="2649"/>
                  </a:lnTo>
                  <a:lnTo>
                    <a:pt x="10456" y="2875"/>
                  </a:lnTo>
                  <a:lnTo>
                    <a:pt x="10501" y="3146"/>
                  </a:lnTo>
                  <a:lnTo>
                    <a:pt x="10524" y="3803"/>
                  </a:lnTo>
                  <a:lnTo>
                    <a:pt x="10547" y="4414"/>
                  </a:lnTo>
                  <a:lnTo>
                    <a:pt x="11293" y="4414"/>
                  </a:lnTo>
                  <a:lnTo>
                    <a:pt x="11429" y="4369"/>
                  </a:lnTo>
                  <a:lnTo>
                    <a:pt x="11475" y="3939"/>
                  </a:lnTo>
                  <a:lnTo>
                    <a:pt x="11520" y="3531"/>
                  </a:lnTo>
                  <a:lnTo>
                    <a:pt x="11542" y="2762"/>
                  </a:lnTo>
                  <a:lnTo>
                    <a:pt x="11542" y="2060"/>
                  </a:lnTo>
                  <a:lnTo>
                    <a:pt x="11497" y="1449"/>
                  </a:lnTo>
                  <a:lnTo>
                    <a:pt x="11429" y="928"/>
                  </a:lnTo>
                  <a:lnTo>
                    <a:pt x="11384" y="521"/>
                  </a:lnTo>
                  <a:lnTo>
                    <a:pt x="11271" y="46"/>
                  </a:lnTo>
                  <a:lnTo>
                    <a:pt x="112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929;p52">
              <a:extLst>
                <a:ext uri="{FF2B5EF4-FFF2-40B4-BE49-F238E27FC236}">
                  <a16:creationId xmlns:a16="http://schemas.microsoft.com/office/drawing/2014/main" xmlns="" id="{455B9758-C79B-4DEF-9350-238B30AF0814}"/>
                </a:ext>
              </a:extLst>
            </p:cNvPr>
            <p:cNvSpPr/>
            <p:nvPr/>
          </p:nvSpPr>
          <p:spPr>
            <a:xfrm>
              <a:off x="8117946" y="3429290"/>
              <a:ext cx="45743" cy="406894"/>
            </a:xfrm>
            <a:custGeom>
              <a:avLst/>
              <a:gdLst/>
              <a:ahLst/>
              <a:cxnLst/>
              <a:rect l="l" t="t" r="r" b="b"/>
              <a:pathLst>
                <a:path w="2921" h="25983" extrusionOk="0">
                  <a:moveTo>
                    <a:pt x="1" y="1"/>
                  </a:moveTo>
                  <a:lnTo>
                    <a:pt x="2920" y="25982"/>
                  </a:lnTo>
                  <a:close/>
                </a:path>
              </a:pathLst>
            </a:custGeom>
            <a:solidFill>
              <a:srgbClr val="0F2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930;p52">
              <a:extLst>
                <a:ext uri="{FF2B5EF4-FFF2-40B4-BE49-F238E27FC236}">
                  <a16:creationId xmlns:a16="http://schemas.microsoft.com/office/drawing/2014/main" xmlns="" id="{EEB81A96-1116-477B-9EED-AB91FCC38F81}"/>
                </a:ext>
              </a:extLst>
            </p:cNvPr>
            <p:cNvSpPr/>
            <p:nvPr/>
          </p:nvSpPr>
          <p:spPr>
            <a:xfrm>
              <a:off x="8117946" y="3429290"/>
              <a:ext cx="45743" cy="406894"/>
            </a:xfrm>
            <a:custGeom>
              <a:avLst/>
              <a:gdLst/>
              <a:ahLst/>
              <a:cxnLst/>
              <a:rect l="l" t="t" r="r" b="b"/>
              <a:pathLst>
                <a:path w="2921" h="25983" fill="none" extrusionOk="0">
                  <a:moveTo>
                    <a:pt x="1" y="1"/>
                  </a:moveTo>
                  <a:lnTo>
                    <a:pt x="2920" y="2598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931;p52">
              <a:extLst>
                <a:ext uri="{FF2B5EF4-FFF2-40B4-BE49-F238E27FC236}">
                  <a16:creationId xmlns:a16="http://schemas.microsoft.com/office/drawing/2014/main" xmlns="" id="{DAFC4435-DEB5-4362-AEC2-5E973FC1E08D}"/>
                </a:ext>
              </a:extLst>
            </p:cNvPr>
            <p:cNvSpPr/>
            <p:nvPr/>
          </p:nvSpPr>
          <p:spPr>
            <a:xfrm>
              <a:off x="8092795" y="3426455"/>
              <a:ext cx="74792" cy="410433"/>
            </a:xfrm>
            <a:custGeom>
              <a:avLst/>
              <a:gdLst/>
              <a:ahLst/>
              <a:cxnLst/>
              <a:rect l="l" t="t" r="r" b="b"/>
              <a:pathLst>
                <a:path w="4776" h="26209" extrusionOk="0">
                  <a:moveTo>
                    <a:pt x="3214" y="1"/>
                  </a:moveTo>
                  <a:lnTo>
                    <a:pt x="0" y="363"/>
                  </a:lnTo>
                  <a:lnTo>
                    <a:pt x="4278" y="26209"/>
                  </a:lnTo>
                  <a:lnTo>
                    <a:pt x="4775" y="26141"/>
                  </a:lnTo>
                  <a:lnTo>
                    <a:pt x="32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932;p52">
              <a:extLst>
                <a:ext uri="{FF2B5EF4-FFF2-40B4-BE49-F238E27FC236}">
                  <a16:creationId xmlns:a16="http://schemas.microsoft.com/office/drawing/2014/main" xmlns="" id="{88E83008-E002-48E2-9832-1A5AC4D21749}"/>
                </a:ext>
              </a:extLst>
            </p:cNvPr>
            <p:cNvSpPr/>
            <p:nvPr/>
          </p:nvSpPr>
          <p:spPr>
            <a:xfrm>
              <a:off x="7734096" y="3439924"/>
              <a:ext cx="45383" cy="406894"/>
            </a:xfrm>
            <a:custGeom>
              <a:avLst/>
              <a:gdLst/>
              <a:ahLst/>
              <a:cxnLst/>
              <a:rect l="l" t="t" r="r" b="b"/>
              <a:pathLst>
                <a:path w="2898" h="25983" extrusionOk="0">
                  <a:moveTo>
                    <a:pt x="2897" y="1"/>
                  </a:moveTo>
                  <a:lnTo>
                    <a:pt x="1" y="25982"/>
                  </a:lnTo>
                  <a:close/>
                </a:path>
              </a:pathLst>
            </a:custGeom>
            <a:solidFill>
              <a:srgbClr val="0F2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933;p52">
              <a:extLst>
                <a:ext uri="{FF2B5EF4-FFF2-40B4-BE49-F238E27FC236}">
                  <a16:creationId xmlns:a16="http://schemas.microsoft.com/office/drawing/2014/main" xmlns="" id="{5C0C8F0D-DAC4-4191-8D7E-B46A47F65336}"/>
                </a:ext>
              </a:extLst>
            </p:cNvPr>
            <p:cNvSpPr/>
            <p:nvPr/>
          </p:nvSpPr>
          <p:spPr>
            <a:xfrm>
              <a:off x="7734096" y="3439924"/>
              <a:ext cx="45383" cy="406894"/>
            </a:xfrm>
            <a:custGeom>
              <a:avLst/>
              <a:gdLst/>
              <a:ahLst/>
              <a:cxnLst/>
              <a:rect l="l" t="t" r="r" b="b"/>
              <a:pathLst>
                <a:path w="2898" h="25983" fill="none" extrusionOk="0">
                  <a:moveTo>
                    <a:pt x="2897" y="1"/>
                  </a:moveTo>
                  <a:lnTo>
                    <a:pt x="1" y="2598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934;p52">
              <a:extLst>
                <a:ext uri="{FF2B5EF4-FFF2-40B4-BE49-F238E27FC236}">
                  <a16:creationId xmlns:a16="http://schemas.microsoft.com/office/drawing/2014/main" xmlns="" id="{ACAC3C4F-C83E-4256-B2B9-D84458CAB114}"/>
                </a:ext>
              </a:extLst>
            </p:cNvPr>
            <p:cNvSpPr/>
            <p:nvPr/>
          </p:nvSpPr>
          <p:spPr>
            <a:xfrm>
              <a:off x="7730196" y="3437089"/>
              <a:ext cx="74448" cy="410433"/>
            </a:xfrm>
            <a:custGeom>
              <a:avLst/>
              <a:gdLst/>
              <a:ahLst/>
              <a:cxnLst/>
              <a:rect l="l" t="t" r="r" b="b"/>
              <a:pathLst>
                <a:path w="4754" h="26209" extrusionOk="0">
                  <a:moveTo>
                    <a:pt x="1540" y="1"/>
                  </a:moveTo>
                  <a:lnTo>
                    <a:pt x="1" y="26141"/>
                  </a:lnTo>
                  <a:lnTo>
                    <a:pt x="498" y="26209"/>
                  </a:lnTo>
                  <a:lnTo>
                    <a:pt x="4753" y="340"/>
                  </a:lnTo>
                  <a:lnTo>
                    <a:pt x="15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935;p52">
              <a:extLst>
                <a:ext uri="{FF2B5EF4-FFF2-40B4-BE49-F238E27FC236}">
                  <a16:creationId xmlns:a16="http://schemas.microsoft.com/office/drawing/2014/main" xmlns="" id="{1C8E50DF-57F5-4600-A029-C1088BB84812}"/>
                </a:ext>
              </a:extLst>
            </p:cNvPr>
            <p:cNvSpPr/>
            <p:nvPr/>
          </p:nvSpPr>
          <p:spPr>
            <a:xfrm>
              <a:off x="5737541" y="3429290"/>
              <a:ext cx="45743" cy="406894"/>
            </a:xfrm>
            <a:custGeom>
              <a:avLst/>
              <a:gdLst/>
              <a:ahLst/>
              <a:cxnLst/>
              <a:rect l="l" t="t" r="r" b="b"/>
              <a:pathLst>
                <a:path w="2921" h="25983" extrusionOk="0">
                  <a:moveTo>
                    <a:pt x="1" y="1"/>
                  </a:moveTo>
                  <a:lnTo>
                    <a:pt x="2920" y="25982"/>
                  </a:lnTo>
                  <a:close/>
                </a:path>
              </a:pathLst>
            </a:custGeom>
            <a:solidFill>
              <a:srgbClr val="0F2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936;p52">
              <a:extLst>
                <a:ext uri="{FF2B5EF4-FFF2-40B4-BE49-F238E27FC236}">
                  <a16:creationId xmlns:a16="http://schemas.microsoft.com/office/drawing/2014/main" xmlns="" id="{F4002400-2571-47C2-B62D-AD3180175423}"/>
                </a:ext>
              </a:extLst>
            </p:cNvPr>
            <p:cNvSpPr/>
            <p:nvPr/>
          </p:nvSpPr>
          <p:spPr>
            <a:xfrm>
              <a:off x="5737541" y="3429290"/>
              <a:ext cx="45743" cy="406894"/>
            </a:xfrm>
            <a:custGeom>
              <a:avLst/>
              <a:gdLst/>
              <a:ahLst/>
              <a:cxnLst/>
              <a:rect l="l" t="t" r="r" b="b"/>
              <a:pathLst>
                <a:path w="2921" h="25983" fill="none" extrusionOk="0">
                  <a:moveTo>
                    <a:pt x="1" y="1"/>
                  </a:moveTo>
                  <a:lnTo>
                    <a:pt x="2920" y="2598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937;p52">
              <a:extLst>
                <a:ext uri="{FF2B5EF4-FFF2-40B4-BE49-F238E27FC236}">
                  <a16:creationId xmlns:a16="http://schemas.microsoft.com/office/drawing/2014/main" xmlns="" id="{5BBBF71C-FC00-465B-B056-5A557AAE9AA6}"/>
                </a:ext>
              </a:extLst>
            </p:cNvPr>
            <p:cNvSpPr/>
            <p:nvPr/>
          </p:nvSpPr>
          <p:spPr>
            <a:xfrm>
              <a:off x="5712374" y="3426455"/>
              <a:ext cx="74808" cy="410433"/>
            </a:xfrm>
            <a:custGeom>
              <a:avLst/>
              <a:gdLst/>
              <a:ahLst/>
              <a:cxnLst/>
              <a:rect l="l" t="t" r="r" b="b"/>
              <a:pathLst>
                <a:path w="4777" h="26209" extrusionOk="0">
                  <a:moveTo>
                    <a:pt x="3214" y="1"/>
                  </a:moveTo>
                  <a:lnTo>
                    <a:pt x="1" y="363"/>
                  </a:lnTo>
                  <a:lnTo>
                    <a:pt x="4278" y="26209"/>
                  </a:lnTo>
                  <a:lnTo>
                    <a:pt x="4776" y="26141"/>
                  </a:lnTo>
                  <a:lnTo>
                    <a:pt x="32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938;p52">
              <a:extLst>
                <a:ext uri="{FF2B5EF4-FFF2-40B4-BE49-F238E27FC236}">
                  <a16:creationId xmlns:a16="http://schemas.microsoft.com/office/drawing/2014/main" xmlns="" id="{CB18BEF9-3B77-4D1C-9C74-850AED08A2E4}"/>
                </a:ext>
              </a:extLst>
            </p:cNvPr>
            <p:cNvSpPr/>
            <p:nvPr/>
          </p:nvSpPr>
          <p:spPr>
            <a:xfrm>
              <a:off x="5353691" y="3439924"/>
              <a:ext cx="45727" cy="406894"/>
            </a:xfrm>
            <a:custGeom>
              <a:avLst/>
              <a:gdLst/>
              <a:ahLst/>
              <a:cxnLst/>
              <a:rect l="l" t="t" r="r" b="b"/>
              <a:pathLst>
                <a:path w="2920" h="25983" extrusionOk="0">
                  <a:moveTo>
                    <a:pt x="2920" y="1"/>
                  </a:moveTo>
                  <a:lnTo>
                    <a:pt x="0" y="25982"/>
                  </a:lnTo>
                  <a:close/>
                </a:path>
              </a:pathLst>
            </a:custGeom>
            <a:solidFill>
              <a:srgbClr val="0F2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939;p52">
              <a:extLst>
                <a:ext uri="{FF2B5EF4-FFF2-40B4-BE49-F238E27FC236}">
                  <a16:creationId xmlns:a16="http://schemas.microsoft.com/office/drawing/2014/main" xmlns="" id="{4035FEC6-0710-4F46-81F5-8E1D06875975}"/>
                </a:ext>
              </a:extLst>
            </p:cNvPr>
            <p:cNvSpPr/>
            <p:nvPr/>
          </p:nvSpPr>
          <p:spPr>
            <a:xfrm>
              <a:off x="5353691" y="3439924"/>
              <a:ext cx="45727" cy="406894"/>
            </a:xfrm>
            <a:custGeom>
              <a:avLst/>
              <a:gdLst/>
              <a:ahLst/>
              <a:cxnLst/>
              <a:rect l="l" t="t" r="r" b="b"/>
              <a:pathLst>
                <a:path w="2920" h="25983" fill="none" extrusionOk="0">
                  <a:moveTo>
                    <a:pt x="2920" y="1"/>
                  </a:moveTo>
                  <a:lnTo>
                    <a:pt x="0" y="2598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940;p52">
              <a:extLst>
                <a:ext uri="{FF2B5EF4-FFF2-40B4-BE49-F238E27FC236}">
                  <a16:creationId xmlns:a16="http://schemas.microsoft.com/office/drawing/2014/main" xmlns="" id="{4203F271-A57C-4AEA-B2CC-1EB4ED115195}"/>
                </a:ext>
              </a:extLst>
            </p:cNvPr>
            <p:cNvSpPr/>
            <p:nvPr/>
          </p:nvSpPr>
          <p:spPr>
            <a:xfrm>
              <a:off x="5349791" y="3437089"/>
              <a:ext cx="74792" cy="410433"/>
            </a:xfrm>
            <a:custGeom>
              <a:avLst/>
              <a:gdLst/>
              <a:ahLst/>
              <a:cxnLst/>
              <a:rect l="l" t="t" r="r" b="b"/>
              <a:pathLst>
                <a:path w="4776" h="26209" extrusionOk="0">
                  <a:moveTo>
                    <a:pt x="1562" y="1"/>
                  </a:moveTo>
                  <a:lnTo>
                    <a:pt x="0" y="26141"/>
                  </a:lnTo>
                  <a:lnTo>
                    <a:pt x="498" y="26209"/>
                  </a:lnTo>
                  <a:lnTo>
                    <a:pt x="4775" y="340"/>
                  </a:lnTo>
                  <a:lnTo>
                    <a:pt x="1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941;p52">
              <a:extLst>
                <a:ext uri="{FF2B5EF4-FFF2-40B4-BE49-F238E27FC236}">
                  <a16:creationId xmlns:a16="http://schemas.microsoft.com/office/drawing/2014/main" xmlns="" id="{6211BD5F-0043-4BFE-9DDF-93F1E50D239E}"/>
                </a:ext>
              </a:extLst>
            </p:cNvPr>
            <p:cNvSpPr/>
            <p:nvPr/>
          </p:nvSpPr>
          <p:spPr>
            <a:xfrm>
              <a:off x="6307131" y="3429290"/>
              <a:ext cx="45727" cy="406894"/>
            </a:xfrm>
            <a:custGeom>
              <a:avLst/>
              <a:gdLst/>
              <a:ahLst/>
              <a:cxnLst/>
              <a:rect l="l" t="t" r="r" b="b"/>
              <a:pathLst>
                <a:path w="2920" h="25983" extrusionOk="0">
                  <a:moveTo>
                    <a:pt x="0" y="1"/>
                  </a:moveTo>
                  <a:lnTo>
                    <a:pt x="2920" y="25982"/>
                  </a:lnTo>
                  <a:close/>
                </a:path>
              </a:pathLst>
            </a:custGeom>
            <a:solidFill>
              <a:srgbClr val="0F2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942;p52">
              <a:extLst>
                <a:ext uri="{FF2B5EF4-FFF2-40B4-BE49-F238E27FC236}">
                  <a16:creationId xmlns:a16="http://schemas.microsoft.com/office/drawing/2014/main" xmlns="" id="{885C3861-77B7-44F5-BC2F-37929BF59683}"/>
                </a:ext>
              </a:extLst>
            </p:cNvPr>
            <p:cNvSpPr/>
            <p:nvPr/>
          </p:nvSpPr>
          <p:spPr>
            <a:xfrm>
              <a:off x="6307131" y="3429290"/>
              <a:ext cx="45727" cy="406894"/>
            </a:xfrm>
            <a:custGeom>
              <a:avLst/>
              <a:gdLst/>
              <a:ahLst/>
              <a:cxnLst/>
              <a:rect l="l" t="t" r="r" b="b"/>
              <a:pathLst>
                <a:path w="2920" h="25983" fill="none" extrusionOk="0">
                  <a:moveTo>
                    <a:pt x="0" y="1"/>
                  </a:moveTo>
                  <a:lnTo>
                    <a:pt x="2920" y="2598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943;p52">
              <a:extLst>
                <a:ext uri="{FF2B5EF4-FFF2-40B4-BE49-F238E27FC236}">
                  <a16:creationId xmlns:a16="http://schemas.microsoft.com/office/drawing/2014/main" xmlns="" id="{BBD7851A-049A-4F67-B6C7-41B1973CEA0F}"/>
                </a:ext>
              </a:extLst>
            </p:cNvPr>
            <p:cNvSpPr/>
            <p:nvPr/>
          </p:nvSpPr>
          <p:spPr>
            <a:xfrm>
              <a:off x="6281964" y="3426455"/>
              <a:ext cx="74792" cy="410433"/>
            </a:xfrm>
            <a:custGeom>
              <a:avLst/>
              <a:gdLst/>
              <a:ahLst/>
              <a:cxnLst/>
              <a:rect l="l" t="t" r="r" b="b"/>
              <a:pathLst>
                <a:path w="4776" h="26209" extrusionOk="0">
                  <a:moveTo>
                    <a:pt x="3214" y="1"/>
                  </a:moveTo>
                  <a:lnTo>
                    <a:pt x="0" y="363"/>
                  </a:lnTo>
                  <a:lnTo>
                    <a:pt x="4278" y="26209"/>
                  </a:lnTo>
                  <a:lnTo>
                    <a:pt x="4776" y="26141"/>
                  </a:lnTo>
                  <a:lnTo>
                    <a:pt x="32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944;p52">
              <a:extLst>
                <a:ext uri="{FF2B5EF4-FFF2-40B4-BE49-F238E27FC236}">
                  <a16:creationId xmlns:a16="http://schemas.microsoft.com/office/drawing/2014/main" xmlns="" id="{8AD3C3BA-6D33-4DE1-BE41-4AD753BDFCC8}"/>
                </a:ext>
              </a:extLst>
            </p:cNvPr>
            <p:cNvSpPr/>
            <p:nvPr/>
          </p:nvSpPr>
          <p:spPr>
            <a:xfrm>
              <a:off x="5923265" y="3439924"/>
              <a:ext cx="45743" cy="406894"/>
            </a:xfrm>
            <a:custGeom>
              <a:avLst/>
              <a:gdLst/>
              <a:ahLst/>
              <a:cxnLst/>
              <a:rect l="l" t="t" r="r" b="b"/>
              <a:pathLst>
                <a:path w="2921" h="25983" extrusionOk="0">
                  <a:moveTo>
                    <a:pt x="2920" y="1"/>
                  </a:moveTo>
                  <a:lnTo>
                    <a:pt x="1" y="25982"/>
                  </a:lnTo>
                  <a:close/>
                </a:path>
              </a:pathLst>
            </a:custGeom>
            <a:solidFill>
              <a:srgbClr val="0F2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945;p52">
              <a:extLst>
                <a:ext uri="{FF2B5EF4-FFF2-40B4-BE49-F238E27FC236}">
                  <a16:creationId xmlns:a16="http://schemas.microsoft.com/office/drawing/2014/main" xmlns="" id="{0C8E0C29-4F7E-4FDB-A05E-0CC8E05795F6}"/>
                </a:ext>
              </a:extLst>
            </p:cNvPr>
            <p:cNvSpPr/>
            <p:nvPr/>
          </p:nvSpPr>
          <p:spPr>
            <a:xfrm>
              <a:off x="5923265" y="3439924"/>
              <a:ext cx="45743" cy="406894"/>
            </a:xfrm>
            <a:custGeom>
              <a:avLst/>
              <a:gdLst/>
              <a:ahLst/>
              <a:cxnLst/>
              <a:rect l="l" t="t" r="r" b="b"/>
              <a:pathLst>
                <a:path w="2921" h="25983" fill="none" extrusionOk="0">
                  <a:moveTo>
                    <a:pt x="2920" y="1"/>
                  </a:moveTo>
                  <a:lnTo>
                    <a:pt x="1" y="2598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946;p52">
              <a:extLst>
                <a:ext uri="{FF2B5EF4-FFF2-40B4-BE49-F238E27FC236}">
                  <a16:creationId xmlns:a16="http://schemas.microsoft.com/office/drawing/2014/main" xmlns="" id="{3E1D02F4-8C08-48D8-A285-73C558E5FDC2}"/>
                </a:ext>
              </a:extLst>
            </p:cNvPr>
            <p:cNvSpPr/>
            <p:nvPr/>
          </p:nvSpPr>
          <p:spPr>
            <a:xfrm>
              <a:off x="5919365" y="3437089"/>
              <a:ext cx="74808" cy="410433"/>
            </a:xfrm>
            <a:custGeom>
              <a:avLst/>
              <a:gdLst/>
              <a:ahLst/>
              <a:cxnLst/>
              <a:rect l="l" t="t" r="r" b="b"/>
              <a:pathLst>
                <a:path w="4777" h="26209" extrusionOk="0">
                  <a:moveTo>
                    <a:pt x="1562" y="1"/>
                  </a:moveTo>
                  <a:lnTo>
                    <a:pt x="1" y="26141"/>
                  </a:lnTo>
                  <a:lnTo>
                    <a:pt x="499" y="26209"/>
                  </a:lnTo>
                  <a:lnTo>
                    <a:pt x="4776" y="340"/>
                  </a:lnTo>
                  <a:lnTo>
                    <a:pt x="1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947;p52">
              <a:extLst>
                <a:ext uri="{FF2B5EF4-FFF2-40B4-BE49-F238E27FC236}">
                  <a16:creationId xmlns:a16="http://schemas.microsoft.com/office/drawing/2014/main" xmlns="" id="{0CBCA876-FFDF-4549-8BD9-D7D65A997F8F}"/>
                </a:ext>
              </a:extLst>
            </p:cNvPr>
            <p:cNvSpPr/>
            <p:nvPr/>
          </p:nvSpPr>
          <p:spPr>
            <a:xfrm>
              <a:off x="6975243" y="3009279"/>
              <a:ext cx="606778" cy="605008"/>
            </a:xfrm>
            <a:custGeom>
              <a:avLst/>
              <a:gdLst/>
              <a:ahLst/>
              <a:cxnLst/>
              <a:rect l="l" t="t" r="r" b="b"/>
              <a:pathLst>
                <a:path w="38747" h="38634" extrusionOk="0">
                  <a:moveTo>
                    <a:pt x="15549" y="1"/>
                  </a:moveTo>
                  <a:lnTo>
                    <a:pt x="14734" y="24"/>
                  </a:lnTo>
                  <a:lnTo>
                    <a:pt x="13942" y="91"/>
                  </a:lnTo>
                  <a:lnTo>
                    <a:pt x="13172" y="182"/>
                  </a:lnTo>
                  <a:lnTo>
                    <a:pt x="12403" y="318"/>
                  </a:lnTo>
                  <a:lnTo>
                    <a:pt x="11656" y="499"/>
                  </a:lnTo>
                  <a:lnTo>
                    <a:pt x="10909" y="702"/>
                  </a:lnTo>
                  <a:lnTo>
                    <a:pt x="10207" y="951"/>
                  </a:lnTo>
                  <a:lnTo>
                    <a:pt x="9483" y="1223"/>
                  </a:lnTo>
                  <a:lnTo>
                    <a:pt x="8804" y="1540"/>
                  </a:lnTo>
                  <a:lnTo>
                    <a:pt x="8125" y="1879"/>
                  </a:lnTo>
                  <a:lnTo>
                    <a:pt x="7469" y="2241"/>
                  </a:lnTo>
                  <a:lnTo>
                    <a:pt x="6858" y="2649"/>
                  </a:lnTo>
                  <a:lnTo>
                    <a:pt x="6247" y="3079"/>
                  </a:lnTo>
                  <a:lnTo>
                    <a:pt x="5658" y="3554"/>
                  </a:lnTo>
                  <a:lnTo>
                    <a:pt x="5093" y="4029"/>
                  </a:lnTo>
                  <a:lnTo>
                    <a:pt x="4549" y="4550"/>
                  </a:lnTo>
                  <a:lnTo>
                    <a:pt x="4029" y="5093"/>
                  </a:lnTo>
                  <a:lnTo>
                    <a:pt x="3554" y="5659"/>
                  </a:lnTo>
                  <a:lnTo>
                    <a:pt x="3078" y="6247"/>
                  </a:lnTo>
                  <a:lnTo>
                    <a:pt x="2648" y="6858"/>
                  </a:lnTo>
                  <a:lnTo>
                    <a:pt x="2241" y="7492"/>
                  </a:lnTo>
                  <a:lnTo>
                    <a:pt x="1879" y="8148"/>
                  </a:lnTo>
                  <a:lnTo>
                    <a:pt x="1517" y="8805"/>
                  </a:lnTo>
                  <a:lnTo>
                    <a:pt x="1223" y="9506"/>
                  </a:lnTo>
                  <a:lnTo>
                    <a:pt x="928" y="10208"/>
                  </a:lnTo>
                  <a:lnTo>
                    <a:pt x="702" y="10932"/>
                  </a:lnTo>
                  <a:lnTo>
                    <a:pt x="476" y="11656"/>
                  </a:lnTo>
                  <a:lnTo>
                    <a:pt x="317" y="12426"/>
                  </a:lnTo>
                  <a:lnTo>
                    <a:pt x="181" y="13173"/>
                  </a:lnTo>
                  <a:lnTo>
                    <a:pt x="68" y="13965"/>
                  </a:lnTo>
                  <a:lnTo>
                    <a:pt x="23" y="14757"/>
                  </a:lnTo>
                  <a:lnTo>
                    <a:pt x="0" y="15549"/>
                  </a:lnTo>
                  <a:lnTo>
                    <a:pt x="0" y="31301"/>
                  </a:lnTo>
                  <a:lnTo>
                    <a:pt x="0" y="31392"/>
                  </a:lnTo>
                  <a:lnTo>
                    <a:pt x="0" y="31754"/>
                  </a:lnTo>
                  <a:lnTo>
                    <a:pt x="23" y="32138"/>
                  </a:lnTo>
                  <a:lnTo>
                    <a:pt x="91" y="32500"/>
                  </a:lnTo>
                  <a:lnTo>
                    <a:pt x="159" y="32863"/>
                  </a:lnTo>
                  <a:lnTo>
                    <a:pt x="227" y="33202"/>
                  </a:lnTo>
                  <a:lnTo>
                    <a:pt x="340" y="33542"/>
                  </a:lnTo>
                  <a:lnTo>
                    <a:pt x="453" y="33881"/>
                  </a:lnTo>
                  <a:lnTo>
                    <a:pt x="589" y="34221"/>
                  </a:lnTo>
                  <a:lnTo>
                    <a:pt x="725" y="34537"/>
                  </a:lnTo>
                  <a:lnTo>
                    <a:pt x="906" y="34854"/>
                  </a:lnTo>
                  <a:lnTo>
                    <a:pt x="1087" y="35148"/>
                  </a:lnTo>
                  <a:lnTo>
                    <a:pt x="1268" y="35443"/>
                  </a:lnTo>
                  <a:lnTo>
                    <a:pt x="1472" y="35737"/>
                  </a:lnTo>
                  <a:lnTo>
                    <a:pt x="1698" y="36008"/>
                  </a:lnTo>
                  <a:lnTo>
                    <a:pt x="1924" y="36280"/>
                  </a:lnTo>
                  <a:lnTo>
                    <a:pt x="2173" y="36529"/>
                  </a:lnTo>
                  <a:lnTo>
                    <a:pt x="2445" y="36755"/>
                  </a:lnTo>
                  <a:lnTo>
                    <a:pt x="2694" y="36982"/>
                  </a:lnTo>
                  <a:lnTo>
                    <a:pt x="2988" y="37208"/>
                  </a:lnTo>
                  <a:lnTo>
                    <a:pt x="3259" y="37412"/>
                  </a:lnTo>
                  <a:lnTo>
                    <a:pt x="3576" y="37593"/>
                  </a:lnTo>
                  <a:lnTo>
                    <a:pt x="3871" y="37774"/>
                  </a:lnTo>
                  <a:lnTo>
                    <a:pt x="4187" y="37932"/>
                  </a:lnTo>
                  <a:lnTo>
                    <a:pt x="4527" y="38068"/>
                  </a:lnTo>
                  <a:lnTo>
                    <a:pt x="4844" y="38204"/>
                  </a:lnTo>
                  <a:lnTo>
                    <a:pt x="5206" y="38317"/>
                  </a:lnTo>
                  <a:lnTo>
                    <a:pt x="5545" y="38407"/>
                  </a:lnTo>
                  <a:lnTo>
                    <a:pt x="5907" y="38498"/>
                  </a:lnTo>
                  <a:lnTo>
                    <a:pt x="6269" y="38566"/>
                  </a:lnTo>
                  <a:lnTo>
                    <a:pt x="6632" y="38611"/>
                  </a:lnTo>
                  <a:lnTo>
                    <a:pt x="6994" y="38634"/>
                  </a:lnTo>
                  <a:lnTo>
                    <a:pt x="38746" y="38634"/>
                  </a:lnTo>
                  <a:lnTo>
                    <a:pt x="387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948;p52">
              <a:extLst>
                <a:ext uri="{FF2B5EF4-FFF2-40B4-BE49-F238E27FC236}">
                  <a16:creationId xmlns:a16="http://schemas.microsoft.com/office/drawing/2014/main" xmlns="" id="{411175D6-2EC4-4823-97D9-2927AEFEFA5D}"/>
                </a:ext>
              </a:extLst>
            </p:cNvPr>
            <p:cNvSpPr/>
            <p:nvPr/>
          </p:nvSpPr>
          <p:spPr>
            <a:xfrm>
              <a:off x="7171601" y="3423276"/>
              <a:ext cx="675541" cy="191036"/>
            </a:xfrm>
            <a:custGeom>
              <a:avLst/>
              <a:gdLst/>
              <a:ahLst/>
              <a:cxnLst/>
              <a:rect l="l" t="t" r="r" b="b"/>
              <a:pathLst>
                <a:path w="43138" h="12199" extrusionOk="0">
                  <a:moveTo>
                    <a:pt x="43137" y="0"/>
                  </a:moveTo>
                  <a:lnTo>
                    <a:pt x="34492" y="294"/>
                  </a:lnTo>
                  <a:lnTo>
                    <a:pt x="13761" y="973"/>
                  </a:lnTo>
                  <a:lnTo>
                    <a:pt x="1" y="1426"/>
                  </a:lnTo>
                  <a:lnTo>
                    <a:pt x="566" y="12199"/>
                  </a:lnTo>
                  <a:lnTo>
                    <a:pt x="43137" y="12199"/>
                  </a:lnTo>
                  <a:lnTo>
                    <a:pt x="431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949;p52">
              <a:extLst>
                <a:ext uri="{FF2B5EF4-FFF2-40B4-BE49-F238E27FC236}">
                  <a16:creationId xmlns:a16="http://schemas.microsoft.com/office/drawing/2014/main" xmlns="" id="{3DA48949-CA56-47C4-9793-FDC1CA88B05D}"/>
                </a:ext>
              </a:extLst>
            </p:cNvPr>
            <p:cNvSpPr/>
            <p:nvPr/>
          </p:nvSpPr>
          <p:spPr>
            <a:xfrm>
              <a:off x="7615354" y="2323094"/>
              <a:ext cx="211253" cy="244907"/>
            </a:xfrm>
            <a:custGeom>
              <a:avLst/>
              <a:gdLst/>
              <a:ahLst/>
              <a:cxnLst/>
              <a:rect l="l" t="t" r="r" b="b"/>
              <a:pathLst>
                <a:path w="13490" h="15639" extrusionOk="0">
                  <a:moveTo>
                    <a:pt x="4097" y="0"/>
                  </a:moveTo>
                  <a:lnTo>
                    <a:pt x="3622" y="68"/>
                  </a:lnTo>
                  <a:lnTo>
                    <a:pt x="3147" y="159"/>
                  </a:lnTo>
                  <a:lnTo>
                    <a:pt x="2717" y="317"/>
                  </a:lnTo>
                  <a:lnTo>
                    <a:pt x="2287" y="521"/>
                  </a:lnTo>
                  <a:lnTo>
                    <a:pt x="1902" y="770"/>
                  </a:lnTo>
                  <a:lnTo>
                    <a:pt x="1540" y="1041"/>
                  </a:lnTo>
                  <a:lnTo>
                    <a:pt x="1200" y="1358"/>
                  </a:lnTo>
                  <a:lnTo>
                    <a:pt x="906" y="1698"/>
                  </a:lnTo>
                  <a:lnTo>
                    <a:pt x="634" y="2082"/>
                  </a:lnTo>
                  <a:lnTo>
                    <a:pt x="431" y="2490"/>
                  </a:lnTo>
                  <a:lnTo>
                    <a:pt x="250" y="2920"/>
                  </a:lnTo>
                  <a:lnTo>
                    <a:pt x="114" y="3395"/>
                  </a:lnTo>
                  <a:lnTo>
                    <a:pt x="69" y="3621"/>
                  </a:lnTo>
                  <a:lnTo>
                    <a:pt x="23" y="3870"/>
                  </a:lnTo>
                  <a:lnTo>
                    <a:pt x="1" y="4119"/>
                  </a:lnTo>
                  <a:lnTo>
                    <a:pt x="1" y="4368"/>
                  </a:lnTo>
                  <a:lnTo>
                    <a:pt x="1" y="8895"/>
                  </a:lnTo>
                  <a:lnTo>
                    <a:pt x="1" y="8985"/>
                  </a:lnTo>
                  <a:lnTo>
                    <a:pt x="23" y="9325"/>
                  </a:lnTo>
                  <a:lnTo>
                    <a:pt x="46" y="9687"/>
                  </a:lnTo>
                  <a:lnTo>
                    <a:pt x="91" y="10026"/>
                  </a:lnTo>
                  <a:lnTo>
                    <a:pt x="159" y="10366"/>
                  </a:lnTo>
                  <a:lnTo>
                    <a:pt x="250" y="10705"/>
                  </a:lnTo>
                  <a:lnTo>
                    <a:pt x="340" y="11022"/>
                  </a:lnTo>
                  <a:lnTo>
                    <a:pt x="453" y="11339"/>
                  </a:lnTo>
                  <a:lnTo>
                    <a:pt x="589" y="11656"/>
                  </a:lnTo>
                  <a:lnTo>
                    <a:pt x="725" y="11950"/>
                  </a:lnTo>
                  <a:lnTo>
                    <a:pt x="883" y="12244"/>
                  </a:lnTo>
                  <a:lnTo>
                    <a:pt x="1065" y="12538"/>
                  </a:lnTo>
                  <a:lnTo>
                    <a:pt x="1246" y="12810"/>
                  </a:lnTo>
                  <a:lnTo>
                    <a:pt x="1449" y="13082"/>
                  </a:lnTo>
                  <a:lnTo>
                    <a:pt x="1653" y="13331"/>
                  </a:lnTo>
                  <a:lnTo>
                    <a:pt x="1879" y="13579"/>
                  </a:lnTo>
                  <a:lnTo>
                    <a:pt x="2128" y="13806"/>
                  </a:lnTo>
                  <a:lnTo>
                    <a:pt x="2377" y="14032"/>
                  </a:lnTo>
                  <a:lnTo>
                    <a:pt x="2626" y="14236"/>
                  </a:lnTo>
                  <a:lnTo>
                    <a:pt x="2898" y="14439"/>
                  </a:lnTo>
                  <a:lnTo>
                    <a:pt x="3169" y="14621"/>
                  </a:lnTo>
                  <a:lnTo>
                    <a:pt x="3463" y="14779"/>
                  </a:lnTo>
                  <a:lnTo>
                    <a:pt x="3758" y="14937"/>
                  </a:lnTo>
                  <a:lnTo>
                    <a:pt x="4052" y="15073"/>
                  </a:lnTo>
                  <a:lnTo>
                    <a:pt x="4369" y="15209"/>
                  </a:lnTo>
                  <a:lnTo>
                    <a:pt x="4686" y="15322"/>
                  </a:lnTo>
                  <a:lnTo>
                    <a:pt x="5025" y="15413"/>
                  </a:lnTo>
                  <a:lnTo>
                    <a:pt x="5342" y="15503"/>
                  </a:lnTo>
                  <a:lnTo>
                    <a:pt x="5681" y="15548"/>
                  </a:lnTo>
                  <a:lnTo>
                    <a:pt x="6044" y="15594"/>
                  </a:lnTo>
                  <a:lnTo>
                    <a:pt x="6383" y="15639"/>
                  </a:lnTo>
                  <a:lnTo>
                    <a:pt x="7107" y="15639"/>
                  </a:lnTo>
                  <a:lnTo>
                    <a:pt x="7447" y="15594"/>
                  </a:lnTo>
                  <a:lnTo>
                    <a:pt x="7764" y="15548"/>
                  </a:lnTo>
                  <a:lnTo>
                    <a:pt x="8103" y="15503"/>
                  </a:lnTo>
                  <a:lnTo>
                    <a:pt x="8420" y="15435"/>
                  </a:lnTo>
                  <a:lnTo>
                    <a:pt x="8714" y="15345"/>
                  </a:lnTo>
                  <a:lnTo>
                    <a:pt x="9031" y="15232"/>
                  </a:lnTo>
                  <a:lnTo>
                    <a:pt x="9325" y="15118"/>
                  </a:lnTo>
                  <a:lnTo>
                    <a:pt x="9619" y="14983"/>
                  </a:lnTo>
                  <a:lnTo>
                    <a:pt x="9914" y="14824"/>
                  </a:lnTo>
                  <a:lnTo>
                    <a:pt x="10185" y="14666"/>
                  </a:lnTo>
                  <a:lnTo>
                    <a:pt x="10457" y="14485"/>
                  </a:lnTo>
                  <a:lnTo>
                    <a:pt x="10706" y="14304"/>
                  </a:lnTo>
                  <a:lnTo>
                    <a:pt x="10955" y="14123"/>
                  </a:lnTo>
                  <a:lnTo>
                    <a:pt x="11204" y="13896"/>
                  </a:lnTo>
                  <a:lnTo>
                    <a:pt x="11430" y="13693"/>
                  </a:lnTo>
                  <a:lnTo>
                    <a:pt x="11656" y="13444"/>
                  </a:lnTo>
                  <a:lnTo>
                    <a:pt x="11860" y="13217"/>
                  </a:lnTo>
                  <a:lnTo>
                    <a:pt x="12064" y="12968"/>
                  </a:lnTo>
                  <a:lnTo>
                    <a:pt x="12245" y="12697"/>
                  </a:lnTo>
                  <a:lnTo>
                    <a:pt x="12426" y="12448"/>
                  </a:lnTo>
                  <a:lnTo>
                    <a:pt x="12584" y="12154"/>
                  </a:lnTo>
                  <a:lnTo>
                    <a:pt x="12720" y="11882"/>
                  </a:lnTo>
                  <a:lnTo>
                    <a:pt x="12878" y="11588"/>
                  </a:lnTo>
                  <a:lnTo>
                    <a:pt x="12992" y="11294"/>
                  </a:lnTo>
                  <a:lnTo>
                    <a:pt x="13105" y="10977"/>
                  </a:lnTo>
                  <a:lnTo>
                    <a:pt x="13195" y="10683"/>
                  </a:lnTo>
                  <a:lnTo>
                    <a:pt x="13286" y="10366"/>
                  </a:lnTo>
                  <a:lnTo>
                    <a:pt x="13354" y="10026"/>
                  </a:lnTo>
                  <a:lnTo>
                    <a:pt x="13422" y="9709"/>
                  </a:lnTo>
                  <a:lnTo>
                    <a:pt x="13444" y="9370"/>
                  </a:lnTo>
                  <a:lnTo>
                    <a:pt x="13467" y="9053"/>
                  </a:lnTo>
                  <a:lnTo>
                    <a:pt x="13489" y="8714"/>
                  </a:lnTo>
                  <a:lnTo>
                    <a:pt x="13489" y="1426"/>
                  </a:lnTo>
                  <a:lnTo>
                    <a:pt x="5070" y="46"/>
                  </a:lnTo>
                  <a:lnTo>
                    <a:pt x="4821" y="23"/>
                  </a:lnTo>
                  <a:lnTo>
                    <a:pt x="4572" y="0"/>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950;p52">
              <a:extLst>
                <a:ext uri="{FF2B5EF4-FFF2-40B4-BE49-F238E27FC236}">
                  <a16:creationId xmlns:a16="http://schemas.microsoft.com/office/drawing/2014/main" xmlns="" id="{929A4330-EDBF-4CB7-96DB-FDE4189C1AC4}"/>
                </a:ext>
              </a:extLst>
            </p:cNvPr>
            <p:cNvSpPr/>
            <p:nvPr/>
          </p:nvSpPr>
          <p:spPr>
            <a:xfrm>
              <a:off x="7801078" y="2400005"/>
              <a:ext cx="77642" cy="77627"/>
            </a:xfrm>
            <a:custGeom>
              <a:avLst/>
              <a:gdLst/>
              <a:ahLst/>
              <a:cxnLst/>
              <a:rect l="l" t="t" r="r" b="b"/>
              <a:pathLst>
                <a:path w="4958" h="4957" extrusionOk="0">
                  <a:moveTo>
                    <a:pt x="2219" y="0"/>
                  </a:moveTo>
                  <a:lnTo>
                    <a:pt x="1970" y="46"/>
                  </a:lnTo>
                  <a:lnTo>
                    <a:pt x="1744" y="114"/>
                  </a:lnTo>
                  <a:lnTo>
                    <a:pt x="1517" y="181"/>
                  </a:lnTo>
                  <a:lnTo>
                    <a:pt x="1291" y="295"/>
                  </a:lnTo>
                  <a:lnTo>
                    <a:pt x="1087" y="430"/>
                  </a:lnTo>
                  <a:lnTo>
                    <a:pt x="906" y="566"/>
                  </a:lnTo>
                  <a:lnTo>
                    <a:pt x="725" y="725"/>
                  </a:lnTo>
                  <a:lnTo>
                    <a:pt x="567" y="906"/>
                  </a:lnTo>
                  <a:lnTo>
                    <a:pt x="408" y="1087"/>
                  </a:lnTo>
                  <a:lnTo>
                    <a:pt x="295" y="1290"/>
                  </a:lnTo>
                  <a:lnTo>
                    <a:pt x="182" y="1517"/>
                  </a:lnTo>
                  <a:lnTo>
                    <a:pt x="114" y="1743"/>
                  </a:lnTo>
                  <a:lnTo>
                    <a:pt x="46" y="1969"/>
                  </a:lnTo>
                  <a:lnTo>
                    <a:pt x="1" y="2218"/>
                  </a:lnTo>
                  <a:lnTo>
                    <a:pt x="1" y="2467"/>
                  </a:lnTo>
                  <a:lnTo>
                    <a:pt x="1" y="2739"/>
                  </a:lnTo>
                  <a:lnTo>
                    <a:pt x="46" y="2988"/>
                  </a:lnTo>
                  <a:lnTo>
                    <a:pt x="114" y="3214"/>
                  </a:lnTo>
                  <a:lnTo>
                    <a:pt x="182" y="3440"/>
                  </a:lnTo>
                  <a:lnTo>
                    <a:pt x="295" y="3667"/>
                  </a:lnTo>
                  <a:lnTo>
                    <a:pt x="408" y="3870"/>
                  </a:lnTo>
                  <a:lnTo>
                    <a:pt x="567" y="4052"/>
                  </a:lnTo>
                  <a:lnTo>
                    <a:pt x="725" y="4233"/>
                  </a:lnTo>
                  <a:lnTo>
                    <a:pt x="906" y="4391"/>
                  </a:lnTo>
                  <a:lnTo>
                    <a:pt x="1087" y="4527"/>
                  </a:lnTo>
                  <a:lnTo>
                    <a:pt x="1291" y="4663"/>
                  </a:lnTo>
                  <a:lnTo>
                    <a:pt x="1517" y="4753"/>
                  </a:lnTo>
                  <a:lnTo>
                    <a:pt x="1744" y="4844"/>
                  </a:lnTo>
                  <a:lnTo>
                    <a:pt x="1970" y="4912"/>
                  </a:lnTo>
                  <a:lnTo>
                    <a:pt x="2219" y="4934"/>
                  </a:lnTo>
                  <a:lnTo>
                    <a:pt x="2468" y="4957"/>
                  </a:lnTo>
                  <a:lnTo>
                    <a:pt x="2739" y="4934"/>
                  </a:lnTo>
                  <a:lnTo>
                    <a:pt x="2966" y="4912"/>
                  </a:lnTo>
                  <a:lnTo>
                    <a:pt x="3215" y="4844"/>
                  </a:lnTo>
                  <a:lnTo>
                    <a:pt x="3441" y="4753"/>
                  </a:lnTo>
                  <a:lnTo>
                    <a:pt x="3667" y="4663"/>
                  </a:lnTo>
                  <a:lnTo>
                    <a:pt x="3871" y="4527"/>
                  </a:lnTo>
                  <a:lnTo>
                    <a:pt x="4052" y="4391"/>
                  </a:lnTo>
                  <a:lnTo>
                    <a:pt x="4233" y="4233"/>
                  </a:lnTo>
                  <a:lnTo>
                    <a:pt x="4392" y="4052"/>
                  </a:lnTo>
                  <a:lnTo>
                    <a:pt x="4527" y="3870"/>
                  </a:lnTo>
                  <a:lnTo>
                    <a:pt x="4663" y="3667"/>
                  </a:lnTo>
                  <a:lnTo>
                    <a:pt x="4754" y="3440"/>
                  </a:lnTo>
                  <a:lnTo>
                    <a:pt x="4844" y="3214"/>
                  </a:lnTo>
                  <a:lnTo>
                    <a:pt x="4912" y="2988"/>
                  </a:lnTo>
                  <a:lnTo>
                    <a:pt x="4935" y="2739"/>
                  </a:lnTo>
                  <a:lnTo>
                    <a:pt x="4957" y="2467"/>
                  </a:lnTo>
                  <a:lnTo>
                    <a:pt x="4935" y="2218"/>
                  </a:lnTo>
                  <a:lnTo>
                    <a:pt x="4912" y="1969"/>
                  </a:lnTo>
                  <a:lnTo>
                    <a:pt x="4844" y="1743"/>
                  </a:lnTo>
                  <a:lnTo>
                    <a:pt x="4754" y="1517"/>
                  </a:lnTo>
                  <a:lnTo>
                    <a:pt x="4663" y="1290"/>
                  </a:lnTo>
                  <a:lnTo>
                    <a:pt x="4527" y="1087"/>
                  </a:lnTo>
                  <a:lnTo>
                    <a:pt x="4392" y="906"/>
                  </a:lnTo>
                  <a:lnTo>
                    <a:pt x="4233" y="725"/>
                  </a:lnTo>
                  <a:lnTo>
                    <a:pt x="4052" y="566"/>
                  </a:lnTo>
                  <a:lnTo>
                    <a:pt x="3871" y="430"/>
                  </a:lnTo>
                  <a:lnTo>
                    <a:pt x="3667" y="295"/>
                  </a:lnTo>
                  <a:lnTo>
                    <a:pt x="3441" y="181"/>
                  </a:lnTo>
                  <a:lnTo>
                    <a:pt x="3215" y="114"/>
                  </a:lnTo>
                  <a:lnTo>
                    <a:pt x="2966" y="46"/>
                  </a:lnTo>
                  <a:lnTo>
                    <a:pt x="2739" y="0"/>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951;p52">
              <a:extLst>
                <a:ext uri="{FF2B5EF4-FFF2-40B4-BE49-F238E27FC236}">
                  <a16:creationId xmlns:a16="http://schemas.microsoft.com/office/drawing/2014/main" xmlns="" id="{E46C641B-5F4B-40FB-800B-E7F558F8E78C}"/>
                </a:ext>
              </a:extLst>
            </p:cNvPr>
            <p:cNvSpPr/>
            <p:nvPr/>
          </p:nvSpPr>
          <p:spPr>
            <a:xfrm>
              <a:off x="7667459" y="2462383"/>
              <a:ext cx="159153" cy="269728"/>
            </a:xfrm>
            <a:custGeom>
              <a:avLst/>
              <a:gdLst/>
              <a:ahLst/>
              <a:cxnLst/>
              <a:rect l="l" t="t" r="r" b="b"/>
              <a:pathLst>
                <a:path w="10163" h="17224" extrusionOk="0">
                  <a:moveTo>
                    <a:pt x="10162" y="1"/>
                  </a:moveTo>
                  <a:lnTo>
                    <a:pt x="3803" y="2943"/>
                  </a:lnTo>
                  <a:lnTo>
                    <a:pt x="1" y="16069"/>
                  </a:lnTo>
                  <a:lnTo>
                    <a:pt x="499" y="16296"/>
                  </a:lnTo>
                  <a:lnTo>
                    <a:pt x="974" y="16477"/>
                  </a:lnTo>
                  <a:lnTo>
                    <a:pt x="1449" y="16658"/>
                  </a:lnTo>
                  <a:lnTo>
                    <a:pt x="1947" y="16794"/>
                  </a:lnTo>
                  <a:lnTo>
                    <a:pt x="2422" y="16929"/>
                  </a:lnTo>
                  <a:lnTo>
                    <a:pt x="2875" y="17020"/>
                  </a:lnTo>
                  <a:lnTo>
                    <a:pt x="3350" y="17110"/>
                  </a:lnTo>
                  <a:lnTo>
                    <a:pt x="3803" y="17156"/>
                  </a:lnTo>
                  <a:lnTo>
                    <a:pt x="4233" y="17201"/>
                  </a:lnTo>
                  <a:lnTo>
                    <a:pt x="4663" y="17224"/>
                  </a:lnTo>
                  <a:lnTo>
                    <a:pt x="5500" y="17224"/>
                  </a:lnTo>
                  <a:lnTo>
                    <a:pt x="6292" y="17178"/>
                  </a:lnTo>
                  <a:lnTo>
                    <a:pt x="7039" y="17088"/>
                  </a:lnTo>
                  <a:lnTo>
                    <a:pt x="7718" y="16975"/>
                  </a:lnTo>
                  <a:lnTo>
                    <a:pt x="8329" y="16839"/>
                  </a:lnTo>
                  <a:lnTo>
                    <a:pt x="8850" y="16703"/>
                  </a:lnTo>
                  <a:lnTo>
                    <a:pt x="9302" y="16545"/>
                  </a:lnTo>
                  <a:lnTo>
                    <a:pt x="9936" y="16318"/>
                  </a:lnTo>
                  <a:lnTo>
                    <a:pt x="10162" y="16228"/>
                  </a:lnTo>
                  <a:lnTo>
                    <a:pt x="10162" y="1"/>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952;p52">
              <a:extLst>
                <a:ext uri="{FF2B5EF4-FFF2-40B4-BE49-F238E27FC236}">
                  <a16:creationId xmlns:a16="http://schemas.microsoft.com/office/drawing/2014/main" xmlns="" id="{551A044A-2724-41AC-A186-FA6C22C8EAB9}"/>
                </a:ext>
              </a:extLst>
            </p:cNvPr>
            <p:cNvSpPr/>
            <p:nvPr/>
          </p:nvSpPr>
          <p:spPr>
            <a:xfrm>
              <a:off x="7713893" y="2428007"/>
              <a:ext cx="35814" cy="35814"/>
            </a:xfrm>
            <a:custGeom>
              <a:avLst/>
              <a:gdLst/>
              <a:ahLst/>
              <a:cxnLst/>
              <a:rect l="l" t="t" r="r" b="b"/>
              <a:pathLst>
                <a:path w="2287" h="2287" extrusionOk="0">
                  <a:moveTo>
                    <a:pt x="1155" y="0"/>
                  </a:moveTo>
                  <a:lnTo>
                    <a:pt x="928" y="23"/>
                  </a:lnTo>
                  <a:lnTo>
                    <a:pt x="702" y="91"/>
                  </a:lnTo>
                  <a:lnTo>
                    <a:pt x="521" y="181"/>
                  </a:lnTo>
                  <a:lnTo>
                    <a:pt x="340" y="340"/>
                  </a:lnTo>
                  <a:lnTo>
                    <a:pt x="204" y="498"/>
                  </a:lnTo>
                  <a:lnTo>
                    <a:pt x="91" y="702"/>
                  </a:lnTo>
                  <a:lnTo>
                    <a:pt x="23" y="906"/>
                  </a:lnTo>
                  <a:lnTo>
                    <a:pt x="0" y="1132"/>
                  </a:lnTo>
                  <a:lnTo>
                    <a:pt x="23" y="1358"/>
                  </a:lnTo>
                  <a:lnTo>
                    <a:pt x="91" y="1585"/>
                  </a:lnTo>
                  <a:lnTo>
                    <a:pt x="204" y="1766"/>
                  </a:lnTo>
                  <a:lnTo>
                    <a:pt x="340" y="1947"/>
                  </a:lnTo>
                  <a:lnTo>
                    <a:pt x="521" y="2082"/>
                  </a:lnTo>
                  <a:lnTo>
                    <a:pt x="702" y="2196"/>
                  </a:lnTo>
                  <a:lnTo>
                    <a:pt x="928" y="2264"/>
                  </a:lnTo>
                  <a:lnTo>
                    <a:pt x="1155" y="2286"/>
                  </a:lnTo>
                  <a:lnTo>
                    <a:pt x="1381" y="2264"/>
                  </a:lnTo>
                  <a:lnTo>
                    <a:pt x="1585" y="2196"/>
                  </a:lnTo>
                  <a:lnTo>
                    <a:pt x="1788" y="2082"/>
                  </a:lnTo>
                  <a:lnTo>
                    <a:pt x="1947" y="1947"/>
                  </a:lnTo>
                  <a:lnTo>
                    <a:pt x="2083" y="1766"/>
                  </a:lnTo>
                  <a:lnTo>
                    <a:pt x="2196" y="1585"/>
                  </a:lnTo>
                  <a:lnTo>
                    <a:pt x="2264" y="1358"/>
                  </a:lnTo>
                  <a:lnTo>
                    <a:pt x="2286" y="1132"/>
                  </a:lnTo>
                  <a:lnTo>
                    <a:pt x="2264" y="906"/>
                  </a:lnTo>
                  <a:lnTo>
                    <a:pt x="2196" y="702"/>
                  </a:lnTo>
                  <a:lnTo>
                    <a:pt x="2083" y="498"/>
                  </a:lnTo>
                  <a:lnTo>
                    <a:pt x="1947" y="340"/>
                  </a:lnTo>
                  <a:lnTo>
                    <a:pt x="1788" y="181"/>
                  </a:lnTo>
                  <a:lnTo>
                    <a:pt x="1585" y="91"/>
                  </a:lnTo>
                  <a:lnTo>
                    <a:pt x="1381" y="23"/>
                  </a:lnTo>
                  <a:lnTo>
                    <a:pt x="11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953;p52">
              <a:extLst>
                <a:ext uri="{FF2B5EF4-FFF2-40B4-BE49-F238E27FC236}">
                  <a16:creationId xmlns:a16="http://schemas.microsoft.com/office/drawing/2014/main" xmlns="" id="{71242107-03E1-4EC1-80B2-4BC767C452EB}"/>
                </a:ext>
              </a:extLst>
            </p:cNvPr>
            <p:cNvSpPr/>
            <p:nvPr/>
          </p:nvSpPr>
          <p:spPr>
            <a:xfrm>
              <a:off x="7615354" y="2428007"/>
              <a:ext cx="18103" cy="35814"/>
            </a:xfrm>
            <a:custGeom>
              <a:avLst/>
              <a:gdLst/>
              <a:ahLst/>
              <a:cxnLst/>
              <a:rect l="l" t="t" r="r" b="b"/>
              <a:pathLst>
                <a:path w="1156" h="2287" extrusionOk="0">
                  <a:moveTo>
                    <a:pt x="1" y="0"/>
                  </a:moveTo>
                  <a:lnTo>
                    <a:pt x="1" y="2196"/>
                  </a:lnTo>
                  <a:lnTo>
                    <a:pt x="1" y="2286"/>
                  </a:lnTo>
                  <a:lnTo>
                    <a:pt x="227" y="2264"/>
                  </a:lnTo>
                  <a:lnTo>
                    <a:pt x="453" y="2196"/>
                  </a:lnTo>
                  <a:lnTo>
                    <a:pt x="634" y="2082"/>
                  </a:lnTo>
                  <a:lnTo>
                    <a:pt x="816" y="1947"/>
                  </a:lnTo>
                  <a:lnTo>
                    <a:pt x="951" y="1766"/>
                  </a:lnTo>
                  <a:lnTo>
                    <a:pt x="1065" y="1585"/>
                  </a:lnTo>
                  <a:lnTo>
                    <a:pt x="1132" y="1358"/>
                  </a:lnTo>
                  <a:lnTo>
                    <a:pt x="1155" y="1132"/>
                  </a:lnTo>
                  <a:lnTo>
                    <a:pt x="1132" y="906"/>
                  </a:lnTo>
                  <a:lnTo>
                    <a:pt x="1065" y="702"/>
                  </a:lnTo>
                  <a:lnTo>
                    <a:pt x="951" y="498"/>
                  </a:lnTo>
                  <a:lnTo>
                    <a:pt x="816" y="340"/>
                  </a:lnTo>
                  <a:lnTo>
                    <a:pt x="634" y="181"/>
                  </a:lnTo>
                  <a:lnTo>
                    <a:pt x="453" y="91"/>
                  </a:lnTo>
                  <a:lnTo>
                    <a:pt x="227" y="23"/>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954;p52">
              <a:extLst>
                <a:ext uri="{FF2B5EF4-FFF2-40B4-BE49-F238E27FC236}">
                  <a16:creationId xmlns:a16="http://schemas.microsoft.com/office/drawing/2014/main" xmlns="" id="{863B7EDF-6BC4-4474-9544-FF0A5A1A1E98}"/>
                </a:ext>
              </a:extLst>
            </p:cNvPr>
            <p:cNvSpPr/>
            <p:nvPr/>
          </p:nvSpPr>
          <p:spPr>
            <a:xfrm>
              <a:off x="7707159" y="2538229"/>
              <a:ext cx="79412" cy="34045"/>
            </a:xfrm>
            <a:custGeom>
              <a:avLst/>
              <a:gdLst/>
              <a:ahLst/>
              <a:cxnLst/>
              <a:rect l="l" t="t" r="r" b="b"/>
              <a:pathLst>
                <a:path w="5071" h="2174" extrusionOk="0">
                  <a:moveTo>
                    <a:pt x="4934" y="1"/>
                  </a:moveTo>
                  <a:lnTo>
                    <a:pt x="4889" y="24"/>
                  </a:lnTo>
                  <a:lnTo>
                    <a:pt x="4844" y="46"/>
                  </a:lnTo>
                  <a:lnTo>
                    <a:pt x="4482" y="431"/>
                  </a:lnTo>
                  <a:lnTo>
                    <a:pt x="4120" y="748"/>
                  </a:lnTo>
                  <a:lnTo>
                    <a:pt x="3735" y="1019"/>
                  </a:lnTo>
                  <a:lnTo>
                    <a:pt x="3327" y="1246"/>
                  </a:lnTo>
                  <a:lnTo>
                    <a:pt x="2943" y="1427"/>
                  </a:lnTo>
                  <a:lnTo>
                    <a:pt x="2558" y="1585"/>
                  </a:lnTo>
                  <a:lnTo>
                    <a:pt x="2173" y="1698"/>
                  </a:lnTo>
                  <a:lnTo>
                    <a:pt x="1811" y="1789"/>
                  </a:lnTo>
                  <a:lnTo>
                    <a:pt x="1472" y="1857"/>
                  </a:lnTo>
                  <a:lnTo>
                    <a:pt x="1155" y="1879"/>
                  </a:lnTo>
                  <a:lnTo>
                    <a:pt x="612" y="1925"/>
                  </a:lnTo>
                  <a:lnTo>
                    <a:pt x="91" y="1925"/>
                  </a:lnTo>
                  <a:lnTo>
                    <a:pt x="46" y="1947"/>
                  </a:lnTo>
                  <a:lnTo>
                    <a:pt x="0" y="1970"/>
                  </a:lnTo>
                  <a:lnTo>
                    <a:pt x="0" y="2038"/>
                  </a:lnTo>
                  <a:lnTo>
                    <a:pt x="0" y="2083"/>
                  </a:lnTo>
                  <a:lnTo>
                    <a:pt x="23" y="2128"/>
                  </a:lnTo>
                  <a:lnTo>
                    <a:pt x="68" y="2151"/>
                  </a:lnTo>
                  <a:lnTo>
                    <a:pt x="114" y="2174"/>
                  </a:lnTo>
                  <a:lnTo>
                    <a:pt x="838" y="2174"/>
                  </a:lnTo>
                  <a:lnTo>
                    <a:pt x="1313" y="2128"/>
                  </a:lnTo>
                  <a:lnTo>
                    <a:pt x="1879" y="2015"/>
                  </a:lnTo>
                  <a:lnTo>
                    <a:pt x="2173" y="1947"/>
                  </a:lnTo>
                  <a:lnTo>
                    <a:pt x="2490" y="1857"/>
                  </a:lnTo>
                  <a:lnTo>
                    <a:pt x="2807" y="1744"/>
                  </a:lnTo>
                  <a:lnTo>
                    <a:pt x="3124" y="1608"/>
                  </a:lnTo>
                  <a:lnTo>
                    <a:pt x="3463" y="1449"/>
                  </a:lnTo>
                  <a:lnTo>
                    <a:pt x="3803" y="1268"/>
                  </a:lnTo>
                  <a:lnTo>
                    <a:pt x="4120" y="1065"/>
                  </a:lnTo>
                  <a:lnTo>
                    <a:pt x="4436" y="816"/>
                  </a:lnTo>
                  <a:lnTo>
                    <a:pt x="4731" y="521"/>
                  </a:lnTo>
                  <a:lnTo>
                    <a:pt x="5047" y="205"/>
                  </a:lnTo>
                  <a:lnTo>
                    <a:pt x="5070" y="159"/>
                  </a:lnTo>
                  <a:lnTo>
                    <a:pt x="5070" y="114"/>
                  </a:lnTo>
                  <a:lnTo>
                    <a:pt x="5047" y="69"/>
                  </a:lnTo>
                  <a:lnTo>
                    <a:pt x="5025" y="46"/>
                  </a:lnTo>
                  <a:lnTo>
                    <a:pt x="49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955;p52">
              <a:extLst>
                <a:ext uri="{FF2B5EF4-FFF2-40B4-BE49-F238E27FC236}">
                  <a16:creationId xmlns:a16="http://schemas.microsoft.com/office/drawing/2014/main" xmlns="" id="{9473942C-6717-4CFF-854D-9BFB93F7CF54}"/>
                </a:ext>
              </a:extLst>
            </p:cNvPr>
            <p:cNvSpPr/>
            <p:nvPr/>
          </p:nvSpPr>
          <p:spPr>
            <a:xfrm>
              <a:off x="7789395" y="2399645"/>
              <a:ext cx="51396" cy="68074"/>
            </a:xfrm>
            <a:custGeom>
              <a:avLst/>
              <a:gdLst/>
              <a:ahLst/>
              <a:cxnLst/>
              <a:rect l="l" t="t" r="r" b="b"/>
              <a:pathLst>
                <a:path w="3282" h="4347" extrusionOk="0">
                  <a:moveTo>
                    <a:pt x="0" y="1"/>
                  </a:moveTo>
                  <a:lnTo>
                    <a:pt x="0" y="4346"/>
                  </a:lnTo>
                  <a:lnTo>
                    <a:pt x="3282" y="4346"/>
                  </a:lnTo>
                  <a:lnTo>
                    <a:pt x="3282" y="1"/>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956;p52">
              <a:extLst>
                <a:ext uri="{FF2B5EF4-FFF2-40B4-BE49-F238E27FC236}">
                  <a16:creationId xmlns:a16="http://schemas.microsoft.com/office/drawing/2014/main" xmlns="" id="{785E5107-E9AF-47EA-9C0E-2B81F73120F4}"/>
                </a:ext>
              </a:extLst>
            </p:cNvPr>
            <p:cNvSpPr/>
            <p:nvPr/>
          </p:nvSpPr>
          <p:spPr>
            <a:xfrm>
              <a:off x="7824836" y="2422338"/>
              <a:ext cx="29081" cy="32620"/>
            </a:xfrm>
            <a:custGeom>
              <a:avLst/>
              <a:gdLst/>
              <a:ahLst/>
              <a:cxnLst/>
              <a:rect l="l" t="t" r="r" b="b"/>
              <a:pathLst>
                <a:path w="1857" h="2083" extrusionOk="0">
                  <a:moveTo>
                    <a:pt x="1698" y="0"/>
                  </a:moveTo>
                  <a:lnTo>
                    <a:pt x="136" y="611"/>
                  </a:lnTo>
                  <a:lnTo>
                    <a:pt x="91" y="634"/>
                  </a:lnTo>
                  <a:lnTo>
                    <a:pt x="46" y="679"/>
                  </a:lnTo>
                  <a:lnTo>
                    <a:pt x="23" y="724"/>
                  </a:lnTo>
                  <a:lnTo>
                    <a:pt x="0" y="792"/>
                  </a:lnTo>
                  <a:lnTo>
                    <a:pt x="0" y="838"/>
                  </a:lnTo>
                  <a:lnTo>
                    <a:pt x="23" y="906"/>
                  </a:lnTo>
                  <a:lnTo>
                    <a:pt x="46" y="951"/>
                  </a:lnTo>
                  <a:lnTo>
                    <a:pt x="91" y="996"/>
                  </a:lnTo>
                  <a:lnTo>
                    <a:pt x="1562" y="2060"/>
                  </a:lnTo>
                  <a:lnTo>
                    <a:pt x="1630" y="2082"/>
                  </a:lnTo>
                  <a:lnTo>
                    <a:pt x="1698" y="2060"/>
                  </a:lnTo>
                  <a:lnTo>
                    <a:pt x="1743" y="2037"/>
                  </a:lnTo>
                  <a:lnTo>
                    <a:pt x="1766" y="1992"/>
                  </a:lnTo>
                  <a:lnTo>
                    <a:pt x="1766" y="1924"/>
                  </a:lnTo>
                  <a:lnTo>
                    <a:pt x="1743" y="1879"/>
                  </a:lnTo>
                  <a:lnTo>
                    <a:pt x="1720" y="1856"/>
                  </a:lnTo>
                  <a:lnTo>
                    <a:pt x="272" y="815"/>
                  </a:lnTo>
                  <a:lnTo>
                    <a:pt x="1788" y="249"/>
                  </a:lnTo>
                  <a:lnTo>
                    <a:pt x="1833" y="204"/>
                  </a:lnTo>
                  <a:lnTo>
                    <a:pt x="1856" y="181"/>
                  </a:lnTo>
                  <a:lnTo>
                    <a:pt x="1856" y="113"/>
                  </a:lnTo>
                  <a:lnTo>
                    <a:pt x="1856" y="68"/>
                  </a:lnTo>
                  <a:lnTo>
                    <a:pt x="1833" y="23"/>
                  </a:lnTo>
                  <a:lnTo>
                    <a:pt x="17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957;p52">
              <a:extLst>
                <a:ext uri="{FF2B5EF4-FFF2-40B4-BE49-F238E27FC236}">
                  <a16:creationId xmlns:a16="http://schemas.microsoft.com/office/drawing/2014/main" xmlns="" id="{09F2D2F3-45E4-40D4-AB90-04933F65CD72}"/>
                </a:ext>
              </a:extLst>
            </p:cNvPr>
            <p:cNvSpPr/>
            <p:nvPr/>
          </p:nvSpPr>
          <p:spPr>
            <a:xfrm>
              <a:off x="7392420" y="2666899"/>
              <a:ext cx="585152" cy="273972"/>
            </a:xfrm>
            <a:custGeom>
              <a:avLst/>
              <a:gdLst/>
              <a:ahLst/>
              <a:cxnLst/>
              <a:rect l="l" t="t" r="r" b="b"/>
              <a:pathLst>
                <a:path w="37366" h="17495" extrusionOk="0">
                  <a:moveTo>
                    <a:pt x="18943" y="0"/>
                  </a:moveTo>
                  <a:lnTo>
                    <a:pt x="14032" y="747"/>
                  </a:lnTo>
                  <a:lnTo>
                    <a:pt x="13602" y="838"/>
                  </a:lnTo>
                  <a:lnTo>
                    <a:pt x="13172" y="928"/>
                  </a:lnTo>
                  <a:lnTo>
                    <a:pt x="12742" y="1041"/>
                  </a:lnTo>
                  <a:lnTo>
                    <a:pt x="12335" y="1177"/>
                  </a:lnTo>
                  <a:lnTo>
                    <a:pt x="11927" y="1313"/>
                  </a:lnTo>
                  <a:lnTo>
                    <a:pt x="11520" y="1494"/>
                  </a:lnTo>
                  <a:lnTo>
                    <a:pt x="11135" y="1675"/>
                  </a:lnTo>
                  <a:lnTo>
                    <a:pt x="10750" y="1879"/>
                  </a:lnTo>
                  <a:lnTo>
                    <a:pt x="10366" y="2105"/>
                  </a:lnTo>
                  <a:lnTo>
                    <a:pt x="10004" y="2331"/>
                  </a:lnTo>
                  <a:lnTo>
                    <a:pt x="9642" y="2580"/>
                  </a:lnTo>
                  <a:lnTo>
                    <a:pt x="9279" y="2852"/>
                  </a:lnTo>
                  <a:lnTo>
                    <a:pt x="8940" y="3124"/>
                  </a:lnTo>
                  <a:lnTo>
                    <a:pt x="8623" y="3440"/>
                  </a:lnTo>
                  <a:lnTo>
                    <a:pt x="8306" y="3735"/>
                  </a:lnTo>
                  <a:lnTo>
                    <a:pt x="8012" y="4074"/>
                  </a:lnTo>
                  <a:lnTo>
                    <a:pt x="7808" y="4300"/>
                  </a:lnTo>
                  <a:lnTo>
                    <a:pt x="7537" y="4640"/>
                  </a:lnTo>
                  <a:lnTo>
                    <a:pt x="7265" y="5002"/>
                  </a:lnTo>
                  <a:lnTo>
                    <a:pt x="6994" y="5387"/>
                  </a:lnTo>
                  <a:lnTo>
                    <a:pt x="6767" y="5771"/>
                  </a:lnTo>
                  <a:lnTo>
                    <a:pt x="6609" y="5975"/>
                  </a:lnTo>
                  <a:lnTo>
                    <a:pt x="6428" y="6224"/>
                  </a:lnTo>
                  <a:lnTo>
                    <a:pt x="5364" y="7605"/>
                  </a:lnTo>
                  <a:lnTo>
                    <a:pt x="0" y="16499"/>
                  </a:lnTo>
                  <a:lnTo>
                    <a:pt x="68" y="16544"/>
                  </a:lnTo>
                  <a:lnTo>
                    <a:pt x="249" y="16544"/>
                  </a:lnTo>
                  <a:lnTo>
                    <a:pt x="340" y="16522"/>
                  </a:lnTo>
                  <a:lnTo>
                    <a:pt x="566" y="16454"/>
                  </a:lnTo>
                  <a:lnTo>
                    <a:pt x="815" y="16318"/>
                  </a:lnTo>
                  <a:lnTo>
                    <a:pt x="1109" y="16160"/>
                  </a:lnTo>
                  <a:lnTo>
                    <a:pt x="1403" y="15956"/>
                  </a:lnTo>
                  <a:lnTo>
                    <a:pt x="2037" y="15503"/>
                  </a:lnTo>
                  <a:lnTo>
                    <a:pt x="2739" y="15073"/>
                  </a:lnTo>
                  <a:lnTo>
                    <a:pt x="3078" y="14870"/>
                  </a:lnTo>
                  <a:lnTo>
                    <a:pt x="3418" y="14711"/>
                  </a:lnTo>
                  <a:lnTo>
                    <a:pt x="3757" y="14575"/>
                  </a:lnTo>
                  <a:lnTo>
                    <a:pt x="4097" y="14507"/>
                  </a:lnTo>
                  <a:lnTo>
                    <a:pt x="4255" y="14485"/>
                  </a:lnTo>
                  <a:lnTo>
                    <a:pt x="4414" y="14485"/>
                  </a:lnTo>
                  <a:lnTo>
                    <a:pt x="4572" y="14507"/>
                  </a:lnTo>
                  <a:lnTo>
                    <a:pt x="4708" y="14530"/>
                  </a:lnTo>
                  <a:lnTo>
                    <a:pt x="6315" y="14983"/>
                  </a:lnTo>
                  <a:lnTo>
                    <a:pt x="8080" y="15413"/>
                  </a:lnTo>
                  <a:lnTo>
                    <a:pt x="9642" y="15775"/>
                  </a:lnTo>
                  <a:lnTo>
                    <a:pt x="11226" y="16114"/>
                  </a:lnTo>
                  <a:lnTo>
                    <a:pt x="12833" y="16409"/>
                  </a:lnTo>
                  <a:lnTo>
                    <a:pt x="14394" y="16703"/>
                  </a:lnTo>
                  <a:lnTo>
                    <a:pt x="16454" y="17020"/>
                  </a:lnTo>
                  <a:lnTo>
                    <a:pt x="18332" y="17269"/>
                  </a:lnTo>
                  <a:lnTo>
                    <a:pt x="19170" y="17382"/>
                  </a:lnTo>
                  <a:lnTo>
                    <a:pt x="19939" y="17427"/>
                  </a:lnTo>
                  <a:lnTo>
                    <a:pt x="20618" y="17472"/>
                  </a:lnTo>
                  <a:lnTo>
                    <a:pt x="21184" y="17495"/>
                  </a:lnTo>
                  <a:lnTo>
                    <a:pt x="21795" y="17495"/>
                  </a:lnTo>
                  <a:lnTo>
                    <a:pt x="22383" y="17450"/>
                  </a:lnTo>
                  <a:lnTo>
                    <a:pt x="22972" y="17427"/>
                  </a:lnTo>
                  <a:lnTo>
                    <a:pt x="23560" y="17359"/>
                  </a:lnTo>
                  <a:lnTo>
                    <a:pt x="24149" y="17291"/>
                  </a:lnTo>
                  <a:lnTo>
                    <a:pt x="24714" y="17201"/>
                  </a:lnTo>
                  <a:lnTo>
                    <a:pt x="25280" y="17088"/>
                  </a:lnTo>
                  <a:lnTo>
                    <a:pt x="25846" y="16974"/>
                  </a:lnTo>
                  <a:lnTo>
                    <a:pt x="26412" y="16839"/>
                  </a:lnTo>
                  <a:lnTo>
                    <a:pt x="26978" y="16680"/>
                  </a:lnTo>
                  <a:lnTo>
                    <a:pt x="27521" y="16499"/>
                  </a:lnTo>
                  <a:lnTo>
                    <a:pt x="28064" y="16318"/>
                  </a:lnTo>
                  <a:lnTo>
                    <a:pt x="28607" y="16137"/>
                  </a:lnTo>
                  <a:lnTo>
                    <a:pt x="29128" y="15911"/>
                  </a:lnTo>
                  <a:lnTo>
                    <a:pt x="29648" y="15684"/>
                  </a:lnTo>
                  <a:lnTo>
                    <a:pt x="30169" y="15458"/>
                  </a:lnTo>
                  <a:lnTo>
                    <a:pt x="30689" y="15209"/>
                  </a:lnTo>
                  <a:lnTo>
                    <a:pt x="31187" y="14937"/>
                  </a:lnTo>
                  <a:lnTo>
                    <a:pt x="31685" y="14666"/>
                  </a:lnTo>
                  <a:lnTo>
                    <a:pt x="32183" y="14372"/>
                  </a:lnTo>
                  <a:lnTo>
                    <a:pt x="32658" y="14055"/>
                  </a:lnTo>
                  <a:lnTo>
                    <a:pt x="33134" y="13738"/>
                  </a:lnTo>
                  <a:lnTo>
                    <a:pt x="33586" y="13421"/>
                  </a:lnTo>
                  <a:lnTo>
                    <a:pt x="34039" y="13082"/>
                  </a:lnTo>
                  <a:lnTo>
                    <a:pt x="34491" y="12720"/>
                  </a:lnTo>
                  <a:lnTo>
                    <a:pt x="34944" y="12357"/>
                  </a:lnTo>
                  <a:lnTo>
                    <a:pt x="35374" y="11973"/>
                  </a:lnTo>
                  <a:lnTo>
                    <a:pt x="35781" y="11588"/>
                  </a:lnTo>
                  <a:lnTo>
                    <a:pt x="36189" y="11181"/>
                  </a:lnTo>
                  <a:lnTo>
                    <a:pt x="36596" y="10773"/>
                  </a:lnTo>
                  <a:lnTo>
                    <a:pt x="36981" y="10366"/>
                  </a:lnTo>
                  <a:lnTo>
                    <a:pt x="37366" y="9936"/>
                  </a:lnTo>
                  <a:lnTo>
                    <a:pt x="31979" y="4911"/>
                  </a:lnTo>
                  <a:lnTo>
                    <a:pt x="31957" y="4911"/>
                  </a:lnTo>
                  <a:lnTo>
                    <a:pt x="31753" y="4730"/>
                  </a:lnTo>
                  <a:lnTo>
                    <a:pt x="30305" y="3350"/>
                  </a:lnTo>
                  <a:lnTo>
                    <a:pt x="30033" y="3124"/>
                  </a:lnTo>
                  <a:lnTo>
                    <a:pt x="29603" y="2716"/>
                  </a:lnTo>
                  <a:lnTo>
                    <a:pt x="29354" y="2490"/>
                  </a:lnTo>
                  <a:lnTo>
                    <a:pt x="29354" y="2467"/>
                  </a:lnTo>
                  <a:lnTo>
                    <a:pt x="27747" y="996"/>
                  </a:lnTo>
                  <a:lnTo>
                    <a:pt x="27679" y="928"/>
                  </a:lnTo>
                  <a:lnTo>
                    <a:pt x="27634" y="951"/>
                  </a:lnTo>
                  <a:lnTo>
                    <a:pt x="27430" y="1109"/>
                  </a:lnTo>
                  <a:lnTo>
                    <a:pt x="27023" y="1336"/>
                  </a:lnTo>
                  <a:lnTo>
                    <a:pt x="26751" y="1471"/>
                  </a:lnTo>
                  <a:lnTo>
                    <a:pt x="26434" y="1607"/>
                  </a:lnTo>
                  <a:lnTo>
                    <a:pt x="26095" y="1743"/>
                  </a:lnTo>
                  <a:lnTo>
                    <a:pt x="25710" y="1879"/>
                  </a:lnTo>
                  <a:lnTo>
                    <a:pt x="25371" y="1969"/>
                  </a:lnTo>
                  <a:lnTo>
                    <a:pt x="25009" y="2037"/>
                  </a:lnTo>
                  <a:lnTo>
                    <a:pt x="24601" y="2105"/>
                  </a:lnTo>
                  <a:lnTo>
                    <a:pt x="24171" y="2150"/>
                  </a:lnTo>
                  <a:lnTo>
                    <a:pt x="23719" y="2173"/>
                  </a:lnTo>
                  <a:lnTo>
                    <a:pt x="23243" y="2173"/>
                  </a:lnTo>
                  <a:lnTo>
                    <a:pt x="22768" y="2150"/>
                  </a:lnTo>
                  <a:lnTo>
                    <a:pt x="22270" y="2082"/>
                  </a:lnTo>
                  <a:lnTo>
                    <a:pt x="21795" y="1992"/>
                  </a:lnTo>
                  <a:lnTo>
                    <a:pt x="21320" y="1856"/>
                  </a:lnTo>
                  <a:lnTo>
                    <a:pt x="20844" y="1675"/>
                  </a:lnTo>
                  <a:lnTo>
                    <a:pt x="20618" y="1585"/>
                  </a:lnTo>
                  <a:lnTo>
                    <a:pt x="20392" y="1449"/>
                  </a:lnTo>
                  <a:lnTo>
                    <a:pt x="20188" y="1313"/>
                  </a:lnTo>
                  <a:lnTo>
                    <a:pt x="19984" y="1177"/>
                  </a:lnTo>
                  <a:lnTo>
                    <a:pt x="19781" y="1019"/>
                  </a:lnTo>
                  <a:lnTo>
                    <a:pt x="19600" y="838"/>
                  </a:lnTo>
                  <a:lnTo>
                    <a:pt x="19419" y="657"/>
                  </a:lnTo>
                  <a:lnTo>
                    <a:pt x="19237" y="453"/>
                  </a:lnTo>
                  <a:lnTo>
                    <a:pt x="19079" y="227"/>
                  </a:lnTo>
                  <a:lnTo>
                    <a:pt x="189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958;p52">
              <a:extLst>
                <a:ext uri="{FF2B5EF4-FFF2-40B4-BE49-F238E27FC236}">
                  <a16:creationId xmlns:a16="http://schemas.microsoft.com/office/drawing/2014/main" xmlns="" id="{926C714A-AE76-48C3-8172-4018B2C149DB}"/>
                </a:ext>
              </a:extLst>
            </p:cNvPr>
            <p:cNvSpPr/>
            <p:nvPr/>
          </p:nvSpPr>
          <p:spPr>
            <a:xfrm>
              <a:off x="7504412" y="2675403"/>
              <a:ext cx="534836" cy="370030"/>
            </a:xfrm>
            <a:custGeom>
              <a:avLst/>
              <a:gdLst/>
              <a:ahLst/>
              <a:cxnLst/>
              <a:rect l="l" t="t" r="r" b="b"/>
              <a:pathLst>
                <a:path w="34153" h="23629" extrusionOk="0">
                  <a:moveTo>
                    <a:pt x="20551" y="0"/>
                  </a:moveTo>
                  <a:lnTo>
                    <a:pt x="20098" y="272"/>
                  </a:lnTo>
                  <a:lnTo>
                    <a:pt x="19532" y="589"/>
                  </a:lnTo>
                  <a:lnTo>
                    <a:pt x="18695" y="996"/>
                  </a:lnTo>
                  <a:lnTo>
                    <a:pt x="17654" y="1494"/>
                  </a:lnTo>
                  <a:lnTo>
                    <a:pt x="16454" y="2083"/>
                  </a:lnTo>
                  <a:lnTo>
                    <a:pt x="15142" y="2762"/>
                  </a:lnTo>
                  <a:lnTo>
                    <a:pt x="13716" y="3508"/>
                  </a:lnTo>
                  <a:lnTo>
                    <a:pt x="12245" y="4346"/>
                  </a:lnTo>
                  <a:lnTo>
                    <a:pt x="10706" y="5228"/>
                  </a:lnTo>
                  <a:lnTo>
                    <a:pt x="9167" y="6179"/>
                  </a:lnTo>
                  <a:lnTo>
                    <a:pt x="8420" y="6677"/>
                  </a:lnTo>
                  <a:lnTo>
                    <a:pt x="7651" y="7175"/>
                  </a:lnTo>
                  <a:lnTo>
                    <a:pt x="6881" y="7695"/>
                  </a:lnTo>
                  <a:lnTo>
                    <a:pt x="6655" y="7854"/>
                  </a:lnTo>
                  <a:lnTo>
                    <a:pt x="5750" y="8533"/>
                  </a:lnTo>
                  <a:lnTo>
                    <a:pt x="4867" y="9212"/>
                  </a:lnTo>
                  <a:lnTo>
                    <a:pt x="4029" y="9913"/>
                  </a:lnTo>
                  <a:lnTo>
                    <a:pt x="3215" y="10615"/>
                  </a:lnTo>
                  <a:lnTo>
                    <a:pt x="2468" y="11317"/>
                  </a:lnTo>
                  <a:lnTo>
                    <a:pt x="1766" y="12063"/>
                  </a:lnTo>
                  <a:lnTo>
                    <a:pt x="1449" y="12425"/>
                  </a:lnTo>
                  <a:lnTo>
                    <a:pt x="1133" y="12788"/>
                  </a:lnTo>
                  <a:lnTo>
                    <a:pt x="838" y="13150"/>
                  </a:lnTo>
                  <a:lnTo>
                    <a:pt x="589" y="13512"/>
                  </a:lnTo>
                  <a:lnTo>
                    <a:pt x="273" y="13987"/>
                  </a:lnTo>
                  <a:lnTo>
                    <a:pt x="1" y="14440"/>
                  </a:lnTo>
                  <a:lnTo>
                    <a:pt x="1087" y="19826"/>
                  </a:lnTo>
                  <a:lnTo>
                    <a:pt x="1608" y="20166"/>
                  </a:lnTo>
                  <a:lnTo>
                    <a:pt x="2128" y="20482"/>
                  </a:lnTo>
                  <a:lnTo>
                    <a:pt x="2423" y="20641"/>
                  </a:lnTo>
                  <a:lnTo>
                    <a:pt x="2853" y="20867"/>
                  </a:lnTo>
                  <a:lnTo>
                    <a:pt x="3102" y="21003"/>
                  </a:lnTo>
                  <a:lnTo>
                    <a:pt x="3962" y="21433"/>
                  </a:lnTo>
                  <a:lnTo>
                    <a:pt x="4867" y="21840"/>
                  </a:lnTo>
                  <a:lnTo>
                    <a:pt x="5138" y="21954"/>
                  </a:lnTo>
                  <a:lnTo>
                    <a:pt x="5342" y="21999"/>
                  </a:lnTo>
                  <a:lnTo>
                    <a:pt x="5455" y="22067"/>
                  </a:lnTo>
                  <a:lnTo>
                    <a:pt x="5998" y="22270"/>
                  </a:lnTo>
                  <a:lnTo>
                    <a:pt x="6519" y="22451"/>
                  </a:lnTo>
                  <a:lnTo>
                    <a:pt x="6813" y="22542"/>
                  </a:lnTo>
                  <a:lnTo>
                    <a:pt x="7651" y="22791"/>
                  </a:lnTo>
                  <a:lnTo>
                    <a:pt x="8511" y="23017"/>
                  </a:lnTo>
                  <a:lnTo>
                    <a:pt x="9393" y="23198"/>
                  </a:lnTo>
                  <a:lnTo>
                    <a:pt x="10253" y="23357"/>
                  </a:lnTo>
                  <a:lnTo>
                    <a:pt x="11159" y="23470"/>
                  </a:lnTo>
                  <a:lnTo>
                    <a:pt x="12064" y="23560"/>
                  </a:lnTo>
                  <a:lnTo>
                    <a:pt x="12969" y="23628"/>
                  </a:lnTo>
                  <a:lnTo>
                    <a:pt x="14508" y="23628"/>
                  </a:lnTo>
                  <a:lnTo>
                    <a:pt x="15142" y="23606"/>
                  </a:lnTo>
                  <a:lnTo>
                    <a:pt x="15753" y="23560"/>
                  </a:lnTo>
                  <a:lnTo>
                    <a:pt x="16364" y="23515"/>
                  </a:lnTo>
                  <a:lnTo>
                    <a:pt x="16975" y="23425"/>
                  </a:lnTo>
                  <a:lnTo>
                    <a:pt x="17586" y="23357"/>
                  </a:lnTo>
                  <a:lnTo>
                    <a:pt x="18174" y="23244"/>
                  </a:lnTo>
                  <a:lnTo>
                    <a:pt x="18763" y="23130"/>
                  </a:lnTo>
                  <a:lnTo>
                    <a:pt x="19351" y="22995"/>
                  </a:lnTo>
                  <a:lnTo>
                    <a:pt x="19940" y="22836"/>
                  </a:lnTo>
                  <a:lnTo>
                    <a:pt x="20528" y="22678"/>
                  </a:lnTo>
                  <a:lnTo>
                    <a:pt x="21094" y="22497"/>
                  </a:lnTo>
                  <a:lnTo>
                    <a:pt x="21660" y="22316"/>
                  </a:lnTo>
                  <a:lnTo>
                    <a:pt x="22203" y="22112"/>
                  </a:lnTo>
                  <a:lnTo>
                    <a:pt x="22769" y="21886"/>
                  </a:lnTo>
                  <a:lnTo>
                    <a:pt x="23312" y="21659"/>
                  </a:lnTo>
                  <a:lnTo>
                    <a:pt x="23651" y="21501"/>
                  </a:lnTo>
                  <a:lnTo>
                    <a:pt x="24670" y="21003"/>
                  </a:lnTo>
                  <a:lnTo>
                    <a:pt x="25507" y="20550"/>
                  </a:lnTo>
                  <a:lnTo>
                    <a:pt x="26322" y="20052"/>
                  </a:lnTo>
                  <a:lnTo>
                    <a:pt x="27114" y="19532"/>
                  </a:lnTo>
                  <a:lnTo>
                    <a:pt x="27884" y="18989"/>
                  </a:lnTo>
                  <a:lnTo>
                    <a:pt x="28630" y="18400"/>
                  </a:lnTo>
                  <a:lnTo>
                    <a:pt x="29355" y="17789"/>
                  </a:lnTo>
                  <a:lnTo>
                    <a:pt x="30034" y="17156"/>
                  </a:lnTo>
                  <a:lnTo>
                    <a:pt x="30713" y="16477"/>
                  </a:lnTo>
                  <a:lnTo>
                    <a:pt x="30916" y="16273"/>
                  </a:lnTo>
                  <a:lnTo>
                    <a:pt x="31097" y="16069"/>
                  </a:lnTo>
                  <a:lnTo>
                    <a:pt x="31731" y="15345"/>
                  </a:lnTo>
                  <a:lnTo>
                    <a:pt x="32342" y="14598"/>
                  </a:lnTo>
                  <a:lnTo>
                    <a:pt x="32568" y="14304"/>
                  </a:lnTo>
                  <a:lnTo>
                    <a:pt x="32976" y="13738"/>
                  </a:lnTo>
                  <a:lnTo>
                    <a:pt x="33383" y="13127"/>
                  </a:lnTo>
                  <a:lnTo>
                    <a:pt x="33791" y="12539"/>
                  </a:lnTo>
                  <a:lnTo>
                    <a:pt x="34153" y="11905"/>
                  </a:lnTo>
                  <a:lnTo>
                    <a:pt x="33745" y="10909"/>
                  </a:lnTo>
                  <a:lnTo>
                    <a:pt x="33179" y="9619"/>
                  </a:lnTo>
                  <a:lnTo>
                    <a:pt x="32976" y="9189"/>
                  </a:lnTo>
                  <a:lnTo>
                    <a:pt x="32749" y="8736"/>
                  </a:lnTo>
                  <a:lnTo>
                    <a:pt x="32523" y="8329"/>
                  </a:lnTo>
                  <a:lnTo>
                    <a:pt x="32274" y="7899"/>
                  </a:lnTo>
                  <a:lnTo>
                    <a:pt x="32003" y="7492"/>
                  </a:lnTo>
                  <a:lnTo>
                    <a:pt x="31731" y="7084"/>
                  </a:lnTo>
                  <a:lnTo>
                    <a:pt x="31459" y="6700"/>
                  </a:lnTo>
                  <a:lnTo>
                    <a:pt x="31165" y="6315"/>
                  </a:lnTo>
                  <a:lnTo>
                    <a:pt x="30848" y="5930"/>
                  </a:lnTo>
                  <a:lnTo>
                    <a:pt x="30532" y="5568"/>
                  </a:lnTo>
                  <a:lnTo>
                    <a:pt x="30215" y="5206"/>
                  </a:lnTo>
                  <a:lnTo>
                    <a:pt x="29875" y="4866"/>
                  </a:lnTo>
                  <a:lnTo>
                    <a:pt x="29536" y="4550"/>
                  </a:lnTo>
                  <a:lnTo>
                    <a:pt x="29174" y="4210"/>
                  </a:lnTo>
                  <a:lnTo>
                    <a:pt x="28789" y="3916"/>
                  </a:lnTo>
                  <a:lnTo>
                    <a:pt x="28427" y="3599"/>
                  </a:lnTo>
                  <a:lnTo>
                    <a:pt x="28087" y="3350"/>
                  </a:lnTo>
                  <a:lnTo>
                    <a:pt x="27340" y="2852"/>
                  </a:lnTo>
                  <a:lnTo>
                    <a:pt x="26571" y="2399"/>
                  </a:lnTo>
                  <a:lnTo>
                    <a:pt x="25779" y="1969"/>
                  </a:lnTo>
                  <a:lnTo>
                    <a:pt x="24964" y="1607"/>
                  </a:lnTo>
                  <a:lnTo>
                    <a:pt x="24692" y="1494"/>
                  </a:lnTo>
                  <a:lnTo>
                    <a:pt x="24285" y="1336"/>
                  </a:lnTo>
                  <a:lnTo>
                    <a:pt x="23018" y="883"/>
                  </a:lnTo>
                  <a:lnTo>
                    <a:pt x="22769" y="793"/>
                  </a:lnTo>
                  <a:lnTo>
                    <a:pt x="20868" y="114"/>
                  </a:lnTo>
                  <a:lnTo>
                    <a:pt x="20755" y="68"/>
                  </a:lnTo>
                  <a:lnTo>
                    <a:pt x="205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959;p52">
              <a:extLst>
                <a:ext uri="{FF2B5EF4-FFF2-40B4-BE49-F238E27FC236}">
                  <a16:creationId xmlns:a16="http://schemas.microsoft.com/office/drawing/2014/main" xmlns="" id="{254031F2-EFBD-4107-9162-7ABBDA10E2EA}"/>
                </a:ext>
              </a:extLst>
            </p:cNvPr>
            <p:cNvSpPr/>
            <p:nvPr/>
          </p:nvSpPr>
          <p:spPr>
            <a:xfrm>
              <a:off x="7663214" y="2454584"/>
              <a:ext cx="33685" cy="21987"/>
            </a:xfrm>
            <a:custGeom>
              <a:avLst/>
              <a:gdLst/>
              <a:ahLst/>
              <a:cxnLst/>
              <a:rect l="l" t="t" r="r" b="b"/>
              <a:pathLst>
                <a:path w="2151" h="1404" extrusionOk="0">
                  <a:moveTo>
                    <a:pt x="1992" y="1"/>
                  </a:moveTo>
                  <a:lnTo>
                    <a:pt x="1946" y="23"/>
                  </a:lnTo>
                  <a:lnTo>
                    <a:pt x="1924" y="46"/>
                  </a:lnTo>
                  <a:lnTo>
                    <a:pt x="1901" y="91"/>
                  </a:lnTo>
                  <a:lnTo>
                    <a:pt x="1879" y="182"/>
                  </a:lnTo>
                  <a:lnTo>
                    <a:pt x="1811" y="318"/>
                  </a:lnTo>
                  <a:lnTo>
                    <a:pt x="1698" y="521"/>
                  </a:lnTo>
                  <a:lnTo>
                    <a:pt x="1539" y="748"/>
                  </a:lnTo>
                  <a:lnTo>
                    <a:pt x="1426" y="861"/>
                  </a:lnTo>
                  <a:lnTo>
                    <a:pt x="1313" y="951"/>
                  </a:lnTo>
                  <a:lnTo>
                    <a:pt x="1177" y="1019"/>
                  </a:lnTo>
                  <a:lnTo>
                    <a:pt x="1019" y="1087"/>
                  </a:lnTo>
                  <a:lnTo>
                    <a:pt x="838" y="1132"/>
                  </a:lnTo>
                  <a:lnTo>
                    <a:pt x="634" y="1155"/>
                  </a:lnTo>
                  <a:lnTo>
                    <a:pt x="407" y="1155"/>
                  </a:lnTo>
                  <a:lnTo>
                    <a:pt x="159" y="1110"/>
                  </a:lnTo>
                  <a:lnTo>
                    <a:pt x="68" y="1110"/>
                  </a:lnTo>
                  <a:lnTo>
                    <a:pt x="23" y="1155"/>
                  </a:lnTo>
                  <a:lnTo>
                    <a:pt x="0" y="1200"/>
                  </a:lnTo>
                  <a:lnTo>
                    <a:pt x="0" y="1245"/>
                  </a:lnTo>
                  <a:lnTo>
                    <a:pt x="23" y="1291"/>
                  </a:lnTo>
                  <a:lnTo>
                    <a:pt x="45" y="1336"/>
                  </a:lnTo>
                  <a:lnTo>
                    <a:pt x="91" y="1359"/>
                  </a:lnTo>
                  <a:lnTo>
                    <a:pt x="362" y="1404"/>
                  </a:lnTo>
                  <a:lnTo>
                    <a:pt x="815" y="1404"/>
                  </a:lnTo>
                  <a:lnTo>
                    <a:pt x="1019" y="1359"/>
                  </a:lnTo>
                  <a:lnTo>
                    <a:pt x="1177" y="1291"/>
                  </a:lnTo>
                  <a:lnTo>
                    <a:pt x="1335" y="1223"/>
                  </a:lnTo>
                  <a:lnTo>
                    <a:pt x="1494" y="1132"/>
                  </a:lnTo>
                  <a:lnTo>
                    <a:pt x="1607" y="1019"/>
                  </a:lnTo>
                  <a:lnTo>
                    <a:pt x="1720" y="906"/>
                  </a:lnTo>
                  <a:lnTo>
                    <a:pt x="1811" y="793"/>
                  </a:lnTo>
                  <a:lnTo>
                    <a:pt x="1969" y="567"/>
                  </a:lnTo>
                  <a:lnTo>
                    <a:pt x="2060" y="363"/>
                  </a:lnTo>
                  <a:lnTo>
                    <a:pt x="2128" y="159"/>
                  </a:lnTo>
                  <a:lnTo>
                    <a:pt x="2150" y="114"/>
                  </a:lnTo>
                  <a:lnTo>
                    <a:pt x="2128" y="69"/>
                  </a:lnTo>
                  <a:lnTo>
                    <a:pt x="2082" y="23"/>
                  </a:lnTo>
                  <a:lnTo>
                    <a:pt x="20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960;p52">
              <a:extLst>
                <a:ext uri="{FF2B5EF4-FFF2-40B4-BE49-F238E27FC236}">
                  <a16:creationId xmlns:a16="http://schemas.microsoft.com/office/drawing/2014/main" xmlns="" id="{5FEF53CC-13B2-4707-B936-7E5BC371AFC9}"/>
                </a:ext>
              </a:extLst>
            </p:cNvPr>
            <p:cNvSpPr/>
            <p:nvPr/>
          </p:nvSpPr>
          <p:spPr>
            <a:xfrm>
              <a:off x="7500528" y="2883459"/>
              <a:ext cx="433109" cy="423901"/>
            </a:xfrm>
            <a:custGeom>
              <a:avLst/>
              <a:gdLst/>
              <a:ahLst/>
              <a:cxnLst/>
              <a:rect l="l" t="t" r="r" b="b"/>
              <a:pathLst>
                <a:path w="27657" h="27069" extrusionOk="0">
                  <a:moveTo>
                    <a:pt x="0" y="0"/>
                  </a:moveTo>
                  <a:lnTo>
                    <a:pt x="249" y="1155"/>
                  </a:lnTo>
                  <a:lnTo>
                    <a:pt x="1335" y="6541"/>
                  </a:lnTo>
                  <a:lnTo>
                    <a:pt x="4119" y="20030"/>
                  </a:lnTo>
                  <a:lnTo>
                    <a:pt x="4843" y="20641"/>
                  </a:lnTo>
                  <a:lnTo>
                    <a:pt x="5568" y="21229"/>
                  </a:lnTo>
                  <a:lnTo>
                    <a:pt x="6269" y="21773"/>
                  </a:lnTo>
                  <a:lnTo>
                    <a:pt x="6948" y="22293"/>
                  </a:lnTo>
                  <a:lnTo>
                    <a:pt x="7650" y="22768"/>
                  </a:lnTo>
                  <a:lnTo>
                    <a:pt x="8306" y="23221"/>
                  </a:lnTo>
                  <a:lnTo>
                    <a:pt x="8962" y="23651"/>
                  </a:lnTo>
                  <a:lnTo>
                    <a:pt x="9619" y="24036"/>
                  </a:lnTo>
                  <a:lnTo>
                    <a:pt x="10252" y="24420"/>
                  </a:lnTo>
                  <a:lnTo>
                    <a:pt x="10886" y="24760"/>
                  </a:lnTo>
                  <a:lnTo>
                    <a:pt x="11497" y="25054"/>
                  </a:lnTo>
                  <a:lnTo>
                    <a:pt x="12108" y="25348"/>
                  </a:lnTo>
                  <a:lnTo>
                    <a:pt x="12697" y="25620"/>
                  </a:lnTo>
                  <a:lnTo>
                    <a:pt x="13262" y="25846"/>
                  </a:lnTo>
                  <a:lnTo>
                    <a:pt x="13851" y="26073"/>
                  </a:lnTo>
                  <a:lnTo>
                    <a:pt x="14394" y="26254"/>
                  </a:lnTo>
                  <a:lnTo>
                    <a:pt x="14937" y="26412"/>
                  </a:lnTo>
                  <a:lnTo>
                    <a:pt x="15480" y="26571"/>
                  </a:lnTo>
                  <a:lnTo>
                    <a:pt x="16001" y="26706"/>
                  </a:lnTo>
                  <a:lnTo>
                    <a:pt x="16521" y="26797"/>
                  </a:lnTo>
                  <a:lnTo>
                    <a:pt x="17019" y="26887"/>
                  </a:lnTo>
                  <a:lnTo>
                    <a:pt x="17495" y="26955"/>
                  </a:lnTo>
                  <a:lnTo>
                    <a:pt x="17992" y="27023"/>
                  </a:lnTo>
                  <a:lnTo>
                    <a:pt x="18445" y="27046"/>
                  </a:lnTo>
                  <a:lnTo>
                    <a:pt x="18898" y="27068"/>
                  </a:lnTo>
                  <a:lnTo>
                    <a:pt x="19780" y="27068"/>
                  </a:lnTo>
                  <a:lnTo>
                    <a:pt x="20188" y="27046"/>
                  </a:lnTo>
                  <a:lnTo>
                    <a:pt x="21003" y="26955"/>
                  </a:lnTo>
                  <a:lnTo>
                    <a:pt x="21772" y="26819"/>
                  </a:lnTo>
                  <a:lnTo>
                    <a:pt x="22474" y="26661"/>
                  </a:lnTo>
                  <a:lnTo>
                    <a:pt x="23153" y="26457"/>
                  </a:lnTo>
                  <a:lnTo>
                    <a:pt x="23764" y="26208"/>
                  </a:lnTo>
                  <a:lnTo>
                    <a:pt x="24329" y="25959"/>
                  </a:lnTo>
                  <a:lnTo>
                    <a:pt x="24873" y="25688"/>
                  </a:lnTo>
                  <a:lnTo>
                    <a:pt x="25348" y="25416"/>
                  </a:lnTo>
                  <a:lnTo>
                    <a:pt x="25801" y="25145"/>
                  </a:lnTo>
                  <a:lnTo>
                    <a:pt x="26185" y="24873"/>
                  </a:lnTo>
                  <a:lnTo>
                    <a:pt x="26525" y="24602"/>
                  </a:lnTo>
                  <a:lnTo>
                    <a:pt x="26819" y="24353"/>
                  </a:lnTo>
                  <a:lnTo>
                    <a:pt x="27294" y="23923"/>
                  </a:lnTo>
                  <a:lnTo>
                    <a:pt x="27566" y="23628"/>
                  </a:lnTo>
                  <a:lnTo>
                    <a:pt x="27656" y="23515"/>
                  </a:lnTo>
                  <a:lnTo>
                    <a:pt x="24918" y="7718"/>
                  </a:lnTo>
                  <a:lnTo>
                    <a:pt x="24759" y="6813"/>
                  </a:lnTo>
                  <a:lnTo>
                    <a:pt x="837" y="22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961;p52">
              <a:extLst>
                <a:ext uri="{FF2B5EF4-FFF2-40B4-BE49-F238E27FC236}">
                  <a16:creationId xmlns:a16="http://schemas.microsoft.com/office/drawing/2014/main" xmlns="" id="{5CF247F6-6670-47F5-A07A-A54A9DB6E982}"/>
                </a:ext>
              </a:extLst>
            </p:cNvPr>
            <p:cNvSpPr/>
            <p:nvPr/>
          </p:nvSpPr>
          <p:spPr>
            <a:xfrm>
              <a:off x="5837489" y="3009279"/>
              <a:ext cx="606778" cy="602879"/>
            </a:xfrm>
            <a:custGeom>
              <a:avLst/>
              <a:gdLst/>
              <a:ahLst/>
              <a:cxnLst/>
              <a:rect l="l" t="t" r="r" b="b"/>
              <a:pathLst>
                <a:path w="38747" h="38498" extrusionOk="0">
                  <a:moveTo>
                    <a:pt x="1" y="1"/>
                  </a:moveTo>
                  <a:lnTo>
                    <a:pt x="1" y="38498"/>
                  </a:lnTo>
                  <a:lnTo>
                    <a:pt x="32727" y="38498"/>
                  </a:lnTo>
                  <a:lnTo>
                    <a:pt x="33043" y="38475"/>
                  </a:lnTo>
                  <a:lnTo>
                    <a:pt x="33338" y="38453"/>
                  </a:lnTo>
                  <a:lnTo>
                    <a:pt x="33632" y="38430"/>
                  </a:lnTo>
                  <a:lnTo>
                    <a:pt x="33926" y="38385"/>
                  </a:lnTo>
                  <a:lnTo>
                    <a:pt x="34220" y="38317"/>
                  </a:lnTo>
                  <a:lnTo>
                    <a:pt x="34492" y="38226"/>
                  </a:lnTo>
                  <a:lnTo>
                    <a:pt x="34786" y="38136"/>
                  </a:lnTo>
                  <a:lnTo>
                    <a:pt x="35058" y="38023"/>
                  </a:lnTo>
                  <a:lnTo>
                    <a:pt x="35307" y="37910"/>
                  </a:lnTo>
                  <a:lnTo>
                    <a:pt x="35578" y="37774"/>
                  </a:lnTo>
                  <a:lnTo>
                    <a:pt x="35827" y="37638"/>
                  </a:lnTo>
                  <a:lnTo>
                    <a:pt x="36076" y="37480"/>
                  </a:lnTo>
                  <a:lnTo>
                    <a:pt x="36302" y="37321"/>
                  </a:lnTo>
                  <a:lnTo>
                    <a:pt x="36529" y="37140"/>
                  </a:lnTo>
                  <a:lnTo>
                    <a:pt x="36959" y="36778"/>
                  </a:lnTo>
                  <a:lnTo>
                    <a:pt x="37162" y="36552"/>
                  </a:lnTo>
                  <a:lnTo>
                    <a:pt x="37344" y="36348"/>
                  </a:lnTo>
                  <a:lnTo>
                    <a:pt x="37525" y="36122"/>
                  </a:lnTo>
                  <a:lnTo>
                    <a:pt x="37706" y="35895"/>
                  </a:lnTo>
                  <a:lnTo>
                    <a:pt x="37864" y="35646"/>
                  </a:lnTo>
                  <a:lnTo>
                    <a:pt x="38000" y="35397"/>
                  </a:lnTo>
                  <a:lnTo>
                    <a:pt x="38136" y="35148"/>
                  </a:lnTo>
                  <a:lnTo>
                    <a:pt x="38249" y="34899"/>
                  </a:lnTo>
                  <a:lnTo>
                    <a:pt x="38362" y="34628"/>
                  </a:lnTo>
                  <a:lnTo>
                    <a:pt x="38475" y="34334"/>
                  </a:lnTo>
                  <a:lnTo>
                    <a:pt x="38543" y="34062"/>
                  </a:lnTo>
                  <a:lnTo>
                    <a:pt x="38611" y="33768"/>
                  </a:lnTo>
                  <a:lnTo>
                    <a:pt x="38679" y="33474"/>
                  </a:lnTo>
                  <a:lnTo>
                    <a:pt x="38701" y="33179"/>
                  </a:lnTo>
                  <a:lnTo>
                    <a:pt x="38724" y="32885"/>
                  </a:lnTo>
                  <a:lnTo>
                    <a:pt x="38747" y="32591"/>
                  </a:lnTo>
                  <a:lnTo>
                    <a:pt x="38747" y="32523"/>
                  </a:lnTo>
                  <a:lnTo>
                    <a:pt x="38747" y="15549"/>
                  </a:lnTo>
                  <a:lnTo>
                    <a:pt x="38724" y="14757"/>
                  </a:lnTo>
                  <a:lnTo>
                    <a:pt x="38656" y="13965"/>
                  </a:lnTo>
                  <a:lnTo>
                    <a:pt x="38566" y="13173"/>
                  </a:lnTo>
                  <a:lnTo>
                    <a:pt x="38430" y="12426"/>
                  </a:lnTo>
                  <a:lnTo>
                    <a:pt x="38249" y="11656"/>
                  </a:lnTo>
                  <a:lnTo>
                    <a:pt x="38045" y="10932"/>
                  </a:lnTo>
                  <a:lnTo>
                    <a:pt x="37796" y="10208"/>
                  </a:lnTo>
                  <a:lnTo>
                    <a:pt x="37525" y="9506"/>
                  </a:lnTo>
                  <a:lnTo>
                    <a:pt x="37208" y="8805"/>
                  </a:lnTo>
                  <a:lnTo>
                    <a:pt x="36868" y="8148"/>
                  </a:lnTo>
                  <a:lnTo>
                    <a:pt x="36484" y="7492"/>
                  </a:lnTo>
                  <a:lnTo>
                    <a:pt x="36076" y="6858"/>
                  </a:lnTo>
                  <a:lnTo>
                    <a:pt x="35646" y="6247"/>
                  </a:lnTo>
                  <a:lnTo>
                    <a:pt x="35194" y="5659"/>
                  </a:lnTo>
                  <a:lnTo>
                    <a:pt x="34696" y="5093"/>
                  </a:lnTo>
                  <a:lnTo>
                    <a:pt x="34198" y="4550"/>
                  </a:lnTo>
                  <a:lnTo>
                    <a:pt x="33655" y="4052"/>
                  </a:lnTo>
                  <a:lnTo>
                    <a:pt x="33089" y="3554"/>
                  </a:lnTo>
                  <a:lnTo>
                    <a:pt x="32500" y="3101"/>
                  </a:lnTo>
                  <a:lnTo>
                    <a:pt x="31889" y="2649"/>
                  </a:lnTo>
                  <a:lnTo>
                    <a:pt x="31256" y="2264"/>
                  </a:lnTo>
                  <a:lnTo>
                    <a:pt x="30599" y="1879"/>
                  </a:lnTo>
                  <a:lnTo>
                    <a:pt x="29943" y="1540"/>
                  </a:lnTo>
                  <a:lnTo>
                    <a:pt x="29241" y="1223"/>
                  </a:lnTo>
                  <a:lnTo>
                    <a:pt x="28540" y="951"/>
                  </a:lnTo>
                  <a:lnTo>
                    <a:pt x="27815" y="702"/>
                  </a:lnTo>
                  <a:lnTo>
                    <a:pt x="27069" y="499"/>
                  </a:lnTo>
                  <a:lnTo>
                    <a:pt x="26322" y="318"/>
                  </a:lnTo>
                  <a:lnTo>
                    <a:pt x="25552" y="182"/>
                  </a:lnTo>
                  <a:lnTo>
                    <a:pt x="24783" y="91"/>
                  </a:lnTo>
                  <a:lnTo>
                    <a:pt x="23991" y="24"/>
                  </a:lnTo>
                  <a:lnTo>
                    <a:pt x="231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962;p52">
              <a:extLst>
                <a:ext uri="{FF2B5EF4-FFF2-40B4-BE49-F238E27FC236}">
                  <a16:creationId xmlns:a16="http://schemas.microsoft.com/office/drawing/2014/main" xmlns="" id="{54120619-71D2-4C01-841B-63ED90120F78}"/>
                </a:ext>
              </a:extLst>
            </p:cNvPr>
            <p:cNvSpPr/>
            <p:nvPr/>
          </p:nvSpPr>
          <p:spPr>
            <a:xfrm>
              <a:off x="5368569" y="2566231"/>
              <a:ext cx="816591" cy="914419"/>
            </a:xfrm>
            <a:custGeom>
              <a:avLst/>
              <a:gdLst/>
              <a:ahLst/>
              <a:cxnLst/>
              <a:rect l="l" t="t" r="r" b="b"/>
              <a:pathLst>
                <a:path w="52145" h="58392" extrusionOk="0">
                  <a:moveTo>
                    <a:pt x="4685" y="1"/>
                  </a:moveTo>
                  <a:lnTo>
                    <a:pt x="4210" y="23"/>
                  </a:lnTo>
                  <a:lnTo>
                    <a:pt x="3735" y="114"/>
                  </a:lnTo>
                  <a:lnTo>
                    <a:pt x="3282" y="227"/>
                  </a:lnTo>
                  <a:lnTo>
                    <a:pt x="2852" y="386"/>
                  </a:lnTo>
                  <a:lnTo>
                    <a:pt x="2445" y="567"/>
                  </a:lnTo>
                  <a:lnTo>
                    <a:pt x="2060" y="816"/>
                  </a:lnTo>
                  <a:lnTo>
                    <a:pt x="1698" y="1087"/>
                  </a:lnTo>
                  <a:lnTo>
                    <a:pt x="1359" y="1381"/>
                  </a:lnTo>
                  <a:lnTo>
                    <a:pt x="1064" y="1721"/>
                  </a:lnTo>
                  <a:lnTo>
                    <a:pt x="793" y="2083"/>
                  </a:lnTo>
                  <a:lnTo>
                    <a:pt x="566" y="2468"/>
                  </a:lnTo>
                  <a:lnTo>
                    <a:pt x="363" y="2875"/>
                  </a:lnTo>
                  <a:lnTo>
                    <a:pt x="204" y="3305"/>
                  </a:lnTo>
                  <a:lnTo>
                    <a:pt x="91" y="3758"/>
                  </a:lnTo>
                  <a:lnTo>
                    <a:pt x="23" y="4233"/>
                  </a:lnTo>
                  <a:lnTo>
                    <a:pt x="1" y="4708"/>
                  </a:lnTo>
                  <a:lnTo>
                    <a:pt x="1" y="55857"/>
                  </a:lnTo>
                  <a:lnTo>
                    <a:pt x="1" y="56106"/>
                  </a:lnTo>
                  <a:lnTo>
                    <a:pt x="46" y="56355"/>
                  </a:lnTo>
                  <a:lnTo>
                    <a:pt x="114" y="56604"/>
                  </a:lnTo>
                  <a:lnTo>
                    <a:pt x="182" y="56830"/>
                  </a:lnTo>
                  <a:lnTo>
                    <a:pt x="295" y="57056"/>
                  </a:lnTo>
                  <a:lnTo>
                    <a:pt x="431" y="57260"/>
                  </a:lnTo>
                  <a:lnTo>
                    <a:pt x="566" y="57464"/>
                  </a:lnTo>
                  <a:lnTo>
                    <a:pt x="725" y="57645"/>
                  </a:lnTo>
                  <a:lnTo>
                    <a:pt x="906" y="57803"/>
                  </a:lnTo>
                  <a:lnTo>
                    <a:pt x="1110" y="57939"/>
                  </a:lnTo>
                  <a:lnTo>
                    <a:pt x="1313" y="58075"/>
                  </a:lnTo>
                  <a:lnTo>
                    <a:pt x="1540" y="58188"/>
                  </a:lnTo>
                  <a:lnTo>
                    <a:pt x="1766" y="58278"/>
                  </a:lnTo>
                  <a:lnTo>
                    <a:pt x="2015" y="58324"/>
                  </a:lnTo>
                  <a:lnTo>
                    <a:pt x="2264" y="58369"/>
                  </a:lnTo>
                  <a:lnTo>
                    <a:pt x="2513" y="58391"/>
                  </a:lnTo>
                  <a:lnTo>
                    <a:pt x="49633" y="58391"/>
                  </a:lnTo>
                  <a:lnTo>
                    <a:pt x="49882" y="58369"/>
                  </a:lnTo>
                  <a:lnTo>
                    <a:pt x="50130" y="58324"/>
                  </a:lnTo>
                  <a:lnTo>
                    <a:pt x="50379" y="58278"/>
                  </a:lnTo>
                  <a:lnTo>
                    <a:pt x="50606" y="58188"/>
                  </a:lnTo>
                  <a:lnTo>
                    <a:pt x="50832" y="58075"/>
                  </a:lnTo>
                  <a:lnTo>
                    <a:pt x="51036" y="57939"/>
                  </a:lnTo>
                  <a:lnTo>
                    <a:pt x="51239" y="57803"/>
                  </a:lnTo>
                  <a:lnTo>
                    <a:pt x="51421" y="57645"/>
                  </a:lnTo>
                  <a:lnTo>
                    <a:pt x="51579" y="57464"/>
                  </a:lnTo>
                  <a:lnTo>
                    <a:pt x="51715" y="57260"/>
                  </a:lnTo>
                  <a:lnTo>
                    <a:pt x="51851" y="57056"/>
                  </a:lnTo>
                  <a:lnTo>
                    <a:pt x="51941" y="56830"/>
                  </a:lnTo>
                  <a:lnTo>
                    <a:pt x="52032" y="56604"/>
                  </a:lnTo>
                  <a:lnTo>
                    <a:pt x="52099" y="56355"/>
                  </a:lnTo>
                  <a:lnTo>
                    <a:pt x="52145" y="56106"/>
                  </a:lnTo>
                  <a:lnTo>
                    <a:pt x="52145" y="55857"/>
                  </a:lnTo>
                  <a:lnTo>
                    <a:pt x="52145" y="4708"/>
                  </a:lnTo>
                  <a:lnTo>
                    <a:pt x="52122" y="4233"/>
                  </a:lnTo>
                  <a:lnTo>
                    <a:pt x="52054" y="3758"/>
                  </a:lnTo>
                  <a:lnTo>
                    <a:pt x="51941" y="3305"/>
                  </a:lnTo>
                  <a:lnTo>
                    <a:pt x="51783" y="2875"/>
                  </a:lnTo>
                  <a:lnTo>
                    <a:pt x="51579" y="2468"/>
                  </a:lnTo>
                  <a:lnTo>
                    <a:pt x="51353" y="2083"/>
                  </a:lnTo>
                  <a:lnTo>
                    <a:pt x="51081" y="1721"/>
                  </a:lnTo>
                  <a:lnTo>
                    <a:pt x="50764" y="1381"/>
                  </a:lnTo>
                  <a:lnTo>
                    <a:pt x="50447" y="1087"/>
                  </a:lnTo>
                  <a:lnTo>
                    <a:pt x="50085" y="816"/>
                  </a:lnTo>
                  <a:lnTo>
                    <a:pt x="49700" y="567"/>
                  </a:lnTo>
                  <a:lnTo>
                    <a:pt x="49293" y="386"/>
                  </a:lnTo>
                  <a:lnTo>
                    <a:pt x="48840" y="227"/>
                  </a:lnTo>
                  <a:lnTo>
                    <a:pt x="48410" y="114"/>
                  </a:lnTo>
                  <a:lnTo>
                    <a:pt x="47935" y="23"/>
                  </a:lnTo>
                  <a:lnTo>
                    <a:pt x="474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963;p52">
              <a:extLst>
                <a:ext uri="{FF2B5EF4-FFF2-40B4-BE49-F238E27FC236}">
                  <a16:creationId xmlns:a16="http://schemas.microsoft.com/office/drawing/2014/main" xmlns="" id="{B4CA8DA0-9D63-41B7-9ADD-B41D07F56E8C}"/>
                </a:ext>
              </a:extLst>
            </p:cNvPr>
            <p:cNvSpPr/>
            <p:nvPr/>
          </p:nvSpPr>
          <p:spPr>
            <a:xfrm>
              <a:off x="5565286" y="3423276"/>
              <a:ext cx="710259" cy="188907"/>
            </a:xfrm>
            <a:custGeom>
              <a:avLst/>
              <a:gdLst/>
              <a:ahLst/>
              <a:cxnLst/>
              <a:rect l="l" t="t" r="r" b="b"/>
              <a:pathLst>
                <a:path w="45355" h="12063" extrusionOk="0">
                  <a:moveTo>
                    <a:pt x="0" y="0"/>
                  </a:moveTo>
                  <a:lnTo>
                    <a:pt x="0" y="12063"/>
                  </a:lnTo>
                  <a:lnTo>
                    <a:pt x="45355" y="12063"/>
                  </a:lnTo>
                  <a:lnTo>
                    <a:pt x="45355" y="3531"/>
                  </a:lnTo>
                  <a:lnTo>
                    <a:pt x="45332" y="3169"/>
                  </a:lnTo>
                  <a:lnTo>
                    <a:pt x="45287" y="2829"/>
                  </a:lnTo>
                  <a:lnTo>
                    <a:pt x="45196" y="2490"/>
                  </a:lnTo>
                  <a:lnTo>
                    <a:pt x="45083" y="2150"/>
                  </a:lnTo>
                  <a:lnTo>
                    <a:pt x="44925" y="1856"/>
                  </a:lnTo>
                  <a:lnTo>
                    <a:pt x="44766" y="1562"/>
                  </a:lnTo>
                  <a:lnTo>
                    <a:pt x="44563" y="1290"/>
                  </a:lnTo>
                  <a:lnTo>
                    <a:pt x="44336" y="1041"/>
                  </a:lnTo>
                  <a:lnTo>
                    <a:pt x="44065" y="815"/>
                  </a:lnTo>
                  <a:lnTo>
                    <a:pt x="43793" y="611"/>
                  </a:lnTo>
                  <a:lnTo>
                    <a:pt x="43522" y="430"/>
                  </a:lnTo>
                  <a:lnTo>
                    <a:pt x="43205" y="272"/>
                  </a:lnTo>
                  <a:lnTo>
                    <a:pt x="42888" y="159"/>
                  </a:lnTo>
                  <a:lnTo>
                    <a:pt x="42549" y="68"/>
                  </a:lnTo>
                  <a:lnTo>
                    <a:pt x="42186" y="23"/>
                  </a:lnTo>
                  <a:lnTo>
                    <a:pt x="418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964;p52">
              <a:extLst>
                <a:ext uri="{FF2B5EF4-FFF2-40B4-BE49-F238E27FC236}">
                  <a16:creationId xmlns:a16="http://schemas.microsoft.com/office/drawing/2014/main" xmlns="" id="{145BB75E-68EF-4F49-8346-165F9C993F6A}"/>
                </a:ext>
              </a:extLst>
            </p:cNvPr>
            <p:cNvSpPr/>
            <p:nvPr/>
          </p:nvSpPr>
          <p:spPr>
            <a:xfrm>
              <a:off x="5604987" y="2473721"/>
              <a:ext cx="239238" cy="248822"/>
            </a:xfrm>
            <a:custGeom>
              <a:avLst/>
              <a:gdLst/>
              <a:ahLst/>
              <a:cxnLst/>
              <a:rect l="l" t="t" r="r" b="b"/>
              <a:pathLst>
                <a:path w="15277" h="15889" extrusionOk="0">
                  <a:moveTo>
                    <a:pt x="8374" y="1"/>
                  </a:moveTo>
                  <a:lnTo>
                    <a:pt x="7605" y="46"/>
                  </a:lnTo>
                  <a:lnTo>
                    <a:pt x="7197" y="69"/>
                  </a:lnTo>
                  <a:lnTo>
                    <a:pt x="6812" y="137"/>
                  </a:lnTo>
                  <a:lnTo>
                    <a:pt x="6428" y="227"/>
                  </a:lnTo>
                  <a:lnTo>
                    <a:pt x="6043" y="340"/>
                  </a:lnTo>
                  <a:lnTo>
                    <a:pt x="5658" y="476"/>
                  </a:lnTo>
                  <a:lnTo>
                    <a:pt x="5273" y="635"/>
                  </a:lnTo>
                  <a:lnTo>
                    <a:pt x="4911" y="793"/>
                  </a:lnTo>
                  <a:lnTo>
                    <a:pt x="4527" y="997"/>
                  </a:lnTo>
                  <a:lnTo>
                    <a:pt x="4164" y="1200"/>
                  </a:lnTo>
                  <a:lnTo>
                    <a:pt x="3825" y="1427"/>
                  </a:lnTo>
                  <a:lnTo>
                    <a:pt x="3486" y="1676"/>
                  </a:lnTo>
                  <a:lnTo>
                    <a:pt x="3146" y="1947"/>
                  </a:lnTo>
                  <a:lnTo>
                    <a:pt x="2829" y="2219"/>
                  </a:lnTo>
                  <a:lnTo>
                    <a:pt x="2512" y="2513"/>
                  </a:lnTo>
                  <a:lnTo>
                    <a:pt x="2218" y="2807"/>
                  </a:lnTo>
                  <a:lnTo>
                    <a:pt x="1947" y="3124"/>
                  </a:lnTo>
                  <a:lnTo>
                    <a:pt x="1675" y="3441"/>
                  </a:lnTo>
                  <a:lnTo>
                    <a:pt x="1426" y="3758"/>
                  </a:lnTo>
                  <a:lnTo>
                    <a:pt x="1177" y="4097"/>
                  </a:lnTo>
                  <a:lnTo>
                    <a:pt x="973" y="4459"/>
                  </a:lnTo>
                  <a:lnTo>
                    <a:pt x="770" y="4799"/>
                  </a:lnTo>
                  <a:lnTo>
                    <a:pt x="589" y="5161"/>
                  </a:lnTo>
                  <a:lnTo>
                    <a:pt x="430" y="5523"/>
                  </a:lnTo>
                  <a:lnTo>
                    <a:pt x="294" y="5885"/>
                  </a:lnTo>
                  <a:lnTo>
                    <a:pt x="204" y="6247"/>
                  </a:lnTo>
                  <a:lnTo>
                    <a:pt x="113" y="6632"/>
                  </a:lnTo>
                  <a:lnTo>
                    <a:pt x="45" y="6994"/>
                  </a:lnTo>
                  <a:lnTo>
                    <a:pt x="0" y="7356"/>
                  </a:lnTo>
                  <a:lnTo>
                    <a:pt x="0" y="7741"/>
                  </a:lnTo>
                  <a:lnTo>
                    <a:pt x="23" y="8103"/>
                  </a:lnTo>
                  <a:lnTo>
                    <a:pt x="68" y="8465"/>
                  </a:lnTo>
                  <a:lnTo>
                    <a:pt x="136" y="8805"/>
                  </a:lnTo>
                  <a:lnTo>
                    <a:pt x="408" y="9733"/>
                  </a:lnTo>
                  <a:lnTo>
                    <a:pt x="679" y="10570"/>
                  </a:lnTo>
                  <a:lnTo>
                    <a:pt x="973" y="11340"/>
                  </a:lnTo>
                  <a:lnTo>
                    <a:pt x="1290" y="12041"/>
                  </a:lnTo>
                  <a:lnTo>
                    <a:pt x="1652" y="12675"/>
                  </a:lnTo>
                  <a:lnTo>
                    <a:pt x="1833" y="12969"/>
                  </a:lnTo>
                  <a:lnTo>
                    <a:pt x="2014" y="13263"/>
                  </a:lnTo>
                  <a:lnTo>
                    <a:pt x="2218" y="13535"/>
                  </a:lnTo>
                  <a:lnTo>
                    <a:pt x="2422" y="13784"/>
                  </a:lnTo>
                  <a:lnTo>
                    <a:pt x="2625" y="14010"/>
                  </a:lnTo>
                  <a:lnTo>
                    <a:pt x="2852" y="14236"/>
                  </a:lnTo>
                  <a:lnTo>
                    <a:pt x="3078" y="14440"/>
                  </a:lnTo>
                  <a:lnTo>
                    <a:pt x="3327" y="14621"/>
                  </a:lnTo>
                  <a:lnTo>
                    <a:pt x="3576" y="14802"/>
                  </a:lnTo>
                  <a:lnTo>
                    <a:pt x="3825" y="14961"/>
                  </a:lnTo>
                  <a:lnTo>
                    <a:pt x="4097" y="15119"/>
                  </a:lnTo>
                  <a:lnTo>
                    <a:pt x="4368" y="15255"/>
                  </a:lnTo>
                  <a:lnTo>
                    <a:pt x="4662" y="15368"/>
                  </a:lnTo>
                  <a:lnTo>
                    <a:pt x="4957" y="15481"/>
                  </a:lnTo>
                  <a:lnTo>
                    <a:pt x="5251" y="15572"/>
                  </a:lnTo>
                  <a:lnTo>
                    <a:pt x="5568" y="15662"/>
                  </a:lnTo>
                  <a:lnTo>
                    <a:pt x="5907" y="15730"/>
                  </a:lnTo>
                  <a:lnTo>
                    <a:pt x="6224" y="15775"/>
                  </a:lnTo>
                  <a:lnTo>
                    <a:pt x="6586" y="15821"/>
                  </a:lnTo>
                  <a:lnTo>
                    <a:pt x="6948" y="15866"/>
                  </a:lnTo>
                  <a:lnTo>
                    <a:pt x="7695" y="15889"/>
                  </a:lnTo>
                  <a:lnTo>
                    <a:pt x="8102" y="15866"/>
                  </a:lnTo>
                  <a:lnTo>
                    <a:pt x="8487" y="15843"/>
                  </a:lnTo>
                  <a:lnTo>
                    <a:pt x="8849" y="15798"/>
                  </a:lnTo>
                  <a:lnTo>
                    <a:pt x="9234" y="15730"/>
                  </a:lnTo>
                  <a:lnTo>
                    <a:pt x="9596" y="15662"/>
                  </a:lnTo>
                  <a:lnTo>
                    <a:pt x="9958" y="15572"/>
                  </a:lnTo>
                  <a:lnTo>
                    <a:pt x="10298" y="15459"/>
                  </a:lnTo>
                  <a:lnTo>
                    <a:pt x="10637" y="15323"/>
                  </a:lnTo>
                  <a:lnTo>
                    <a:pt x="10977" y="15187"/>
                  </a:lnTo>
                  <a:lnTo>
                    <a:pt x="11316" y="15029"/>
                  </a:lnTo>
                  <a:lnTo>
                    <a:pt x="11633" y="14847"/>
                  </a:lnTo>
                  <a:lnTo>
                    <a:pt x="11927" y="14666"/>
                  </a:lnTo>
                  <a:lnTo>
                    <a:pt x="12221" y="14485"/>
                  </a:lnTo>
                  <a:lnTo>
                    <a:pt x="12516" y="14259"/>
                  </a:lnTo>
                  <a:lnTo>
                    <a:pt x="12787" y="14055"/>
                  </a:lnTo>
                  <a:lnTo>
                    <a:pt x="13059" y="13806"/>
                  </a:lnTo>
                  <a:lnTo>
                    <a:pt x="13308" y="13557"/>
                  </a:lnTo>
                  <a:lnTo>
                    <a:pt x="13534" y="13309"/>
                  </a:lnTo>
                  <a:lnTo>
                    <a:pt x="13760" y="13037"/>
                  </a:lnTo>
                  <a:lnTo>
                    <a:pt x="13964" y="12765"/>
                  </a:lnTo>
                  <a:lnTo>
                    <a:pt x="14168" y="12471"/>
                  </a:lnTo>
                  <a:lnTo>
                    <a:pt x="14349" y="12177"/>
                  </a:lnTo>
                  <a:lnTo>
                    <a:pt x="14530" y="11883"/>
                  </a:lnTo>
                  <a:lnTo>
                    <a:pt x="14666" y="11566"/>
                  </a:lnTo>
                  <a:lnTo>
                    <a:pt x="14801" y="11249"/>
                  </a:lnTo>
                  <a:lnTo>
                    <a:pt x="14915" y="10910"/>
                  </a:lnTo>
                  <a:lnTo>
                    <a:pt x="15028" y="10570"/>
                  </a:lnTo>
                  <a:lnTo>
                    <a:pt x="15118" y="10231"/>
                  </a:lnTo>
                  <a:lnTo>
                    <a:pt x="15186" y="9891"/>
                  </a:lnTo>
                  <a:lnTo>
                    <a:pt x="15232" y="9529"/>
                  </a:lnTo>
                  <a:lnTo>
                    <a:pt x="15254" y="9167"/>
                  </a:lnTo>
                  <a:lnTo>
                    <a:pt x="15254" y="8805"/>
                  </a:lnTo>
                  <a:lnTo>
                    <a:pt x="15277" y="7288"/>
                  </a:lnTo>
                  <a:lnTo>
                    <a:pt x="15277" y="6496"/>
                  </a:lnTo>
                  <a:lnTo>
                    <a:pt x="15254" y="5727"/>
                  </a:lnTo>
                  <a:lnTo>
                    <a:pt x="15209" y="4935"/>
                  </a:lnTo>
                  <a:lnTo>
                    <a:pt x="15141" y="4550"/>
                  </a:lnTo>
                  <a:lnTo>
                    <a:pt x="15073" y="4165"/>
                  </a:lnTo>
                  <a:lnTo>
                    <a:pt x="15005" y="3803"/>
                  </a:lnTo>
                  <a:lnTo>
                    <a:pt x="14892" y="3441"/>
                  </a:lnTo>
                  <a:lnTo>
                    <a:pt x="14779" y="3101"/>
                  </a:lnTo>
                  <a:lnTo>
                    <a:pt x="14620" y="2762"/>
                  </a:lnTo>
                  <a:lnTo>
                    <a:pt x="14439" y="2422"/>
                  </a:lnTo>
                  <a:lnTo>
                    <a:pt x="14258" y="2106"/>
                  </a:lnTo>
                  <a:lnTo>
                    <a:pt x="14009" y="1811"/>
                  </a:lnTo>
                  <a:lnTo>
                    <a:pt x="13760" y="1540"/>
                  </a:lnTo>
                  <a:lnTo>
                    <a:pt x="13466" y="1291"/>
                  </a:lnTo>
                  <a:lnTo>
                    <a:pt x="13149" y="1042"/>
                  </a:lnTo>
                  <a:lnTo>
                    <a:pt x="12787" y="816"/>
                  </a:lnTo>
                  <a:lnTo>
                    <a:pt x="12380" y="635"/>
                  </a:lnTo>
                  <a:lnTo>
                    <a:pt x="11950" y="454"/>
                  </a:lnTo>
                  <a:lnTo>
                    <a:pt x="11452" y="318"/>
                  </a:lnTo>
                  <a:lnTo>
                    <a:pt x="10931" y="182"/>
                  </a:lnTo>
                  <a:lnTo>
                    <a:pt x="10366" y="91"/>
                  </a:lnTo>
                  <a:lnTo>
                    <a:pt x="9755" y="46"/>
                  </a:lnTo>
                  <a:lnTo>
                    <a:pt x="90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965;p52">
              <a:extLst>
                <a:ext uri="{FF2B5EF4-FFF2-40B4-BE49-F238E27FC236}">
                  <a16:creationId xmlns:a16="http://schemas.microsoft.com/office/drawing/2014/main" xmlns="" id="{640818D5-1213-4C0A-83E1-332D4EBEE3C1}"/>
                </a:ext>
              </a:extLst>
            </p:cNvPr>
            <p:cNvSpPr/>
            <p:nvPr/>
          </p:nvSpPr>
          <p:spPr>
            <a:xfrm>
              <a:off x="5742506" y="2477981"/>
              <a:ext cx="144965" cy="135757"/>
            </a:xfrm>
            <a:custGeom>
              <a:avLst/>
              <a:gdLst/>
              <a:ahLst/>
              <a:cxnLst/>
              <a:rect l="l" t="t" r="r" b="b"/>
              <a:pathLst>
                <a:path w="9257" h="8669" extrusionOk="0">
                  <a:moveTo>
                    <a:pt x="4640" y="0"/>
                  </a:moveTo>
                  <a:lnTo>
                    <a:pt x="4165" y="23"/>
                  </a:lnTo>
                  <a:lnTo>
                    <a:pt x="3689" y="91"/>
                  </a:lnTo>
                  <a:lnTo>
                    <a:pt x="3259" y="204"/>
                  </a:lnTo>
                  <a:lnTo>
                    <a:pt x="2829" y="340"/>
                  </a:lnTo>
                  <a:lnTo>
                    <a:pt x="2422" y="521"/>
                  </a:lnTo>
                  <a:lnTo>
                    <a:pt x="2037" y="747"/>
                  </a:lnTo>
                  <a:lnTo>
                    <a:pt x="1675" y="996"/>
                  </a:lnTo>
                  <a:lnTo>
                    <a:pt x="1358" y="1268"/>
                  </a:lnTo>
                  <a:lnTo>
                    <a:pt x="1041" y="1585"/>
                  </a:lnTo>
                  <a:lnTo>
                    <a:pt x="793" y="1902"/>
                  </a:lnTo>
                  <a:lnTo>
                    <a:pt x="544" y="2264"/>
                  </a:lnTo>
                  <a:lnTo>
                    <a:pt x="363" y="2648"/>
                  </a:lnTo>
                  <a:lnTo>
                    <a:pt x="204" y="3056"/>
                  </a:lnTo>
                  <a:lnTo>
                    <a:pt x="91" y="3463"/>
                  </a:lnTo>
                  <a:lnTo>
                    <a:pt x="23" y="3893"/>
                  </a:lnTo>
                  <a:lnTo>
                    <a:pt x="0" y="4346"/>
                  </a:lnTo>
                  <a:lnTo>
                    <a:pt x="23" y="4776"/>
                  </a:lnTo>
                  <a:lnTo>
                    <a:pt x="91" y="5206"/>
                  </a:lnTo>
                  <a:lnTo>
                    <a:pt x="204" y="5613"/>
                  </a:lnTo>
                  <a:lnTo>
                    <a:pt x="363" y="6021"/>
                  </a:lnTo>
                  <a:lnTo>
                    <a:pt x="544" y="6405"/>
                  </a:lnTo>
                  <a:lnTo>
                    <a:pt x="793" y="6767"/>
                  </a:lnTo>
                  <a:lnTo>
                    <a:pt x="1041" y="7084"/>
                  </a:lnTo>
                  <a:lnTo>
                    <a:pt x="1358" y="7401"/>
                  </a:lnTo>
                  <a:lnTo>
                    <a:pt x="1675" y="7673"/>
                  </a:lnTo>
                  <a:lnTo>
                    <a:pt x="2037" y="7922"/>
                  </a:lnTo>
                  <a:lnTo>
                    <a:pt x="2422" y="8148"/>
                  </a:lnTo>
                  <a:lnTo>
                    <a:pt x="2829" y="8329"/>
                  </a:lnTo>
                  <a:lnTo>
                    <a:pt x="3259" y="8465"/>
                  </a:lnTo>
                  <a:lnTo>
                    <a:pt x="3689" y="8578"/>
                  </a:lnTo>
                  <a:lnTo>
                    <a:pt x="4165" y="8646"/>
                  </a:lnTo>
                  <a:lnTo>
                    <a:pt x="4640" y="8669"/>
                  </a:lnTo>
                  <a:lnTo>
                    <a:pt x="5093" y="8646"/>
                  </a:lnTo>
                  <a:lnTo>
                    <a:pt x="5568" y="8578"/>
                  </a:lnTo>
                  <a:lnTo>
                    <a:pt x="5998" y="8465"/>
                  </a:lnTo>
                  <a:lnTo>
                    <a:pt x="6428" y="8329"/>
                  </a:lnTo>
                  <a:lnTo>
                    <a:pt x="6835" y="8148"/>
                  </a:lnTo>
                  <a:lnTo>
                    <a:pt x="7220" y="7922"/>
                  </a:lnTo>
                  <a:lnTo>
                    <a:pt x="7582" y="7673"/>
                  </a:lnTo>
                  <a:lnTo>
                    <a:pt x="7899" y="7401"/>
                  </a:lnTo>
                  <a:lnTo>
                    <a:pt x="8216" y="7084"/>
                  </a:lnTo>
                  <a:lnTo>
                    <a:pt x="8465" y="6767"/>
                  </a:lnTo>
                  <a:lnTo>
                    <a:pt x="8714" y="6405"/>
                  </a:lnTo>
                  <a:lnTo>
                    <a:pt x="8895" y="6021"/>
                  </a:lnTo>
                  <a:lnTo>
                    <a:pt x="9053" y="5613"/>
                  </a:lnTo>
                  <a:lnTo>
                    <a:pt x="9166" y="5206"/>
                  </a:lnTo>
                  <a:lnTo>
                    <a:pt x="9234" y="4776"/>
                  </a:lnTo>
                  <a:lnTo>
                    <a:pt x="9257" y="4346"/>
                  </a:lnTo>
                  <a:lnTo>
                    <a:pt x="9234" y="3893"/>
                  </a:lnTo>
                  <a:lnTo>
                    <a:pt x="9166" y="3463"/>
                  </a:lnTo>
                  <a:lnTo>
                    <a:pt x="9053" y="3056"/>
                  </a:lnTo>
                  <a:lnTo>
                    <a:pt x="8895" y="2648"/>
                  </a:lnTo>
                  <a:lnTo>
                    <a:pt x="8714" y="2264"/>
                  </a:lnTo>
                  <a:lnTo>
                    <a:pt x="8465" y="1902"/>
                  </a:lnTo>
                  <a:lnTo>
                    <a:pt x="8216" y="1585"/>
                  </a:lnTo>
                  <a:lnTo>
                    <a:pt x="7899" y="1268"/>
                  </a:lnTo>
                  <a:lnTo>
                    <a:pt x="7582" y="996"/>
                  </a:lnTo>
                  <a:lnTo>
                    <a:pt x="7220" y="747"/>
                  </a:lnTo>
                  <a:lnTo>
                    <a:pt x="6835" y="521"/>
                  </a:lnTo>
                  <a:lnTo>
                    <a:pt x="6428" y="340"/>
                  </a:lnTo>
                  <a:lnTo>
                    <a:pt x="5998" y="204"/>
                  </a:lnTo>
                  <a:lnTo>
                    <a:pt x="5568" y="91"/>
                  </a:lnTo>
                  <a:lnTo>
                    <a:pt x="5093" y="23"/>
                  </a:lnTo>
                  <a:lnTo>
                    <a:pt x="46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966;p52">
              <a:extLst>
                <a:ext uri="{FF2B5EF4-FFF2-40B4-BE49-F238E27FC236}">
                  <a16:creationId xmlns:a16="http://schemas.microsoft.com/office/drawing/2014/main" xmlns="" id="{FE4AEB9E-FF42-4B68-BD48-DFA0C6EC5DFA}"/>
                </a:ext>
              </a:extLst>
            </p:cNvPr>
            <p:cNvSpPr/>
            <p:nvPr/>
          </p:nvSpPr>
          <p:spPr>
            <a:xfrm>
              <a:off x="5687927" y="2536115"/>
              <a:ext cx="176159" cy="213728"/>
            </a:xfrm>
            <a:custGeom>
              <a:avLst/>
              <a:gdLst/>
              <a:ahLst/>
              <a:cxnLst/>
              <a:rect l="l" t="t" r="r" b="b"/>
              <a:pathLst>
                <a:path w="11249" h="13648" extrusionOk="0">
                  <a:moveTo>
                    <a:pt x="7265" y="0"/>
                  </a:moveTo>
                  <a:lnTo>
                    <a:pt x="7039" y="23"/>
                  </a:lnTo>
                  <a:lnTo>
                    <a:pt x="6812" y="45"/>
                  </a:lnTo>
                  <a:lnTo>
                    <a:pt x="6586" y="91"/>
                  </a:lnTo>
                  <a:lnTo>
                    <a:pt x="6360" y="136"/>
                  </a:lnTo>
                  <a:lnTo>
                    <a:pt x="0" y="1788"/>
                  </a:lnTo>
                  <a:lnTo>
                    <a:pt x="0" y="7853"/>
                  </a:lnTo>
                  <a:lnTo>
                    <a:pt x="23" y="8125"/>
                  </a:lnTo>
                  <a:lnTo>
                    <a:pt x="45" y="8419"/>
                  </a:lnTo>
                  <a:lnTo>
                    <a:pt x="68" y="8691"/>
                  </a:lnTo>
                  <a:lnTo>
                    <a:pt x="113" y="8985"/>
                  </a:lnTo>
                  <a:lnTo>
                    <a:pt x="249" y="9528"/>
                  </a:lnTo>
                  <a:lnTo>
                    <a:pt x="430" y="10049"/>
                  </a:lnTo>
                  <a:lnTo>
                    <a:pt x="656" y="10547"/>
                  </a:lnTo>
                  <a:lnTo>
                    <a:pt x="928" y="11022"/>
                  </a:lnTo>
                  <a:lnTo>
                    <a:pt x="1245" y="11475"/>
                  </a:lnTo>
                  <a:lnTo>
                    <a:pt x="1607" y="11882"/>
                  </a:lnTo>
                  <a:lnTo>
                    <a:pt x="1992" y="12267"/>
                  </a:lnTo>
                  <a:lnTo>
                    <a:pt x="2399" y="12606"/>
                  </a:lnTo>
                  <a:lnTo>
                    <a:pt x="2852" y="12900"/>
                  </a:lnTo>
                  <a:lnTo>
                    <a:pt x="3350" y="13149"/>
                  </a:lnTo>
                  <a:lnTo>
                    <a:pt x="3599" y="13262"/>
                  </a:lnTo>
                  <a:lnTo>
                    <a:pt x="3848" y="13353"/>
                  </a:lnTo>
                  <a:lnTo>
                    <a:pt x="4119" y="13444"/>
                  </a:lnTo>
                  <a:lnTo>
                    <a:pt x="4368" y="13511"/>
                  </a:lnTo>
                  <a:lnTo>
                    <a:pt x="4662" y="13557"/>
                  </a:lnTo>
                  <a:lnTo>
                    <a:pt x="4934" y="13602"/>
                  </a:lnTo>
                  <a:lnTo>
                    <a:pt x="5205" y="13647"/>
                  </a:lnTo>
                  <a:lnTo>
                    <a:pt x="6088" y="13647"/>
                  </a:lnTo>
                  <a:lnTo>
                    <a:pt x="6360" y="13602"/>
                  </a:lnTo>
                  <a:lnTo>
                    <a:pt x="6654" y="13557"/>
                  </a:lnTo>
                  <a:lnTo>
                    <a:pt x="6925" y="13511"/>
                  </a:lnTo>
                  <a:lnTo>
                    <a:pt x="7197" y="13444"/>
                  </a:lnTo>
                  <a:lnTo>
                    <a:pt x="7469" y="13353"/>
                  </a:lnTo>
                  <a:lnTo>
                    <a:pt x="7718" y="13262"/>
                  </a:lnTo>
                  <a:lnTo>
                    <a:pt x="7967" y="13149"/>
                  </a:lnTo>
                  <a:lnTo>
                    <a:pt x="8215" y="13014"/>
                  </a:lnTo>
                  <a:lnTo>
                    <a:pt x="8691" y="12742"/>
                  </a:lnTo>
                  <a:lnTo>
                    <a:pt x="9143" y="12425"/>
                  </a:lnTo>
                  <a:lnTo>
                    <a:pt x="9551" y="12063"/>
                  </a:lnTo>
                  <a:lnTo>
                    <a:pt x="9913" y="11678"/>
                  </a:lnTo>
                  <a:lnTo>
                    <a:pt x="10252" y="11248"/>
                  </a:lnTo>
                  <a:lnTo>
                    <a:pt x="10547" y="10773"/>
                  </a:lnTo>
                  <a:lnTo>
                    <a:pt x="10773" y="10298"/>
                  </a:lnTo>
                  <a:lnTo>
                    <a:pt x="10886" y="10026"/>
                  </a:lnTo>
                  <a:lnTo>
                    <a:pt x="10977" y="9777"/>
                  </a:lnTo>
                  <a:lnTo>
                    <a:pt x="11067" y="9506"/>
                  </a:lnTo>
                  <a:lnTo>
                    <a:pt x="11135" y="9234"/>
                  </a:lnTo>
                  <a:lnTo>
                    <a:pt x="11180" y="8962"/>
                  </a:lnTo>
                  <a:lnTo>
                    <a:pt x="11226" y="8668"/>
                  </a:lnTo>
                  <a:lnTo>
                    <a:pt x="11248" y="8397"/>
                  </a:lnTo>
                  <a:lnTo>
                    <a:pt x="11248" y="8102"/>
                  </a:lnTo>
                  <a:lnTo>
                    <a:pt x="11248" y="8034"/>
                  </a:lnTo>
                  <a:lnTo>
                    <a:pt x="11248" y="3938"/>
                  </a:lnTo>
                  <a:lnTo>
                    <a:pt x="11248" y="3689"/>
                  </a:lnTo>
                  <a:lnTo>
                    <a:pt x="11226" y="3463"/>
                  </a:lnTo>
                  <a:lnTo>
                    <a:pt x="11203" y="3236"/>
                  </a:lnTo>
                  <a:lnTo>
                    <a:pt x="11158" y="3010"/>
                  </a:lnTo>
                  <a:lnTo>
                    <a:pt x="11022" y="2580"/>
                  </a:lnTo>
                  <a:lnTo>
                    <a:pt x="10841" y="2173"/>
                  </a:lnTo>
                  <a:lnTo>
                    <a:pt x="10614" y="1788"/>
                  </a:lnTo>
                  <a:lnTo>
                    <a:pt x="10366" y="1426"/>
                  </a:lnTo>
                  <a:lnTo>
                    <a:pt x="10071" y="1109"/>
                  </a:lnTo>
                  <a:lnTo>
                    <a:pt x="9732" y="837"/>
                  </a:lnTo>
                  <a:lnTo>
                    <a:pt x="9370" y="589"/>
                  </a:lnTo>
                  <a:lnTo>
                    <a:pt x="8985" y="385"/>
                  </a:lnTo>
                  <a:lnTo>
                    <a:pt x="8578" y="226"/>
                  </a:lnTo>
                  <a:lnTo>
                    <a:pt x="8170" y="91"/>
                  </a:lnTo>
                  <a:lnTo>
                    <a:pt x="7718" y="23"/>
                  </a:lnTo>
                  <a:lnTo>
                    <a:pt x="7265" y="0"/>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967;p52">
              <a:extLst>
                <a:ext uri="{FF2B5EF4-FFF2-40B4-BE49-F238E27FC236}">
                  <a16:creationId xmlns:a16="http://schemas.microsoft.com/office/drawing/2014/main" xmlns="" id="{CDC9CBCC-517A-45C7-B28C-3C60ECCBA75B}"/>
                </a:ext>
              </a:extLst>
            </p:cNvPr>
            <p:cNvSpPr/>
            <p:nvPr/>
          </p:nvSpPr>
          <p:spPr>
            <a:xfrm>
              <a:off x="5644672" y="2609831"/>
              <a:ext cx="64519" cy="64879"/>
            </a:xfrm>
            <a:custGeom>
              <a:avLst/>
              <a:gdLst/>
              <a:ahLst/>
              <a:cxnLst/>
              <a:rect l="l" t="t" r="r" b="b"/>
              <a:pathLst>
                <a:path w="4120" h="4143" extrusionOk="0">
                  <a:moveTo>
                    <a:pt x="1857" y="1"/>
                  </a:moveTo>
                  <a:lnTo>
                    <a:pt x="1653" y="46"/>
                  </a:lnTo>
                  <a:lnTo>
                    <a:pt x="1449" y="91"/>
                  </a:lnTo>
                  <a:lnTo>
                    <a:pt x="1246" y="159"/>
                  </a:lnTo>
                  <a:lnTo>
                    <a:pt x="1065" y="250"/>
                  </a:lnTo>
                  <a:lnTo>
                    <a:pt x="906" y="340"/>
                  </a:lnTo>
                  <a:lnTo>
                    <a:pt x="748" y="476"/>
                  </a:lnTo>
                  <a:lnTo>
                    <a:pt x="589" y="612"/>
                  </a:lnTo>
                  <a:lnTo>
                    <a:pt x="454" y="747"/>
                  </a:lnTo>
                  <a:lnTo>
                    <a:pt x="340" y="906"/>
                  </a:lnTo>
                  <a:lnTo>
                    <a:pt x="250" y="1087"/>
                  </a:lnTo>
                  <a:lnTo>
                    <a:pt x="159" y="1268"/>
                  </a:lnTo>
                  <a:lnTo>
                    <a:pt x="91" y="1449"/>
                  </a:lnTo>
                  <a:lnTo>
                    <a:pt x="24" y="1653"/>
                  </a:lnTo>
                  <a:lnTo>
                    <a:pt x="1" y="1856"/>
                  </a:lnTo>
                  <a:lnTo>
                    <a:pt x="1" y="2060"/>
                  </a:lnTo>
                  <a:lnTo>
                    <a:pt x="1" y="2286"/>
                  </a:lnTo>
                  <a:lnTo>
                    <a:pt x="24" y="2490"/>
                  </a:lnTo>
                  <a:lnTo>
                    <a:pt x="91" y="2671"/>
                  </a:lnTo>
                  <a:lnTo>
                    <a:pt x="159" y="2875"/>
                  </a:lnTo>
                  <a:lnTo>
                    <a:pt x="250" y="3056"/>
                  </a:lnTo>
                  <a:lnTo>
                    <a:pt x="340" y="3214"/>
                  </a:lnTo>
                  <a:lnTo>
                    <a:pt x="454" y="3373"/>
                  </a:lnTo>
                  <a:lnTo>
                    <a:pt x="589" y="3531"/>
                  </a:lnTo>
                  <a:lnTo>
                    <a:pt x="748" y="3667"/>
                  </a:lnTo>
                  <a:lnTo>
                    <a:pt x="906" y="3780"/>
                  </a:lnTo>
                  <a:lnTo>
                    <a:pt x="1065" y="3893"/>
                  </a:lnTo>
                  <a:lnTo>
                    <a:pt x="1246" y="3961"/>
                  </a:lnTo>
                  <a:lnTo>
                    <a:pt x="1449" y="4029"/>
                  </a:lnTo>
                  <a:lnTo>
                    <a:pt x="1653" y="4097"/>
                  </a:lnTo>
                  <a:lnTo>
                    <a:pt x="1857" y="4120"/>
                  </a:lnTo>
                  <a:lnTo>
                    <a:pt x="2060" y="4142"/>
                  </a:lnTo>
                  <a:lnTo>
                    <a:pt x="2264" y="4120"/>
                  </a:lnTo>
                  <a:lnTo>
                    <a:pt x="2468" y="4097"/>
                  </a:lnTo>
                  <a:lnTo>
                    <a:pt x="2672" y="4029"/>
                  </a:lnTo>
                  <a:lnTo>
                    <a:pt x="2875" y="3961"/>
                  </a:lnTo>
                  <a:lnTo>
                    <a:pt x="3056" y="3893"/>
                  </a:lnTo>
                  <a:lnTo>
                    <a:pt x="3215" y="3780"/>
                  </a:lnTo>
                  <a:lnTo>
                    <a:pt x="3373" y="3667"/>
                  </a:lnTo>
                  <a:lnTo>
                    <a:pt x="3532" y="3531"/>
                  </a:lnTo>
                  <a:lnTo>
                    <a:pt x="3667" y="3373"/>
                  </a:lnTo>
                  <a:lnTo>
                    <a:pt x="3781" y="3214"/>
                  </a:lnTo>
                  <a:lnTo>
                    <a:pt x="3871" y="3056"/>
                  </a:lnTo>
                  <a:lnTo>
                    <a:pt x="3962" y="2875"/>
                  </a:lnTo>
                  <a:lnTo>
                    <a:pt x="4029" y="2671"/>
                  </a:lnTo>
                  <a:lnTo>
                    <a:pt x="4097" y="2490"/>
                  </a:lnTo>
                  <a:lnTo>
                    <a:pt x="4120" y="2286"/>
                  </a:lnTo>
                  <a:lnTo>
                    <a:pt x="4120" y="2060"/>
                  </a:lnTo>
                  <a:lnTo>
                    <a:pt x="4120" y="1856"/>
                  </a:lnTo>
                  <a:lnTo>
                    <a:pt x="4097" y="1653"/>
                  </a:lnTo>
                  <a:lnTo>
                    <a:pt x="4029" y="1449"/>
                  </a:lnTo>
                  <a:lnTo>
                    <a:pt x="3962" y="1268"/>
                  </a:lnTo>
                  <a:lnTo>
                    <a:pt x="3871" y="1087"/>
                  </a:lnTo>
                  <a:lnTo>
                    <a:pt x="3781" y="906"/>
                  </a:lnTo>
                  <a:lnTo>
                    <a:pt x="3667" y="747"/>
                  </a:lnTo>
                  <a:lnTo>
                    <a:pt x="3532" y="612"/>
                  </a:lnTo>
                  <a:lnTo>
                    <a:pt x="3373" y="476"/>
                  </a:lnTo>
                  <a:lnTo>
                    <a:pt x="3215" y="340"/>
                  </a:lnTo>
                  <a:lnTo>
                    <a:pt x="3056" y="250"/>
                  </a:lnTo>
                  <a:lnTo>
                    <a:pt x="2875" y="159"/>
                  </a:lnTo>
                  <a:lnTo>
                    <a:pt x="2672" y="91"/>
                  </a:lnTo>
                  <a:lnTo>
                    <a:pt x="2468" y="46"/>
                  </a:lnTo>
                  <a:lnTo>
                    <a:pt x="2264" y="1"/>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968;p52">
              <a:extLst>
                <a:ext uri="{FF2B5EF4-FFF2-40B4-BE49-F238E27FC236}">
                  <a16:creationId xmlns:a16="http://schemas.microsoft.com/office/drawing/2014/main" xmlns="" id="{26BDE09A-086F-45E6-9C59-E54C3D22BC85}"/>
                </a:ext>
              </a:extLst>
            </p:cNvPr>
            <p:cNvSpPr/>
            <p:nvPr/>
          </p:nvSpPr>
          <p:spPr>
            <a:xfrm>
              <a:off x="5687927" y="2661935"/>
              <a:ext cx="132922" cy="225066"/>
            </a:xfrm>
            <a:custGeom>
              <a:avLst/>
              <a:gdLst/>
              <a:ahLst/>
              <a:cxnLst/>
              <a:rect l="l" t="t" r="r" b="b"/>
              <a:pathLst>
                <a:path w="8488" h="14372" extrusionOk="0">
                  <a:moveTo>
                    <a:pt x="0" y="0"/>
                  </a:moveTo>
                  <a:lnTo>
                    <a:pt x="0" y="13534"/>
                  </a:lnTo>
                  <a:lnTo>
                    <a:pt x="181" y="13602"/>
                  </a:lnTo>
                  <a:lnTo>
                    <a:pt x="724" y="13806"/>
                  </a:lnTo>
                  <a:lnTo>
                    <a:pt x="1086" y="13919"/>
                  </a:lnTo>
                  <a:lnTo>
                    <a:pt x="1539" y="14055"/>
                  </a:lnTo>
                  <a:lnTo>
                    <a:pt x="2037" y="14168"/>
                  </a:lnTo>
                  <a:lnTo>
                    <a:pt x="2603" y="14259"/>
                  </a:lnTo>
                  <a:lnTo>
                    <a:pt x="3214" y="14327"/>
                  </a:lnTo>
                  <a:lnTo>
                    <a:pt x="3893" y="14372"/>
                  </a:lnTo>
                  <a:lnTo>
                    <a:pt x="4594" y="14372"/>
                  </a:lnTo>
                  <a:lnTo>
                    <a:pt x="4956" y="14349"/>
                  </a:lnTo>
                  <a:lnTo>
                    <a:pt x="5319" y="14304"/>
                  </a:lnTo>
                  <a:lnTo>
                    <a:pt x="5703" y="14259"/>
                  </a:lnTo>
                  <a:lnTo>
                    <a:pt x="6088" y="14191"/>
                  </a:lnTo>
                  <a:lnTo>
                    <a:pt x="6473" y="14123"/>
                  </a:lnTo>
                  <a:lnTo>
                    <a:pt x="6858" y="14010"/>
                  </a:lnTo>
                  <a:lnTo>
                    <a:pt x="7265" y="13897"/>
                  </a:lnTo>
                  <a:lnTo>
                    <a:pt x="7672" y="13761"/>
                  </a:lnTo>
                  <a:lnTo>
                    <a:pt x="8080" y="13580"/>
                  </a:lnTo>
                  <a:lnTo>
                    <a:pt x="8487" y="13399"/>
                  </a:lnTo>
                  <a:lnTo>
                    <a:pt x="5319" y="2445"/>
                  </a:lnTo>
                  <a:lnTo>
                    <a:pt x="0" y="0"/>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969;p52">
              <a:extLst>
                <a:ext uri="{FF2B5EF4-FFF2-40B4-BE49-F238E27FC236}">
                  <a16:creationId xmlns:a16="http://schemas.microsoft.com/office/drawing/2014/main" xmlns="" id="{C8F4A3E6-548A-445A-909C-5CEC34DBE1DF}"/>
                </a:ext>
              </a:extLst>
            </p:cNvPr>
            <p:cNvSpPr/>
            <p:nvPr/>
          </p:nvSpPr>
          <p:spPr>
            <a:xfrm>
              <a:off x="5752074" y="2633228"/>
              <a:ext cx="29785" cy="29785"/>
            </a:xfrm>
            <a:custGeom>
              <a:avLst/>
              <a:gdLst/>
              <a:ahLst/>
              <a:cxnLst/>
              <a:rect l="l" t="t" r="r" b="b"/>
              <a:pathLst>
                <a:path w="1902" h="1902" extrusionOk="0">
                  <a:moveTo>
                    <a:pt x="951" y="0"/>
                  </a:moveTo>
                  <a:lnTo>
                    <a:pt x="770" y="23"/>
                  </a:lnTo>
                  <a:lnTo>
                    <a:pt x="589" y="68"/>
                  </a:lnTo>
                  <a:lnTo>
                    <a:pt x="430" y="159"/>
                  </a:lnTo>
                  <a:lnTo>
                    <a:pt x="272" y="272"/>
                  </a:lnTo>
                  <a:lnTo>
                    <a:pt x="159" y="408"/>
                  </a:lnTo>
                  <a:lnTo>
                    <a:pt x="68" y="566"/>
                  </a:lnTo>
                  <a:lnTo>
                    <a:pt x="23" y="747"/>
                  </a:lnTo>
                  <a:lnTo>
                    <a:pt x="0" y="951"/>
                  </a:lnTo>
                  <a:lnTo>
                    <a:pt x="23" y="1132"/>
                  </a:lnTo>
                  <a:lnTo>
                    <a:pt x="68" y="1313"/>
                  </a:lnTo>
                  <a:lnTo>
                    <a:pt x="159" y="1471"/>
                  </a:lnTo>
                  <a:lnTo>
                    <a:pt x="272" y="1607"/>
                  </a:lnTo>
                  <a:lnTo>
                    <a:pt x="430" y="1743"/>
                  </a:lnTo>
                  <a:lnTo>
                    <a:pt x="589" y="1811"/>
                  </a:lnTo>
                  <a:lnTo>
                    <a:pt x="770" y="1879"/>
                  </a:lnTo>
                  <a:lnTo>
                    <a:pt x="951" y="1901"/>
                  </a:lnTo>
                  <a:lnTo>
                    <a:pt x="1155" y="1879"/>
                  </a:lnTo>
                  <a:lnTo>
                    <a:pt x="1336" y="1811"/>
                  </a:lnTo>
                  <a:lnTo>
                    <a:pt x="1494" y="1743"/>
                  </a:lnTo>
                  <a:lnTo>
                    <a:pt x="1630" y="1607"/>
                  </a:lnTo>
                  <a:lnTo>
                    <a:pt x="1743" y="1471"/>
                  </a:lnTo>
                  <a:lnTo>
                    <a:pt x="1834" y="1313"/>
                  </a:lnTo>
                  <a:lnTo>
                    <a:pt x="1879" y="1132"/>
                  </a:lnTo>
                  <a:lnTo>
                    <a:pt x="1902" y="951"/>
                  </a:lnTo>
                  <a:lnTo>
                    <a:pt x="1879" y="747"/>
                  </a:lnTo>
                  <a:lnTo>
                    <a:pt x="1834" y="566"/>
                  </a:lnTo>
                  <a:lnTo>
                    <a:pt x="1743" y="408"/>
                  </a:lnTo>
                  <a:lnTo>
                    <a:pt x="1630" y="272"/>
                  </a:lnTo>
                  <a:lnTo>
                    <a:pt x="1494" y="159"/>
                  </a:lnTo>
                  <a:lnTo>
                    <a:pt x="1336" y="68"/>
                  </a:lnTo>
                  <a:lnTo>
                    <a:pt x="1155" y="23"/>
                  </a:lnTo>
                  <a:lnTo>
                    <a:pt x="9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970;p52">
              <a:extLst>
                <a:ext uri="{FF2B5EF4-FFF2-40B4-BE49-F238E27FC236}">
                  <a16:creationId xmlns:a16="http://schemas.microsoft.com/office/drawing/2014/main" xmlns="" id="{D4199DF8-8BD5-4D87-9543-6BEDA95827FA}"/>
                </a:ext>
              </a:extLst>
            </p:cNvPr>
            <p:cNvSpPr/>
            <p:nvPr/>
          </p:nvSpPr>
          <p:spPr>
            <a:xfrm>
              <a:off x="5849188" y="2633228"/>
              <a:ext cx="14908" cy="29785"/>
            </a:xfrm>
            <a:custGeom>
              <a:avLst/>
              <a:gdLst/>
              <a:ahLst/>
              <a:cxnLst/>
              <a:rect l="l" t="t" r="r" b="b"/>
              <a:pathLst>
                <a:path w="952" h="1902" extrusionOk="0">
                  <a:moveTo>
                    <a:pt x="770" y="0"/>
                  </a:moveTo>
                  <a:lnTo>
                    <a:pt x="589" y="68"/>
                  </a:lnTo>
                  <a:lnTo>
                    <a:pt x="431" y="159"/>
                  </a:lnTo>
                  <a:lnTo>
                    <a:pt x="295" y="272"/>
                  </a:lnTo>
                  <a:lnTo>
                    <a:pt x="159" y="408"/>
                  </a:lnTo>
                  <a:lnTo>
                    <a:pt x="91" y="566"/>
                  </a:lnTo>
                  <a:lnTo>
                    <a:pt x="23" y="747"/>
                  </a:lnTo>
                  <a:lnTo>
                    <a:pt x="1" y="951"/>
                  </a:lnTo>
                  <a:lnTo>
                    <a:pt x="23" y="1132"/>
                  </a:lnTo>
                  <a:lnTo>
                    <a:pt x="91" y="1313"/>
                  </a:lnTo>
                  <a:lnTo>
                    <a:pt x="159" y="1471"/>
                  </a:lnTo>
                  <a:lnTo>
                    <a:pt x="295" y="1607"/>
                  </a:lnTo>
                  <a:lnTo>
                    <a:pt x="431" y="1743"/>
                  </a:lnTo>
                  <a:lnTo>
                    <a:pt x="589" y="1811"/>
                  </a:lnTo>
                  <a:lnTo>
                    <a:pt x="770" y="1879"/>
                  </a:lnTo>
                  <a:lnTo>
                    <a:pt x="951" y="1901"/>
                  </a:lnTo>
                  <a:lnTo>
                    <a:pt x="951" y="1833"/>
                  </a:lnTo>
                  <a:lnTo>
                    <a:pt x="95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971;p52">
              <a:extLst>
                <a:ext uri="{FF2B5EF4-FFF2-40B4-BE49-F238E27FC236}">
                  <a16:creationId xmlns:a16="http://schemas.microsoft.com/office/drawing/2014/main" xmlns="" id="{47A932A1-A630-45F3-8156-4F44ECE96B74}"/>
                </a:ext>
              </a:extLst>
            </p:cNvPr>
            <p:cNvSpPr/>
            <p:nvPr/>
          </p:nvSpPr>
          <p:spPr>
            <a:xfrm>
              <a:off x="5721238" y="2725017"/>
              <a:ext cx="66649" cy="29081"/>
            </a:xfrm>
            <a:custGeom>
              <a:avLst/>
              <a:gdLst/>
              <a:ahLst/>
              <a:cxnLst/>
              <a:rect l="l" t="t" r="r" b="b"/>
              <a:pathLst>
                <a:path w="4256" h="1857" extrusionOk="0">
                  <a:moveTo>
                    <a:pt x="68" y="1"/>
                  </a:moveTo>
                  <a:lnTo>
                    <a:pt x="46" y="24"/>
                  </a:lnTo>
                  <a:lnTo>
                    <a:pt x="0" y="69"/>
                  </a:lnTo>
                  <a:lnTo>
                    <a:pt x="0" y="114"/>
                  </a:lnTo>
                  <a:lnTo>
                    <a:pt x="0" y="159"/>
                  </a:lnTo>
                  <a:lnTo>
                    <a:pt x="23" y="205"/>
                  </a:lnTo>
                  <a:lnTo>
                    <a:pt x="272" y="454"/>
                  </a:lnTo>
                  <a:lnTo>
                    <a:pt x="521" y="703"/>
                  </a:lnTo>
                  <a:lnTo>
                    <a:pt x="793" y="906"/>
                  </a:lnTo>
                  <a:lnTo>
                    <a:pt x="1042" y="1087"/>
                  </a:lnTo>
                  <a:lnTo>
                    <a:pt x="1313" y="1246"/>
                  </a:lnTo>
                  <a:lnTo>
                    <a:pt x="1585" y="1382"/>
                  </a:lnTo>
                  <a:lnTo>
                    <a:pt x="1856" y="1495"/>
                  </a:lnTo>
                  <a:lnTo>
                    <a:pt x="2128" y="1585"/>
                  </a:lnTo>
                  <a:lnTo>
                    <a:pt x="2377" y="1653"/>
                  </a:lnTo>
                  <a:lnTo>
                    <a:pt x="2626" y="1721"/>
                  </a:lnTo>
                  <a:lnTo>
                    <a:pt x="3101" y="1789"/>
                  </a:lnTo>
                  <a:lnTo>
                    <a:pt x="3486" y="1834"/>
                  </a:lnTo>
                  <a:lnTo>
                    <a:pt x="3825" y="1857"/>
                  </a:lnTo>
                  <a:lnTo>
                    <a:pt x="4165" y="1834"/>
                  </a:lnTo>
                  <a:lnTo>
                    <a:pt x="4210" y="1812"/>
                  </a:lnTo>
                  <a:lnTo>
                    <a:pt x="4233" y="1789"/>
                  </a:lnTo>
                  <a:lnTo>
                    <a:pt x="4255" y="1744"/>
                  </a:lnTo>
                  <a:lnTo>
                    <a:pt x="4255" y="1698"/>
                  </a:lnTo>
                  <a:lnTo>
                    <a:pt x="4255" y="1653"/>
                  </a:lnTo>
                  <a:lnTo>
                    <a:pt x="4210" y="1608"/>
                  </a:lnTo>
                  <a:lnTo>
                    <a:pt x="4187" y="1585"/>
                  </a:lnTo>
                  <a:lnTo>
                    <a:pt x="3712" y="1585"/>
                  </a:lnTo>
                  <a:lnTo>
                    <a:pt x="3282" y="1563"/>
                  </a:lnTo>
                  <a:lnTo>
                    <a:pt x="3011" y="1517"/>
                  </a:lnTo>
                  <a:lnTo>
                    <a:pt x="2739" y="1472"/>
                  </a:lnTo>
                  <a:lnTo>
                    <a:pt x="2422" y="1404"/>
                  </a:lnTo>
                  <a:lnTo>
                    <a:pt x="2128" y="1314"/>
                  </a:lnTo>
                  <a:lnTo>
                    <a:pt x="1788" y="1178"/>
                  </a:lnTo>
                  <a:lnTo>
                    <a:pt x="1472" y="1019"/>
                  </a:lnTo>
                  <a:lnTo>
                    <a:pt x="1132" y="838"/>
                  </a:lnTo>
                  <a:lnTo>
                    <a:pt x="815" y="612"/>
                  </a:lnTo>
                  <a:lnTo>
                    <a:pt x="498" y="340"/>
                  </a:lnTo>
                  <a:lnTo>
                    <a:pt x="204" y="24"/>
                  </a:lnTo>
                  <a:lnTo>
                    <a:pt x="1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972;p52">
              <a:extLst>
                <a:ext uri="{FF2B5EF4-FFF2-40B4-BE49-F238E27FC236}">
                  <a16:creationId xmlns:a16="http://schemas.microsoft.com/office/drawing/2014/main" xmlns="" id="{1BB8D5DC-91C2-41E9-926A-0219FC8F49C5}"/>
                </a:ext>
              </a:extLst>
            </p:cNvPr>
            <p:cNvSpPr/>
            <p:nvPr/>
          </p:nvSpPr>
          <p:spPr>
            <a:xfrm>
              <a:off x="5676228" y="2609470"/>
              <a:ext cx="42893" cy="57081"/>
            </a:xfrm>
            <a:custGeom>
              <a:avLst/>
              <a:gdLst/>
              <a:ahLst/>
              <a:cxnLst/>
              <a:rect l="l" t="t" r="r" b="b"/>
              <a:pathLst>
                <a:path w="2739" h="3645" extrusionOk="0">
                  <a:moveTo>
                    <a:pt x="0" y="1"/>
                  </a:moveTo>
                  <a:lnTo>
                    <a:pt x="0" y="3645"/>
                  </a:lnTo>
                  <a:lnTo>
                    <a:pt x="2739" y="3645"/>
                  </a:lnTo>
                  <a:lnTo>
                    <a:pt x="2739" y="1"/>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973;p52">
              <a:extLst>
                <a:ext uri="{FF2B5EF4-FFF2-40B4-BE49-F238E27FC236}">
                  <a16:creationId xmlns:a16="http://schemas.microsoft.com/office/drawing/2014/main" xmlns="" id="{920009A5-DEC2-425F-AEB2-0CDD07EFAA10}"/>
                </a:ext>
              </a:extLst>
            </p:cNvPr>
            <p:cNvSpPr/>
            <p:nvPr/>
          </p:nvSpPr>
          <p:spPr>
            <a:xfrm>
              <a:off x="5664874" y="2627903"/>
              <a:ext cx="24837" cy="28016"/>
            </a:xfrm>
            <a:custGeom>
              <a:avLst/>
              <a:gdLst/>
              <a:ahLst/>
              <a:cxnLst/>
              <a:rect l="l" t="t" r="r" b="b"/>
              <a:pathLst>
                <a:path w="1586" h="1789" extrusionOk="0">
                  <a:moveTo>
                    <a:pt x="114" y="1"/>
                  </a:moveTo>
                  <a:lnTo>
                    <a:pt x="69" y="23"/>
                  </a:lnTo>
                  <a:lnTo>
                    <a:pt x="24" y="46"/>
                  </a:lnTo>
                  <a:lnTo>
                    <a:pt x="1" y="91"/>
                  </a:lnTo>
                  <a:lnTo>
                    <a:pt x="1" y="137"/>
                  </a:lnTo>
                  <a:lnTo>
                    <a:pt x="1" y="182"/>
                  </a:lnTo>
                  <a:lnTo>
                    <a:pt x="24" y="227"/>
                  </a:lnTo>
                  <a:lnTo>
                    <a:pt x="69" y="250"/>
                  </a:lnTo>
                  <a:lnTo>
                    <a:pt x="1291" y="725"/>
                  </a:lnTo>
                  <a:lnTo>
                    <a:pt x="137" y="1562"/>
                  </a:lnTo>
                  <a:lnTo>
                    <a:pt x="92" y="1608"/>
                  </a:lnTo>
                  <a:lnTo>
                    <a:pt x="69" y="1653"/>
                  </a:lnTo>
                  <a:lnTo>
                    <a:pt x="69" y="1698"/>
                  </a:lnTo>
                  <a:lnTo>
                    <a:pt x="92" y="1743"/>
                  </a:lnTo>
                  <a:lnTo>
                    <a:pt x="137" y="1766"/>
                  </a:lnTo>
                  <a:lnTo>
                    <a:pt x="205" y="1789"/>
                  </a:lnTo>
                  <a:lnTo>
                    <a:pt x="273" y="1766"/>
                  </a:lnTo>
                  <a:lnTo>
                    <a:pt x="1517" y="883"/>
                  </a:lnTo>
                  <a:lnTo>
                    <a:pt x="1540" y="838"/>
                  </a:lnTo>
                  <a:lnTo>
                    <a:pt x="1585" y="793"/>
                  </a:lnTo>
                  <a:lnTo>
                    <a:pt x="1585" y="748"/>
                  </a:lnTo>
                  <a:lnTo>
                    <a:pt x="1585" y="680"/>
                  </a:lnTo>
                  <a:lnTo>
                    <a:pt x="1585" y="635"/>
                  </a:lnTo>
                  <a:lnTo>
                    <a:pt x="1540" y="589"/>
                  </a:lnTo>
                  <a:lnTo>
                    <a:pt x="1517" y="544"/>
                  </a:lnTo>
                  <a:lnTo>
                    <a:pt x="1449" y="521"/>
                  </a:lnTo>
                  <a:lnTo>
                    <a:pt x="159" y="23"/>
                  </a:lnTo>
                  <a:lnTo>
                    <a:pt x="1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974;p52">
              <a:extLst>
                <a:ext uri="{FF2B5EF4-FFF2-40B4-BE49-F238E27FC236}">
                  <a16:creationId xmlns:a16="http://schemas.microsoft.com/office/drawing/2014/main" xmlns="" id="{06950EBE-8E6C-47F1-B7DA-A254BF195363}"/>
                </a:ext>
              </a:extLst>
            </p:cNvPr>
            <p:cNvSpPr/>
            <p:nvPr/>
          </p:nvSpPr>
          <p:spPr>
            <a:xfrm>
              <a:off x="5688272" y="2828160"/>
              <a:ext cx="120880" cy="82246"/>
            </a:xfrm>
            <a:custGeom>
              <a:avLst/>
              <a:gdLst/>
              <a:ahLst/>
              <a:cxnLst/>
              <a:rect l="l" t="t" r="r" b="b"/>
              <a:pathLst>
                <a:path w="7719" h="5252" extrusionOk="0">
                  <a:moveTo>
                    <a:pt x="7560" y="1"/>
                  </a:moveTo>
                  <a:lnTo>
                    <a:pt x="1" y="838"/>
                  </a:lnTo>
                  <a:lnTo>
                    <a:pt x="159" y="1042"/>
                  </a:lnTo>
                  <a:lnTo>
                    <a:pt x="566" y="1608"/>
                  </a:lnTo>
                  <a:lnTo>
                    <a:pt x="861" y="1970"/>
                  </a:lnTo>
                  <a:lnTo>
                    <a:pt x="1200" y="2377"/>
                  </a:lnTo>
                  <a:lnTo>
                    <a:pt x="1585" y="2807"/>
                  </a:lnTo>
                  <a:lnTo>
                    <a:pt x="1992" y="3260"/>
                  </a:lnTo>
                  <a:lnTo>
                    <a:pt x="2445" y="3690"/>
                  </a:lnTo>
                  <a:lnTo>
                    <a:pt x="2920" y="4097"/>
                  </a:lnTo>
                  <a:lnTo>
                    <a:pt x="3395" y="4459"/>
                  </a:lnTo>
                  <a:lnTo>
                    <a:pt x="3644" y="4640"/>
                  </a:lnTo>
                  <a:lnTo>
                    <a:pt x="3893" y="4776"/>
                  </a:lnTo>
                  <a:lnTo>
                    <a:pt x="4142" y="4912"/>
                  </a:lnTo>
                  <a:lnTo>
                    <a:pt x="4414" y="5025"/>
                  </a:lnTo>
                  <a:lnTo>
                    <a:pt x="4663" y="5138"/>
                  </a:lnTo>
                  <a:lnTo>
                    <a:pt x="4912" y="5206"/>
                  </a:lnTo>
                  <a:lnTo>
                    <a:pt x="5161" y="5252"/>
                  </a:lnTo>
                  <a:lnTo>
                    <a:pt x="5659" y="5252"/>
                  </a:lnTo>
                  <a:lnTo>
                    <a:pt x="5885" y="5206"/>
                  </a:lnTo>
                  <a:lnTo>
                    <a:pt x="6134" y="5138"/>
                  </a:lnTo>
                  <a:lnTo>
                    <a:pt x="6338" y="5048"/>
                  </a:lnTo>
                  <a:lnTo>
                    <a:pt x="6519" y="4935"/>
                  </a:lnTo>
                  <a:lnTo>
                    <a:pt x="6700" y="4822"/>
                  </a:lnTo>
                  <a:lnTo>
                    <a:pt x="6858" y="4663"/>
                  </a:lnTo>
                  <a:lnTo>
                    <a:pt x="6994" y="4505"/>
                  </a:lnTo>
                  <a:lnTo>
                    <a:pt x="7130" y="4324"/>
                  </a:lnTo>
                  <a:lnTo>
                    <a:pt x="7243" y="4143"/>
                  </a:lnTo>
                  <a:lnTo>
                    <a:pt x="7333" y="3939"/>
                  </a:lnTo>
                  <a:lnTo>
                    <a:pt x="7401" y="3735"/>
                  </a:lnTo>
                  <a:lnTo>
                    <a:pt x="7537" y="3283"/>
                  </a:lnTo>
                  <a:lnTo>
                    <a:pt x="7628" y="2830"/>
                  </a:lnTo>
                  <a:lnTo>
                    <a:pt x="7696" y="2377"/>
                  </a:lnTo>
                  <a:lnTo>
                    <a:pt x="7718" y="1925"/>
                  </a:lnTo>
                  <a:lnTo>
                    <a:pt x="7718" y="1495"/>
                  </a:lnTo>
                  <a:lnTo>
                    <a:pt x="7696" y="1087"/>
                  </a:lnTo>
                  <a:lnTo>
                    <a:pt x="7673" y="725"/>
                  </a:lnTo>
                  <a:lnTo>
                    <a:pt x="7605" y="205"/>
                  </a:lnTo>
                  <a:lnTo>
                    <a:pt x="7560" y="1"/>
                  </a:lnTo>
                  <a:close/>
                </a:path>
              </a:pathLst>
            </a:custGeom>
            <a:solidFill>
              <a:srgbClr val="F18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975;p52">
              <a:extLst>
                <a:ext uri="{FF2B5EF4-FFF2-40B4-BE49-F238E27FC236}">
                  <a16:creationId xmlns:a16="http://schemas.microsoft.com/office/drawing/2014/main" xmlns="" id="{10382CAB-963F-416D-B9BB-E748E785668D}"/>
                </a:ext>
              </a:extLst>
            </p:cNvPr>
            <p:cNvSpPr/>
            <p:nvPr/>
          </p:nvSpPr>
          <p:spPr>
            <a:xfrm>
              <a:off x="5806653" y="2661230"/>
              <a:ext cx="23412" cy="32620"/>
            </a:xfrm>
            <a:custGeom>
              <a:avLst/>
              <a:gdLst/>
              <a:ahLst/>
              <a:cxnLst/>
              <a:rect l="l" t="t" r="r" b="b"/>
              <a:pathLst>
                <a:path w="1495" h="2083" extrusionOk="0">
                  <a:moveTo>
                    <a:pt x="748" y="0"/>
                  </a:moveTo>
                  <a:lnTo>
                    <a:pt x="589" y="23"/>
                  </a:lnTo>
                  <a:lnTo>
                    <a:pt x="453" y="68"/>
                  </a:lnTo>
                  <a:lnTo>
                    <a:pt x="340" y="159"/>
                  </a:lnTo>
                  <a:lnTo>
                    <a:pt x="227" y="294"/>
                  </a:lnTo>
                  <a:lnTo>
                    <a:pt x="137" y="453"/>
                  </a:lnTo>
                  <a:lnTo>
                    <a:pt x="46" y="634"/>
                  </a:lnTo>
                  <a:lnTo>
                    <a:pt x="23" y="815"/>
                  </a:lnTo>
                  <a:lnTo>
                    <a:pt x="1" y="1041"/>
                  </a:lnTo>
                  <a:lnTo>
                    <a:pt x="23" y="1245"/>
                  </a:lnTo>
                  <a:lnTo>
                    <a:pt x="46" y="1449"/>
                  </a:lnTo>
                  <a:lnTo>
                    <a:pt x="137" y="1630"/>
                  </a:lnTo>
                  <a:lnTo>
                    <a:pt x="227" y="1788"/>
                  </a:lnTo>
                  <a:lnTo>
                    <a:pt x="340" y="1901"/>
                  </a:lnTo>
                  <a:lnTo>
                    <a:pt x="453" y="1992"/>
                  </a:lnTo>
                  <a:lnTo>
                    <a:pt x="589" y="2060"/>
                  </a:lnTo>
                  <a:lnTo>
                    <a:pt x="748" y="2082"/>
                  </a:lnTo>
                  <a:lnTo>
                    <a:pt x="906" y="2060"/>
                  </a:lnTo>
                  <a:lnTo>
                    <a:pt x="1042" y="1992"/>
                  </a:lnTo>
                  <a:lnTo>
                    <a:pt x="1178" y="1901"/>
                  </a:lnTo>
                  <a:lnTo>
                    <a:pt x="1291" y="1788"/>
                  </a:lnTo>
                  <a:lnTo>
                    <a:pt x="1381" y="1630"/>
                  </a:lnTo>
                  <a:lnTo>
                    <a:pt x="1449" y="1449"/>
                  </a:lnTo>
                  <a:lnTo>
                    <a:pt x="1494" y="1245"/>
                  </a:lnTo>
                  <a:lnTo>
                    <a:pt x="1494" y="1041"/>
                  </a:lnTo>
                  <a:lnTo>
                    <a:pt x="1494" y="815"/>
                  </a:lnTo>
                  <a:lnTo>
                    <a:pt x="1449" y="634"/>
                  </a:lnTo>
                  <a:lnTo>
                    <a:pt x="1381" y="453"/>
                  </a:lnTo>
                  <a:lnTo>
                    <a:pt x="1291" y="294"/>
                  </a:lnTo>
                  <a:lnTo>
                    <a:pt x="1178" y="159"/>
                  </a:lnTo>
                  <a:lnTo>
                    <a:pt x="1042" y="68"/>
                  </a:lnTo>
                  <a:lnTo>
                    <a:pt x="906" y="23"/>
                  </a:lnTo>
                  <a:lnTo>
                    <a:pt x="7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976;p52">
              <a:extLst>
                <a:ext uri="{FF2B5EF4-FFF2-40B4-BE49-F238E27FC236}">
                  <a16:creationId xmlns:a16="http://schemas.microsoft.com/office/drawing/2014/main" xmlns="" id="{C99EB061-C57C-480A-8F51-A37C5F7B32BB}"/>
                </a:ext>
              </a:extLst>
            </p:cNvPr>
            <p:cNvSpPr/>
            <p:nvPr/>
          </p:nvSpPr>
          <p:spPr>
            <a:xfrm>
              <a:off x="5487655" y="2809743"/>
              <a:ext cx="318289" cy="276101"/>
            </a:xfrm>
            <a:custGeom>
              <a:avLst/>
              <a:gdLst/>
              <a:ahLst/>
              <a:cxnLst/>
              <a:rect l="l" t="t" r="r" b="b"/>
              <a:pathLst>
                <a:path w="20325" h="17631" extrusionOk="0">
                  <a:moveTo>
                    <a:pt x="20325" y="0"/>
                  </a:moveTo>
                  <a:lnTo>
                    <a:pt x="20189" y="158"/>
                  </a:lnTo>
                  <a:lnTo>
                    <a:pt x="19985" y="317"/>
                  </a:lnTo>
                  <a:lnTo>
                    <a:pt x="19713" y="498"/>
                  </a:lnTo>
                  <a:lnTo>
                    <a:pt x="19329" y="679"/>
                  </a:lnTo>
                  <a:lnTo>
                    <a:pt x="19125" y="770"/>
                  </a:lnTo>
                  <a:lnTo>
                    <a:pt x="18876" y="860"/>
                  </a:lnTo>
                  <a:lnTo>
                    <a:pt x="18401" y="973"/>
                  </a:lnTo>
                  <a:lnTo>
                    <a:pt x="17858" y="1086"/>
                  </a:lnTo>
                  <a:lnTo>
                    <a:pt x="17224" y="1132"/>
                  </a:lnTo>
                  <a:lnTo>
                    <a:pt x="16115" y="1132"/>
                  </a:lnTo>
                  <a:lnTo>
                    <a:pt x="15685" y="1086"/>
                  </a:lnTo>
                  <a:lnTo>
                    <a:pt x="15255" y="1041"/>
                  </a:lnTo>
                  <a:lnTo>
                    <a:pt x="14780" y="973"/>
                  </a:lnTo>
                  <a:lnTo>
                    <a:pt x="14282" y="883"/>
                  </a:lnTo>
                  <a:lnTo>
                    <a:pt x="13761" y="770"/>
                  </a:lnTo>
                  <a:lnTo>
                    <a:pt x="13218" y="634"/>
                  </a:lnTo>
                  <a:lnTo>
                    <a:pt x="12652" y="475"/>
                  </a:lnTo>
                  <a:lnTo>
                    <a:pt x="8103" y="1833"/>
                  </a:lnTo>
                  <a:lnTo>
                    <a:pt x="7696" y="1969"/>
                  </a:lnTo>
                  <a:lnTo>
                    <a:pt x="7288" y="2127"/>
                  </a:lnTo>
                  <a:lnTo>
                    <a:pt x="6904" y="2331"/>
                  </a:lnTo>
                  <a:lnTo>
                    <a:pt x="6542" y="2535"/>
                  </a:lnTo>
                  <a:lnTo>
                    <a:pt x="6180" y="2761"/>
                  </a:lnTo>
                  <a:lnTo>
                    <a:pt x="5840" y="3010"/>
                  </a:lnTo>
                  <a:lnTo>
                    <a:pt x="5523" y="3282"/>
                  </a:lnTo>
                  <a:lnTo>
                    <a:pt x="5206" y="3553"/>
                  </a:lnTo>
                  <a:lnTo>
                    <a:pt x="4912" y="3870"/>
                  </a:lnTo>
                  <a:lnTo>
                    <a:pt x="4641" y="4187"/>
                  </a:lnTo>
                  <a:lnTo>
                    <a:pt x="4392" y="4526"/>
                  </a:lnTo>
                  <a:lnTo>
                    <a:pt x="4165" y="4889"/>
                  </a:lnTo>
                  <a:lnTo>
                    <a:pt x="3962" y="5251"/>
                  </a:lnTo>
                  <a:lnTo>
                    <a:pt x="3758" y="5635"/>
                  </a:lnTo>
                  <a:lnTo>
                    <a:pt x="3599" y="6043"/>
                  </a:lnTo>
                  <a:lnTo>
                    <a:pt x="3464" y="6450"/>
                  </a:lnTo>
                  <a:lnTo>
                    <a:pt x="1" y="17630"/>
                  </a:lnTo>
                  <a:lnTo>
                    <a:pt x="5998" y="17472"/>
                  </a:lnTo>
                  <a:lnTo>
                    <a:pt x="6021" y="17359"/>
                  </a:lnTo>
                  <a:lnTo>
                    <a:pt x="6112" y="17065"/>
                  </a:lnTo>
                  <a:lnTo>
                    <a:pt x="6270" y="16612"/>
                  </a:lnTo>
                  <a:lnTo>
                    <a:pt x="6383" y="16340"/>
                  </a:lnTo>
                  <a:lnTo>
                    <a:pt x="6519" y="16069"/>
                  </a:lnTo>
                  <a:lnTo>
                    <a:pt x="6700" y="15775"/>
                  </a:lnTo>
                  <a:lnTo>
                    <a:pt x="6904" y="15480"/>
                  </a:lnTo>
                  <a:lnTo>
                    <a:pt x="7153" y="15163"/>
                  </a:lnTo>
                  <a:lnTo>
                    <a:pt x="7424" y="14869"/>
                  </a:lnTo>
                  <a:lnTo>
                    <a:pt x="7741" y="14598"/>
                  </a:lnTo>
                  <a:lnTo>
                    <a:pt x="8103" y="14349"/>
                  </a:lnTo>
                  <a:lnTo>
                    <a:pt x="8511" y="14100"/>
                  </a:lnTo>
                  <a:lnTo>
                    <a:pt x="8963" y="13896"/>
                  </a:lnTo>
                  <a:lnTo>
                    <a:pt x="9393" y="13738"/>
                  </a:lnTo>
                  <a:lnTo>
                    <a:pt x="9846" y="13625"/>
                  </a:lnTo>
                  <a:lnTo>
                    <a:pt x="20234" y="136"/>
                  </a:lnTo>
                  <a:lnTo>
                    <a:pt x="20234" y="113"/>
                  </a:lnTo>
                  <a:lnTo>
                    <a:pt x="2032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977;p52">
              <a:extLst>
                <a:ext uri="{FF2B5EF4-FFF2-40B4-BE49-F238E27FC236}">
                  <a16:creationId xmlns:a16="http://schemas.microsoft.com/office/drawing/2014/main" xmlns="" id="{B79D74F0-61FE-4686-9510-57B434989AF5}"/>
                </a:ext>
              </a:extLst>
            </p:cNvPr>
            <p:cNvSpPr/>
            <p:nvPr/>
          </p:nvSpPr>
          <p:spPr>
            <a:xfrm>
              <a:off x="5520981" y="2810792"/>
              <a:ext cx="524908" cy="400520"/>
            </a:xfrm>
            <a:custGeom>
              <a:avLst/>
              <a:gdLst/>
              <a:ahLst/>
              <a:cxnLst/>
              <a:rect l="l" t="t" r="r" b="b"/>
              <a:pathLst>
                <a:path w="33519" h="25576" extrusionOk="0">
                  <a:moveTo>
                    <a:pt x="24941" y="12630"/>
                  </a:moveTo>
                  <a:lnTo>
                    <a:pt x="25094" y="12706"/>
                  </a:lnTo>
                  <a:lnTo>
                    <a:pt x="25094" y="12706"/>
                  </a:lnTo>
                  <a:lnTo>
                    <a:pt x="25054" y="12765"/>
                  </a:lnTo>
                  <a:lnTo>
                    <a:pt x="25009" y="12788"/>
                  </a:lnTo>
                  <a:lnTo>
                    <a:pt x="24986" y="12765"/>
                  </a:lnTo>
                  <a:lnTo>
                    <a:pt x="24963" y="12743"/>
                  </a:lnTo>
                  <a:lnTo>
                    <a:pt x="24941" y="12630"/>
                  </a:lnTo>
                  <a:close/>
                  <a:moveTo>
                    <a:pt x="18219" y="1"/>
                  </a:moveTo>
                  <a:lnTo>
                    <a:pt x="18106" y="46"/>
                  </a:lnTo>
                  <a:lnTo>
                    <a:pt x="18106" y="69"/>
                  </a:lnTo>
                  <a:lnTo>
                    <a:pt x="18061" y="91"/>
                  </a:lnTo>
                  <a:lnTo>
                    <a:pt x="18038" y="91"/>
                  </a:lnTo>
                  <a:lnTo>
                    <a:pt x="16748" y="793"/>
                  </a:lnTo>
                  <a:lnTo>
                    <a:pt x="2422" y="8511"/>
                  </a:lnTo>
                  <a:lnTo>
                    <a:pt x="2422" y="17382"/>
                  </a:lnTo>
                  <a:lnTo>
                    <a:pt x="0" y="17337"/>
                  </a:lnTo>
                  <a:lnTo>
                    <a:pt x="2422" y="19261"/>
                  </a:lnTo>
                  <a:lnTo>
                    <a:pt x="8510" y="24149"/>
                  </a:lnTo>
                  <a:lnTo>
                    <a:pt x="8872" y="24444"/>
                  </a:lnTo>
                  <a:lnTo>
                    <a:pt x="10298" y="25575"/>
                  </a:lnTo>
                  <a:lnTo>
                    <a:pt x="26412" y="25575"/>
                  </a:lnTo>
                  <a:lnTo>
                    <a:pt x="25936" y="13142"/>
                  </a:lnTo>
                  <a:lnTo>
                    <a:pt x="26050" y="13195"/>
                  </a:lnTo>
                  <a:lnTo>
                    <a:pt x="26525" y="13399"/>
                  </a:lnTo>
                  <a:lnTo>
                    <a:pt x="27046" y="13603"/>
                  </a:lnTo>
                  <a:lnTo>
                    <a:pt x="27611" y="13806"/>
                  </a:lnTo>
                  <a:lnTo>
                    <a:pt x="28245" y="13988"/>
                  </a:lnTo>
                  <a:lnTo>
                    <a:pt x="28924" y="14169"/>
                  </a:lnTo>
                  <a:lnTo>
                    <a:pt x="29626" y="14327"/>
                  </a:lnTo>
                  <a:lnTo>
                    <a:pt x="30373" y="14440"/>
                  </a:lnTo>
                  <a:lnTo>
                    <a:pt x="31119" y="14485"/>
                  </a:lnTo>
                  <a:lnTo>
                    <a:pt x="31527" y="14508"/>
                  </a:lnTo>
                  <a:lnTo>
                    <a:pt x="31911" y="14508"/>
                  </a:lnTo>
                  <a:lnTo>
                    <a:pt x="32319" y="14485"/>
                  </a:lnTo>
                  <a:lnTo>
                    <a:pt x="32704" y="14463"/>
                  </a:lnTo>
                  <a:lnTo>
                    <a:pt x="33111" y="14395"/>
                  </a:lnTo>
                  <a:lnTo>
                    <a:pt x="33518" y="14327"/>
                  </a:lnTo>
                  <a:lnTo>
                    <a:pt x="32228" y="7424"/>
                  </a:lnTo>
                  <a:lnTo>
                    <a:pt x="30984" y="8646"/>
                  </a:lnTo>
                  <a:lnTo>
                    <a:pt x="29852" y="7288"/>
                  </a:lnTo>
                  <a:lnTo>
                    <a:pt x="29535" y="6949"/>
                  </a:lnTo>
                  <a:lnTo>
                    <a:pt x="27838" y="4912"/>
                  </a:lnTo>
                  <a:lnTo>
                    <a:pt x="27566" y="4595"/>
                  </a:lnTo>
                  <a:lnTo>
                    <a:pt x="27272" y="4278"/>
                  </a:lnTo>
                  <a:lnTo>
                    <a:pt x="26978" y="3984"/>
                  </a:lnTo>
                  <a:lnTo>
                    <a:pt x="26661" y="3690"/>
                  </a:lnTo>
                  <a:lnTo>
                    <a:pt x="26344" y="3418"/>
                  </a:lnTo>
                  <a:lnTo>
                    <a:pt x="26027" y="3147"/>
                  </a:lnTo>
                  <a:lnTo>
                    <a:pt x="25348" y="2626"/>
                  </a:lnTo>
                  <a:lnTo>
                    <a:pt x="24963" y="2355"/>
                  </a:lnTo>
                  <a:lnTo>
                    <a:pt x="24533" y="2106"/>
                  </a:lnTo>
                  <a:lnTo>
                    <a:pt x="24126" y="1879"/>
                  </a:lnTo>
                  <a:lnTo>
                    <a:pt x="23696" y="1653"/>
                  </a:lnTo>
                  <a:lnTo>
                    <a:pt x="23266" y="1449"/>
                  </a:lnTo>
                  <a:lnTo>
                    <a:pt x="22813" y="1268"/>
                  </a:lnTo>
                  <a:lnTo>
                    <a:pt x="22361" y="1087"/>
                  </a:lnTo>
                  <a:lnTo>
                    <a:pt x="21908" y="929"/>
                  </a:lnTo>
                  <a:lnTo>
                    <a:pt x="21433" y="793"/>
                  </a:lnTo>
                  <a:lnTo>
                    <a:pt x="182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978;p52">
              <a:extLst>
                <a:ext uri="{FF2B5EF4-FFF2-40B4-BE49-F238E27FC236}">
                  <a16:creationId xmlns:a16="http://schemas.microsoft.com/office/drawing/2014/main" xmlns="" id="{609BBD8D-4031-4A17-8A10-0453187C5999}"/>
                </a:ext>
              </a:extLst>
            </p:cNvPr>
            <p:cNvSpPr/>
            <p:nvPr/>
          </p:nvSpPr>
          <p:spPr>
            <a:xfrm>
              <a:off x="5919020" y="2752314"/>
              <a:ext cx="167296" cy="270433"/>
            </a:xfrm>
            <a:custGeom>
              <a:avLst/>
              <a:gdLst/>
              <a:ahLst/>
              <a:cxnLst/>
              <a:rect l="l" t="t" r="r" b="b"/>
              <a:pathLst>
                <a:path w="10683" h="17269" extrusionOk="0">
                  <a:moveTo>
                    <a:pt x="3078" y="1"/>
                  </a:moveTo>
                  <a:lnTo>
                    <a:pt x="2580" y="23"/>
                  </a:lnTo>
                  <a:lnTo>
                    <a:pt x="2150" y="91"/>
                  </a:lnTo>
                  <a:lnTo>
                    <a:pt x="1788" y="204"/>
                  </a:lnTo>
                  <a:lnTo>
                    <a:pt x="1449" y="317"/>
                  </a:lnTo>
                  <a:lnTo>
                    <a:pt x="1154" y="476"/>
                  </a:lnTo>
                  <a:lnTo>
                    <a:pt x="883" y="634"/>
                  </a:lnTo>
                  <a:lnTo>
                    <a:pt x="679" y="815"/>
                  </a:lnTo>
                  <a:lnTo>
                    <a:pt x="498" y="996"/>
                  </a:lnTo>
                  <a:lnTo>
                    <a:pt x="340" y="1178"/>
                  </a:lnTo>
                  <a:lnTo>
                    <a:pt x="226" y="1336"/>
                  </a:lnTo>
                  <a:lnTo>
                    <a:pt x="136" y="1472"/>
                  </a:lnTo>
                  <a:lnTo>
                    <a:pt x="23" y="1698"/>
                  </a:lnTo>
                  <a:lnTo>
                    <a:pt x="0" y="1789"/>
                  </a:lnTo>
                  <a:lnTo>
                    <a:pt x="45" y="2694"/>
                  </a:lnTo>
                  <a:lnTo>
                    <a:pt x="113" y="3577"/>
                  </a:lnTo>
                  <a:lnTo>
                    <a:pt x="226" y="4482"/>
                  </a:lnTo>
                  <a:lnTo>
                    <a:pt x="340" y="5364"/>
                  </a:lnTo>
                  <a:lnTo>
                    <a:pt x="475" y="6066"/>
                  </a:lnTo>
                  <a:lnTo>
                    <a:pt x="611" y="6768"/>
                  </a:lnTo>
                  <a:lnTo>
                    <a:pt x="747" y="7469"/>
                  </a:lnTo>
                  <a:lnTo>
                    <a:pt x="928" y="8148"/>
                  </a:lnTo>
                  <a:lnTo>
                    <a:pt x="1086" y="8827"/>
                  </a:lnTo>
                  <a:lnTo>
                    <a:pt x="1290" y="9483"/>
                  </a:lnTo>
                  <a:lnTo>
                    <a:pt x="1494" y="10117"/>
                  </a:lnTo>
                  <a:lnTo>
                    <a:pt x="1720" y="10728"/>
                  </a:lnTo>
                  <a:lnTo>
                    <a:pt x="1946" y="11339"/>
                  </a:lnTo>
                  <a:lnTo>
                    <a:pt x="2195" y="11928"/>
                  </a:lnTo>
                  <a:lnTo>
                    <a:pt x="2444" y="12494"/>
                  </a:lnTo>
                  <a:lnTo>
                    <a:pt x="2693" y="13037"/>
                  </a:lnTo>
                  <a:lnTo>
                    <a:pt x="2965" y="13535"/>
                  </a:lnTo>
                  <a:lnTo>
                    <a:pt x="3259" y="14033"/>
                  </a:lnTo>
                  <a:lnTo>
                    <a:pt x="3553" y="14485"/>
                  </a:lnTo>
                  <a:lnTo>
                    <a:pt x="3848" y="14915"/>
                  </a:lnTo>
                  <a:lnTo>
                    <a:pt x="4164" y="15323"/>
                  </a:lnTo>
                  <a:lnTo>
                    <a:pt x="4481" y="15685"/>
                  </a:lnTo>
                  <a:lnTo>
                    <a:pt x="4821" y="16024"/>
                  </a:lnTo>
                  <a:lnTo>
                    <a:pt x="5160" y="16318"/>
                  </a:lnTo>
                  <a:lnTo>
                    <a:pt x="5500" y="16567"/>
                  </a:lnTo>
                  <a:lnTo>
                    <a:pt x="5839" y="16794"/>
                  </a:lnTo>
                  <a:lnTo>
                    <a:pt x="6201" y="16975"/>
                  </a:lnTo>
                  <a:lnTo>
                    <a:pt x="6563" y="17110"/>
                  </a:lnTo>
                  <a:lnTo>
                    <a:pt x="6926" y="17201"/>
                  </a:lnTo>
                  <a:lnTo>
                    <a:pt x="7288" y="17269"/>
                  </a:lnTo>
                  <a:lnTo>
                    <a:pt x="7672" y="17269"/>
                  </a:lnTo>
                  <a:lnTo>
                    <a:pt x="8057" y="17224"/>
                  </a:lnTo>
                  <a:lnTo>
                    <a:pt x="8419" y="17133"/>
                  </a:lnTo>
                  <a:lnTo>
                    <a:pt x="8804" y="16975"/>
                  </a:lnTo>
                  <a:lnTo>
                    <a:pt x="9211" y="16794"/>
                  </a:lnTo>
                  <a:lnTo>
                    <a:pt x="9596" y="16545"/>
                  </a:lnTo>
                  <a:lnTo>
                    <a:pt x="9777" y="16386"/>
                  </a:lnTo>
                  <a:lnTo>
                    <a:pt x="9958" y="16205"/>
                  </a:lnTo>
                  <a:lnTo>
                    <a:pt x="10117" y="16024"/>
                  </a:lnTo>
                  <a:lnTo>
                    <a:pt x="10252" y="15820"/>
                  </a:lnTo>
                  <a:lnTo>
                    <a:pt x="10366" y="15617"/>
                  </a:lnTo>
                  <a:lnTo>
                    <a:pt x="10479" y="15390"/>
                  </a:lnTo>
                  <a:lnTo>
                    <a:pt x="10547" y="15164"/>
                  </a:lnTo>
                  <a:lnTo>
                    <a:pt x="10615" y="14915"/>
                  </a:lnTo>
                  <a:lnTo>
                    <a:pt x="10660" y="14666"/>
                  </a:lnTo>
                  <a:lnTo>
                    <a:pt x="10682" y="14395"/>
                  </a:lnTo>
                  <a:lnTo>
                    <a:pt x="10682" y="14123"/>
                  </a:lnTo>
                  <a:lnTo>
                    <a:pt x="10682" y="13829"/>
                  </a:lnTo>
                  <a:lnTo>
                    <a:pt x="10660" y="13535"/>
                  </a:lnTo>
                  <a:lnTo>
                    <a:pt x="10637" y="13240"/>
                  </a:lnTo>
                  <a:lnTo>
                    <a:pt x="10524" y="12607"/>
                  </a:lnTo>
                  <a:lnTo>
                    <a:pt x="10366" y="11973"/>
                  </a:lnTo>
                  <a:lnTo>
                    <a:pt x="10162" y="11294"/>
                  </a:lnTo>
                  <a:lnTo>
                    <a:pt x="9936" y="10615"/>
                  </a:lnTo>
                  <a:lnTo>
                    <a:pt x="9641" y="9913"/>
                  </a:lnTo>
                  <a:lnTo>
                    <a:pt x="9347" y="9212"/>
                  </a:lnTo>
                  <a:lnTo>
                    <a:pt x="9008" y="8510"/>
                  </a:lnTo>
                  <a:lnTo>
                    <a:pt x="8646" y="7786"/>
                  </a:lnTo>
                  <a:lnTo>
                    <a:pt x="8261" y="7084"/>
                  </a:lnTo>
                  <a:lnTo>
                    <a:pt x="7876" y="6406"/>
                  </a:lnTo>
                  <a:lnTo>
                    <a:pt x="7469" y="5727"/>
                  </a:lnTo>
                  <a:lnTo>
                    <a:pt x="6677" y="4414"/>
                  </a:lnTo>
                  <a:lnTo>
                    <a:pt x="5884" y="3214"/>
                  </a:lnTo>
                  <a:lnTo>
                    <a:pt x="5160" y="2151"/>
                  </a:lnTo>
                  <a:lnTo>
                    <a:pt x="4527" y="1268"/>
                  </a:lnTo>
                  <a:lnTo>
                    <a:pt x="4051" y="612"/>
                  </a:lnTo>
                  <a:lnTo>
                    <a:pt x="3599" y="23"/>
                  </a:lnTo>
                  <a:lnTo>
                    <a:pt x="3078" y="1"/>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979;p52">
              <a:extLst>
                <a:ext uri="{FF2B5EF4-FFF2-40B4-BE49-F238E27FC236}">
                  <a16:creationId xmlns:a16="http://schemas.microsoft.com/office/drawing/2014/main" xmlns="" id="{93332EA5-6088-45FF-BC33-6BBF66A6E973}"/>
                </a:ext>
              </a:extLst>
            </p:cNvPr>
            <p:cNvSpPr/>
            <p:nvPr/>
          </p:nvSpPr>
          <p:spPr>
            <a:xfrm>
              <a:off x="5924330" y="2822851"/>
              <a:ext cx="170490" cy="224721"/>
            </a:xfrm>
            <a:custGeom>
              <a:avLst/>
              <a:gdLst/>
              <a:ahLst/>
              <a:cxnLst/>
              <a:rect l="l" t="t" r="r" b="b"/>
              <a:pathLst>
                <a:path w="10887" h="14350" extrusionOk="0">
                  <a:moveTo>
                    <a:pt x="6428" y="0"/>
                  </a:moveTo>
                  <a:lnTo>
                    <a:pt x="1" y="566"/>
                  </a:lnTo>
                  <a:lnTo>
                    <a:pt x="906" y="9777"/>
                  </a:lnTo>
                  <a:lnTo>
                    <a:pt x="929" y="10094"/>
                  </a:lnTo>
                  <a:lnTo>
                    <a:pt x="996" y="10411"/>
                  </a:lnTo>
                  <a:lnTo>
                    <a:pt x="1042" y="10705"/>
                  </a:lnTo>
                  <a:lnTo>
                    <a:pt x="1132" y="11000"/>
                  </a:lnTo>
                  <a:lnTo>
                    <a:pt x="1291" y="11384"/>
                  </a:lnTo>
                  <a:lnTo>
                    <a:pt x="1494" y="11769"/>
                  </a:lnTo>
                  <a:lnTo>
                    <a:pt x="1698" y="12109"/>
                  </a:lnTo>
                  <a:lnTo>
                    <a:pt x="1947" y="12448"/>
                  </a:lnTo>
                  <a:lnTo>
                    <a:pt x="2219" y="12765"/>
                  </a:lnTo>
                  <a:lnTo>
                    <a:pt x="2490" y="13036"/>
                  </a:lnTo>
                  <a:lnTo>
                    <a:pt x="2807" y="13308"/>
                  </a:lnTo>
                  <a:lnTo>
                    <a:pt x="3146" y="13534"/>
                  </a:lnTo>
                  <a:lnTo>
                    <a:pt x="3486" y="13761"/>
                  </a:lnTo>
                  <a:lnTo>
                    <a:pt x="3871" y="13942"/>
                  </a:lnTo>
                  <a:lnTo>
                    <a:pt x="4255" y="14078"/>
                  </a:lnTo>
                  <a:lnTo>
                    <a:pt x="4640" y="14191"/>
                  </a:lnTo>
                  <a:lnTo>
                    <a:pt x="5048" y="14281"/>
                  </a:lnTo>
                  <a:lnTo>
                    <a:pt x="5455" y="14349"/>
                  </a:lnTo>
                  <a:lnTo>
                    <a:pt x="5885" y="14349"/>
                  </a:lnTo>
                  <a:lnTo>
                    <a:pt x="6315" y="14326"/>
                  </a:lnTo>
                  <a:lnTo>
                    <a:pt x="6654" y="14304"/>
                  </a:lnTo>
                  <a:lnTo>
                    <a:pt x="6971" y="14236"/>
                  </a:lnTo>
                  <a:lnTo>
                    <a:pt x="7288" y="14145"/>
                  </a:lnTo>
                  <a:lnTo>
                    <a:pt x="7582" y="14055"/>
                  </a:lnTo>
                  <a:lnTo>
                    <a:pt x="7877" y="13942"/>
                  </a:lnTo>
                  <a:lnTo>
                    <a:pt x="8171" y="13806"/>
                  </a:lnTo>
                  <a:lnTo>
                    <a:pt x="8442" y="13670"/>
                  </a:lnTo>
                  <a:lnTo>
                    <a:pt x="8691" y="13489"/>
                  </a:lnTo>
                  <a:lnTo>
                    <a:pt x="8940" y="13308"/>
                  </a:lnTo>
                  <a:lnTo>
                    <a:pt x="9167" y="13127"/>
                  </a:lnTo>
                  <a:lnTo>
                    <a:pt x="9393" y="12923"/>
                  </a:lnTo>
                  <a:lnTo>
                    <a:pt x="9597" y="12697"/>
                  </a:lnTo>
                  <a:lnTo>
                    <a:pt x="9800" y="12471"/>
                  </a:lnTo>
                  <a:lnTo>
                    <a:pt x="9981" y="12244"/>
                  </a:lnTo>
                  <a:lnTo>
                    <a:pt x="10140" y="11995"/>
                  </a:lnTo>
                  <a:lnTo>
                    <a:pt x="10276" y="11724"/>
                  </a:lnTo>
                  <a:lnTo>
                    <a:pt x="10411" y="11452"/>
                  </a:lnTo>
                  <a:lnTo>
                    <a:pt x="10547" y="11181"/>
                  </a:lnTo>
                  <a:lnTo>
                    <a:pt x="10638" y="10909"/>
                  </a:lnTo>
                  <a:lnTo>
                    <a:pt x="10728" y="10615"/>
                  </a:lnTo>
                  <a:lnTo>
                    <a:pt x="10796" y="10321"/>
                  </a:lnTo>
                  <a:lnTo>
                    <a:pt x="10841" y="10026"/>
                  </a:lnTo>
                  <a:lnTo>
                    <a:pt x="10887" y="9732"/>
                  </a:lnTo>
                  <a:lnTo>
                    <a:pt x="10887" y="9415"/>
                  </a:lnTo>
                  <a:lnTo>
                    <a:pt x="10887" y="9121"/>
                  </a:lnTo>
                  <a:lnTo>
                    <a:pt x="10864" y="8804"/>
                  </a:lnTo>
                  <a:lnTo>
                    <a:pt x="10819" y="8510"/>
                  </a:lnTo>
                  <a:lnTo>
                    <a:pt x="10773" y="8193"/>
                  </a:lnTo>
                  <a:lnTo>
                    <a:pt x="10683" y="7899"/>
                  </a:lnTo>
                  <a:lnTo>
                    <a:pt x="10570" y="7582"/>
                  </a:lnTo>
                  <a:lnTo>
                    <a:pt x="10457" y="7288"/>
                  </a:lnTo>
                  <a:lnTo>
                    <a:pt x="10298" y="6994"/>
                  </a:lnTo>
                  <a:lnTo>
                    <a:pt x="6428" y="0"/>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980;p52">
              <a:extLst>
                <a:ext uri="{FF2B5EF4-FFF2-40B4-BE49-F238E27FC236}">
                  <a16:creationId xmlns:a16="http://schemas.microsoft.com/office/drawing/2014/main" xmlns="" id="{1988DD10-AEBF-426A-8546-A08E6B78DFA0}"/>
                </a:ext>
              </a:extLst>
            </p:cNvPr>
            <p:cNvSpPr/>
            <p:nvPr/>
          </p:nvSpPr>
          <p:spPr>
            <a:xfrm>
              <a:off x="7055349" y="3134754"/>
              <a:ext cx="827224" cy="485930"/>
            </a:xfrm>
            <a:custGeom>
              <a:avLst/>
              <a:gdLst/>
              <a:ahLst/>
              <a:cxnLst/>
              <a:rect l="l" t="t" r="r" b="b"/>
              <a:pathLst>
                <a:path w="52824" h="31030" extrusionOk="0">
                  <a:moveTo>
                    <a:pt x="51103" y="1"/>
                  </a:moveTo>
                  <a:lnTo>
                    <a:pt x="13942" y="159"/>
                  </a:lnTo>
                  <a:lnTo>
                    <a:pt x="13172" y="159"/>
                  </a:lnTo>
                  <a:lnTo>
                    <a:pt x="12425" y="182"/>
                  </a:lnTo>
                  <a:lnTo>
                    <a:pt x="11678" y="227"/>
                  </a:lnTo>
                  <a:lnTo>
                    <a:pt x="10954" y="295"/>
                  </a:lnTo>
                  <a:lnTo>
                    <a:pt x="10253" y="385"/>
                  </a:lnTo>
                  <a:lnTo>
                    <a:pt x="9574" y="521"/>
                  </a:lnTo>
                  <a:lnTo>
                    <a:pt x="8895" y="657"/>
                  </a:lnTo>
                  <a:lnTo>
                    <a:pt x="8261" y="815"/>
                  </a:lnTo>
                  <a:lnTo>
                    <a:pt x="7627" y="1019"/>
                  </a:lnTo>
                  <a:lnTo>
                    <a:pt x="7016" y="1245"/>
                  </a:lnTo>
                  <a:lnTo>
                    <a:pt x="6428" y="1472"/>
                  </a:lnTo>
                  <a:lnTo>
                    <a:pt x="5885" y="1743"/>
                  </a:lnTo>
                  <a:lnTo>
                    <a:pt x="5341" y="2037"/>
                  </a:lnTo>
                  <a:lnTo>
                    <a:pt x="4821" y="2377"/>
                  </a:lnTo>
                  <a:lnTo>
                    <a:pt x="4323" y="2716"/>
                  </a:lnTo>
                  <a:lnTo>
                    <a:pt x="3848" y="3101"/>
                  </a:lnTo>
                  <a:lnTo>
                    <a:pt x="3395" y="3509"/>
                  </a:lnTo>
                  <a:lnTo>
                    <a:pt x="2988" y="3961"/>
                  </a:lnTo>
                  <a:lnTo>
                    <a:pt x="2580" y="4414"/>
                  </a:lnTo>
                  <a:lnTo>
                    <a:pt x="2218" y="4912"/>
                  </a:lnTo>
                  <a:lnTo>
                    <a:pt x="1879" y="5432"/>
                  </a:lnTo>
                  <a:lnTo>
                    <a:pt x="1562" y="5998"/>
                  </a:lnTo>
                  <a:lnTo>
                    <a:pt x="1268" y="6587"/>
                  </a:lnTo>
                  <a:lnTo>
                    <a:pt x="996" y="7198"/>
                  </a:lnTo>
                  <a:lnTo>
                    <a:pt x="770" y="7854"/>
                  </a:lnTo>
                  <a:lnTo>
                    <a:pt x="566" y="8533"/>
                  </a:lnTo>
                  <a:lnTo>
                    <a:pt x="385" y="9257"/>
                  </a:lnTo>
                  <a:lnTo>
                    <a:pt x="249" y="10004"/>
                  </a:lnTo>
                  <a:lnTo>
                    <a:pt x="136" y="10796"/>
                  </a:lnTo>
                  <a:lnTo>
                    <a:pt x="68" y="11611"/>
                  </a:lnTo>
                  <a:lnTo>
                    <a:pt x="0" y="12448"/>
                  </a:lnTo>
                  <a:lnTo>
                    <a:pt x="0" y="13331"/>
                  </a:lnTo>
                  <a:lnTo>
                    <a:pt x="317" y="30916"/>
                  </a:lnTo>
                  <a:lnTo>
                    <a:pt x="3169" y="30871"/>
                  </a:lnTo>
                  <a:lnTo>
                    <a:pt x="5952" y="30848"/>
                  </a:lnTo>
                  <a:lnTo>
                    <a:pt x="8668" y="30871"/>
                  </a:lnTo>
                  <a:lnTo>
                    <a:pt x="11384" y="30893"/>
                  </a:lnTo>
                  <a:lnTo>
                    <a:pt x="16838" y="30961"/>
                  </a:lnTo>
                  <a:lnTo>
                    <a:pt x="19645" y="31006"/>
                  </a:lnTo>
                  <a:lnTo>
                    <a:pt x="22542" y="31029"/>
                  </a:lnTo>
                  <a:lnTo>
                    <a:pt x="24420" y="21727"/>
                  </a:lnTo>
                  <a:lnTo>
                    <a:pt x="37977" y="21727"/>
                  </a:lnTo>
                  <a:lnTo>
                    <a:pt x="38769" y="21705"/>
                  </a:lnTo>
                  <a:lnTo>
                    <a:pt x="39561" y="21659"/>
                  </a:lnTo>
                  <a:lnTo>
                    <a:pt x="40330" y="21546"/>
                  </a:lnTo>
                  <a:lnTo>
                    <a:pt x="41077" y="21411"/>
                  </a:lnTo>
                  <a:lnTo>
                    <a:pt x="41824" y="21252"/>
                  </a:lnTo>
                  <a:lnTo>
                    <a:pt x="42548" y="21026"/>
                  </a:lnTo>
                  <a:lnTo>
                    <a:pt x="43250" y="20777"/>
                  </a:lnTo>
                  <a:lnTo>
                    <a:pt x="43929" y="20505"/>
                  </a:lnTo>
                  <a:lnTo>
                    <a:pt x="44585" y="20188"/>
                  </a:lnTo>
                  <a:lnTo>
                    <a:pt x="45242" y="19849"/>
                  </a:lnTo>
                  <a:lnTo>
                    <a:pt x="45853" y="19487"/>
                  </a:lnTo>
                  <a:lnTo>
                    <a:pt x="46464" y="19079"/>
                  </a:lnTo>
                  <a:lnTo>
                    <a:pt x="47052" y="18672"/>
                  </a:lnTo>
                  <a:lnTo>
                    <a:pt x="47595" y="18219"/>
                  </a:lnTo>
                  <a:lnTo>
                    <a:pt x="48138" y="17721"/>
                  </a:lnTo>
                  <a:lnTo>
                    <a:pt x="48636" y="17224"/>
                  </a:lnTo>
                  <a:lnTo>
                    <a:pt x="49112" y="16703"/>
                  </a:lnTo>
                  <a:lnTo>
                    <a:pt x="49564" y="16160"/>
                  </a:lnTo>
                  <a:lnTo>
                    <a:pt x="49994" y="15594"/>
                  </a:lnTo>
                  <a:lnTo>
                    <a:pt x="50402" y="15006"/>
                  </a:lnTo>
                  <a:lnTo>
                    <a:pt x="50786" y="14395"/>
                  </a:lnTo>
                  <a:lnTo>
                    <a:pt x="51126" y="13784"/>
                  </a:lnTo>
                  <a:lnTo>
                    <a:pt x="51443" y="13150"/>
                  </a:lnTo>
                  <a:lnTo>
                    <a:pt x="51714" y="12493"/>
                  </a:lnTo>
                  <a:lnTo>
                    <a:pt x="51986" y="11837"/>
                  </a:lnTo>
                  <a:lnTo>
                    <a:pt x="52190" y="11158"/>
                  </a:lnTo>
                  <a:lnTo>
                    <a:pt x="52393" y="10457"/>
                  </a:lnTo>
                  <a:lnTo>
                    <a:pt x="52552" y="9755"/>
                  </a:lnTo>
                  <a:lnTo>
                    <a:pt x="52665" y="9053"/>
                  </a:lnTo>
                  <a:lnTo>
                    <a:pt x="52755" y="8352"/>
                  </a:lnTo>
                  <a:lnTo>
                    <a:pt x="52823" y="7628"/>
                  </a:lnTo>
                  <a:lnTo>
                    <a:pt x="52823" y="6903"/>
                  </a:lnTo>
                  <a:lnTo>
                    <a:pt x="52801" y="6021"/>
                  </a:lnTo>
                  <a:lnTo>
                    <a:pt x="52733" y="5161"/>
                  </a:lnTo>
                  <a:lnTo>
                    <a:pt x="52597" y="4301"/>
                  </a:lnTo>
                  <a:lnTo>
                    <a:pt x="52506" y="3871"/>
                  </a:lnTo>
                  <a:lnTo>
                    <a:pt x="52416" y="3418"/>
                  </a:lnTo>
                  <a:lnTo>
                    <a:pt x="52303" y="2988"/>
                  </a:lnTo>
                  <a:lnTo>
                    <a:pt x="52167" y="2558"/>
                  </a:lnTo>
                  <a:lnTo>
                    <a:pt x="52031" y="2128"/>
                  </a:lnTo>
                  <a:lnTo>
                    <a:pt x="51873" y="1698"/>
                  </a:lnTo>
                  <a:lnTo>
                    <a:pt x="51692" y="1268"/>
                  </a:lnTo>
                  <a:lnTo>
                    <a:pt x="51511" y="838"/>
                  </a:lnTo>
                  <a:lnTo>
                    <a:pt x="51307" y="408"/>
                  </a:lnTo>
                  <a:lnTo>
                    <a:pt x="511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981;p52">
              <a:extLst>
                <a:ext uri="{FF2B5EF4-FFF2-40B4-BE49-F238E27FC236}">
                  <a16:creationId xmlns:a16="http://schemas.microsoft.com/office/drawing/2014/main" xmlns="" id="{A5934FED-04B4-454B-A2B5-3CEE266E08DD}"/>
                </a:ext>
              </a:extLst>
            </p:cNvPr>
            <p:cNvSpPr/>
            <p:nvPr/>
          </p:nvSpPr>
          <p:spPr>
            <a:xfrm>
              <a:off x="7795409" y="2768977"/>
              <a:ext cx="322894" cy="372144"/>
            </a:xfrm>
            <a:custGeom>
              <a:avLst/>
              <a:gdLst/>
              <a:ahLst/>
              <a:cxnLst/>
              <a:rect l="l" t="t" r="r" b="b"/>
              <a:pathLst>
                <a:path w="20619" h="23764" extrusionOk="0">
                  <a:moveTo>
                    <a:pt x="11951" y="0"/>
                  </a:moveTo>
                  <a:lnTo>
                    <a:pt x="1" y="14824"/>
                  </a:lnTo>
                  <a:lnTo>
                    <a:pt x="5184" y="23764"/>
                  </a:lnTo>
                  <a:lnTo>
                    <a:pt x="20619" y="18898"/>
                  </a:lnTo>
                  <a:lnTo>
                    <a:pt x="20460" y="18310"/>
                  </a:lnTo>
                  <a:lnTo>
                    <a:pt x="20008" y="16703"/>
                  </a:lnTo>
                  <a:lnTo>
                    <a:pt x="19691" y="15616"/>
                  </a:lnTo>
                  <a:lnTo>
                    <a:pt x="19283" y="14349"/>
                  </a:lnTo>
                  <a:lnTo>
                    <a:pt x="18808" y="12946"/>
                  </a:lnTo>
                  <a:lnTo>
                    <a:pt x="18287" y="11475"/>
                  </a:lnTo>
                  <a:lnTo>
                    <a:pt x="17699" y="9936"/>
                  </a:lnTo>
                  <a:lnTo>
                    <a:pt x="17043" y="8352"/>
                  </a:lnTo>
                  <a:lnTo>
                    <a:pt x="16703" y="7559"/>
                  </a:lnTo>
                  <a:lnTo>
                    <a:pt x="16341" y="6767"/>
                  </a:lnTo>
                  <a:lnTo>
                    <a:pt x="15956" y="5998"/>
                  </a:lnTo>
                  <a:lnTo>
                    <a:pt x="15572" y="5228"/>
                  </a:lnTo>
                  <a:lnTo>
                    <a:pt x="15164" y="4481"/>
                  </a:lnTo>
                  <a:lnTo>
                    <a:pt x="14734" y="3757"/>
                  </a:lnTo>
                  <a:lnTo>
                    <a:pt x="14304" y="3033"/>
                  </a:lnTo>
                  <a:lnTo>
                    <a:pt x="13852" y="2354"/>
                  </a:lnTo>
                  <a:lnTo>
                    <a:pt x="13399" y="1720"/>
                  </a:lnTo>
                  <a:lnTo>
                    <a:pt x="12924" y="1109"/>
                  </a:lnTo>
                  <a:lnTo>
                    <a:pt x="12448" y="544"/>
                  </a:lnTo>
                  <a:lnTo>
                    <a:pt x="119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982;p52">
              <a:extLst>
                <a:ext uri="{FF2B5EF4-FFF2-40B4-BE49-F238E27FC236}">
                  <a16:creationId xmlns:a16="http://schemas.microsoft.com/office/drawing/2014/main" xmlns="" id="{F3F2D937-7E31-47A3-813F-FBE6D9D5309A}"/>
                </a:ext>
              </a:extLst>
            </p:cNvPr>
            <p:cNvSpPr/>
            <p:nvPr/>
          </p:nvSpPr>
          <p:spPr>
            <a:xfrm>
              <a:off x="6075677" y="2148349"/>
              <a:ext cx="566375" cy="393066"/>
            </a:xfrm>
            <a:custGeom>
              <a:avLst/>
              <a:gdLst/>
              <a:ahLst/>
              <a:cxnLst/>
              <a:rect l="l" t="t" r="r" b="b"/>
              <a:pathLst>
                <a:path w="36167" h="25100" extrusionOk="0">
                  <a:moveTo>
                    <a:pt x="25959" y="1"/>
                  </a:moveTo>
                  <a:lnTo>
                    <a:pt x="25416" y="46"/>
                  </a:lnTo>
                  <a:lnTo>
                    <a:pt x="24850" y="91"/>
                  </a:lnTo>
                  <a:lnTo>
                    <a:pt x="24239" y="204"/>
                  </a:lnTo>
                  <a:lnTo>
                    <a:pt x="23606" y="318"/>
                  </a:lnTo>
                  <a:lnTo>
                    <a:pt x="22316" y="589"/>
                  </a:lnTo>
                  <a:lnTo>
                    <a:pt x="20958" y="929"/>
                  </a:lnTo>
                  <a:lnTo>
                    <a:pt x="19577" y="1336"/>
                  </a:lnTo>
                  <a:lnTo>
                    <a:pt x="18151" y="1766"/>
                  </a:lnTo>
                  <a:lnTo>
                    <a:pt x="16703" y="2241"/>
                  </a:lnTo>
                  <a:lnTo>
                    <a:pt x="15232" y="2762"/>
                  </a:lnTo>
                  <a:lnTo>
                    <a:pt x="13761" y="3305"/>
                  </a:lnTo>
                  <a:lnTo>
                    <a:pt x="12312" y="3848"/>
                  </a:lnTo>
                  <a:lnTo>
                    <a:pt x="10886" y="4414"/>
                  </a:lnTo>
                  <a:lnTo>
                    <a:pt x="9506" y="4980"/>
                  </a:lnTo>
                  <a:lnTo>
                    <a:pt x="8148" y="5546"/>
                  </a:lnTo>
                  <a:lnTo>
                    <a:pt x="5636" y="6654"/>
                  </a:lnTo>
                  <a:lnTo>
                    <a:pt x="3441" y="7628"/>
                  </a:lnTo>
                  <a:lnTo>
                    <a:pt x="3011" y="7854"/>
                  </a:lnTo>
                  <a:lnTo>
                    <a:pt x="2581" y="8126"/>
                  </a:lnTo>
                  <a:lnTo>
                    <a:pt x="2196" y="8397"/>
                  </a:lnTo>
                  <a:lnTo>
                    <a:pt x="1834" y="8714"/>
                  </a:lnTo>
                  <a:lnTo>
                    <a:pt x="1494" y="9076"/>
                  </a:lnTo>
                  <a:lnTo>
                    <a:pt x="1200" y="9438"/>
                  </a:lnTo>
                  <a:lnTo>
                    <a:pt x="928" y="9823"/>
                  </a:lnTo>
                  <a:lnTo>
                    <a:pt x="679" y="10230"/>
                  </a:lnTo>
                  <a:lnTo>
                    <a:pt x="476" y="10660"/>
                  </a:lnTo>
                  <a:lnTo>
                    <a:pt x="317" y="11113"/>
                  </a:lnTo>
                  <a:lnTo>
                    <a:pt x="182" y="11566"/>
                  </a:lnTo>
                  <a:lnTo>
                    <a:pt x="91" y="12041"/>
                  </a:lnTo>
                  <a:lnTo>
                    <a:pt x="23" y="12516"/>
                  </a:lnTo>
                  <a:lnTo>
                    <a:pt x="0" y="12991"/>
                  </a:lnTo>
                  <a:lnTo>
                    <a:pt x="23" y="13489"/>
                  </a:lnTo>
                  <a:lnTo>
                    <a:pt x="91" y="13987"/>
                  </a:lnTo>
                  <a:lnTo>
                    <a:pt x="227" y="14644"/>
                  </a:lnTo>
                  <a:lnTo>
                    <a:pt x="430" y="15345"/>
                  </a:lnTo>
                  <a:lnTo>
                    <a:pt x="679" y="16115"/>
                  </a:lnTo>
                  <a:lnTo>
                    <a:pt x="974" y="16884"/>
                  </a:lnTo>
                  <a:lnTo>
                    <a:pt x="1313" y="17676"/>
                  </a:lnTo>
                  <a:lnTo>
                    <a:pt x="1698" y="18491"/>
                  </a:lnTo>
                  <a:lnTo>
                    <a:pt x="2083" y="19306"/>
                  </a:lnTo>
                  <a:lnTo>
                    <a:pt x="2490" y="20098"/>
                  </a:lnTo>
                  <a:lnTo>
                    <a:pt x="2829" y="20732"/>
                  </a:lnTo>
                  <a:lnTo>
                    <a:pt x="3214" y="21297"/>
                  </a:lnTo>
                  <a:lnTo>
                    <a:pt x="3644" y="21841"/>
                  </a:lnTo>
                  <a:lnTo>
                    <a:pt x="4119" y="22361"/>
                  </a:lnTo>
                  <a:lnTo>
                    <a:pt x="4617" y="22814"/>
                  </a:lnTo>
                  <a:lnTo>
                    <a:pt x="5138" y="23244"/>
                  </a:lnTo>
                  <a:lnTo>
                    <a:pt x="5704" y="23629"/>
                  </a:lnTo>
                  <a:lnTo>
                    <a:pt x="6292" y="23991"/>
                  </a:lnTo>
                  <a:lnTo>
                    <a:pt x="6881" y="24285"/>
                  </a:lnTo>
                  <a:lnTo>
                    <a:pt x="7514" y="24534"/>
                  </a:lnTo>
                  <a:lnTo>
                    <a:pt x="8171" y="24737"/>
                  </a:lnTo>
                  <a:lnTo>
                    <a:pt x="8827" y="24919"/>
                  </a:lnTo>
                  <a:lnTo>
                    <a:pt x="9506" y="25032"/>
                  </a:lnTo>
                  <a:lnTo>
                    <a:pt x="10185" y="25077"/>
                  </a:lnTo>
                  <a:lnTo>
                    <a:pt x="10886" y="25100"/>
                  </a:lnTo>
                  <a:lnTo>
                    <a:pt x="11588" y="25054"/>
                  </a:lnTo>
                  <a:lnTo>
                    <a:pt x="13534" y="24851"/>
                  </a:lnTo>
                  <a:lnTo>
                    <a:pt x="15617" y="24602"/>
                  </a:lnTo>
                  <a:lnTo>
                    <a:pt x="17744" y="24330"/>
                  </a:lnTo>
                  <a:lnTo>
                    <a:pt x="19917" y="23991"/>
                  </a:lnTo>
                  <a:lnTo>
                    <a:pt x="22021" y="23629"/>
                  </a:lnTo>
                  <a:lnTo>
                    <a:pt x="23062" y="23447"/>
                  </a:lnTo>
                  <a:lnTo>
                    <a:pt x="24058" y="23244"/>
                  </a:lnTo>
                  <a:lnTo>
                    <a:pt x="25009" y="23017"/>
                  </a:lnTo>
                  <a:lnTo>
                    <a:pt x="25937" y="22791"/>
                  </a:lnTo>
                  <a:lnTo>
                    <a:pt x="26797" y="22542"/>
                  </a:lnTo>
                  <a:lnTo>
                    <a:pt x="27611" y="22293"/>
                  </a:lnTo>
                  <a:lnTo>
                    <a:pt x="28358" y="22022"/>
                  </a:lnTo>
                  <a:lnTo>
                    <a:pt x="29083" y="21705"/>
                  </a:lnTo>
                  <a:lnTo>
                    <a:pt x="29784" y="21343"/>
                  </a:lnTo>
                  <a:lnTo>
                    <a:pt x="30440" y="20935"/>
                  </a:lnTo>
                  <a:lnTo>
                    <a:pt x="31097" y="20505"/>
                  </a:lnTo>
                  <a:lnTo>
                    <a:pt x="31685" y="20007"/>
                  </a:lnTo>
                  <a:lnTo>
                    <a:pt x="32274" y="19487"/>
                  </a:lnTo>
                  <a:lnTo>
                    <a:pt x="32817" y="18944"/>
                  </a:lnTo>
                  <a:lnTo>
                    <a:pt x="33315" y="18355"/>
                  </a:lnTo>
                  <a:lnTo>
                    <a:pt x="33767" y="17744"/>
                  </a:lnTo>
                  <a:lnTo>
                    <a:pt x="34197" y="17088"/>
                  </a:lnTo>
                  <a:lnTo>
                    <a:pt x="34582" y="16409"/>
                  </a:lnTo>
                  <a:lnTo>
                    <a:pt x="34922" y="15707"/>
                  </a:lnTo>
                  <a:lnTo>
                    <a:pt x="35216" y="14983"/>
                  </a:lnTo>
                  <a:lnTo>
                    <a:pt x="35465" y="14236"/>
                  </a:lnTo>
                  <a:lnTo>
                    <a:pt x="35668" y="13467"/>
                  </a:lnTo>
                  <a:lnTo>
                    <a:pt x="35872" y="12561"/>
                  </a:lnTo>
                  <a:lnTo>
                    <a:pt x="36008" y="11679"/>
                  </a:lnTo>
                  <a:lnTo>
                    <a:pt x="36121" y="10841"/>
                  </a:lnTo>
                  <a:lnTo>
                    <a:pt x="36144" y="10434"/>
                  </a:lnTo>
                  <a:lnTo>
                    <a:pt x="36166" y="10027"/>
                  </a:lnTo>
                  <a:lnTo>
                    <a:pt x="36144" y="9461"/>
                  </a:lnTo>
                  <a:lnTo>
                    <a:pt x="36121" y="8918"/>
                  </a:lnTo>
                  <a:lnTo>
                    <a:pt x="36053" y="8352"/>
                  </a:lnTo>
                  <a:lnTo>
                    <a:pt x="35963" y="7831"/>
                  </a:lnTo>
                  <a:lnTo>
                    <a:pt x="35827" y="7288"/>
                  </a:lnTo>
                  <a:lnTo>
                    <a:pt x="35668" y="6768"/>
                  </a:lnTo>
                  <a:lnTo>
                    <a:pt x="35487" y="6270"/>
                  </a:lnTo>
                  <a:lnTo>
                    <a:pt x="35284" y="5794"/>
                  </a:lnTo>
                  <a:lnTo>
                    <a:pt x="35057" y="5319"/>
                  </a:lnTo>
                  <a:lnTo>
                    <a:pt x="34808" y="4844"/>
                  </a:lnTo>
                  <a:lnTo>
                    <a:pt x="34514" y="4414"/>
                  </a:lnTo>
                  <a:lnTo>
                    <a:pt x="34220" y="3984"/>
                  </a:lnTo>
                  <a:lnTo>
                    <a:pt x="33903" y="3577"/>
                  </a:lnTo>
                  <a:lnTo>
                    <a:pt x="33541" y="3169"/>
                  </a:lnTo>
                  <a:lnTo>
                    <a:pt x="33179" y="2807"/>
                  </a:lnTo>
                  <a:lnTo>
                    <a:pt x="32794" y="2445"/>
                  </a:lnTo>
                  <a:lnTo>
                    <a:pt x="32409" y="2128"/>
                  </a:lnTo>
                  <a:lnTo>
                    <a:pt x="31979" y="1811"/>
                  </a:lnTo>
                  <a:lnTo>
                    <a:pt x="31549" y="1517"/>
                  </a:lnTo>
                  <a:lnTo>
                    <a:pt x="31097" y="1245"/>
                  </a:lnTo>
                  <a:lnTo>
                    <a:pt x="30644" y="996"/>
                  </a:lnTo>
                  <a:lnTo>
                    <a:pt x="30169" y="793"/>
                  </a:lnTo>
                  <a:lnTo>
                    <a:pt x="29671" y="589"/>
                  </a:lnTo>
                  <a:lnTo>
                    <a:pt x="29173" y="431"/>
                  </a:lnTo>
                  <a:lnTo>
                    <a:pt x="28653" y="272"/>
                  </a:lnTo>
                  <a:lnTo>
                    <a:pt x="28132" y="159"/>
                  </a:lnTo>
                  <a:lnTo>
                    <a:pt x="27611" y="91"/>
                  </a:lnTo>
                  <a:lnTo>
                    <a:pt x="27068" y="23"/>
                  </a:lnTo>
                  <a:lnTo>
                    <a:pt x="265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983;p52">
              <a:extLst>
                <a:ext uri="{FF2B5EF4-FFF2-40B4-BE49-F238E27FC236}">
                  <a16:creationId xmlns:a16="http://schemas.microsoft.com/office/drawing/2014/main" xmlns="" id="{FAFC99F7-6233-4E3C-B1CF-7EF1231D3AA3}"/>
                </a:ext>
              </a:extLst>
            </p:cNvPr>
            <p:cNvSpPr/>
            <p:nvPr/>
          </p:nvSpPr>
          <p:spPr>
            <a:xfrm>
              <a:off x="6100484" y="2466282"/>
              <a:ext cx="146045" cy="163757"/>
            </a:xfrm>
            <a:custGeom>
              <a:avLst/>
              <a:gdLst/>
              <a:ahLst/>
              <a:cxnLst/>
              <a:rect l="l" t="t" r="r" b="b"/>
              <a:pathLst>
                <a:path w="9326" h="10457" extrusionOk="0">
                  <a:moveTo>
                    <a:pt x="1766" y="1"/>
                  </a:moveTo>
                  <a:lnTo>
                    <a:pt x="1" y="10457"/>
                  </a:lnTo>
                  <a:lnTo>
                    <a:pt x="9325" y="4074"/>
                  </a:lnTo>
                  <a:lnTo>
                    <a:pt x="17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984;p52">
              <a:extLst>
                <a:ext uri="{FF2B5EF4-FFF2-40B4-BE49-F238E27FC236}">
                  <a16:creationId xmlns:a16="http://schemas.microsoft.com/office/drawing/2014/main" xmlns="" id="{2E436B22-9F8A-494D-9C61-2F241E5E27F4}"/>
                </a:ext>
              </a:extLst>
            </p:cNvPr>
            <p:cNvSpPr/>
            <p:nvPr/>
          </p:nvSpPr>
          <p:spPr>
            <a:xfrm>
              <a:off x="6213196" y="2248658"/>
              <a:ext cx="351598" cy="183253"/>
            </a:xfrm>
            <a:custGeom>
              <a:avLst/>
              <a:gdLst/>
              <a:ahLst/>
              <a:cxnLst/>
              <a:rect l="l" t="t" r="r" b="b"/>
              <a:pathLst>
                <a:path w="22452" h="11702" extrusionOk="0">
                  <a:moveTo>
                    <a:pt x="4142" y="4708"/>
                  </a:moveTo>
                  <a:lnTo>
                    <a:pt x="4255" y="4731"/>
                  </a:lnTo>
                  <a:lnTo>
                    <a:pt x="4414" y="4776"/>
                  </a:lnTo>
                  <a:lnTo>
                    <a:pt x="4550" y="4866"/>
                  </a:lnTo>
                  <a:lnTo>
                    <a:pt x="4685" y="4980"/>
                  </a:lnTo>
                  <a:lnTo>
                    <a:pt x="4799" y="5115"/>
                  </a:lnTo>
                  <a:lnTo>
                    <a:pt x="4912" y="5296"/>
                  </a:lnTo>
                  <a:lnTo>
                    <a:pt x="5025" y="5477"/>
                  </a:lnTo>
                  <a:lnTo>
                    <a:pt x="5093" y="5704"/>
                  </a:lnTo>
                  <a:lnTo>
                    <a:pt x="5161" y="5930"/>
                  </a:lnTo>
                  <a:lnTo>
                    <a:pt x="5229" y="6202"/>
                  </a:lnTo>
                  <a:lnTo>
                    <a:pt x="5251" y="6496"/>
                  </a:lnTo>
                  <a:lnTo>
                    <a:pt x="5274" y="6790"/>
                  </a:lnTo>
                  <a:lnTo>
                    <a:pt x="5251" y="7107"/>
                  </a:lnTo>
                  <a:lnTo>
                    <a:pt x="5206" y="7401"/>
                  </a:lnTo>
                  <a:lnTo>
                    <a:pt x="5138" y="7718"/>
                  </a:lnTo>
                  <a:lnTo>
                    <a:pt x="5048" y="8012"/>
                  </a:lnTo>
                  <a:lnTo>
                    <a:pt x="4912" y="8306"/>
                  </a:lnTo>
                  <a:lnTo>
                    <a:pt x="4663" y="7899"/>
                  </a:lnTo>
                  <a:lnTo>
                    <a:pt x="4391" y="7356"/>
                  </a:lnTo>
                  <a:lnTo>
                    <a:pt x="4188" y="6835"/>
                  </a:lnTo>
                  <a:lnTo>
                    <a:pt x="4029" y="6360"/>
                  </a:lnTo>
                  <a:lnTo>
                    <a:pt x="3916" y="5930"/>
                  </a:lnTo>
                  <a:lnTo>
                    <a:pt x="3848" y="5545"/>
                  </a:lnTo>
                  <a:lnTo>
                    <a:pt x="3825" y="5229"/>
                  </a:lnTo>
                  <a:lnTo>
                    <a:pt x="3848" y="5093"/>
                  </a:lnTo>
                  <a:lnTo>
                    <a:pt x="3871" y="4980"/>
                  </a:lnTo>
                  <a:lnTo>
                    <a:pt x="3893" y="4866"/>
                  </a:lnTo>
                  <a:lnTo>
                    <a:pt x="3939" y="4799"/>
                  </a:lnTo>
                  <a:lnTo>
                    <a:pt x="4029" y="4731"/>
                  </a:lnTo>
                  <a:lnTo>
                    <a:pt x="4074" y="4708"/>
                  </a:lnTo>
                  <a:close/>
                  <a:moveTo>
                    <a:pt x="12403" y="3146"/>
                  </a:moveTo>
                  <a:lnTo>
                    <a:pt x="12584" y="3192"/>
                  </a:lnTo>
                  <a:lnTo>
                    <a:pt x="12765" y="3237"/>
                  </a:lnTo>
                  <a:lnTo>
                    <a:pt x="12946" y="3350"/>
                  </a:lnTo>
                  <a:lnTo>
                    <a:pt x="13105" y="3463"/>
                  </a:lnTo>
                  <a:lnTo>
                    <a:pt x="13263" y="3622"/>
                  </a:lnTo>
                  <a:lnTo>
                    <a:pt x="13399" y="3780"/>
                  </a:lnTo>
                  <a:lnTo>
                    <a:pt x="13535" y="3984"/>
                  </a:lnTo>
                  <a:lnTo>
                    <a:pt x="13648" y="4210"/>
                  </a:lnTo>
                  <a:lnTo>
                    <a:pt x="13761" y="4436"/>
                  </a:lnTo>
                  <a:lnTo>
                    <a:pt x="13851" y="4708"/>
                  </a:lnTo>
                  <a:lnTo>
                    <a:pt x="13942" y="4980"/>
                  </a:lnTo>
                  <a:lnTo>
                    <a:pt x="13987" y="5251"/>
                  </a:lnTo>
                  <a:lnTo>
                    <a:pt x="14032" y="5568"/>
                  </a:lnTo>
                  <a:lnTo>
                    <a:pt x="14078" y="5885"/>
                  </a:lnTo>
                  <a:lnTo>
                    <a:pt x="14078" y="6202"/>
                  </a:lnTo>
                  <a:lnTo>
                    <a:pt x="14078" y="6541"/>
                  </a:lnTo>
                  <a:lnTo>
                    <a:pt x="14055" y="6881"/>
                  </a:lnTo>
                  <a:lnTo>
                    <a:pt x="14010" y="7288"/>
                  </a:lnTo>
                  <a:lnTo>
                    <a:pt x="13919" y="7718"/>
                  </a:lnTo>
                  <a:lnTo>
                    <a:pt x="13806" y="8148"/>
                  </a:lnTo>
                  <a:lnTo>
                    <a:pt x="13670" y="8578"/>
                  </a:lnTo>
                  <a:lnTo>
                    <a:pt x="13602" y="8510"/>
                  </a:lnTo>
                  <a:lnTo>
                    <a:pt x="13308" y="8148"/>
                  </a:lnTo>
                  <a:lnTo>
                    <a:pt x="13059" y="7786"/>
                  </a:lnTo>
                  <a:lnTo>
                    <a:pt x="12833" y="7424"/>
                  </a:lnTo>
                  <a:lnTo>
                    <a:pt x="12607" y="7039"/>
                  </a:lnTo>
                  <a:lnTo>
                    <a:pt x="12426" y="6654"/>
                  </a:lnTo>
                  <a:lnTo>
                    <a:pt x="12267" y="6270"/>
                  </a:lnTo>
                  <a:lnTo>
                    <a:pt x="12154" y="5907"/>
                  </a:lnTo>
                  <a:lnTo>
                    <a:pt x="12041" y="5545"/>
                  </a:lnTo>
                  <a:lnTo>
                    <a:pt x="11950" y="5183"/>
                  </a:lnTo>
                  <a:lnTo>
                    <a:pt x="11882" y="4844"/>
                  </a:lnTo>
                  <a:lnTo>
                    <a:pt x="11860" y="4527"/>
                  </a:lnTo>
                  <a:lnTo>
                    <a:pt x="11837" y="4233"/>
                  </a:lnTo>
                  <a:lnTo>
                    <a:pt x="11860" y="3984"/>
                  </a:lnTo>
                  <a:lnTo>
                    <a:pt x="11882" y="3735"/>
                  </a:lnTo>
                  <a:lnTo>
                    <a:pt x="11950" y="3531"/>
                  </a:lnTo>
                  <a:lnTo>
                    <a:pt x="12018" y="3373"/>
                  </a:lnTo>
                  <a:lnTo>
                    <a:pt x="12086" y="3282"/>
                  </a:lnTo>
                  <a:lnTo>
                    <a:pt x="12177" y="3214"/>
                  </a:lnTo>
                  <a:lnTo>
                    <a:pt x="12290" y="3169"/>
                  </a:lnTo>
                  <a:lnTo>
                    <a:pt x="12403" y="3146"/>
                  </a:lnTo>
                  <a:close/>
                  <a:moveTo>
                    <a:pt x="21343" y="1"/>
                  </a:moveTo>
                  <a:lnTo>
                    <a:pt x="21297" y="23"/>
                  </a:lnTo>
                  <a:lnTo>
                    <a:pt x="21252" y="46"/>
                  </a:lnTo>
                  <a:lnTo>
                    <a:pt x="21229" y="91"/>
                  </a:lnTo>
                  <a:lnTo>
                    <a:pt x="21207" y="136"/>
                  </a:lnTo>
                  <a:lnTo>
                    <a:pt x="21229" y="182"/>
                  </a:lnTo>
                  <a:lnTo>
                    <a:pt x="21297" y="363"/>
                  </a:lnTo>
                  <a:lnTo>
                    <a:pt x="21478" y="793"/>
                  </a:lnTo>
                  <a:lnTo>
                    <a:pt x="21705" y="1472"/>
                  </a:lnTo>
                  <a:lnTo>
                    <a:pt x="21818" y="1856"/>
                  </a:lnTo>
                  <a:lnTo>
                    <a:pt x="21931" y="2309"/>
                  </a:lnTo>
                  <a:lnTo>
                    <a:pt x="22022" y="2784"/>
                  </a:lnTo>
                  <a:lnTo>
                    <a:pt x="22112" y="3282"/>
                  </a:lnTo>
                  <a:lnTo>
                    <a:pt x="22157" y="3825"/>
                  </a:lnTo>
                  <a:lnTo>
                    <a:pt x="22180" y="4369"/>
                  </a:lnTo>
                  <a:lnTo>
                    <a:pt x="22180" y="4912"/>
                  </a:lnTo>
                  <a:lnTo>
                    <a:pt x="22112" y="5477"/>
                  </a:lnTo>
                  <a:lnTo>
                    <a:pt x="22067" y="5749"/>
                  </a:lnTo>
                  <a:lnTo>
                    <a:pt x="21999" y="6021"/>
                  </a:lnTo>
                  <a:lnTo>
                    <a:pt x="21931" y="6315"/>
                  </a:lnTo>
                  <a:lnTo>
                    <a:pt x="21841" y="6586"/>
                  </a:lnTo>
                  <a:lnTo>
                    <a:pt x="21727" y="6835"/>
                  </a:lnTo>
                  <a:lnTo>
                    <a:pt x="21614" y="7084"/>
                  </a:lnTo>
                  <a:lnTo>
                    <a:pt x="21501" y="7311"/>
                  </a:lnTo>
                  <a:lnTo>
                    <a:pt x="21365" y="7560"/>
                  </a:lnTo>
                  <a:lnTo>
                    <a:pt x="21207" y="7786"/>
                  </a:lnTo>
                  <a:lnTo>
                    <a:pt x="21048" y="7990"/>
                  </a:lnTo>
                  <a:lnTo>
                    <a:pt x="20867" y="8193"/>
                  </a:lnTo>
                  <a:lnTo>
                    <a:pt x="20686" y="8397"/>
                  </a:lnTo>
                  <a:lnTo>
                    <a:pt x="20483" y="8601"/>
                  </a:lnTo>
                  <a:lnTo>
                    <a:pt x="20279" y="8782"/>
                  </a:lnTo>
                  <a:lnTo>
                    <a:pt x="20053" y="8940"/>
                  </a:lnTo>
                  <a:lnTo>
                    <a:pt x="19804" y="9121"/>
                  </a:lnTo>
                  <a:lnTo>
                    <a:pt x="19306" y="9415"/>
                  </a:lnTo>
                  <a:lnTo>
                    <a:pt x="18740" y="9710"/>
                  </a:lnTo>
                  <a:lnTo>
                    <a:pt x="18333" y="9868"/>
                  </a:lnTo>
                  <a:lnTo>
                    <a:pt x="17925" y="10004"/>
                  </a:lnTo>
                  <a:lnTo>
                    <a:pt x="17540" y="10072"/>
                  </a:lnTo>
                  <a:lnTo>
                    <a:pt x="17178" y="10117"/>
                  </a:lnTo>
                  <a:lnTo>
                    <a:pt x="16816" y="10140"/>
                  </a:lnTo>
                  <a:lnTo>
                    <a:pt x="16477" y="10117"/>
                  </a:lnTo>
                  <a:lnTo>
                    <a:pt x="16160" y="10072"/>
                  </a:lnTo>
                  <a:lnTo>
                    <a:pt x="15843" y="10004"/>
                  </a:lnTo>
                  <a:lnTo>
                    <a:pt x="15549" y="9913"/>
                  </a:lnTo>
                  <a:lnTo>
                    <a:pt x="15255" y="9800"/>
                  </a:lnTo>
                  <a:lnTo>
                    <a:pt x="14983" y="9664"/>
                  </a:lnTo>
                  <a:lnTo>
                    <a:pt x="14734" y="9506"/>
                  </a:lnTo>
                  <a:lnTo>
                    <a:pt x="14485" y="9348"/>
                  </a:lnTo>
                  <a:lnTo>
                    <a:pt x="14259" y="9166"/>
                  </a:lnTo>
                  <a:lnTo>
                    <a:pt x="14055" y="8963"/>
                  </a:lnTo>
                  <a:lnTo>
                    <a:pt x="13851" y="8782"/>
                  </a:lnTo>
                  <a:lnTo>
                    <a:pt x="14032" y="8306"/>
                  </a:lnTo>
                  <a:lnTo>
                    <a:pt x="14168" y="7831"/>
                  </a:lnTo>
                  <a:lnTo>
                    <a:pt x="14259" y="7356"/>
                  </a:lnTo>
                  <a:lnTo>
                    <a:pt x="14304" y="6903"/>
                  </a:lnTo>
                  <a:lnTo>
                    <a:pt x="14327" y="6519"/>
                  </a:lnTo>
                  <a:lnTo>
                    <a:pt x="14327" y="6156"/>
                  </a:lnTo>
                  <a:lnTo>
                    <a:pt x="14327" y="5817"/>
                  </a:lnTo>
                  <a:lnTo>
                    <a:pt x="14281" y="5477"/>
                  </a:lnTo>
                  <a:lnTo>
                    <a:pt x="14236" y="5161"/>
                  </a:lnTo>
                  <a:lnTo>
                    <a:pt x="14168" y="4844"/>
                  </a:lnTo>
                  <a:lnTo>
                    <a:pt x="14078" y="4550"/>
                  </a:lnTo>
                  <a:lnTo>
                    <a:pt x="13965" y="4278"/>
                  </a:lnTo>
                  <a:lnTo>
                    <a:pt x="13851" y="4029"/>
                  </a:lnTo>
                  <a:lnTo>
                    <a:pt x="13716" y="3803"/>
                  </a:lnTo>
                  <a:lnTo>
                    <a:pt x="13580" y="3599"/>
                  </a:lnTo>
                  <a:lnTo>
                    <a:pt x="13421" y="3418"/>
                  </a:lnTo>
                  <a:lnTo>
                    <a:pt x="13240" y="3237"/>
                  </a:lnTo>
                  <a:lnTo>
                    <a:pt x="13059" y="3124"/>
                  </a:lnTo>
                  <a:lnTo>
                    <a:pt x="12856" y="3011"/>
                  </a:lnTo>
                  <a:lnTo>
                    <a:pt x="12652" y="2943"/>
                  </a:lnTo>
                  <a:lnTo>
                    <a:pt x="12516" y="2920"/>
                  </a:lnTo>
                  <a:lnTo>
                    <a:pt x="12403" y="2897"/>
                  </a:lnTo>
                  <a:lnTo>
                    <a:pt x="12267" y="2920"/>
                  </a:lnTo>
                  <a:lnTo>
                    <a:pt x="12154" y="2943"/>
                  </a:lnTo>
                  <a:lnTo>
                    <a:pt x="12064" y="2988"/>
                  </a:lnTo>
                  <a:lnTo>
                    <a:pt x="11973" y="3056"/>
                  </a:lnTo>
                  <a:lnTo>
                    <a:pt x="11882" y="3146"/>
                  </a:lnTo>
                  <a:lnTo>
                    <a:pt x="11815" y="3237"/>
                  </a:lnTo>
                  <a:lnTo>
                    <a:pt x="11701" y="3441"/>
                  </a:lnTo>
                  <a:lnTo>
                    <a:pt x="11634" y="3667"/>
                  </a:lnTo>
                  <a:lnTo>
                    <a:pt x="11611" y="3938"/>
                  </a:lnTo>
                  <a:lnTo>
                    <a:pt x="11588" y="4233"/>
                  </a:lnTo>
                  <a:lnTo>
                    <a:pt x="11611" y="4550"/>
                  </a:lnTo>
                  <a:lnTo>
                    <a:pt x="11634" y="4889"/>
                  </a:lnTo>
                  <a:lnTo>
                    <a:pt x="11701" y="5251"/>
                  </a:lnTo>
                  <a:lnTo>
                    <a:pt x="11792" y="5636"/>
                  </a:lnTo>
                  <a:lnTo>
                    <a:pt x="11928" y="6021"/>
                  </a:lnTo>
                  <a:lnTo>
                    <a:pt x="12064" y="6405"/>
                  </a:lnTo>
                  <a:lnTo>
                    <a:pt x="12222" y="6790"/>
                  </a:lnTo>
                  <a:lnTo>
                    <a:pt x="12426" y="7198"/>
                  </a:lnTo>
                  <a:lnTo>
                    <a:pt x="12629" y="7582"/>
                  </a:lnTo>
                  <a:lnTo>
                    <a:pt x="12878" y="7967"/>
                  </a:lnTo>
                  <a:lnTo>
                    <a:pt x="13127" y="8329"/>
                  </a:lnTo>
                  <a:lnTo>
                    <a:pt x="13421" y="8669"/>
                  </a:lnTo>
                  <a:lnTo>
                    <a:pt x="13557" y="8827"/>
                  </a:lnTo>
                  <a:lnTo>
                    <a:pt x="13444" y="9076"/>
                  </a:lnTo>
                  <a:lnTo>
                    <a:pt x="13308" y="9325"/>
                  </a:lnTo>
                  <a:lnTo>
                    <a:pt x="13172" y="9551"/>
                  </a:lnTo>
                  <a:lnTo>
                    <a:pt x="13014" y="9778"/>
                  </a:lnTo>
                  <a:lnTo>
                    <a:pt x="12856" y="9981"/>
                  </a:lnTo>
                  <a:lnTo>
                    <a:pt x="12675" y="10185"/>
                  </a:lnTo>
                  <a:lnTo>
                    <a:pt x="12471" y="10389"/>
                  </a:lnTo>
                  <a:lnTo>
                    <a:pt x="12267" y="10570"/>
                  </a:lnTo>
                  <a:lnTo>
                    <a:pt x="12041" y="10728"/>
                  </a:lnTo>
                  <a:lnTo>
                    <a:pt x="11792" y="10887"/>
                  </a:lnTo>
                  <a:lnTo>
                    <a:pt x="11543" y="11022"/>
                  </a:lnTo>
                  <a:lnTo>
                    <a:pt x="11271" y="11158"/>
                  </a:lnTo>
                  <a:lnTo>
                    <a:pt x="11000" y="11249"/>
                  </a:lnTo>
                  <a:lnTo>
                    <a:pt x="10683" y="11339"/>
                  </a:lnTo>
                  <a:lnTo>
                    <a:pt x="10366" y="11407"/>
                  </a:lnTo>
                  <a:lnTo>
                    <a:pt x="10049" y="11430"/>
                  </a:lnTo>
                  <a:lnTo>
                    <a:pt x="9574" y="11452"/>
                  </a:lnTo>
                  <a:lnTo>
                    <a:pt x="9144" y="11430"/>
                  </a:lnTo>
                  <a:lnTo>
                    <a:pt x="8714" y="11362"/>
                  </a:lnTo>
                  <a:lnTo>
                    <a:pt x="8329" y="11249"/>
                  </a:lnTo>
                  <a:lnTo>
                    <a:pt x="7944" y="11113"/>
                  </a:lnTo>
                  <a:lnTo>
                    <a:pt x="7582" y="10932"/>
                  </a:lnTo>
                  <a:lnTo>
                    <a:pt x="7243" y="10728"/>
                  </a:lnTo>
                  <a:lnTo>
                    <a:pt x="6903" y="10524"/>
                  </a:lnTo>
                  <a:lnTo>
                    <a:pt x="6609" y="10275"/>
                  </a:lnTo>
                  <a:lnTo>
                    <a:pt x="6338" y="10027"/>
                  </a:lnTo>
                  <a:lnTo>
                    <a:pt x="6066" y="9778"/>
                  </a:lnTo>
                  <a:lnTo>
                    <a:pt x="5817" y="9529"/>
                  </a:lnTo>
                  <a:lnTo>
                    <a:pt x="5591" y="9257"/>
                  </a:lnTo>
                  <a:lnTo>
                    <a:pt x="5410" y="9008"/>
                  </a:lnTo>
                  <a:lnTo>
                    <a:pt x="5070" y="8533"/>
                  </a:lnTo>
                  <a:lnTo>
                    <a:pt x="5229" y="8216"/>
                  </a:lnTo>
                  <a:lnTo>
                    <a:pt x="5342" y="7876"/>
                  </a:lnTo>
                  <a:lnTo>
                    <a:pt x="5432" y="7537"/>
                  </a:lnTo>
                  <a:lnTo>
                    <a:pt x="5500" y="7198"/>
                  </a:lnTo>
                  <a:lnTo>
                    <a:pt x="5523" y="6835"/>
                  </a:lnTo>
                  <a:lnTo>
                    <a:pt x="5500" y="6496"/>
                  </a:lnTo>
                  <a:lnTo>
                    <a:pt x="5478" y="6179"/>
                  </a:lnTo>
                  <a:lnTo>
                    <a:pt x="5410" y="5862"/>
                  </a:lnTo>
                  <a:lnTo>
                    <a:pt x="5342" y="5591"/>
                  </a:lnTo>
                  <a:lnTo>
                    <a:pt x="5229" y="5364"/>
                  </a:lnTo>
                  <a:lnTo>
                    <a:pt x="5115" y="5138"/>
                  </a:lnTo>
                  <a:lnTo>
                    <a:pt x="4980" y="4934"/>
                  </a:lnTo>
                  <a:lnTo>
                    <a:pt x="4844" y="4776"/>
                  </a:lnTo>
                  <a:lnTo>
                    <a:pt x="4685" y="4640"/>
                  </a:lnTo>
                  <a:lnTo>
                    <a:pt x="4504" y="4550"/>
                  </a:lnTo>
                  <a:lnTo>
                    <a:pt x="4323" y="4482"/>
                  </a:lnTo>
                  <a:lnTo>
                    <a:pt x="4210" y="4459"/>
                  </a:lnTo>
                  <a:lnTo>
                    <a:pt x="4029" y="4459"/>
                  </a:lnTo>
                  <a:lnTo>
                    <a:pt x="3961" y="4482"/>
                  </a:lnTo>
                  <a:lnTo>
                    <a:pt x="3825" y="4550"/>
                  </a:lnTo>
                  <a:lnTo>
                    <a:pt x="3758" y="4640"/>
                  </a:lnTo>
                  <a:lnTo>
                    <a:pt x="3690" y="4753"/>
                  </a:lnTo>
                  <a:lnTo>
                    <a:pt x="3644" y="4866"/>
                  </a:lnTo>
                  <a:lnTo>
                    <a:pt x="3599" y="5025"/>
                  </a:lnTo>
                  <a:lnTo>
                    <a:pt x="3599" y="5183"/>
                  </a:lnTo>
                  <a:lnTo>
                    <a:pt x="3577" y="5364"/>
                  </a:lnTo>
                  <a:lnTo>
                    <a:pt x="3599" y="5545"/>
                  </a:lnTo>
                  <a:lnTo>
                    <a:pt x="3667" y="5975"/>
                  </a:lnTo>
                  <a:lnTo>
                    <a:pt x="3780" y="6451"/>
                  </a:lnTo>
                  <a:lnTo>
                    <a:pt x="3961" y="6949"/>
                  </a:lnTo>
                  <a:lnTo>
                    <a:pt x="4188" y="7469"/>
                  </a:lnTo>
                  <a:lnTo>
                    <a:pt x="4459" y="8012"/>
                  </a:lnTo>
                  <a:lnTo>
                    <a:pt x="4753" y="8533"/>
                  </a:lnTo>
                  <a:lnTo>
                    <a:pt x="4572" y="8782"/>
                  </a:lnTo>
                  <a:lnTo>
                    <a:pt x="4369" y="9008"/>
                  </a:lnTo>
                  <a:lnTo>
                    <a:pt x="4188" y="9144"/>
                  </a:lnTo>
                  <a:lnTo>
                    <a:pt x="4007" y="9280"/>
                  </a:lnTo>
                  <a:lnTo>
                    <a:pt x="3803" y="9393"/>
                  </a:lnTo>
                  <a:lnTo>
                    <a:pt x="3577" y="9483"/>
                  </a:lnTo>
                  <a:lnTo>
                    <a:pt x="3350" y="9551"/>
                  </a:lnTo>
                  <a:lnTo>
                    <a:pt x="3124" y="9619"/>
                  </a:lnTo>
                  <a:lnTo>
                    <a:pt x="2875" y="9642"/>
                  </a:lnTo>
                  <a:lnTo>
                    <a:pt x="2626" y="9664"/>
                  </a:lnTo>
                  <a:lnTo>
                    <a:pt x="2354" y="9687"/>
                  </a:lnTo>
                  <a:lnTo>
                    <a:pt x="2060" y="9664"/>
                  </a:lnTo>
                  <a:lnTo>
                    <a:pt x="1766" y="9642"/>
                  </a:lnTo>
                  <a:lnTo>
                    <a:pt x="1472" y="9597"/>
                  </a:lnTo>
                  <a:lnTo>
                    <a:pt x="1155" y="9529"/>
                  </a:lnTo>
                  <a:lnTo>
                    <a:pt x="838" y="9438"/>
                  </a:lnTo>
                  <a:lnTo>
                    <a:pt x="521" y="9348"/>
                  </a:lnTo>
                  <a:lnTo>
                    <a:pt x="182" y="9234"/>
                  </a:lnTo>
                  <a:lnTo>
                    <a:pt x="69" y="9234"/>
                  </a:lnTo>
                  <a:lnTo>
                    <a:pt x="46" y="9257"/>
                  </a:lnTo>
                  <a:lnTo>
                    <a:pt x="23" y="9302"/>
                  </a:lnTo>
                  <a:lnTo>
                    <a:pt x="1" y="9370"/>
                  </a:lnTo>
                  <a:lnTo>
                    <a:pt x="23" y="9415"/>
                  </a:lnTo>
                  <a:lnTo>
                    <a:pt x="46" y="9438"/>
                  </a:lnTo>
                  <a:lnTo>
                    <a:pt x="91" y="9461"/>
                  </a:lnTo>
                  <a:lnTo>
                    <a:pt x="521" y="9619"/>
                  </a:lnTo>
                  <a:lnTo>
                    <a:pt x="951" y="9732"/>
                  </a:lnTo>
                  <a:lnTo>
                    <a:pt x="1336" y="9823"/>
                  </a:lnTo>
                  <a:lnTo>
                    <a:pt x="1721" y="9891"/>
                  </a:lnTo>
                  <a:lnTo>
                    <a:pt x="2060" y="9913"/>
                  </a:lnTo>
                  <a:lnTo>
                    <a:pt x="2377" y="9936"/>
                  </a:lnTo>
                  <a:lnTo>
                    <a:pt x="2694" y="9913"/>
                  </a:lnTo>
                  <a:lnTo>
                    <a:pt x="2965" y="9891"/>
                  </a:lnTo>
                  <a:lnTo>
                    <a:pt x="3237" y="9845"/>
                  </a:lnTo>
                  <a:lnTo>
                    <a:pt x="3463" y="9778"/>
                  </a:lnTo>
                  <a:lnTo>
                    <a:pt x="3690" y="9710"/>
                  </a:lnTo>
                  <a:lnTo>
                    <a:pt x="3893" y="9619"/>
                  </a:lnTo>
                  <a:lnTo>
                    <a:pt x="4074" y="9529"/>
                  </a:lnTo>
                  <a:lnTo>
                    <a:pt x="4233" y="9415"/>
                  </a:lnTo>
                  <a:lnTo>
                    <a:pt x="4527" y="9189"/>
                  </a:lnTo>
                  <a:lnTo>
                    <a:pt x="4731" y="8985"/>
                  </a:lnTo>
                  <a:lnTo>
                    <a:pt x="4912" y="8759"/>
                  </a:lnTo>
                  <a:lnTo>
                    <a:pt x="5251" y="9234"/>
                  </a:lnTo>
                  <a:lnTo>
                    <a:pt x="5659" y="9710"/>
                  </a:lnTo>
                  <a:lnTo>
                    <a:pt x="5885" y="9959"/>
                  </a:lnTo>
                  <a:lnTo>
                    <a:pt x="6157" y="10208"/>
                  </a:lnTo>
                  <a:lnTo>
                    <a:pt x="6406" y="10457"/>
                  </a:lnTo>
                  <a:lnTo>
                    <a:pt x="6700" y="10683"/>
                  </a:lnTo>
                  <a:lnTo>
                    <a:pt x="7017" y="10887"/>
                  </a:lnTo>
                  <a:lnTo>
                    <a:pt x="7333" y="11090"/>
                  </a:lnTo>
                  <a:lnTo>
                    <a:pt x="7673" y="11271"/>
                  </a:lnTo>
                  <a:lnTo>
                    <a:pt x="8035" y="11407"/>
                  </a:lnTo>
                  <a:lnTo>
                    <a:pt x="8420" y="11543"/>
                  </a:lnTo>
                  <a:lnTo>
                    <a:pt x="8805" y="11633"/>
                  </a:lnTo>
                  <a:lnTo>
                    <a:pt x="9212" y="11679"/>
                  </a:lnTo>
                  <a:lnTo>
                    <a:pt x="9642" y="11701"/>
                  </a:lnTo>
                  <a:lnTo>
                    <a:pt x="10072" y="11679"/>
                  </a:lnTo>
                  <a:lnTo>
                    <a:pt x="10411" y="11656"/>
                  </a:lnTo>
                  <a:lnTo>
                    <a:pt x="10751" y="11588"/>
                  </a:lnTo>
                  <a:lnTo>
                    <a:pt x="11045" y="11498"/>
                  </a:lnTo>
                  <a:lnTo>
                    <a:pt x="11339" y="11384"/>
                  </a:lnTo>
                  <a:lnTo>
                    <a:pt x="11634" y="11271"/>
                  </a:lnTo>
                  <a:lnTo>
                    <a:pt x="11882" y="11135"/>
                  </a:lnTo>
                  <a:lnTo>
                    <a:pt x="12131" y="10977"/>
                  </a:lnTo>
                  <a:lnTo>
                    <a:pt x="12380" y="10796"/>
                  </a:lnTo>
                  <a:lnTo>
                    <a:pt x="12607" y="10615"/>
                  </a:lnTo>
                  <a:lnTo>
                    <a:pt x="12810" y="10411"/>
                  </a:lnTo>
                  <a:lnTo>
                    <a:pt x="12991" y="10208"/>
                  </a:lnTo>
                  <a:lnTo>
                    <a:pt x="13172" y="9981"/>
                  </a:lnTo>
                  <a:lnTo>
                    <a:pt x="13331" y="9755"/>
                  </a:lnTo>
                  <a:lnTo>
                    <a:pt x="13489" y="9529"/>
                  </a:lnTo>
                  <a:lnTo>
                    <a:pt x="13625" y="9280"/>
                  </a:lnTo>
                  <a:lnTo>
                    <a:pt x="13738" y="9031"/>
                  </a:lnTo>
                  <a:lnTo>
                    <a:pt x="14032" y="9280"/>
                  </a:lnTo>
                  <a:lnTo>
                    <a:pt x="14304" y="9506"/>
                  </a:lnTo>
                  <a:lnTo>
                    <a:pt x="14598" y="9710"/>
                  </a:lnTo>
                  <a:lnTo>
                    <a:pt x="14893" y="9891"/>
                  </a:lnTo>
                  <a:lnTo>
                    <a:pt x="15187" y="10027"/>
                  </a:lnTo>
                  <a:lnTo>
                    <a:pt x="15504" y="10162"/>
                  </a:lnTo>
                  <a:lnTo>
                    <a:pt x="15820" y="10253"/>
                  </a:lnTo>
                  <a:lnTo>
                    <a:pt x="16137" y="10321"/>
                  </a:lnTo>
                  <a:lnTo>
                    <a:pt x="16477" y="10366"/>
                  </a:lnTo>
                  <a:lnTo>
                    <a:pt x="16794" y="10389"/>
                  </a:lnTo>
                  <a:lnTo>
                    <a:pt x="17133" y="10366"/>
                  </a:lnTo>
                  <a:lnTo>
                    <a:pt x="17473" y="10343"/>
                  </a:lnTo>
                  <a:lnTo>
                    <a:pt x="17812" y="10275"/>
                  </a:lnTo>
                  <a:lnTo>
                    <a:pt x="18152" y="10185"/>
                  </a:lnTo>
                  <a:lnTo>
                    <a:pt x="18514" y="10072"/>
                  </a:lnTo>
                  <a:lnTo>
                    <a:pt x="18853" y="9936"/>
                  </a:lnTo>
                  <a:lnTo>
                    <a:pt x="19419" y="9642"/>
                  </a:lnTo>
                  <a:lnTo>
                    <a:pt x="19690" y="9483"/>
                  </a:lnTo>
                  <a:lnTo>
                    <a:pt x="19962" y="9325"/>
                  </a:lnTo>
                  <a:lnTo>
                    <a:pt x="20211" y="9144"/>
                  </a:lnTo>
                  <a:lnTo>
                    <a:pt x="20437" y="8963"/>
                  </a:lnTo>
                  <a:lnTo>
                    <a:pt x="20664" y="8782"/>
                  </a:lnTo>
                  <a:lnTo>
                    <a:pt x="20867" y="8578"/>
                  </a:lnTo>
                  <a:lnTo>
                    <a:pt x="21048" y="8374"/>
                  </a:lnTo>
                  <a:lnTo>
                    <a:pt x="21252" y="8148"/>
                  </a:lnTo>
                  <a:lnTo>
                    <a:pt x="21411" y="7922"/>
                  </a:lnTo>
                  <a:lnTo>
                    <a:pt x="21569" y="7695"/>
                  </a:lnTo>
                  <a:lnTo>
                    <a:pt x="21705" y="7446"/>
                  </a:lnTo>
                  <a:lnTo>
                    <a:pt x="21841" y="7198"/>
                  </a:lnTo>
                  <a:lnTo>
                    <a:pt x="21954" y="6926"/>
                  </a:lnTo>
                  <a:lnTo>
                    <a:pt x="22067" y="6654"/>
                  </a:lnTo>
                  <a:lnTo>
                    <a:pt x="22157" y="6383"/>
                  </a:lnTo>
                  <a:lnTo>
                    <a:pt x="22248" y="6089"/>
                  </a:lnTo>
                  <a:lnTo>
                    <a:pt x="22316" y="5817"/>
                  </a:lnTo>
                  <a:lnTo>
                    <a:pt x="22361" y="5523"/>
                  </a:lnTo>
                  <a:lnTo>
                    <a:pt x="22429" y="4957"/>
                  </a:lnTo>
                  <a:lnTo>
                    <a:pt x="22452" y="4391"/>
                  </a:lnTo>
                  <a:lnTo>
                    <a:pt x="22429" y="3825"/>
                  </a:lnTo>
                  <a:lnTo>
                    <a:pt x="22384" y="3305"/>
                  </a:lnTo>
                  <a:lnTo>
                    <a:pt x="22293" y="2784"/>
                  </a:lnTo>
                  <a:lnTo>
                    <a:pt x="22203" y="2309"/>
                  </a:lnTo>
                  <a:lnTo>
                    <a:pt x="22089" y="1856"/>
                  </a:lnTo>
                  <a:lnTo>
                    <a:pt x="21976" y="1426"/>
                  </a:lnTo>
                  <a:lnTo>
                    <a:pt x="21727" y="747"/>
                  </a:lnTo>
                  <a:lnTo>
                    <a:pt x="21546" y="272"/>
                  </a:lnTo>
                  <a:lnTo>
                    <a:pt x="21456" y="91"/>
                  </a:lnTo>
                  <a:lnTo>
                    <a:pt x="21433" y="46"/>
                  </a:lnTo>
                  <a:lnTo>
                    <a:pt x="21388" y="23"/>
                  </a:lnTo>
                  <a:lnTo>
                    <a:pt x="213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985;p52">
              <a:extLst>
                <a:ext uri="{FF2B5EF4-FFF2-40B4-BE49-F238E27FC236}">
                  <a16:creationId xmlns:a16="http://schemas.microsoft.com/office/drawing/2014/main" xmlns="" id="{A175CBA0-1150-4143-ABFF-531C171B8C0C}"/>
                </a:ext>
              </a:extLst>
            </p:cNvPr>
            <p:cNvSpPr/>
            <p:nvPr/>
          </p:nvSpPr>
          <p:spPr>
            <a:xfrm>
              <a:off x="7384982" y="3393849"/>
              <a:ext cx="60260" cy="86850"/>
            </a:xfrm>
            <a:custGeom>
              <a:avLst/>
              <a:gdLst/>
              <a:ahLst/>
              <a:cxnLst/>
              <a:rect l="l" t="t" r="r" b="b"/>
              <a:pathLst>
                <a:path w="3848" h="5546" extrusionOk="0">
                  <a:moveTo>
                    <a:pt x="3689" y="1"/>
                  </a:moveTo>
                  <a:lnTo>
                    <a:pt x="3644" y="23"/>
                  </a:lnTo>
                  <a:lnTo>
                    <a:pt x="3598" y="69"/>
                  </a:lnTo>
                  <a:lnTo>
                    <a:pt x="3598" y="114"/>
                  </a:lnTo>
                  <a:lnTo>
                    <a:pt x="3259" y="4844"/>
                  </a:lnTo>
                  <a:lnTo>
                    <a:pt x="226" y="815"/>
                  </a:lnTo>
                  <a:lnTo>
                    <a:pt x="181" y="770"/>
                  </a:lnTo>
                  <a:lnTo>
                    <a:pt x="91" y="770"/>
                  </a:lnTo>
                  <a:lnTo>
                    <a:pt x="45" y="793"/>
                  </a:lnTo>
                  <a:lnTo>
                    <a:pt x="23" y="815"/>
                  </a:lnTo>
                  <a:lnTo>
                    <a:pt x="0" y="861"/>
                  </a:lnTo>
                  <a:lnTo>
                    <a:pt x="0" y="929"/>
                  </a:lnTo>
                  <a:lnTo>
                    <a:pt x="23" y="974"/>
                  </a:lnTo>
                  <a:lnTo>
                    <a:pt x="3463" y="5545"/>
                  </a:lnTo>
                  <a:lnTo>
                    <a:pt x="3847" y="136"/>
                  </a:lnTo>
                  <a:lnTo>
                    <a:pt x="3847" y="91"/>
                  </a:lnTo>
                  <a:lnTo>
                    <a:pt x="3825" y="46"/>
                  </a:lnTo>
                  <a:lnTo>
                    <a:pt x="3780" y="23"/>
                  </a:lnTo>
                  <a:lnTo>
                    <a:pt x="37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986;p52">
              <a:extLst>
                <a:ext uri="{FF2B5EF4-FFF2-40B4-BE49-F238E27FC236}">
                  <a16:creationId xmlns:a16="http://schemas.microsoft.com/office/drawing/2014/main" xmlns="" id="{817ACDC2-6D6E-4E9A-B031-741086B1E42C}"/>
                </a:ext>
              </a:extLst>
            </p:cNvPr>
            <p:cNvSpPr/>
            <p:nvPr/>
          </p:nvSpPr>
          <p:spPr>
            <a:xfrm>
              <a:off x="7591612" y="3065987"/>
              <a:ext cx="183598" cy="69844"/>
            </a:xfrm>
            <a:custGeom>
              <a:avLst/>
              <a:gdLst/>
              <a:ahLst/>
              <a:cxnLst/>
              <a:rect l="l" t="t" r="r" b="b"/>
              <a:pathLst>
                <a:path w="11724" h="4460" extrusionOk="0">
                  <a:moveTo>
                    <a:pt x="10502" y="1"/>
                  </a:moveTo>
                  <a:lnTo>
                    <a:pt x="9596" y="24"/>
                  </a:lnTo>
                  <a:lnTo>
                    <a:pt x="7469" y="92"/>
                  </a:lnTo>
                  <a:lnTo>
                    <a:pt x="6224" y="159"/>
                  </a:lnTo>
                  <a:lnTo>
                    <a:pt x="4979" y="227"/>
                  </a:lnTo>
                  <a:lnTo>
                    <a:pt x="3871" y="340"/>
                  </a:lnTo>
                  <a:lnTo>
                    <a:pt x="3395" y="386"/>
                  </a:lnTo>
                  <a:lnTo>
                    <a:pt x="2988" y="454"/>
                  </a:lnTo>
                  <a:lnTo>
                    <a:pt x="2286" y="589"/>
                  </a:lnTo>
                  <a:lnTo>
                    <a:pt x="1698" y="748"/>
                  </a:lnTo>
                  <a:lnTo>
                    <a:pt x="1177" y="929"/>
                  </a:lnTo>
                  <a:lnTo>
                    <a:pt x="770" y="1110"/>
                  </a:lnTo>
                  <a:lnTo>
                    <a:pt x="430" y="1291"/>
                  </a:lnTo>
                  <a:lnTo>
                    <a:pt x="182" y="1427"/>
                  </a:lnTo>
                  <a:lnTo>
                    <a:pt x="0" y="1540"/>
                  </a:lnTo>
                  <a:lnTo>
                    <a:pt x="521" y="4460"/>
                  </a:lnTo>
                  <a:lnTo>
                    <a:pt x="10366" y="4392"/>
                  </a:lnTo>
                  <a:lnTo>
                    <a:pt x="10637" y="4120"/>
                  </a:lnTo>
                  <a:lnTo>
                    <a:pt x="10864" y="3848"/>
                  </a:lnTo>
                  <a:lnTo>
                    <a:pt x="11067" y="3599"/>
                  </a:lnTo>
                  <a:lnTo>
                    <a:pt x="11226" y="3351"/>
                  </a:lnTo>
                  <a:lnTo>
                    <a:pt x="11384" y="3124"/>
                  </a:lnTo>
                  <a:lnTo>
                    <a:pt x="11498" y="2875"/>
                  </a:lnTo>
                  <a:lnTo>
                    <a:pt x="11588" y="2672"/>
                  </a:lnTo>
                  <a:lnTo>
                    <a:pt x="11656" y="2445"/>
                  </a:lnTo>
                  <a:lnTo>
                    <a:pt x="11701" y="2242"/>
                  </a:lnTo>
                  <a:lnTo>
                    <a:pt x="11724" y="2061"/>
                  </a:lnTo>
                  <a:lnTo>
                    <a:pt x="11724" y="1879"/>
                  </a:lnTo>
                  <a:lnTo>
                    <a:pt x="11724" y="1698"/>
                  </a:lnTo>
                  <a:lnTo>
                    <a:pt x="11701" y="1517"/>
                  </a:lnTo>
                  <a:lnTo>
                    <a:pt x="11656" y="1359"/>
                  </a:lnTo>
                  <a:lnTo>
                    <a:pt x="11543" y="1065"/>
                  </a:lnTo>
                  <a:lnTo>
                    <a:pt x="11407" y="816"/>
                  </a:lnTo>
                  <a:lnTo>
                    <a:pt x="11249" y="589"/>
                  </a:lnTo>
                  <a:lnTo>
                    <a:pt x="11067" y="408"/>
                  </a:lnTo>
                  <a:lnTo>
                    <a:pt x="10909" y="250"/>
                  </a:lnTo>
                  <a:lnTo>
                    <a:pt x="10615" y="46"/>
                  </a:lnTo>
                  <a:lnTo>
                    <a:pt x="10502" y="1"/>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987;p52">
              <a:extLst>
                <a:ext uri="{FF2B5EF4-FFF2-40B4-BE49-F238E27FC236}">
                  <a16:creationId xmlns:a16="http://schemas.microsoft.com/office/drawing/2014/main" xmlns="" id="{2361AB5D-2D9C-4D5B-B19C-F50CA49EA258}"/>
                </a:ext>
              </a:extLst>
            </p:cNvPr>
            <p:cNvSpPr/>
            <p:nvPr/>
          </p:nvSpPr>
          <p:spPr>
            <a:xfrm>
              <a:off x="7191803" y="2884884"/>
              <a:ext cx="454375" cy="250231"/>
            </a:xfrm>
            <a:custGeom>
              <a:avLst/>
              <a:gdLst/>
              <a:ahLst/>
              <a:cxnLst/>
              <a:rect l="l" t="t" r="r" b="b"/>
              <a:pathLst>
                <a:path w="29015" h="15979" extrusionOk="0">
                  <a:moveTo>
                    <a:pt x="498" y="0"/>
                  </a:moveTo>
                  <a:lnTo>
                    <a:pt x="340" y="68"/>
                  </a:lnTo>
                  <a:lnTo>
                    <a:pt x="227" y="158"/>
                  </a:lnTo>
                  <a:lnTo>
                    <a:pt x="114" y="272"/>
                  </a:lnTo>
                  <a:lnTo>
                    <a:pt x="46" y="407"/>
                  </a:lnTo>
                  <a:lnTo>
                    <a:pt x="1" y="566"/>
                  </a:lnTo>
                  <a:lnTo>
                    <a:pt x="1" y="724"/>
                  </a:lnTo>
                  <a:lnTo>
                    <a:pt x="46" y="883"/>
                  </a:lnTo>
                  <a:lnTo>
                    <a:pt x="5817" y="15978"/>
                  </a:lnTo>
                  <a:lnTo>
                    <a:pt x="29015" y="15978"/>
                  </a:lnTo>
                  <a:lnTo>
                    <a:pt x="23266" y="611"/>
                  </a:lnTo>
                  <a:lnTo>
                    <a:pt x="23221" y="521"/>
                  </a:lnTo>
                  <a:lnTo>
                    <a:pt x="23176" y="453"/>
                  </a:lnTo>
                  <a:lnTo>
                    <a:pt x="23108" y="385"/>
                  </a:lnTo>
                  <a:lnTo>
                    <a:pt x="23040" y="317"/>
                  </a:lnTo>
                  <a:lnTo>
                    <a:pt x="22949" y="272"/>
                  </a:lnTo>
                  <a:lnTo>
                    <a:pt x="22859" y="226"/>
                  </a:lnTo>
                  <a:lnTo>
                    <a:pt x="22768" y="204"/>
                  </a:lnTo>
                  <a:lnTo>
                    <a:pt x="22655" y="204"/>
                  </a:lnTo>
                  <a:lnTo>
                    <a:pt x="6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988;p52">
              <a:extLst>
                <a:ext uri="{FF2B5EF4-FFF2-40B4-BE49-F238E27FC236}">
                  <a16:creationId xmlns:a16="http://schemas.microsoft.com/office/drawing/2014/main" xmlns="" id="{AD23F9A3-C9AD-4A1A-BABA-88A05182946A}"/>
                </a:ext>
              </a:extLst>
            </p:cNvPr>
            <p:cNvSpPr/>
            <p:nvPr/>
          </p:nvSpPr>
          <p:spPr>
            <a:xfrm>
              <a:off x="7290342" y="3113847"/>
              <a:ext cx="426015" cy="23412"/>
            </a:xfrm>
            <a:custGeom>
              <a:avLst/>
              <a:gdLst/>
              <a:ahLst/>
              <a:cxnLst/>
              <a:rect l="l" t="t" r="r" b="b"/>
              <a:pathLst>
                <a:path w="27204" h="1495" extrusionOk="0">
                  <a:moveTo>
                    <a:pt x="0" y="0"/>
                  </a:moveTo>
                  <a:lnTo>
                    <a:pt x="0" y="1494"/>
                  </a:lnTo>
                  <a:lnTo>
                    <a:pt x="26457" y="1494"/>
                  </a:lnTo>
                  <a:lnTo>
                    <a:pt x="26615" y="1471"/>
                  </a:lnTo>
                  <a:lnTo>
                    <a:pt x="26751" y="1426"/>
                  </a:lnTo>
                  <a:lnTo>
                    <a:pt x="26864" y="1358"/>
                  </a:lnTo>
                  <a:lnTo>
                    <a:pt x="26978" y="1268"/>
                  </a:lnTo>
                  <a:lnTo>
                    <a:pt x="27068" y="1155"/>
                  </a:lnTo>
                  <a:lnTo>
                    <a:pt x="27136" y="1041"/>
                  </a:lnTo>
                  <a:lnTo>
                    <a:pt x="27181" y="883"/>
                  </a:lnTo>
                  <a:lnTo>
                    <a:pt x="27204" y="747"/>
                  </a:lnTo>
                  <a:lnTo>
                    <a:pt x="27181" y="589"/>
                  </a:lnTo>
                  <a:lnTo>
                    <a:pt x="27136" y="453"/>
                  </a:lnTo>
                  <a:lnTo>
                    <a:pt x="27068" y="317"/>
                  </a:lnTo>
                  <a:lnTo>
                    <a:pt x="26978" y="227"/>
                  </a:lnTo>
                  <a:lnTo>
                    <a:pt x="26864" y="136"/>
                  </a:lnTo>
                  <a:lnTo>
                    <a:pt x="26751" y="68"/>
                  </a:lnTo>
                  <a:lnTo>
                    <a:pt x="26615" y="23"/>
                  </a:lnTo>
                  <a:lnTo>
                    <a:pt x="264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989;p52">
              <a:extLst>
                <a:ext uri="{FF2B5EF4-FFF2-40B4-BE49-F238E27FC236}">
                  <a16:creationId xmlns:a16="http://schemas.microsoft.com/office/drawing/2014/main" xmlns="" id="{D7A0B8B3-6BC1-426D-95C9-D98F157DB1E1}"/>
                </a:ext>
              </a:extLst>
            </p:cNvPr>
            <p:cNvSpPr/>
            <p:nvPr/>
          </p:nvSpPr>
          <p:spPr>
            <a:xfrm>
              <a:off x="7395255" y="2996171"/>
              <a:ext cx="31555" cy="32620"/>
            </a:xfrm>
            <a:custGeom>
              <a:avLst/>
              <a:gdLst/>
              <a:ahLst/>
              <a:cxnLst/>
              <a:rect l="l" t="t" r="r" b="b"/>
              <a:pathLst>
                <a:path w="2015" h="2083" extrusionOk="0">
                  <a:moveTo>
                    <a:pt x="702" y="0"/>
                  </a:moveTo>
                  <a:lnTo>
                    <a:pt x="521" y="23"/>
                  </a:lnTo>
                  <a:lnTo>
                    <a:pt x="362" y="68"/>
                  </a:lnTo>
                  <a:lnTo>
                    <a:pt x="227" y="159"/>
                  </a:lnTo>
                  <a:lnTo>
                    <a:pt x="113" y="295"/>
                  </a:lnTo>
                  <a:lnTo>
                    <a:pt x="46" y="453"/>
                  </a:lnTo>
                  <a:lnTo>
                    <a:pt x="0" y="612"/>
                  </a:lnTo>
                  <a:lnTo>
                    <a:pt x="23" y="815"/>
                  </a:lnTo>
                  <a:lnTo>
                    <a:pt x="46" y="996"/>
                  </a:lnTo>
                  <a:lnTo>
                    <a:pt x="136" y="1200"/>
                  </a:lnTo>
                  <a:lnTo>
                    <a:pt x="249" y="1404"/>
                  </a:lnTo>
                  <a:lnTo>
                    <a:pt x="385" y="1607"/>
                  </a:lnTo>
                  <a:lnTo>
                    <a:pt x="566" y="1766"/>
                  </a:lnTo>
                  <a:lnTo>
                    <a:pt x="747" y="1902"/>
                  </a:lnTo>
                  <a:lnTo>
                    <a:pt x="928" y="1992"/>
                  </a:lnTo>
                  <a:lnTo>
                    <a:pt x="1132" y="2060"/>
                  </a:lnTo>
                  <a:lnTo>
                    <a:pt x="1313" y="2083"/>
                  </a:lnTo>
                  <a:lnTo>
                    <a:pt x="1494" y="2083"/>
                  </a:lnTo>
                  <a:lnTo>
                    <a:pt x="1652" y="2037"/>
                  </a:lnTo>
                  <a:lnTo>
                    <a:pt x="1788" y="1947"/>
                  </a:lnTo>
                  <a:lnTo>
                    <a:pt x="1901" y="1811"/>
                  </a:lnTo>
                  <a:lnTo>
                    <a:pt x="1969" y="1653"/>
                  </a:lnTo>
                  <a:lnTo>
                    <a:pt x="2015" y="1472"/>
                  </a:lnTo>
                  <a:lnTo>
                    <a:pt x="1992" y="1291"/>
                  </a:lnTo>
                  <a:lnTo>
                    <a:pt x="1969" y="1087"/>
                  </a:lnTo>
                  <a:lnTo>
                    <a:pt x="1879" y="883"/>
                  </a:lnTo>
                  <a:lnTo>
                    <a:pt x="1766" y="702"/>
                  </a:lnTo>
                  <a:lnTo>
                    <a:pt x="1630" y="498"/>
                  </a:lnTo>
                  <a:lnTo>
                    <a:pt x="1449" y="340"/>
                  </a:lnTo>
                  <a:lnTo>
                    <a:pt x="1268" y="204"/>
                  </a:lnTo>
                  <a:lnTo>
                    <a:pt x="1087" y="91"/>
                  </a:lnTo>
                  <a:lnTo>
                    <a:pt x="883" y="46"/>
                  </a:lnTo>
                  <a:lnTo>
                    <a:pt x="7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990;p52">
              <a:extLst>
                <a:ext uri="{FF2B5EF4-FFF2-40B4-BE49-F238E27FC236}">
                  <a16:creationId xmlns:a16="http://schemas.microsoft.com/office/drawing/2014/main" xmlns="" id="{DAFDA467-1573-4B06-B88D-6575E3FE37B9}"/>
                </a:ext>
              </a:extLst>
            </p:cNvPr>
            <p:cNvSpPr/>
            <p:nvPr/>
          </p:nvSpPr>
          <p:spPr>
            <a:xfrm>
              <a:off x="7681992" y="2653071"/>
              <a:ext cx="147455" cy="128678"/>
            </a:xfrm>
            <a:custGeom>
              <a:avLst/>
              <a:gdLst/>
              <a:ahLst/>
              <a:cxnLst/>
              <a:rect l="l" t="t" r="r" b="b"/>
              <a:pathLst>
                <a:path w="9416" h="8217" extrusionOk="0">
                  <a:moveTo>
                    <a:pt x="2264" y="1"/>
                  </a:moveTo>
                  <a:lnTo>
                    <a:pt x="1902" y="23"/>
                  </a:lnTo>
                  <a:lnTo>
                    <a:pt x="1562" y="46"/>
                  </a:lnTo>
                  <a:lnTo>
                    <a:pt x="1245" y="114"/>
                  </a:lnTo>
                  <a:lnTo>
                    <a:pt x="951" y="182"/>
                  </a:lnTo>
                  <a:lnTo>
                    <a:pt x="657" y="272"/>
                  </a:lnTo>
                  <a:lnTo>
                    <a:pt x="385" y="408"/>
                  </a:lnTo>
                  <a:lnTo>
                    <a:pt x="136" y="544"/>
                  </a:lnTo>
                  <a:lnTo>
                    <a:pt x="114" y="883"/>
                  </a:lnTo>
                  <a:lnTo>
                    <a:pt x="46" y="1743"/>
                  </a:lnTo>
                  <a:lnTo>
                    <a:pt x="23" y="2332"/>
                  </a:lnTo>
                  <a:lnTo>
                    <a:pt x="1" y="2988"/>
                  </a:lnTo>
                  <a:lnTo>
                    <a:pt x="1" y="3690"/>
                  </a:lnTo>
                  <a:lnTo>
                    <a:pt x="23" y="4414"/>
                  </a:lnTo>
                  <a:lnTo>
                    <a:pt x="46" y="5116"/>
                  </a:lnTo>
                  <a:lnTo>
                    <a:pt x="136" y="5817"/>
                  </a:lnTo>
                  <a:lnTo>
                    <a:pt x="250" y="6473"/>
                  </a:lnTo>
                  <a:lnTo>
                    <a:pt x="317" y="6768"/>
                  </a:lnTo>
                  <a:lnTo>
                    <a:pt x="408" y="7039"/>
                  </a:lnTo>
                  <a:lnTo>
                    <a:pt x="499" y="7311"/>
                  </a:lnTo>
                  <a:lnTo>
                    <a:pt x="612" y="7537"/>
                  </a:lnTo>
                  <a:lnTo>
                    <a:pt x="725" y="7741"/>
                  </a:lnTo>
                  <a:lnTo>
                    <a:pt x="883" y="7922"/>
                  </a:lnTo>
                  <a:lnTo>
                    <a:pt x="1019" y="8058"/>
                  </a:lnTo>
                  <a:lnTo>
                    <a:pt x="1200" y="8148"/>
                  </a:lnTo>
                  <a:lnTo>
                    <a:pt x="1381" y="8216"/>
                  </a:lnTo>
                  <a:lnTo>
                    <a:pt x="1585" y="8216"/>
                  </a:lnTo>
                  <a:lnTo>
                    <a:pt x="1811" y="8193"/>
                  </a:lnTo>
                  <a:lnTo>
                    <a:pt x="2060" y="8148"/>
                  </a:lnTo>
                  <a:lnTo>
                    <a:pt x="2309" y="8058"/>
                  </a:lnTo>
                  <a:lnTo>
                    <a:pt x="2581" y="7922"/>
                  </a:lnTo>
                  <a:lnTo>
                    <a:pt x="2875" y="7763"/>
                  </a:lnTo>
                  <a:lnTo>
                    <a:pt x="3169" y="7582"/>
                  </a:lnTo>
                  <a:lnTo>
                    <a:pt x="3463" y="7379"/>
                  </a:lnTo>
                  <a:lnTo>
                    <a:pt x="3780" y="7152"/>
                  </a:lnTo>
                  <a:lnTo>
                    <a:pt x="4414" y="6632"/>
                  </a:lnTo>
                  <a:lnTo>
                    <a:pt x="5070" y="6066"/>
                  </a:lnTo>
                  <a:lnTo>
                    <a:pt x="5727" y="5478"/>
                  </a:lnTo>
                  <a:lnTo>
                    <a:pt x="6360" y="4844"/>
                  </a:lnTo>
                  <a:lnTo>
                    <a:pt x="6971" y="4210"/>
                  </a:lnTo>
                  <a:lnTo>
                    <a:pt x="7537" y="3622"/>
                  </a:lnTo>
                  <a:lnTo>
                    <a:pt x="8510" y="2535"/>
                  </a:lnTo>
                  <a:lnTo>
                    <a:pt x="9167" y="1789"/>
                  </a:lnTo>
                  <a:lnTo>
                    <a:pt x="9416" y="1494"/>
                  </a:lnTo>
                  <a:lnTo>
                    <a:pt x="9099" y="1404"/>
                  </a:lnTo>
                  <a:lnTo>
                    <a:pt x="8307" y="1110"/>
                  </a:lnTo>
                  <a:lnTo>
                    <a:pt x="7763" y="951"/>
                  </a:lnTo>
                  <a:lnTo>
                    <a:pt x="7130" y="770"/>
                  </a:lnTo>
                  <a:lnTo>
                    <a:pt x="6428" y="566"/>
                  </a:lnTo>
                  <a:lnTo>
                    <a:pt x="5704" y="408"/>
                  </a:lnTo>
                  <a:lnTo>
                    <a:pt x="4934" y="250"/>
                  </a:lnTo>
                  <a:lnTo>
                    <a:pt x="4142" y="114"/>
                  </a:lnTo>
                  <a:lnTo>
                    <a:pt x="3373" y="23"/>
                  </a:lnTo>
                  <a:lnTo>
                    <a:pt x="3011" y="1"/>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1;p52">
              <a:extLst>
                <a:ext uri="{FF2B5EF4-FFF2-40B4-BE49-F238E27FC236}">
                  <a16:creationId xmlns:a16="http://schemas.microsoft.com/office/drawing/2014/main" xmlns="" id="{4EE2F7B5-1ABD-4B5A-9217-8B0F82F5EBC0}"/>
                </a:ext>
              </a:extLst>
            </p:cNvPr>
            <p:cNvSpPr/>
            <p:nvPr/>
          </p:nvSpPr>
          <p:spPr>
            <a:xfrm>
              <a:off x="7767407" y="2878494"/>
              <a:ext cx="169426" cy="217283"/>
            </a:xfrm>
            <a:custGeom>
              <a:avLst/>
              <a:gdLst/>
              <a:ahLst/>
              <a:cxnLst/>
              <a:rect l="l" t="t" r="r" b="b"/>
              <a:pathLst>
                <a:path w="10819" h="13875" extrusionOk="0">
                  <a:moveTo>
                    <a:pt x="7605" y="1"/>
                  </a:moveTo>
                  <a:lnTo>
                    <a:pt x="7560" y="23"/>
                  </a:lnTo>
                  <a:lnTo>
                    <a:pt x="7515" y="46"/>
                  </a:lnTo>
                  <a:lnTo>
                    <a:pt x="7492" y="91"/>
                  </a:lnTo>
                  <a:lnTo>
                    <a:pt x="7492" y="136"/>
                  </a:lnTo>
                  <a:lnTo>
                    <a:pt x="7492" y="182"/>
                  </a:lnTo>
                  <a:lnTo>
                    <a:pt x="7854" y="906"/>
                  </a:lnTo>
                  <a:lnTo>
                    <a:pt x="8714" y="2649"/>
                  </a:lnTo>
                  <a:lnTo>
                    <a:pt x="9212" y="3712"/>
                  </a:lnTo>
                  <a:lnTo>
                    <a:pt x="9687" y="4821"/>
                  </a:lnTo>
                  <a:lnTo>
                    <a:pt x="10140" y="5908"/>
                  </a:lnTo>
                  <a:lnTo>
                    <a:pt x="10525" y="6903"/>
                  </a:lnTo>
                  <a:lnTo>
                    <a:pt x="10072" y="7130"/>
                  </a:lnTo>
                  <a:lnTo>
                    <a:pt x="9325" y="7537"/>
                  </a:lnTo>
                  <a:lnTo>
                    <a:pt x="8284" y="8126"/>
                  </a:lnTo>
                  <a:lnTo>
                    <a:pt x="6994" y="8918"/>
                  </a:lnTo>
                  <a:lnTo>
                    <a:pt x="5478" y="9846"/>
                  </a:lnTo>
                  <a:lnTo>
                    <a:pt x="3803" y="10955"/>
                  </a:lnTo>
                  <a:lnTo>
                    <a:pt x="2898" y="11566"/>
                  </a:lnTo>
                  <a:lnTo>
                    <a:pt x="1993" y="12222"/>
                  </a:lnTo>
                  <a:lnTo>
                    <a:pt x="1019" y="12901"/>
                  </a:lnTo>
                  <a:lnTo>
                    <a:pt x="46" y="13648"/>
                  </a:lnTo>
                  <a:lnTo>
                    <a:pt x="24" y="13670"/>
                  </a:lnTo>
                  <a:lnTo>
                    <a:pt x="1" y="13716"/>
                  </a:lnTo>
                  <a:lnTo>
                    <a:pt x="1" y="13761"/>
                  </a:lnTo>
                  <a:lnTo>
                    <a:pt x="24" y="13806"/>
                  </a:lnTo>
                  <a:lnTo>
                    <a:pt x="69" y="13851"/>
                  </a:lnTo>
                  <a:lnTo>
                    <a:pt x="137" y="13874"/>
                  </a:lnTo>
                  <a:lnTo>
                    <a:pt x="159" y="13851"/>
                  </a:lnTo>
                  <a:lnTo>
                    <a:pt x="205" y="13851"/>
                  </a:lnTo>
                  <a:lnTo>
                    <a:pt x="1268" y="13059"/>
                  </a:lnTo>
                  <a:lnTo>
                    <a:pt x="2287" y="12312"/>
                  </a:lnTo>
                  <a:lnTo>
                    <a:pt x="3283" y="11611"/>
                  </a:lnTo>
                  <a:lnTo>
                    <a:pt x="4233" y="10955"/>
                  </a:lnTo>
                  <a:lnTo>
                    <a:pt x="5161" y="10366"/>
                  </a:lnTo>
                  <a:lnTo>
                    <a:pt x="6021" y="9800"/>
                  </a:lnTo>
                  <a:lnTo>
                    <a:pt x="7583" y="8850"/>
                  </a:lnTo>
                  <a:lnTo>
                    <a:pt x="8873" y="8080"/>
                  </a:lnTo>
                  <a:lnTo>
                    <a:pt x="9868" y="7537"/>
                  </a:lnTo>
                  <a:lnTo>
                    <a:pt x="10728" y="7062"/>
                  </a:lnTo>
                  <a:lnTo>
                    <a:pt x="10819" y="7017"/>
                  </a:lnTo>
                  <a:lnTo>
                    <a:pt x="10796" y="6926"/>
                  </a:lnTo>
                  <a:lnTo>
                    <a:pt x="10615" y="6428"/>
                  </a:lnTo>
                  <a:lnTo>
                    <a:pt x="10434" y="5930"/>
                  </a:lnTo>
                  <a:lnTo>
                    <a:pt x="9959" y="4821"/>
                  </a:lnTo>
                  <a:lnTo>
                    <a:pt x="9461" y="3690"/>
                  </a:lnTo>
                  <a:lnTo>
                    <a:pt x="8963" y="2603"/>
                  </a:lnTo>
                  <a:lnTo>
                    <a:pt x="8103" y="815"/>
                  </a:lnTo>
                  <a:lnTo>
                    <a:pt x="7718" y="69"/>
                  </a:lnTo>
                  <a:lnTo>
                    <a:pt x="7696" y="46"/>
                  </a:lnTo>
                  <a:lnTo>
                    <a:pt x="7651" y="23"/>
                  </a:lnTo>
                  <a:lnTo>
                    <a:pt x="76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992;p52">
              <a:extLst>
                <a:ext uri="{FF2B5EF4-FFF2-40B4-BE49-F238E27FC236}">
                  <a16:creationId xmlns:a16="http://schemas.microsoft.com/office/drawing/2014/main" xmlns="" id="{2FD20CB5-D041-4B57-94A6-628359A03B21}"/>
                </a:ext>
              </a:extLst>
            </p:cNvPr>
            <p:cNvSpPr/>
            <p:nvPr/>
          </p:nvSpPr>
          <p:spPr>
            <a:xfrm>
              <a:off x="7666754" y="3014604"/>
              <a:ext cx="606778" cy="599684"/>
            </a:xfrm>
            <a:custGeom>
              <a:avLst/>
              <a:gdLst/>
              <a:ahLst/>
              <a:cxnLst/>
              <a:rect l="l" t="t" r="r" b="b"/>
              <a:pathLst>
                <a:path w="38747" h="38294" extrusionOk="0">
                  <a:moveTo>
                    <a:pt x="15549" y="0"/>
                  </a:moveTo>
                  <a:lnTo>
                    <a:pt x="14756" y="23"/>
                  </a:lnTo>
                  <a:lnTo>
                    <a:pt x="13964" y="91"/>
                  </a:lnTo>
                  <a:lnTo>
                    <a:pt x="13195" y="181"/>
                  </a:lnTo>
                  <a:lnTo>
                    <a:pt x="12425" y="317"/>
                  </a:lnTo>
                  <a:lnTo>
                    <a:pt x="11679" y="498"/>
                  </a:lnTo>
                  <a:lnTo>
                    <a:pt x="10932" y="702"/>
                  </a:lnTo>
                  <a:lnTo>
                    <a:pt x="10207" y="951"/>
                  </a:lnTo>
                  <a:lnTo>
                    <a:pt x="9506" y="1222"/>
                  </a:lnTo>
                  <a:lnTo>
                    <a:pt x="8804" y="1539"/>
                  </a:lnTo>
                  <a:lnTo>
                    <a:pt x="8148" y="1879"/>
                  </a:lnTo>
                  <a:lnTo>
                    <a:pt x="7492" y="2264"/>
                  </a:lnTo>
                  <a:lnTo>
                    <a:pt x="6858" y="2671"/>
                  </a:lnTo>
                  <a:lnTo>
                    <a:pt x="6247" y="3101"/>
                  </a:lnTo>
                  <a:lnTo>
                    <a:pt x="5658" y="3554"/>
                  </a:lnTo>
                  <a:lnTo>
                    <a:pt x="5093" y="4051"/>
                  </a:lnTo>
                  <a:lnTo>
                    <a:pt x="4549" y="4572"/>
                  </a:lnTo>
                  <a:lnTo>
                    <a:pt x="4052" y="5093"/>
                  </a:lnTo>
                  <a:lnTo>
                    <a:pt x="3554" y="5658"/>
                  </a:lnTo>
                  <a:lnTo>
                    <a:pt x="3101" y="6247"/>
                  </a:lnTo>
                  <a:lnTo>
                    <a:pt x="2671" y="6858"/>
                  </a:lnTo>
                  <a:lnTo>
                    <a:pt x="2264" y="7492"/>
                  </a:lnTo>
                  <a:lnTo>
                    <a:pt x="1879" y="8148"/>
                  </a:lnTo>
                  <a:lnTo>
                    <a:pt x="1539" y="8827"/>
                  </a:lnTo>
                  <a:lnTo>
                    <a:pt x="1223" y="9506"/>
                  </a:lnTo>
                  <a:lnTo>
                    <a:pt x="951" y="10207"/>
                  </a:lnTo>
                  <a:lnTo>
                    <a:pt x="702" y="10932"/>
                  </a:lnTo>
                  <a:lnTo>
                    <a:pt x="498" y="11678"/>
                  </a:lnTo>
                  <a:lnTo>
                    <a:pt x="317" y="12425"/>
                  </a:lnTo>
                  <a:lnTo>
                    <a:pt x="181" y="13195"/>
                  </a:lnTo>
                  <a:lnTo>
                    <a:pt x="91" y="13964"/>
                  </a:lnTo>
                  <a:lnTo>
                    <a:pt x="23" y="14756"/>
                  </a:lnTo>
                  <a:lnTo>
                    <a:pt x="0" y="15549"/>
                  </a:lnTo>
                  <a:lnTo>
                    <a:pt x="0" y="38294"/>
                  </a:lnTo>
                  <a:lnTo>
                    <a:pt x="28879" y="38294"/>
                  </a:lnTo>
                  <a:lnTo>
                    <a:pt x="29399" y="38248"/>
                  </a:lnTo>
                  <a:lnTo>
                    <a:pt x="29920" y="38181"/>
                  </a:lnTo>
                  <a:lnTo>
                    <a:pt x="30418" y="38090"/>
                  </a:lnTo>
                  <a:lnTo>
                    <a:pt x="30916" y="37977"/>
                  </a:lnTo>
                  <a:lnTo>
                    <a:pt x="31414" y="37841"/>
                  </a:lnTo>
                  <a:lnTo>
                    <a:pt x="31889" y="37683"/>
                  </a:lnTo>
                  <a:lnTo>
                    <a:pt x="32364" y="37502"/>
                  </a:lnTo>
                  <a:lnTo>
                    <a:pt x="32817" y="37298"/>
                  </a:lnTo>
                  <a:lnTo>
                    <a:pt x="33269" y="37072"/>
                  </a:lnTo>
                  <a:lnTo>
                    <a:pt x="33699" y="36823"/>
                  </a:lnTo>
                  <a:lnTo>
                    <a:pt x="34129" y="36551"/>
                  </a:lnTo>
                  <a:lnTo>
                    <a:pt x="34537" y="36280"/>
                  </a:lnTo>
                  <a:lnTo>
                    <a:pt x="34922" y="35963"/>
                  </a:lnTo>
                  <a:lnTo>
                    <a:pt x="35306" y="35646"/>
                  </a:lnTo>
                  <a:lnTo>
                    <a:pt x="35668" y="35306"/>
                  </a:lnTo>
                  <a:lnTo>
                    <a:pt x="36008" y="34967"/>
                  </a:lnTo>
                  <a:lnTo>
                    <a:pt x="36347" y="34582"/>
                  </a:lnTo>
                  <a:lnTo>
                    <a:pt x="36642" y="34197"/>
                  </a:lnTo>
                  <a:lnTo>
                    <a:pt x="36936" y="33813"/>
                  </a:lnTo>
                  <a:lnTo>
                    <a:pt x="37207" y="33383"/>
                  </a:lnTo>
                  <a:lnTo>
                    <a:pt x="37479" y="32953"/>
                  </a:lnTo>
                  <a:lnTo>
                    <a:pt x="37705" y="32523"/>
                  </a:lnTo>
                  <a:lnTo>
                    <a:pt x="37909" y="32070"/>
                  </a:lnTo>
                  <a:lnTo>
                    <a:pt x="38113" y="31595"/>
                  </a:lnTo>
                  <a:lnTo>
                    <a:pt x="38271" y="31119"/>
                  </a:lnTo>
                  <a:lnTo>
                    <a:pt x="38407" y="30644"/>
                  </a:lnTo>
                  <a:lnTo>
                    <a:pt x="38520" y="30146"/>
                  </a:lnTo>
                  <a:lnTo>
                    <a:pt x="38633" y="29626"/>
                  </a:lnTo>
                  <a:lnTo>
                    <a:pt x="38701" y="29128"/>
                  </a:lnTo>
                  <a:lnTo>
                    <a:pt x="38746" y="28607"/>
                  </a:lnTo>
                  <a:lnTo>
                    <a:pt x="38746" y="28064"/>
                  </a:lnTo>
                  <a:lnTo>
                    <a:pt x="38746" y="5636"/>
                  </a:lnTo>
                  <a:lnTo>
                    <a:pt x="38746" y="5342"/>
                  </a:lnTo>
                  <a:lnTo>
                    <a:pt x="38724" y="5070"/>
                  </a:lnTo>
                  <a:lnTo>
                    <a:pt x="38679" y="4776"/>
                  </a:lnTo>
                  <a:lnTo>
                    <a:pt x="38633" y="4504"/>
                  </a:lnTo>
                  <a:lnTo>
                    <a:pt x="38565" y="4233"/>
                  </a:lnTo>
                  <a:lnTo>
                    <a:pt x="38497" y="3961"/>
                  </a:lnTo>
                  <a:lnTo>
                    <a:pt x="38407" y="3689"/>
                  </a:lnTo>
                  <a:lnTo>
                    <a:pt x="38316" y="3440"/>
                  </a:lnTo>
                  <a:lnTo>
                    <a:pt x="38067" y="2943"/>
                  </a:lnTo>
                  <a:lnTo>
                    <a:pt x="37796" y="2490"/>
                  </a:lnTo>
                  <a:lnTo>
                    <a:pt x="37456" y="2060"/>
                  </a:lnTo>
                  <a:lnTo>
                    <a:pt x="37094" y="1652"/>
                  </a:lnTo>
                  <a:lnTo>
                    <a:pt x="36710" y="1290"/>
                  </a:lnTo>
                  <a:lnTo>
                    <a:pt x="36280" y="974"/>
                  </a:lnTo>
                  <a:lnTo>
                    <a:pt x="35804" y="679"/>
                  </a:lnTo>
                  <a:lnTo>
                    <a:pt x="35306" y="453"/>
                  </a:lnTo>
                  <a:lnTo>
                    <a:pt x="35057" y="340"/>
                  </a:lnTo>
                  <a:lnTo>
                    <a:pt x="34786" y="272"/>
                  </a:lnTo>
                  <a:lnTo>
                    <a:pt x="34537" y="181"/>
                  </a:lnTo>
                  <a:lnTo>
                    <a:pt x="34265" y="114"/>
                  </a:lnTo>
                  <a:lnTo>
                    <a:pt x="33971" y="68"/>
                  </a:lnTo>
                  <a:lnTo>
                    <a:pt x="33699" y="46"/>
                  </a:lnTo>
                  <a:lnTo>
                    <a:pt x="33405" y="23"/>
                  </a:lnTo>
                  <a:lnTo>
                    <a:pt x="331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993;p52">
              <a:extLst>
                <a:ext uri="{FF2B5EF4-FFF2-40B4-BE49-F238E27FC236}">
                  <a16:creationId xmlns:a16="http://schemas.microsoft.com/office/drawing/2014/main" xmlns="" id="{6B52A162-A9A8-4722-9C0D-959FE6AADB7A}"/>
                </a:ext>
              </a:extLst>
            </p:cNvPr>
            <p:cNvSpPr/>
            <p:nvPr/>
          </p:nvSpPr>
          <p:spPr>
            <a:xfrm>
              <a:off x="7502298" y="2843054"/>
              <a:ext cx="32260" cy="60260"/>
            </a:xfrm>
            <a:custGeom>
              <a:avLst/>
              <a:gdLst/>
              <a:ahLst/>
              <a:cxnLst/>
              <a:rect l="l" t="t" r="r" b="b"/>
              <a:pathLst>
                <a:path w="2060" h="3848" extrusionOk="0">
                  <a:moveTo>
                    <a:pt x="1879" y="0"/>
                  </a:moveTo>
                  <a:lnTo>
                    <a:pt x="1833" y="23"/>
                  </a:lnTo>
                  <a:lnTo>
                    <a:pt x="1811" y="68"/>
                  </a:lnTo>
                  <a:lnTo>
                    <a:pt x="23" y="3667"/>
                  </a:lnTo>
                  <a:lnTo>
                    <a:pt x="0" y="3712"/>
                  </a:lnTo>
                  <a:lnTo>
                    <a:pt x="23" y="3780"/>
                  </a:lnTo>
                  <a:lnTo>
                    <a:pt x="45" y="3803"/>
                  </a:lnTo>
                  <a:lnTo>
                    <a:pt x="68" y="3848"/>
                  </a:lnTo>
                  <a:lnTo>
                    <a:pt x="204" y="3848"/>
                  </a:lnTo>
                  <a:lnTo>
                    <a:pt x="249" y="3780"/>
                  </a:lnTo>
                  <a:lnTo>
                    <a:pt x="2037" y="182"/>
                  </a:lnTo>
                  <a:lnTo>
                    <a:pt x="2060" y="114"/>
                  </a:lnTo>
                  <a:lnTo>
                    <a:pt x="2037" y="68"/>
                  </a:lnTo>
                  <a:lnTo>
                    <a:pt x="2014" y="23"/>
                  </a:lnTo>
                  <a:lnTo>
                    <a:pt x="19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994;p52">
              <a:extLst>
                <a:ext uri="{FF2B5EF4-FFF2-40B4-BE49-F238E27FC236}">
                  <a16:creationId xmlns:a16="http://schemas.microsoft.com/office/drawing/2014/main" xmlns="" id="{AFC9EFA9-E5DF-4661-B5C1-69159F9ACFB1}"/>
                </a:ext>
              </a:extLst>
            </p:cNvPr>
            <p:cNvSpPr/>
            <p:nvPr/>
          </p:nvSpPr>
          <p:spPr>
            <a:xfrm>
              <a:off x="7679517" y="2295093"/>
              <a:ext cx="157728" cy="105282"/>
            </a:xfrm>
            <a:custGeom>
              <a:avLst/>
              <a:gdLst/>
              <a:ahLst/>
              <a:cxnLst/>
              <a:rect l="l" t="t" r="r" b="b"/>
              <a:pathLst>
                <a:path w="10072" h="6723" extrusionOk="0">
                  <a:moveTo>
                    <a:pt x="6428" y="0"/>
                  </a:moveTo>
                  <a:lnTo>
                    <a:pt x="6066" y="23"/>
                  </a:lnTo>
                  <a:lnTo>
                    <a:pt x="5681" y="46"/>
                  </a:lnTo>
                  <a:lnTo>
                    <a:pt x="5296" y="91"/>
                  </a:lnTo>
                  <a:lnTo>
                    <a:pt x="4527" y="204"/>
                  </a:lnTo>
                  <a:lnTo>
                    <a:pt x="3757" y="340"/>
                  </a:lnTo>
                  <a:lnTo>
                    <a:pt x="3010" y="521"/>
                  </a:lnTo>
                  <a:lnTo>
                    <a:pt x="2309" y="725"/>
                  </a:lnTo>
                  <a:lnTo>
                    <a:pt x="1652" y="906"/>
                  </a:lnTo>
                  <a:lnTo>
                    <a:pt x="1087" y="1109"/>
                  </a:lnTo>
                  <a:lnTo>
                    <a:pt x="272" y="1404"/>
                  </a:lnTo>
                  <a:lnTo>
                    <a:pt x="0" y="1517"/>
                  </a:lnTo>
                  <a:lnTo>
                    <a:pt x="91" y="1652"/>
                  </a:lnTo>
                  <a:lnTo>
                    <a:pt x="294" y="2015"/>
                  </a:lnTo>
                  <a:lnTo>
                    <a:pt x="657" y="2535"/>
                  </a:lnTo>
                  <a:lnTo>
                    <a:pt x="860" y="2807"/>
                  </a:lnTo>
                  <a:lnTo>
                    <a:pt x="1109" y="3101"/>
                  </a:lnTo>
                  <a:lnTo>
                    <a:pt x="1381" y="3395"/>
                  </a:lnTo>
                  <a:lnTo>
                    <a:pt x="1675" y="3667"/>
                  </a:lnTo>
                  <a:lnTo>
                    <a:pt x="1992" y="3916"/>
                  </a:lnTo>
                  <a:lnTo>
                    <a:pt x="2309" y="4142"/>
                  </a:lnTo>
                  <a:lnTo>
                    <a:pt x="2671" y="4323"/>
                  </a:lnTo>
                  <a:lnTo>
                    <a:pt x="2852" y="4391"/>
                  </a:lnTo>
                  <a:lnTo>
                    <a:pt x="3033" y="4436"/>
                  </a:lnTo>
                  <a:lnTo>
                    <a:pt x="3214" y="4481"/>
                  </a:lnTo>
                  <a:lnTo>
                    <a:pt x="3418" y="4504"/>
                  </a:lnTo>
                  <a:lnTo>
                    <a:pt x="3599" y="4527"/>
                  </a:lnTo>
                  <a:lnTo>
                    <a:pt x="3802" y="4504"/>
                  </a:lnTo>
                  <a:lnTo>
                    <a:pt x="4187" y="4481"/>
                  </a:lnTo>
                  <a:lnTo>
                    <a:pt x="4572" y="4481"/>
                  </a:lnTo>
                  <a:lnTo>
                    <a:pt x="4934" y="4504"/>
                  </a:lnTo>
                  <a:lnTo>
                    <a:pt x="5273" y="4527"/>
                  </a:lnTo>
                  <a:lnTo>
                    <a:pt x="5613" y="4595"/>
                  </a:lnTo>
                  <a:lnTo>
                    <a:pt x="5930" y="4663"/>
                  </a:lnTo>
                  <a:lnTo>
                    <a:pt x="6224" y="4753"/>
                  </a:lnTo>
                  <a:lnTo>
                    <a:pt x="6496" y="4866"/>
                  </a:lnTo>
                  <a:lnTo>
                    <a:pt x="6767" y="4979"/>
                  </a:lnTo>
                  <a:lnTo>
                    <a:pt x="7016" y="5115"/>
                  </a:lnTo>
                  <a:lnTo>
                    <a:pt x="7220" y="5251"/>
                  </a:lnTo>
                  <a:lnTo>
                    <a:pt x="7423" y="5409"/>
                  </a:lnTo>
                  <a:lnTo>
                    <a:pt x="7582" y="5568"/>
                  </a:lnTo>
                  <a:lnTo>
                    <a:pt x="7740" y="5726"/>
                  </a:lnTo>
                  <a:lnTo>
                    <a:pt x="7853" y="5885"/>
                  </a:lnTo>
                  <a:lnTo>
                    <a:pt x="7944" y="6043"/>
                  </a:lnTo>
                  <a:lnTo>
                    <a:pt x="8057" y="6201"/>
                  </a:lnTo>
                  <a:lnTo>
                    <a:pt x="8170" y="6315"/>
                  </a:lnTo>
                  <a:lnTo>
                    <a:pt x="8283" y="6428"/>
                  </a:lnTo>
                  <a:lnTo>
                    <a:pt x="8419" y="6518"/>
                  </a:lnTo>
                  <a:lnTo>
                    <a:pt x="8578" y="6586"/>
                  </a:lnTo>
                  <a:lnTo>
                    <a:pt x="8714" y="6632"/>
                  </a:lnTo>
                  <a:lnTo>
                    <a:pt x="9030" y="6699"/>
                  </a:lnTo>
                  <a:lnTo>
                    <a:pt x="9325" y="6722"/>
                  </a:lnTo>
                  <a:lnTo>
                    <a:pt x="9551" y="6722"/>
                  </a:lnTo>
                  <a:lnTo>
                    <a:pt x="9777" y="6699"/>
                  </a:lnTo>
                  <a:lnTo>
                    <a:pt x="9822" y="6541"/>
                  </a:lnTo>
                  <a:lnTo>
                    <a:pt x="9913" y="6111"/>
                  </a:lnTo>
                  <a:lnTo>
                    <a:pt x="10004" y="5455"/>
                  </a:lnTo>
                  <a:lnTo>
                    <a:pt x="10049" y="5047"/>
                  </a:lnTo>
                  <a:lnTo>
                    <a:pt x="10071" y="4640"/>
                  </a:lnTo>
                  <a:lnTo>
                    <a:pt x="10049" y="4187"/>
                  </a:lnTo>
                  <a:lnTo>
                    <a:pt x="10026" y="3712"/>
                  </a:lnTo>
                  <a:lnTo>
                    <a:pt x="9981" y="3214"/>
                  </a:lnTo>
                  <a:lnTo>
                    <a:pt x="9868" y="2739"/>
                  </a:lnTo>
                  <a:lnTo>
                    <a:pt x="9732" y="2241"/>
                  </a:lnTo>
                  <a:lnTo>
                    <a:pt x="9641" y="1992"/>
                  </a:lnTo>
                  <a:lnTo>
                    <a:pt x="9528" y="1766"/>
                  </a:lnTo>
                  <a:lnTo>
                    <a:pt x="9415" y="1539"/>
                  </a:lnTo>
                  <a:lnTo>
                    <a:pt x="9279" y="1313"/>
                  </a:lnTo>
                  <a:lnTo>
                    <a:pt x="9144" y="1087"/>
                  </a:lnTo>
                  <a:lnTo>
                    <a:pt x="8985" y="860"/>
                  </a:lnTo>
                  <a:lnTo>
                    <a:pt x="8781" y="679"/>
                  </a:lnTo>
                  <a:lnTo>
                    <a:pt x="8578" y="498"/>
                  </a:lnTo>
                  <a:lnTo>
                    <a:pt x="8329" y="362"/>
                  </a:lnTo>
                  <a:lnTo>
                    <a:pt x="8057" y="249"/>
                  </a:lnTo>
                  <a:lnTo>
                    <a:pt x="7763" y="159"/>
                  </a:lnTo>
                  <a:lnTo>
                    <a:pt x="7469" y="91"/>
                  </a:lnTo>
                  <a:lnTo>
                    <a:pt x="7129" y="46"/>
                  </a:lnTo>
                  <a:lnTo>
                    <a:pt x="6790" y="23"/>
                  </a:lnTo>
                  <a:lnTo>
                    <a:pt x="64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995;p52">
              <a:extLst>
                <a:ext uri="{FF2B5EF4-FFF2-40B4-BE49-F238E27FC236}">
                  <a16:creationId xmlns:a16="http://schemas.microsoft.com/office/drawing/2014/main" xmlns="" id="{38790FAF-F94E-42E9-B70A-081578969730}"/>
                </a:ext>
              </a:extLst>
            </p:cNvPr>
            <p:cNvSpPr/>
            <p:nvPr/>
          </p:nvSpPr>
          <p:spPr>
            <a:xfrm>
              <a:off x="7726297" y="2254687"/>
              <a:ext cx="170130" cy="112360"/>
            </a:xfrm>
            <a:custGeom>
              <a:avLst/>
              <a:gdLst/>
              <a:ahLst/>
              <a:cxnLst/>
              <a:rect l="l" t="t" r="r" b="b"/>
              <a:pathLst>
                <a:path w="10864" h="7175" extrusionOk="0">
                  <a:moveTo>
                    <a:pt x="2649" y="0"/>
                  </a:moveTo>
                  <a:lnTo>
                    <a:pt x="2445" y="23"/>
                  </a:lnTo>
                  <a:lnTo>
                    <a:pt x="2037" y="113"/>
                  </a:lnTo>
                  <a:lnTo>
                    <a:pt x="1675" y="249"/>
                  </a:lnTo>
                  <a:lnTo>
                    <a:pt x="1359" y="408"/>
                  </a:lnTo>
                  <a:lnTo>
                    <a:pt x="1064" y="589"/>
                  </a:lnTo>
                  <a:lnTo>
                    <a:pt x="838" y="770"/>
                  </a:lnTo>
                  <a:lnTo>
                    <a:pt x="634" y="973"/>
                  </a:lnTo>
                  <a:lnTo>
                    <a:pt x="453" y="1177"/>
                  </a:lnTo>
                  <a:lnTo>
                    <a:pt x="317" y="1381"/>
                  </a:lnTo>
                  <a:lnTo>
                    <a:pt x="204" y="1562"/>
                  </a:lnTo>
                  <a:lnTo>
                    <a:pt x="46" y="1833"/>
                  </a:lnTo>
                  <a:lnTo>
                    <a:pt x="1" y="1924"/>
                  </a:lnTo>
                  <a:lnTo>
                    <a:pt x="46" y="2105"/>
                  </a:lnTo>
                  <a:lnTo>
                    <a:pt x="69" y="2286"/>
                  </a:lnTo>
                  <a:lnTo>
                    <a:pt x="204" y="2648"/>
                  </a:lnTo>
                  <a:lnTo>
                    <a:pt x="363" y="2988"/>
                  </a:lnTo>
                  <a:lnTo>
                    <a:pt x="589" y="3305"/>
                  </a:lnTo>
                  <a:lnTo>
                    <a:pt x="861" y="3644"/>
                  </a:lnTo>
                  <a:lnTo>
                    <a:pt x="1155" y="3938"/>
                  </a:lnTo>
                  <a:lnTo>
                    <a:pt x="1517" y="4255"/>
                  </a:lnTo>
                  <a:lnTo>
                    <a:pt x="1879" y="4549"/>
                  </a:lnTo>
                  <a:lnTo>
                    <a:pt x="2286" y="4821"/>
                  </a:lnTo>
                  <a:lnTo>
                    <a:pt x="2716" y="5092"/>
                  </a:lnTo>
                  <a:lnTo>
                    <a:pt x="3169" y="5341"/>
                  </a:lnTo>
                  <a:lnTo>
                    <a:pt x="3644" y="5590"/>
                  </a:lnTo>
                  <a:lnTo>
                    <a:pt x="4120" y="5817"/>
                  </a:lnTo>
                  <a:lnTo>
                    <a:pt x="4618" y="6020"/>
                  </a:lnTo>
                  <a:lnTo>
                    <a:pt x="5115" y="6224"/>
                  </a:lnTo>
                  <a:lnTo>
                    <a:pt x="5636" y="6405"/>
                  </a:lnTo>
                  <a:lnTo>
                    <a:pt x="6134" y="6564"/>
                  </a:lnTo>
                  <a:lnTo>
                    <a:pt x="6632" y="6699"/>
                  </a:lnTo>
                  <a:lnTo>
                    <a:pt x="7107" y="6835"/>
                  </a:lnTo>
                  <a:lnTo>
                    <a:pt x="7582" y="6948"/>
                  </a:lnTo>
                  <a:lnTo>
                    <a:pt x="8035" y="7039"/>
                  </a:lnTo>
                  <a:lnTo>
                    <a:pt x="8488" y="7107"/>
                  </a:lnTo>
                  <a:lnTo>
                    <a:pt x="8895" y="7152"/>
                  </a:lnTo>
                  <a:lnTo>
                    <a:pt x="9280" y="7175"/>
                  </a:lnTo>
                  <a:lnTo>
                    <a:pt x="9619" y="7175"/>
                  </a:lnTo>
                  <a:lnTo>
                    <a:pt x="9936" y="7152"/>
                  </a:lnTo>
                  <a:lnTo>
                    <a:pt x="10208" y="7129"/>
                  </a:lnTo>
                  <a:lnTo>
                    <a:pt x="10457" y="7061"/>
                  </a:lnTo>
                  <a:lnTo>
                    <a:pt x="10638" y="6971"/>
                  </a:lnTo>
                  <a:lnTo>
                    <a:pt x="10773" y="6858"/>
                  </a:lnTo>
                  <a:lnTo>
                    <a:pt x="10819" y="6790"/>
                  </a:lnTo>
                  <a:lnTo>
                    <a:pt x="10841" y="6722"/>
                  </a:lnTo>
                  <a:lnTo>
                    <a:pt x="10864" y="6631"/>
                  </a:lnTo>
                  <a:lnTo>
                    <a:pt x="10864" y="6564"/>
                  </a:lnTo>
                  <a:lnTo>
                    <a:pt x="10796" y="5907"/>
                  </a:lnTo>
                  <a:lnTo>
                    <a:pt x="10706" y="5364"/>
                  </a:lnTo>
                  <a:lnTo>
                    <a:pt x="10592" y="4889"/>
                  </a:lnTo>
                  <a:lnTo>
                    <a:pt x="10434" y="4504"/>
                  </a:lnTo>
                  <a:lnTo>
                    <a:pt x="10276" y="4165"/>
                  </a:lnTo>
                  <a:lnTo>
                    <a:pt x="10072" y="3893"/>
                  </a:lnTo>
                  <a:lnTo>
                    <a:pt x="9868" y="3644"/>
                  </a:lnTo>
                  <a:lnTo>
                    <a:pt x="9642" y="3463"/>
                  </a:lnTo>
                  <a:lnTo>
                    <a:pt x="9393" y="3305"/>
                  </a:lnTo>
                  <a:lnTo>
                    <a:pt x="9121" y="3191"/>
                  </a:lnTo>
                  <a:lnTo>
                    <a:pt x="8827" y="3078"/>
                  </a:lnTo>
                  <a:lnTo>
                    <a:pt x="8533" y="2988"/>
                  </a:lnTo>
                  <a:lnTo>
                    <a:pt x="7899" y="2784"/>
                  </a:lnTo>
                  <a:lnTo>
                    <a:pt x="7582" y="2671"/>
                  </a:lnTo>
                  <a:lnTo>
                    <a:pt x="7220" y="2558"/>
                  </a:lnTo>
                  <a:lnTo>
                    <a:pt x="6903" y="2399"/>
                  </a:lnTo>
                  <a:lnTo>
                    <a:pt x="6632" y="2241"/>
                  </a:lnTo>
                  <a:lnTo>
                    <a:pt x="6405" y="2082"/>
                  </a:lnTo>
                  <a:lnTo>
                    <a:pt x="6202" y="1901"/>
                  </a:lnTo>
                  <a:lnTo>
                    <a:pt x="6043" y="1720"/>
                  </a:lnTo>
                  <a:lnTo>
                    <a:pt x="5885" y="1539"/>
                  </a:lnTo>
                  <a:lnTo>
                    <a:pt x="5613" y="1177"/>
                  </a:lnTo>
                  <a:lnTo>
                    <a:pt x="5342" y="838"/>
                  </a:lnTo>
                  <a:lnTo>
                    <a:pt x="5183" y="679"/>
                  </a:lnTo>
                  <a:lnTo>
                    <a:pt x="5002" y="543"/>
                  </a:lnTo>
                  <a:lnTo>
                    <a:pt x="4799" y="408"/>
                  </a:lnTo>
                  <a:lnTo>
                    <a:pt x="4550" y="272"/>
                  </a:lnTo>
                  <a:lnTo>
                    <a:pt x="4278" y="181"/>
                  </a:lnTo>
                  <a:lnTo>
                    <a:pt x="3916" y="91"/>
                  </a:lnTo>
                  <a:lnTo>
                    <a:pt x="3644" y="46"/>
                  </a:lnTo>
                  <a:lnTo>
                    <a:pt x="33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996;p52">
              <a:extLst>
                <a:ext uri="{FF2B5EF4-FFF2-40B4-BE49-F238E27FC236}">
                  <a16:creationId xmlns:a16="http://schemas.microsoft.com/office/drawing/2014/main" xmlns="" id="{185EB408-61D9-40B2-81F0-3E65603F98BE}"/>
                </a:ext>
              </a:extLst>
            </p:cNvPr>
            <p:cNvSpPr/>
            <p:nvPr/>
          </p:nvSpPr>
          <p:spPr>
            <a:xfrm>
              <a:off x="6124242" y="3537037"/>
              <a:ext cx="116604" cy="146750"/>
            </a:xfrm>
            <a:custGeom>
              <a:avLst/>
              <a:gdLst/>
              <a:ahLst/>
              <a:cxnLst/>
              <a:rect l="l" t="t" r="r" b="b"/>
              <a:pathLst>
                <a:path w="7446" h="9371" extrusionOk="0">
                  <a:moveTo>
                    <a:pt x="7446" y="1"/>
                  </a:moveTo>
                  <a:lnTo>
                    <a:pt x="23" y="793"/>
                  </a:lnTo>
                  <a:lnTo>
                    <a:pt x="0" y="929"/>
                  </a:lnTo>
                  <a:lnTo>
                    <a:pt x="0" y="1246"/>
                  </a:lnTo>
                  <a:lnTo>
                    <a:pt x="45" y="2242"/>
                  </a:lnTo>
                  <a:lnTo>
                    <a:pt x="136" y="3599"/>
                  </a:lnTo>
                  <a:lnTo>
                    <a:pt x="272" y="5138"/>
                  </a:lnTo>
                  <a:lnTo>
                    <a:pt x="521" y="7990"/>
                  </a:lnTo>
                  <a:lnTo>
                    <a:pt x="634" y="9280"/>
                  </a:lnTo>
                  <a:lnTo>
                    <a:pt x="6224" y="9371"/>
                  </a:lnTo>
                  <a:lnTo>
                    <a:pt x="7446" y="1"/>
                  </a:lnTo>
                  <a:close/>
                </a:path>
              </a:pathLst>
            </a:custGeom>
            <a:solidFill>
              <a:srgbClr val="F18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997;p52">
              <a:extLst>
                <a:ext uri="{FF2B5EF4-FFF2-40B4-BE49-F238E27FC236}">
                  <a16:creationId xmlns:a16="http://schemas.microsoft.com/office/drawing/2014/main" xmlns="" id="{D4941048-C2B0-4D07-B9A2-925DFDE24812}"/>
                </a:ext>
              </a:extLst>
            </p:cNvPr>
            <p:cNvSpPr/>
            <p:nvPr/>
          </p:nvSpPr>
          <p:spPr>
            <a:xfrm>
              <a:off x="6115378" y="3640901"/>
              <a:ext cx="165166" cy="140361"/>
            </a:xfrm>
            <a:custGeom>
              <a:avLst/>
              <a:gdLst/>
              <a:ahLst/>
              <a:cxnLst/>
              <a:rect l="l" t="t" r="r" b="b"/>
              <a:pathLst>
                <a:path w="10547" h="8963" extrusionOk="0">
                  <a:moveTo>
                    <a:pt x="951" y="0"/>
                  </a:moveTo>
                  <a:lnTo>
                    <a:pt x="838" y="23"/>
                  </a:lnTo>
                  <a:lnTo>
                    <a:pt x="679" y="91"/>
                  </a:lnTo>
                  <a:lnTo>
                    <a:pt x="521" y="204"/>
                  </a:lnTo>
                  <a:lnTo>
                    <a:pt x="272" y="2603"/>
                  </a:lnTo>
                  <a:lnTo>
                    <a:pt x="23" y="3712"/>
                  </a:lnTo>
                  <a:lnTo>
                    <a:pt x="0" y="3870"/>
                  </a:lnTo>
                  <a:lnTo>
                    <a:pt x="23" y="4029"/>
                  </a:lnTo>
                  <a:lnTo>
                    <a:pt x="46" y="4164"/>
                  </a:lnTo>
                  <a:lnTo>
                    <a:pt x="91" y="4300"/>
                  </a:lnTo>
                  <a:lnTo>
                    <a:pt x="159" y="4436"/>
                  </a:lnTo>
                  <a:lnTo>
                    <a:pt x="272" y="4549"/>
                  </a:lnTo>
                  <a:lnTo>
                    <a:pt x="385" y="4640"/>
                  </a:lnTo>
                  <a:lnTo>
                    <a:pt x="521" y="4730"/>
                  </a:lnTo>
                  <a:lnTo>
                    <a:pt x="8872" y="8827"/>
                  </a:lnTo>
                  <a:lnTo>
                    <a:pt x="9053" y="8895"/>
                  </a:lnTo>
                  <a:lnTo>
                    <a:pt x="9234" y="8940"/>
                  </a:lnTo>
                  <a:lnTo>
                    <a:pt x="9415" y="8962"/>
                  </a:lnTo>
                  <a:lnTo>
                    <a:pt x="9574" y="8940"/>
                  </a:lnTo>
                  <a:lnTo>
                    <a:pt x="9732" y="8895"/>
                  </a:lnTo>
                  <a:lnTo>
                    <a:pt x="9890" y="8849"/>
                  </a:lnTo>
                  <a:lnTo>
                    <a:pt x="10026" y="8759"/>
                  </a:lnTo>
                  <a:lnTo>
                    <a:pt x="10162" y="8668"/>
                  </a:lnTo>
                  <a:lnTo>
                    <a:pt x="10275" y="8532"/>
                  </a:lnTo>
                  <a:lnTo>
                    <a:pt x="10366" y="8419"/>
                  </a:lnTo>
                  <a:lnTo>
                    <a:pt x="10456" y="8261"/>
                  </a:lnTo>
                  <a:lnTo>
                    <a:pt x="10501" y="8102"/>
                  </a:lnTo>
                  <a:lnTo>
                    <a:pt x="10547" y="7944"/>
                  </a:lnTo>
                  <a:lnTo>
                    <a:pt x="10547" y="7763"/>
                  </a:lnTo>
                  <a:lnTo>
                    <a:pt x="10547" y="7605"/>
                  </a:lnTo>
                  <a:lnTo>
                    <a:pt x="10501" y="7423"/>
                  </a:lnTo>
                  <a:lnTo>
                    <a:pt x="8781" y="2241"/>
                  </a:lnTo>
                  <a:lnTo>
                    <a:pt x="8872" y="2037"/>
                  </a:lnTo>
                  <a:lnTo>
                    <a:pt x="9053" y="1562"/>
                  </a:lnTo>
                  <a:lnTo>
                    <a:pt x="9121" y="1290"/>
                  </a:lnTo>
                  <a:lnTo>
                    <a:pt x="9166" y="1041"/>
                  </a:lnTo>
                  <a:lnTo>
                    <a:pt x="9189" y="928"/>
                  </a:lnTo>
                  <a:lnTo>
                    <a:pt x="9166" y="838"/>
                  </a:lnTo>
                  <a:lnTo>
                    <a:pt x="9144" y="747"/>
                  </a:lnTo>
                  <a:lnTo>
                    <a:pt x="9098" y="702"/>
                  </a:lnTo>
                  <a:lnTo>
                    <a:pt x="8985" y="634"/>
                  </a:lnTo>
                  <a:lnTo>
                    <a:pt x="8849" y="611"/>
                  </a:lnTo>
                  <a:lnTo>
                    <a:pt x="8691" y="589"/>
                  </a:lnTo>
                  <a:lnTo>
                    <a:pt x="8555" y="589"/>
                  </a:lnTo>
                  <a:lnTo>
                    <a:pt x="8284" y="634"/>
                  </a:lnTo>
                  <a:lnTo>
                    <a:pt x="8193" y="656"/>
                  </a:lnTo>
                  <a:lnTo>
                    <a:pt x="7152" y="1381"/>
                  </a:lnTo>
                  <a:lnTo>
                    <a:pt x="1222" y="996"/>
                  </a:lnTo>
                  <a:lnTo>
                    <a:pt x="1245" y="770"/>
                  </a:lnTo>
                  <a:lnTo>
                    <a:pt x="1268" y="543"/>
                  </a:lnTo>
                  <a:lnTo>
                    <a:pt x="1245" y="317"/>
                  </a:lnTo>
                  <a:lnTo>
                    <a:pt x="1222" y="226"/>
                  </a:lnTo>
                  <a:lnTo>
                    <a:pt x="1177" y="136"/>
                  </a:lnTo>
                  <a:lnTo>
                    <a:pt x="1109" y="68"/>
                  </a:lnTo>
                  <a:lnTo>
                    <a:pt x="1041" y="23"/>
                  </a:lnTo>
                  <a:lnTo>
                    <a:pt x="9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998;p52">
              <a:extLst>
                <a:ext uri="{FF2B5EF4-FFF2-40B4-BE49-F238E27FC236}">
                  <a16:creationId xmlns:a16="http://schemas.microsoft.com/office/drawing/2014/main" xmlns="" id="{B516ADC8-164E-4DB2-9FF7-0DF0E12ACDA0}"/>
                </a:ext>
              </a:extLst>
            </p:cNvPr>
            <p:cNvSpPr/>
            <p:nvPr/>
          </p:nvSpPr>
          <p:spPr>
            <a:xfrm>
              <a:off x="5922200" y="3570364"/>
              <a:ext cx="129383" cy="148519"/>
            </a:xfrm>
            <a:custGeom>
              <a:avLst/>
              <a:gdLst/>
              <a:ahLst/>
              <a:cxnLst/>
              <a:rect l="l" t="t" r="r" b="b"/>
              <a:pathLst>
                <a:path w="8262" h="9484" extrusionOk="0">
                  <a:moveTo>
                    <a:pt x="793" y="0"/>
                  </a:moveTo>
                  <a:lnTo>
                    <a:pt x="770" y="136"/>
                  </a:lnTo>
                  <a:lnTo>
                    <a:pt x="702" y="430"/>
                  </a:lnTo>
                  <a:lnTo>
                    <a:pt x="589" y="1426"/>
                  </a:lnTo>
                  <a:lnTo>
                    <a:pt x="453" y="2784"/>
                  </a:lnTo>
                  <a:lnTo>
                    <a:pt x="318" y="4323"/>
                  </a:lnTo>
                  <a:lnTo>
                    <a:pt x="91" y="7175"/>
                  </a:lnTo>
                  <a:lnTo>
                    <a:pt x="1" y="8465"/>
                  </a:lnTo>
                  <a:lnTo>
                    <a:pt x="5500" y="9483"/>
                  </a:lnTo>
                  <a:lnTo>
                    <a:pt x="8261" y="453"/>
                  </a:lnTo>
                  <a:lnTo>
                    <a:pt x="793" y="0"/>
                  </a:lnTo>
                  <a:close/>
                </a:path>
              </a:pathLst>
            </a:custGeom>
            <a:solidFill>
              <a:srgbClr val="F18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999;p52">
              <a:extLst>
                <a:ext uri="{FF2B5EF4-FFF2-40B4-BE49-F238E27FC236}">
                  <a16:creationId xmlns:a16="http://schemas.microsoft.com/office/drawing/2014/main" xmlns="" id="{A394F30F-265E-46EA-A47A-B64D34B10959}"/>
                </a:ext>
              </a:extLst>
            </p:cNvPr>
            <p:cNvSpPr/>
            <p:nvPr/>
          </p:nvSpPr>
          <p:spPr>
            <a:xfrm>
              <a:off x="5900227" y="3661448"/>
              <a:ext cx="153123" cy="160578"/>
            </a:xfrm>
            <a:custGeom>
              <a:avLst/>
              <a:gdLst/>
              <a:ahLst/>
              <a:cxnLst/>
              <a:rect l="l" t="t" r="r" b="b"/>
              <a:pathLst>
                <a:path w="9778" h="10254" extrusionOk="0">
                  <a:moveTo>
                    <a:pt x="1472" y="1"/>
                  </a:moveTo>
                  <a:lnTo>
                    <a:pt x="1313" y="46"/>
                  </a:lnTo>
                  <a:lnTo>
                    <a:pt x="1132" y="114"/>
                  </a:lnTo>
                  <a:lnTo>
                    <a:pt x="499" y="2468"/>
                  </a:lnTo>
                  <a:lnTo>
                    <a:pt x="69" y="3509"/>
                  </a:lnTo>
                  <a:lnTo>
                    <a:pt x="23" y="3667"/>
                  </a:lnTo>
                  <a:lnTo>
                    <a:pt x="1" y="3803"/>
                  </a:lnTo>
                  <a:lnTo>
                    <a:pt x="1" y="3961"/>
                  </a:lnTo>
                  <a:lnTo>
                    <a:pt x="23" y="4097"/>
                  </a:lnTo>
                  <a:lnTo>
                    <a:pt x="91" y="4233"/>
                  </a:lnTo>
                  <a:lnTo>
                    <a:pt x="159" y="4369"/>
                  </a:lnTo>
                  <a:lnTo>
                    <a:pt x="250" y="4482"/>
                  </a:lnTo>
                  <a:lnTo>
                    <a:pt x="385" y="4595"/>
                  </a:lnTo>
                  <a:lnTo>
                    <a:pt x="7944" y="10027"/>
                  </a:lnTo>
                  <a:lnTo>
                    <a:pt x="8103" y="10117"/>
                  </a:lnTo>
                  <a:lnTo>
                    <a:pt x="8284" y="10185"/>
                  </a:lnTo>
                  <a:lnTo>
                    <a:pt x="8442" y="10230"/>
                  </a:lnTo>
                  <a:lnTo>
                    <a:pt x="8601" y="10253"/>
                  </a:lnTo>
                  <a:lnTo>
                    <a:pt x="8782" y="10230"/>
                  </a:lnTo>
                  <a:lnTo>
                    <a:pt x="8940" y="10208"/>
                  </a:lnTo>
                  <a:lnTo>
                    <a:pt x="9099" y="10140"/>
                  </a:lnTo>
                  <a:lnTo>
                    <a:pt x="9234" y="10072"/>
                  </a:lnTo>
                  <a:lnTo>
                    <a:pt x="9370" y="9959"/>
                  </a:lnTo>
                  <a:lnTo>
                    <a:pt x="9483" y="9846"/>
                  </a:lnTo>
                  <a:lnTo>
                    <a:pt x="9597" y="9733"/>
                  </a:lnTo>
                  <a:lnTo>
                    <a:pt x="9664" y="9574"/>
                  </a:lnTo>
                  <a:lnTo>
                    <a:pt x="9732" y="9416"/>
                  </a:lnTo>
                  <a:lnTo>
                    <a:pt x="9778" y="9257"/>
                  </a:lnTo>
                  <a:lnTo>
                    <a:pt x="9778" y="9076"/>
                  </a:lnTo>
                  <a:lnTo>
                    <a:pt x="9778" y="8895"/>
                  </a:lnTo>
                  <a:lnTo>
                    <a:pt x="8940" y="3509"/>
                  </a:lnTo>
                  <a:lnTo>
                    <a:pt x="9076" y="3328"/>
                  </a:lnTo>
                  <a:lnTo>
                    <a:pt x="9325" y="2875"/>
                  </a:lnTo>
                  <a:lnTo>
                    <a:pt x="9438" y="2626"/>
                  </a:lnTo>
                  <a:lnTo>
                    <a:pt x="9529" y="2377"/>
                  </a:lnTo>
                  <a:lnTo>
                    <a:pt x="9551" y="2287"/>
                  </a:lnTo>
                  <a:lnTo>
                    <a:pt x="9574" y="2173"/>
                  </a:lnTo>
                  <a:lnTo>
                    <a:pt x="9551" y="2106"/>
                  </a:lnTo>
                  <a:lnTo>
                    <a:pt x="9529" y="2038"/>
                  </a:lnTo>
                  <a:lnTo>
                    <a:pt x="9416" y="1970"/>
                  </a:lnTo>
                  <a:lnTo>
                    <a:pt x="9280" y="1902"/>
                  </a:lnTo>
                  <a:lnTo>
                    <a:pt x="9144" y="1857"/>
                  </a:lnTo>
                  <a:lnTo>
                    <a:pt x="8986" y="1857"/>
                  </a:lnTo>
                  <a:lnTo>
                    <a:pt x="8737" y="1834"/>
                  </a:lnTo>
                  <a:lnTo>
                    <a:pt x="8623" y="1834"/>
                  </a:lnTo>
                  <a:lnTo>
                    <a:pt x="7469" y="2400"/>
                  </a:lnTo>
                  <a:lnTo>
                    <a:pt x="1698" y="1019"/>
                  </a:lnTo>
                  <a:lnTo>
                    <a:pt x="1766" y="793"/>
                  </a:lnTo>
                  <a:lnTo>
                    <a:pt x="1811" y="589"/>
                  </a:lnTo>
                  <a:lnTo>
                    <a:pt x="1834" y="363"/>
                  </a:lnTo>
                  <a:lnTo>
                    <a:pt x="1811" y="250"/>
                  </a:lnTo>
                  <a:lnTo>
                    <a:pt x="1789" y="159"/>
                  </a:lnTo>
                  <a:lnTo>
                    <a:pt x="1743" y="91"/>
                  </a:lnTo>
                  <a:lnTo>
                    <a:pt x="1675" y="23"/>
                  </a:lnTo>
                  <a:lnTo>
                    <a:pt x="15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000;p52">
              <a:extLst>
                <a:ext uri="{FF2B5EF4-FFF2-40B4-BE49-F238E27FC236}">
                  <a16:creationId xmlns:a16="http://schemas.microsoft.com/office/drawing/2014/main" xmlns="" id="{E1DBEAEB-CA79-4924-AE16-2510D8873709}"/>
                </a:ext>
              </a:extLst>
            </p:cNvPr>
            <p:cNvSpPr/>
            <p:nvPr/>
          </p:nvSpPr>
          <p:spPr>
            <a:xfrm>
              <a:off x="5484475" y="3177650"/>
              <a:ext cx="770864" cy="443037"/>
            </a:xfrm>
            <a:custGeom>
              <a:avLst/>
              <a:gdLst/>
              <a:ahLst/>
              <a:cxnLst/>
              <a:rect l="l" t="t" r="r" b="b"/>
              <a:pathLst>
                <a:path w="49225" h="28291" extrusionOk="0">
                  <a:moveTo>
                    <a:pt x="37977" y="0"/>
                  </a:moveTo>
                  <a:lnTo>
                    <a:pt x="37502" y="23"/>
                  </a:lnTo>
                  <a:lnTo>
                    <a:pt x="37026" y="23"/>
                  </a:lnTo>
                  <a:lnTo>
                    <a:pt x="36076" y="91"/>
                  </a:lnTo>
                  <a:lnTo>
                    <a:pt x="35148" y="226"/>
                  </a:lnTo>
                  <a:lnTo>
                    <a:pt x="34242" y="362"/>
                  </a:lnTo>
                  <a:lnTo>
                    <a:pt x="33405" y="543"/>
                  </a:lnTo>
                  <a:lnTo>
                    <a:pt x="32590" y="747"/>
                  </a:lnTo>
                  <a:lnTo>
                    <a:pt x="31844" y="973"/>
                  </a:lnTo>
                  <a:lnTo>
                    <a:pt x="31165" y="1177"/>
                  </a:lnTo>
                  <a:lnTo>
                    <a:pt x="30553" y="1403"/>
                  </a:lnTo>
                  <a:lnTo>
                    <a:pt x="30010" y="1607"/>
                  </a:lnTo>
                  <a:lnTo>
                    <a:pt x="29535" y="1788"/>
                  </a:lnTo>
                  <a:lnTo>
                    <a:pt x="28901" y="2082"/>
                  </a:lnTo>
                  <a:lnTo>
                    <a:pt x="28675" y="2195"/>
                  </a:lnTo>
                  <a:lnTo>
                    <a:pt x="5545" y="2150"/>
                  </a:lnTo>
                  <a:lnTo>
                    <a:pt x="0" y="15526"/>
                  </a:lnTo>
                  <a:lnTo>
                    <a:pt x="27498" y="15526"/>
                  </a:lnTo>
                  <a:lnTo>
                    <a:pt x="27430" y="27702"/>
                  </a:lnTo>
                  <a:lnTo>
                    <a:pt x="28426" y="27837"/>
                  </a:lnTo>
                  <a:lnTo>
                    <a:pt x="29558" y="27996"/>
                  </a:lnTo>
                  <a:lnTo>
                    <a:pt x="30802" y="28132"/>
                  </a:lnTo>
                  <a:lnTo>
                    <a:pt x="32092" y="28245"/>
                  </a:lnTo>
                  <a:lnTo>
                    <a:pt x="32749" y="28267"/>
                  </a:lnTo>
                  <a:lnTo>
                    <a:pt x="33405" y="28290"/>
                  </a:lnTo>
                  <a:lnTo>
                    <a:pt x="34039" y="28290"/>
                  </a:lnTo>
                  <a:lnTo>
                    <a:pt x="34695" y="28267"/>
                  </a:lnTo>
                  <a:lnTo>
                    <a:pt x="35329" y="28222"/>
                  </a:lnTo>
                  <a:lnTo>
                    <a:pt x="35940" y="28154"/>
                  </a:lnTo>
                  <a:lnTo>
                    <a:pt x="36528" y="28064"/>
                  </a:lnTo>
                  <a:lnTo>
                    <a:pt x="37117" y="27928"/>
                  </a:lnTo>
                  <a:lnTo>
                    <a:pt x="39787" y="16114"/>
                  </a:lnTo>
                  <a:lnTo>
                    <a:pt x="40149" y="25552"/>
                  </a:lnTo>
                  <a:lnTo>
                    <a:pt x="40942" y="25574"/>
                  </a:lnTo>
                  <a:lnTo>
                    <a:pt x="41892" y="25597"/>
                  </a:lnTo>
                  <a:lnTo>
                    <a:pt x="42933" y="25574"/>
                  </a:lnTo>
                  <a:lnTo>
                    <a:pt x="44087" y="25506"/>
                  </a:lnTo>
                  <a:lnTo>
                    <a:pt x="45310" y="25393"/>
                  </a:lnTo>
                  <a:lnTo>
                    <a:pt x="45943" y="25325"/>
                  </a:lnTo>
                  <a:lnTo>
                    <a:pt x="46600" y="25212"/>
                  </a:lnTo>
                  <a:lnTo>
                    <a:pt x="47256" y="25099"/>
                  </a:lnTo>
                  <a:lnTo>
                    <a:pt x="47912" y="24963"/>
                  </a:lnTo>
                  <a:lnTo>
                    <a:pt x="48569" y="24827"/>
                  </a:lnTo>
                  <a:lnTo>
                    <a:pt x="49225" y="24646"/>
                  </a:lnTo>
                  <a:lnTo>
                    <a:pt x="49225" y="10094"/>
                  </a:lnTo>
                  <a:lnTo>
                    <a:pt x="49157" y="9596"/>
                  </a:lnTo>
                  <a:lnTo>
                    <a:pt x="49089" y="9098"/>
                  </a:lnTo>
                  <a:lnTo>
                    <a:pt x="48976" y="8623"/>
                  </a:lnTo>
                  <a:lnTo>
                    <a:pt x="48863" y="8125"/>
                  </a:lnTo>
                  <a:lnTo>
                    <a:pt x="48704" y="7650"/>
                  </a:lnTo>
                  <a:lnTo>
                    <a:pt x="48546" y="7197"/>
                  </a:lnTo>
                  <a:lnTo>
                    <a:pt x="48365" y="6744"/>
                  </a:lnTo>
                  <a:lnTo>
                    <a:pt x="48161" y="6292"/>
                  </a:lnTo>
                  <a:lnTo>
                    <a:pt x="47935" y="5862"/>
                  </a:lnTo>
                  <a:lnTo>
                    <a:pt x="47709" y="5432"/>
                  </a:lnTo>
                  <a:lnTo>
                    <a:pt x="47437" y="5024"/>
                  </a:lnTo>
                  <a:lnTo>
                    <a:pt x="47165" y="4617"/>
                  </a:lnTo>
                  <a:lnTo>
                    <a:pt x="46871" y="4232"/>
                  </a:lnTo>
                  <a:lnTo>
                    <a:pt x="46577" y="3870"/>
                  </a:lnTo>
                  <a:lnTo>
                    <a:pt x="46260" y="3508"/>
                  </a:lnTo>
                  <a:lnTo>
                    <a:pt x="45921" y="3169"/>
                  </a:lnTo>
                  <a:lnTo>
                    <a:pt x="45581" y="2829"/>
                  </a:lnTo>
                  <a:lnTo>
                    <a:pt x="45219" y="2512"/>
                  </a:lnTo>
                  <a:lnTo>
                    <a:pt x="44834" y="2218"/>
                  </a:lnTo>
                  <a:lnTo>
                    <a:pt x="44450" y="1946"/>
                  </a:lnTo>
                  <a:lnTo>
                    <a:pt x="44042" y="1675"/>
                  </a:lnTo>
                  <a:lnTo>
                    <a:pt x="43635" y="1426"/>
                  </a:lnTo>
                  <a:lnTo>
                    <a:pt x="43205" y="1200"/>
                  </a:lnTo>
                  <a:lnTo>
                    <a:pt x="42775" y="996"/>
                  </a:lnTo>
                  <a:lnTo>
                    <a:pt x="42322" y="792"/>
                  </a:lnTo>
                  <a:lnTo>
                    <a:pt x="41869" y="634"/>
                  </a:lnTo>
                  <a:lnTo>
                    <a:pt x="41417" y="475"/>
                  </a:lnTo>
                  <a:lnTo>
                    <a:pt x="40942" y="340"/>
                  </a:lnTo>
                  <a:lnTo>
                    <a:pt x="40466" y="249"/>
                  </a:lnTo>
                  <a:lnTo>
                    <a:pt x="39968" y="159"/>
                  </a:lnTo>
                  <a:lnTo>
                    <a:pt x="39470" y="91"/>
                  </a:lnTo>
                  <a:lnTo>
                    <a:pt x="38973" y="45"/>
                  </a:lnTo>
                  <a:lnTo>
                    <a:pt x="38475" y="23"/>
                  </a:lnTo>
                  <a:lnTo>
                    <a:pt x="379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001;p52">
              <a:extLst>
                <a:ext uri="{FF2B5EF4-FFF2-40B4-BE49-F238E27FC236}">
                  <a16:creationId xmlns:a16="http://schemas.microsoft.com/office/drawing/2014/main" xmlns="" id="{2A3A1BD6-D2E9-4EB0-81BC-8BFF2F8AC241}"/>
                </a:ext>
              </a:extLst>
            </p:cNvPr>
            <p:cNvSpPr/>
            <p:nvPr/>
          </p:nvSpPr>
          <p:spPr>
            <a:xfrm>
              <a:off x="5892084" y="3210961"/>
              <a:ext cx="225066" cy="221166"/>
            </a:xfrm>
            <a:custGeom>
              <a:avLst/>
              <a:gdLst/>
              <a:ahLst/>
              <a:cxnLst/>
              <a:rect l="l" t="t" r="r" b="b"/>
              <a:pathLst>
                <a:path w="14372" h="14123" extrusionOk="0">
                  <a:moveTo>
                    <a:pt x="91" y="0"/>
                  </a:moveTo>
                  <a:lnTo>
                    <a:pt x="45" y="23"/>
                  </a:lnTo>
                  <a:lnTo>
                    <a:pt x="23" y="68"/>
                  </a:lnTo>
                  <a:lnTo>
                    <a:pt x="0" y="114"/>
                  </a:lnTo>
                  <a:lnTo>
                    <a:pt x="0" y="159"/>
                  </a:lnTo>
                  <a:lnTo>
                    <a:pt x="23" y="204"/>
                  </a:lnTo>
                  <a:lnTo>
                    <a:pt x="45" y="249"/>
                  </a:lnTo>
                  <a:lnTo>
                    <a:pt x="91" y="249"/>
                  </a:lnTo>
                  <a:lnTo>
                    <a:pt x="7152" y="1426"/>
                  </a:lnTo>
                  <a:lnTo>
                    <a:pt x="7582" y="1494"/>
                  </a:lnTo>
                  <a:lnTo>
                    <a:pt x="7989" y="1607"/>
                  </a:lnTo>
                  <a:lnTo>
                    <a:pt x="8374" y="1721"/>
                  </a:lnTo>
                  <a:lnTo>
                    <a:pt x="8759" y="1856"/>
                  </a:lnTo>
                  <a:lnTo>
                    <a:pt x="9143" y="1992"/>
                  </a:lnTo>
                  <a:lnTo>
                    <a:pt x="9506" y="2173"/>
                  </a:lnTo>
                  <a:lnTo>
                    <a:pt x="9845" y="2354"/>
                  </a:lnTo>
                  <a:lnTo>
                    <a:pt x="10207" y="2558"/>
                  </a:lnTo>
                  <a:lnTo>
                    <a:pt x="10524" y="2762"/>
                  </a:lnTo>
                  <a:lnTo>
                    <a:pt x="10841" y="3011"/>
                  </a:lnTo>
                  <a:lnTo>
                    <a:pt x="11158" y="3237"/>
                  </a:lnTo>
                  <a:lnTo>
                    <a:pt x="11452" y="3508"/>
                  </a:lnTo>
                  <a:lnTo>
                    <a:pt x="11746" y="3780"/>
                  </a:lnTo>
                  <a:lnTo>
                    <a:pt x="11995" y="4052"/>
                  </a:lnTo>
                  <a:lnTo>
                    <a:pt x="12267" y="4346"/>
                  </a:lnTo>
                  <a:lnTo>
                    <a:pt x="12493" y="4663"/>
                  </a:lnTo>
                  <a:lnTo>
                    <a:pt x="12719" y="4980"/>
                  </a:lnTo>
                  <a:lnTo>
                    <a:pt x="12923" y="5319"/>
                  </a:lnTo>
                  <a:lnTo>
                    <a:pt x="13127" y="5659"/>
                  </a:lnTo>
                  <a:lnTo>
                    <a:pt x="13308" y="5998"/>
                  </a:lnTo>
                  <a:lnTo>
                    <a:pt x="13466" y="6360"/>
                  </a:lnTo>
                  <a:lnTo>
                    <a:pt x="13625" y="6722"/>
                  </a:lnTo>
                  <a:lnTo>
                    <a:pt x="13738" y="7084"/>
                  </a:lnTo>
                  <a:lnTo>
                    <a:pt x="13851" y="7469"/>
                  </a:lnTo>
                  <a:lnTo>
                    <a:pt x="13941" y="7854"/>
                  </a:lnTo>
                  <a:lnTo>
                    <a:pt x="14009" y="8261"/>
                  </a:lnTo>
                  <a:lnTo>
                    <a:pt x="14077" y="8646"/>
                  </a:lnTo>
                  <a:lnTo>
                    <a:pt x="14122" y="9053"/>
                  </a:lnTo>
                  <a:lnTo>
                    <a:pt x="14122" y="9461"/>
                  </a:lnTo>
                  <a:lnTo>
                    <a:pt x="14122" y="9868"/>
                  </a:lnTo>
                  <a:lnTo>
                    <a:pt x="14100" y="10298"/>
                  </a:lnTo>
                  <a:lnTo>
                    <a:pt x="14055" y="10705"/>
                  </a:lnTo>
                  <a:lnTo>
                    <a:pt x="13625" y="13964"/>
                  </a:lnTo>
                  <a:lnTo>
                    <a:pt x="13647" y="14032"/>
                  </a:lnTo>
                  <a:lnTo>
                    <a:pt x="13670" y="14055"/>
                  </a:lnTo>
                  <a:lnTo>
                    <a:pt x="13692" y="14100"/>
                  </a:lnTo>
                  <a:lnTo>
                    <a:pt x="13738" y="14123"/>
                  </a:lnTo>
                  <a:lnTo>
                    <a:pt x="13760" y="14123"/>
                  </a:lnTo>
                  <a:lnTo>
                    <a:pt x="13806" y="14100"/>
                  </a:lnTo>
                  <a:lnTo>
                    <a:pt x="13851" y="14078"/>
                  </a:lnTo>
                  <a:lnTo>
                    <a:pt x="13873" y="14055"/>
                  </a:lnTo>
                  <a:lnTo>
                    <a:pt x="13896" y="14010"/>
                  </a:lnTo>
                  <a:lnTo>
                    <a:pt x="14304" y="10751"/>
                  </a:lnTo>
                  <a:lnTo>
                    <a:pt x="14349" y="10321"/>
                  </a:lnTo>
                  <a:lnTo>
                    <a:pt x="14371" y="9891"/>
                  </a:lnTo>
                  <a:lnTo>
                    <a:pt x="14371" y="9461"/>
                  </a:lnTo>
                  <a:lnTo>
                    <a:pt x="14371" y="9031"/>
                  </a:lnTo>
                  <a:lnTo>
                    <a:pt x="14326" y="8623"/>
                  </a:lnTo>
                  <a:lnTo>
                    <a:pt x="14258" y="8216"/>
                  </a:lnTo>
                  <a:lnTo>
                    <a:pt x="14190" y="7809"/>
                  </a:lnTo>
                  <a:lnTo>
                    <a:pt x="14100" y="7401"/>
                  </a:lnTo>
                  <a:lnTo>
                    <a:pt x="13987" y="7016"/>
                  </a:lnTo>
                  <a:lnTo>
                    <a:pt x="13851" y="6632"/>
                  </a:lnTo>
                  <a:lnTo>
                    <a:pt x="13692" y="6247"/>
                  </a:lnTo>
                  <a:lnTo>
                    <a:pt x="13534" y="5885"/>
                  </a:lnTo>
                  <a:lnTo>
                    <a:pt x="13353" y="5523"/>
                  </a:lnTo>
                  <a:lnTo>
                    <a:pt x="13149" y="5183"/>
                  </a:lnTo>
                  <a:lnTo>
                    <a:pt x="12923" y="4844"/>
                  </a:lnTo>
                  <a:lnTo>
                    <a:pt x="12697" y="4504"/>
                  </a:lnTo>
                  <a:lnTo>
                    <a:pt x="12448" y="4187"/>
                  </a:lnTo>
                  <a:lnTo>
                    <a:pt x="12199" y="3893"/>
                  </a:lnTo>
                  <a:lnTo>
                    <a:pt x="11905" y="3599"/>
                  </a:lnTo>
                  <a:lnTo>
                    <a:pt x="11633" y="3327"/>
                  </a:lnTo>
                  <a:lnTo>
                    <a:pt x="11316" y="3056"/>
                  </a:lnTo>
                  <a:lnTo>
                    <a:pt x="10999" y="2807"/>
                  </a:lnTo>
                  <a:lnTo>
                    <a:pt x="10682" y="2558"/>
                  </a:lnTo>
                  <a:lnTo>
                    <a:pt x="10343" y="2332"/>
                  </a:lnTo>
                  <a:lnTo>
                    <a:pt x="9981" y="2128"/>
                  </a:lnTo>
                  <a:lnTo>
                    <a:pt x="9619" y="1947"/>
                  </a:lnTo>
                  <a:lnTo>
                    <a:pt x="9234" y="1766"/>
                  </a:lnTo>
                  <a:lnTo>
                    <a:pt x="8849" y="1607"/>
                  </a:lnTo>
                  <a:lnTo>
                    <a:pt x="8442" y="1472"/>
                  </a:lnTo>
                  <a:lnTo>
                    <a:pt x="8057" y="1358"/>
                  </a:lnTo>
                  <a:lnTo>
                    <a:pt x="7627" y="1245"/>
                  </a:lnTo>
                  <a:lnTo>
                    <a:pt x="7197" y="1177"/>
                  </a:lnTo>
                  <a:lnTo>
                    <a:pt x="1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002;p52">
              <a:extLst>
                <a:ext uri="{FF2B5EF4-FFF2-40B4-BE49-F238E27FC236}">
                  <a16:creationId xmlns:a16="http://schemas.microsoft.com/office/drawing/2014/main" xmlns="" id="{46C1520F-9F16-41A9-B288-8F560397B13C}"/>
                </a:ext>
              </a:extLst>
            </p:cNvPr>
            <p:cNvSpPr/>
            <p:nvPr/>
          </p:nvSpPr>
          <p:spPr>
            <a:xfrm>
              <a:off x="5913351" y="3378611"/>
              <a:ext cx="47497" cy="45383"/>
            </a:xfrm>
            <a:custGeom>
              <a:avLst/>
              <a:gdLst/>
              <a:ahLst/>
              <a:cxnLst/>
              <a:rect l="l" t="t" r="r" b="b"/>
              <a:pathLst>
                <a:path w="3033" h="2898" extrusionOk="0">
                  <a:moveTo>
                    <a:pt x="0" y="0"/>
                  </a:moveTo>
                  <a:lnTo>
                    <a:pt x="0" y="2897"/>
                  </a:lnTo>
                  <a:lnTo>
                    <a:pt x="181" y="2807"/>
                  </a:lnTo>
                  <a:lnTo>
                    <a:pt x="769" y="2490"/>
                  </a:lnTo>
                  <a:lnTo>
                    <a:pt x="1675" y="1992"/>
                  </a:lnTo>
                  <a:lnTo>
                    <a:pt x="2150" y="1720"/>
                  </a:lnTo>
                  <a:lnTo>
                    <a:pt x="2557" y="1472"/>
                  </a:lnTo>
                  <a:lnTo>
                    <a:pt x="2852" y="1268"/>
                  </a:lnTo>
                  <a:lnTo>
                    <a:pt x="2965" y="1177"/>
                  </a:lnTo>
                  <a:lnTo>
                    <a:pt x="3033" y="1109"/>
                  </a:lnTo>
                  <a:lnTo>
                    <a:pt x="2806" y="974"/>
                  </a:lnTo>
                  <a:lnTo>
                    <a:pt x="2716" y="1064"/>
                  </a:lnTo>
                  <a:lnTo>
                    <a:pt x="2535" y="1200"/>
                  </a:lnTo>
                  <a:lnTo>
                    <a:pt x="1924" y="1562"/>
                  </a:lnTo>
                  <a:lnTo>
                    <a:pt x="1132" y="2015"/>
                  </a:lnTo>
                  <a:lnTo>
                    <a:pt x="249" y="2490"/>
                  </a:lnTo>
                  <a:lnTo>
                    <a:pt x="2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003;p52">
              <a:extLst>
                <a:ext uri="{FF2B5EF4-FFF2-40B4-BE49-F238E27FC236}">
                  <a16:creationId xmlns:a16="http://schemas.microsoft.com/office/drawing/2014/main" xmlns="" id="{800AA4EF-5855-460D-86AB-122184478334}"/>
                </a:ext>
              </a:extLst>
            </p:cNvPr>
            <p:cNvSpPr/>
            <p:nvPr/>
          </p:nvSpPr>
          <p:spPr>
            <a:xfrm>
              <a:off x="5653896" y="3064578"/>
              <a:ext cx="299858" cy="154188"/>
            </a:xfrm>
            <a:custGeom>
              <a:avLst/>
              <a:gdLst/>
              <a:ahLst/>
              <a:cxnLst/>
              <a:rect l="l" t="t" r="r" b="b"/>
              <a:pathLst>
                <a:path w="19148" h="9846" extrusionOk="0">
                  <a:moveTo>
                    <a:pt x="4482" y="0"/>
                  </a:moveTo>
                  <a:lnTo>
                    <a:pt x="0" y="9166"/>
                  </a:lnTo>
                  <a:lnTo>
                    <a:pt x="19147" y="9845"/>
                  </a:lnTo>
                  <a:lnTo>
                    <a:pt x="19147" y="9845"/>
                  </a:lnTo>
                  <a:lnTo>
                    <a:pt x="19034" y="9710"/>
                  </a:lnTo>
                  <a:lnTo>
                    <a:pt x="18694" y="9347"/>
                  </a:lnTo>
                  <a:lnTo>
                    <a:pt x="18151" y="8850"/>
                  </a:lnTo>
                  <a:lnTo>
                    <a:pt x="17472" y="8239"/>
                  </a:lnTo>
                  <a:lnTo>
                    <a:pt x="17065" y="7944"/>
                  </a:lnTo>
                  <a:lnTo>
                    <a:pt x="16658" y="7627"/>
                  </a:lnTo>
                  <a:lnTo>
                    <a:pt x="16228" y="7333"/>
                  </a:lnTo>
                  <a:lnTo>
                    <a:pt x="15775" y="7062"/>
                  </a:lnTo>
                  <a:lnTo>
                    <a:pt x="15300" y="6813"/>
                  </a:lnTo>
                  <a:lnTo>
                    <a:pt x="14847" y="6609"/>
                  </a:lnTo>
                  <a:lnTo>
                    <a:pt x="14372" y="6451"/>
                  </a:lnTo>
                  <a:lnTo>
                    <a:pt x="14123" y="6383"/>
                  </a:lnTo>
                  <a:lnTo>
                    <a:pt x="13896" y="6337"/>
                  </a:lnTo>
                  <a:lnTo>
                    <a:pt x="4482" y="0"/>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004;p52">
              <a:extLst>
                <a:ext uri="{FF2B5EF4-FFF2-40B4-BE49-F238E27FC236}">
                  <a16:creationId xmlns:a16="http://schemas.microsoft.com/office/drawing/2014/main" xmlns="" id="{6BC80891-85A3-4A0F-AEF8-692D80AC9323}"/>
                </a:ext>
              </a:extLst>
            </p:cNvPr>
            <p:cNvSpPr/>
            <p:nvPr/>
          </p:nvSpPr>
          <p:spPr>
            <a:xfrm>
              <a:off x="5223250" y="3008934"/>
              <a:ext cx="606778" cy="602519"/>
            </a:xfrm>
            <a:custGeom>
              <a:avLst/>
              <a:gdLst/>
              <a:ahLst/>
              <a:cxnLst/>
              <a:rect l="l" t="t" r="r" b="b"/>
              <a:pathLst>
                <a:path w="38747" h="38475" extrusionOk="0">
                  <a:moveTo>
                    <a:pt x="5636" y="0"/>
                  </a:moveTo>
                  <a:lnTo>
                    <a:pt x="5342" y="23"/>
                  </a:lnTo>
                  <a:lnTo>
                    <a:pt x="5047" y="46"/>
                  </a:lnTo>
                  <a:lnTo>
                    <a:pt x="4776" y="68"/>
                  </a:lnTo>
                  <a:lnTo>
                    <a:pt x="4504" y="113"/>
                  </a:lnTo>
                  <a:lnTo>
                    <a:pt x="4233" y="181"/>
                  </a:lnTo>
                  <a:lnTo>
                    <a:pt x="3961" y="272"/>
                  </a:lnTo>
                  <a:lnTo>
                    <a:pt x="3690" y="340"/>
                  </a:lnTo>
                  <a:lnTo>
                    <a:pt x="3441" y="453"/>
                  </a:lnTo>
                  <a:lnTo>
                    <a:pt x="2943" y="679"/>
                  </a:lnTo>
                  <a:lnTo>
                    <a:pt x="2490" y="973"/>
                  </a:lnTo>
                  <a:lnTo>
                    <a:pt x="2060" y="1290"/>
                  </a:lnTo>
                  <a:lnTo>
                    <a:pt x="1653" y="1652"/>
                  </a:lnTo>
                  <a:lnTo>
                    <a:pt x="1291" y="2060"/>
                  </a:lnTo>
                  <a:lnTo>
                    <a:pt x="974" y="2490"/>
                  </a:lnTo>
                  <a:lnTo>
                    <a:pt x="679" y="2942"/>
                  </a:lnTo>
                  <a:lnTo>
                    <a:pt x="453" y="3440"/>
                  </a:lnTo>
                  <a:lnTo>
                    <a:pt x="340" y="3689"/>
                  </a:lnTo>
                  <a:lnTo>
                    <a:pt x="249" y="3961"/>
                  </a:lnTo>
                  <a:lnTo>
                    <a:pt x="182" y="4232"/>
                  </a:lnTo>
                  <a:lnTo>
                    <a:pt x="114" y="4504"/>
                  </a:lnTo>
                  <a:lnTo>
                    <a:pt x="68" y="4776"/>
                  </a:lnTo>
                  <a:lnTo>
                    <a:pt x="46" y="5070"/>
                  </a:lnTo>
                  <a:lnTo>
                    <a:pt x="23" y="5341"/>
                  </a:lnTo>
                  <a:lnTo>
                    <a:pt x="1" y="5636"/>
                  </a:lnTo>
                  <a:lnTo>
                    <a:pt x="1" y="26321"/>
                  </a:lnTo>
                  <a:lnTo>
                    <a:pt x="23" y="26955"/>
                  </a:lnTo>
                  <a:lnTo>
                    <a:pt x="68" y="27566"/>
                  </a:lnTo>
                  <a:lnTo>
                    <a:pt x="159" y="28177"/>
                  </a:lnTo>
                  <a:lnTo>
                    <a:pt x="272" y="28788"/>
                  </a:lnTo>
                  <a:lnTo>
                    <a:pt x="408" y="29377"/>
                  </a:lnTo>
                  <a:lnTo>
                    <a:pt x="566" y="29942"/>
                  </a:lnTo>
                  <a:lnTo>
                    <a:pt x="770" y="30508"/>
                  </a:lnTo>
                  <a:lnTo>
                    <a:pt x="996" y="31074"/>
                  </a:lnTo>
                  <a:lnTo>
                    <a:pt x="1245" y="31617"/>
                  </a:lnTo>
                  <a:lnTo>
                    <a:pt x="1517" y="32138"/>
                  </a:lnTo>
                  <a:lnTo>
                    <a:pt x="1834" y="32636"/>
                  </a:lnTo>
                  <a:lnTo>
                    <a:pt x="2151" y="33134"/>
                  </a:lnTo>
                  <a:lnTo>
                    <a:pt x="2490" y="33609"/>
                  </a:lnTo>
                  <a:lnTo>
                    <a:pt x="2852" y="34061"/>
                  </a:lnTo>
                  <a:lnTo>
                    <a:pt x="3260" y="34514"/>
                  </a:lnTo>
                  <a:lnTo>
                    <a:pt x="3667" y="34921"/>
                  </a:lnTo>
                  <a:lnTo>
                    <a:pt x="4097" y="35329"/>
                  </a:lnTo>
                  <a:lnTo>
                    <a:pt x="4550" y="35714"/>
                  </a:lnTo>
                  <a:lnTo>
                    <a:pt x="5002" y="36076"/>
                  </a:lnTo>
                  <a:lnTo>
                    <a:pt x="5500" y="36415"/>
                  </a:lnTo>
                  <a:lnTo>
                    <a:pt x="5998" y="36732"/>
                  </a:lnTo>
                  <a:lnTo>
                    <a:pt x="6519" y="37026"/>
                  </a:lnTo>
                  <a:lnTo>
                    <a:pt x="7039" y="37275"/>
                  </a:lnTo>
                  <a:lnTo>
                    <a:pt x="7582" y="37524"/>
                  </a:lnTo>
                  <a:lnTo>
                    <a:pt x="8148" y="37750"/>
                  </a:lnTo>
                  <a:lnTo>
                    <a:pt x="8714" y="37932"/>
                  </a:lnTo>
                  <a:lnTo>
                    <a:pt x="9302" y="38090"/>
                  </a:lnTo>
                  <a:lnTo>
                    <a:pt x="9891" y="38226"/>
                  </a:lnTo>
                  <a:lnTo>
                    <a:pt x="10502" y="38339"/>
                  </a:lnTo>
                  <a:lnTo>
                    <a:pt x="11113" y="38407"/>
                  </a:lnTo>
                  <a:lnTo>
                    <a:pt x="11724" y="38452"/>
                  </a:lnTo>
                  <a:lnTo>
                    <a:pt x="12358" y="38475"/>
                  </a:lnTo>
                  <a:lnTo>
                    <a:pt x="38746" y="38475"/>
                  </a:lnTo>
                  <a:lnTo>
                    <a:pt x="38746" y="15548"/>
                  </a:lnTo>
                  <a:lnTo>
                    <a:pt x="38724" y="14756"/>
                  </a:lnTo>
                  <a:lnTo>
                    <a:pt x="38679" y="13964"/>
                  </a:lnTo>
                  <a:lnTo>
                    <a:pt x="38565" y="13195"/>
                  </a:lnTo>
                  <a:lnTo>
                    <a:pt x="38430" y="12425"/>
                  </a:lnTo>
                  <a:lnTo>
                    <a:pt x="38249" y="11678"/>
                  </a:lnTo>
                  <a:lnTo>
                    <a:pt x="38045" y="10932"/>
                  </a:lnTo>
                  <a:lnTo>
                    <a:pt x="37796" y="10207"/>
                  </a:lnTo>
                  <a:lnTo>
                    <a:pt x="37524" y="9506"/>
                  </a:lnTo>
                  <a:lnTo>
                    <a:pt x="37208" y="8804"/>
                  </a:lnTo>
                  <a:lnTo>
                    <a:pt x="36868" y="8148"/>
                  </a:lnTo>
                  <a:lnTo>
                    <a:pt x="36506" y="7491"/>
                  </a:lnTo>
                  <a:lnTo>
                    <a:pt x="36099" y="6858"/>
                  </a:lnTo>
                  <a:lnTo>
                    <a:pt x="35669" y="6247"/>
                  </a:lnTo>
                  <a:lnTo>
                    <a:pt x="35193" y="5658"/>
                  </a:lnTo>
                  <a:lnTo>
                    <a:pt x="34718" y="5092"/>
                  </a:lnTo>
                  <a:lnTo>
                    <a:pt x="34197" y="4572"/>
                  </a:lnTo>
                  <a:lnTo>
                    <a:pt x="33654" y="4051"/>
                  </a:lnTo>
                  <a:lnTo>
                    <a:pt x="33088" y="3553"/>
                  </a:lnTo>
                  <a:lnTo>
                    <a:pt x="32500" y="3101"/>
                  </a:lnTo>
                  <a:lnTo>
                    <a:pt x="31889" y="2671"/>
                  </a:lnTo>
                  <a:lnTo>
                    <a:pt x="31255" y="2263"/>
                  </a:lnTo>
                  <a:lnTo>
                    <a:pt x="30622" y="1879"/>
                  </a:lnTo>
                  <a:lnTo>
                    <a:pt x="29943" y="1539"/>
                  </a:lnTo>
                  <a:lnTo>
                    <a:pt x="29264" y="1222"/>
                  </a:lnTo>
                  <a:lnTo>
                    <a:pt x="28539" y="951"/>
                  </a:lnTo>
                  <a:lnTo>
                    <a:pt x="27815" y="702"/>
                  </a:lnTo>
                  <a:lnTo>
                    <a:pt x="27091" y="498"/>
                  </a:lnTo>
                  <a:lnTo>
                    <a:pt x="26344" y="317"/>
                  </a:lnTo>
                  <a:lnTo>
                    <a:pt x="25575" y="181"/>
                  </a:lnTo>
                  <a:lnTo>
                    <a:pt x="24783" y="91"/>
                  </a:lnTo>
                  <a:lnTo>
                    <a:pt x="23990" y="23"/>
                  </a:lnTo>
                  <a:lnTo>
                    <a:pt x="231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005;p52">
              <a:extLst>
                <a:ext uri="{FF2B5EF4-FFF2-40B4-BE49-F238E27FC236}">
                  <a16:creationId xmlns:a16="http://schemas.microsoft.com/office/drawing/2014/main" xmlns="" id="{B2D2BF85-CA0F-4383-9173-1B43386255A2}"/>
                </a:ext>
              </a:extLst>
            </p:cNvPr>
            <p:cNvSpPr/>
            <p:nvPr/>
          </p:nvSpPr>
          <p:spPr>
            <a:xfrm>
              <a:off x="5919020" y="2677533"/>
              <a:ext cx="113425" cy="110231"/>
            </a:xfrm>
            <a:custGeom>
              <a:avLst/>
              <a:gdLst/>
              <a:ahLst/>
              <a:cxnLst/>
              <a:rect l="l" t="t" r="r" b="b"/>
              <a:pathLst>
                <a:path w="7243" h="7039" extrusionOk="0">
                  <a:moveTo>
                    <a:pt x="5183" y="0"/>
                  </a:moveTo>
                  <a:lnTo>
                    <a:pt x="5070" y="46"/>
                  </a:lnTo>
                  <a:lnTo>
                    <a:pt x="4911" y="136"/>
                  </a:lnTo>
                  <a:lnTo>
                    <a:pt x="4730" y="272"/>
                  </a:lnTo>
                  <a:lnTo>
                    <a:pt x="4278" y="679"/>
                  </a:lnTo>
                  <a:lnTo>
                    <a:pt x="3757" y="1155"/>
                  </a:lnTo>
                  <a:lnTo>
                    <a:pt x="3214" y="1698"/>
                  </a:lnTo>
                  <a:lnTo>
                    <a:pt x="2263" y="2671"/>
                  </a:lnTo>
                  <a:lnTo>
                    <a:pt x="1856" y="3101"/>
                  </a:lnTo>
                  <a:lnTo>
                    <a:pt x="1879" y="2829"/>
                  </a:lnTo>
                  <a:lnTo>
                    <a:pt x="1879" y="2580"/>
                  </a:lnTo>
                  <a:lnTo>
                    <a:pt x="1879" y="2286"/>
                  </a:lnTo>
                  <a:lnTo>
                    <a:pt x="1833" y="2037"/>
                  </a:lnTo>
                  <a:lnTo>
                    <a:pt x="1788" y="1947"/>
                  </a:lnTo>
                  <a:lnTo>
                    <a:pt x="1765" y="1856"/>
                  </a:lnTo>
                  <a:lnTo>
                    <a:pt x="1698" y="1811"/>
                  </a:lnTo>
                  <a:lnTo>
                    <a:pt x="1630" y="1788"/>
                  </a:lnTo>
                  <a:lnTo>
                    <a:pt x="1562" y="1811"/>
                  </a:lnTo>
                  <a:lnTo>
                    <a:pt x="1449" y="1879"/>
                  </a:lnTo>
                  <a:lnTo>
                    <a:pt x="1335" y="2015"/>
                  </a:lnTo>
                  <a:lnTo>
                    <a:pt x="1222" y="2241"/>
                  </a:lnTo>
                  <a:lnTo>
                    <a:pt x="1109" y="2490"/>
                  </a:lnTo>
                  <a:lnTo>
                    <a:pt x="973" y="2807"/>
                  </a:lnTo>
                  <a:lnTo>
                    <a:pt x="724" y="3554"/>
                  </a:lnTo>
                  <a:lnTo>
                    <a:pt x="498" y="4368"/>
                  </a:lnTo>
                  <a:lnTo>
                    <a:pt x="272" y="5160"/>
                  </a:lnTo>
                  <a:lnTo>
                    <a:pt x="113" y="5839"/>
                  </a:lnTo>
                  <a:lnTo>
                    <a:pt x="23" y="6337"/>
                  </a:lnTo>
                  <a:lnTo>
                    <a:pt x="0" y="6564"/>
                  </a:lnTo>
                  <a:lnTo>
                    <a:pt x="45" y="6677"/>
                  </a:lnTo>
                  <a:lnTo>
                    <a:pt x="91" y="6790"/>
                  </a:lnTo>
                  <a:lnTo>
                    <a:pt x="181" y="6858"/>
                  </a:lnTo>
                  <a:lnTo>
                    <a:pt x="272" y="6926"/>
                  </a:lnTo>
                  <a:lnTo>
                    <a:pt x="362" y="6971"/>
                  </a:lnTo>
                  <a:lnTo>
                    <a:pt x="475" y="6994"/>
                  </a:lnTo>
                  <a:lnTo>
                    <a:pt x="589" y="7016"/>
                  </a:lnTo>
                  <a:lnTo>
                    <a:pt x="724" y="7039"/>
                  </a:lnTo>
                  <a:lnTo>
                    <a:pt x="996" y="7016"/>
                  </a:lnTo>
                  <a:lnTo>
                    <a:pt x="1290" y="6948"/>
                  </a:lnTo>
                  <a:lnTo>
                    <a:pt x="1584" y="6835"/>
                  </a:lnTo>
                  <a:lnTo>
                    <a:pt x="1901" y="6722"/>
                  </a:lnTo>
                  <a:lnTo>
                    <a:pt x="2218" y="6586"/>
                  </a:lnTo>
                  <a:lnTo>
                    <a:pt x="2535" y="6428"/>
                  </a:lnTo>
                  <a:lnTo>
                    <a:pt x="3101" y="6134"/>
                  </a:lnTo>
                  <a:lnTo>
                    <a:pt x="3553" y="5885"/>
                  </a:lnTo>
                  <a:lnTo>
                    <a:pt x="3802" y="5726"/>
                  </a:lnTo>
                  <a:lnTo>
                    <a:pt x="4006" y="5636"/>
                  </a:lnTo>
                  <a:lnTo>
                    <a:pt x="4323" y="5455"/>
                  </a:lnTo>
                  <a:lnTo>
                    <a:pt x="5115" y="4957"/>
                  </a:lnTo>
                  <a:lnTo>
                    <a:pt x="5545" y="4662"/>
                  </a:lnTo>
                  <a:lnTo>
                    <a:pt x="5975" y="4346"/>
                  </a:lnTo>
                  <a:lnTo>
                    <a:pt x="6360" y="4051"/>
                  </a:lnTo>
                  <a:lnTo>
                    <a:pt x="6677" y="3780"/>
                  </a:lnTo>
                  <a:lnTo>
                    <a:pt x="6790" y="3667"/>
                  </a:lnTo>
                  <a:lnTo>
                    <a:pt x="6835" y="3576"/>
                  </a:lnTo>
                  <a:lnTo>
                    <a:pt x="6835" y="3508"/>
                  </a:lnTo>
                  <a:lnTo>
                    <a:pt x="6812" y="3463"/>
                  </a:lnTo>
                  <a:lnTo>
                    <a:pt x="6722" y="3418"/>
                  </a:lnTo>
                  <a:lnTo>
                    <a:pt x="6360" y="3418"/>
                  </a:lnTo>
                  <a:lnTo>
                    <a:pt x="6043" y="3440"/>
                  </a:lnTo>
                  <a:lnTo>
                    <a:pt x="5771" y="3486"/>
                  </a:lnTo>
                  <a:lnTo>
                    <a:pt x="5477" y="3554"/>
                  </a:lnTo>
                  <a:lnTo>
                    <a:pt x="5681" y="3418"/>
                  </a:lnTo>
                  <a:lnTo>
                    <a:pt x="6156" y="3078"/>
                  </a:lnTo>
                  <a:lnTo>
                    <a:pt x="6428" y="2852"/>
                  </a:lnTo>
                  <a:lnTo>
                    <a:pt x="6699" y="2603"/>
                  </a:lnTo>
                  <a:lnTo>
                    <a:pt x="6948" y="2354"/>
                  </a:lnTo>
                  <a:lnTo>
                    <a:pt x="7129" y="2128"/>
                  </a:lnTo>
                  <a:lnTo>
                    <a:pt x="7197" y="2015"/>
                  </a:lnTo>
                  <a:lnTo>
                    <a:pt x="7197" y="1947"/>
                  </a:lnTo>
                  <a:lnTo>
                    <a:pt x="7152" y="1901"/>
                  </a:lnTo>
                  <a:lnTo>
                    <a:pt x="7084" y="1879"/>
                  </a:lnTo>
                  <a:lnTo>
                    <a:pt x="6993" y="1856"/>
                  </a:lnTo>
                  <a:lnTo>
                    <a:pt x="6858" y="1879"/>
                  </a:lnTo>
                  <a:lnTo>
                    <a:pt x="6563" y="1947"/>
                  </a:lnTo>
                  <a:lnTo>
                    <a:pt x="6269" y="2037"/>
                  </a:lnTo>
                  <a:lnTo>
                    <a:pt x="5975" y="2128"/>
                  </a:lnTo>
                  <a:lnTo>
                    <a:pt x="5703" y="2241"/>
                  </a:lnTo>
                  <a:lnTo>
                    <a:pt x="5703" y="2241"/>
                  </a:lnTo>
                  <a:lnTo>
                    <a:pt x="5975" y="2037"/>
                  </a:lnTo>
                  <a:lnTo>
                    <a:pt x="6269" y="1833"/>
                  </a:lnTo>
                  <a:lnTo>
                    <a:pt x="6586" y="1585"/>
                  </a:lnTo>
                  <a:lnTo>
                    <a:pt x="6880" y="1313"/>
                  </a:lnTo>
                  <a:lnTo>
                    <a:pt x="6993" y="1177"/>
                  </a:lnTo>
                  <a:lnTo>
                    <a:pt x="7107" y="1041"/>
                  </a:lnTo>
                  <a:lnTo>
                    <a:pt x="7197" y="928"/>
                  </a:lnTo>
                  <a:lnTo>
                    <a:pt x="7220" y="815"/>
                  </a:lnTo>
                  <a:lnTo>
                    <a:pt x="7242" y="702"/>
                  </a:lnTo>
                  <a:lnTo>
                    <a:pt x="7197" y="634"/>
                  </a:lnTo>
                  <a:lnTo>
                    <a:pt x="7152" y="589"/>
                  </a:lnTo>
                  <a:lnTo>
                    <a:pt x="7107" y="566"/>
                  </a:lnTo>
                  <a:lnTo>
                    <a:pt x="6993" y="543"/>
                  </a:lnTo>
                  <a:lnTo>
                    <a:pt x="6835" y="566"/>
                  </a:lnTo>
                  <a:lnTo>
                    <a:pt x="6677" y="634"/>
                  </a:lnTo>
                  <a:lnTo>
                    <a:pt x="6473" y="702"/>
                  </a:lnTo>
                  <a:lnTo>
                    <a:pt x="6292" y="792"/>
                  </a:lnTo>
                  <a:lnTo>
                    <a:pt x="5862" y="1019"/>
                  </a:lnTo>
                  <a:lnTo>
                    <a:pt x="5454" y="1268"/>
                  </a:lnTo>
                  <a:lnTo>
                    <a:pt x="5115" y="1494"/>
                  </a:lnTo>
                  <a:lnTo>
                    <a:pt x="4775" y="1720"/>
                  </a:lnTo>
                  <a:lnTo>
                    <a:pt x="4775" y="1720"/>
                  </a:lnTo>
                  <a:lnTo>
                    <a:pt x="4934" y="1403"/>
                  </a:lnTo>
                  <a:lnTo>
                    <a:pt x="5047" y="1087"/>
                  </a:lnTo>
                  <a:lnTo>
                    <a:pt x="5183" y="747"/>
                  </a:lnTo>
                  <a:lnTo>
                    <a:pt x="5273" y="430"/>
                  </a:lnTo>
                  <a:lnTo>
                    <a:pt x="5319" y="272"/>
                  </a:lnTo>
                  <a:lnTo>
                    <a:pt x="5319" y="159"/>
                  </a:lnTo>
                  <a:lnTo>
                    <a:pt x="5296" y="68"/>
                  </a:lnTo>
                  <a:lnTo>
                    <a:pt x="5251" y="23"/>
                  </a:lnTo>
                  <a:lnTo>
                    <a:pt x="5183" y="0"/>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006;p52">
              <a:extLst>
                <a:ext uri="{FF2B5EF4-FFF2-40B4-BE49-F238E27FC236}">
                  <a16:creationId xmlns:a16="http://schemas.microsoft.com/office/drawing/2014/main" xmlns="" id="{3F0067D1-FFB3-40AF-A6F0-5942E9D50C15}"/>
                </a:ext>
              </a:extLst>
            </p:cNvPr>
            <p:cNvSpPr/>
            <p:nvPr/>
          </p:nvSpPr>
          <p:spPr>
            <a:xfrm>
              <a:off x="7749334" y="3612899"/>
              <a:ext cx="16" cy="16"/>
            </a:xfrm>
            <a:custGeom>
              <a:avLst/>
              <a:gdLst/>
              <a:ahLst/>
              <a:cxnLst/>
              <a:rect l="l" t="t" r="r" b="b"/>
              <a:pathLst>
                <a:path w="1" h="1" fill="none" extrusionOk="0">
                  <a:moveTo>
                    <a:pt x="1" y="0"/>
                  </a:moveTo>
                  <a:lnTo>
                    <a:pt x="1" y="0"/>
                  </a:lnTo>
                </a:path>
              </a:pathLst>
            </a:custGeom>
            <a:noFill/>
            <a:ln w="1125" cap="rnd" cmpd="sng">
              <a:solidFill>
                <a:srgbClr val="0F2B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07;p52">
              <a:extLst>
                <a:ext uri="{FF2B5EF4-FFF2-40B4-BE49-F238E27FC236}">
                  <a16:creationId xmlns:a16="http://schemas.microsoft.com/office/drawing/2014/main" xmlns="" id="{F2DD0D51-0225-4703-BF2D-8B46D27922B4}"/>
                </a:ext>
              </a:extLst>
            </p:cNvPr>
            <p:cNvSpPr/>
            <p:nvPr/>
          </p:nvSpPr>
          <p:spPr>
            <a:xfrm>
              <a:off x="7981492" y="3283627"/>
              <a:ext cx="292059" cy="330677"/>
            </a:xfrm>
            <a:custGeom>
              <a:avLst/>
              <a:gdLst/>
              <a:ahLst/>
              <a:cxnLst/>
              <a:rect l="l" t="t" r="r" b="b"/>
              <a:pathLst>
                <a:path w="18650" h="21116" extrusionOk="0">
                  <a:moveTo>
                    <a:pt x="18649" y="0"/>
                  </a:moveTo>
                  <a:lnTo>
                    <a:pt x="9008" y="91"/>
                  </a:lnTo>
                  <a:lnTo>
                    <a:pt x="8556" y="113"/>
                  </a:lnTo>
                  <a:lnTo>
                    <a:pt x="8103" y="136"/>
                  </a:lnTo>
                  <a:lnTo>
                    <a:pt x="7650" y="204"/>
                  </a:lnTo>
                  <a:lnTo>
                    <a:pt x="7220" y="272"/>
                  </a:lnTo>
                  <a:lnTo>
                    <a:pt x="6790" y="385"/>
                  </a:lnTo>
                  <a:lnTo>
                    <a:pt x="6383" y="498"/>
                  </a:lnTo>
                  <a:lnTo>
                    <a:pt x="5975" y="634"/>
                  </a:lnTo>
                  <a:lnTo>
                    <a:pt x="5568" y="792"/>
                  </a:lnTo>
                  <a:lnTo>
                    <a:pt x="5183" y="973"/>
                  </a:lnTo>
                  <a:lnTo>
                    <a:pt x="4799" y="1154"/>
                  </a:lnTo>
                  <a:lnTo>
                    <a:pt x="4414" y="1358"/>
                  </a:lnTo>
                  <a:lnTo>
                    <a:pt x="4052" y="1584"/>
                  </a:lnTo>
                  <a:lnTo>
                    <a:pt x="3712" y="1833"/>
                  </a:lnTo>
                  <a:lnTo>
                    <a:pt x="3373" y="2105"/>
                  </a:lnTo>
                  <a:lnTo>
                    <a:pt x="3056" y="2376"/>
                  </a:lnTo>
                  <a:lnTo>
                    <a:pt x="2739" y="2648"/>
                  </a:lnTo>
                  <a:lnTo>
                    <a:pt x="2445" y="2965"/>
                  </a:lnTo>
                  <a:lnTo>
                    <a:pt x="2151" y="3282"/>
                  </a:lnTo>
                  <a:lnTo>
                    <a:pt x="1902" y="3599"/>
                  </a:lnTo>
                  <a:lnTo>
                    <a:pt x="1630" y="3938"/>
                  </a:lnTo>
                  <a:lnTo>
                    <a:pt x="1404" y="4300"/>
                  </a:lnTo>
                  <a:lnTo>
                    <a:pt x="1178" y="4662"/>
                  </a:lnTo>
                  <a:lnTo>
                    <a:pt x="974" y="5047"/>
                  </a:lnTo>
                  <a:lnTo>
                    <a:pt x="793" y="5432"/>
                  </a:lnTo>
                  <a:lnTo>
                    <a:pt x="634" y="5816"/>
                  </a:lnTo>
                  <a:lnTo>
                    <a:pt x="476" y="6224"/>
                  </a:lnTo>
                  <a:lnTo>
                    <a:pt x="340" y="6654"/>
                  </a:lnTo>
                  <a:lnTo>
                    <a:pt x="227" y="7084"/>
                  </a:lnTo>
                  <a:lnTo>
                    <a:pt x="136" y="7514"/>
                  </a:lnTo>
                  <a:lnTo>
                    <a:pt x="69" y="7944"/>
                  </a:lnTo>
                  <a:lnTo>
                    <a:pt x="23" y="8397"/>
                  </a:lnTo>
                  <a:lnTo>
                    <a:pt x="1" y="8849"/>
                  </a:lnTo>
                  <a:lnTo>
                    <a:pt x="91" y="21116"/>
                  </a:lnTo>
                  <a:lnTo>
                    <a:pt x="340" y="21116"/>
                  </a:lnTo>
                  <a:lnTo>
                    <a:pt x="250" y="8849"/>
                  </a:lnTo>
                  <a:lnTo>
                    <a:pt x="272" y="8419"/>
                  </a:lnTo>
                  <a:lnTo>
                    <a:pt x="317" y="7967"/>
                  </a:lnTo>
                  <a:lnTo>
                    <a:pt x="385" y="7537"/>
                  </a:lnTo>
                  <a:lnTo>
                    <a:pt x="476" y="7129"/>
                  </a:lnTo>
                  <a:lnTo>
                    <a:pt x="589" y="6722"/>
                  </a:lnTo>
                  <a:lnTo>
                    <a:pt x="702" y="6314"/>
                  </a:lnTo>
                  <a:lnTo>
                    <a:pt x="861" y="5907"/>
                  </a:lnTo>
                  <a:lnTo>
                    <a:pt x="1019" y="5522"/>
                  </a:lnTo>
                  <a:lnTo>
                    <a:pt x="1200" y="5160"/>
                  </a:lnTo>
                  <a:lnTo>
                    <a:pt x="1404" y="4798"/>
                  </a:lnTo>
                  <a:lnTo>
                    <a:pt x="1608" y="4436"/>
                  </a:lnTo>
                  <a:lnTo>
                    <a:pt x="1856" y="4096"/>
                  </a:lnTo>
                  <a:lnTo>
                    <a:pt x="2083" y="3757"/>
                  </a:lnTo>
                  <a:lnTo>
                    <a:pt x="2354" y="3440"/>
                  </a:lnTo>
                  <a:lnTo>
                    <a:pt x="2626" y="3123"/>
                  </a:lnTo>
                  <a:lnTo>
                    <a:pt x="2920" y="2829"/>
                  </a:lnTo>
                  <a:lnTo>
                    <a:pt x="3214" y="2557"/>
                  </a:lnTo>
                  <a:lnTo>
                    <a:pt x="3531" y="2286"/>
                  </a:lnTo>
                  <a:lnTo>
                    <a:pt x="3871" y="2037"/>
                  </a:lnTo>
                  <a:lnTo>
                    <a:pt x="4210" y="1811"/>
                  </a:lnTo>
                  <a:lnTo>
                    <a:pt x="4550" y="1584"/>
                  </a:lnTo>
                  <a:lnTo>
                    <a:pt x="4912" y="1381"/>
                  </a:lnTo>
                  <a:lnTo>
                    <a:pt x="5274" y="1200"/>
                  </a:lnTo>
                  <a:lnTo>
                    <a:pt x="5659" y="1019"/>
                  </a:lnTo>
                  <a:lnTo>
                    <a:pt x="6043" y="860"/>
                  </a:lnTo>
                  <a:lnTo>
                    <a:pt x="6451" y="747"/>
                  </a:lnTo>
                  <a:lnTo>
                    <a:pt x="6858" y="611"/>
                  </a:lnTo>
                  <a:lnTo>
                    <a:pt x="7266" y="521"/>
                  </a:lnTo>
                  <a:lnTo>
                    <a:pt x="7696" y="453"/>
                  </a:lnTo>
                  <a:lnTo>
                    <a:pt x="8126" y="385"/>
                  </a:lnTo>
                  <a:lnTo>
                    <a:pt x="8556" y="362"/>
                  </a:lnTo>
                  <a:lnTo>
                    <a:pt x="9008" y="340"/>
                  </a:lnTo>
                  <a:lnTo>
                    <a:pt x="18649" y="249"/>
                  </a:lnTo>
                  <a:lnTo>
                    <a:pt x="18649" y="0"/>
                  </a:lnTo>
                  <a:close/>
                </a:path>
              </a:pathLst>
            </a:custGeom>
            <a:solidFill>
              <a:srgbClr val="0F2B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008;p52">
              <a:extLst>
                <a:ext uri="{FF2B5EF4-FFF2-40B4-BE49-F238E27FC236}">
                  <a16:creationId xmlns:a16="http://schemas.microsoft.com/office/drawing/2014/main" xmlns="" id="{1E7411F9-CCBD-41F5-8A90-CBEECFDFDAD2}"/>
                </a:ext>
              </a:extLst>
            </p:cNvPr>
            <p:cNvSpPr/>
            <p:nvPr/>
          </p:nvSpPr>
          <p:spPr>
            <a:xfrm>
              <a:off x="5223250" y="3283627"/>
              <a:ext cx="302692" cy="327842"/>
            </a:xfrm>
            <a:custGeom>
              <a:avLst/>
              <a:gdLst/>
              <a:ahLst/>
              <a:cxnLst/>
              <a:rect l="l" t="t" r="r" b="b"/>
              <a:pathLst>
                <a:path w="19329" h="20935" extrusionOk="0">
                  <a:moveTo>
                    <a:pt x="1" y="0"/>
                  </a:moveTo>
                  <a:lnTo>
                    <a:pt x="1" y="249"/>
                  </a:lnTo>
                  <a:lnTo>
                    <a:pt x="10298" y="340"/>
                  </a:lnTo>
                  <a:lnTo>
                    <a:pt x="10751" y="362"/>
                  </a:lnTo>
                  <a:lnTo>
                    <a:pt x="11181" y="385"/>
                  </a:lnTo>
                  <a:lnTo>
                    <a:pt x="11611" y="453"/>
                  </a:lnTo>
                  <a:lnTo>
                    <a:pt x="12041" y="521"/>
                  </a:lnTo>
                  <a:lnTo>
                    <a:pt x="12448" y="611"/>
                  </a:lnTo>
                  <a:lnTo>
                    <a:pt x="12855" y="747"/>
                  </a:lnTo>
                  <a:lnTo>
                    <a:pt x="13263" y="860"/>
                  </a:lnTo>
                  <a:lnTo>
                    <a:pt x="13648" y="1019"/>
                  </a:lnTo>
                  <a:lnTo>
                    <a:pt x="14032" y="1200"/>
                  </a:lnTo>
                  <a:lnTo>
                    <a:pt x="14394" y="1381"/>
                  </a:lnTo>
                  <a:lnTo>
                    <a:pt x="14757" y="1584"/>
                  </a:lnTo>
                  <a:lnTo>
                    <a:pt x="15119" y="1811"/>
                  </a:lnTo>
                  <a:lnTo>
                    <a:pt x="15458" y="2037"/>
                  </a:lnTo>
                  <a:lnTo>
                    <a:pt x="15775" y="2286"/>
                  </a:lnTo>
                  <a:lnTo>
                    <a:pt x="16092" y="2557"/>
                  </a:lnTo>
                  <a:lnTo>
                    <a:pt x="16386" y="2829"/>
                  </a:lnTo>
                  <a:lnTo>
                    <a:pt x="16680" y="3123"/>
                  </a:lnTo>
                  <a:lnTo>
                    <a:pt x="16952" y="3440"/>
                  </a:lnTo>
                  <a:lnTo>
                    <a:pt x="17223" y="3757"/>
                  </a:lnTo>
                  <a:lnTo>
                    <a:pt x="17472" y="4096"/>
                  </a:lnTo>
                  <a:lnTo>
                    <a:pt x="17699" y="4436"/>
                  </a:lnTo>
                  <a:lnTo>
                    <a:pt x="17902" y="4775"/>
                  </a:lnTo>
                  <a:lnTo>
                    <a:pt x="18106" y="5160"/>
                  </a:lnTo>
                  <a:lnTo>
                    <a:pt x="18287" y="5522"/>
                  </a:lnTo>
                  <a:lnTo>
                    <a:pt x="18446" y="5907"/>
                  </a:lnTo>
                  <a:lnTo>
                    <a:pt x="18604" y="6314"/>
                  </a:lnTo>
                  <a:lnTo>
                    <a:pt x="18717" y="6722"/>
                  </a:lnTo>
                  <a:lnTo>
                    <a:pt x="18830" y="7129"/>
                  </a:lnTo>
                  <a:lnTo>
                    <a:pt x="18921" y="7537"/>
                  </a:lnTo>
                  <a:lnTo>
                    <a:pt x="18989" y="7967"/>
                  </a:lnTo>
                  <a:lnTo>
                    <a:pt x="19034" y="8397"/>
                  </a:lnTo>
                  <a:lnTo>
                    <a:pt x="19057" y="8849"/>
                  </a:lnTo>
                  <a:lnTo>
                    <a:pt x="18966" y="20935"/>
                  </a:lnTo>
                  <a:lnTo>
                    <a:pt x="19215" y="20935"/>
                  </a:lnTo>
                  <a:lnTo>
                    <a:pt x="19328" y="8849"/>
                  </a:lnTo>
                  <a:lnTo>
                    <a:pt x="19283" y="8397"/>
                  </a:lnTo>
                  <a:lnTo>
                    <a:pt x="19238" y="7944"/>
                  </a:lnTo>
                  <a:lnTo>
                    <a:pt x="19170" y="7491"/>
                  </a:lnTo>
                  <a:lnTo>
                    <a:pt x="19079" y="7061"/>
                  </a:lnTo>
                  <a:lnTo>
                    <a:pt x="18966" y="6654"/>
                  </a:lnTo>
                  <a:lnTo>
                    <a:pt x="18830" y="6224"/>
                  </a:lnTo>
                  <a:lnTo>
                    <a:pt x="18695" y="5816"/>
                  </a:lnTo>
                  <a:lnTo>
                    <a:pt x="18513" y="5432"/>
                  </a:lnTo>
                  <a:lnTo>
                    <a:pt x="18332" y="5047"/>
                  </a:lnTo>
                  <a:lnTo>
                    <a:pt x="18129" y="4662"/>
                  </a:lnTo>
                  <a:lnTo>
                    <a:pt x="17902" y="4300"/>
                  </a:lnTo>
                  <a:lnTo>
                    <a:pt x="17676" y="3938"/>
                  </a:lnTo>
                  <a:lnTo>
                    <a:pt x="17405" y="3599"/>
                  </a:lnTo>
                  <a:lnTo>
                    <a:pt x="17156" y="3282"/>
                  </a:lnTo>
                  <a:lnTo>
                    <a:pt x="16861" y="2965"/>
                  </a:lnTo>
                  <a:lnTo>
                    <a:pt x="16567" y="2648"/>
                  </a:lnTo>
                  <a:lnTo>
                    <a:pt x="16250" y="2376"/>
                  </a:lnTo>
                  <a:lnTo>
                    <a:pt x="15933" y="2105"/>
                  </a:lnTo>
                  <a:lnTo>
                    <a:pt x="15594" y="1833"/>
                  </a:lnTo>
                  <a:lnTo>
                    <a:pt x="15254" y="1584"/>
                  </a:lnTo>
                  <a:lnTo>
                    <a:pt x="14892" y="1358"/>
                  </a:lnTo>
                  <a:lnTo>
                    <a:pt x="14508" y="1154"/>
                  </a:lnTo>
                  <a:lnTo>
                    <a:pt x="14123" y="973"/>
                  </a:lnTo>
                  <a:lnTo>
                    <a:pt x="13738" y="792"/>
                  </a:lnTo>
                  <a:lnTo>
                    <a:pt x="13331" y="634"/>
                  </a:lnTo>
                  <a:lnTo>
                    <a:pt x="12923" y="498"/>
                  </a:lnTo>
                  <a:lnTo>
                    <a:pt x="12516" y="385"/>
                  </a:lnTo>
                  <a:lnTo>
                    <a:pt x="12086" y="272"/>
                  </a:lnTo>
                  <a:lnTo>
                    <a:pt x="11656" y="204"/>
                  </a:lnTo>
                  <a:lnTo>
                    <a:pt x="11203" y="136"/>
                  </a:lnTo>
                  <a:lnTo>
                    <a:pt x="10751" y="113"/>
                  </a:lnTo>
                  <a:lnTo>
                    <a:pt x="10298" y="9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009;p52">
              <a:extLst>
                <a:ext uri="{FF2B5EF4-FFF2-40B4-BE49-F238E27FC236}">
                  <a16:creationId xmlns:a16="http://schemas.microsoft.com/office/drawing/2014/main" xmlns="" id="{48A49B6E-BFD7-499B-9F91-B1E5A5B4BCF1}"/>
                </a:ext>
              </a:extLst>
            </p:cNvPr>
            <p:cNvSpPr/>
            <p:nvPr/>
          </p:nvSpPr>
          <p:spPr>
            <a:xfrm>
              <a:off x="5644327" y="2955765"/>
              <a:ext cx="20217" cy="60980"/>
            </a:xfrm>
            <a:custGeom>
              <a:avLst/>
              <a:gdLst/>
              <a:ahLst/>
              <a:cxnLst/>
              <a:rect l="l" t="t" r="r" b="b"/>
              <a:pathLst>
                <a:path w="1291" h="3894" extrusionOk="0">
                  <a:moveTo>
                    <a:pt x="1155" y="0"/>
                  </a:moveTo>
                  <a:lnTo>
                    <a:pt x="1109" y="23"/>
                  </a:lnTo>
                  <a:lnTo>
                    <a:pt x="1064" y="46"/>
                  </a:lnTo>
                  <a:lnTo>
                    <a:pt x="1041" y="91"/>
                  </a:lnTo>
                  <a:lnTo>
                    <a:pt x="0" y="3735"/>
                  </a:lnTo>
                  <a:lnTo>
                    <a:pt x="0" y="3780"/>
                  </a:lnTo>
                  <a:lnTo>
                    <a:pt x="0" y="3825"/>
                  </a:lnTo>
                  <a:lnTo>
                    <a:pt x="46" y="3871"/>
                  </a:lnTo>
                  <a:lnTo>
                    <a:pt x="91" y="3893"/>
                  </a:lnTo>
                  <a:lnTo>
                    <a:pt x="113" y="3893"/>
                  </a:lnTo>
                  <a:lnTo>
                    <a:pt x="181" y="3871"/>
                  </a:lnTo>
                  <a:lnTo>
                    <a:pt x="227" y="3848"/>
                  </a:lnTo>
                  <a:lnTo>
                    <a:pt x="227" y="3803"/>
                  </a:lnTo>
                  <a:lnTo>
                    <a:pt x="1290" y="159"/>
                  </a:lnTo>
                  <a:lnTo>
                    <a:pt x="1290" y="114"/>
                  </a:lnTo>
                  <a:lnTo>
                    <a:pt x="1290" y="68"/>
                  </a:lnTo>
                  <a:lnTo>
                    <a:pt x="1245" y="46"/>
                  </a:lnTo>
                  <a:lnTo>
                    <a:pt x="1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010;p52">
              <a:extLst>
                <a:ext uri="{FF2B5EF4-FFF2-40B4-BE49-F238E27FC236}">
                  <a16:creationId xmlns:a16="http://schemas.microsoft.com/office/drawing/2014/main" xmlns="" id="{FA5E88C6-4708-41A5-A512-49D8F9BBB0CA}"/>
                </a:ext>
              </a:extLst>
            </p:cNvPr>
            <p:cNvSpPr/>
            <p:nvPr/>
          </p:nvSpPr>
          <p:spPr>
            <a:xfrm>
              <a:off x="5911926" y="2971364"/>
              <a:ext cx="15958" cy="47152"/>
            </a:xfrm>
            <a:custGeom>
              <a:avLst/>
              <a:gdLst/>
              <a:ahLst/>
              <a:cxnLst/>
              <a:rect l="l" t="t" r="r" b="b"/>
              <a:pathLst>
                <a:path w="1019" h="3011" extrusionOk="0">
                  <a:moveTo>
                    <a:pt x="114" y="0"/>
                  </a:moveTo>
                  <a:lnTo>
                    <a:pt x="68" y="23"/>
                  </a:lnTo>
                  <a:lnTo>
                    <a:pt x="23" y="68"/>
                  </a:lnTo>
                  <a:lnTo>
                    <a:pt x="0" y="113"/>
                  </a:lnTo>
                  <a:lnTo>
                    <a:pt x="23" y="159"/>
                  </a:lnTo>
                  <a:lnTo>
                    <a:pt x="770" y="2920"/>
                  </a:lnTo>
                  <a:lnTo>
                    <a:pt x="793" y="2965"/>
                  </a:lnTo>
                  <a:lnTo>
                    <a:pt x="815" y="2988"/>
                  </a:lnTo>
                  <a:lnTo>
                    <a:pt x="906" y="3010"/>
                  </a:lnTo>
                  <a:lnTo>
                    <a:pt x="928" y="3010"/>
                  </a:lnTo>
                  <a:lnTo>
                    <a:pt x="974" y="2988"/>
                  </a:lnTo>
                  <a:lnTo>
                    <a:pt x="996" y="2942"/>
                  </a:lnTo>
                  <a:lnTo>
                    <a:pt x="1019" y="2897"/>
                  </a:lnTo>
                  <a:lnTo>
                    <a:pt x="1019" y="2852"/>
                  </a:lnTo>
                  <a:lnTo>
                    <a:pt x="249" y="91"/>
                  </a:lnTo>
                  <a:lnTo>
                    <a:pt x="227" y="46"/>
                  </a:lnTo>
                  <a:lnTo>
                    <a:pt x="204" y="23"/>
                  </a:lnTo>
                  <a:lnTo>
                    <a:pt x="1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011;p52">
              <a:extLst>
                <a:ext uri="{FF2B5EF4-FFF2-40B4-BE49-F238E27FC236}">
                  <a16:creationId xmlns:a16="http://schemas.microsoft.com/office/drawing/2014/main" xmlns="" id="{DB21A1B0-AB78-4FF9-87C5-86DAB2ECE89E}"/>
                </a:ext>
              </a:extLst>
            </p:cNvPr>
            <p:cNvSpPr/>
            <p:nvPr/>
          </p:nvSpPr>
          <p:spPr>
            <a:xfrm>
              <a:off x="5757384" y="2907921"/>
              <a:ext cx="88620" cy="141425"/>
            </a:xfrm>
            <a:custGeom>
              <a:avLst/>
              <a:gdLst/>
              <a:ahLst/>
              <a:cxnLst/>
              <a:rect l="l" t="t" r="r" b="b"/>
              <a:pathLst>
                <a:path w="5659" h="9031" extrusionOk="0">
                  <a:moveTo>
                    <a:pt x="1449" y="0"/>
                  </a:moveTo>
                  <a:lnTo>
                    <a:pt x="1404" y="23"/>
                  </a:lnTo>
                  <a:lnTo>
                    <a:pt x="1359" y="68"/>
                  </a:lnTo>
                  <a:lnTo>
                    <a:pt x="997" y="928"/>
                  </a:lnTo>
                  <a:lnTo>
                    <a:pt x="703" y="1630"/>
                  </a:lnTo>
                  <a:lnTo>
                    <a:pt x="408" y="2444"/>
                  </a:lnTo>
                  <a:lnTo>
                    <a:pt x="273" y="2852"/>
                  </a:lnTo>
                  <a:lnTo>
                    <a:pt x="159" y="3282"/>
                  </a:lnTo>
                  <a:lnTo>
                    <a:pt x="69" y="3666"/>
                  </a:lnTo>
                  <a:lnTo>
                    <a:pt x="24" y="4051"/>
                  </a:lnTo>
                  <a:lnTo>
                    <a:pt x="1" y="4413"/>
                  </a:lnTo>
                  <a:lnTo>
                    <a:pt x="1" y="4708"/>
                  </a:lnTo>
                  <a:lnTo>
                    <a:pt x="24" y="4843"/>
                  </a:lnTo>
                  <a:lnTo>
                    <a:pt x="69" y="4979"/>
                  </a:lnTo>
                  <a:lnTo>
                    <a:pt x="114" y="5070"/>
                  </a:lnTo>
                  <a:lnTo>
                    <a:pt x="182" y="5160"/>
                  </a:lnTo>
                  <a:lnTo>
                    <a:pt x="250" y="5228"/>
                  </a:lnTo>
                  <a:lnTo>
                    <a:pt x="340" y="5296"/>
                  </a:lnTo>
                  <a:lnTo>
                    <a:pt x="408" y="5341"/>
                  </a:lnTo>
                  <a:lnTo>
                    <a:pt x="521" y="5364"/>
                  </a:lnTo>
                  <a:lnTo>
                    <a:pt x="725" y="5364"/>
                  </a:lnTo>
                  <a:lnTo>
                    <a:pt x="997" y="5319"/>
                  </a:lnTo>
                  <a:lnTo>
                    <a:pt x="1427" y="5183"/>
                  </a:lnTo>
                  <a:lnTo>
                    <a:pt x="1857" y="5024"/>
                  </a:lnTo>
                  <a:lnTo>
                    <a:pt x="2739" y="4685"/>
                  </a:lnTo>
                  <a:lnTo>
                    <a:pt x="3554" y="4368"/>
                  </a:lnTo>
                  <a:lnTo>
                    <a:pt x="3939" y="4232"/>
                  </a:lnTo>
                  <a:lnTo>
                    <a:pt x="4278" y="4119"/>
                  </a:lnTo>
                  <a:lnTo>
                    <a:pt x="4618" y="4051"/>
                  </a:lnTo>
                  <a:lnTo>
                    <a:pt x="4889" y="4006"/>
                  </a:lnTo>
                  <a:lnTo>
                    <a:pt x="5003" y="4006"/>
                  </a:lnTo>
                  <a:lnTo>
                    <a:pt x="5116" y="4029"/>
                  </a:lnTo>
                  <a:lnTo>
                    <a:pt x="5206" y="4051"/>
                  </a:lnTo>
                  <a:lnTo>
                    <a:pt x="5274" y="4097"/>
                  </a:lnTo>
                  <a:lnTo>
                    <a:pt x="5365" y="4187"/>
                  </a:lnTo>
                  <a:lnTo>
                    <a:pt x="5410" y="4300"/>
                  </a:lnTo>
                  <a:lnTo>
                    <a:pt x="5410" y="4481"/>
                  </a:lnTo>
                  <a:lnTo>
                    <a:pt x="5410" y="4662"/>
                  </a:lnTo>
                  <a:lnTo>
                    <a:pt x="5365" y="4889"/>
                  </a:lnTo>
                  <a:lnTo>
                    <a:pt x="5297" y="5138"/>
                  </a:lnTo>
                  <a:lnTo>
                    <a:pt x="5161" y="5613"/>
                  </a:lnTo>
                  <a:lnTo>
                    <a:pt x="4957" y="6133"/>
                  </a:lnTo>
                  <a:lnTo>
                    <a:pt x="4754" y="6631"/>
                  </a:lnTo>
                  <a:lnTo>
                    <a:pt x="4482" y="7333"/>
                  </a:lnTo>
                  <a:lnTo>
                    <a:pt x="4369" y="7672"/>
                  </a:lnTo>
                  <a:lnTo>
                    <a:pt x="4278" y="7967"/>
                  </a:lnTo>
                  <a:lnTo>
                    <a:pt x="4233" y="8238"/>
                  </a:lnTo>
                  <a:lnTo>
                    <a:pt x="4210" y="8487"/>
                  </a:lnTo>
                  <a:lnTo>
                    <a:pt x="4233" y="8578"/>
                  </a:lnTo>
                  <a:lnTo>
                    <a:pt x="4256" y="8691"/>
                  </a:lnTo>
                  <a:lnTo>
                    <a:pt x="4278" y="8759"/>
                  </a:lnTo>
                  <a:lnTo>
                    <a:pt x="4346" y="8849"/>
                  </a:lnTo>
                  <a:lnTo>
                    <a:pt x="4437" y="8940"/>
                  </a:lnTo>
                  <a:lnTo>
                    <a:pt x="4550" y="8985"/>
                  </a:lnTo>
                  <a:lnTo>
                    <a:pt x="4663" y="9030"/>
                  </a:lnTo>
                  <a:lnTo>
                    <a:pt x="4980" y="9030"/>
                  </a:lnTo>
                  <a:lnTo>
                    <a:pt x="5161" y="9008"/>
                  </a:lnTo>
                  <a:lnTo>
                    <a:pt x="5206" y="8985"/>
                  </a:lnTo>
                  <a:lnTo>
                    <a:pt x="5252" y="8940"/>
                  </a:lnTo>
                  <a:lnTo>
                    <a:pt x="5274" y="8894"/>
                  </a:lnTo>
                  <a:lnTo>
                    <a:pt x="5274" y="8849"/>
                  </a:lnTo>
                  <a:lnTo>
                    <a:pt x="5252" y="8804"/>
                  </a:lnTo>
                  <a:lnTo>
                    <a:pt x="5206" y="8781"/>
                  </a:lnTo>
                  <a:lnTo>
                    <a:pt x="5161" y="8759"/>
                  </a:lnTo>
                  <a:lnTo>
                    <a:pt x="5116" y="8759"/>
                  </a:lnTo>
                  <a:lnTo>
                    <a:pt x="4912" y="8781"/>
                  </a:lnTo>
                  <a:lnTo>
                    <a:pt x="4754" y="8781"/>
                  </a:lnTo>
                  <a:lnTo>
                    <a:pt x="4618" y="8759"/>
                  </a:lnTo>
                  <a:lnTo>
                    <a:pt x="4527" y="8691"/>
                  </a:lnTo>
                  <a:lnTo>
                    <a:pt x="4505" y="8623"/>
                  </a:lnTo>
                  <a:lnTo>
                    <a:pt x="4482" y="8555"/>
                  </a:lnTo>
                  <a:lnTo>
                    <a:pt x="4459" y="8374"/>
                  </a:lnTo>
                  <a:lnTo>
                    <a:pt x="4482" y="8170"/>
                  </a:lnTo>
                  <a:lnTo>
                    <a:pt x="4550" y="7921"/>
                  </a:lnTo>
                  <a:lnTo>
                    <a:pt x="4754" y="7356"/>
                  </a:lnTo>
                  <a:lnTo>
                    <a:pt x="4980" y="6722"/>
                  </a:lnTo>
                  <a:lnTo>
                    <a:pt x="5206" y="6201"/>
                  </a:lnTo>
                  <a:lnTo>
                    <a:pt x="5387" y="5681"/>
                  </a:lnTo>
                  <a:lnTo>
                    <a:pt x="5546" y="5183"/>
                  </a:lnTo>
                  <a:lnTo>
                    <a:pt x="5614" y="4934"/>
                  </a:lnTo>
                  <a:lnTo>
                    <a:pt x="5659" y="4708"/>
                  </a:lnTo>
                  <a:lnTo>
                    <a:pt x="5659" y="4436"/>
                  </a:lnTo>
                  <a:lnTo>
                    <a:pt x="5636" y="4210"/>
                  </a:lnTo>
                  <a:lnTo>
                    <a:pt x="5614" y="4119"/>
                  </a:lnTo>
                  <a:lnTo>
                    <a:pt x="5568" y="4029"/>
                  </a:lnTo>
                  <a:lnTo>
                    <a:pt x="5501" y="3961"/>
                  </a:lnTo>
                  <a:lnTo>
                    <a:pt x="5433" y="3893"/>
                  </a:lnTo>
                  <a:lnTo>
                    <a:pt x="5342" y="3848"/>
                  </a:lnTo>
                  <a:lnTo>
                    <a:pt x="5229" y="3802"/>
                  </a:lnTo>
                  <a:lnTo>
                    <a:pt x="5116" y="3780"/>
                  </a:lnTo>
                  <a:lnTo>
                    <a:pt x="4980" y="3757"/>
                  </a:lnTo>
                  <a:lnTo>
                    <a:pt x="4686" y="3780"/>
                  </a:lnTo>
                  <a:lnTo>
                    <a:pt x="4346" y="3848"/>
                  </a:lnTo>
                  <a:lnTo>
                    <a:pt x="3962" y="3961"/>
                  </a:lnTo>
                  <a:lnTo>
                    <a:pt x="3554" y="4097"/>
                  </a:lnTo>
                  <a:lnTo>
                    <a:pt x="2649" y="4436"/>
                  </a:lnTo>
                  <a:lnTo>
                    <a:pt x="1789" y="4775"/>
                  </a:lnTo>
                  <a:lnTo>
                    <a:pt x="1336" y="4934"/>
                  </a:lnTo>
                  <a:lnTo>
                    <a:pt x="906" y="5070"/>
                  </a:lnTo>
                  <a:lnTo>
                    <a:pt x="793" y="5092"/>
                  </a:lnTo>
                  <a:lnTo>
                    <a:pt x="680" y="5115"/>
                  </a:lnTo>
                  <a:lnTo>
                    <a:pt x="589" y="5115"/>
                  </a:lnTo>
                  <a:lnTo>
                    <a:pt x="521" y="5092"/>
                  </a:lnTo>
                  <a:lnTo>
                    <a:pt x="431" y="5047"/>
                  </a:lnTo>
                  <a:lnTo>
                    <a:pt x="363" y="5002"/>
                  </a:lnTo>
                  <a:lnTo>
                    <a:pt x="318" y="4934"/>
                  </a:lnTo>
                  <a:lnTo>
                    <a:pt x="295" y="4866"/>
                  </a:lnTo>
                  <a:lnTo>
                    <a:pt x="250" y="4662"/>
                  </a:lnTo>
                  <a:lnTo>
                    <a:pt x="227" y="4413"/>
                  </a:lnTo>
                  <a:lnTo>
                    <a:pt x="250" y="4142"/>
                  </a:lnTo>
                  <a:lnTo>
                    <a:pt x="295" y="3825"/>
                  </a:lnTo>
                  <a:lnTo>
                    <a:pt x="386" y="3485"/>
                  </a:lnTo>
                  <a:lnTo>
                    <a:pt x="567" y="2761"/>
                  </a:lnTo>
                  <a:lnTo>
                    <a:pt x="838" y="2014"/>
                  </a:lnTo>
                  <a:lnTo>
                    <a:pt x="1110" y="1313"/>
                  </a:lnTo>
                  <a:lnTo>
                    <a:pt x="1359" y="679"/>
                  </a:lnTo>
                  <a:lnTo>
                    <a:pt x="1608" y="181"/>
                  </a:lnTo>
                  <a:lnTo>
                    <a:pt x="1608" y="113"/>
                  </a:lnTo>
                  <a:lnTo>
                    <a:pt x="1608" y="68"/>
                  </a:lnTo>
                  <a:lnTo>
                    <a:pt x="1585" y="23"/>
                  </a:lnTo>
                  <a:lnTo>
                    <a:pt x="1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012;p52">
              <a:extLst>
                <a:ext uri="{FF2B5EF4-FFF2-40B4-BE49-F238E27FC236}">
                  <a16:creationId xmlns:a16="http://schemas.microsoft.com/office/drawing/2014/main" xmlns="" id="{CBA23EE6-0F48-4DC6-8FB3-20943D16BA6B}"/>
                </a:ext>
              </a:extLst>
            </p:cNvPr>
            <p:cNvSpPr/>
            <p:nvPr/>
          </p:nvSpPr>
          <p:spPr>
            <a:xfrm>
              <a:off x="5685437" y="2533280"/>
              <a:ext cx="80117" cy="91799"/>
            </a:xfrm>
            <a:custGeom>
              <a:avLst/>
              <a:gdLst/>
              <a:ahLst/>
              <a:cxnLst/>
              <a:rect l="l" t="t" r="r" b="b"/>
              <a:pathLst>
                <a:path w="5116" h="5862" extrusionOk="0">
                  <a:moveTo>
                    <a:pt x="2830" y="0"/>
                  </a:moveTo>
                  <a:lnTo>
                    <a:pt x="2377" y="23"/>
                  </a:lnTo>
                  <a:lnTo>
                    <a:pt x="1924" y="23"/>
                  </a:lnTo>
                  <a:lnTo>
                    <a:pt x="1494" y="68"/>
                  </a:lnTo>
                  <a:lnTo>
                    <a:pt x="1110" y="136"/>
                  </a:lnTo>
                  <a:lnTo>
                    <a:pt x="747" y="204"/>
                  </a:lnTo>
                  <a:lnTo>
                    <a:pt x="431" y="317"/>
                  </a:lnTo>
                  <a:lnTo>
                    <a:pt x="295" y="385"/>
                  </a:lnTo>
                  <a:lnTo>
                    <a:pt x="182" y="453"/>
                  </a:lnTo>
                  <a:lnTo>
                    <a:pt x="91" y="543"/>
                  </a:lnTo>
                  <a:lnTo>
                    <a:pt x="1" y="634"/>
                  </a:lnTo>
                  <a:lnTo>
                    <a:pt x="227" y="5862"/>
                  </a:lnTo>
                  <a:lnTo>
                    <a:pt x="408" y="5862"/>
                  </a:lnTo>
                  <a:lnTo>
                    <a:pt x="612" y="5839"/>
                  </a:lnTo>
                  <a:lnTo>
                    <a:pt x="883" y="5771"/>
                  </a:lnTo>
                  <a:lnTo>
                    <a:pt x="1178" y="5658"/>
                  </a:lnTo>
                  <a:lnTo>
                    <a:pt x="1336" y="5590"/>
                  </a:lnTo>
                  <a:lnTo>
                    <a:pt x="1517" y="5477"/>
                  </a:lnTo>
                  <a:lnTo>
                    <a:pt x="1675" y="5364"/>
                  </a:lnTo>
                  <a:lnTo>
                    <a:pt x="1834" y="5228"/>
                  </a:lnTo>
                  <a:lnTo>
                    <a:pt x="1992" y="5070"/>
                  </a:lnTo>
                  <a:lnTo>
                    <a:pt x="2151" y="4866"/>
                  </a:lnTo>
                  <a:lnTo>
                    <a:pt x="2490" y="4345"/>
                  </a:lnTo>
                  <a:lnTo>
                    <a:pt x="2943" y="3666"/>
                  </a:lnTo>
                  <a:lnTo>
                    <a:pt x="3939" y="2105"/>
                  </a:lnTo>
                  <a:lnTo>
                    <a:pt x="5115" y="158"/>
                  </a:lnTo>
                  <a:lnTo>
                    <a:pt x="4414" y="91"/>
                  </a:lnTo>
                  <a:lnTo>
                    <a:pt x="3690" y="45"/>
                  </a:lnTo>
                  <a:lnTo>
                    <a:pt x="28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xmlns="" id="{1E34EBA1-4879-41E8-8B51-F01BE3C7C51A}"/>
              </a:ext>
            </a:extLst>
          </p:cNvPr>
          <p:cNvSpPr/>
          <p:nvPr/>
        </p:nvSpPr>
        <p:spPr>
          <a:xfrm>
            <a:off x="1190435" y="1458528"/>
            <a:ext cx="6292018" cy="2308324"/>
          </a:xfrm>
          <a:prstGeom prst="rect">
            <a:avLst/>
          </a:prstGeom>
        </p:spPr>
        <p:txBody>
          <a:bodyPr wrap="square">
            <a:spAutoFit/>
          </a:bodyPr>
          <a:lstStyle/>
          <a:p>
            <a:pPr algn="ctr"/>
            <a:r>
              <a:rPr lang="fr-FR" sz="1600" dirty="0">
                <a:latin typeface="Mulish" panose="020B0604020202020204" charset="0"/>
                <a:ea typeface="Calibri" panose="020F0502020204030204" pitchFamily="34" charset="0"/>
                <a:cs typeface="Arial" panose="020B0604020202020204" pitchFamily="34" charset="0"/>
              </a:rPr>
              <a:t>En somme, la psychologie des consommateurs révèle les subtilités et les complexités qui sous-tendent les choix d'achat. Comprendre ces mécanismes offre aux entreprises des outils pour mieux répondre aux besoins des consommateurs tout en soulignant l'importance d'une approche éthique dans le monde du marketing et du commerce. Cette compréhension est cruciale pour s'adapter aux tendances changeantes et aux valeurs émergentes, garantissant ainsi des relations positives entre les entreprises et les consommateurs</a:t>
            </a:r>
            <a:endParaRPr lang="x-none" sz="1600" dirty="0">
              <a:latin typeface="Mulish" panose="020B0604020202020204" charset="0"/>
            </a:endParaRPr>
          </a:p>
        </p:txBody>
      </p:sp>
    </p:spTree>
    <p:extLst>
      <p:ext uri="{BB962C8B-B14F-4D97-AF65-F5344CB8AC3E}">
        <p14:creationId xmlns:p14="http://schemas.microsoft.com/office/powerpoint/2010/main" val="271698126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40"/>
        <p:cNvGrpSpPr/>
        <p:nvPr/>
      </p:nvGrpSpPr>
      <p:grpSpPr>
        <a:xfrm>
          <a:off x="0" y="0"/>
          <a:ext cx="0" cy="0"/>
          <a:chOff x="0" y="0"/>
          <a:chExt cx="0" cy="0"/>
        </a:xfrm>
      </p:grpSpPr>
      <p:sp>
        <p:nvSpPr>
          <p:cNvPr id="2041" name="Google Shape;2041;p50"/>
          <p:cNvSpPr/>
          <p:nvPr/>
        </p:nvSpPr>
        <p:spPr>
          <a:xfrm>
            <a:off x="1098770" y="1222494"/>
            <a:ext cx="3247747" cy="2698511"/>
          </a:xfrm>
          <a:custGeom>
            <a:avLst/>
            <a:gdLst/>
            <a:ahLst/>
            <a:cxnLst/>
            <a:rect l="l" t="t" r="r" b="b"/>
            <a:pathLst>
              <a:path w="96616" h="80277" extrusionOk="0">
                <a:moveTo>
                  <a:pt x="52905" y="1"/>
                </a:moveTo>
                <a:lnTo>
                  <a:pt x="51386" y="20"/>
                </a:lnTo>
                <a:lnTo>
                  <a:pt x="49866" y="80"/>
                </a:lnTo>
                <a:lnTo>
                  <a:pt x="48327" y="159"/>
                </a:lnTo>
                <a:lnTo>
                  <a:pt x="46808" y="277"/>
                </a:lnTo>
                <a:lnTo>
                  <a:pt x="45288" y="395"/>
                </a:lnTo>
                <a:lnTo>
                  <a:pt x="43769" y="573"/>
                </a:lnTo>
                <a:lnTo>
                  <a:pt x="42249" y="751"/>
                </a:lnTo>
                <a:lnTo>
                  <a:pt x="40730" y="968"/>
                </a:lnTo>
                <a:lnTo>
                  <a:pt x="39230" y="1204"/>
                </a:lnTo>
                <a:lnTo>
                  <a:pt x="37711" y="1461"/>
                </a:lnTo>
                <a:lnTo>
                  <a:pt x="36211" y="1757"/>
                </a:lnTo>
                <a:lnTo>
                  <a:pt x="34711" y="2053"/>
                </a:lnTo>
                <a:lnTo>
                  <a:pt x="33211" y="2388"/>
                </a:lnTo>
                <a:lnTo>
                  <a:pt x="31712" y="2724"/>
                </a:lnTo>
                <a:lnTo>
                  <a:pt x="30232" y="3099"/>
                </a:lnTo>
                <a:lnTo>
                  <a:pt x="28752" y="3494"/>
                </a:lnTo>
                <a:lnTo>
                  <a:pt x="27272" y="3888"/>
                </a:lnTo>
                <a:lnTo>
                  <a:pt x="25811" y="4322"/>
                </a:lnTo>
                <a:lnTo>
                  <a:pt x="24351" y="4756"/>
                </a:lnTo>
                <a:lnTo>
                  <a:pt x="22891" y="5230"/>
                </a:lnTo>
                <a:lnTo>
                  <a:pt x="21450" y="5704"/>
                </a:lnTo>
                <a:lnTo>
                  <a:pt x="20010" y="6197"/>
                </a:lnTo>
                <a:lnTo>
                  <a:pt x="18845" y="6611"/>
                </a:lnTo>
                <a:lnTo>
                  <a:pt x="17681" y="7065"/>
                </a:lnTo>
                <a:lnTo>
                  <a:pt x="16497" y="7539"/>
                </a:lnTo>
                <a:lnTo>
                  <a:pt x="15353" y="8052"/>
                </a:lnTo>
                <a:lnTo>
                  <a:pt x="14208" y="8604"/>
                </a:lnTo>
                <a:lnTo>
                  <a:pt x="13636" y="8881"/>
                </a:lnTo>
                <a:lnTo>
                  <a:pt x="13083" y="9196"/>
                </a:lnTo>
                <a:lnTo>
                  <a:pt x="12531" y="9492"/>
                </a:lnTo>
                <a:lnTo>
                  <a:pt x="11998" y="9808"/>
                </a:lnTo>
                <a:lnTo>
                  <a:pt x="11465" y="10144"/>
                </a:lnTo>
                <a:lnTo>
                  <a:pt x="10952" y="10479"/>
                </a:lnTo>
                <a:lnTo>
                  <a:pt x="10439" y="10834"/>
                </a:lnTo>
                <a:lnTo>
                  <a:pt x="9946" y="11190"/>
                </a:lnTo>
                <a:lnTo>
                  <a:pt x="9452" y="11565"/>
                </a:lnTo>
                <a:lnTo>
                  <a:pt x="8979" y="11959"/>
                </a:lnTo>
                <a:lnTo>
                  <a:pt x="8525" y="12354"/>
                </a:lnTo>
                <a:lnTo>
                  <a:pt x="8091" y="12768"/>
                </a:lnTo>
                <a:lnTo>
                  <a:pt x="7676" y="13202"/>
                </a:lnTo>
                <a:lnTo>
                  <a:pt x="7262" y="13637"/>
                </a:lnTo>
                <a:lnTo>
                  <a:pt x="6887" y="14110"/>
                </a:lnTo>
                <a:lnTo>
                  <a:pt x="6512" y="14564"/>
                </a:lnTo>
                <a:lnTo>
                  <a:pt x="6157" y="15057"/>
                </a:lnTo>
                <a:lnTo>
                  <a:pt x="5841" y="15570"/>
                </a:lnTo>
                <a:lnTo>
                  <a:pt x="5525" y="16083"/>
                </a:lnTo>
                <a:lnTo>
                  <a:pt x="5249" y="16616"/>
                </a:lnTo>
                <a:lnTo>
                  <a:pt x="4973" y="17169"/>
                </a:lnTo>
                <a:lnTo>
                  <a:pt x="4756" y="17741"/>
                </a:lnTo>
                <a:lnTo>
                  <a:pt x="4499" y="18412"/>
                </a:lnTo>
                <a:lnTo>
                  <a:pt x="4302" y="19122"/>
                </a:lnTo>
                <a:lnTo>
                  <a:pt x="4124" y="19813"/>
                </a:lnTo>
                <a:lnTo>
                  <a:pt x="3986" y="20524"/>
                </a:lnTo>
                <a:lnTo>
                  <a:pt x="3868" y="21254"/>
                </a:lnTo>
                <a:lnTo>
                  <a:pt x="3789" y="21964"/>
                </a:lnTo>
                <a:lnTo>
                  <a:pt x="3710" y="22694"/>
                </a:lnTo>
                <a:lnTo>
                  <a:pt x="3670" y="23424"/>
                </a:lnTo>
                <a:lnTo>
                  <a:pt x="3631" y="24154"/>
                </a:lnTo>
                <a:lnTo>
                  <a:pt x="3611" y="24885"/>
                </a:lnTo>
                <a:lnTo>
                  <a:pt x="3591" y="26365"/>
                </a:lnTo>
                <a:lnTo>
                  <a:pt x="3552" y="27845"/>
                </a:lnTo>
                <a:lnTo>
                  <a:pt x="3513" y="29305"/>
                </a:lnTo>
                <a:lnTo>
                  <a:pt x="3453" y="30331"/>
                </a:lnTo>
                <a:lnTo>
                  <a:pt x="3355" y="31357"/>
                </a:lnTo>
                <a:lnTo>
                  <a:pt x="3256" y="32383"/>
                </a:lnTo>
                <a:lnTo>
                  <a:pt x="3118" y="33409"/>
                </a:lnTo>
                <a:lnTo>
                  <a:pt x="2980" y="34416"/>
                </a:lnTo>
                <a:lnTo>
                  <a:pt x="2822" y="35442"/>
                </a:lnTo>
                <a:lnTo>
                  <a:pt x="2467" y="37494"/>
                </a:lnTo>
                <a:lnTo>
                  <a:pt x="2072" y="39527"/>
                </a:lnTo>
                <a:lnTo>
                  <a:pt x="1677" y="41579"/>
                </a:lnTo>
                <a:lnTo>
                  <a:pt x="1283" y="43612"/>
                </a:lnTo>
                <a:lnTo>
                  <a:pt x="908" y="45644"/>
                </a:lnTo>
                <a:lnTo>
                  <a:pt x="730" y="46651"/>
                </a:lnTo>
                <a:lnTo>
                  <a:pt x="572" y="47677"/>
                </a:lnTo>
                <a:lnTo>
                  <a:pt x="434" y="48683"/>
                </a:lnTo>
                <a:lnTo>
                  <a:pt x="296" y="49690"/>
                </a:lnTo>
                <a:lnTo>
                  <a:pt x="197" y="50696"/>
                </a:lnTo>
                <a:lnTo>
                  <a:pt x="99" y="51722"/>
                </a:lnTo>
                <a:lnTo>
                  <a:pt x="39" y="52729"/>
                </a:lnTo>
                <a:lnTo>
                  <a:pt x="0" y="53715"/>
                </a:lnTo>
                <a:lnTo>
                  <a:pt x="0" y="54722"/>
                </a:lnTo>
                <a:lnTo>
                  <a:pt x="20" y="55728"/>
                </a:lnTo>
                <a:lnTo>
                  <a:pt x="79" y="56715"/>
                </a:lnTo>
                <a:lnTo>
                  <a:pt x="158" y="57721"/>
                </a:lnTo>
                <a:lnTo>
                  <a:pt x="296" y="58708"/>
                </a:lnTo>
                <a:lnTo>
                  <a:pt x="454" y="59714"/>
                </a:lnTo>
                <a:lnTo>
                  <a:pt x="671" y="60701"/>
                </a:lnTo>
                <a:lnTo>
                  <a:pt x="927" y="61688"/>
                </a:lnTo>
                <a:lnTo>
                  <a:pt x="1164" y="62477"/>
                </a:lnTo>
                <a:lnTo>
                  <a:pt x="1441" y="63247"/>
                </a:lnTo>
                <a:lnTo>
                  <a:pt x="1737" y="64016"/>
                </a:lnTo>
                <a:lnTo>
                  <a:pt x="2072" y="64786"/>
                </a:lnTo>
                <a:lnTo>
                  <a:pt x="2427" y="65516"/>
                </a:lnTo>
                <a:lnTo>
                  <a:pt x="2822" y="66246"/>
                </a:lnTo>
                <a:lnTo>
                  <a:pt x="3236" y="66956"/>
                </a:lnTo>
                <a:lnTo>
                  <a:pt x="3690" y="67647"/>
                </a:lnTo>
                <a:lnTo>
                  <a:pt x="4164" y="68338"/>
                </a:lnTo>
                <a:lnTo>
                  <a:pt x="4657" y="68989"/>
                </a:lnTo>
                <a:lnTo>
                  <a:pt x="5170" y="69640"/>
                </a:lnTo>
                <a:lnTo>
                  <a:pt x="5703" y="70272"/>
                </a:lnTo>
                <a:lnTo>
                  <a:pt x="6275" y="70864"/>
                </a:lnTo>
                <a:lnTo>
                  <a:pt x="6867" y="71456"/>
                </a:lnTo>
                <a:lnTo>
                  <a:pt x="7459" y="72028"/>
                </a:lnTo>
                <a:lnTo>
                  <a:pt x="8091" y="72561"/>
                </a:lnTo>
                <a:lnTo>
                  <a:pt x="8742" y="73094"/>
                </a:lnTo>
                <a:lnTo>
                  <a:pt x="9393" y="73587"/>
                </a:lnTo>
                <a:lnTo>
                  <a:pt x="10084" y="74060"/>
                </a:lnTo>
                <a:lnTo>
                  <a:pt x="10774" y="74514"/>
                </a:lnTo>
                <a:lnTo>
                  <a:pt x="11485" y="74929"/>
                </a:lnTo>
                <a:lnTo>
                  <a:pt x="12195" y="75343"/>
                </a:lnTo>
                <a:lnTo>
                  <a:pt x="12945" y="75698"/>
                </a:lnTo>
                <a:lnTo>
                  <a:pt x="13695" y="76054"/>
                </a:lnTo>
                <a:lnTo>
                  <a:pt x="14465" y="76369"/>
                </a:lnTo>
                <a:lnTo>
                  <a:pt x="15234" y="76646"/>
                </a:lnTo>
                <a:lnTo>
                  <a:pt x="16024" y="76922"/>
                </a:lnTo>
                <a:lnTo>
                  <a:pt x="16813" y="77139"/>
                </a:lnTo>
                <a:lnTo>
                  <a:pt x="17602" y="77336"/>
                </a:lnTo>
                <a:lnTo>
                  <a:pt x="18411" y="77494"/>
                </a:lnTo>
                <a:lnTo>
                  <a:pt x="19240" y="77632"/>
                </a:lnTo>
                <a:lnTo>
                  <a:pt x="20049" y="77731"/>
                </a:lnTo>
                <a:lnTo>
                  <a:pt x="20937" y="77810"/>
                </a:lnTo>
                <a:lnTo>
                  <a:pt x="21825" y="77849"/>
                </a:lnTo>
                <a:lnTo>
                  <a:pt x="23621" y="77849"/>
                </a:lnTo>
                <a:lnTo>
                  <a:pt x="24509" y="77810"/>
                </a:lnTo>
                <a:lnTo>
                  <a:pt x="25397" y="77770"/>
                </a:lnTo>
                <a:lnTo>
                  <a:pt x="27173" y="77632"/>
                </a:lnTo>
                <a:lnTo>
                  <a:pt x="28949" y="77474"/>
                </a:lnTo>
                <a:lnTo>
                  <a:pt x="30745" y="77336"/>
                </a:lnTo>
                <a:lnTo>
                  <a:pt x="31633" y="77277"/>
                </a:lnTo>
                <a:lnTo>
                  <a:pt x="32521" y="77218"/>
                </a:lnTo>
                <a:lnTo>
                  <a:pt x="33409" y="77198"/>
                </a:lnTo>
                <a:lnTo>
                  <a:pt x="34297" y="77178"/>
                </a:lnTo>
                <a:lnTo>
                  <a:pt x="35461" y="77218"/>
                </a:lnTo>
                <a:lnTo>
                  <a:pt x="36606" y="77277"/>
                </a:lnTo>
                <a:lnTo>
                  <a:pt x="37750" y="77376"/>
                </a:lnTo>
                <a:lnTo>
                  <a:pt x="38895" y="77514"/>
                </a:lnTo>
                <a:lnTo>
                  <a:pt x="40039" y="77672"/>
                </a:lnTo>
                <a:lnTo>
                  <a:pt x="41184" y="77849"/>
                </a:lnTo>
                <a:lnTo>
                  <a:pt x="42309" y="78047"/>
                </a:lnTo>
                <a:lnTo>
                  <a:pt x="43453" y="78264"/>
                </a:lnTo>
                <a:lnTo>
                  <a:pt x="45722" y="78718"/>
                </a:lnTo>
                <a:lnTo>
                  <a:pt x="47992" y="79171"/>
                </a:lnTo>
                <a:lnTo>
                  <a:pt x="50261" y="79606"/>
                </a:lnTo>
                <a:lnTo>
                  <a:pt x="51406" y="79803"/>
                </a:lnTo>
                <a:lnTo>
                  <a:pt x="52550" y="79981"/>
                </a:lnTo>
                <a:lnTo>
                  <a:pt x="53182" y="80079"/>
                </a:lnTo>
                <a:lnTo>
                  <a:pt x="53813" y="80138"/>
                </a:lnTo>
                <a:lnTo>
                  <a:pt x="54445" y="80198"/>
                </a:lnTo>
                <a:lnTo>
                  <a:pt x="55076" y="80237"/>
                </a:lnTo>
                <a:lnTo>
                  <a:pt x="55688" y="80277"/>
                </a:lnTo>
                <a:lnTo>
                  <a:pt x="57543" y="80277"/>
                </a:lnTo>
                <a:lnTo>
                  <a:pt x="58786" y="80217"/>
                </a:lnTo>
                <a:lnTo>
                  <a:pt x="59990" y="80138"/>
                </a:lnTo>
                <a:lnTo>
                  <a:pt x="61213" y="80020"/>
                </a:lnTo>
                <a:lnTo>
                  <a:pt x="62417" y="79882"/>
                </a:lnTo>
                <a:lnTo>
                  <a:pt x="63621" y="79724"/>
                </a:lnTo>
                <a:lnTo>
                  <a:pt x="64824" y="79566"/>
                </a:lnTo>
                <a:lnTo>
                  <a:pt x="67232" y="79231"/>
                </a:lnTo>
                <a:lnTo>
                  <a:pt x="68436" y="79073"/>
                </a:lnTo>
                <a:lnTo>
                  <a:pt x="69659" y="78935"/>
                </a:lnTo>
                <a:lnTo>
                  <a:pt x="70863" y="78797"/>
                </a:lnTo>
                <a:lnTo>
                  <a:pt x="72086" y="78718"/>
                </a:lnTo>
                <a:lnTo>
                  <a:pt x="72659" y="78658"/>
                </a:lnTo>
                <a:lnTo>
                  <a:pt x="73251" y="78579"/>
                </a:lnTo>
                <a:lnTo>
                  <a:pt x="73843" y="78481"/>
                </a:lnTo>
                <a:lnTo>
                  <a:pt x="74454" y="78362"/>
                </a:lnTo>
                <a:lnTo>
                  <a:pt x="75066" y="78205"/>
                </a:lnTo>
                <a:lnTo>
                  <a:pt x="75698" y="78027"/>
                </a:lnTo>
                <a:lnTo>
                  <a:pt x="76329" y="77830"/>
                </a:lnTo>
                <a:lnTo>
                  <a:pt x="76961" y="77613"/>
                </a:lnTo>
                <a:lnTo>
                  <a:pt x="77592" y="77376"/>
                </a:lnTo>
                <a:lnTo>
                  <a:pt x="78243" y="77119"/>
                </a:lnTo>
                <a:lnTo>
                  <a:pt x="78875" y="76843"/>
                </a:lnTo>
                <a:lnTo>
                  <a:pt x="79526" y="76547"/>
                </a:lnTo>
                <a:lnTo>
                  <a:pt x="80157" y="76251"/>
                </a:lnTo>
                <a:lnTo>
                  <a:pt x="80809" y="75915"/>
                </a:lnTo>
                <a:lnTo>
                  <a:pt x="81440" y="75600"/>
                </a:lnTo>
                <a:lnTo>
                  <a:pt x="82072" y="75245"/>
                </a:lnTo>
                <a:lnTo>
                  <a:pt x="82683" y="74889"/>
                </a:lnTo>
                <a:lnTo>
                  <a:pt x="83295" y="74514"/>
                </a:lnTo>
                <a:lnTo>
                  <a:pt x="83907" y="74139"/>
                </a:lnTo>
                <a:lnTo>
                  <a:pt x="84518" y="73745"/>
                </a:lnTo>
                <a:lnTo>
                  <a:pt x="85683" y="72955"/>
                </a:lnTo>
                <a:lnTo>
                  <a:pt x="86788" y="72146"/>
                </a:lnTo>
                <a:lnTo>
                  <a:pt x="87853" y="71318"/>
                </a:lnTo>
                <a:lnTo>
                  <a:pt x="88347" y="70903"/>
                </a:lnTo>
                <a:lnTo>
                  <a:pt x="88840" y="70469"/>
                </a:lnTo>
                <a:lnTo>
                  <a:pt x="89294" y="70055"/>
                </a:lnTo>
                <a:lnTo>
                  <a:pt x="89748" y="69640"/>
                </a:lnTo>
                <a:lnTo>
                  <a:pt x="90162" y="69246"/>
                </a:lnTo>
                <a:lnTo>
                  <a:pt x="90557" y="68831"/>
                </a:lnTo>
                <a:lnTo>
                  <a:pt x="90971" y="68397"/>
                </a:lnTo>
                <a:lnTo>
                  <a:pt x="91366" y="67943"/>
                </a:lnTo>
                <a:lnTo>
                  <a:pt x="91741" y="67470"/>
                </a:lnTo>
                <a:lnTo>
                  <a:pt x="92116" y="66996"/>
                </a:lnTo>
                <a:lnTo>
                  <a:pt x="92471" y="66503"/>
                </a:lnTo>
                <a:lnTo>
                  <a:pt x="92807" y="66009"/>
                </a:lnTo>
                <a:lnTo>
                  <a:pt x="93142" y="65516"/>
                </a:lnTo>
                <a:lnTo>
                  <a:pt x="93458" y="65003"/>
                </a:lnTo>
                <a:lnTo>
                  <a:pt x="93754" y="64470"/>
                </a:lnTo>
                <a:lnTo>
                  <a:pt x="94050" y="63937"/>
                </a:lnTo>
                <a:lnTo>
                  <a:pt x="94326" y="63404"/>
                </a:lnTo>
                <a:lnTo>
                  <a:pt x="94583" y="62872"/>
                </a:lnTo>
                <a:lnTo>
                  <a:pt x="94819" y="62319"/>
                </a:lnTo>
                <a:lnTo>
                  <a:pt x="95056" y="61747"/>
                </a:lnTo>
                <a:lnTo>
                  <a:pt x="95253" y="61194"/>
                </a:lnTo>
                <a:lnTo>
                  <a:pt x="95471" y="60622"/>
                </a:lnTo>
                <a:lnTo>
                  <a:pt x="95648" y="60050"/>
                </a:lnTo>
                <a:lnTo>
                  <a:pt x="95806" y="59477"/>
                </a:lnTo>
                <a:lnTo>
                  <a:pt x="95964" y="58885"/>
                </a:lnTo>
                <a:lnTo>
                  <a:pt x="96102" y="58293"/>
                </a:lnTo>
                <a:lnTo>
                  <a:pt x="96220" y="57701"/>
                </a:lnTo>
                <a:lnTo>
                  <a:pt x="96319" y="57109"/>
                </a:lnTo>
                <a:lnTo>
                  <a:pt x="96418" y="56517"/>
                </a:lnTo>
                <a:lnTo>
                  <a:pt x="96497" y="55925"/>
                </a:lnTo>
                <a:lnTo>
                  <a:pt x="96556" y="55314"/>
                </a:lnTo>
                <a:lnTo>
                  <a:pt x="96595" y="54722"/>
                </a:lnTo>
                <a:lnTo>
                  <a:pt x="96615" y="54110"/>
                </a:lnTo>
                <a:lnTo>
                  <a:pt x="96615" y="53518"/>
                </a:lnTo>
                <a:lnTo>
                  <a:pt x="96615" y="52906"/>
                </a:lnTo>
                <a:lnTo>
                  <a:pt x="96576" y="52314"/>
                </a:lnTo>
                <a:lnTo>
                  <a:pt x="96536" y="51702"/>
                </a:lnTo>
                <a:lnTo>
                  <a:pt x="96477" y="51110"/>
                </a:lnTo>
                <a:lnTo>
                  <a:pt x="96339" y="50124"/>
                </a:lnTo>
                <a:lnTo>
                  <a:pt x="96161" y="49137"/>
                </a:lnTo>
                <a:lnTo>
                  <a:pt x="95964" y="48150"/>
                </a:lnTo>
                <a:lnTo>
                  <a:pt x="95727" y="47183"/>
                </a:lnTo>
                <a:lnTo>
                  <a:pt x="95471" y="46217"/>
                </a:lnTo>
                <a:lnTo>
                  <a:pt x="95194" y="45250"/>
                </a:lnTo>
                <a:lnTo>
                  <a:pt x="94661" y="43316"/>
                </a:lnTo>
                <a:lnTo>
                  <a:pt x="94405" y="42349"/>
                </a:lnTo>
                <a:lnTo>
                  <a:pt x="94148" y="41362"/>
                </a:lnTo>
                <a:lnTo>
                  <a:pt x="93912" y="40395"/>
                </a:lnTo>
                <a:lnTo>
                  <a:pt x="93714" y="39428"/>
                </a:lnTo>
                <a:lnTo>
                  <a:pt x="93556" y="38442"/>
                </a:lnTo>
                <a:lnTo>
                  <a:pt x="93418" y="37455"/>
                </a:lnTo>
                <a:lnTo>
                  <a:pt x="93359" y="36962"/>
                </a:lnTo>
                <a:lnTo>
                  <a:pt x="93339" y="36468"/>
                </a:lnTo>
                <a:lnTo>
                  <a:pt x="93300" y="35975"/>
                </a:lnTo>
                <a:lnTo>
                  <a:pt x="93300" y="35482"/>
                </a:lnTo>
                <a:lnTo>
                  <a:pt x="93300" y="34870"/>
                </a:lnTo>
                <a:lnTo>
                  <a:pt x="93339" y="34278"/>
                </a:lnTo>
                <a:lnTo>
                  <a:pt x="93379" y="33686"/>
                </a:lnTo>
                <a:lnTo>
                  <a:pt x="93438" y="33074"/>
                </a:lnTo>
                <a:lnTo>
                  <a:pt x="93576" y="31890"/>
                </a:lnTo>
                <a:lnTo>
                  <a:pt x="93754" y="30706"/>
                </a:lnTo>
                <a:lnTo>
                  <a:pt x="93951" y="29502"/>
                </a:lnTo>
                <a:lnTo>
                  <a:pt x="94109" y="28318"/>
                </a:lnTo>
                <a:lnTo>
                  <a:pt x="94247" y="27134"/>
                </a:lnTo>
                <a:lnTo>
                  <a:pt x="94306" y="26523"/>
                </a:lnTo>
                <a:lnTo>
                  <a:pt x="94346" y="25930"/>
                </a:lnTo>
                <a:lnTo>
                  <a:pt x="94365" y="25279"/>
                </a:lnTo>
                <a:lnTo>
                  <a:pt x="94365" y="24648"/>
                </a:lnTo>
                <a:lnTo>
                  <a:pt x="94326" y="24036"/>
                </a:lnTo>
                <a:lnTo>
                  <a:pt x="94287" y="23424"/>
                </a:lnTo>
                <a:lnTo>
                  <a:pt x="94208" y="22813"/>
                </a:lnTo>
                <a:lnTo>
                  <a:pt x="94129" y="22201"/>
                </a:lnTo>
                <a:lnTo>
                  <a:pt x="94010" y="21609"/>
                </a:lnTo>
                <a:lnTo>
                  <a:pt x="93872" y="21037"/>
                </a:lnTo>
                <a:lnTo>
                  <a:pt x="93714" y="20445"/>
                </a:lnTo>
                <a:lnTo>
                  <a:pt x="93537" y="19892"/>
                </a:lnTo>
                <a:lnTo>
                  <a:pt x="93359" y="19320"/>
                </a:lnTo>
                <a:lnTo>
                  <a:pt x="93142" y="18767"/>
                </a:lnTo>
                <a:lnTo>
                  <a:pt x="92905" y="18234"/>
                </a:lnTo>
                <a:lnTo>
                  <a:pt x="92668" y="17682"/>
                </a:lnTo>
                <a:lnTo>
                  <a:pt x="92392" y="17169"/>
                </a:lnTo>
                <a:lnTo>
                  <a:pt x="92116" y="16636"/>
                </a:lnTo>
                <a:lnTo>
                  <a:pt x="91820" y="16123"/>
                </a:lnTo>
                <a:lnTo>
                  <a:pt x="91504" y="15630"/>
                </a:lnTo>
                <a:lnTo>
                  <a:pt x="91169" y="15136"/>
                </a:lnTo>
                <a:lnTo>
                  <a:pt x="90833" y="14643"/>
                </a:lnTo>
                <a:lnTo>
                  <a:pt x="90458" y="14169"/>
                </a:lnTo>
                <a:lnTo>
                  <a:pt x="90083" y="13696"/>
                </a:lnTo>
                <a:lnTo>
                  <a:pt x="89708" y="13222"/>
                </a:lnTo>
                <a:lnTo>
                  <a:pt x="89314" y="12768"/>
                </a:lnTo>
                <a:lnTo>
                  <a:pt x="88899" y="12334"/>
                </a:lnTo>
                <a:lnTo>
                  <a:pt x="88465" y="11880"/>
                </a:lnTo>
                <a:lnTo>
                  <a:pt x="88031" y="11466"/>
                </a:lnTo>
                <a:lnTo>
                  <a:pt x="87597" y="11032"/>
                </a:lnTo>
                <a:lnTo>
                  <a:pt x="87123" y="10617"/>
                </a:lnTo>
                <a:lnTo>
                  <a:pt x="86669" y="10223"/>
                </a:lnTo>
                <a:lnTo>
                  <a:pt x="86176" y="9828"/>
                </a:lnTo>
                <a:lnTo>
                  <a:pt x="85702" y="9433"/>
                </a:lnTo>
                <a:lnTo>
                  <a:pt x="84696" y="8683"/>
                </a:lnTo>
                <a:lnTo>
                  <a:pt x="83670" y="7953"/>
                </a:lnTo>
                <a:lnTo>
                  <a:pt x="82604" y="7282"/>
                </a:lnTo>
                <a:lnTo>
                  <a:pt x="81539" y="6631"/>
                </a:lnTo>
                <a:lnTo>
                  <a:pt x="80434" y="6000"/>
                </a:lnTo>
                <a:lnTo>
                  <a:pt x="79309" y="5427"/>
                </a:lnTo>
                <a:lnTo>
                  <a:pt x="78184" y="4875"/>
                </a:lnTo>
                <a:lnTo>
                  <a:pt x="77039" y="4362"/>
                </a:lnTo>
                <a:lnTo>
                  <a:pt x="75895" y="3868"/>
                </a:lnTo>
                <a:lnTo>
                  <a:pt x="74750" y="3415"/>
                </a:lnTo>
                <a:lnTo>
                  <a:pt x="73606" y="3000"/>
                </a:lnTo>
                <a:lnTo>
                  <a:pt x="72481" y="2625"/>
                </a:lnTo>
                <a:lnTo>
                  <a:pt x="71356" y="2290"/>
                </a:lnTo>
                <a:lnTo>
                  <a:pt x="70251" y="1974"/>
                </a:lnTo>
                <a:lnTo>
                  <a:pt x="69146" y="1698"/>
                </a:lnTo>
                <a:lnTo>
                  <a:pt x="68080" y="1461"/>
                </a:lnTo>
                <a:lnTo>
                  <a:pt x="66581" y="1165"/>
                </a:lnTo>
                <a:lnTo>
                  <a:pt x="65081" y="908"/>
                </a:lnTo>
                <a:lnTo>
                  <a:pt x="63562" y="672"/>
                </a:lnTo>
                <a:lnTo>
                  <a:pt x="62042" y="494"/>
                </a:lnTo>
                <a:lnTo>
                  <a:pt x="60523" y="336"/>
                </a:lnTo>
                <a:lnTo>
                  <a:pt x="59003" y="198"/>
                </a:lnTo>
                <a:lnTo>
                  <a:pt x="57484" y="99"/>
                </a:lnTo>
                <a:lnTo>
                  <a:pt x="55964" y="40"/>
                </a:lnTo>
                <a:lnTo>
                  <a:pt x="544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0"/>
          <p:cNvSpPr txBox="1">
            <a:spLocks noGrp="1"/>
          </p:cNvSpPr>
          <p:nvPr>
            <p:ph type="title"/>
          </p:nvPr>
        </p:nvSpPr>
        <p:spPr>
          <a:xfrm>
            <a:off x="4142820" y="1842497"/>
            <a:ext cx="4294800" cy="1093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Thanks!</a:t>
            </a:r>
            <a:endParaRPr dirty="0"/>
          </a:p>
        </p:txBody>
      </p:sp>
      <p:grpSp>
        <p:nvGrpSpPr>
          <p:cNvPr id="2057" name="Google Shape;2057;p50"/>
          <p:cNvGrpSpPr/>
          <p:nvPr/>
        </p:nvGrpSpPr>
        <p:grpSpPr>
          <a:xfrm>
            <a:off x="789430" y="667202"/>
            <a:ext cx="3866427" cy="3809095"/>
            <a:chOff x="865630" y="806212"/>
            <a:chExt cx="3866427" cy="3809095"/>
          </a:xfrm>
        </p:grpSpPr>
        <p:sp>
          <p:nvSpPr>
            <p:cNvPr id="2058" name="Google Shape;2058;p50"/>
            <p:cNvSpPr/>
            <p:nvPr/>
          </p:nvSpPr>
          <p:spPr>
            <a:xfrm>
              <a:off x="865630" y="4389233"/>
              <a:ext cx="3866427" cy="226074"/>
            </a:xfrm>
            <a:custGeom>
              <a:avLst/>
              <a:gdLst/>
              <a:ahLst/>
              <a:cxnLst/>
              <a:rect l="l" t="t" r="r" b="b"/>
              <a:pathLst>
                <a:path w="212704" h="12437" extrusionOk="0">
                  <a:moveTo>
                    <a:pt x="106339" y="0"/>
                  </a:moveTo>
                  <a:lnTo>
                    <a:pt x="100877" y="26"/>
                  </a:lnTo>
                  <a:lnTo>
                    <a:pt x="95467" y="52"/>
                  </a:lnTo>
                  <a:lnTo>
                    <a:pt x="90133" y="77"/>
                  </a:lnTo>
                  <a:lnTo>
                    <a:pt x="84902" y="129"/>
                  </a:lnTo>
                  <a:lnTo>
                    <a:pt x="79774" y="206"/>
                  </a:lnTo>
                  <a:lnTo>
                    <a:pt x="74722" y="282"/>
                  </a:lnTo>
                  <a:lnTo>
                    <a:pt x="69773" y="385"/>
                  </a:lnTo>
                  <a:lnTo>
                    <a:pt x="64952" y="488"/>
                  </a:lnTo>
                  <a:lnTo>
                    <a:pt x="60234" y="616"/>
                  </a:lnTo>
                  <a:lnTo>
                    <a:pt x="55644" y="770"/>
                  </a:lnTo>
                  <a:lnTo>
                    <a:pt x="51182" y="898"/>
                  </a:lnTo>
                  <a:lnTo>
                    <a:pt x="46874" y="1077"/>
                  </a:lnTo>
                  <a:lnTo>
                    <a:pt x="42720" y="1231"/>
                  </a:lnTo>
                  <a:lnTo>
                    <a:pt x="38694" y="1436"/>
                  </a:lnTo>
                  <a:lnTo>
                    <a:pt x="34822" y="1616"/>
                  </a:lnTo>
                  <a:lnTo>
                    <a:pt x="31130" y="1821"/>
                  </a:lnTo>
                  <a:lnTo>
                    <a:pt x="27617" y="2052"/>
                  </a:lnTo>
                  <a:lnTo>
                    <a:pt x="24283" y="2257"/>
                  </a:lnTo>
                  <a:lnTo>
                    <a:pt x="21104" y="2513"/>
                  </a:lnTo>
                  <a:lnTo>
                    <a:pt x="18155" y="2744"/>
                  </a:lnTo>
                  <a:lnTo>
                    <a:pt x="15385" y="3001"/>
                  </a:lnTo>
                  <a:lnTo>
                    <a:pt x="12821" y="3257"/>
                  </a:lnTo>
                  <a:lnTo>
                    <a:pt x="10488" y="3539"/>
                  </a:lnTo>
                  <a:lnTo>
                    <a:pt x="8334" y="3796"/>
                  </a:lnTo>
                  <a:lnTo>
                    <a:pt x="6436" y="4078"/>
                  </a:lnTo>
                  <a:lnTo>
                    <a:pt x="4769" y="4385"/>
                  </a:lnTo>
                  <a:lnTo>
                    <a:pt x="3334" y="4667"/>
                  </a:lnTo>
                  <a:lnTo>
                    <a:pt x="2718" y="4821"/>
                  </a:lnTo>
                  <a:lnTo>
                    <a:pt x="2154" y="4975"/>
                  </a:lnTo>
                  <a:lnTo>
                    <a:pt x="1641" y="5129"/>
                  </a:lnTo>
                  <a:lnTo>
                    <a:pt x="1205" y="5283"/>
                  </a:lnTo>
                  <a:lnTo>
                    <a:pt x="846" y="5437"/>
                  </a:lnTo>
                  <a:lnTo>
                    <a:pt x="538" y="5590"/>
                  </a:lnTo>
                  <a:lnTo>
                    <a:pt x="308" y="5744"/>
                  </a:lnTo>
                  <a:lnTo>
                    <a:pt x="128" y="5898"/>
                  </a:lnTo>
                  <a:lnTo>
                    <a:pt x="26" y="6052"/>
                  </a:lnTo>
                  <a:lnTo>
                    <a:pt x="0" y="6129"/>
                  </a:lnTo>
                  <a:lnTo>
                    <a:pt x="0" y="6232"/>
                  </a:lnTo>
                  <a:lnTo>
                    <a:pt x="0" y="6308"/>
                  </a:lnTo>
                  <a:lnTo>
                    <a:pt x="26" y="6385"/>
                  </a:lnTo>
                  <a:lnTo>
                    <a:pt x="128" y="6539"/>
                  </a:lnTo>
                  <a:lnTo>
                    <a:pt x="308" y="6693"/>
                  </a:lnTo>
                  <a:lnTo>
                    <a:pt x="538" y="6847"/>
                  </a:lnTo>
                  <a:lnTo>
                    <a:pt x="846" y="7001"/>
                  </a:lnTo>
                  <a:lnTo>
                    <a:pt x="1205" y="7155"/>
                  </a:lnTo>
                  <a:lnTo>
                    <a:pt x="1641" y="7309"/>
                  </a:lnTo>
                  <a:lnTo>
                    <a:pt x="2154" y="7462"/>
                  </a:lnTo>
                  <a:lnTo>
                    <a:pt x="2718" y="7616"/>
                  </a:lnTo>
                  <a:lnTo>
                    <a:pt x="3334" y="7770"/>
                  </a:lnTo>
                  <a:lnTo>
                    <a:pt x="4769" y="8078"/>
                  </a:lnTo>
                  <a:lnTo>
                    <a:pt x="6436" y="8360"/>
                  </a:lnTo>
                  <a:lnTo>
                    <a:pt x="8334" y="8642"/>
                  </a:lnTo>
                  <a:lnTo>
                    <a:pt x="10488" y="8924"/>
                  </a:lnTo>
                  <a:lnTo>
                    <a:pt x="12821" y="9180"/>
                  </a:lnTo>
                  <a:lnTo>
                    <a:pt x="15385" y="9437"/>
                  </a:lnTo>
                  <a:lnTo>
                    <a:pt x="18155" y="9693"/>
                  </a:lnTo>
                  <a:lnTo>
                    <a:pt x="21104" y="9924"/>
                  </a:lnTo>
                  <a:lnTo>
                    <a:pt x="24283" y="10180"/>
                  </a:lnTo>
                  <a:lnTo>
                    <a:pt x="27617" y="10386"/>
                  </a:lnTo>
                  <a:lnTo>
                    <a:pt x="31130" y="10616"/>
                  </a:lnTo>
                  <a:lnTo>
                    <a:pt x="34822" y="10822"/>
                  </a:lnTo>
                  <a:lnTo>
                    <a:pt x="38694" y="11001"/>
                  </a:lnTo>
                  <a:lnTo>
                    <a:pt x="42720" y="11206"/>
                  </a:lnTo>
                  <a:lnTo>
                    <a:pt x="46874" y="11360"/>
                  </a:lnTo>
                  <a:lnTo>
                    <a:pt x="51182" y="11540"/>
                  </a:lnTo>
                  <a:lnTo>
                    <a:pt x="55644" y="11693"/>
                  </a:lnTo>
                  <a:lnTo>
                    <a:pt x="60234" y="11822"/>
                  </a:lnTo>
                  <a:lnTo>
                    <a:pt x="64952" y="11950"/>
                  </a:lnTo>
                  <a:lnTo>
                    <a:pt x="69773" y="12052"/>
                  </a:lnTo>
                  <a:lnTo>
                    <a:pt x="74722" y="12155"/>
                  </a:lnTo>
                  <a:lnTo>
                    <a:pt x="79774" y="12232"/>
                  </a:lnTo>
                  <a:lnTo>
                    <a:pt x="84902" y="12309"/>
                  </a:lnTo>
                  <a:lnTo>
                    <a:pt x="90133" y="12360"/>
                  </a:lnTo>
                  <a:lnTo>
                    <a:pt x="95467" y="12411"/>
                  </a:lnTo>
                  <a:lnTo>
                    <a:pt x="100877" y="12411"/>
                  </a:lnTo>
                  <a:lnTo>
                    <a:pt x="106339" y="12437"/>
                  </a:lnTo>
                  <a:lnTo>
                    <a:pt x="111801" y="12411"/>
                  </a:lnTo>
                  <a:lnTo>
                    <a:pt x="117212" y="12411"/>
                  </a:lnTo>
                  <a:lnTo>
                    <a:pt x="122545" y="12360"/>
                  </a:lnTo>
                  <a:lnTo>
                    <a:pt x="127776" y="12309"/>
                  </a:lnTo>
                  <a:lnTo>
                    <a:pt x="132930" y="12232"/>
                  </a:lnTo>
                  <a:lnTo>
                    <a:pt x="137956" y="12155"/>
                  </a:lnTo>
                  <a:lnTo>
                    <a:pt x="142905" y="12052"/>
                  </a:lnTo>
                  <a:lnTo>
                    <a:pt x="147726" y="11950"/>
                  </a:lnTo>
                  <a:lnTo>
                    <a:pt x="152444" y="11822"/>
                  </a:lnTo>
                  <a:lnTo>
                    <a:pt x="157034" y="11693"/>
                  </a:lnTo>
                  <a:lnTo>
                    <a:pt x="161496" y="11540"/>
                  </a:lnTo>
                  <a:lnTo>
                    <a:pt x="165804" y="11360"/>
                  </a:lnTo>
                  <a:lnTo>
                    <a:pt x="169984" y="11206"/>
                  </a:lnTo>
                  <a:lnTo>
                    <a:pt x="173984" y="11001"/>
                  </a:lnTo>
                  <a:lnTo>
                    <a:pt x="177856" y="10822"/>
                  </a:lnTo>
                  <a:lnTo>
                    <a:pt x="181548" y="10616"/>
                  </a:lnTo>
                  <a:lnTo>
                    <a:pt x="185061" y="10386"/>
                  </a:lnTo>
                  <a:lnTo>
                    <a:pt x="188395" y="10180"/>
                  </a:lnTo>
                  <a:lnTo>
                    <a:pt x="191575" y="9924"/>
                  </a:lnTo>
                  <a:lnTo>
                    <a:pt x="194524" y="9693"/>
                  </a:lnTo>
                  <a:lnTo>
                    <a:pt x="197293" y="9437"/>
                  </a:lnTo>
                  <a:lnTo>
                    <a:pt x="199857" y="9180"/>
                  </a:lnTo>
                  <a:lnTo>
                    <a:pt x="202216" y="8924"/>
                  </a:lnTo>
                  <a:lnTo>
                    <a:pt x="204345" y="8642"/>
                  </a:lnTo>
                  <a:lnTo>
                    <a:pt x="206242" y="8360"/>
                  </a:lnTo>
                  <a:lnTo>
                    <a:pt x="207909" y="8078"/>
                  </a:lnTo>
                  <a:lnTo>
                    <a:pt x="209345" y="7770"/>
                  </a:lnTo>
                  <a:lnTo>
                    <a:pt x="209960" y="7616"/>
                  </a:lnTo>
                  <a:lnTo>
                    <a:pt x="210524" y="7462"/>
                  </a:lnTo>
                  <a:lnTo>
                    <a:pt x="211037" y="7309"/>
                  </a:lnTo>
                  <a:lnTo>
                    <a:pt x="211473" y="7155"/>
                  </a:lnTo>
                  <a:lnTo>
                    <a:pt x="211832" y="7001"/>
                  </a:lnTo>
                  <a:lnTo>
                    <a:pt x="212140" y="6847"/>
                  </a:lnTo>
                  <a:lnTo>
                    <a:pt x="212371" y="6693"/>
                  </a:lnTo>
                  <a:lnTo>
                    <a:pt x="212550" y="6539"/>
                  </a:lnTo>
                  <a:lnTo>
                    <a:pt x="212653" y="6385"/>
                  </a:lnTo>
                  <a:lnTo>
                    <a:pt x="212678" y="6308"/>
                  </a:lnTo>
                  <a:lnTo>
                    <a:pt x="212704" y="6232"/>
                  </a:lnTo>
                  <a:lnTo>
                    <a:pt x="212678" y="6129"/>
                  </a:lnTo>
                  <a:lnTo>
                    <a:pt x="212653" y="6052"/>
                  </a:lnTo>
                  <a:lnTo>
                    <a:pt x="212550" y="5898"/>
                  </a:lnTo>
                  <a:lnTo>
                    <a:pt x="212371" y="5744"/>
                  </a:lnTo>
                  <a:lnTo>
                    <a:pt x="212140" y="5590"/>
                  </a:lnTo>
                  <a:lnTo>
                    <a:pt x="211832" y="5437"/>
                  </a:lnTo>
                  <a:lnTo>
                    <a:pt x="211473" y="5283"/>
                  </a:lnTo>
                  <a:lnTo>
                    <a:pt x="211037" y="5129"/>
                  </a:lnTo>
                  <a:lnTo>
                    <a:pt x="210524" y="4975"/>
                  </a:lnTo>
                  <a:lnTo>
                    <a:pt x="209960" y="4821"/>
                  </a:lnTo>
                  <a:lnTo>
                    <a:pt x="209345" y="4667"/>
                  </a:lnTo>
                  <a:lnTo>
                    <a:pt x="207909" y="4385"/>
                  </a:lnTo>
                  <a:lnTo>
                    <a:pt x="206242" y="4078"/>
                  </a:lnTo>
                  <a:lnTo>
                    <a:pt x="204345" y="3796"/>
                  </a:lnTo>
                  <a:lnTo>
                    <a:pt x="202216" y="3539"/>
                  </a:lnTo>
                  <a:lnTo>
                    <a:pt x="199857" y="3257"/>
                  </a:lnTo>
                  <a:lnTo>
                    <a:pt x="197293" y="3001"/>
                  </a:lnTo>
                  <a:lnTo>
                    <a:pt x="194524" y="2744"/>
                  </a:lnTo>
                  <a:lnTo>
                    <a:pt x="191575" y="2513"/>
                  </a:lnTo>
                  <a:lnTo>
                    <a:pt x="188395" y="2257"/>
                  </a:lnTo>
                  <a:lnTo>
                    <a:pt x="185061" y="2052"/>
                  </a:lnTo>
                  <a:lnTo>
                    <a:pt x="181548" y="1821"/>
                  </a:lnTo>
                  <a:lnTo>
                    <a:pt x="177856" y="1616"/>
                  </a:lnTo>
                  <a:lnTo>
                    <a:pt x="173984" y="1436"/>
                  </a:lnTo>
                  <a:lnTo>
                    <a:pt x="169984" y="1231"/>
                  </a:lnTo>
                  <a:lnTo>
                    <a:pt x="165804" y="1077"/>
                  </a:lnTo>
                  <a:lnTo>
                    <a:pt x="161496" y="898"/>
                  </a:lnTo>
                  <a:lnTo>
                    <a:pt x="157034" y="770"/>
                  </a:lnTo>
                  <a:lnTo>
                    <a:pt x="152444" y="616"/>
                  </a:lnTo>
                  <a:lnTo>
                    <a:pt x="147726" y="488"/>
                  </a:lnTo>
                  <a:lnTo>
                    <a:pt x="142905" y="385"/>
                  </a:lnTo>
                  <a:lnTo>
                    <a:pt x="137956" y="282"/>
                  </a:lnTo>
                  <a:lnTo>
                    <a:pt x="132930" y="206"/>
                  </a:lnTo>
                  <a:lnTo>
                    <a:pt x="127776" y="129"/>
                  </a:lnTo>
                  <a:lnTo>
                    <a:pt x="122545" y="77"/>
                  </a:lnTo>
                  <a:lnTo>
                    <a:pt x="117212" y="52"/>
                  </a:lnTo>
                  <a:lnTo>
                    <a:pt x="111801" y="26"/>
                  </a:lnTo>
                  <a:lnTo>
                    <a:pt x="106339" y="0"/>
                  </a:lnTo>
                  <a:close/>
                </a:path>
              </a:pathLst>
            </a:custGeom>
            <a:solidFill>
              <a:srgbClr val="261E35">
                <a:alpha val="33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50"/>
            <p:cNvSpPr/>
            <p:nvPr/>
          </p:nvSpPr>
          <p:spPr>
            <a:xfrm>
              <a:off x="1110790" y="3406667"/>
              <a:ext cx="2797644" cy="852070"/>
            </a:xfrm>
            <a:custGeom>
              <a:avLst/>
              <a:gdLst/>
              <a:ahLst/>
              <a:cxnLst/>
              <a:rect l="l" t="t" r="r" b="b"/>
              <a:pathLst>
                <a:path w="153907" h="46875" extrusionOk="0">
                  <a:moveTo>
                    <a:pt x="9155" y="0"/>
                  </a:moveTo>
                  <a:lnTo>
                    <a:pt x="8463" y="51"/>
                  </a:lnTo>
                  <a:lnTo>
                    <a:pt x="7822" y="154"/>
                  </a:lnTo>
                  <a:lnTo>
                    <a:pt x="7181" y="257"/>
                  </a:lnTo>
                  <a:lnTo>
                    <a:pt x="6565" y="410"/>
                  </a:lnTo>
                  <a:lnTo>
                    <a:pt x="5976" y="616"/>
                  </a:lnTo>
                  <a:lnTo>
                    <a:pt x="5411" y="821"/>
                  </a:lnTo>
                  <a:lnTo>
                    <a:pt x="4873" y="1077"/>
                  </a:lnTo>
                  <a:lnTo>
                    <a:pt x="4360" y="1334"/>
                  </a:lnTo>
                  <a:lnTo>
                    <a:pt x="3873" y="1641"/>
                  </a:lnTo>
                  <a:lnTo>
                    <a:pt x="3386" y="1975"/>
                  </a:lnTo>
                  <a:lnTo>
                    <a:pt x="2950" y="2334"/>
                  </a:lnTo>
                  <a:lnTo>
                    <a:pt x="2565" y="2718"/>
                  </a:lnTo>
                  <a:lnTo>
                    <a:pt x="2181" y="3129"/>
                  </a:lnTo>
                  <a:lnTo>
                    <a:pt x="1822" y="3564"/>
                  </a:lnTo>
                  <a:lnTo>
                    <a:pt x="1488" y="4000"/>
                  </a:lnTo>
                  <a:lnTo>
                    <a:pt x="1206" y="4488"/>
                  </a:lnTo>
                  <a:lnTo>
                    <a:pt x="950" y="4975"/>
                  </a:lnTo>
                  <a:lnTo>
                    <a:pt x="719" y="5513"/>
                  </a:lnTo>
                  <a:lnTo>
                    <a:pt x="514" y="6052"/>
                  </a:lnTo>
                  <a:lnTo>
                    <a:pt x="334" y="6590"/>
                  </a:lnTo>
                  <a:lnTo>
                    <a:pt x="206" y="7180"/>
                  </a:lnTo>
                  <a:lnTo>
                    <a:pt x="103" y="7770"/>
                  </a:lnTo>
                  <a:lnTo>
                    <a:pt x="27" y="8385"/>
                  </a:lnTo>
                  <a:lnTo>
                    <a:pt x="1" y="9001"/>
                  </a:lnTo>
                  <a:lnTo>
                    <a:pt x="1" y="9642"/>
                  </a:lnTo>
                  <a:lnTo>
                    <a:pt x="27" y="10283"/>
                  </a:lnTo>
                  <a:lnTo>
                    <a:pt x="103" y="10949"/>
                  </a:lnTo>
                  <a:lnTo>
                    <a:pt x="206" y="11642"/>
                  </a:lnTo>
                  <a:lnTo>
                    <a:pt x="360" y="12309"/>
                  </a:lnTo>
                  <a:lnTo>
                    <a:pt x="539" y="13027"/>
                  </a:lnTo>
                  <a:lnTo>
                    <a:pt x="770" y="13719"/>
                  </a:lnTo>
                  <a:lnTo>
                    <a:pt x="8053" y="35310"/>
                  </a:lnTo>
                  <a:lnTo>
                    <a:pt x="8283" y="35951"/>
                  </a:lnTo>
                  <a:lnTo>
                    <a:pt x="8540" y="36566"/>
                  </a:lnTo>
                  <a:lnTo>
                    <a:pt x="8822" y="37182"/>
                  </a:lnTo>
                  <a:lnTo>
                    <a:pt x="9130" y="37797"/>
                  </a:lnTo>
                  <a:lnTo>
                    <a:pt x="9437" y="38361"/>
                  </a:lnTo>
                  <a:lnTo>
                    <a:pt x="9796" y="38925"/>
                  </a:lnTo>
                  <a:lnTo>
                    <a:pt x="10155" y="39490"/>
                  </a:lnTo>
                  <a:lnTo>
                    <a:pt x="10540" y="40028"/>
                  </a:lnTo>
                  <a:lnTo>
                    <a:pt x="10925" y="40541"/>
                  </a:lnTo>
                  <a:lnTo>
                    <a:pt x="11361" y="41054"/>
                  </a:lnTo>
                  <a:lnTo>
                    <a:pt x="11796" y="41541"/>
                  </a:lnTo>
                  <a:lnTo>
                    <a:pt x="12258" y="42002"/>
                  </a:lnTo>
                  <a:lnTo>
                    <a:pt x="12745" y="42438"/>
                  </a:lnTo>
                  <a:lnTo>
                    <a:pt x="13232" y="42874"/>
                  </a:lnTo>
                  <a:lnTo>
                    <a:pt x="13720" y="43285"/>
                  </a:lnTo>
                  <a:lnTo>
                    <a:pt x="14258" y="43669"/>
                  </a:lnTo>
                  <a:lnTo>
                    <a:pt x="14797" y="44054"/>
                  </a:lnTo>
                  <a:lnTo>
                    <a:pt x="15335" y="44387"/>
                  </a:lnTo>
                  <a:lnTo>
                    <a:pt x="15899" y="44721"/>
                  </a:lnTo>
                  <a:lnTo>
                    <a:pt x="16489" y="45028"/>
                  </a:lnTo>
                  <a:lnTo>
                    <a:pt x="17079" y="45310"/>
                  </a:lnTo>
                  <a:lnTo>
                    <a:pt x="17669" y="45567"/>
                  </a:lnTo>
                  <a:lnTo>
                    <a:pt x="18284" y="45823"/>
                  </a:lnTo>
                  <a:lnTo>
                    <a:pt x="18899" y="46028"/>
                  </a:lnTo>
                  <a:lnTo>
                    <a:pt x="19540" y="46233"/>
                  </a:lnTo>
                  <a:lnTo>
                    <a:pt x="20182" y="46387"/>
                  </a:lnTo>
                  <a:lnTo>
                    <a:pt x="20823" y="46541"/>
                  </a:lnTo>
                  <a:lnTo>
                    <a:pt x="21489" y="46644"/>
                  </a:lnTo>
                  <a:lnTo>
                    <a:pt x="22156" y="46746"/>
                  </a:lnTo>
                  <a:lnTo>
                    <a:pt x="22823" y="46823"/>
                  </a:lnTo>
                  <a:lnTo>
                    <a:pt x="23489" y="46849"/>
                  </a:lnTo>
                  <a:lnTo>
                    <a:pt x="24182" y="46875"/>
                  </a:lnTo>
                  <a:lnTo>
                    <a:pt x="149881" y="46875"/>
                  </a:lnTo>
                  <a:lnTo>
                    <a:pt x="150291" y="46849"/>
                  </a:lnTo>
                  <a:lnTo>
                    <a:pt x="150702" y="46798"/>
                  </a:lnTo>
                  <a:lnTo>
                    <a:pt x="151086" y="46695"/>
                  </a:lnTo>
                  <a:lnTo>
                    <a:pt x="151445" y="46541"/>
                  </a:lnTo>
                  <a:lnTo>
                    <a:pt x="151804" y="46387"/>
                  </a:lnTo>
                  <a:lnTo>
                    <a:pt x="152137" y="46182"/>
                  </a:lnTo>
                  <a:lnTo>
                    <a:pt x="152445" y="45951"/>
                  </a:lnTo>
                  <a:lnTo>
                    <a:pt x="152727" y="45695"/>
                  </a:lnTo>
                  <a:lnTo>
                    <a:pt x="152984" y="45413"/>
                  </a:lnTo>
                  <a:lnTo>
                    <a:pt x="153214" y="45105"/>
                  </a:lnTo>
                  <a:lnTo>
                    <a:pt x="153420" y="44772"/>
                  </a:lnTo>
                  <a:lnTo>
                    <a:pt x="153599" y="44413"/>
                  </a:lnTo>
                  <a:lnTo>
                    <a:pt x="153727" y="44028"/>
                  </a:lnTo>
                  <a:lnTo>
                    <a:pt x="153830" y="43644"/>
                  </a:lnTo>
                  <a:lnTo>
                    <a:pt x="153881" y="43259"/>
                  </a:lnTo>
                  <a:lnTo>
                    <a:pt x="153907" y="42849"/>
                  </a:lnTo>
                  <a:lnTo>
                    <a:pt x="153907" y="39284"/>
                  </a:lnTo>
                  <a:lnTo>
                    <a:pt x="153881" y="38874"/>
                  </a:lnTo>
                  <a:lnTo>
                    <a:pt x="153830" y="38489"/>
                  </a:lnTo>
                  <a:lnTo>
                    <a:pt x="153727" y="38105"/>
                  </a:lnTo>
                  <a:lnTo>
                    <a:pt x="153599" y="37720"/>
                  </a:lnTo>
                  <a:lnTo>
                    <a:pt x="153420" y="37361"/>
                  </a:lnTo>
                  <a:lnTo>
                    <a:pt x="153214" y="37053"/>
                  </a:lnTo>
                  <a:lnTo>
                    <a:pt x="152984" y="36720"/>
                  </a:lnTo>
                  <a:lnTo>
                    <a:pt x="152727" y="36438"/>
                  </a:lnTo>
                  <a:lnTo>
                    <a:pt x="152445" y="36182"/>
                  </a:lnTo>
                  <a:lnTo>
                    <a:pt x="152137" y="35951"/>
                  </a:lnTo>
                  <a:lnTo>
                    <a:pt x="151804" y="35746"/>
                  </a:lnTo>
                  <a:lnTo>
                    <a:pt x="151445" y="35592"/>
                  </a:lnTo>
                  <a:lnTo>
                    <a:pt x="151086" y="35438"/>
                  </a:lnTo>
                  <a:lnTo>
                    <a:pt x="150702" y="35361"/>
                  </a:lnTo>
                  <a:lnTo>
                    <a:pt x="150291" y="35284"/>
                  </a:lnTo>
                  <a:lnTo>
                    <a:pt x="149881" y="35259"/>
                  </a:lnTo>
                  <a:lnTo>
                    <a:pt x="64620" y="35259"/>
                  </a:lnTo>
                  <a:lnTo>
                    <a:pt x="57337" y="13719"/>
                  </a:lnTo>
                  <a:lnTo>
                    <a:pt x="57081" y="13027"/>
                  </a:lnTo>
                  <a:lnTo>
                    <a:pt x="56799" y="12309"/>
                  </a:lnTo>
                  <a:lnTo>
                    <a:pt x="56491" y="11642"/>
                  </a:lnTo>
                  <a:lnTo>
                    <a:pt x="56132" y="10949"/>
                  </a:lnTo>
                  <a:lnTo>
                    <a:pt x="55748" y="10283"/>
                  </a:lnTo>
                  <a:lnTo>
                    <a:pt x="55337" y="9642"/>
                  </a:lnTo>
                  <a:lnTo>
                    <a:pt x="54927" y="9001"/>
                  </a:lnTo>
                  <a:lnTo>
                    <a:pt x="54465" y="8385"/>
                  </a:lnTo>
                  <a:lnTo>
                    <a:pt x="53978" y="7770"/>
                  </a:lnTo>
                  <a:lnTo>
                    <a:pt x="53465" y="7180"/>
                  </a:lnTo>
                  <a:lnTo>
                    <a:pt x="52953" y="6590"/>
                  </a:lnTo>
                  <a:lnTo>
                    <a:pt x="52414" y="6052"/>
                  </a:lnTo>
                  <a:lnTo>
                    <a:pt x="51850" y="5513"/>
                  </a:lnTo>
                  <a:lnTo>
                    <a:pt x="51260" y="4975"/>
                  </a:lnTo>
                  <a:lnTo>
                    <a:pt x="50645" y="4488"/>
                  </a:lnTo>
                  <a:lnTo>
                    <a:pt x="50029" y="4000"/>
                  </a:lnTo>
                  <a:lnTo>
                    <a:pt x="49414" y="3564"/>
                  </a:lnTo>
                  <a:lnTo>
                    <a:pt x="48773" y="3129"/>
                  </a:lnTo>
                  <a:lnTo>
                    <a:pt x="48106" y="2718"/>
                  </a:lnTo>
                  <a:lnTo>
                    <a:pt x="47439" y="2334"/>
                  </a:lnTo>
                  <a:lnTo>
                    <a:pt x="46773" y="1975"/>
                  </a:lnTo>
                  <a:lnTo>
                    <a:pt x="46080" y="1641"/>
                  </a:lnTo>
                  <a:lnTo>
                    <a:pt x="45388" y="1334"/>
                  </a:lnTo>
                  <a:lnTo>
                    <a:pt x="44670" y="1077"/>
                  </a:lnTo>
                  <a:lnTo>
                    <a:pt x="43978" y="821"/>
                  </a:lnTo>
                  <a:lnTo>
                    <a:pt x="43260" y="616"/>
                  </a:lnTo>
                  <a:lnTo>
                    <a:pt x="42542" y="410"/>
                  </a:lnTo>
                  <a:lnTo>
                    <a:pt x="41824" y="257"/>
                  </a:lnTo>
                  <a:lnTo>
                    <a:pt x="41106" y="154"/>
                  </a:lnTo>
                  <a:lnTo>
                    <a:pt x="40388" y="51"/>
                  </a:lnTo>
                  <a:lnTo>
                    <a:pt x="3967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50"/>
            <p:cNvSpPr/>
            <p:nvPr/>
          </p:nvSpPr>
          <p:spPr>
            <a:xfrm>
              <a:off x="1110790" y="3406667"/>
              <a:ext cx="2797644" cy="852070"/>
            </a:xfrm>
            <a:custGeom>
              <a:avLst/>
              <a:gdLst/>
              <a:ahLst/>
              <a:cxnLst/>
              <a:rect l="l" t="t" r="r" b="b"/>
              <a:pathLst>
                <a:path w="153907" h="46875" fill="none" extrusionOk="0">
                  <a:moveTo>
                    <a:pt x="149881" y="35259"/>
                  </a:moveTo>
                  <a:lnTo>
                    <a:pt x="64620" y="35259"/>
                  </a:lnTo>
                  <a:lnTo>
                    <a:pt x="57337" y="13719"/>
                  </a:lnTo>
                  <a:lnTo>
                    <a:pt x="57337" y="13719"/>
                  </a:lnTo>
                  <a:lnTo>
                    <a:pt x="57081" y="13027"/>
                  </a:lnTo>
                  <a:lnTo>
                    <a:pt x="56799" y="12309"/>
                  </a:lnTo>
                  <a:lnTo>
                    <a:pt x="56491" y="11642"/>
                  </a:lnTo>
                  <a:lnTo>
                    <a:pt x="56132" y="10949"/>
                  </a:lnTo>
                  <a:lnTo>
                    <a:pt x="55748" y="10283"/>
                  </a:lnTo>
                  <a:lnTo>
                    <a:pt x="55337" y="9642"/>
                  </a:lnTo>
                  <a:lnTo>
                    <a:pt x="54927" y="9001"/>
                  </a:lnTo>
                  <a:lnTo>
                    <a:pt x="54465" y="8385"/>
                  </a:lnTo>
                  <a:lnTo>
                    <a:pt x="53978" y="7770"/>
                  </a:lnTo>
                  <a:lnTo>
                    <a:pt x="53465" y="7180"/>
                  </a:lnTo>
                  <a:lnTo>
                    <a:pt x="52953" y="6590"/>
                  </a:lnTo>
                  <a:lnTo>
                    <a:pt x="52414" y="6052"/>
                  </a:lnTo>
                  <a:lnTo>
                    <a:pt x="51850" y="5513"/>
                  </a:lnTo>
                  <a:lnTo>
                    <a:pt x="51260" y="4975"/>
                  </a:lnTo>
                  <a:lnTo>
                    <a:pt x="50645" y="4488"/>
                  </a:lnTo>
                  <a:lnTo>
                    <a:pt x="50029" y="4000"/>
                  </a:lnTo>
                  <a:lnTo>
                    <a:pt x="49414" y="3564"/>
                  </a:lnTo>
                  <a:lnTo>
                    <a:pt x="48773" y="3129"/>
                  </a:lnTo>
                  <a:lnTo>
                    <a:pt x="48106" y="2718"/>
                  </a:lnTo>
                  <a:lnTo>
                    <a:pt x="47439" y="2334"/>
                  </a:lnTo>
                  <a:lnTo>
                    <a:pt x="46773" y="1975"/>
                  </a:lnTo>
                  <a:lnTo>
                    <a:pt x="46080" y="1641"/>
                  </a:lnTo>
                  <a:lnTo>
                    <a:pt x="45388" y="1334"/>
                  </a:lnTo>
                  <a:lnTo>
                    <a:pt x="44670" y="1077"/>
                  </a:lnTo>
                  <a:lnTo>
                    <a:pt x="43978" y="821"/>
                  </a:lnTo>
                  <a:lnTo>
                    <a:pt x="43260" y="616"/>
                  </a:lnTo>
                  <a:lnTo>
                    <a:pt x="42542" y="410"/>
                  </a:lnTo>
                  <a:lnTo>
                    <a:pt x="41824" y="257"/>
                  </a:lnTo>
                  <a:lnTo>
                    <a:pt x="41106" y="154"/>
                  </a:lnTo>
                  <a:lnTo>
                    <a:pt x="40388" y="51"/>
                  </a:lnTo>
                  <a:lnTo>
                    <a:pt x="39670" y="0"/>
                  </a:lnTo>
                  <a:lnTo>
                    <a:pt x="38977" y="0"/>
                  </a:lnTo>
                  <a:lnTo>
                    <a:pt x="9848" y="0"/>
                  </a:lnTo>
                  <a:lnTo>
                    <a:pt x="9848" y="0"/>
                  </a:lnTo>
                  <a:lnTo>
                    <a:pt x="9155" y="0"/>
                  </a:lnTo>
                  <a:lnTo>
                    <a:pt x="8463" y="51"/>
                  </a:lnTo>
                  <a:lnTo>
                    <a:pt x="7822" y="154"/>
                  </a:lnTo>
                  <a:lnTo>
                    <a:pt x="7181" y="257"/>
                  </a:lnTo>
                  <a:lnTo>
                    <a:pt x="6565" y="410"/>
                  </a:lnTo>
                  <a:lnTo>
                    <a:pt x="5976" y="616"/>
                  </a:lnTo>
                  <a:lnTo>
                    <a:pt x="5411" y="821"/>
                  </a:lnTo>
                  <a:lnTo>
                    <a:pt x="4873" y="1077"/>
                  </a:lnTo>
                  <a:lnTo>
                    <a:pt x="4360" y="1334"/>
                  </a:lnTo>
                  <a:lnTo>
                    <a:pt x="3873" y="1641"/>
                  </a:lnTo>
                  <a:lnTo>
                    <a:pt x="3386" y="1975"/>
                  </a:lnTo>
                  <a:lnTo>
                    <a:pt x="2950" y="2334"/>
                  </a:lnTo>
                  <a:lnTo>
                    <a:pt x="2565" y="2718"/>
                  </a:lnTo>
                  <a:lnTo>
                    <a:pt x="2181" y="3129"/>
                  </a:lnTo>
                  <a:lnTo>
                    <a:pt x="1822" y="3564"/>
                  </a:lnTo>
                  <a:lnTo>
                    <a:pt x="1488" y="4000"/>
                  </a:lnTo>
                  <a:lnTo>
                    <a:pt x="1206" y="4488"/>
                  </a:lnTo>
                  <a:lnTo>
                    <a:pt x="950" y="4975"/>
                  </a:lnTo>
                  <a:lnTo>
                    <a:pt x="719" y="5513"/>
                  </a:lnTo>
                  <a:lnTo>
                    <a:pt x="514" y="6052"/>
                  </a:lnTo>
                  <a:lnTo>
                    <a:pt x="334" y="6590"/>
                  </a:lnTo>
                  <a:lnTo>
                    <a:pt x="206" y="7180"/>
                  </a:lnTo>
                  <a:lnTo>
                    <a:pt x="103" y="7770"/>
                  </a:lnTo>
                  <a:lnTo>
                    <a:pt x="27" y="8385"/>
                  </a:lnTo>
                  <a:lnTo>
                    <a:pt x="1" y="9001"/>
                  </a:lnTo>
                  <a:lnTo>
                    <a:pt x="1" y="9642"/>
                  </a:lnTo>
                  <a:lnTo>
                    <a:pt x="27" y="10283"/>
                  </a:lnTo>
                  <a:lnTo>
                    <a:pt x="103" y="10949"/>
                  </a:lnTo>
                  <a:lnTo>
                    <a:pt x="206" y="11642"/>
                  </a:lnTo>
                  <a:lnTo>
                    <a:pt x="360" y="12309"/>
                  </a:lnTo>
                  <a:lnTo>
                    <a:pt x="539" y="13027"/>
                  </a:lnTo>
                  <a:lnTo>
                    <a:pt x="770" y="13719"/>
                  </a:lnTo>
                  <a:lnTo>
                    <a:pt x="8053" y="35310"/>
                  </a:lnTo>
                  <a:lnTo>
                    <a:pt x="8053" y="35310"/>
                  </a:lnTo>
                  <a:lnTo>
                    <a:pt x="8283" y="35951"/>
                  </a:lnTo>
                  <a:lnTo>
                    <a:pt x="8540" y="36566"/>
                  </a:lnTo>
                  <a:lnTo>
                    <a:pt x="8822" y="37182"/>
                  </a:lnTo>
                  <a:lnTo>
                    <a:pt x="9130" y="37797"/>
                  </a:lnTo>
                  <a:lnTo>
                    <a:pt x="9437" y="38361"/>
                  </a:lnTo>
                  <a:lnTo>
                    <a:pt x="9796" y="38925"/>
                  </a:lnTo>
                  <a:lnTo>
                    <a:pt x="10155" y="39490"/>
                  </a:lnTo>
                  <a:lnTo>
                    <a:pt x="10540" y="40028"/>
                  </a:lnTo>
                  <a:lnTo>
                    <a:pt x="10925" y="40541"/>
                  </a:lnTo>
                  <a:lnTo>
                    <a:pt x="11361" y="41054"/>
                  </a:lnTo>
                  <a:lnTo>
                    <a:pt x="11796" y="41541"/>
                  </a:lnTo>
                  <a:lnTo>
                    <a:pt x="12258" y="42002"/>
                  </a:lnTo>
                  <a:lnTo>
                    <a:pt x="12745" y="42438"/>
                  </a:lnTo>
                  <a:lnTo>
                    <a:pt x="13232" y="42874"/>
                  </a:lnTo>
                  <a:lnTo>
                    <a:pt x="13720" y="43285"/>
                  </a:lnTo>
                  <a:lnTo>
                    <a:pt x="14258" y="43669"/>
                  </a:lnTo>
                  <a:lnTo>
                    <a:pt x="14797" y="44054"/>
                  </a:lnTo>
                  <a:lnTo>
                    <a:pt x="15335" y="44387"/>
                  </a:lnTo>
                  <a:lnTo>
                    <a:pt x="15899" y="44721"/>
                  </a:lnTo>
                  <a:lnTo>
                    <a:pt x="16489" y="45028"/>
                  </a:lnTo>
                  <a:lnTo>
                    <a:pt x="17079" y="45310"/>
                  </a:lnTo>
                  <a:lnTo>
                    <a:pt x="17669" y="45567"/>
                  </a:lnTo>
                  <a:lnTo>
                    <a:pt x="18284" y="45823"/>
                  </a:lnTo>
                  <a:lnTo>
                    <a:pt x="18899" y="46028"/>
                  </a:lnTo>
                  <a:lnTo>
                    <a:pt x="19540" y="46233"/>
                  </a:lnTo>
                  <a:lnTo>
                    <a:pt x="20182" y="46387"/>
                  </a:lnTo>
                  <a:lnTo>
                    <a:pt x="20823" y="46541"/>
                  </a:lnTo>
                  <a:lnTo>
                    <a:pt x="21489" y="46644"/>
                  </a:lnTo>
                  <a:lnTo>
                    <a:pt x="22156" y="46746"/>
                  </a:lnTo>
                  <a:lnTo>
                    <a:pt x="22823" y="46823"/>
                  </a:lnTo>
                  <a:lnTo>
                    <a:pt x="23489" y="46849"/>
                  </a:lnTo>
                  <a:lnTo>
                    <a:pt x="24182" y="46875"/>
                  </a:lnTo>
                  <a:lnTo>
                    <a:pt x="68543" y="46875"/>
                  </a:lnTo>
                  <a:lnTo>
                    <a:pt x="149881" y="46875"/>
                  </a:lnTo>
                  <a:lnTo>
                    <a:pt x="149881" y="46875"/>
                  </a:lnTo>
                  <a:lnTo>
                    <a:pt x="150291" y="46849"/>
                  </a:lnTo>
                  <a:lnTo>
                    <a:pt x="150702" y="46798"/>
                  </a:lnTo>
                  <a:lnTo>
                    <a:pt x="151086" y="46695"/>
                  </a:lnTo>
                  <a:lnTo>
                    <a:pt x="151445" y="46541"/>
                  </a:lnTo>
                  <a:lnTo>
                    <a:pt x="151804" y="46387"/>
                  </a:lnTo>
                  <a:lnTo>
                    <a:pt x="152137" y="46182"/>
                  </a:lnTo>
                  <a:lnTo>
                    <a:pt x="152445" y="45951"/>
                  </a:lnTo>
                  <a:lnTo>
                    <a:pt x="152727" y="45695"/>
                  </a:lnTo>
                  <a:lnTo>
                    <a:pt x="152984" y="45413"/>
                  </a:lnTo>
                  <a:lnTo>
                    <a:pt x="153214" y="45105"/>
                  </a:lnTo>
                  <a:lnTo>
                    <a:pt x="153420" y="44772"/>
                  </a:lnTo>
                  <a:lnTo>
                    <a:pt x="153599" y="44413"/>
                  </a:lnTo>
                  <a:lnTo>
                    <a:pt x="153727" y="44028"/>
                  </a:lnTo>
                  <a:lnTo>
                    <a:pt x="153830" y="43644"/>
                  </a:lnTo>
                  <a:lnTo>
                    <a:pt x="153881" y="43259"/>
                  </a:lnTo>
                  <a:lnTo>
                    <a:pt x="153907" y="42849"/>
                  </a:lnTo>
                  <a:lnTo>
                    <a:pt x="153907" y="39284"/>
                  </a:lnTo>
                  <a:lnTo>
                    <a:pt x="153907" y="39284"/>
                  </a:lnTo>
                  <a:lnTo>
                    <a:pt x="153881" y="38874"/>
                  </a:lnTo>
                  <a:lnTo>
                    <a:pt x="153830" y="38489"/>
                  </a:lnTo>
                  <a:lnTo>
                    <a:pt x="153727" y="38105"/>
                  </a:lnTo>
                  <a:lnTo>
                    <a:pt x="153599" y="37720"/>
                  </a:lnTo>
                  <a:lnTo>
                    <a:pt x="153420" y="37361"/>
                  </a:lnTo>
                  <a:lnTo>
                    <a:pt x="153214" y="37053"/>
                  </a:lnTo>
                  <a:lnTo>
                    <a:pt x="152984" y="36720"/>
                  </a:lnTo>
                  <a:lnTo>
                    <a:pt x="152727" y="36438"/>
                  </a:lnTo>
                  <a:lnTo>
                    <a:pt x="152445" y="36182"/>
                  </a:lnTo>
                  <a:lnTo>
                    <a:pt x="152137" y="35951"/>
                  </a:lnTo>
                  <a:lnTo>
                    <a:pt x="151804" y="35746"/>
                  </a:lnTo>
                  <a:lnTo>
                    <a:pt x="151445" y="35592"/>
                  </a:lnTo>
                  <a:lnTo>
                    <a:pt x="151086" y="35438"/>
                  </a:lnTo>
                  <a:lnTo>
                    <a:pt x="150702" y="35361"/>
                  </a:lnTo>
                  <a:lnTo>
                    <a:pt x="150291" y="35284"/>
                  </a:lnTo>
                  <a:lnTo>
                    <a:pt x="149881" y="352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50"/>
            <p:cNvSpPr/>
            <p:nvPr/>
          </p:nvSpPr>
          <p:spPr>
            <a:xfrm>
              <a:off x="1283731" y="3406667"/>
              <a:ext cx="774234" cy="641848"/>
            </a:xfrm>
            <a:custGeom>
              <a:avLst/>
              <a:gdLst/>
              <a:ahLst/>
              <a:cxnLst/>
              <a:rect l="l" t="t" r="r" b="b"/>
              <a:pathLst>
                <a:path w="42593" h="35310" extrusionOk="0">
                  <a:moveTo>
                    <a:pt x="9155" y="0"/>
                  </a:moveTo>
                  <a:lnTo>
                    <a:pt x="8462" y="51"/>
                  </a:lnTo>
                  <a:lnTo>
                    <a:pt x="7796" y="154"/>
                  </a:lnTo>
                  <a:lnTo>
                    <a:pt x="7180" y="257"/>
                  </a:lnTo>
                  <a:lnTo>
                    <a:pt x="6565" y="410"/>
                  </a:lnTo>
                  <a:lnTo>
                    <a:pt x="5975" y="616"/>
                  </a:lnTo>
                  <a:lnTo>
                    <a:pt x="5411" y="821"/>
                  </a:lnTo>
                  <a:lnTo>
                    <a:pt x="4872" y="1077"/>
                  </a:lnTo>
                  <a:lnTo>
                    <a:pt x="4359" y="1334"/>
                  </a:lnTo>
                  <a:lnTo>
                    <a:pt x="3847" y="1641"/>
                  </a:lnTo>
                  <a:lnTo>
                    <a:pt x="3385" y="1975"/>
                  </a:lnTo>
                  <a:lnTo>
                    <a:pt x="2949" y="2334"/>
                  </a:lnTo>
                  <a:lnTo>
                    <a:pt x="2539" y="2718"/>
                  </a:lnTo>
                  <a:lnTo>
                    <a:pt x="2180" y="3129"/>
                  </a:lnTo>
                  <a:lnTo>
                    <a:pt x="1821" y="3564"/>
                  </a:lnTo>
                  <a:lnTo>
                    <a:pt x="1488" y="4000"/>
                  </a:lnTo>
                  <a:lnTo>
                    <a:pt x="1205" y="4488"/>
                  </a:lnTo>
                  <a:lnTo>
                    <a:pt x="949" y="4975"/>
                  </a:lnTo>
                  <a:lnTo>
                    <a:pt x="693" y="5513"/>
                  </a:lnTo>
                  <a:lnTo>
                    <a:pt x="513" y="6052"/>
                  </a:lnTo>
                  <a:lnTo>
                    <a:pt x="334" y="6590"/>
                  </a:lnTo>
                  <a:lnTo>
                    <a:pt x="205" y="7180"/>
                  </a:lnTo>
                  <a:lnTo>
                    <a:pt x="103" y="7770"/>
                  </a:lnTo>
                  <a:lnTo>
                    <a:pt x="26" y="8385"/>
                  </a:lnTo>
                  <a:lnTo>
                    <a:pt x="0" y="9001"/>
                  </a:lnTo>
                  <a:lnTo>
                    <a:pt x="0" y="9642"/>
                  </a:lnTo>
                  <a:lnTo>
                    <a:pt x="26" y="10283"/>
                  </a:lnTo>
                  <a:lnTo>
                    <a:pt x="103" y="10949"/>
                  </a:lnTo>
                  <a:lnTo>
                    <a:pt x="205" y="11642"/>
                  </a:lnTo>
                  <a:lnTo>
                    <a:pt x="359" y="12309"/>
                  </a:lnTo>
                  <a:lnTo>
                    <a:pt x="539" y="13027"/>
                  </a:lnTo>
                  <a:lnTo>
                    <a:pt x="744" y="13719"/>
                  </a:lnTo>
                  <a:lnTo>
                    <a:pt x="8052" y="35310"/>
                  </a:lnTo>
                  <a:lnTo>
                    <a:pt x="42592" y="35284"/>
                  </a:lnTo>
                  <a:lnTo>
                    <a:pt x="41208" y="34900"/>
                  </a:lnTo>
                  <a:lnTo>
                    <a:pt x="39849" y="34464"/>
                  </a:lnTo>
                  <a:lnTo>
                    <a:pt x="38515" y="33976"/>
                  </a:lnTo>
                  <a:lnTo>
                    <a:pt x="37182" y="33438"/>
                  </a:lnTo>
                  <a:lnTo>
                    <a:pt x="35900" y="32848"/>
                  </a:lnTo>
                  <a:lnTo>
                    <a:pt x="34618" y="32207"/>
                  </a:lnTo>
                  <a:lnTo>
                    <a:pt x="33387" y="31540"/>
                  </a:lnTo>
                  <a:lnTo>
                    <a:pt x="32182" y="30822"/>
                  </a:lnTo>
                  <a:lnTo>
                    <a:pt x="30976" y="30079"/>
                  </a:lnTo>
                  <a:lnTo>
                    <a:pt x="29822" y="29284"/>
                  </a:lnTo>
                  <a:lnTo>
                    <a:pt x="28694" y="28463"/>
                  </a:lnTo>
                  <a:lnTo>
                    <a:pt x="27617" y="27617"/>
                  </a:lnTo>
                  <a:lnTo>
                    <a:pt x="26540" y="26745"/>
                  </a:lnTo>
                  <a:lnTo>
                    <a:pt x="25514" y="25848"/>
                  </a:lnTo>
                  <a:lnTo>
                    <a:pt x="24514" y="24925"/>
                  </a:lnTo>
                  <a:lnTo>
                    <a:pt x="23566" y="23976"/>
                  </a:lnTo>
                  <a:lnTo>
                    <a:pt x="22643" y="23001"/>
                  </a:lnTo>
                  <a:lnTo>
                    <a:pt x="21745" y="22027"/>
                  </a:lnTo>
                  <a:lnTo>
                    <a:pt x="20899" y="21027"/>
                  </a:lnTo>
                  <a:lnTo>
                    <a:pt x="20104" y="20027"/>
                  </a:lnTo>
                  <a:lnTo>
                    <a:pt x="19335" y="19001"/>
                  </a:lnTo>
                  <a:lnTo>
                    <a:pt x="18591" y="17976"/>
                  </a:lnTo>
                  <a:lnTo>
                    <a:pt x="17924" y="16950"/>
                  </a:lnTo>
                  <a:lnTo>
                    <a:pt x="17258" y="15924"/>
                  </a:lnTo>
                  <a:lnTo>
                    <a:pt x="16668" y="14898"/>
                  </a:lnTo>
                  <a:lnTo>
                    <a:pt x="16129" y="13847"/>
                  </a:lnTo>
                  <a:lnTo>
                    <a:pt x="15617" y="12847"/>
                  </a:lnTo>
                  <a:lnTo>
                    <a:pt x="15155" y="11821"/>
                  </a:lnTo>
                  <a:lnTo>
                    <a:pt x="14745" y="10821"/>
                  </a:lnTo>
                  <a:lnTo>
                    <a:pt x="14386" y="9821"/>
                  </a:lnTo>
                  <a:lnTo>
                    <a:pt x="14078" y="8847"/>
                  </a:lnTo>
                  <a:lnTo>
                    <a:pt x="13822" y="7872"/>
                  </a:lnTo>
                  <a:lnTo>
                    <a:pt x="13693" y="7334"/>
                  </a:lnTo>
                  <a:lnTo>
                    <a:pt x="13642" y="6770"/>
                  </a:lnTo>
                  <a:lnTo>
                    <a:pt x="13616" y="6231"/>
                  </a:lnTo>
                  <a:lnTo>
                    <a:pt x="13616" y="5693"/>
                  </a:lnTo>
                  <a:lnTo>
                    <a:pt x="13668" y="5154"/>
                  </a:lnTo>
                  <a:lnTo>
                    <a:pt x="13770" y="4616"/>
                  </a:lnTo>
                  <a:lnTo>
                    <a:pt x="13898" y="4103"/>
                  </a:lnTo>
                  <a:lnTo>
                    <a:pt x="14078" y="3590"/>
                  </a:lnTo>
                  <a:lnTo>
                    <a:pt x="14283" y="3103"/>
                  </a:lnTo>
                  <a:lnTo>
                    <a:pt x="14514" y="2616"/>
                  </a:lnTo>
                  <a:lnTo>
                    <a:pt x="14796" y="2154"/>
                  </a:lnTo>
                  <a:lnTo>
                    <a:pt x="15104" y="1693"/>
                  </a:lnTo>
                  <a:lnTo>
                    <a:pt x="15437" y="1282"/>
                  </a:lnTo>
                  <a:lnTo>
                    <a:pt x="15822" y="872"/>
                  </a:lnTo>
                  <a:lnTo>
                    <a:pt x="16232" y="487"/>
                  </a:lnTo>
                  <a:lnTo>
                    <a:pt x="16642" y="128"/>
                  </a:lnTo>
                  <a:lnTo>
                    <a:pt x="16847" y="0"/>
                  </a:lnTo>
                  <a:close/>
                </a:path>
              </a:pathLst>
            </a:custGeom>
            <a:solidFill>
              <a:srgbClr val="261E35">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50"/>
            <p:cNvSpPr/>
            <p:nvPr/>
          </p:nvSpPr>
          <p:spPr>
            <a:xfrm>
              <a:off x="1283731" y="3406667"/>
              <a:ext cx="774234" cy="641848"/>
            </a:xfrm>
            <a:custGeom>
              <a:avLst/>
              <a:gdLst/>
              <a:ahLst/>
              <a:cxnLst/>
              <a:rect l="l" t="t" r="r" b="b"/>
              <a:pathLst>
                <a:path w="42593" h="35310" fill="none" extrusionOk="0">
                  <a:moveTo>
                    <a:pt x="16847" y="0"/>
                  </a:moveTo>
                  <a:lnTo>
                    <a:pt x="9847" y="0"/>
                  </a:lnTo>
                  <a:lnTo>
                    <a:pt x="9847" y="0"/>
                  </a:lnTo>
                  <a:lnTo>
                    <a:pt x="9155" y="0"/>
                  </a:lnTo>
                  <a:lnTo>
                    <a:pt x="8462" y="51"/>
                  </a:lnTo>
                  <a:lnTo>
                    <a:pt x="7796" y="154"/>
                  </a:lnTo>
                  <a:lnTo>
                    <a:pt x="7180" y="257"/>
                  </a:lnTo>
                  <a:lnTo>
                    <a:pt x="6565" y="410"/>
                  </a:lnTo>
                  <a:lnTo>
                    <a:pt x="5975" y="616"/>
                  </a:lnTo>
                  <a:lnTo>
                    <a:pt x="5411" y="821"/>
                  </a:lnTo>
                  <a:lnTo>
                    <a:pt x="4872" y="1077"/>
                  </a:lnTo>
                  <a:lnTo>
                    <a:pt x="4359" y="1334"/>
                  </a:lnTo>
                  <a:lnTo>
                    <a:pt x="3847" y="1641"/>
                  </a:lnTo>
                  <a:lnTo>
                    <a:pt x="3385" y="1975"/>
                  </a:lnTo>
                  <a:lnTo>
                    <a:pt x="2949" y="2334"/>
                  </a:lnTo>
                  <a:lnTo>
                    <a:pt x="2539" y="2718"/>
                  </a:lnTo>
                  <a:lnTo>
                    <a:pt x="2180" y="3129"/>
                  </a:lnTo>
                  <a:lnTo>
                    <a:pt x="1821" y="3564"/>
                  </a:lnTo>
                  <a:lnTo>
                    <a:pt x="1488" y="4000"/>
                  </a:lnTo>
                  <a:lnTo>
                    <a:pt x="1205" y="4488"/>
                  </a:lnTo>
                  <a:lnTo>
                    <a:pt x="949" y="4975"/>
                  </a:lnTo>
                  <a:lnTo>
                    <a:pt x="693" y="5513"/>
                  </a:lnTo>
                  <a:lnTo>
                    <a:pt x="513" y="6052"/>
                  </a:lnTo>
                  <a:lnTo>
                    <a:pt x="334" y="6590"/>
                  </a:lnTo>
                  <a:lnTo>
                    <a:pt x="205" y="7180"/>
                  </a:lnTo>
                  <a:lnTo>
                    <a:pt x="103" y="7770"/>
                  </a:lnTo>
                  <a:lnTo>
                    <a:pt x="26" y="8385"/>
                  </a:lnTo>
                  <a:lnTo>
                    <a:pt x="0" y="9001"/>
                  </a:lnTo>
                  <a:lnTo>
                    <a:pt x="0" y="9642"/>
                  </a:lnTo>
                  <a:lnTo>
                    <a:pt x="26" y="10283"/>
                  </a:lnTo>
                  <a:lnTo>
                    <a:pt x="103" y="10949"/>
                  </a:lnTo>
                  <a:lnTo>
                    <a:pt x="205" y="11642"/>
                  </a:lnTo>
                  <a:lnTo>
                    <a:pt x="359" y="12309"/>
                  </a:lnTo>
                  <a:lnTo>
                    <a:pt x="539" y="13027"/>
                  </a:lnTo>
                  <a:lnTo>
                    <a:pt x="744" y="13719"/>
                  </a:lnTo>
                  <a:lnTo>
                    <a:pt x="8052" y="35310"/>
                  </a:lnTo>
                  <a:lnTo>
                    <a:pt x="42592" y="35284"/>
                  </a:lnTo>
                  <a:lnTo>
                    <a:pt x="42592" y="35284"/>
                  </a:lnTo>
                  <a:lnTo>
                    <a:pt x="41208" y="34900"/>
                  </a:lnTo>
                  <a:lnTo>
                    <a:pt x="39849" y="34464"/>
                  </a:lnTo>
                  <a:lnTo>
                    <a:pt x="38515" y="33976"/>
                  </a:lnTo>
                  <a:lnTo>
                    <a:pt x="37182" y="33438"/>
                  </a:lnTo>
                  <a:lnTo>
                    <a:pt x="35900" y="32848"/>
                  </a:lnTo>
                  <a:lnTo>
                    <a:pt x="34618" y="32207"/>
                  </a:lnTo>
                  <a:lnTo>
                    <a:pt x="33387" y="31540"/>
                  </a:lnTo>
                  <a:lnTo>
                    <a:pt x="32182" y="30822"/>
                  </a:lnTo>
                  <a:lnTo>
                    <a:pt x="30976" y="30079"/>
                  </a:lnTo>
                  <a:lnTo>
                    <a:pt x="29822" y="29284"/>
                  </a:lnTo>
                  <a:lnTo>
                    <a:pt x="28694" y="28463"/>
                  </a:lnTo>
                  <a:lnTo>
                    <a:pt x="27617" y="27617"/>
                  </a:lnTo>
                  <a:lnTo>
                    <a:pt x="26540" y="26745"/>
                  </a:lnTo>
                  <a:lnTo>
                    <a:pt x="25514" y="25848"/>
                  </a:lnTo>
                  <a:lnTo>
                    <a:pt x="24514" y="24925"/>
                  </a:lnTo>
                  <a:lnTo>
                    <a:pt x="23566" y="23976"/>
                  </a:lnTo>
                  <a:lnTo>
                    <a:pt x="22643" y="23001"/>
                  </a:lnTo>
                  <a:lnTo>
                    <a:pt x="21745" y="22027"/>
                  </a:lnTo>
                  <a:lnTo>
                    <a:pt x="20899" y="21027"/>
                  </a:lnTo>
                  <a:lnTo>
                    <a:pt x="20104" y="20027"/>
                  </a:lnTo>
                  <a:lnTo>
                    <a:pt x="19335" y="19001"/>
                  </a:lnTo>
                  <a:lnTo>
                    <a:pt x="18591" y="17976"/>
                  </a:lnTo>
                  <a:lnTo>
                    <a:pt x="17924" y="16950"/>
                  </a:lnTo>
                  <a:lnTo>
                    <a:pt x="17258" y="15924"/>
                  </a:lnTo>
                  <a:lnTo>
                    <a:pt x="16668" y="14898"/>
                  </a:lnTo>
                  <a:lnTo>
                    <a:pt x="16129" y="13847"/>
                  </a:lnTo>
                  <a:lnTo>
                    <a:pt x="15617" y="12847"/>
                  </a:lnTo>
                  <a:lnTo>
                    <a:pt x="15155" y="11821"/>
                  </a:lnTo>
                  <a:lnTo>
                    <a:pt x="14745" y="10821"/>
                  </a:lnTo>
                  <a:lnTo>
                    <a:pt x="14386" y="9821"/>
                  </a:lnTo>
                  <a:lnTo>
                    <a:pt x="14078" y="8847"/>
                  </a:lnTo>
                  <a:lnTo>
                    <a:pt x="13822" y="7872"/>
                  </a:lnTo>
                  <a:lnTo>
                    <a:pt x="13822" y="7872"/>
                  </a:lnTo>
                  <a:lnTo>
                    <a:pt x="13693" y="7334"/>
                  </a:lnTo>
                  <a:lnTo>
                    <a:pt x="13642" y="6770"/>
                  </a:lnTo>
                  <a:lnTo>
                    <a:pt x="13616" y="6231"/>
                  </a:lnTo>
                  <a:lnTo>
                    <a:pt x="13616" y="5693"/>
                  </a:lnTo>
                  <a:lnTo>
                    <a:pt x="13668" y="5154"/>
                  </a:lnTo>
                  <a:lnTo>
                    <a:pt x="13770" y="4616"/>
                  </a:lnTo>
                  <a:lnTo>
                    <a:pt x="13898" y="4103"/>
                  </a:lnTo>
                  <a:lnTo>
                    <a:pt x="14078" y="3590"/>
                  </a:lnTo>
                  <a:lnTo>
                    <a:pt x="14283" y="3103"/>
                  </a:lnTo>
                  <a:lnTo>
                    <a:pt x="14514" y="2616"/>
                  </a:lnTo>
                  <a:lnTo>
                    <a:pt x="14796" y="2154"/>
                  </a:lnTo>
                  <a:lnTo>
                    <a:pt x="15104" y="1693"/>
                  </a:lnTo>
                  <a:lnTo>
                    <a:pt x="15437" y="1282"/>
                  </a:lnTo>
                  <a:lnTo>
                    <a:pt x="15822" y="872"/>
                  </a:lnTo>
                  <a:lnTo>
                    <a:pt x="16232" y="487"/>
                  </a:lnTo>
                  <a:lnTo>
                    <a:pt x="16642" y="128"/>
                  </a:lnTo>
                  <a:lnTo>
                    <a:pt x="16642" y="128"/>
                  </a:lnTo>
                  <a:lnTo>
                    <a:pt x="1684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0"/>
            <p:cNvSpPr/>
            <p:nvPr/>
          </p:nvSpPr>
          <p:spPr>
            <a:xfrm>
              <a:off x="3835234" y="4047569"/>
              <a:ext cx="73201" cy="211168"/>
            </a:xfrm>
            <a:custGeom>
              <a:avLst/>
              <a:gdLst/>
              <a:ahLst/>
              <a:cxnLst/>
              <a:rect l="l" t="t" r="r" b="b"/>
              <a:pathLst>
                <a:path w="4027" h="11617" extrusionOk="0">
                  <a:moveTo>
                    <a:pt x="1" y="1"/>
                  </a:moveTo>
                  <a:lnTo>
                    <a:pt x="411" y="26"/>
                  </a:lnTo>
                  <a:lnTo>
                    <a:pt x="822" y="103"/>
                  </a:lnTo>
                  <a:lnTo>
                    <a:pt x="1206" y="180"/>
                  </a:lnTo>
                  <a:lnTo>
                    <a:pt x="1565" y="334"/>
                  </a:lnTo>
                  <a:lnTo>
                    <a:pt x="1924" y="488"/>
                  </a:lnTo>
                  <a:lnTo>
                    <a:pt x="2257" y="693"/>
                  </a:lnTo>
                  <a:lnTo>
                    <a:pt x="2565" y="924"/>
                  </a:lnTo>
                  <a:lnTo>
                    <a:pt x="2847" y="1180"/>
                  </a:lnTo>
                  <a:lnTo>
                    <a:pt x="3104" y="1462"/>
                  </a:lnTo>
                  <a:lnTo>
                    <a:pt x="3334" y="1795"/>
                  </a:lnTo>
                  <a:lnTo>
                    <a:pt x="3540" y="2103"/>
                  </a:lnTo>
                  <a:lnTo>
                    <a:pt x="3719" y="2462"/>
                  </a:lnTo>
                  <a:lnTo>
                    <a:pt x="3847" y="2847"/>
                  </a:lnTo>
                  <a:lnTo>
                    <a:pt x="3950" y="3231"/>
                  </a:lnTo>
                  <a:lnTo>
                    <a:pt x="4001" y="3616"/>
                  </a:lnTo>
                  <a:lnTo>
                    <a:pt x="4027" y="4026"/>
                  </a:lnTo>
                  <a:lnTo>
                    <a:pt x="4027" y="770"/>
                  </a:lnTo>
                  <a:lnTo>
                    <a:pt x="4027" y="616"/>
                  </a:lnTo>
                  <a:lnTo>
                    <a:pt x="3976" y="462"/>
                  </a:lnTo>
                  <a:lnTo>
                    <a:pt x="3899" y="334"/>
                  </a:lnTo>
                  <a:lnTo>
                    <a:pt x="3822" y="231"/>
                  </a:lnTo>
                  <a:lnTo>
                    <a:pt x="3693" y="129"/>
                  </a:lnTo>
                  <a:lnTo>
                    <a:pt x="3565" y="77"/>
                  </a:lnTo>
                  <a:lnTo>
                    <a:pt x="3437" y="26"/>
                  </a:lnTo>
                  <a:lnTo>
                    <a:pt x="3283" y="1"/>
                  </a:lnTo>
                  <a:close/>
                  <a:moveTo>
                    <a:pt x="4027" y="7591"/>
                  </a:moveTo>
                  <a:lnTo>
                    <a:pt x="4001" y="8001"/>
                  </a:lnTo>
                  <a:lnTo>
                    <a:pt x="3950" y="8386"/>
                  </a:lnTo>
                  <a:lnTo>
                    <a:pt x="3847" y="8770"/>
                  </a:lnTo>
                  <a:lnTo>
                    <a:pt x="3719" y="9155"/>
                  </a:lnTo>
                  <a:lnTo>
                    <a:pt x="3540" y="9514"/>
                  </a:lnTo>
                  <a:lnTo>
                    <a:pt x="3334" y="9847"/>
                  </a:lnTo>
                  <a:lnTo>
                    <a:pt x="3104" y="10155"/>
                  </a:lnTo>
                  <a:lnTo>
                    <a:pt x="2847" y="10437"/>
                  </a:lnTo>
                  <a:lnTo>
                    <a:pt x="2565" y="10693"/>
                  </a:lnTo>
                  <a:lnTo>
                    <a:pt x="2257" y="10924"/>
                  </a:lnTo>
                  <a:lnTo>
                    <a:pt x="1924" y="11129"/>
                  </a:lnTo>
                  <a:lnTo>
                    <a:pt x="1565" y="11283"/>
                  </a:lnTo>
                  <a:lnTo>
                    <a:pt x="1206" y="11437"/>
                  </a:lnTo>
                  <a:lnTo>
                    <a:pt x="822" y="11540"/>
                  </a:lnTo>
                  <a:lnTo>
                    <a:pt x="411" y="11591"/>
                  </a:lnTo>
                  <a:lnTo>
                    <a:pt x="1" y="11617"/>
                  </a:lnTo>
                  <a:lnTo>
                    <a:pt x="3283" y="11617"/>
                  </a:lnTo>
                  <a:lnTo>
                    <a:pt x="3437" y="11591"/>
                  </a:lnTo>
                  <a:lnTo>
                    <a:pt x="3565" y="11540"/>
                  </a:lnTo>
                  <a:lnTo>
                    <a:pt x="3693" y="11488"/>
                  </a:lnTo>
                  <a:lnTo>
                    <a:pt x="3822" y="11386"/>
                  </a:lnTo>
                  <a:lnTo>
                    <a:pt x="3899" y="11283"/>
                  </a:lnTo>
                  <a:lnTo>
                    <a:pt x="3976" y="11155"/>
                  </a:lnTo>
                  <a:lnTo>
                    <a:pt x="4027" y="11001"/>
                  </a:lnTo>
                  <a:lnTo>
                    <a:pt x="4027" y="10847"/>
                  </a:lnTo>
                  <a:lnTo>
                    <a:pt x="4027" y="759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0"/>
            <p:cNvSpPr/>
            <p:nvPr/>
          </p:nvSpPr>
          <p:spPr>
            <a:xfrm>
              <a:off x="3817056" y="4047569"/>
              <a:ext cx="91378" cy="211168"/>
            </a:xfrm>
            <a:custGeom>
              <a:avLst/>
              <a:gdLst/>
              <a:ahLst/>
              <a:cxnLst/>
              <a:rect l="l" t="t" r="r" b="b"/>
              <a:pathLst>
                <a:path w="5027" h="11617" fill="none" extrusionOk="0">
                  <a:moveTo>
                    <a:pt x="4283" y="1"/>
                  </a:moveTo>
                  <a:lnTo>
                    <a:pt x="1" y="1"/>
                  </a:lnTo>
                  <a:lnTo>
                    <a:pt x="1" y="1"/>
                  </a:lnTo>
                  <a:lnTo>
                    <a:pt x="1001" y="1"/>
                  </a:lnTo>
                  <a:lnTo>
                    <a:pt x="1001" y="1"/>
                  </a:lnTo>
                  <a:lnTo>
                    <a:pt x="1411" y="26"/>
                  </a:lnTo>
                  <a:lnTo>
                    <a:pt x="1822" y="103"/>
                  </a:lnTo>
                  <a:lnTo>
                    <a:pt x="2206" y="180"/>
                  </a:lnTo>
                  <a:lnTo>
                    <a:pt x="2565" y="334"/>
                  </a:lnTo>
                  <a:lnTo>
                    <a:pt x="2924" y="488"/>
                  </a:lnTo>
                  <a:lnTo>
                    <a:pt x="3257" y="693"/>
                  </a:lnTo>
                  <a:lnTo>
                    <a:pt x="3565" y="924"/>
                  </a:lnTo>
                  <a:lnTo>
                    <a:pt x="3847" y="1180"/>
                  </a:lnTo>
                  <a:lnTo>
                    <a:pt x="4104" y="1462"/>
                  </a:lnTo>
                  <a:lnTo>
                    <a:pt x="4334" y="1795"/>
                  </a:lnTo>
                  <a:lnTo>
                    <a:pt x="4540" y="2103"/>
                  </a:lnTo>
                  <a:lnTo>
                    <a:pt x="4719" y="2462"/>
                  </a:lnTo>
                  <a:lnTo>
                    <a:pt x="4847" y="2847"/>
                  </a:lnTo>
                  <a:lnTo>
                    <a:pt x="4950" y="3231"/>
                  </a:lnTo>
                  <a:lnTo>
                    <a:pt x="5001" y="3616"/>
                  </a:lnTo>
                  <a:lnTo>
                    <a:pt x="5027" y="4026"/>
                  </a:lnTo>
                  <a:lnTo>
                    <a:pt x="5027" y="7591"/>
                  </a:lnTo>
                  <a:lnTo>
                    <a:pt x="5027" y="7591"/>
                  </a:lnTo>
                  <a:lnTo>
                    <a:pt x="5001" y="8001"/>
                  </a:lnTo>
                  <a:lnTo>
                    <a:pt x="4950" y="8386"/>
                  </a:lnTo>
                  <a:lnTo>
                    <a:pt x="4847" y="8770"/>
                  </a:lnTo>
                  <a:lnTo>
                    <a:pt x="4719" y="9155"/>
                  </a:lnTo>
                  <a:lnTo>
                    <a:pt x="4540" y="9514"/>
                  </a:lnTo>
                  <a:lnTo>
                    <a:pt x="4334" y="9847"/>
                  </a:lnTo>
                  <a:lnTo>
                    <a:pt x="4104" y="10155"/>
                  </a:lnTo>
                  <a:lnTo>
                    <a:pt x="3847" y="10437"/>
                  </a:lnTo>
                  <a:lnTo>
                    <a:pt x="3565" y="10693"/>
                  </a:lnTo>
                  <a:lnTo>
                    <a:pt x="3257" y="10924"/>
                  </a:lnTo>
                  <a:lnTo>
                    <a:pt x="2924" y="11129"/>
                  </a:lnTo>
                  <a:lnTo>
                    <a:pt x="2565" y="11283"/>
                  </a:lnTo>
                  <a:lnTo>
                    <a:pt x="2206" y="11437"/>
                  </a:lnTo>
                  <a:lnTo>
                    <a:pt x="1822" y="11540"/>
                  </a:lnTo>
                  <a:lnTo>
                    <a:pt x="1411" y="11591"/>
                  </a:lnTo>
                  <a:lnTo>
                    <a:pt x="1001" y="11617"/>
                  </a:lnTo>
                  <a:lnTo>
                    <a:pt x="4283" y="11617"/>
                  </a:lnTo>
                  <a:lnTo>
                    <a:pt x="4283" y="11617"/>
                  </a:lnTo>
                  <a:lnTo>
                    <a:pt x="4437" y="11591"/>
                  </a:lnTo>
                  <a:lnTo>
                    <a:pt x="4565" y="11540"/>
                  </a:lnTo>
                  <a:lnTo>
                    <a:pt x="4693" y="11488"/>
                  </a:lnTo>
                  <a:lnTo>
                    <a:pt x="4822" y="11386"/>
                  </a:lnTo>
                  <a:lnTo>
                    <a:pt x="4899" y="11283"/>
                  </a:lnTo>
                  <a:lnTo>
                    <a:pt x="4976" y="11155"/>
                  </a:lnTo>
                  <a:lnTo>
                    <a:pt x="5027" y="11001"/>
                  </a:lnTo>
                  <a:lnTo>
                    <a:pt x="5027" y="10847"/>
                  </a:lnTo>
                  <a:lnTo>
                    <a:pt x="5027" y="770"/>
                  </a:lnTo>
                  <a:lnTo>
                    <a:pt x="5027" y="770"/>
                  </a:lnTo>
                  <a:lnTo>
                    <a:pt x="5027" y="616"/>
                  </a:lnTo>
                  <a:lnTo>
                    <a:pt x="4976" y="462"/>
                  </a:lnTo>
                  <a:lnTo>
                    <a:pt x="4899" y="334"/>
                  </a:lnTo>
                  <a:lnTo>
                    <a:pt x="4822" y="231"/>
                  </a:lnTo>
                  <a:lnTo>
                    <a:pt x="4693" y="129"/>
                  </a:lnTo>
                  <a:lnTo>
                    <a:pt x="4565" y="77"/>
                  </a:lnTo>
                  <a:lnTo>
                    <a:pt x="4437" y="26"/>
                  </a:lnTo>
                  <a:lnTo>
                    <a:pt x="42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50"/>
            <p:cNvSpPr/>
            <p:nvPr/>
          </p:nvSpPr>
          <p:spPr>
            <a:xfrm>
              <a:off x="2879697" y="4047569"/>
              <a:ext cx="1028737" cy="211168"/>
            </a:xfrm>
            <a:custGeom>
              <a:avLst/>
              <a:gdLst/>
              <a:ahLst/>
              <a:cxnLst/>
              <a:rect l="l" t="t" r="r" b="b"/>
              <a:pathLst>
                <a:path w="56594" h="11617" extrusionOk="0">
                  <a:moveTo>
                    <a:pt x="770" y="1"/>
                  </a:moveTo>
                  <a:lnTo>
                    <a:pt x="616" y="26"/>
                  </a:lnTo>
                  <a:lnTo>
                    <a:pt x="463" y="77"/>
                  </a:lnTo>
                  <a:lnTo>
                    <a:pt x="334" y="129"/>
                  </a:lnTo>
                  <a:lnTo>
                    <a:pt x="232" y="231"/>
                  </a:lnTo>
                  <a:lnTo>
                    <a:pt x="129" y="334"/>
                  </a:lnTo>
                  <a:lnTo>
                    <a:pt x="78" y="462"/>
                  </a:lnTo>
                  <a:lnTo>
                    <a:pt x="27" y="616"/>
                  </a:lnTo>
                  <a:lnTo>
                    <a:pt x="1" y="770"/>
                  </a:lnTo>
                  <a:lnTo>
                    <a:pt x="1" y="10847"/>
                  </a:lnTo>
                  <a:lnTo>
                    <a:pt x="27" y="11001"/>
                  </a:lnTo>
                  <a:lnTo>
                    <a:pt x="78" y="11155"/>
                  </a:lnTo>
                  <a:lnTo>
                    <a:pt x="129" y="11283"/>
                  </a:lnTo>
                  <a:lnTo>
                    <a:pt x="232" y="11386"/>
                  </a:lnTo>
                  <a:lnTo>
                    <a:pt x="334" y="11488"/>
                  </a:lnTo>
                  <a:lnTo>
                    <a:pt x="463" y="11540"/>
                  </a:lnTo>
                  <a:lnTo>
                    <a:pt x="616" y="11591"/>
                  </a:lnTo>
                  <a:lnTo>
                    <a:pt x="770" y="11617"/>
                  </a:lnTo>
                  <a:lnTo>
                    <a:pt x="43414" y="11617"/>
                  </a:lnTo>
                  <a:lnTo>
                    <a:pt x="42875" y="1"/>
                  </a:lnTo>
                  <a:lnTo>
                    <a:pt x="30746" y="1"/>
                  </a:lnTo>
                  <a:lnTo>
                    <a:pt x="30567" y="52"/>
                  </a:lnTo>
                  <a:lnTo>
                    <a:pt x="30413" y="77"/>
                  </a:lnTo>
                  <a:lnTo>
                    <a:pt x="30259" y="52"/>
                  </a:lnTo>
                  <a:lnTo>
                    <a:pt x="30105" y="1"/>
                  </a:lnTo>
                  <a:lnTo>
                    <a:pt x="25233" y="1"/>
                  </a:lnTo>
                  <a:lnTo>
                    <a:pt x="25054" y="52"/>
                  </a:lnTo>
                  <a:lnTo>
                    <a:pt x="24848" y="77"/>
                  </a:lnTo>
                  <a:lnTo>
                    <a:pt x="23438" y="52"/>
                  </a:lnTo>
                  <a:lnTo>
                    <a:pt x="22156" y="1"/>
                  </a:lnTo>
                  <a:lnTo>
                    <a:pt x="13976" y="1"/>
                  </a:lnTo>
                  <a:lnTo>
                    <a:pt x="13489" y="77"/>
                  </a:lnTo>
                  <a:lnTo>
                    <a:pt x="12668" y="77"/>
                  </a:lnTo>
                  <a:lnTo>
                    <a:pt x="12309" y="52"/>
                  </a:lnTo>
                  <a:lnTo>
                    <a:pt x="12053" y="1"/>
                  </a:lnTo>
                  <a:close/>
                  <a:moveTo>
                    <a:pt x="51568" y="1"/>
                  </a:moveTo>
                  <a:lnTo>
                    <a:pt x="51183" y="3129"/>
                  </a:lnTo>
                  <a:lnTo>
                    <a:pt x="50799" y="6129"/>
                  </a:lnTo>
                  <a:lnTo>
                    <a:pt x="50388" y="8950"/>
                  </a:lnTo>
                  <a:lnTo>
                    <a:pt x="50004" y="11617"/>
                  </a:lnTo>
                  <a:lnTo>
                    <a:pt x="52568" y="11617"/>
                  </a:lnTo>
                  <a:lnTo>
                    <a:pt x="52978" y="11591"/>
                  </a:lnTo>
                  <a:lnTo>
                    <a:pt x="53389" y="11540"/>
                  </a:lnTo>
                  <a:lnTo>
                    <a:pt x="53773" y="11437"/>
                  </a:lnTo>
                  <a:lnTo>
                    <a:pt x="54132" y="11283"/>
                  </a:lnTo>
                  <a:lnTo>
                    <a:pt x="54491" y="11129"/>
                  </a:lnTo>
                  <a:lnTo>
                    <a:pt x="54824" y="10924"/>
                  </a:lnTo>
                  <a:lnTo>
                    <a:pt x="55132" y="10693"/>
                  </a:lnTo>
                  <a:lnTo>
                    <a:pt x="55414" y="10437"/>
                  </a:lnTo>
                  <a:lnTo>
                    <a:pt x="55671" y="10155"/>
                  </a:lnTo>
                  <a:lnTo>
                    <a:pt x="55901" y="9847"/>
                  </a:lnTo>
                  <a:lnTo>
                    <a:pt x="56107" y="9514"/>
                  </a:lnTo>
                  <a:lnTo>
                    <a:pt x="56286" y="9155"/>
                  </a:lnTo>
                  <a:lnTo>
                    <a:pt x="56414" y="8770"/>
                  </a:lnTo>
                  <a:lnTo>
                    <a:pt x="56517" y="8386"/>
                  </a:lnTo>
                  <a:lnTo>
                    <a:pt x="56568" y="8001"/>
                  </a:lnTo>
                  <a:lnTo>
                    <a:pt x="56594" y="7591"/>
                  </a:lnTo>
                  <a:lnTo>
                    <a:pt x="56594" y="4026"/>
                  </a:lnTo>
                  <a:lnTo>
                    <a:pt x="56568" y="3616"/>
                  </a:lnTo>
                  <a:lnTo>
                    <a:pt x="56517" y="3231"/>
                  </a:lnTo>
                  <a:lnTo>
                    <a:pt x="56414" y="2847"/>
                  </a:lnTo>
                  <a:lnTo>
                    <a:pt x="56286" y="2462"/>
                  </a:lnTo>
                  <a:lnTo>
                    <a:pt x="56107" y="2103"/>
                  </a:lnTo>
                  <a:lnTo>
                    <a:pt x="55901" y="1795"/>
                  </a:lnTo>
                  <a:lnTo>
                    <a:pt x="55671" y="1462"/>
                  </a:lnTo>
                  <a:lnTo>
                    <a:pt x="55414" y="1180"/>
                  </a:lnTo>
                  <a:lnTo>
                    <a:pt x="55132" y="924"/>
                  </a:lnTo>
                  <a:lnTo>
                    <a:pt x="54824" y="693"/>
                  </a:lnTo>
                  <a:lnTo>
                    <a:pt x="54491" y="488"/>
                  </a:lnTo>
                  <a:lnTo>
                    <a:pt x="54132" y="334"/>
                  </a:lnTo>
                  <a:lnTo>
                    <a:pt x="53773" y="180"/>
                  </a:lnTo>
                  <a:lnTo>
                    <a:pt x="53389" y="103"/>
                  </a:lnTo>
                  <a:lnTo>
                    <a:pt x="52978" y="26"/>
                  </a:lnTo>
                  <a:lnTo>
                    <a:pt x="525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50"/>
            <p:cNvSpPr/>
            <p:nvPr/>
          </p:nvSpPr>
          <p:spPr>
            <a:xfrm>
              <a:off x="2879697" y="4047569"/>
              <a:ext cx="789158" cy="211168"/>
            </a:xfrm>
            <a:custGeom>
              <a:avLst/>
              <a:gdLst/>
              <a:ahLst/>
              <a:cxnLst/>
              <a:rect l="l" t="t" r="r" b="b"/>
              <a:pathLst>
                <a:path w="43414" h="11617" fill="none" extrusionOk="0">
                  <a:moveTo>
                    <a:pt x="42875" y="1"/>
                  </a:moveTo>
                  <a:lnTo>
                    <a:pt x="30746" y="1"/>
                  </a:lnTo>
                  <a:lnTo>
                    <a:pt x="30746" y="1"/>
                  </a:lnTo>
                  <a:lnTo>
                    <a:pt x="30567" y="52"/>
                  </a:lnTo>
                  <a:lnTo>
                    <a:pt x="30413" y="77"/>
                  </a:lnTo>
                  <a:lnTo>
                    <a:pt x="30413" y="77"/>
                  </a:lnTo>
                  <a:lnTo>
                    <a:pt x="30259" y="52"/>
                  </a:lnTo>
                  <a:lnTo>
                    <a:pt x="30105" y="1"/>
                  </a:lnTo>
                  <a:lnTo>
                    <a:pt x="25233" y="1"/>
                  </a:lnTo>
                  <a:lnTo>
                    <a:pt x="25233" y="1"/>
                  </a:lnTo>
                  <a:lnTo>
                    <a:pt x="25054" y="52"/>
                  </a:lnTo>
                  <a:lnTo>
                    <a:pt x="24848" y="77"/>
                  </a:lnTo>
                  <a:lnTo>
                    <a:pt x="24848" y="77"/>
                  </a:lnTo>
                  <a:lnTo>
                    <a:pt x="23438" y="52"/>
                  </a:lnTo>
                  <a:lnTo>
                    <a:pt x="22156" y="1"/>
                  </a:lnTo>
                  <a:lnTo>
                    <a:pt x="13976" y="1"/>
                  </a:lnTo>
                  <a:lnTo>
                    <a:pt x="13976" y="1"/>
                  </a:lnTo>
                  <a:lnTo>
                    <a:pt x="13489" y="77"/>
                  </a:lnTo>
                  <a:lnTo>
                    <a:pt x="12976" y="77"/>
                  </a:lnTo>
                  <a:lnTo>
                    <a:pt x="12976" y="77"/>
                  </a:lnTo>
                  <a:lnTo>
                    <a:pt x="12668" y="77"/>
                  </a:lnTo>
                  <a:lnTo>
                    <a:pt x="12309" y="52"/>
                  </a:lnTo>
                  <a:lnTo>
                    <a:pt x="12309" y="52"/>
                  </a:lnTo>
                  <a:lnTo>
                    <a:pt x="12053" y="1"/>
                  </a:lnTo>
                  <a:lnTo>
                    <a:pt x="770" y="1"/>
                  </a:lnTo>
                  <a:lnTo>
                    <a:pt x="770" y="1"/>
                  </a:lnTo>
                  <a:lnTo>
                    <a:pt x="616" y="26"/>
                  </a:lnTo>
                  <a:lnTo>
                    <a:pt x="463" y="77"/>
                  </a:lnTo>
                  <a:lnTo>
                    <a:pt x="334" y="129"/>
                  </a:lnTo>
                  <a:lnTo>
                    <a:pt x="232" y="231"/>
                  </a:lnTo>
                  <a:lnTo>
                    <a:pt x="129" y="334"/>
                  </a:lnTo>
                  <a:lnTo>
                    <a:pt x="78" y="462"/>
                  </a:lnTo>
                  <a:lnTo>
                    <a:pt x="27" y="616"/>
                  </a:lnTo>
                  <a:lnTo>
                    <a:pt x="1" y="770"/>
                  </a:lnTo>
                  <a:lnTo>
                    <a:pt x="1" y="10847"/>
                  </a:lnTo>
                  <a:lnTo>
                    <a:pt x="1" y="10847"/>
                  </a:lnTo>
                  <a:lnTo>
                    <a:pt x="27" y="11001"/>
                  </a:lnTo>
                  <a:lnTo>
                    <a:pt x="78" y="11155"/>
                  </a:lnTo>
                  <a:lnTo>
                    <a:pt x="129" y="11283"/>
                  </a:lnTo>
                  <a:lnTo>
                    <a:pt x="232" y="11386"/>
                  </a:lnTo>
                  <a:lnTo>
                    <a:pt x="334" y="11488"/>
                  </a:lnTo>
                  <a:lnTo>
                    <a:pt x="463" y="11540"/>
                  </a:lnTo>
                  <a:lnTo>
                    <a:pt x="616" y="11591"/>
                  </a:lnTo>
                  <a:lnTo>
                    <a:pt x="770" y="11617"/>
                  </a:lnTo>
                  <a:lnTo>
                    <a:pt x="43414" y="11617"/>
                  </a:lnTo>
                  <a:lnTo>
                    <a:pt x="43414" y="11617"/>
                  </a:lnTo>
                  <a:lnTo>
                    <a:pt x="4287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50"/>
            <p:cNvSpPr/>
            <p:nvPr/>
          </p:nvSpPr>
          <p:spPr>
            <a:xfrm>
              <a:off x="3788627" y="4047569"/>
              <a:ext cx="119808" cy="211168"/>
            </a:xfrm>
            <a:custGeom>
              <a:avLst/>
              <a:gdLst/>
              <a:ahLst/>
              <a:cxnLst/>
              <a:rect l="l" t="t" r="r" b="b"/>
              <a:pathLst>
                <a:path w="6591" h="11617" fill="none" extrusionOk="0">
                  <a:moveTo>
                    <a:pt x="2565" y="1"/>
                  </a:moveTo>
                  <a:lnTo>
                    <a:pt x="1565" y="1"/>
                  </a:lnTo>
                  <a:lnTo>
                    <a:pt x="1565" y="1"/>
                  </a:lnTo>
                  <a:lnTo>
                    <a:pt x="1180" y="3129"/>
                  </a:lnTo>
                  <a:lnTo>
                    <a:pt x="796" y="6129"/>
                  </a:lnTo>
                  <a:lnTo>
                    <a:pt x="385" y="8950"/>
                  </a:lnTo>
                  <a:lnTo>
                    <a:pt x="1" y="11617"/>
                  </a:lnTo>
                  <a:lnTo>
                    <a:pt x="2565" y="11617"/>
                  </a:lnTo>
                  <a:lnTo>
                    <a:pt x="2565" y="11617"/>
                  </a:lnTo>
                  <a:lnTo>
                    <a:pt x="2975" y="11591"/>
                  </a:lnTo>
                  <a:lnTo>
                    <a:pt x="3386" y="11540"/>
                  </a:lnTo>
                  <a:lnTo>
                    <a:pt x="3770" y="11437"/>
                  </a:lnTo>
                  <a:lnTo>
                    <a:pt x="4129" y="11283"/>
                  </a:lnTo>
                  <a:lnTo>
                    <a:pt x="4488" y="11129"/>
                  </a:lnTo>
                  <a:lnTo>
                    <a:pt x="4821" y="10924"/>
                  </a:lnTo>
                  <a:lnTo>
                    <a:pt x="5129" y="10693"/>
                  </a:lnTo>
                  <a:lnTo>
                    <a:pt x="5411" y="10437"/>
                  </a:lnTo>
                  <a:lnTo>
                    <a:pt x="5668" y="10155"/>
                  </a:lnTo>
                  <a:lnTo>
                    <a:pt x="5898" y="9847"/>
                  </a:lnTo>
                  <a:lnTo>
                    <a:pt x="6104" y="9514"/>
                  </a:lnTo>
                  <a:lnTo>
                    <a:pt x="6283" y="9155"/>
                  </a:lnTo>
                  <a:lnTo>
                    <a:pt x="6411" y="8770"/>
                  </a:lnTo>
                  <a:lnTo>
                    <a:pt x="6514" y="8386"/>
                  </a:lnTo>
                  <a:lnTo>
                    <a:pt x="6565" y="8001"/>
                  </a:lnTo>
                  <a:lnTo>
                    <a:pt x="6591" y="7591"/>
                  </a:lnTo>
                  <a:lnTo>
                    <a:pt x="6591" y="4026"/>
                  </a:lnTo>
                  <a:lnTo>
                    <a:pt x="6591" y="4026"/>
                  </a:lnTo>
                  <a:lnTo>
                    <a:pt x="6565" y="3616"/>
                  </a:lnTo>
                  <a:lnTo>
                    <a:pt x="6514" y="3231"/>
                  </a:lnTo>
                  <a:lnTo>
                    <a:pt x="6411" y="2847"/>
                  </a:lnTo>
                  <a:lnTo>
                    <a:pt x="6283" y="2462"/>
                  </a:lnTo>
                  <a:lnTo>
                    <a:pt x="6104" y="2103"/>
                  </a:lnTo>
                  <a:lnTo>
                    <a:pt x="5898" y="1795"/>
                  </a:lnTo>
                  <a:lnTo>
                    <a:pt x="5668" y="1462"/>
                  </a:lnTo>
                  <a:lnTo>
                    <a:pt x="5411" y="1180"/>
                  </a:lnTo>
                  <a:lnTo>
                    <a:pt x="5129" y="924"/>
                  </a:lnTo>
                  <a:lnTo>
                    <a:pt x="4821" y="693"/>
                  </a:lnTo>
                  <a:lnTo>
                    <a:pt x="4488" y="488"/>
                  </a:lnTo>
                  <a:lnTo>
                    <a:pt x="4129" y="334"/>
                  </a:lnTo>
                  <a:lnTo>
                    <a:pt x="3770" y="180"/>
                  </a:lnTo>
                  <a:lnTo>
                    <a:pt x="3386" y="103"/>
                  </a:lnTo>
                  <a:lnTo>
                    <a:pt x="2975" y="26"/>
                  </a:lnTo>
                  <a:lnTo>
                    <a:pt x="256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50"/>
            <p:cNvSpPr/>
            <p:nvPr/>
          </p:nvSpPr>
          <p:spPr>
            <a:xfrm>
              <a:off x="2952880" y="4258719"/>
              <a:ext cx="75528" cy="193463"/>
            </a:xfrm>
            <a:custGeom>
              <a:avLst/>
              <a:gdLst/>
              <a:ahLst/>
              <a:cxnLst/>
              <a:rect l="l" t="t" r="r" b="b"/>
              <a:pathLst>
                <a:path w="4155" h="10643" extrusionOk="0">
                  <a:moveTo>
                    <a:pt x="1" y="1"/>
                  </a:moveTo>
                  <a:lnTo>
                    <a:pt x="1" y="10642"/>
                  </a:lnTo>
                  <a:lnTo>
                    <a:pt x="2565" y="10642"/>
                  </a:lnTo>
                  <a:lnTo>
                    <a:pt x="41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50"/>
            <p:cNvSpPr/>
            <p:nvPr/>
          </p:nvSpPr>
          <p:spPr>
            <a:xfrm>
              <a:off x="3760197" y="4258719"/>
              <a:ext cx="75055" cy="193463"/>
            </a:xfrm>
            <a:custGeom>
              <a:avLst/>
              <a:gdLst/>
              <a:ahLst/>
              <a:cxnLst/>
              <a:rect l="l" t="t" r="r" b="b"/>
              <a:pathLst>
                <a:path w="4129" h="10643" extrusionOk="0">
                  <a:moveTo>
                    <a:pt x="1" y="1"/>
                  </a:moveTo>
                  <a:lnTo>
                    <a:pt x="1590" y="10642"/>
                  </a:lnTo>
                  <a:lnTo>
                    <a:pt x="4129" y="10642"/>
                  </a:lnTo>
                  <a:lnTo>
                    <a:pt x="4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50"/>
            <p:cNvSpPr/>
            <p:nvPr/>
          </p:nvSpPr>
          <p:spPr>
            <a:xfrm>
              <a:off x="1605818" y="4258719"/>
              <a:ext cx="75528" cy="193463"/>
            </a:xfrm>
            <a:custGeom>
              <a:avLst/>
              <a:gdLst/>
              <a:ahLst/>
              <a:cxnLst/>
              <a:rect l="l" t="t" r="r" b="b"/>
              <a:pathLst>
                <a:path w="4155" h="10643" extrusionOk="0">
                  <a:moveTo>
                    <a:pt x="0" y="1"/>
                  </a:moveTo>
                  <a:lnTo>
                    <a:pt x="0" y="10642"/>
                  </a:lnTo>
                  <a:lnTo>
                    <a:pt x="2564" y="10642"/>
                  </a:lnTo>
                  <a:lnTo>
                    <a:pt x="41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50"/>
            <p:cNvSpPr/>
            <p:nvPr/>
          </p:nvSpPr>
          <p:spPr>
            <a:xfrm>
              <a:off x="2413117" y="4258719"/>
              <a:ext cx="75073" cy="193463"/>
            </a:xfrm>
            <a:custGeom>
              <a:avLst/>
              <a:gdLst/>
              <a:ahLst/>
              <a:cxnLst/>
              <a:rect l="l" t="t" r="r" b="b"/>
              <a:pathLst>
                <a:path w="4130" h="10643" extrusionOk="0">
                  <a:moveTo>
                    <a:pt x="1" y="1"/>
                  </a:moveTo>
                  <a:lnTo>
                    <a:pt x="1591" y="10642"/>
                  </a:lnTo>
                  <a:lnTo>
                    <a:pt x="4129" y="10642"/>
                  </a:lnTo>
                  <a:lnTo>
                    <a:pt x="4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50"/>
            <p:cNvSpPr/>
            <p:nvPr/>
          </p:nvSpPr>
          <p:spPr>
            <a:xfrm>
              <a:off x="1744240" y="3063603"/>
              <a:ext cx="97450" cy="106756"/>
            </a:xfrm>
            <a:custGeom>
              <a:avLst/>
              <a:gdLst/>
              <a:ahLst/>
              <a:cxnLst/>
              <a:rect l="l" t="t" r="r" b="b"/>
              <a:pathLst>
                <a:path w="5361" h="5873" extrusionOk="0">
                  <a:moveTo>
                    <a:pt x="2232" y="0"/>
                  </a:moveTo>
                  <a:lnTo>
                    <a:pt x="1" y="2693"/>
                  </a:lnTo>
                  <a:lnTo>
                    <a:pt x="2924" y="5872"/>
                  </a:lnTo>
                  <a:lnTo>
                    <a:pt x="3386" y="5719"/>
                  </a:lnTo>
                  <a:lnTo>
                    <a:pt x="3822" y="5565"/>
                  </a:lnTo>
                  <a:lnTo>
                    <a:pt x="4309" y="5360"/>
                  </a:lnTo>
                  <a:lnTo>
                    <a:pt x="4796" y="5129"/>
                  </a:lnTo>
                  <a:lnTo>
                    <a:pt x="4976" y="5001"/>
                  </a:lnTo>
                  <a:lnTo>
                    <a:pt x="5155" y="4872"/>
                  </a:lnTo>
                  <a:lnTo>
                    <a:pt x="5283" y="4744"/>
                  </a:lnTo>
                  <a:lnTo>
                    <a:pt x="5335" y="4590"/>
                  </a:lnTo>
                  <a:lnTo>
                    <a:pt x="5360" y="4539"/>
                  </a:lnTo>
                  <a:lnTo>
                    <a:pt x="5335" y="4462"/>
                  </a:lnTo>
                  <a:lnTo>
                    <a:pt x="5309" y="4385"/>
                  </a:lnTo>
                  <a:lnTo>
                    <a:pt x="5283" y="4308"/>
                  </a:lnTo>
                  <a:lnTo>
                    <a:pt x="5001" y="4001"/>
                  </a:lnTo>
                  <a:lnTo>
                    <a:pt x="4617" y="3590"/>
                  </a:lnTo>
                  <a:lnTo>
                    <a:pt x="4181" y="3103"/>
                  </a:lnTo>
                  <a:lnTo>
                    <a:pt x="3694" y="2565"/>
                  </a:lnTo>
                  <a:lnTo>
                    <a:pt x="3232" y="1975"/>
                  </a:lnTo>
                  <a:lnTo>
                    <a:pt x="3027" y="1641"/>
                  </a:lnTo>
                  <a:lnTo>
                    <a:pt x="2822" y="1334"/>
                  </a:lnTo>
                  <a:lnTo>
                    <a:pt x="2617" y="1000"/>
                  </a:lnTo>
                  <a:lnTo>
                    <a:pt x="2463" y="667"/>
                  </a:lnTo>
                  <a:lnTo>
                    <a:pt x="2334" y="334"/>
                  </a:lnTo>
                  <a:lnTo>
                    <a:pt x="22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50"/>
            <p:cNvSpPr/>
            <p:nvPr/>
          </p:nvSpPr>
          <p:spPr>
            <a:xfrm>
              <a:off x="1715810" y="3043553"/>
              <a:ext cx="603638" cy="473597"/>
            </a:xfrm>
            <a:custGeom>
              <a:avLst/>
              <a:gdLst/>
              <a:ahLst/>
              <a:cxnLst/>
              <a:rect l="l" t="t" r="r" b="b"/>
              <a:pathLst>
                <a:path w="33208" h="26054" extrusionOk="0">
                  <a:moveTo>
                    <a:pt x="30413" y="1"/>
                  </a:moveTo>
                  <a:lnTo>
                    <a:pt x="30156" y="26"/>
                  </a:lnTo>
                  <a:lnTo>
                    <a:pt x="29900" y="103"/>
                  </a:lnTo>
                  <a:lnTo>
                    <a:pt x="29669" y="155"/>
                  </a:lnTo>
                  <a:lnTo>
                    <a:pt x="29438" y="257"/>
                  </a:lnTo>
                  <a:lnTo>
                    <a:pt x="29208" y="385"/>
                  </a:lnTo>
                  <a:lnTo>
                    <a:pt x="29002" y="539"/>
                  </a:lnTo>
                  <a:lnTo>
                    <a:pt x="28797" y="693"/>
                  </a:lnTo>
                  <a:lnTo>
                    <a:pt x="28618" y="873"/>
                  </a:lnTo>
                  <a:lnTo>
                    <a:pt x="28464" y="1078"/>
                  </a:lnTo>
                  <a:lnTo>
                    <a:pt x="28310" y="1308"/>
                  </a:lnTo>
                  <a:lnTo>
                    <a:pt x="28207" y="1539"/>
                  </a:lnTo>
                  <a:lnTo>
                    <a:pt x="28156" y="1642"/>
                  </a:lnTo>
                  <a:lnTo>
                    <a:pt x="27746" y="2565"/>
                  </a:lnTo>
                  <a:lnTo>
                    <a:pt x="27336" y="3488"/>
                  </a:lnTo>
                  <a:lnTo>
                    <a:pt x="26541" y="5360"/>
                  </a:lnTo>
                  <a:lnTo>
                    <a:pt x="25746" y="7206"/>
                  </a:lnTo>
                  <a:lnTo>
                    <a:pt x="24951" y="9027"/>
                  </a:lnTo>
                  <a:lnTo>
                    <a:pt x="24566" y="9924"/>
                  </a:lnTo>
                  <a:lnTo>
                    <a:pt x="24156" y="10822"/>
                  </a:lnTo>
                  <a:lnTo>
                    <a:pt x="23335" y="12591"/>
                  </a:lnTo>
                  <a:lnTo>
                    <a:pt x="22925" y="13437"/>
                  </a:lnTo>
                  <a:lnTo>
                    <a:pt x="22526" y="14211"/>
                  </a:lnTo>
                  <a:lnTo>
                    <a:pt x="22526" y="14211"/>
                  </a:lnTo>
                  <a:lnTo>
                    <a:pt x="21771" y="14463"/>
                  </a:lnTo>
                  <a:lnTo>
                    <a:pt x="20797" y="14719"/>
                  </a:lnTo>
                  <a:lnTo>
                    <a:pt x="19745" y="14950"/>
                  </a:lnTo>
                  <a:lnTo>
                    <a:pt x="18668" y="15130"/>
                  </a:lnTo>
                  <a:lnTo>
                    <a:pt x="17540" y="15258"/>
                  </a:lnTo>
                  <a:lnTo>
                    <a:pt x="16412" y="15386"/>
                  </a:lnTo>
                  <a:lnTo>
                    <a:pt x="15232" y="15489"/>
                  </a:lnTo>
                  <a:lnTo>
                    <a:pt x="14079" y="15540"/>
                  </a:lnTo>
                  <a:lnTo>
                    <a:pt x="12873" y="15566"/>
                  </a:lnTo>
                  <a:lnTo>
                    <a:pt x="11668" y="15591"/>
                  </a:lnTo>
                  <a:lnTo>
                    <a:pt x="10463" y="15591"/>
                  </a:lnTo>
                  <a:lnTo>
                    <a:pt x="9258" y="15566"/>
                  </a:lnTo>
                  <a:lnTo>
                    <a:pt x="8053" y="15514"/>
                  </a:lnTo>
                  <a:lnTo>
                    <a:pt x="6847" y="15463"/>
                  </a:lnTo>
                  <a:lnTo>
                    <a:pt x="5745" y="15386"/>
                  </a:lnTo>
                  <a:lnTo>
                    <a:pt x="4950" y="15386"/>
                  </a:lnTo>
                  <a:lnTo>
                    <a:pt x="4463" y="15412"/>
                  </a:lnTo>
                  <a:lnTo>
                    <a:pt x="3975" y="15514"/>
                  </a:lnTo>
                  <a:lnTo>
                    <a:pt x="3514" y="15643"/>
                  </a:lnTo>
                  <a:lnTo>
                    <a:pt x="3052" y="15822"/>
                  </a:lnTo>
                  <a:lnTo>
                    <a:pt x="2642" y="16053"/>
                  </a:lnTo>
                  <a:lnTo>
                    <a:pt x="2232" y="16309"/>
                  </a:lnTo>
                  <a:lnTo>
                    <a:pt x="1847" y="16591"/>
                  </a:lnTo>
                  <a:lnTo>
                    <a:pt x="1488" y="16925"/>
                  </a:lnTo>
                  <a:lnTo>
                    <a:pt x="1180" y="17258"/>
                  </a:lnTo>
                  <a:lnTo>
                    <a:pt x="873" y="17668"/>
                  </a:lnTo>
                  <a:lnTo>
                    <a:pt x="616" y="18079"/>
                  </a:lnTo>
                  <a:lnTo>
                    <a:pt x="411" y="18515"/>
                  </a:lnTo>
                  <a:lnTo>
                    <a:pt x="232" y="18976"/>
                  </a:lnTo>
                  <a:lnTo>
                    <a:pt x="103" y="19463"/>
                  </a:lnTo>
                  <a:lnTo>
                    <a:pt x="26" y="19976"/>
                  </a:lnTo>
                  <a:lnTo>
                    <a:pt x="1" y="20489"/>
                  </a:lnTo>
                  <a:lnTo>
                    <a:pt x="26" y="21028"/>
                  </a:lnTo>
                  <a:lnTo>
                    <a:pt x="78" y="21515"/>
                  </a:lnTo>
                  <a:lnTo>
                    <a:pt x="206" y="22028"/>
                  </a:lnTo>
                  <a:lnTo>
                    <a:pt x="360" y="22489"/>
                  </a:lnTo>
                  <a:lnTo>
                    <a:pt x="591" y="22951"/>
                  </a:lnTo>
                  <a:lnTo>
                    <a:pt x="821" y="23387"/>
                  </a:lnTo>
                  <a:lnTo>
                    <a:pt x="1129" y="23771"/>
                  </a:lnTo>
                  <a:lnTo>
                    <a:pt x="1437" y="24156"/>
                  </a:lnTo>
                  <a:lnTo>
                    <a:pt x="1821" y="24489"/>
                  </a:lnTo>
                  <a:lnTo>
                    <a:pt x="2206" y="24797"/>
                  </a:lnTo>
                  <a:lnTo>
                    <a:pt x="2642" y="25079"/>
                  </a:lnTo>
                  <a:lnTo>
                    <a:pt x="3078" y="25310"/>
                  </a:lnTo>
                  <a:lnTo>
                    <a:pt x="3565" y="25489"/>
                  </a:lnTo>
                  <a:lnTo>
                    <a:pt x="4052" y="25618"/>
                  </a:lnTo>
                  <a:lnTo>
                    <a:pt x="4591" y="25720"/>
                  </a:lnTo>
                  <a:lnTo>
                    <a:pt x="5386" y="25797"/>
                  </a:lnTo>
                  <a:lnTo>
                    <a:pt x="6104" y="25874"/>
                  </a:lnTo>
                  <a:lnTo>
                    <a:pt x="7540" y="25976"/>
                  </a:lnTo>
                  <a:lnTo>
                    <a:pt x="8976" y="26028"/>
                  </a:lnTo>
                  <a:lnTo>
                    <a:pt x="10412" y="26053"/>
                  </a:lnTo>
                  <a:lnTo>
                    <a:pt x="11848" y="26028"/>
                  </a:lnTo>
                  <a:lnTo>
                    <a:pt x="13284" y="25976"/>
                  </a:lnTo>
                  <a:lnTo>
                    <a:pt x="14745" y="25874"/>
                  </a:lnTo>
                  <a:lnTo>
                    <a:pt x="16207" y="25720"/>
                  </a:lnTo>
                  <a:lnTo>
                    <a:pt x="17668" y="25515"/>
                  </a:lnTo>
                  <a:lnTo>
                    <a:pt x="19130" y="25259"/>
                  </a:lnTo>
                  <a:lnTo>
                    <a:pt x="19874" y="25105"/>
                  </a:lnTo>
                  <a:lnTo>
                    <a:pt x="20617" y="24951"/>
                  </a:lnTo>
                  <a:lnTo>
                    <a:pt x="21361" y="24771"/>
                  </a:lnTo>
                  <a:lnTo>
                    <a:pt x="22105" y="24566"/>
                  </a:lnTo>
                  <a:lnTo>
                    <a:pt x="22874" y="24335"/>
                  </a:lnTo>
                  <a:lnTo>
                    <a:pt x="23617" y="24079"/>
                  </a:lnTo>
                  <a:lnTo>
                    <a:pt x="24387" y="23823"/>
                  </a:lnTo>
                  <a:lnTo>
                    <a:pt x="25130" y="23515"/>
                  </a:lnTo>
                  <a:lnTo>
                    <a:pt x="25900" y="23181"/>
                  </a:lnTo>
                  <a:lnTo>
                    <a:pt x="26669" y="22797"/>
                  </a:lnTo>
                  <a:lnTo>
                    <a:pt x="27413" y="22412"/>
                  </a:lnTo>
                  <a:lnTo>
                    <a:pt x="28182" y="21951"/>
                  </a:lnTo>
                  <a:lnTo>
                    <a:pt x="28541" y="21720"/>
                  </a:lnTo>
                  <a:lnTo>
                    <a:pt x="28797" y="21566"/>
                  </a:lnTo>
                  <a:lnTo>
                    <a:pt x="29028" y="21387"/>
                  </a:lnTo>
                  <a:lnTo>
                    <a:pt x="29259" y="21181"/>
                  </a:lnTo>
                  <a:lnTo>
                    <a:pt x="29464" y="20951"/>
                  </a:lnTo>
                  <a:lnTo>
                    <a:pt x="29643" y="20720"/>
                  </a:lnTo>
                  <a:lnTo>
                    <a:pt x="29823" y="20438"/>
                  </a:lnTo>
                  <a:lnTo>
                    <a:pt x="29951" y="20181"/>
                  </a:lnTo>
                  <a:lnTo>
                    <a:pt x="30105" y="19874"/>
                  </a:lnTo>
                  <a:lnTo>
                    <a:pt x="30515" y="18797"/>
                  </a:lnTo>
                  <a:lnTo>
                    <a:pt x="30874" y="17694"/>
                  </a:lnTo>
                  <a:lnTo>
                    <a:pt x="31208" y="16617"/>
                  </a:lnTo>
                  <a:lnTo>
                    <a:pt x="31515" y="15540"/>
                  </a:lnTo>
                  <a:lnTo>
                    <a:pt x="31797" y="14463"/>
                  </a:lnTo>
                  <a:lnTo>
                    <a:pt x="32028" y="13386"/>
                  </a:lnTo>
                  <a:lnTo>
                    <a:pt x="32259" y="12309"/>
                  </a:lnTo>
                  <a:lnTo>
                    <a:pt x="32438" y="11232"/>
                  </a:lnTo>
                  <a:lnTo>
                    <a:pt x="32618" y="10155"/>
                  </a:lnTo>
                  <a:lnTo>
                    <a:pt x="32772" y="9078"/>
                  </a:lnTo>
                  <a:lnTo>
                    <a:pt x="32900" y="8027"/>
                  </a:lnTo>
                  <a:lnTo>
                    <a:pt x="33003" y="6950"/>
                  </a:lnTo>
                  <a:lnTo>
                    <a:pt x="33105" y="5873"/>
                  </a:lnTo>
                  <a:lnTo>
                    <a:pt x="33156" y="4796"/>
                  </a:lnTo>
                  <a:lnTo>
                    <a:pt x="33208" y="3693"/>
                  </a:lnTo>
                  <a:lnTo>
                    <a:pt x="33208" y="2591"/>
                  </a:lnTo>
                  <a:lnTo>
                    <a:pt x="33156" y="2232"/>
                  </a:lnTo>
                  <a:lnTo>
                    <a:pt x="33080" y="1873"/>
                  </a:lnTo>
                  <a:lnTo>
                    <a:pt x="32951" y="1514"/>
                  </a:lnTo>
                  <a:lnTo>
                    <a:pt x="32772" y="1206"/>
                  </a:lnTo>
                  <a:lnTo>
                    <a:pt x="32567" y="924"/>
                  </a:lnTo>
                  <a:lnTo>
                    <a:pt x="32310" y="642"/>
                  </a:lnTo>
                  <a:lnTo>
                    <a:pt x="32003" y="411"/>
                  </a:lnTo>
                  <a:lnTo>
                    <a:pt x="31669" y="231"/>
                  </a:lnTo>
                  <a:lnTo>
                    <a:pt x="31413" y="129"/>
                  </a:lnTo>
                  <a:lnTo>
                    <a:pt x="31156" y="78"/>
                  </a:lnTo>
                  <a:lnTo>
                    <a:pt x="30900" y="26"/>
                  </a:lnTo>
                  <a:lnTo>
                    <a:pt x="306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50"/>
            <p:cNvSpPr/>
            <p:nvPr/>
          </p:nvSpPr>
          <p:spPr>
            <a:xfrm>
              <a:off x="1715810" y="3043553"/>
              <a:ext cx="603638" cy="473597"/>
            </a:xfrm>
            <a:custGeom>
              <a:avLst/>
              <a:gdLst/>
              <a:ahLst/>
              <a:cxnLst/>
              <a:rect l="l" t="t" r="r" b="b"/>
              <a:pathLst>
                <a:path w="33208" h="26054" fill="none" extrusionOk="0">
                  <a:moveTo>
                    <a:pt x="5745" y="15386"/>
                  </a:moveTo>
                  <a:lnTo>
                    <a:pt x="6847" y="15463"/>
                  </a:lnTo>
                  <a:lnTo>
                    <a:pt x="8053" y="15514"/>
                  </a:lnTo>
                  <a:lnTo>
                    <a:pt x="8053" y="15514"/>
                  </a:lnTo>
                  <a:lnTo>
                    <a:pt x="9258" y="15566"/>
                  </a:lnTo>
                  <a:lnTo>
                    <a:pt x="10463" y="15591"/>
                  </a:lnTo>
                  <a:lnTo>
                    <a:pt x="10463" y="15591"/>
                  </a:lnTo>
                  <a:lnTo>
                    <a:pt x="11668" y="15591"/>
                  </a:lnTo>
                  <a:lnTo>
                    <a:pt x="12873" y="15566"/>
                  </a:lnTo>
                  <a:lnTo>
                    <a:pt x="14079" y="15540"/>
                  </a:lnTo>
                  <a:lnTo>
                    <a:pt x="15232" y="15489"/>
                  </a:lnTo>
                  <a:lnTo>
                    <a:pt x="15232" y="15489"/>
                  </a:lnTo>
                  <a:lnTo>
                    <a:pt x="16412" y="15386"/>
                  </a:lnTo>
                  <a:lnTo>
                    <a:pt x="17540" y="15258"/>
                  </a:lnTo>
                  <a:lnTo>
                    <a:pt x="17540" y="15258"/>
                  </a:lnTo>
                  <a:lnTo>
                    <a:pt x="18668" y="15130"/>
                  </a:lnTo>
                  <a:lnTo>
                    <a:pt x="19745" y="14950"/>
                  </a:lnTo>
                  <a:lnTo>
                    <a:pt x="19745" y="14950"/>
                  </a:lnTo>
                  <a:lnTo>
                    <a:pt x="20797" y="14719"/>
                  </a:lnTo>
                  <a:lnTo>
                    <a:pt x="21771" y="14463"/>
                  </a:lnTo>
                  <a:lnTo>
                    <a:pt x="22694" y="14155"/>
                  </a:lnTo>
                  <a:lnTo>
                    <a:pt x="23130" y="13976"/>
                  </a:lnTo>
                  <a:lnTo>
                    <a:pt x="23541" y="13822"/>
                  </a:lnTo>
                  <a:lnTo>
                    <a:pt x="21617" y="15873"/>
                  </a:lnTo>
                  <a:lnTo>
                    <a:pt x="21617" y="15873"/>
                  </a:lnTo>
                  <a:lnTo>
                    <a:pt x="22489" y="14284"/>
                  </a:lnTo>
                  <a:lnTo>
                    <a:pt x="22925" y="13437"/>
                  </a:lnTo>
                  <a:lnTo>
                    <a:pt x="23335" y="12591"/>
                  </a:lnTo>
                  <a:lnTo>
                    <a:pt x="23335" y="12591"/>
                  </a:lnTo>
                  <a:lnTo>
                    <a:pt x="24156" y="10822"/>
                  </a:lnTo>
                  <a:lnTo>
                    <a:pt x="24566" y="9924"/>
                  </a:lnTo>
                  <a:lnTo>
                    <a:pt x="24951" y="9027"/>
                  </a:lnTo>
                  <a:lnTo>
                    <a:pt x="24951" y="9027"/>
                  </a:lnTo>
                  <a:lnTo>
                    <a:pt x="25746" y="7206"/>
                  </a:lnTo>
                  <a:lnTo>
                    <a:pt x="26541" y="5360"/>
                  </a:lnTo>
                  <a:lnTo>
                    <a:pt x="26541" y="5360"/>
                  </a:lnTo>
                  <a:lnTo>
                    <a:pt x="27336" y="3488"/>
                  </a:lnTo>
                  <a:lnTo>
                    <a:pt x="27746" y="2565"/>
                  </a:lnTo>
                  <a:lnTo>
                    <a:pt x="28156" y="1642"/>
                  </a:lnTo>
                  <a:lnTo>
                    <a:pt x="28207" y="1539"/>
                  </a:lnTo>
                  <a:lnTo>
                    <a:pt x="28207" y="1539"/>
                  </a:lnTo>
                  <a:lnTo>
                    <a:pt x="28310" y="1308"/>
                  </a:lnTo>
                  <a:lnTo>
                    <a:pt x="28464" y="1078"/>
                  </a:lnTo>
                  <a:lnTo>
                    <a:pt x="28618" y="873"/>
                  </a:lnTo>
                  <a:lnTo>
                    <a:pt x="28797" y="693"/>
                  </a:lnTo>
                  <a:lnTo>
                    <a:pt x="29002" y="539"/>
                  </a:lnTo>
                  <a:lnTo>
                    <a:pt x="29208" y="385"/>
                  </a:lnTo>
                  <a:lnTo>
                    <a:pt x="29438" y="257"/>
                  </a:lnTo>
                  <a:lnTo>
                    <a:pt x="29669" y="155"/>
                  </a:lnTo>
                  <a:lnTo>
                    <a:pt x="29900" y="103"/>
                  </a:lnTo>
                  <a:lnTo>
                    <a:pt x="30156" y="26"/>
                  </a:lnTo>
                  <a:lnTo>
                    <a:pt x="30413" y="1"/>
                  </a:lnTo>
                  <a:lnTo>
                    <a:pt x="30644" y="1"/>
                  </a:lnTo>
                  <a:lnTo>
                    <a:pt x="30900" y="26"/>
                  </a:lnTo>
                  <a:lnTo>
                    <a:pt x="31156" y="78"/>
                  </a:lnTo>
                  <a:lnTo>
                    <a:pt x="31413" y="129"/>
                  </a:lnTo>
                  <a:lnTo>
                    <a:pt x="31669" y="231"/>
                  </a:lnTo>
                  <a:lnTo>
                    <a:pt x="31669" y="231"/>
                  </a:lnTo>
                  <a:lnTo>
                    <a:pt x="32003" y="411"/>
                  </a:lnTo>
                  <a:lnTo>
                    <a:pt x="32310" y="642"/>
                  </a:lnTo>
                  <a:lnTo>
                    <a:pt x="32567" y="924"/>
                  </a:lnTo>
                  <a:lnTo>
                    <a:pt x="32772" y="1206"/>
                  </a:lnTo>
                  <a:lnTo>
                    <a:pt x="32951" y="1514"/>
                  </a:lnTo>
                  <a:lnTo>
                    <a:pt x="33080" y="1873"/>
                  </a:lnTo>
                  <a:lnTo>
                    <a:pt x="33156" y="2232"/>
                  </a:lnTo>
                  <a:lnTo>
                    <a:pt x="33208" y="2591"/>
                  </a:lnTo>
                  <a:lnTo>
                    <a:pt x="33208" y="2591"/>
                  </a:lnTo>
                  <a:lnTo>
                    <a:pt x="33208" y="3693"/>
                  </a:lnTo>
                  <a:lnTo>
                    <a:pt x="33156" y="4796"/>
                  </a:lnTo>
                  <a:lnTo>
                    <a:pt x="33105" y="5873"/>
                  </a:lnTo>
                  <a:lnTo>
                    <a:pt x="33003" y="6950"/>
                  </a:lnTo>
                  <a:lnTo>
                    <a:pt x="33003" y="6950"/>
                  </a:lnTo>
                  <a:lnTo>
                    <a:pt x="32900" y="8027"/>
                  </a:lnTo>
                  <a:lnTo>
                    <a:pt x="32772" y="9078"/>
                  </a:lnTo>
                  <a:lnTo>
                    <a:pt x="32618" y="10155"/>
                  </a:lnTo>
                  <a:lnTo>
                    <a:pt x="32438" y="11232"/>
                  </a:lnTo>
                  <a:lnTo>
                    <a:pt x="32438" y="11232"/>
                  </a:lnTo>
                  <a:lnTo>
                    <a:pt x="32259" y="12309"/>
                  </a:lnTo>
                  <a:lnTo>
                    <a:pt x="32028" y="13386"/>
                  </a:lnTo>
                  <a:lnTo>
                    <a:pt x="31797" y="14463"/>
                  </a:lnTo>
                  <a:lnTo>
                    <a:pt x="31515" y="15540"/>
                  </a:lnTo>
                  <a:lnTo>
                    <a:pt x="31515" y="15540"/>
                  </a:lnTo>
                  <a:lnTo>
                    <a:pt x="31208" y="16617"/>
                  </a:lnTo>
                  <a:lnTo>
                    <a:pt x="30874" y="17694"/>
                  </a:lnTo>
                  <a:lnTo>
                    <a:pt x="30515" y="18797"/>
                  </a:lnTo>
                  <a:lnTo>
                    <a:pt x="30105" y="19874"/>
                  </a:lnTo>
                  <a:lnTo>
                    <a:pt x="30105" y="19874"/>
                  </a:lnTo>
                  <a:lnTo>
                    <a:pt x="29951" y="20181"/>
                  </a:lnTo>
                  <a:lnTo>
                    <a:pt x="29823" y="20438"/>
                  </a:lnTo>
                  <a:lnTo>
                    <a:pt x="29643" y="20720"/>
                  </a:lnTo>
                  <a:lnTo>
                    <a:pt x="29464" y="20951"/>
                  </a:lnTo>
                  <a:lnTo>
                    <a:pt x="29259" y="21181"/>
                  </a:lnTo>
                  <a:lnTo>
                    <a:pt x="29028" y="21387"/>
                  </a:lnTo>
                  <a:lnTo>
                    <a:pt x="28797" y="21566"/>
                  </a:lnTo>
                  <a:lnTo>
                    <a:pt x="28541" y="21720"/>
                  </a:lnTo>
                  <a:lnTo>
                    <a:pt x="28182" y="21951"/>
                  </a:lnTo>
                  <a:lnTo>
                    <a:pt x="28182" y="21951"/>
                  </a:lnTo>
                  <a:lnTo>
                    <a:pt x="27413" y="22412"/>
                  </a:lnTo>
                  <a:lnTo>
                    <a:pt x="26669" y="22797"/>
                  </a:lnTo>
                  <a:lnTo>
                    <a:pt x="25900" y="23181"/>
                  </a:lnTo>
                  <a:lnTo>
                    <a:pt x="25130" y="23515"/>
                  </a:lnTo>
                  <a:lnTo>
                    <a:pt x="24387" y="23823"/>
                  </a:lnTo>
                  <a:lnTo>
                    <a:pt x="23617" y="24079"/>
                  </a:lnTo>
                  <a:lnTo>
                    <a:pt x="22874" y="24335"/>
                  </a:lnTo>
                  <a:lnTo>
                    <a:pt x="22105" y="24566"/>
                  </a:lnTo>
                  <a:lnTo>
                    <a:pt x="22105" y="24566"/>
                  </a:lnTo>
                  <a:lnTo>
                    <a:pt x="21361" y="24771"/>
                  </a:lnTo>
                  <a:lnTo>
                    <a:pt x="20617" y="24951"/>
                  </a:lnTo>
                  <a:lnTo>
                    <a:pt x="19874" y="25105"/>
                  </a:lnTo>
                  <a:lnTo>
                    <a:pt x="19130" y="25259"/>
                  </a:lnTo>
                  <a:lnTo>
                    <a:pt x="17668" y="25515"/>
                  </a:lnTo>
                  <a:lnTo>
                    <a:pt x="16207" y="25720"/>
                  </a:lnTo>
                  <a:lnTo>
                    <a:pt x="16207" y="25720"/>
                  </a:lnTo>
                  <a:lnTo>
                    <a:pt x="14745" y="25874"/>
                  </a:lnTo>
                  <a:lnTo>
                    <a:pt x="13284" y="25976"/>
                  </a:lnTo>
                  <a:lnTo>
                    <a:pt x="11848" y="26028"/>
                  </a:lnTo>
                  <a:lnTo>
                    <a:pt x="10412" y="26053"/>
                  </a:lnTo>
                  <a:lnTo>
                    <a:pt x="10412" y="26053"/>
                  </a:lnTo>
                  <a:lnTo>
                    <a:pt x="8976" y="26028"/>
                  </a:lnTo>
                  <a:lnTo>
                    <a:pt x="7540" y="25976"/>
                  </a:lnTo>
                  <a:lnTo>
                    <a:pt x="7540" y="25976"/>
                  </a:lnTo>
                  <a:lnTo>
                    <a:pt x="6104" y="25874"/>
                  </a:lnTo>
                  <a:lnTo>
                    <a:pt x="5386" y="25797"/>
                  </a:lnTo>
                  <a:lnTo>
                    <a:pt x="4591" y="25720"/>
                  </a:lnTo>
                  <a:lnTo>
                    <a:pt x="4591" y="25720"/>
                  </a:lnTo>
                  <a:lnTo>
                    <a:pt x="4052" y="25618"/>
                  </a:lnTo>
                  <a:lnTo>
                    <a:pt x="3565" y="25489"/>
                  </a:lnTo>
                  <a:lnTo>
                    <a:pt x="3078" y="25310"/>
                  </a:lnTo>
                  <a:lnTo>
                    <a:pt x="2642" y="25079"/>
                  </a:lnTo>
                  <a:lnTo>
                    <a:pt x="2206" y="24797"/>
                  </a:lnTo>
                  <a:lnTo>
                    <a:pt x="1821" y="24489"/>
                  </a:lnTo>
                  <a:lnTo>
                    <a:pt x="1437" y="24156"/>
                  </a:lnTo>
                  <a:lnTo>
                    <a:pt x="1129" y="23771"/>
                  </a:lnTo>
                  <a:lnTo>
                    <a:pt x="821" y="23387"/>
                  </a:lnTo>
                  <a:lnTo>
                    <a:pt x="591" y="22951"/>
                  </a:lnTo>
                  <a:lnTo>
                    <a:pt x="360" y="22489"/>
                  </a:lnTo>
                  <a:lnTo>
                    <a:pt x="206" y="22028"/>
                  </a:lnTo>
                  <a:lnTo>
                    <a:pt x="78" y="21515"/>
                  </a:lnTo>
                  <a:lnTo>
                    <a:pt x="26" y="21028"/>
                  </a:lnTo>
                  <a:lnTo>
                    <a:pt x="1" y="20489"/>
                  </a:lnTo>
                  <a:lnTo>
                    <a:pt x="26" y="19976"/>
                  </a:lnTo>
                  <a:lnTo>
                    <a:pt x="26" y="19976"/>
                  </a:lnTo>
                  <a:lnTo>
                    <a:pt x="103" y="19463"/>
                  </a:lnTo>
                  <a:lnTo>
                    <a:pt x="232" y="18976"/>
                  </a:lnTo>
                  <a:lnTo>
                    <a:pt x="411" y="18515"/>
                  </a:lnTo>
                  <a:lnTo>
                    <a:pt x="616" y="18079"/>
                  </a:lnTo>
                  <a:lnTo>
                    <a:pt x="873" y="17668"/>
                  </a:lnTo>
                  <a:lnTo>
                    <a:pt x="1180" y="17258"/>
                  </a:lnTo>
                  <a:lnTo>
                    <a:pt x="1488" y="16925"/>
                  </a:lnTo>
                  <a:lnTo>
                    <a:pt x="1847" y="16591"/>
                  </a:lnTo>
                  <a:lnTo>
                    <a:pt x="2232" y="16309"/>
                  </a:lnTo>
                  <a:lnTo>
                    <a:pt x="2642" y="16053"/>
                  </a:lnTo>
                  <a:lnTo>
                    <a:pt x="3052" y="15822"/>
                  </a:lnTo>
                  <a:lnTo>
                    <a:pt x="3514" y="15643"/>
                  </a:lnTo>
                  <a:lnTo>
                    <a:pt x="3975" y="15514"/>
                  </a:lnTo>
                  <a:lnTo>
                    <a:pt x="4463" y="15412"/>
                  </a:lnTo>
                  <a:lnTo>
                    <a:pt x="4950" y="15386"/>
                  </a:lnTo>
                  <a:lnTo>
                    <a:pt x="5463" y="15386"/>
                  </a:lnTo>
                  <a:lnTo>
                    <a:pt x="5745" y="1538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50"/>
            <p:cNvSpPr/>
            <p:nvPr/>
          </p:nvSpPr>
          <p:spPr>
            <a:xfrm>
              <a:off x="2218745" y="3043098"/>
              <a:ext cx="108629" cy="115609"/>
            </a:xfrm>
            <a:custGeom>
              <a:avLst/>
              <a:gdLst/>
              <a:ahLst/>
              <a:cxnLst/>
              <a:rect l="l" t="t" r="r" b="b"/>
              <a:pathLst>
                <a:path w="5976" h="6360" extrusionOk="0">
                  <a:moveTo>
                    <a:pt x="2334" y="0"/>
                  </a:moveTo>
                  <a:lnTo>
                    <a:pt x="1975" y="51"/>
                  </a:lnTo>
                  <a:lnTo>
                    <a:pt x="1642" y="128"/>
                  </a:lnTo>
                  <a:lnTo>
                    <a:pt x="1360" y="256"/>
                  </a:lnTo>
                  <a:lnTo>
                    <a:pt x="1129" y="410"/>
                  </a:lnTo>
                  <a:lnTo>
                    <a:pt x="924" y="590"/>
                  </a:lnTo>
                  <a:lnTo>
                    <a:pt x="745" y="795"/>
                  </a:lnTo>
                  <a:lnTo>
                    <a:pt x="591" y="1000"/>
                  </a:lnTo>
                  <a:lnTo>
                    <a:pt x="463" y="1257"/>
                  </a:lnTo>
                  <a:lnTo>
                    <a:pt x="334" y="1487"/>
                  </a:lnTo>
                  <a:lnTo>
                    <a:pt x="257" y="1744"/>
                  </a:lnTo>
                  <a:lnTo>
                    <a:pt x="180" y="2026"/>
                  </a:lnTo>
                  <a:lnTo>
                    <a:pt x="52" y="2539"/>
                  </a:lnTo>
                  <a:lnTo>
                    <a:pt x="27" y="2795"/>
                  </a:lnTo>
                  <a:lnTo>
                    <a:pt x="1" y="3052"/>
                  </a:lnTo>
                  <a:lnTo>
                    <a:pt x="27" y="3334"/>
                  </a:lnTo>
                  <a:lnTo>
                    <a:pt x="78" y="3616"/>
                  </a:lnTo>
                  <a:lnTo>
                    <a:pt x="155" y="3872"/>
                  </a:lnTo>
                  <a:lnTo>
                    <a:pt x="283" y="4154"/>
                  </a:lnTo>
                  <a:lnTo>
                    <a:pt x="411" y="4436"/>
                  </a:lnTo>
                  <a:lnTo>
                    <a:pt x="591" y="4693"/>
                  </a:lnTo>
                  <a:lnTo>
                    <a:pt x="770" y="4949"/>
                  </a:lnTo>
                  <a:lnTo>
                    <a:pt x="1001" y="5205"/>
                  </a:lnTo>
                  <a:lnTo>
                    <a:pt x="1257" y="5436"/>
                  </a:lnTo>
                  <a:lnTo>
                    <a:pt x="1540" y="5641"/>
                  </a:lnTo>
                  <a:lnTo>
                    <a:pt x="1873" y="5847"/>
                  </a:lnTo>
                  <a:lnTo>
                    <a:pt x="2206" y="6000"/>
                  </a:lnTo>
                  <a:lnTo>
                    <a:pt x="2591" y="6154"/>
                  </a:lnTo>
                  <a:lnTo>
                    <a:pt x="3001" y="6257"/>
                  </a:lnTo>
                  <a:lnTo>
                    <a:pt x="3386" y="6334"/>
                  </a:lnTo>
                  <a:lnTo>
                    <a:pt x="3745" y="6359"/>
                  </a:lnTo>
                  <a:lnTo>
                    <a:pt x="4052" y="6359"/>
                  </a:lnTo>
                  <a:lnTo>
                    <a:pt x="4335" y="6308"/>
                  </a:lnTo>
                  <a:lnTo>
                    <a:pt x="4591" y="6231"/>
                  </a:lnTo>
                  <a:lnTo>
                    <a:pt x="4796" y="6129"/>
                  </a:lnTo>
                  <a:lnTo>
                    <a:pt x="4976" y="5975"/>
                  </a:lnTo>
                  <a:lnTo>
                    <a:pt x="5129" y="5847"/>
                  </a:lnTo>
                  <a:lnTo>
                    <a:pt x="5258" y="5667"/>
                  </a:lnTo>
                  <a:lnTo>
                    <a:pt x="5386" y="5488"/>
                  </a:lnTo>
                  <a:lnTo>
                    <a:pt x="5463" y="5308"/>
                  </a:lnTo>
                  <a:lnTo>
                    <a:pt x="5540" y="5129"/>
                  </a:lnTo>
                  <a:lnTo>
                    <a:pt x="5642" y="4770"/>
                  </a:lnTo>
                  <a:lnTo>
                    <a:pt x="5694" y="4436"/>
                  </a:lnTo>
                  <a:lnTo>
                    <a:pt x="5771" y="4052"/>
                  </a:lnTo>
                  <a:lnTo>
                    <a:pt x="5873" y="3513"/>
                  </a:lnTo>
                  <a:lnTo>
                    <a:pt x="5924" y="3231"/>
                  </a:lnTo>
                  <a:lnTo>
                    <a:pt x="5950" y="2898"/>
                  </a:lnTo>
                  <a:lnTo>
                    <a:pt x="5976" y="2590"/>
                  </a:lnTo>
                  <a:lnTo>
                    <a:pt x="5950" y="2257"/>
                  </a:lnTo>
                  <a:lnTo>
                    <a:pt x="5873" y="1923"/>
                  </a:lnTo>
                  <a:lnTo>
                    <a:pt x="5771" y="1590"/>
                  </a:lnTo>
                  <a:lnTo>
                    <a:pt x="5617" y="1282"/>
                  </a:lnTo>
                  <a:lnTo>
                    <a:pt x="5514" y="1128"/>
                  </a:lnTo>
                  <a:lnTo>
                    <a:pt x="5386" y="1000"/>
                  </a:lnTo>
                  <a:lnTo>
                    <a:pt x="5232" y="846"/>
                  </a:lnTo>
                  <a:lnTo>
                    <a:pt x="5078" y="718"/>
                  </a:lnTo>
                  <a:lnTo>
                    <a:pt x="4899" y="590"/>
                  </a:lnTo>
                  <a:lnTo>
                    <a:pt x="4694" y="487"/>
                  </a:lnTo>
                  <a:lnTo>
                    <a:pt x="4488" y="385"/>
                  </a:lnTo>
                  <a:lnTo>
                    <a:pt x="4232" y="282"/>
                  </a:lnTo>
                  <a:lnTo>
                    <a:pt x="3976" y="205"/>
                  </a:lnTo>
                  <a:lnTo>
                    <a:pt x="3668" y="128"/>
                  </a:lnTo>
                  <a:lnTo>
                    <a:pt x="3181" y="26"/>
                  </a:lnTo>
                  <a:lnTo>
                    <a:pt x="27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50"/>
            <p:cNvSpPr/>
            <p:nvPr/>
          </p:nvSpPr>
          <p:spPr>
            <a:xfrm>
              <a:off x="2231342" y="3015596"/>
              <a:ext cx="116536" cy="108156"/>
            </a:xfrm>
            <a:custGeom>
              <a:avLst/>
              <a:gdLst/>
              <a:ahLst/>
              <a:cxnLst/>
              <a:rect l="l" t="t" r="r" b="b"/>
              <a:pathLst>
                <a:path w="6411" h="5950" extrusionOk="0">
                  <a:moveTo>
                    <a:pt x="2795" y="0"/>
                  </a:moveTo>
                  <a:lnTo>
                    <a:pt x="2642" y="77"/>
                  </a:lnTo>
                  <a:lnTo>
                    <a:pt x="2257" y="334"/>
                  </a:lnTo>
                  <a:lnTo>
                    <a:pt x="1744" y="693"/>
                  </a:lnTo>
                  <a:lnTo>
                    <a:pt x="1462" y="898"/>
                  </a:lnTo>
                  <a:lnTo>
                    <a:pt x="1154" y="1154"/>
                  </a:lnTo>
                  <a:lnTo>
                    <a:pt x="872" y="1436"/>
                  </a:lnTo>
                  <a:lnTo>
                    <a:pt x="616" y="1718"/>
                  </a:lnTo>
                  <a:lnTo>
                    <a:pt x="385" y="2026"/>
                  </a:lnTo>
                  <a:lnTo>
                    <a:pt x="205" y="2359"/>
                  </a:lnTo>
                  <a:lnTo>
                    <a:pt x="77" y="2693"/>
                  </a:lnTo>
                  <a:lnTo>
                    <a:pt x="26" y="2872"/>
                  </a:lnTo>
                  <a:lnTo>
                    <a:pt x="0" y="3052"/>
                  </a:lnTo>
                  <a:lnTo>
                    <a:pt x="0" y="3231"/>
                  </a:lnTo>
                  <a:lnTo>
                    <a:pt x="0" y="3411"/>
                  </a:lnTo>
                  <a:lnTo>
                    <a:pt x="52" y="3590"/>
                  </a:lnTo>
                  <a:lnTo>
                    <a:pt x="103" y="3770"/>
                  </a:lnTo>
                  <a:lnTo>
                    <a:pt x="1693" y="5308"/>
                  </a:lnTo>
                  <a:lnTo>
                    <a:pt x="1821" y="5436"/>
                  </a:lnTo>
                  <a:lnTo>
                    <a:pt x="1975" y="5565"/>
                  </a:lnTo>
                  <a:lnTo>
                    <a:pt x="2283" y="5744"/>
                  </a:lnTo>
                  <a:lnTo>
                    <a:pt x="2616" y="5847"/>
                  </a:lnTo>
                  <a:lnTo>
                    <a:pt x="2949" y="5924"/>
                  </a:lnTo>
                  <a:lnTo>
                    <a:pt x="3308" y="5949"/>
                  </a:lnTo>
                  <a:lnTo>
                    <a:pt x="3667" y="5898"/>
                  </a:lnTo>
                  <a:lnTo>
                    <a:pt x="4001" y="5770"/>
                  </a:lnTo>
                  <a:lnTo>
                    <a:pt x="4180" y="5693"/>
                  </a:lnTo>
                  <a:lnTo>
                    <a:pt x="4334" y="5616"/>
                  </a:lnTo>
                  <a:lnTo>
                    <a:pt x="6411" y="4334"/>
                  </a:lnTo>
                  <a:lnTo>
                    <a:pt x="2795" y="0"/>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50"/>
            <p:cNvSpPr/>
            <p:nvPr/>
          </p:nvSpPr>
          <p:spPr>
            <a:xfrm>
              <a:off x="2231342" y="2967571"/>
              <a:ext cx="70856" cy="114700"/>
            </a:xfrm>
            <a:custGeom>
              <a:avLst/>
              <a:gdLst/>
              <a:ahLst/>
              <a:cxnLst/>
              <a:rect l="l" t="t" r="r" b="b"/>
              <a:pathLst>
                <a:path w="3898" h="6310" extrusionOk="0">
                  <a:moveTo>
                    <a:pt x="3103" y="1"/>
                  </a:moveTo>
                  <a:lnTo>
                    <a:pt x="2975" y="27"/>
                  </a:lnTo>
                  <a:lnTo>
                    <a:pt x="2872" y="104"/>
                  </a:lnTo>
                  <a:lnTo>
                    <a:pt x="2770" y="232"/>
                  </a:lnTo>
                  <a:lnTo>
                    <a:pt x="2718" y="411"/>
                  </a:lnTo>
                  <a:lnTo>
                    <a:pt x="2693" y="565"/>
                  </a:lnTo>
                  <a:lnTo>
                    <a:pt x="2642" y="719"/>
                  </a:lnTo>
                  <a:lnTo>
                    <a:pt x="2513" y="1001"/>
                  </a:lnTo>
                  <a:lnTo>
                    <a:pt x="2334" y="1283"/>
                  </a:lnTo>
                  <a:lnTo>
                    <a:pt x="2103" y="1565"/>
                  </a:lnTo>
                  <a:lnTo>
                    <a:pt x="1590" y="2155"/>
                  </a:lnTo>
                  <a:lnTo>
                    <a:pt x="1052" y="2745"/>
                  </a:lnTo>
                  <a:lnTo>
                    <a:pt x="795" y="3078"/>
                  </a:lnTo>
                  <a:lnTo>
                    <a:pt x="564" y="3437"/>
                  </a:lnTo>
                  <a:lnTo>
                    <a:pt x="359" y="3822"/>
                  </a:lnTo>
                  <a:lnTo>
                    <a:pt x="180" y="4232"/>
                  </a:lnTo>
                  <a:lnTo>
                    <a:pt x="129" y="4463"/>
                  </a:lnTo>
                  <a:lnTo>
                    <a:pt x="52" y="4694"/>
                  </a:lnTo>
                  <a:lnTo>
                    <a:pt x="26" y="4924"/>
                  </a:lnTo>
                  <a:lnTo>
                    <a:pt x="0" y="5181"/>
                  </a:lnTo>
                  <a:lnTo>
                    <a:pt x="0" y="5437"/>
                  </a:lnTo>
                  <a:lnTo>
                    <a:pt x="0" y="5719"/>
                  </a:lnTo>
                  <a:lnTo>
                    <a:pt x="26" y="6001"/>
                  </a:lnTo>
                  <a:lnTo>
                    <a:pt x="77" y="6309"/>
                  </a:lnTo>
                  <a:lnTo>
                    <a:pt x="385" y="6258"/>
                  </a:lnTo>
                  <a:lnTo>
                    <a:pt x="1180" y="6181"/>
                  </a:lnTo>
                  <a:lnTo>
                    <a:pt x="1667" y="6155"/>
                  </a:lnTo>
                  <a:lnTo>
                    <a:pt x="2180" y="6155"/>
                  </a:lnTo>
                  <a:lnTo>
                    <a:pt x="2667" y="6206"/>
                  </a:lnTo>
                  <a:lnTo>
                    <a:pt x="2898" y="6232"/>
                  </a:lnTo>
                  <a:lnTo>
                    <a:pt x="3103" y="6283"/>
                  </a:lnTo>
                  <a:lnTo>
                    <a:pt x="3283" y="6181"/>
                  </a:lnTo>
                  <a:lnTo>
                    <a:pt x="3411" y="6078"/>
                  </a:lnTo>
                  <a:lnTo>
                    <a:pt x="3539" y="5950"/>
                  </a:lnTo>
                  <a:lnTo>
                    <a:pt x="3642" y="5822"/>
                  </a:lnTo>
                  <a:lnTo>
                    <a:pt x="3718" y="5694"/>
                  </a:lnTo>
                  <a:lnTo>
                    <a:pt x="3795" y="5565"/>
                  </a:lnTo>
                  <a:lnTo>
                    <a:pt x="3847" y="5412"/>
                  </a:lnTo>
                  <a:lnTo>
                    <a:pt x="3872" y="5258"/>
                  </a:lnTo>
                  <a:lnTo>
                    <a:pt x="3898" y="4976"/>
                  </a:lnTo>
                  <a:lnTo>
                    <a:pt x="3898" y="4668"/>
                  </a:lnTo>
                  <a:lnTo>
                    <a:pt x="3821" y="4335"/>
                  </a:lnTo>
                  <a:lnTo>
                    <a:pt x="3744" y="4027"/>
                  </a:lnTo>
                  <a:lnTo>
                    <a:pt x="3565" y="3437"/>
                  </a:lnTo>
                  <a:lnTo>
                    <a:pt x="3359" y="2924"/>
                  </a:lnTo>
                  <a:lnTo>
                    <a:pt x="3283" y="2719"/>
                  </a:lnTo>
                  <a:lnTo>
                    <a:pt x="3257" y="2514"/>
                  </a:lnTo>
                  <a:lnTo>
                    <a:pt x="3257" y="2360"/>
                  </a:lnTo>
                  <a:lnTo>
                    <a:pt x="3257" y="2309"/>
                  </a:lnTo>
                  <a:lnTo>
                    <a:pt x="3283" y="2258"/>
                  </a:lnTo>
                  <a:lnTo>
                    <a:pt x="3385" y="2104"/>
                  </a:lnTo>
                  <a:lnTo>
                    <a:pt x="3462" y="1924"/>
                  </a:lnTo>
                  <a:lnTo>
                    <a:pt x="3539" y="1693"/>
                  </a:lnTo>
                  <a:lnTo>
                    <a:pt x="3565" y="1437"/>
                  </a:lnTo>
                  <a:lnTo>
                    <a:pt x="3590" y="1155"/>
                  </a:lnTo>
                  <a:lnTo>
                    <a:pt x="3590" y="898"/>
                  </a:lnTo>
                  <a:lnTo>
                    <a:pt x="3565" y="616"/>
                  </a:lnTo>
                  <a:lnTo>
                    <a:pt x="3513" y="334"/>
                  </a:lnTo>
                  <a:lnTo>
                    <a:pt x="3462" y="206"/>
                  </a:lnTo>
                  <a:lnTo>
                    <a:pt x="3359" y="104"/>
                  </a:lnTo>
                  <a:lnTo>
                    <a:pt x="3257" y="27"/>
                  </a:lnTo>
                  <a:lnTo>
                    <a:pt x="3103" y="1"/>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50"/>
            <p:cNvSpPr/>
            <p:nvPr/>
          </p:nvSpPr>
          <p:spPr>
            <a:xfrm>
              <a:off x="2282148" y="2987621"/>
              <a:ext cx="105357" cy="106756"/>
            </a:xfrm>
            <a:custGeom>
              <a:avLst/>
              <a:gdLst/>
              <a:ahLst/>
              <a:cxnLst/>
              <a:rect l="l" t="t" r="r" b="b"/>
              <a:pathLst>
                <a:path w="5796" h="5873" extrusionOk="0">
                  <a:moveTo>
                    <a:pt x="2975" y="1"/>
                  </a:moveTo>
                  <a:lnTo>
                    <a:pt x="2770" y="26"/>
                  </a:lnTo>
                  <a:lnTo>
                    <a:pt x="2590" y="78"/>
                  </a:lnTo>
                  <a:lnTo>
                    <a:pt x="2411" y="129"/>
                  </a:lnTo>
                  <a:lnTo>
                    <a:pt x="2231" y="206"/>
                  </a:lnTo>
                  <a:lnTo>
                    <a:pt x="2052" y="308"/>
                  </a:lnTo>
                  <a:lnTo>
                    <a:pt x="0" y="1539"/>
                  </a:lnTo>
                  <a:lnTo>
                    <a:pt x="3616" y="5873"/>
                  </a:lnTo>
                  <a:lnTo>
                    <a:pt x="5180" y="4309"/>
                  </a:lnTo>
                  <a:lnTo>
                    <a:pt x="5308" y="4180"/>
                  </a:lnTo>
                  <a:lnTo>
                    <a:pt x="5437" y="4026"/>
                  </a:lnTo>
                  <a:lnTo>
                    <a:pt x="5513" y="3873"/>
                  </a:lnTo>
                  <a:lnTo>
                    <a:pt x="5616" y="3693"/>
                  </a:lnTo>
                  <a:lnTo>
                    <a:pt x="5667" y="3514"/>
                  </a:lnTo>
                  <a:lnTo>
                    <a:pt x="5719" y="3334"/>
                  </a:lnTo>
                  <a:lnTo>
                    <a:pt x="5770" y="3155"/>
                  </a:lnTo>
                  <a:lnTo>
                    <a:pt x="5796" y="2975"/>
                  </a:lnTo>
                  <a:lnTo>
                    <a:pt x="5796" y="2796"/>
                  </a:lnTo>
                  <a:lnTo>
                    <a:pt x="5770" y="2616"/>
                  </a:lnTo>
                  <a:lnTo>
                    <a:pt x="5744" y="2437"/>
                  </a:lnTo>
                  <a:lnTo>
                    <a:pt x="5719" y="2257"/>
                  </a:lnTo>
                  <a:lnTo>
                    <a:pt x="5642" y="2078"/>
                  </a:lnTo>
                  <a:lnTo>
                    <a:pt x="5565" y="1898"/>
                  </a:lnTo>
                  <a:lnTo>
                    <a:pt x="5488" y="1744"/>
                  </a:lnTo>
                  <a:lnTo>
                    <a:pt x="5360" y="1565"/>
                  </a:lnTo>
                  <a:lnTo>
                    <a:pt x="4795" y="821"/>
                  </a:lnTo>
                  <a:lnTo>
                    <a:pt x="4667" y="667"/>
                  </a:lnTo>
                  <a:lnTo>
                    <a:pt x="4539" y="539"/>
                  </a:lnTo>
                  <a:lnTo>
                    <a:pt x="4385" y="411"/>
                  </a:lnTo>
                  <a:lnTo>
                    <a:pt x="4231" y="308"/>
                  </a:lnTo>
                  <a:lnTo>
                    <a:pt x="4052" y="206"/>
                  </a:lnTo>
                  <a:lnTo>
                    <a:pt x="3898" y="129"/>
                  </a:lnTo>
                  <a:lnTo>
                    <a:pt x="3719" y="78"/>
                  </a:lnTo>
                  <a:lnTo>
                    <a:pt x="3539" y="26"/>
                  </a:lnTo>
                  <a:lnTo>
                    <a:pt x="3334" y="1"/>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50"/>
            <p:cNvSpPr/>
            <p:nvPr/>
          </p:nvSpPr>
          <p:spPr>
            <a:xfrm>
              <a:off x="3348149" y="3833620"/>
              <a:ext cx="250322" cy="215367"/>
            </a:xfrm>
            <a:custGeom>
              <a:avLst/>
              <a:gdLst/>
              <a:ahLst/>
              <a:cxnLst/>
              <a:rect l="l" t="t" r="r" b="b"/>
              <a:pathLst>
                <a:path w="13771" h="11848" extrusionOk="0">
                  <a:moveTo>
                    <a:pt x="12976" y="1"/>
                  </a:moveTo>
                  <a:lnTo>
                    <a:pt x="12873" y="26"/>
                  </a:lnTo>
                  <a:lnTo>
                    <a:pt x="12796" y="78"/>
                  </a:lnTo>
                  <a:lnTo>
                    <a:pt x="12258" y="693"/>
                  </a:lnTo>
                  <a:lnTo>
                    <a:pt x="11694" y="1283"/>
                  </a:lnTo>
                  <a:lnTo>
                    <a:pt x="11129" y="1821"/>
                  </a:lnTo>
                  <a:lnTo>
                    <a:pt x="10565" y="2334"/>
                  </a:lnTo>
                  <a:lnTo>
                    <a:pt x="10001" y="2821"/>
                  </a:lnTo>
                  <a:lnTo>
                    <a:pt x="9411" y="3232"/>
                  </a:lnTo>
                  <a:lnTo>
                    <a:pt x="8847" y="3616"/>
                  </a:lnTo>
                  <a:lnTo>
                    <a:pt x="8283" y="3950"/>
                  </a:lnTo>
                  <a:lnTo>
                    <a:pt x="7693" y="4232"/>
                  </a:lnTo>
                  <a:lnTo>
                    <a:pt x="7129" y="4437"/>
                  </a:lnTo>
                  <a:lnTo>
                    <a:pt x="6847" y="4514"/>
                  </a:lnTo>
                  <a:lnTo>
                    <a:pt x="6565" y="4565"/>
                  </a:lnTo>
                  <a:lnTo>
                    <a:pt x="6283" y="4616"/>
                  </a:lnTo>
                  <a:lnTo>
                    <a:pt x="6001" y="4642"/>
                  </a:lnTo>
                  <a:lnTo>
                    <a:pt x="5719" y="4668"/>
                  </a:lnTo>
                  <a:lnTo>
                    <a:pt x="5462" y="4642"/>
                  </a:lnTo>
                  <a:lnTo>
                    <a:pt x="5180" y="4616"/>
                  </a:lnTo>
                  <a:lnTo>
                    <a:pt x="4898" y="4565"/>
                  </a:lnTo>
                  <a:lnTo>
                    <a:pt x="4642" y="4488"/>
                  </a:lnTo>
                  <a:lnTo>
                    <a:pt x="4360" y="4385"/>
                  </a:lnTo>
                  <a:lnTo>
                    <a:pt x="4103" y="4283"/>
                  </a:lnTo>
                  <a:lnTo>
                    <a:pt x="3847" y="4129"/>
                  </a:lnTo>
                  <a:lnTo>
                    <a:pt x="3719" y="4078"/>
                  </a:lnTo>
                  <a:lnTo>
                    <a:pt x="3565" y="4078"/>
                  </a:lnTo>
                  <a:lnTo>
                    <a:pt x="3437" y="4103"/>
                  </a:lnTo>
                  <a:lnTo>
                    <a:pt x="3283" y="4155"/>
                  </a:lnTo>
                  <a:lnTo>
                    <a:pt x="3129" y="4232"/>
                  </a:lnTo>
                  <a:lnTo>
                    <a:pt x="2975" y="4360"/>
                  </a:lnTo>
                  <a:lnTo>
                    <a:pt x="2821" y="4514"/>
                  </a:lnTo>
                  <a:lnTo>
                    <a:pt x="2667" y="4693"/>
                  </a:lnTo>
                  <a:lnTo>
                    <a:pt x="2360" y="5103"/>
                  </a:lnTo>
                  <a:lnTo>
                    <a:pt x="2026" y="5565"/>
                  </a:lnTo>
                  <a:lnTo>
                    <a:pt x="1719" y="6104"/>
                  </a:lnTo>
                  <a:lnTo>
                    <a:pt x="1411" y="6642"/>
                  </a:lnTo>
                  <a:lnTo>
                    <a:pt x="1129" y="7232"/>
                  </a:lnTo>
                  <a:lnTo>
                    <a:pt x="872" y="7770"/>
                  </a:lnTo>
                  <a:lnTo>
                    <a:pt x="411" y="8770"/>
                  </a:lnTo>
                  <a:lnTo>
                    <a:pt x="1" y="9770"/>
                  </a:lnTo>
                  <a:lnTo>
                    <a:pt x="565" y="9847"/>
                  </a:lnTo>
                  <a:lnTo>
                    <a:pt x="1078" y="9924"/>
                  </a:lnTo>
                  <a:lnTo>
                    <a:pt x="1590" y="9976"/>
                  </a:lnTo>
                  <a:lnTo>
                    <a:pt x="2052" y="10027"/>
                  </a:lnTo>
                  <a:lnTo>
                    <a:pt x="2488" y="10129"/>
                  </a:lnTo>
                  <a:lnTo>
                    <a:pt x="2693" y="10206"/>
                  </a:lnTo>
                  <a:lnTo>
                    <a:pt x="2873" y="10283"/>
                  </a:lnTo>
                  <a:lnTo>
                    <a:pt x="3052" y="10386"/>
                  </a:lnTo>
                  <a:lnTo>
                    <a:pt x="3206" y="10540"/>
                  </a:lnTo>
                  <a:lnTo>
                    <a:pt x="3360" y="10694"/>
                  </a:lnTo>
                  <a:lnTo>
                    <a:pt x="3488" y="10873"/>
                  </a:lnTo>
                  <a:lnTo>
                    <a:pt x="3719" y="11258"/>
                  </a:lnTo>
                  <a:lnTo>
                    <a:pt x="3975" y="11540"/>
                  </a:lnTo>
                  <a:lnTo>
                    <a:pt x="4078" y="11642"/>
                  </a:lnTo>
                  <a:lnTo>
                    <a:pt x="4206" y="11719"/>
                  </a:lnTo>
                  <a:lnTo>
                    <a:pt x="4334" y="11771"/>
                  </a:lnTo>
                  <a:lnTo>
                    <a:pt x="4462" y="11822"/>
                  </a:lnTo>
                  <a:lnTo>
                    <a:pt x="4591" y="11847"/>
                  </a:lnTo>
                  <a:lnTo>
                    <a:pt x="4719" y="11847"/>
                  </a:lnTo>
                  <a:lnTo>
                    <a:pt x="4873" y="11822"/>
                  </a:lnTo>
                  <a:lnTo>
                    <a:pt x="5001" y="11771"/>
                  </a:lnTo>
                  <a:lnTo>
                    <a:pt x="5155" y="11694"/>
                  </a:lnTo>
                  <a:lnTo>
                    <a:pt x="5309" y="11617"/>
                  </a:lnTo>
                  <a:lnTo>
                    <a:pt x="5616" y="11386"/>
                  </a:lnTo>
                  <a:lnTo>
                    <a:pt x="5821" y="11206"/>
                  </a:lnTo>
                  <a:lnTo>
                    <a:pt x="5975" y="11053"/>
                  </a:lnTo>
                  <a:lnTo>
                    <a:pt x="6283" y="10694"/>
                  </a:lnTo>
                  <a:lnTo>
                    <a:pt x="6514" y="10335"/>
                  </a:lnTo>
                  <a:lnTo>
                    <a:pt x="6719" y="9950"/>
                  </a:lnTo>
                  <a:lnTo>
                    <a:pt x="6950" y="9540"/>
                  </a:lnTo>
                  <a:lnTo>
                    <a:pt x="7180" y="9129"/>
                  </a:lnTo>
                  <a:lnTo>
                    <a:pt x="7488" y="8668"/>
                  </a:lnTo>
                  <a:lnTo>
                    <a:pt x="7847" y="8206"/>
                  </a:lnTo>
                  <a:lnTo>
                    <a:pt x="8129" y="7924"/>
                  </a:lnTo>
                  <a:lnTo>
                    <a:pt x="8411" y="7642"/>
                  </a:lnTo>
                  <a:lnTo>
                    <a:pt x="9052" y="7078"/>
                  </a:lnTo>
                  <a:lnTo>
                    <a:pt x="9770" y="6488"/>
                  </a:lnTo>
                  <a:lnTo>
                    <a:pt x="10540" y="5821"/>
                  </a:lnTo>
                  <a:lnTo>
                    <a:pt x="10924" y="5488"/>
                  </a:lnTo>
                  <a:lnTo>
                    <a:pt x="11309" y="5103"/>
                  </a:lnTo>
                  <a:lnTo>
                    <a:pt x="11694" y="4719"/>
                  </a:lnTo>
                  <a:lnTo>
                    <a:pt x="12078" y="4309"/>
                  </a:lnTo>
                  <a:lnTo>
                    <a:pt x="12463" y="3847"/>
                  </a:lnTo>
                  <a:lnTo>
                    <a:pt x="12822" y="3360"/>
                  </a:lnTo>
                  <a:lnTo>
                    <a:pt x="13181" y="2847"/>
                  </a:lnTo>
                  <a:lnTo>
                    <a:pt x="13540" y="2283"/>
                  </a:lnTo>
                  <a:lnTo>
                    <a:pt x="13642" y="2052"/>
                  </a:lnTo>
                  <a:lnTo>
                    <a:pt x="13719" y="1821"/>
                  </a:lnTo>
                  <a:lnTo>
                    <a:pt x="13771" y="1590"/>
                  </a:lnTo>
                  <a:lnTo>
                    <a:pt x="13771" y="1360"/>
                  </a:lnTo>
                  <a:lnTo>
                    <a:pt x="13771" y="1129"/>
                  </a:lnTo>
                  <a:lnTo>
                    <a:pt x="13719" y="924"/>
                  </a:lnTo>
                  <a:lnTo>
                    <a:pt x="13668" y="719"/>
                  </a:lnTo>
                  <a:lnTo>
                    <a:pt x="13591" y="539"/>
                  </a:lnTo>
                  <a:lnTo>
                    <a:pt x="13489" y="385"/>
                  </a:lnTo>
                  <a:lnTo>
                    <a:pt x="13412" y="257"/>
                  </a:lnTo>
                  <a:lnTo>
                    <a:pt x="13283" y="129"/>
                  </a:lnTo>
                  <a:lnTo>
                    <a:pt x="13181" y="52"/>
                  </a:lnTo>
                  <a:lnTo>
                    <a:pt x="130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50"/>
            <p:cNvSpPr/>
            <p:nvPr/>
          </p:nvSpPr>
          <p:spPr>
            <a:xfrm>
              <a:off x="3348149" y="3833620"/>
              <a:ext cx="250322" cy="215367"/>
            </a:xfrm>
            <a:custGeom>
              <a:avLst/>
              <a:gdLst/>
              <a:ahLst/>
              <a:cxnLst/>
              <a:rect l="l" t="t" r="r" b="b"/>
              <a:pathLst>
                <a:path w="13771" h="11848" fill="none" extrusionOk="0">
                  <a:moveTo>
                    <a:pt x="3488" y="10873"/>
                  </a:moveTo>
                  <a:lnTo>
                    <a:pt x="3488" y="10873"/>
                  </a:lnTo>
                  <a:lnTo>
                    <a:pt x="3360" y="10694"/>
                  </a:lnTo>
                  <a:lnTo>
                    <a:pt x="3206" y="10540"/>
                  </a:lnTo>
                  <a:lnTo>
                    <a:pt x="3052" y="10386"/>
                  </a:lnTo>
                  <a:lnTo>
                    <a:pt x="2873" y="10283"/>
                  </a:lnTo>
                  <a:lnTo>
                    <a:pt x="2693" y="10206"/>
                  </a:lnTo>
                  <a:lnTo>
                    <a:pt x="2488" y="10129"/>
                  </a:lnTo>
                  <a:lnTo>
                    <a:pt x="2052" y="10027"/>
                  </a:lnTo>
                  <a:lnTo>
                    <a:pt x="1590" y="9976"/>
                  </a:lnTo>
                  <a:lnTo>
                    <a:pt x="1078" y="9924"/>
                  </a:lnTo>
                  <a:lnTo>
                    <a:pt x="565" y="9847"/>
                  </a:lnTo>
                  <a:lnTo>
                    <a:pt x="1" y="9770"/>
                  </a:lnTo>
                  <a:lnTo>
                    <a:pt x="1" y="9770"/>
                  </a:lnTo>
                  <a:lnTo>
                    <a:pt x="411" y="8770"/>
                  </a:lnTo>
                  <a:lnTo>
                    <a:pt x="872" y="7770"/>
                  </a:lnTo>
                  <a:lnTo>
                    <a:pt x="1129" y="7232"/>
                  </a:lnTo>
                  <a:lnTo>
                    <a:pt x="1411" y="6642"/>
                  </a:lnTo>
                  <a:lnTo>
                    <a:pt x="1719" y="6104"/>
                  </a:lnTo>
                  <a:lnTo>
                    <a:pt x="2026" y="5565"/>
                  </a:lnTo>
                  <a:lnTo>
                    <a:pt x="2360" y="5103"/>
                  </a:lnTo>
                  <a:lnTo>
                    <a:pt x="2667" y="4693"/>
                  </a:lnTo>
                  <a:lnTo>
                    <a:pt x="2821" y="4514"/>
                  </a:lnTo>
                  <a:lnTo>
                    <a:pt x="2975" y="4360"/>
                  </a:lnTo>
                  <a:lnTo>
                    <a:pt x="3129" y="4232"/>
                  </a:lnTo>
                  <a:lnTo>
                    <a:pt x="3283" y="4155"/>
                  </a:lnTo>
                  <a:lnTo>
                    <a:pt x="3437" y="4103"/>
                  </a:lnTo>
                  <a:lnTo>
                    <a:pt x="3565" y="4078"/>
                  </a:lnTo>
                  <a:lnTo>
                    <a:pt x="3719" y="4078"/>
                  </a:lnTo>
                  <a:lnTo>
                    <a:pt x="3847" y="4129"/>
                  </a:lnTo>
                  <a:lnTo>
                    <a:pt x="3847" y="4129"/>
                  </a:lnTo>
                  <a:lnTo>
                    <a:pt x="4103" y="4283"/>
                  </a:lnTo>
                  <a:lnTo>
                    <a:pt x="4360" y="4385"/>
                  </a:lnTo>
                  <a:lnTo>
                    <a:pt x="4642" y="4488"/>
                  </a:lnTo>
                  <a:lnTo>
                    <a:pt x="4898" y="4565"/>
                  </a:lnTo>
                  <a:lnTo>
                    <a:pt x="5180" y="4616"/>
                  </a:lnTo>
                  <a:lnTo>
                    <a:pt x="5462" y="4642"/>
                  </a:lnTo>
                  <a:lnTo>
                    <a:pt x="5719" y="4668"/>
                  </a:lnTo>
                  <a:lnTo>
                    <a:pt x="6001" y="4642"/>
                  </a:lnTo>
                  <a:lnTo>
                    <a:pt x="6283" y="4616"/>
                  </a:lnTo>
                  <a:lnTo>
                    <a:pt x="6565" y="4565"/>
                  </a:lnTo>
                  <a:lnTo>
                    <a:pt x="6847" y="4514"/>
                  </a:lnTo>
                  <a:lnTo>
                    <a:pt x="7129" y="4437"/>
                  </a:lnTo>
                  <a:lnTo>
                    <a:pt x="7693" y="4232"/>
                  </a:lnTo>
                  <a:lnTo>
                    <a:pt x="8283" y="3950"/>
                  </a:lnTo>
                  <a:lnTo>
                    <a:pt x="8847" y="3616"/>
                  </a:lnTo>
                  <a:lnTo>
                    <a:pt x="9411" y="3232"/>
                  </a:lnTo>
                  <a:lnTo>
                    <a:pt x="10001" y="2821"/>
                  </a:lnTo>
                  <a:lnTo>
                    <a:pt x="10565" y="2334"/>
                  </a:lnTo>
                  <a:lnTo>
                    <a:pt x="11129" y="1821"/>
                  </a:lnTo>
                  <a:lnTo>
                    <a:pt x="11694" y="1283"/>
                  </a:lnTo>
                  <a:lnTo>
                    <a:pt x="12258" y="693"/>
                  </a:lnTo>
                  <a:lnTo>
                    <a:pt x="12796" y="78"/>
                  </a:lnTo>
                  <a:lnTo>
                    <a:pt x="12796" y="78"/>
                  </a:lnTo>
                  <a:lnTo>
                    <a:pt x="12873" y="26"/>
                  </a:lnTo>
                  <a:lnTo>
                    <a:pt x="12976" y="1"/>
                  </a:lnTo>
                  <a:lnTo>
                    <a:pt x="13078" y="1"/>
                  </a:lnTo>
                  <a:lnTo>
                    <a:pt x="13181" y="52"/>
                  </a:lnTo>
                  <a:lnTo>
                    <a:pt x="13283" y="129"/>
                  </a:lnTo>
                  <a:lnTo>
                    <a:pt x="13412" y="257"/>
                  </a:lnTo>
                  <a:lnTo>
                    <a:pt x="13489" y="385"/>
                  </a:lnTo>
                  <a:lnTo>
                    <a:pt x="13591" y="539"/>
                  </a:lnTo>
                  <a:lnTo>
                    <a:pt x="13668" y="719"/>
                  </a:lnTo>
                  <a:lnTo>
                    <a:pt x="13719" y="924"/>
                  </a:lnTo>
                  <a:lnTo>
                    <a:pt x="13771" y="1129"/>
                  </a:lnTo>
                  <a:lnTo>
                    <a:pt x="13771" y="1360"/>
                  </a:lnTo>
                  <a:lnTo>
                    <a:pt x="13771" y="1590"/>
                  </a:lnTo>
                  <a:lnTo>
                    <a:pt x="13719" y="1821"/>
                  </a:lnTo>
                  <a:lnTo>
                    <a:pt x="13642" y="2052"/>
                  </a:lnTo>
                  <a:lnTo>
                    <a:pt x="13540" y="2283"/>
                  </a:lnTo>
                  <a:lnTo>
                    <a:pt x="13540" y="2283"/>
                  </a:lnTo>
                  <a:lnTo>
                    <a:pt x="13181" y="2847"/>
                  </a:lnTo>
                  <a:lnTo>
                    <a:pt x="12822" y="3360"/>
                  </a:lnTo>
                  <a:lnTo>
                    <a:pt x="12463" y="3847"/>
                  </a:lnTo>
                  <a:lnTo>
                    <a:pt x="12078" y="4309"/>
                  </a:lnTo>
                  <a:lnTo>
                    <a:pt x="11694" y="4719"/>
                  </a:lnTo>
                  <a:lnTo>
                    <a:pt x="11309" y="5103"/>
                  </a:lnTo>
                  <a:lnTo>
                    <a:pt x="10924" y="5488"/>
                  </a:lnTo>
                  <a:lnTo>
                    <a:pt x="10540" y="5821"/>
                  </a:lnTo>
                  <a:lnTo>
                    <a:pt x="9770" y="6488"/>
                  </a:lnTo>
                  <a:lnTo>
                    <a:pt x="9052" y="7078"/>
                  </a:lnTo>
                  <a:lnTo>
                    <a:pt x="8411" y="7642"/>
                  </a:lnTo>
                  <a:lnTo>
                    <a:pt x="8129" y="7924"/>
                  </a:lnTo>
                  <a:lnTo>
                    <a:pt x="7847" y="8206"/>
                  </a:lnTo>
                  <a:lnTo>
                    <a:pt x="7847" y="8206"/>
                  </a:lnTo>
                  <a:lnTo>
                    <a:pt x="7488" y="8668"/>
                  </a:lnTo>
                  <a:lnTo>
                    <a:pt x="7180" y="9129"/>
                  </a:lnTo>
                  <a:lnTo>
                    <a:pt x="6950" y="9540"/>
                  </a:lnTo>
                  <a:lnTo>
                    <a:pt x="6719" y="9950"/>
                  </a:lnTo>
                  <a:lnTo>
                    <a:pt x="6514" y="10335"/>
                  </a:lnTo>
                  <a:lnTo>
                    <a:pt x="6283" y="10694"/>
                  </a:lnTo>
                  <a:lnTo>
                    <a:pt x="5975" y="11053"/>
                  </a:lnTo>
                  <a:lnTo>
                    <a:pt x="5821" y="11206"/>
                  </a:lnTo>
                  <a:lnTo>
                    <a:pt x="5616" y="11386"/>
                  </a:lnTo>
                  <a:lnTo>
                    <a:pt x="5616" y="11386"/>
                  </a:lnTo>
                  <a:lnTo>
                    <a:pt x="5309" y="11617"/>
                  </a:lnTo>
                  <a:lnTo>
                    <a:pt x="5155" y="11694"/>
                  </a:lnTo>
                  <a:lnTo>
                    <a:pt x="5001" y="11771"/>
                  </a:lnTo>
                  <a:lnTo>
                    <a:pt x="4873" y="11822"/>
                  </a:lnTo>
                  <a:lnTo>
                    <a:pt x="4719" y="11847"/>
                  </a:lnTo>
                  <a:lnTo>
                    <a:pt x="4591" y="11847"/>
                  </a:lnTo>
                  <a:lnTo>
                    <a:pt x="4462" y="11822"/>
                  </a:lnTo>
                  <a:lnTo>
                    <a:pt x="4334" y="11771"/>
                  </a:lnTo>
                  <a:lnTo>
                    <a:pt x="4206" y="11719"/>
                  </a:lnTo>
                  <a:lnTo>
                    <a:pt x="4078" y="11642"/>
                  </a:lnTo>
                  <a:lnTo>
                    <a:pt x="3975" y="11540"/>
                  </a:lnTo>
                  <a:lnTo>
                    <a:pt x="3719" y="11258"/>
                  </a:lnTo>
                  <a:lnTo>
                    <a:pt x="3488" y="10873"/>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50"/>
            <p:cNvSpPr/>
            <p:nvPr/>
          </p:nvSpPr>
          <p:spPr>
            <a:xfrm>
              <a:off x="3079195" y="3905875"/>
              <a:ext cx="264773" cy="143111"/>
            </a:xfrm>
            <a:custGeom>
              <a:avLst/>
              <a:gdLst/>
              <a:ahLst/>
              <a:cxnLst/>
              <a:rect l="l" t="t" r="r" b="b"/>
              <a:pathLst>
                <a:path w="14566" h="7873" extrusionOk="0">
                  <a:moveTo>
                    <a:pt x="5719" y="0"/>
                  </a:moveTo>
                  <a:lnTo>
                    <a:pt x="5488" y="26"/>
                  </a:lnTo>
                  <a:lnTo>
                    <a:pt x="4950" y="77"/>
                  </a:lnTo>
                  <a:lnTo>
                    <a:pt x="4386" y="205"/>
                  </a:lnTo>
                  <a:lnTo>
                    <a:pt x="3796" y="334"/>
                  </a:lnTo>
                  <a:lnTo>
                    <a:pt x="3181" y="513"/>
                  </a:lnTo>
                  <a:lnTo>
                    <a:pt x="2591" y="718"/>
                  </a:lnTo>
                  <a:lnTo>
                    <a:pt x="2001" y="923"/>
                  </a:lnTo>
                  <a:lnTo>
                    <a:pt x="975" y="1308"/>
                  </a:lnTo>
                  <a:lnTo>
                    <a:pt x="1" y="1693"/>
                  </a:lnTo>
                  <a:lnTo>
                    <a:pt x="129" y="1949"/>
                  </a:lnTo>
                  <a:lnTo>
                    <a:pt x="257" y="2205"/>
                  </a:lnTo>
                  <a:lnTo>
                    <a:pt x="334" y="2462"/>
                  </a:lnTo>
                  <a:lnTo>
                    <a:pt x="411" y="2744"/>
                  </a:lnTo>
                  <a:lnTo>
                    <a:pt x="462" y="3000"/>
                  </a:lnTo>
                  <a:lnTo>
                    <a:pt x="488" y="3282"/>
                  </a:lnTo>
                  <a:lnTo>
                    <a:pt x="514" y="3565"/>
                  </a:lnTo>
                  <a:lnTo>
                    <a:pt x="514" y="3847"/>
                  </a:lnTo>
                  <a:lnTo>
                    <a:pt x="488" y="4411"/>
                  </a:lnTo>
                  <a:lnTo>
                    <a:pt x="411" y="4949"/>
                  </a:lnTo>
                  <a:lnTo>
                    <a:pt x="283" y="5488"/>
                  </a:lnTo>
                  <a:lnTo>
                    <a:pt x="180" y="5975"/>
                  </a:lnTo>
                  <a:lnTo>
                    <a:pt x="78" y="6411"/>
                  </a:lnTo>
                  <a:lnTo>
                    <a:pt x="52" y="6770"/>
                  </a:lnTo>
                  <a:lnTo>
                    <a:pt x="78" y="6924"/>
                  </a:lnTo>
                  <a:lnTo>
                    <a:pt x="104" y="7078"/>
                  </a:lnTo>
                  <a:lnTo>
                    <a:pt x="129" y="7206"/>
                  </a:lnTo>
                  <a:lnTo>
                    <a:pt x="206" y="7334"/>
                  </a:lnTo>
                  <a:lnTo>
                    <a:pt x="283" y="7437"/>
                  </a:lnTo>
                  <a:lnTo>
                    <a:pt x="360" y="7513"/>
                  </a:lnTo>
                  <a:lnTo>
                    <a:pt x="488" y="7590"/>
                  </a:lnTo>
                  <a:lnTo>
                    <a:pt x="616" y="7667"/>
                  </a:lnTo>
                  <a:lnTo>
                    <a:pt x="770" y="7719"/>
                  </a:lnTo>
                  <a:lnTo>
                    <a:pt x="950" y="7770"/>
                  </a:lnTo>
                  <a:lnTo>
                    <a:pt x="1334" y="7847"/>
                  </a:lnTo>
                  <a:lnTo>
                    <a:pt x="1822" y="7872"/>
                  </a:lnTo>
                  <a:lnTo>
                    <a:pt x="2257" y="7872"/>
                  </a:lnTo>
                  <a:lnTo>
                    <a:pt x="2693" y="7847"/>
                  </a:lnTo>
                  <a:lnTo>
                    <a:pt x="3104" y="7796"/>
                  </a:lnTo>
                  <a:lnTo>
                    <a:pt x="4027" y="7642"/>
                  </a:lnTo>
                  <a:lnTo>
                    <a:pt x="4540" y="7590"/>
                  </a:lnTo>
                  <a:lnTo>
                    <a:pt x="5155" y="7539"/>
                  </a:lnTo>
                  <a:lnTo>
                    <a:pt x="5950" y="7513"/>
                  </a:lnTo>
                  <a:lnTo>
                    <a:pt x="6796" y="7539"/>
                  </a:lnTo>
                  <a:lnTo>
                    <a:pt x="7719" y="7590"/>
                  </a:lnTo>
                  <a:lnTo>
                    <a:pt x="8719" y="7667"/>
                  </a:lnTo>
                  <a:lnTo>
                    <a:pt x="9822" y="7744"/>
                  </a:lnTo>
                  <a:lnTo>
                    <a:pt x="11053" y="7796"/>
                  </a:lnTo>
                  <a:lnTo>
                    <a:pt x="12386" y="7847"/>
                  </a:lnTo>
                  <a:lnTo>
                    <a:pt x="13873" y="7872"/>
                  </a:lnTo>
                  <a:lnTo>
                    <a:pt x="14104" y="7847"/>
                  </a:lnTo>
                  <a:lnTo>
                    <a:pt x="14284" y="7796"/>
                  </a:lnTo>
                  <a:lnTo>
                    <a:pt x="14438" y="7693"/>
                  </a:lnTo>
                  <a:lnTo>
                    <a:pt x="14515" y="7590"/>
                  </a:lnTo>
                  <a:lnTo>
                    <a:pt x="14566" y="7462"/>
                  </a:lnTo>
                  <a:lnTo>
                    <a:pt x="14566" y="7308"/>
                  </a:lnTo>
                  <a:lnTo>
                    <a:pt x="14540" y="7129"/>
                  </a:lnTo>
                  <a:lnTo>
                    <a:pt x="14489" y="6975"/>
                  </a:lnTo>
                  <a:lnTo>
                    <a:pt x="14412" y="6795"/>
                  </a:lnTo>
                  <a:lnTo>
                    <a:pt x="14309" y="6616"/>
                  </a:lnTo>
                  <a:lnTo>
                    <a:pt x="14207" y="6462"/>
                  </a:lnTo>
                  <a:lnTo>
                    <a:pt x="14079" y="6308"/>
                  </a:lnTo>
                  <a:lnTo>
                    <a:pt x="13950" y="6206"/>
                  </a:lnTo>
                  <a:lnTo>
                    <a:pt x="13822" y="6103"/>
                  </a:lnTo>
                  <a:lnTo>
                    <a:pt x="13694" y="6026"/>
                  </a:lnTo>
                  <a:lnTo>
                    <a:pt x="13591" y="5975"/>
                  </a:lnTo>
                  <a:lnTo>
                    <a:pt x="12643" y="5795"/>
                  </a:lnTo>
                  <a:lnTo>
                    <a:pt x="11796" y="5590"/>
                  </a:lnTo>
                  <a:lnTo>
                    <a:pt x="11027" y="5385"/>
                  </a:lnTo>
                  <a:lnTo>
                    <a:pt x="10360" y="5154"/>
                  </a:lnTo>
                  <a:lnTo>
                    <a:pt x="9796" y="4898"/>
                  </a:lnTo>
                  <a:lnTo>
                    <a:pt x="9283" y="4641"/>
                  </a:lnTo>
                  <a:lnTo>
                    <a:pt x="8822" y="4334"/>
                  </a:lnTo>
                  <a:lnTo>
                    <a:pt x="8437" y="4026"/>
                  </a:lnTo>
                  <a:lnTo>
                    <a:pt x="8104" y="3693"/>
                  </a:lnTo>
                  <a:lnTo>
                    <a:pt x="7822" y="3334"/>
                  </a:lnTo>
                  <a:lnTo>
                    <a:pt x="7565" y="2923"/>
                  </a:lnTo>
                  <a:lnTo>
                    <a:pt x="7360" y="2513"/>
                  </a:lnTo>
                  <a:lnTo>
                    <a:pt x="7181" y="2052"/>
                  </a:lnTo>
                  <a:lnTo>
                    <a:pt x="7001" y="1564"/>
                  </a:lnTo>
                  <a:lnTo>
                    <a:pt x="6847" y="1026"/>
                  </a:lnTo>
                  <a:lnTo>
                    <a:pt x="6694" y="462"/>
                  </a:lnTo>
                  <a:lnTo>
                    <a:pt x="6642" y="334"/>
                  </a:lnTo>
                  <a:lnTo>
                    <a:pt x="6540" y="231"/>
                  </a:lnTo>
                  <a:lnTo>
                    <a:pt x="6437" y="154"/>
                  </a:lnTo>
                  <a:lnTo>
                    <a:pt x="6283" y="77"/>
                  </a:lnTo>
                  <a:lnTo>
                    <a:pt x="6129" y="52"/>
                  </a:lnTo>
                  <a:lnTo>
                    <a:pt x="5924" y="26"/>
                  </a:lnTo>
                  <a:lnTo>
                    <a:pt x="57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50"/>
            <p:cNvSpPr/>
            <p:nvPr/>
          </p:nvSpPr>
          <p:spPr>
            <a:xfrm>
              <a:off x="3079195" y="3905875"/>
              <a:ext cx="264773" cy="143111"/>
            </a:xfrm>
            <a:custGeom>
              <a:avLst/>
              <a:gdLst/>
              <a:ahLst/>
              <a:cxnLst/>
              <a:rect l="l" t="t" r="r" b="b"/>
              <a:pathLst>
                <a:path w="14566" h="7873" fill="none" extrusionOk="0">
                  <a:moveTo>
                    <a:pt x="180" y="5975"/>
                  </a:moveTo>
                  <a:lnTo>
                    <a:pt x="180" y="5975"/>
                  </a:lnTo>
                  <a:lnTo>
                    <a:pt x="283" y="5488"/>
                  </a:lnTo>
                  <a:lnTo>
                    <a:pt x="411" y="4949"/>
                  </a:lnTo>
                  <a:lnTo>
                    <a:pt x="488" y="4411"/>
                  </a:lnTo>
                  <a:lnTo>
                    <a:pt x="514" y="3847"/>
                  </a:lnTo>
                  <a:lnTo>
                    <a:pt x="514" y="3565"/>
                  </a:lnTo>
                  <a:lnTo>
                    <a:pt x="488" y="3282"/>
                  </a:lnTo>
                  <a:lnTo>
                    <a:pt x="462" y="3000"/>
                  </a:lnTo>
                  <a:lnTo>
                    <a:pt x="411" y="2744"/>
                  </a:lnTo>
                  <a:lnTo>
                    <a:pt x="334" y="2462"/>
                  </a:lnTo>
                  <a:lnTo>
                    <a:pt x="257" y="2205"/>
                  </a:lnTo>
                  <a:lnTo>
                    <a:pt x="129" y="1949"/>
                  </a:lnTo>
                  <a:lnTo>
                    <a:pt x="1" y="1693"/>
                  </a:lnTo>
                  <a:lnTo>
                    <a:pt x="1" y="1693"/>
                  </a:lnTo>
                  <a:lnTo>
                    <a:pt x="975" y="1308"/>
                  </a:lnTo>
                  <a:lnTo>
                    <a:pt x="2001" y="923"/>
                  </a:lnTo>
                  <a:lnTo>
                    <a:pt x="2591" y="718"/>
                  </a:lnTo>
                  <a:lnTo>
                    <a:pt x="3181" y="513"/>
                  </a:lnTo>
                  <a:lnTo>
                    <a:pt x="3796" y="334"/>
                  </a:lnTo>
                  <a:lnTo>
                    <a:pt x="4386" y="205"/>
                  </a:lnTo>
                  <a:lnTo>
                    <a:pt x="4950" y="77"/>
                  </a:lnTo>
                  <a:lnTo>
                    <a:pt x="5488" y="26"/>
                  </a:lnTo>
                  <a:lnTo>
                    <a:pt x="5719" y="0"/>
                  </a:lnTo>
                  <a:lnTo>
                    <a:pt x="5924" y="26"/>
                  </a:lnTo>
                  <a:lnTo>
                    <a:pt x="6129" y="52"/>
                  </a:lnTo>
                  <a:lnTo>
                    <a:pt x="6283" y="77"/>
                  </a:lnTo>
                  <a:lnTo>
                    <a:pt x="6437" y="154"/>
                  </a:lnTo>
                  <a:lnTo>
                    <a:pt x="6540" y="231"/>
                  </a:lnTo>
                  <a:lnTo>
                    <a:pt x="6642" y="334"/>
                  </a:lnTo>
                  <a:lnTo>
                    <a:pt x="6694" y="462"/>
                  </a:lnTo>
                  <a:lnTo>
                    <a:pt x="6694" y="462"/>
                  </a:lnTo>
                  <a:lnTo>
                    <a:pt x="6847" y="1026"/>
                  </a:lnTo>
                  <a:lnTo>
                    <a:pt x="7001" y="1564"/>
                  </a:lnTo>
                  <a:lnTo>
                    <a:pt x="7181" y="2052"/>
                  </a:lnTo>
                  <a:lnTo>
                    <a:pt x="7360" y="2513"/>
                  </a:lnTo>
                  <a:lnTo>
                    <a:pt x="7565" y="2923"/>
                  </a:lnTo>
                  <a:lnTo>
                    <a:pt x="7822" y="3334"/>
                  </a:lnTo>
                  <a:lnTo>
                    <a:pt x="8104" y="3693"/>
                  </a:lnTo>
                  <a:lnTo>
                    <a:pt x="8437" y="4026"/>
                  </a:lnTo>
                  <a:lnTo>
                    <a:pt x="8822" y="4334"/>
                  </a:lnTo>
                  <a:lnTo>
                    <a:pt x="9283" y="4641"/>
                  </a:lnTo>
                  <a:lnTo>
                    <a:pt x="9796" y="4898"/>
                  </a:lnTo>
                  <a:lnTo>
                    <a:pt x="10360" y="5154"/>
                  </a:lnTo>
                  <a:lnTo>
                    <a:pt x="11027" y="5385"/>
                  </a:lnTo>
                  <a:lnTo>
                    <a:pt x="11796" y="5590"/>
                  </a:lnTo>
                  <a:lnTo>
                    <a:pt x="12643" y="5795"/>
                  </a:lnTo>
                  <a:lnTo>
                    <a:pt x="13591" y="5975"/>
                  </a:lnTo>
                  <a:lnTo>
                    <a:pt x="13591" y="5975"/>
                  </a:lnTo>
                  <a:lnTo>
                    <a:pt x="13694" y="6026"/>
                  </a:lnTo>
                  <a:lnTo>
                    <a:pt x="13822" y="6103"/>
                  </a:lnTo>
                  <a:lnTo>
                    <a:pt x="13950" y="6206"/>
                  </a:lnTo>
                  <a:lnTo>
                    <a:pt x="14079" y="6308"/>
                  </a:lnTo>
                  <a:lnTo>
                    <a:pt x="14207" y="6462"/>
                  </a:lnTo>
                  <a:lnTo>
                    <a:pt x="14309" y="6616"/>
                  </a:lnTo>
                  <a:lnTo>
                    <a:pt x="14412" y="6795"/>
                  </a:lnTo>
                  <a:lnTo>
                    <a:pt x="14489" y="6975"/>
                  </a:lnTo>
                  <a:lnTo>
                    <a:pt x="14540" y="7129"/>
                  </a:lnTo>
                  <a:lnTo>
                    <a:pt x="14566" y="7308"/>
                  </a:lnTo>
                  <a:lnTo>
                    <a:pt x="14566" y="7462"/>
                  </a:lnTo>
                  <a:lnTo>
                    <a:pt x="14515" y="7590"/>
                  </a:lnTo>
                  <a:lnTo>
                    <a:pt x="14438" y="7693"/>
                  </a:lnTo>
                  <a:lnTo>
                    <a:pt x="14284" y="7796"/>
                  </a:lnTo>
                  <a:lnTo>
                    <a:pt x="14104" y="7847"/>
                  </a:lnTo>
                  <a:lnTo>
                    <a:pt x="13873" y="7872"/>
                  </a:lnTo>
                  <a:lnTo>
                    <a:pt x="13873" y="7872"/>
                  </a:lnTo>
                  <a:lnTo>
                    <a:pt x="12386" y="7847"/>
                  </a:lnTo>
                  <a:lnTo>
                    <a:pt x="11053" y="7796"/>
                  </a:lnTo>
                  <a:lnTo>
                    <a:pt x="9822" y="7744"/>
                  </a:lnTo>
                  <a:lnTo>
                    <a:pt x="8719" y="7667"/>
                  </a:lnTo>
                  <a:lnTo>
                    <a:pt x="7719" y="7590"/>
                  </a:lnTo>
                  <a:lnTo>
                    <a:pt x="6796" y="7539"/>
                  </a:lnTo>
                  <a:lnTo>
                    <a:pt x="5950" y="7513"/>
                  </a:lnTo>
                  <a:lnTo>
                    <a:pt x="5155" y="7539"/>
                  </a:lnTo>
                  <a:lnTo>
                    <a:pt x="5155" y="7539"/>
                  </a:lnTo>
                  <a:lnTo>
                    <a:pt x="4540" y="7590"/>
                  </a:lnTo>
                  <a:lnTo>
                    <a:pt x="4027" y="7642"/>
                  </a:lnTo>
                  <a:lnTo>
                    <a:pt x="3104" y="7796"/>
                  </a:lnTo>
                  <a:lnTo>
                    <a:pt x="2693" y="7847"/>
                  </a:lnTo>
                  <a:lnTo>
                    <a:pt x="2257" y="7872"/>
                  </a:lnTo>
                  <a:lnTo>
                    <a:pt x="1822" y="7872"/>
                  </a:lnTo>
                  <a:lnTo>
                    <a:pt x="1334" y="7847"/>
                  </a:lnTo>
                  <a:lnTo>
                    <a:pt x="1334" y="7847"/>
                  </a:lnTo>
                  <a:lnTo>
                    <a:pt x="950" y="7770"/>
                  </a:lnTo>
                  <a:lnTo>
                    <a:pt x="770" y="7719"/>
                  </a:lnTo>
                  <a:lnTo>
                    <a:pt x="616" y="7667"/>
                  </a:lnTo>
                  <a:lnTo>
                    <a:pt x="488" y="7590"/>
                  </a:lnTo>
                  <a:lnTo>
                    <a:pt x="360" y="7513"/>
                  </a:lnTo>
                  <a:lnTo>
                    <a:pt x="283" y="7437"/>
                  </a:lnTo>
                  <a:lnTo>
                    <a:pt x="206" y="7334"/>
                  </a:lnTo>
                  <a:lnTo>
                    <a:pt x="129" y="7206"/>
                  </a:lnTo>
                  <a:lnTo>
                    <a:pt x="104" y="7078"/>
                  </a:lnTo>
                  <a:lnTo>
                    <a:pt x="78" y="6924"/>
                  </a:lnTo>
                  <a:lnTo>
                    <a:pt x="52" y="6770"/>
                  </a:lnTo>
                  <a:lnTo>
                    <a:pt x="78" y="6411"/>
                  </a:lnTo>
                  <a:lnTo>
                    <a:pt x="180" y="597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50"/>
            <p:cNvSpPr/>
            <p:nvPr/>
          </p:nvSpPr>
          <p:spPr>
            <a:xfrm>
              <a:off x="1531236" y="3344209"/>
              <a:ext cx="903822" cy="722483"/>
            </a:xfrm>
            <a:custGeom>
              <a:avLst/>
              <a:gdLst/>
              <a:ahLst/>
              <a:cxnLst/>
              <a:rect l="l" t="t" r="r" b="b"/>
              <a:pathLst>
                <a:path w="49722" h="39746" extrusionOk="0">
                  <a:moveTo>
                    <a:pt x="16027" y="0"/>
                  </a:moveTo>
                  <a:lnTo>
                    <a:pt x="15053" y="26"/>
                  </a:lnTo>
                  <a:lnTo>
                    <a:pt x="14052" y="77"/>
                  </a:lnTo>
                  <a:lnTo>
                    <a:pt x="13052" y="154"/>
                  </a:lnTo>
                  <a:lnTo>
                    <a:pt x="12052" y="282"/>
                  </a:lnTo>
                  <a:lnTo>
                    <a:pt x="11027" y="436"/>
                  </a:lnTo>
                  <a:lnTo>
                    <a:pt x="10027" y="615"/>
                  </a:lnTo>
                  <a:lnTo>
                    <a:pt x="9052" y="872"/>
                  </a:lnTo>
                  <a:lnTo>
                    <a:pt x="8078" y="1128"/>
                  </a:lnTo>
                  <a:lnTo>
                    <a:pt x="7129" y="1436"/>
                  </a:lnTo>
                  <a:lnTo>
                    <a:pt x="6232" y="1795"/>
                  </a:lnTo>
                  <a:lnTo>
                    <a:pt x="5360" y="2180"/>
                  </a:lnTo>
                  <a:lnTo>
                    <a:pt x="4539" y="2590"/>
                  </a:lnTo>
                  <a:lnTo>
                    <a:pt x="4129" y="2821"/>
                  </a:lnTo>
                  <a:lnTo>
                    <a:pt x="3770" y="3052"/>
                  </a:lnTo>
                  <a:lnTo>
                    <a:pt x="3385" y="3308"/>
                  </a:lnTo>
                  <a:lnTo>
                    <a:pt x="3026" y="3564"/>
                  </a:lnTo>
                  <a:lnTo>
                    <a:pt x="2616" y="3923"/>
                  </a:lnTo>
                  <a:lnTo>
                    <a:pt x="2206" y="4308"/>
                  </a:lnTo>
                  <a:lnTo>
                    <a:pt x="1821" y="4718"/>
                  </a:lnTo>
                  <a:lnTo>
                    <a:pt x="1488" y="5129"/>
                  </a:lnTo>
                  <a:lnTo>
                    <a:pt x="1180" y="5590"/>
                  </a:lnTo>
                  <a:lnTo>
                    <a:pt x="898" y="6052"/>
                  </a:lnTo>
                  <a:lnTo>
                    <a:pt x="667" y="6539"/>
                  </a:lnTo>
                  <a:lnTo>
                    <a:pt x="462" y="7026"/>
                  </a:lnTo>
                  <a:lnTo>
                    <a:pt x="282" y="7539"/>
                  </a:lnTo>
                  <a:lnTo>
                    <a:pt x="154" y="8052"/>
                  </a:lnTo>
                  <a:lnTo>
                    <a:pt x="52" y="8590"/>
                  </a:lnTo>
                  <a:lnTo>
                    <a:pt x="0" y="9129"/>
                  </a:lnTo>
                  <a:lnTo>
                    <a:pt x="0" y="9667"/>
                  </a:lnTo>
                  <a:lnTo>
                    <a:pt x="26" y="10206"/>
                  </a:lnTo>
                  <a:lnTo>
                    <a:pt x="77" y="10770"/>
                  </a:lnTo>
                  <a:lnTo>
                    <a:pt x="206" y="11308"/>
                  </a:lnTo>
                  <a:lnTo>
                    <a:pt x="334" y="11873"/>
                  </a:lnTo>
                  <a:lnTo>
                    <a:pt x="513" y="12437"/>
                  </a:lnTo>
                  <a:lnTo>
                    <a:pt x="898" y="13591"/>
                  </a:lnTo>
                  <a:lnTo>
                    <a:pt x="1334" y="14770"/>
                  </a:lnTo>
                  <a:lnTo>
                    <a:pt x="1847" y="15975"/>
                  </a:lnTo>
                  <a:lnTo>
                    <a:pt x="2436" y="17181"/>
                  </a:lnTo>
                  <a:lnTo>
                    <a:pt x="3077" y="18386"/>
                  </a:lnTo>
                  <a:lnTo>
                    <a:pt x="3795" y="19591"/>
                  </a:lnTo>
                  <a:lnTo>
                    <a:pt x="4565" y="20822"/>
                  </a:lnTo>
                  <a:lnTo>
                    <a:pt x="5411" y="22027"/>
                  </a:lnTo>
                  <a:lnTo>
                    <a:pt x="6283" y="23206"/>
                  </a:lnTo>
                  <a:lnTo>
                    <a:pt x="7232" y="24412"/>
                  </a:lnTo>
                  <a:lnTo>
                    <a:pt x="8232" y="25566"/>
                  </a:lnTo>
                  <a:lnTo>
                    <a:pt x="9283" y="26720"/>
                  </a:lnTo>
                  <a:lnTo>
                    <a:pt x="10386" y="27848"/>
                  </a:lnTo>
                  <a:lnTo>
                    <a:pt x="11539" y="28950"/>
                  </a:lnTo>
                  <a:lnTo>
                    <a:pt x="12745" y="30027"/>
                  </a:lnTo>
                  <a:lnTo>
                    <a:pt x="14001" y="31053"/>
                  </a:lnTo>
                  <a:lnTo>
                    <a:pt x="15283" y="32053"/>
                  </a:lnTo>
                  <a:lnTo>
                    <a:pt x="16617" y="33002"/>
                  </a:lnTo>
                  <a:lnTo>
                    <a:pt x="17309" y="33463"/>
                  </a:lnTo>
                  <a:lnTo>
                    <a:pt x="18001" y="33925"/>
                  </a:lnTo>
                  <a:lnTo>
                    <a:pt x="18694" y="34335"/>
                  </a:lnTo>
                  <a:lnTo>
                    <a:pt x="19412" y="34771"/>
                  </a:lnTo>
                  <a:lnTo>
                    <a:pt x="20130" y="35182"/>
                  </a:lnTo>
                  <a:lnTo>
                    <a:pt x="20873" y="35566"/>
                  </a:lnTo>
                  <a:lnTo>
                    <a:pt x="21591" y="35951"/>
                  </a:lnTo>
                  <a:lnTo>
                    <a:pt x="22361" y="36310"/>
                  </a:lnTo>
                  <a:lnTo>
                    <a:pt x="23104" y="36669"/>
                  </a:lnTo>
                  <a:lnTo>
                    <a:pt x="23874" y="37002"/>
                  </a:lnTo>
                  <a:lnTo>
                    <a:pt x="24643" y="37310"/>
                  </a:lnTo>
                  <a:lnTo>
                    <a:pt x="25438" y="37618"/>
                  </a:lnTo>
                  <a:lnTo>
                    <a:pt x="26233" y="37900"/>
                  </a:lnTo>
                  <a:lnTo>
                    <a:pt x="27028" y="38156"/>
                  </a:lnTo>
                  <a:lnTo>
                    <a:pt x="27822" y="38412"/>
                  </a:lnTo>
                  <a:lnTo>
                    <a:pt x="28643" y="38618"/>
                  </a:lnTo>
                  <a:lnTo>
                    <a:pt x="29464" y="38823"/>
                  </a:lnTo>
                  <a:lnTo>
                    <a:pt x="30284" y="39028"/>
                  </a:lnTo>
                  <a:lnTo>
                    <a:pt x="31130" y="39182"/>
                  </a:lnTo>
                  <a:lnTo>
                    <a:pt x="31977" y="39336"/>
                  </a:lnTo>
                  <a:lnTo>
                    <a:pt x="32823" y="39464"/>
                  </a:lnTo>
                  <a:lnTo>
                    <a:pt x="33669" y="39566"/>
                  </a:lnTo>
                  <a:lnTo>
                    <a:pt x="34515" y="39643"/>
                  </a:lnTo>
                  <a:lnTo>
                    <a:pt x="35387" y="39695"/>
                  </a:lnTo>
                  <a:lnTo>
                    <a:pt x="36259" y="39746"/>
                  </a:lnTo>
                  <a:lnTo>
                    <a:pt x="37131" y="39746"/>
                  </a:lnTo>
                  <a:lnTo>
                    <a:pt x="49695" y="16334"/>
                  </a:lnTo>
                  <a:lnTo>
                    <a:pt x="49695" y="16232"/>
                  </a:lnTo>
                  <a:lnTo>
                    <a:pt x="49721" y="15950"/>
                  </a:lnTo>
                  <a:lnTo>
                    <a:pt x="49695" y="15539"/>
                  </a:lnTo>
                  <a:lnTo>
                    <a:pt x="49670" y="15257"/>
                  </a:lnTo>
                  <a:lnTo>
                    <a:pt x="49619" y="14975"/>
                  </a:lnTo>
                  <a:lnTo>
                    <a:pt x="49542" y="14668"/>
                  </a:lnTo>
                  <a:lnTo>
                    <a:pt x="49439" y="14334"/>
                  </a:lnTo>
                  <a:lnTo>
                    <a:pt x="49311" y="13975"/>
                  </a:lnTo>
                  <a:lnTo>
                    <a:pt x="49157" y="13616"/>
                  </a:lnTo>
                  <a:lnTo>
                    <a:pt x="48952" y="13232"/>
                  </a:lnTo>
                  <a:lnTo>
                    <a:pt x="48721" y="12847"/>
                  </a:lnTo>
                  <a:lnTo>
                    <a:pt x="48413" y="12462"/>
                  </a:lnTo>
                  <a:lnTo>
                    <a:pt x="48080" y="12078"/>
                  </a:lnTo>
                  <a:lnTo>
                    <a:pt x="47695" y="11693"/>
                  </a:lnTo>
                  <a:lnTo>
                    <a:pt x="47234" y="11308"/>
                  </a:lnTo>
                  <a:lnTo>
                    <a:pt x="46721" y="10924"/>
                  </a:lnTo>
                  <a:lnTo>
                    <a:pt x="46157" y="10565"/>
                  </a:lnTo>
                  <a:lnTo>
                    <a:pt x="45490" y="10231"/>
                  </a:lnTo>
                  <a:lnTo>
                    <a:pt x="44772" y="9924"/>
                  </a:lnTo>
                  <a:lnTo>
                    <a:pt x="43977" y="9616"/>
                  </a:lnTo>
                  <a:lnTo>
                    <a:pt x="43105" y="9334"/>
                  </a:lnTo>
                  <a:lnTo>
                    <a:pt x="42131" y="9103"/>
                  </a:lnTo>
                  <a:lnTo>
                    <a:pt x="41080" y="8898"/>
                  </a:lnTo>
                  <a:lnTo>
                    <a:pt x="39926" y="8719"/>
                  </a:lnTo>
                  <a:lnTo>
                    <a:pt x="38695" y="8590"/>
                  </a:lnTo>
                  <a:lnTo>
                    <a:pt x="37361" y="8488"/>
                  </a:lnTo>
                  <a:lnTo>
                    <a:pt x="35900" y="8436"/>
                  </a:lnTo>
                  <a:lnTo>
                    <a:pt x="34361" y="8462"/>
                  </a:lnTo>
                  <a:lnTo>
                    <a:pt x="32695" y="8513"/>
                  </a:lnTo>
                  <a:lnTo>
                    <a:pt x="31694" y="7539"/>
                  </a:lnTo>
                  <a:lnTo>
                    <a:pt x="30746" y="6616"/>
                  </a:lnTo>
                  <a:lnTo>
                    <a:pt x="29771" y="5744"/>
                  </a:lnTo>
                  <a:lnTo>
                    <a:pt x="28848" y="4975"/>
                  </a:lnTo>
                  <a:lnTo>
                    <a:pt x="27899" y="4231"/>
                  </a:lnTo>
                  <a:lnTo>
                    <a:pt x="26976" y="3564"/>
                  </a:lnTo>
                  <a:lnTo>
                    <a:pt x="26053" y="2975"/>
                  </a:lnTo>
                  <a:lnTo>
                    <a:pt x="25130" y="2410"/>
                  </a:lnTo>
                  <a:lnTo>
                    <a:pt x="24233" y="1923"/>
                  </a:lnTo>
                  <a:lnTo>
                    <a:pt x="23335" y="1487"/>
                  </a:lnTo>
                  <a:lnTo>
                    <a:pt x="22438" y="1128"/>
                  </a:lnTo>
                  <a:lnTo>
                    <a:pt x="21540" y="821"/>
                  </a:lnTo>
                  <a:lnTo>
                    <a:pt x="20643" y="539"/>
                  </a:lnTo>
                  <a:lnTo>
                    <a:pt x="19719" y="333"/>
                  </a:lnTo>
                  <a:lnTo>
                    <a:pt x="18822" y="180"/>
                  </a:lnTo>
                  <a:lnTo>
                    <a:pt x="17924" y="77"/>
                  </a:lnTo>
                  <a:lnTo>
                    <a:pt x="17001" y="26"/>
                  </a:lnTo>
                  <a:lnTo>
                    <a:pt x="160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0"/>
            <p:cNvSpPr/>
            <p:nvPr/>
          </p:nvSpPr>
          <p:spPr>
            <a:xfrm>
              <a:off x="1531236" y="3344209"/>
              <a:ext cx="903822" cy="722483"/>
            </a:xfrm>
            <a:custGeom>
              <a:avLst/>
              <a:gdLst/>
              <a:ahLst/>
              <a:cxnLst/>
              <a:rect l="l" t="t" r="r" b="b"/>
              <a:pathLst>
                <a:path w="49722" h="39746" fill="none" extrusionOk="0">
                  <a:moveTo>
                    <a:pt x="17924" y="77"/>
                  </a:moveTo>
                  <a:lnTo>
                    <a:pt x="17924" y="77"/>
                  </a:lnTo>
                  <a:lnTo>
                    <a:pt x="17001" y="26"/>
                  </a:lnTo>
                  <a:lnTo>
                    <a:pt x="16027" y="0"/>
                  </a:lnTo>
                  <a:lnTo>
                    <a:pt x="15053" y="26"/>
                  </a:lnTo>
                  <a:lnTo>
                    <a:pt x="14052" y="77"/>
                  </a:lnTo>
                  <a:lnTo>
                    <a:pt x="13052" y="154"/>
                  </a:lnTo>
                  <a:lnTo>
                    <a:pt x="12052" y="282"/>
                  </a:lnTo>
                  <a:lnTo>
                    <a:pt x="11027" y="436"/>
                  </a:lnTo>
                  <a:lnTo>
                    <a:pt x="10027" y="615"/>
                  </a:lnTo>
                  <a:lnTo>
                    <a:pt x="9052" y="872"/>
                  </a:lnTo>
                  <a:lnTo>
                    <a:pt x="8078" y="1128"/>
                  </a:lnTo>
                  <a:lnTo>
                    <a:pt x="7129" y="1436"/>
                  </a:lnTo>
                  <a:lnTo>
                    <a:pt x="6232" y="1795"/>
                  </a:lnTo>
                  <a:lnTo>
                    <a:pt x="5360" y="2180"/>
                  </a:lnTo>
                  <a:lnTo>
                    <a:pt x="4539" y="2590"/>
                  </a:lnTo>
                  <a:lnTo>
                    <a:pt x="4129" y="2821"/>
                  </a:lnTo>
                  <a:lnTo>
                    <a:pt x="3770" y="3052"/>
                  </a:lnTo>
                  <a:lnTo>
                    <a:pt x="3385" y="3308"/>
                  </a:lnTo>
                  <a:lnTo>
                    <a:pt x="3026" y="3564"/>
                  </a:lnTo>
                  <a:lnTo>
                    <a:pt x="3026" y="3564"/>
                  </a:lnTo>
                  <a:lnTo>
                    <a:pt x="2616" y="3923"/>
                  </a:lnTo>
                  <a:lnTo>
                    <a:pt x="2206" y="4308"/>
                  </a:lnTo>
                  <a:lnTo>
                    <a:pt x="1821" y="4718"/>
                  </a:lnTo>
                  <a:lnTo>
                    <a:pt x="1488" y="5129"/>
                  </a:lnTo>
                  <a:lnTo>
                    <a:pt x="1180" y="5590"/>
                  </a:lnTo>
                  <a:lnTo>
                    <a:pt x="898" y="6052"/>
                  </a:lnTo>
                  <a:lnTo>
                    <a:pt x="667" y="6539"/>
                  </a:lnTo>
                  <a:lnTo>
                    <a:pt x="462" y="7026"/>
                  </a:lnTo>
                  <a:lnTo>
                    <a:pt x="282" y="7539"/>
                  </a:lnTo>
                  <a:lnTo>
                    <a:pt x="154" y="8052"/>
                  </a:lnTo>
                  <a:lnTo>
                    <a:pt x="52" y="8590"/>
                  </a:lnTo>
                  <a:lnTo>
                    <a:pt x="0" y="9129"/>
                  </a:lnTo>
                  <a:lnTo>
                    <a:pt x="0" y="9667"/>
                  </a:lnTo>
                  <a:lnTo>
                    <a:pt x="26" y="10206"/>
                  </a:lnTo>
                  <a:lnTo>
                    <a:pt x="77" y="10770"/>
                  </a:lnTo>
                  <a:lnTo>
                    <a:pt x="206" y="11308"/>
                  </a:lnTo>
                  <a:lnTo>
                    <a:pt x="206" y="11308"/>
                  </a:lnTo>
                  <a:lnTo>
                    <a:pt x="334" y="11873"/>
                  </a:lnTo>
                  <a:lnTo>
                    <a:pt x="513" y="12437"/>
                  </a:lnTo>
                  <a:lnTo>
                    <a:pt x="898" y="13591"/>
                  </a:lnTo>
                  <a:lnTo>
                    <a:pt x="1334" y="14770"/>
                  </a:lnTo>
                  <a:lnTo>
                    <a:pt x="1847" y="15975"/>
                  </a:lnTo>
                  <a:lnTo>
                    <a:pt x="2436" y="17181"/>
                  </a:lnTo>
                  <a:lnTo>
                    <a:pt x="3077" y="18386"/>
                  </a:lnTo>
                  <a:lnTo>
                    <a:pt x="3795" y="19591"/>
                  </a:lnTo>
                  <a:lnTo>
                    <a:pt x="4565" y="20822"/>
                  </a:lnTo>
                  <a:lnTo>
                    <a:pt x="5411" y="22027"/>
                  </a:lnTo>
                  <a:lnTo>
                    <a:pt x="6283" y="23206"/>
                  </a:lnTo>
                  <a:lnTo>
                    <a:pt x="7232" y="24412"/>
                  </a:lnTo>
                  <a:lnTo>
                    <a:pt x="8232" y="25566"/>
                  </a:lnTo>
                  <a:lnTo>
                    <a:pt x="9283" y="26720"/>
                  </a:lnTo>
                  <a:lnTo>
                    <a:pt x="10386" y="27848"/>
                  </a:lnTo>
                  <a:lnTo>
                    <a:pt x="11539" y="28950"/>
                  </a:lnTo>
                  <a:lnTo>
                    <a:pt x="12745" y="30027"/>
                  </a:lnTo>
                  <a:lnTo>
                    <a:pt x="14001" y="31053"/>
                  </a:lnTo>
                  <a:lnTo>
                    <a:pt x="15283" y="32053"/>
                  </a:lnTo>
                  <a:lnTo>
                    <a:pt x="16617" y="33002"/>
                  </a:lnTo>
                  <a:lnTo>
                    <a:pt x="17309" y="33463"/>
                  </a:lnTo>
                  <a:lnTo>
                    <a:pt x="18001" y="33925"/>
                  </a:lnTo>
                  <a:lnTo>
                    <a:pt x="18694" y="34335"/>
                  </a:lnTo>
                  <a:lnTo>
                    <a:pt x="19412" y="34771"/>
                  </a:lnTo>
                  <a:lnTo>
                    <a:pt x="20130" y="35182"/>
                  </a:lnTo>
                  <a:lnTo>
                    <a:pt x="20873" y="35566"/>
                  </a:lnTo>
                  <a:lnTo>
                    <a:pt x="21591" y="35951"/>
                  </a:lnTo>
                  <a:lnTo>
                    <a:pt x="22361" y="36310"/>
                  </a:lnTo>
                  <a:lnTo>
                    <a:pt x="23104" y="36669"/>
                  </a:lnTo>
                  <a:lnTo>
                    <a:pt x="23874" y="37002"/>
                  </a:lnTo>
                  <a:lnTo>
                    <a:pt x="24643" y="37310"/>
                  </a:lnTo>
                  <a:lnTo>
                    <a:pt x="25438" y="37618"/>
                  </a:lnTo>
                  <a:lnTo>
                    <a:pt x="26233" y="37900"/>
                  </a:lnTo>
                  <a:lnTo>
                    <a:pt x="27028" y="38156"/>
                  </a:lnTo>
                  <a:lnTo>
                    <a:pt x="27822" y="38412"/>
                  </a:lnTo>
                  <a:lnTo>
                    <a:pt x="28643" y="38618"/>
                  </a:lnTo>
                  <a:lnTo>
                    <a:pt x="29464" y="38823"/>
                  </a:lnTo>
                  <a:lnTo>
                    <a:pt x="30284" y="39028"/>
                  </a:lnTo>
                  <a:lnTo>
                    <a:pt x="31130" y="39182"/>
                  </a:lnTo>
                  <a:lnTo>
                    <a:pt x="31977" y="39336"/>
                  </a:lnTo>
                  <a:lnTo>
                    <a:pt x="32823" y="39464"/>
                  </a:lnTo>
                  <a:lnTo>
                    <a:pt x="33669" y="39566"/>
                  </a:lnTo>
                  <a:lnTo>
                    <a:pt x="34515" y="39643"/>
                  </a:lnTo>
                  <a:lnTo>
                    <a:pt x="35387" y="39695"/>
                  </a:lnTo>
                  <a:lnTo>
                    <a:pt x="36259" y="39746"/>
                  </a:lnTo>
                  <a:lnTo>
                    <a:pt x="37131" y="39746"/>
                  </a:lnTo>
                  <a:lnTo>
                    <a:pt x="49695" y="16334"/>
                  </a:lnTo>
                  <a:lnTo>
                    <a:pt x="49695" y="16334"/>
                  </a:lnTo>
                  <a:lnTo>
                    <a:pt x="49695" y="16232"/>
                  </a:lnTo>
                  <a:lnTo>
                    <a:pt x="49721" y="15950"/>
                  </a:lnTo>
                  <a:lnTo>
                    <a:pt x="49695" y="15539"/>
                  </a:lnTo>
                  <a:lnTo>
                    <a:pt x="49670" y="15257"/>
                  </a:lnTo>
                  <a:lnTo>
                    <a:pt x="49619" y="14975"/>
                  </a:lnTo>
                  <a:lnTo>
                    <a:pt x="49542" y="14668"/>
                  </a:lnTo>
                  <a:lnTo>
                    <a:pt x="49439" y="14334"/>
                  </a:lnTo>
                  <a:lnTo>
                    <a:pt x="49311" y="13975"/>
                  </a:lnTo>
                  <a:lnTo>
                    <a:pt x="49157" y="13616"/>
                  </a:lnTo>
                  <a:lnTo>
                    <a:pt x="48952" y="13232"/>
                  </a:lnTo>
                  <a:lnTo>
                    <a:pt x="48721" y="12847"/>
                  </a:lnTo>
                  <a:lnTo>
                    <a:pt x="48413" y="12462"/>
                  </a:lnTo>
                  <a:lnTo>
                    <a:pt x="48080" y="12078"/>
                  </a:lnTo>
                  <a:lnTo>
                    <a:pt x="47695" y="11693"/>
                  </a:lnTo>
                  <a:lnTo>
                    <a:pt x="47234" y="11308"/>
                  </a:lnTo>
                  <a:lnTo>
                    <a:pt x="46721" y="10924"/>
                  </a:lnTo>
                  <a:lnTo>
                    <a:pt x="46157" y="10565"/>
                  </a:lnTo>
                  <a:lnTo>
                    <a:pt x="45490" y="10231"/>
                  </a:lnTo>
                  <a:lnTo>
                    <a:pt x="44772" y="9924"/>
                  </a:lnTo>
                  <a:lnTo>
                    <a:pt x="43977" y="9616"/>
                  </a:lnTo>
                  <a:lnTo>
                    <a:pt x="43105" y="9334"/>
                  </a:lnTo>
                  <a:lnTo>
                    <a:pt x="42131" y="9103"/>
                  </a:lnTo>
                  <a:lnTo>
                    <a:pt x="41080" y="8898"/>
                  </a:lnTo>
                  <a:lnTo>
                    <a:pt x="39926" y="8719"/>
                  </a:lnTo>
                  <a:lnTo>
                    <a:pt x="38695" y="8590"/>
                  </a:lnTo>
                  <a:lnTo>
                    <a:pt x="37361" y="8488"/>
                  </a:lnTo>
                  <a:lnTo>
                    <a:pt x="35900" y="8436"/>
                  </a:lnTo>
                  <a:lnTo>
                    <a:pt x="34361" y="8462"/>
                  </a:lnTo>
                  <a:lnTo>
                    <a:pt x="32695" y="8513"/>
                  </a:lnTo>
                  <a:lnTo>
                    <a:pt x="32695" y="8513"/>
                  </a:lnTo>
                  <a:lnTo>
                    <a:pt x="31694" y="7539"/>
                  </a:lnTo>
                  <a:lnTo>
                    <a:pt x="30746" y="6616"/>
                  </a:lnTo>
                  <a:lnTo>
                    <a:pt x="29771" y="5744"/>
                  </a:lnTo>
                  <a:lnTo>
                    <a:pt x="28848" y="4975"/>
                  </a:lnTo>
                  <a:lnTo>
                    <a:pt x="27899" y="4231"/>
                  </a:lnTo>
                  <a:lnTo>
                    <a:pt x="26976" y="3564"/>
                  </a:lnTo>
                  <a:lnTo>
                    <a:pt x="26053" y="2975"/>
                  </a:lnTo>
                  <a:lnTo>
                    <a:pt x="25130" y="2410"/>
                  </a:lnTo>
                  <a:lnTo>
                    <a:pt x="24233" y="1923"/>
                  </a:lnTo>
                  <a:lnTo>
                    <a:pt x="23335" y="1487"/>
                  </a:lnTo>
                  <a:lnTo>
                    <a:pt x="22438" y="1128"/>
                  </a:lnTo>
                  <a:lnTo>
                    <a:pt x="21540" y="821"/>
                  </a:lnTo>
                  <a:lnTo>
                    <a:pt x="20643" y="539"/>
                  </a:lnTo>
                  <a:lnTo>
                    <a:pt x="19719" y="333"/>
                  </a:lnTo>
                  <a:lnTo>
                    <a:pt x="18822" y="180"/>
                  </a:lnTo>
                  <a:lnTo>
                    <a:pt x="17924" y="7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50"/>
            <p:cNvSpPr/>
            <p:nvPr/>
          </p:nvSpPr>
          <p:spPr>
            <a:xfrm>
              <a:off x="2251846" y="3461199"/>
              <a:ext cx="959754" cy="501554"/>
            </a:xfrm>
            <a:custGeom>
              <a:avLst/>
              <a:gdLst/>
              <a:ahLst/>
              <a:cxnLst/>
              <a:rect l="l" t="t" r="r" b="b"/>
              <a:pathLst>
                <a:path w="52799" h="27592" extrusionOk="0">
                  <a:moveTo>
                    <a:pt x="41875" y="0"/>
                  </a:moveTo>
                  <a:lnTo>
                    <a:pt x="41413" y="26"/>
                  </a:lnTo>
                  <a:lnTo>
                    <a:pt x="40952" y="52"/>
                  </a:lnTo>
                  <a:lnTo>
                    <a:pt x="39259" y="308"/>
                  </a:lnTo>
                  <a:lnTo>
                    <a:pt x="37592" y="564"/>
                  </a:lnTo>
                  <a:lnTo>
                    <a:pt x="35951" y="821"/>
                  </a:lnTo>
                  <a:lnTo>
                    <a:pt x="34336" y="1129"/>
                  </a:lnTo>
                  <a:lnTo>
                    <a:pt x="32746" y="1411"/>
                  </a:lnTo>
                  <a:lnTo>
                    <a:pt x="31207" y="1718"/>
                  </a:lnTo>
                  <a:lnTo>
                    <a:pt x="28182" y="2385"/>
                  </a:lnTo>
                  <a:lnTo>
                    <a:pt x="25335" y="3052"/>
                  </a:lnTo>
                  <a:lnTo>
                    <a:pt x="22643" y="3718"/>
                  </a:lnTo>
                  <a:lnTo>
                    <a:pt x="20130" y="4385"/>
                  </a:lnTo>
                  <a:lnTo>
                    <a:pt x="17796" y="5052"/>
                  </a:lnTo>
                  <a:lnTo>
                    <a:pt x="15694" y="5667"/>
                  </a:lnTo>
                  <a:lnTo>
                    <a:pt x="13822" y="6257"/>
                  </a:lnTo>
                  <a:lnTo>
                    <a:pt x="12206" y="6796"/>
                  </a:lnTo>
                  <a:lnTo>
                    <a:pt x="10822" y="7257"/>
                  </a:lnTo>
                  <a:lnTo>
                    <a:pt x="8924" y="7924"/>
                  </a:lnTo>
                  <a:lnTo>
                    <a:pt x="8283" y="8155"/>
                  </a:lnTo>
                  <a:lnTo>
                    <a:pt x="8181" y="8180"/>
                  </a:lnTo>
                  <a:lnTo>
                    <a:pt x="7950" y="8257"/>
                  </a:lnTo>
                  <a:lnTo>
                    <a:pt x="7591" y="8437"/>
                  </a:lnTo>
                  <a:lnTo>
                    <a:pt x="7129" y="8693"/>
                  </a:lnTo>
                  <a:lnTo>
                    <a:pt x="6873" y="8873"/>
                  </a:lnTo>
                  <a:lnTo>
                    <a:pt x="6591" y="9078"/>
                  </a:lnTo>
                  <a:lnTo>
                    <a:pt x="6283" y="9334"/>
                  </a:lnTo>
                  <a:lnTo>
                    <a:pt x="5975" y="9616"/>
                  </a:lnTo>
                  <a:lnTo>
                    <a:pt x="5668" y="9924"/>
                  </a:lnTo>
                  <a:lnTo>
                    <a:pt x="5360" y="10309"/>
                  </a:lnTo>
                  <a:lnTo>
                    <a:pt x="5027" y="10719"/>
                  </a:lnTo>
                  <a:lnTo>
                    <a:pt x="4719" y="11180"/>
                  </a:lnTo>
                  <a:lnTo>
                    <a:pt x="3411" y="13181"/>
                  </a:lnTo>
                  <a:lnTo>
                    <a:pt x="2873" y="14052"/>
                  </a:lnTo>
                  <a:lnTo>
                    <a:pt x="2334" y="14950"/>
                  </a:lnTo>
                  <a:lnTo>
                    <a:pt x="1821" y="15924"/>
                  </a:lnTo>
                  <a:lnTo>
                    <a:pt x="1283" y="17104"/>
                  </a:lnTo>
                  <a:lnTo>
                    <a:pt x="693" y="18514"/>
                  </a:lnTo>
                  <a:lnTo>
                    <a:pt x="1" y="20258"/>
                  </a:lnTo>
                  <a:lnTo>
                    <a:pt x="616" y="20514"/>
                  </a:lnTo>
                  <a:lnTo>
                    <a:pt x="1231" y="20719"/>
                  </a:lnTo>
                  <a:lnTo>
                    <a:pt x="1847" y="20925"/>
                  </a:lnTo>
                  <a:lnTo>
                    <a:pt x="2462" y="21130"/>
                  </a:lnTo>
                  <a:lnTo>
                    <a:pt x="3103" y="21309"/>
                  </a:lnTo>
                  <a:lnTo>
                    <a:pt x="3744" y="21463"/>
                  </a:lnTo>
                  <a:lnTo>
                    <a:pt x="4385" y="21591"/>
                  </a:lnTo>
                  <a:lnTo>
                    <a:pt x="5027" y="21719"/>
                  </a:lnTo>
                  <a:lnTo>
                    <a:pt x="6334" y="21950"/>
                  </a:lnTo>
                  <a:lnTo>
                    <a:pt x="7668" y="22078"/>
                  </a:lnTo>
                  <a:lnTo>
                    <a:pt x="8975" y="22181"/>
                  </a:lnTo>
                  <a:lnTo>
                    <a:pt x="10309" y="22232"/>
                  </a:lnTo>
                  <a:lnTo>
                    <a:pt x="11668" y="22207"/>
                  </a:lnTo>
                  <a:lnTo>
                    <a:pt x="13001" y="22155"/>
                  </a:lnTo>
                  <a:lnTo>
                    <a:pt x="14360" y="22053"/>
                  </a:lnTo>
                  <a:lnTo>
                    <a:pt x="15694" y="21873"/>
                  </a:lnTo>
                  <a:lnTo>
                    <a:pt x="17027" y="21694"/>
                  </a:lnTo>
                  <a:lnTo>
                    <a:pt x="18361" y="21437"/>
                  </a:lnTo>
                  <a:lnTo>
                    <a:pt x="19668" y="21155"/>
                  </a:lnTo>
                  <a:lnTo>
                    <a:pt x="20976" y="20822"/>
                  </a:lnTo>
                  <a:lnTo>
                    <a:pt x="22284" y="20463"/>
                  </a:lnTo>
                  <a:lnTo>
                    <a:pt x="23540" y="20078"/>
                  </a:lnTo>
                  <a:lnTo>
                    <a:pt x="24797" y="19642"/>
                  </a:lnTo>
                  <a:lnTo>
                    <a:pt x="26028" y="19181"/>
                  </a:lnTo>
                  <a:lnTo>
                    <a:pt x="27233" y="18694"/>
                  </a:lnTo>
                  <a:lnTo>
                    <a:pt x="28412" y="18181"/>
                  </a:lnTo>
                  <a:lnTo>
                    <a:pt x="29566" y="17642"/>
                  </a:lnTo>
                  <a:lnTo>
                    <a:pt x="30669" y="17078"/>
                  </a:lnTo>
                  <a:lnTo>
                    <a:pt x="31746" y="16488"/>
                  </a:lnTo>
                  <a:lnTo>
                    <a:pt x="32797" y="15899"/>
                  </a:lnTo>
                  <a:lnTo>
                    <a:pt x="33797" y="15283"/>
                  </a:lnTo>
                  <a:lnTo>
                    <a:pt x="34746" y="14642"/>
                  </a:lnTo>
                  <a:lnTo>
                    <a:pt x="35669" y="13975"/>
                  </a:lnTo>
                  <a:lnTo>
                    <a:pt x="36541" y="13334"/>
                  </a:lnTo>
                  <a:lnTo>
                    <a:pt x="37336" y="12642"/>
                  </a:lnTo>
                  <a:lnTo>
                    <a:pt x="38105" y="11975"/>
                  </a:lnTo>
                  <a:lnTo>
                    <a:pt x="38285" y="12514"/>
                  </a:lnTo>
                  <a:lnTo>
                    <a:pt x="38490" y="13027"/>
                  </a:lnTo>
                  <a:lnTo>
                    <a:pt x="38695" y="13514"/>
                  </a:lnTo>
                  <a:lnTo>
                    <a:pt x="38900" y="14001"/>
                  </a:lnTo>
                  <a:lnTo>
                    <a:pt x="39362" y="14924"/>
                  </a:lnTo>
                  <a:lnTo>
                    <a:pt x="39849" y="15796"/>
                  </a:lnTo>
                  <a:lnTo>
                    <a:pt x="40362" y="16617"/>
                  </a:lnTo>
                  <a:lnTo>
                    <a:pt x="40900" y="17437"/>
                  </a:lnTo>
                  <a:lnTo>
                    <a:pt x="42003" y="19078"/>
                  </a:lnTo>
                  <a:lnTo>
                    <a:pt x="42541" y="19925"/>
                  </a:lnTo>
                  <a:lnTo>
                    <a:pt x="43054" y="20796"/>
                  </a:lnTo>
                  <a:lnTo>
                    <a:pt x="43567" y="21719"/>
                  </a:lnTo>
                  <a:lnTo>
                    <a:pt x="43798" y="22207"/>
                  </a:lnTo>
                  <a:lnTo>
                    <a:pt x="44054" y="22720"/>
                  </a:lnTo>
                  <a:lnTo>
                    <a:pt x="44259" y="23258"/>
                  </a:lnTo>
                  <a:lnTo>
                    <a:pt x="44490" y="23797"/>
                  </a:lnTo>
                  <a:lnTo>
                    <a:pt x="44695" y="24361"/>
                  </a:lnTo>
                  <a:lnTo>
                    <a:pt x="44875" y="24950"/>
                  </a:lnTo>
                  <a:lnTo>
                    <a:pt x="45054" y="25566"/>
                  </a:lnTo>
                  <a:lnTo>
                    <a:pt x="45208" y="26207"/>
                  </a:lnTo>
                  <a:lnTo>
                    <a:pt x="45362" y="26899"/>
                  </a:lnTo>
                  <a:lnTo>
                    <a:pt x="45516" y="27592"/>
                  </a:lnTo>
                  <a:lnTo>
                    <a:pt x="52798" y="26412"/>
                  </a:lnTo>
                  <a:lnTo>
                    <a:pt x="52696" y="25207"/>
                  </a:lnTo>
                  <a:lnTo>
                    <a:pt x="52568" y="23848"/>
                  </a:lnTo>
                  <a:lnTo>
                    <a:pt x="52362" y="22104"/>
                  </a:lnTo>
                  <a:lnTo>
                    <a:pt x="52055" y="20027"/>
                  </a:lnTo>
                  <a:lnTo>
                    <a:pt x="51901" y="18873"/>
                  </a:lnTo>
                  <a:lnTo>
                    <a:pt x="51696" y="17694"/>
                  </a:lnTo>
                  <a:lnTo>
                    <a:pt x="51465" y="16488"/>
                  </a:lnTo>
                  <a:lnTo>
                    <a:pt x="51209" y="15232"/>
                  </a:lnTo>
                  <a:lnTo>
                    <a:pt x="50926" y="13975"/>
                  </a:lnTo>
                  <a:lnTo>
                    <a:pt x="50619" y="12719"/>
                  </a:lnTo>
                  <a:lnTo>
                    <a:pt x="50285" y="11463"/>
                  </a:lnTo>
                  <a:lnTo>
                    <a:pt x="49926" y="10206"/>
                  </a:lnTo>
                  <a:lnTo>
                    <a:pt x="49542" y="8975"/>
                  </a:lnTo>
                  <a:lnTo>
                    <a:pt x="49106" y="7796"/>
                  </a:lnTo>
                  <a:lnTo>
                    <a:pt x="48644" y="6642"/>
                  </a:lnTo>
                  <a:lnTo>
                    <a:pt x="48131" y="5565"/>
                  </a:lnTo>
                  <a:lnTo>
                    <a:pt x="47875" y="5052"/>
                  </a:lnTo>
                  <a:lnTo>
                    <a:pt x="47593" y="4539"/>
                  </a:lnTo>
                  <a:lnTo>
                    <a:pt x="47311" y="4052"/>
                  </a:lnTo>
                  <a:lnTo>
                    <a:pt x="47029" y="3590"/>
                  </a:lnTo>
                  <a:lnTo>
                    <a:pt x="46721" y="3154"/>
                  </a:lnTo>
                  <a:lnTo>
                    <a:pt x="46413" y="2744"/>
                  </a:lnTo>
                  <a:lnTo>
                    <a:pt x="46106" y="2334"/>
                  </a:lnTo>
                  <a:lnTo>
                    <a:pt x="45772" y="1975"/>
                  </a:lnTo>
                  <a:lnTo>
                    <a:pt x="45439" y="1641"/>
                  </a:lnTo>
                  <a:lnTo>
                    <a:pt x="45080" y="1334"/>
                  </a:lnTo>
                  <a:lnTo>
                    <a:pt x="44721" y="1052"/>
                  </a:lnTo>
                  <a:lnTo>
                    <a:pt x="44336" y="795"/>
                  </a:lnTo>
                  <a:lnTo>
                    <a:pt x="43952" y="564"/>
                  </a:lnTo>
                  <a:lnTo>
                    <a:pt x="43567" y="385"/>
                  </a:lnTo>
                  <a:lnTo>
                    <a:pt x="43157" y="231"/>
                  </a:lnTo>
                  <a:lnTo>
                    <a:pt x="42747" y="129"/>
                  </a:lnTo>
                  <a:lnTo>
                    <a:pt x="42311" y="52"/>
                  </a:lnTo>
                  <a:lnTo>
                    <a:pt x="41875" y="0"/>
                  </a:lnTo>
                  <a:close/>
                </a:path>
              </a:pathLst>
            </a:custGeom>
            <a:solidFill>
              <a:srgbClr val="5274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50"/>
            <p:cNvSpPr/>
            <p:nvPr/>
          </p:nvSpPr>
          <p:spPr>
            <a:xfrm>
              <a:off x="2251846" y="3461199"/>
              <a:ext cx="959754" cy="501554"/>
            </a:xfrm>
            <a:custGeom>
              <a:avLst/>
              <a:gdLst/>
              <a:ahLst/>
              <a:cxnLst/>
              <a:rect l="l" t="t" r="r" b="b"/>
              <a:pathLst>
                <a:path w="52799" h="27592" fill="none" extrusionOk="0">
                  <a:moveTo>
                    <a:pt x="8283" y="8155"/>
                  </a:moveTo>
                  <a:lnTo>
                    <a:pt x="8283" y="8155"/>
                  </a:lnTo>
                  <a:lnTo>
                    <a:pt x="8924" y="7924"/>
                  </a:lnTo>
                  <a:lnTo>
                    <a:pt x="10822" y="7257"/>
                  </a:lnTo>
                  <a:lnTo>
                    <a:pt x="12206" y="6796"/>
                  </a:lnTo>
                  <a:lnTo>
                    <a:pt x="13822" y="6257"/>
                  </a:lnTo>
                  <a:lnTo>
                    <a:pt x="15694" y="5667"/>
                  </a:lnTo>
                  <a:lnTo>
                    <a:pt x="17796" y="5052"/>
                  </a:lnTo>
                  <a:lnTo>
                    <a:pt x="20130" y="4385"/>
                  </a:lnTo>
                  <a:lnTo>
                    <a:pt x="22643" y="3718"/>
                  </a:lnTo>
                  <a:lnTo>
                    <a:pt x="25335" y="3052"/>
                  </a:lnTo>
                  <a:lnTo>
                    <a:pt x="28182" y="2385"/>
                  </a:lnTo>
                  <a:lnTo>
                    <a:pt x="31207" y="1718"/>
                  </a:lnTo>
                  <a:lnTo>
                    <a:pt x="32746" y="1411"/>
                  </a:lnTo>
                  <a:lnTo>
                    <a:pt x="34336" y="1129"/>
                  </a:lnTo>
                  <a:lnTo>
                    <a:pt x="35951" y="821"/>
                  </a:lnTo>
                  <a:lnTo>
                    <a:pt x="37592" y="564"/>
                  </a:lnTo>
                  <a:lnTo>
                    <a:pt x="39259" y="308"/>
                  </a:lnTo>
                  <a:lnTo>
                    <a:pt x="40952" y="52"/>
                  </a:lnTo>
                  <a:lnTo>
                    <a:pt x="40952" y="52"/>
                  </a:lnTo>
                  <a:lnTo>
                    <a:pt x="41413" y="26"/>
                  </a:lnTo>
                  <a:lnTo>
                    <a:pt x="41875" y="0"/>
                  </a:lnTo>
                  <a:lnTo>
                    <a:pt x="42311" y="52"/>
                  </a:lnTo>
                  <a:lnTo>
                    <a:pt x="42747" y="129"/>
                  </a:lnTo>
                  <a:lnTo>
                    <a:pt x="43157" y="231"/>
                  </a:lnTo>
                  <a:lnTo>
                    <a:pt x="43567" y="385"/>
                  </a:lnTo>
                  <a:lnTo>
                    <a:pt x="43952" y="564"/>
                  </a:lnTo>
                  <a:lnTo>
                    <a:pt x="44336" y="795"/>
                  </a:lnTo>
                  <a:lnTo>
                    <a:pt x="44721" y="1052"/>
                  </a:lnTo>
                  <a:lnTo>
                    <a:pt x="45080" y="1334"/>
                  </a:lnTo>
                  <a:lnTo>
                    <a:pt x="45439" y="1641"/>
                  </a:lnTo>
                  <a:lnTo>
                    <a:pt x="45772" y="1975"/>
                  </a:lnTo>
                  <a:lnTo>
                    <a:pt x="46106" y="2334"/>
                  </a:lnTo>
                  <a:lnTo>
                    <a:pt x="46413" y="2744"/>
                  </a:lnTo>
                  <a:lnTo>
                    <a:pt x="46721" y="3154"/>
                  </a:lnTo>
                  <a:lnTo>
                    <a:pt x="47029" y="3590"/>
                  </a:lnTo>
                  <a:lnTo>
                    <a:pt x="47311" y="4052"/>
                  </a:lnTo>
                  <a:lnTo>
                    <a:pt x="47593" y="4539"/>
                  </a:lnTo>
                  <a:lnTo>
                    <a:pt x="47875" y="5052"/>
                  </a:lnTo>
                  <a:lnTo>
                    <a:pt x="48131" y="5565"/>
                  </a:lnTo>
                  <a:lnTo>
                    <a:pt x="48644" y="6642"/>
                  </a:lnTo>
                  <a:lnTo>
                    <a:pt x="49106" y="7796"/>
                  </a:lnTo>
                  <a:lnTo>
                    <a:pt x="49542" y="8975"/>
                  </a:lnTo>
                  <a:lnTo>
                    <a:pt x="49926" y="10206"/>
                  </a:lnTo>
                  <a:lnTo>
                    <a:pt x="50285" y="11463"/>
                  </a:lnTo>
                  <a:lnTo>
                    <a:pt x="50619" y="12719"/>
                  </a:lnTo>
                  <a:lnTo>
                    <a:pt x="50926" y="13975"/>
                  </a:lnTo>
                  <a:lnTo>
                    <a:pt x="51209" y="15232"/>
                  </a:lnTo>
                  <a:lnTo>
                    <a:pt x="51465" y="16488"/>
                  </a:lnTo>
                  <a:lnTo>
                    <a:pt x="51696" y="17694"/>
                  </a:lnTo>
                  <a:lnTo>
                    <a:pt x="51901" y="18873"/>
                  </a:lnTo>
                  <a:lnTo>
                    <a:pt x="52055" y="20027"/>
                  </a:lnTo>
                  <a:lnTo>
                    <a:pt x="52362" y="22104"/>
                  </a:lnTo>
                  <a:lnTo>
                    <a:pt x="52568" y="23848"/>
                  </a:lnTo>
                  <a:lnTo>
                    <a:pt x="52696" y="25207"/>
                  </a:lnTo>
                  <a:lnTo>
                    <a:pt x="52798" y="26412"/>
                  </a:lnTo>
                  <a:lnTo>
                    <a:pt x="45516" y="27592"/>
                  </a:lnTo>
                  <a:lnTo>
                    <a:pt x="45516" y="27592"/>
                  </a:lnTo>
                  <a:lnTo>
                    <a:pt x="45362" y="26899"/>
                  </a:lnTo>
                  <a:lnTo>
                    <a:pt x="45208" y="26207"/>
                  </a:lnTo>
                  <a:lnTo>
                    <a:pt x="45054" y="25566"/>
                  </a:lnTo>
                  <a:lnTo>
                    <a:pt x="44875" y="24950"/>
                  </a:lnTo>
                  <a:lnTo>
                    <a:pt x="44695" y="24361"/>
                  </a:lnTo>
                  <a:lnTo>
                    <a:pt x="44490" y="23797"/>
                  </a:lnTo>
                  <a:lnTo>
                    <a:pt x="44259" y="23258"/>
                  </a:lnTo>
                  <a:lnTo>
                    <a:pt x="44054" y="22720"/>
                  </a:lnTo>
                  <a:lnTo>
                    <a:pt x="43798" y="22207"/>
                  </a:lnTo>
                  <a:lnTo>
                    <a:pt x="43567" y="21719"/>
                  </a:lnTo>
                  <a:lnTo>
                    <a:pt x="43054" y="20796"/>
                  </a:lnTo>
                  <a:lnTo>
                    <a:pt x="42541" y="19925"/>
                  </a:lnTo>
                  <a:lnTo>
                    <a:pt x="42003" y="19078"/>
                  </a:lnTo>
                  <a:lnTo>
                    <a:pt x="40900" y="17437"/>
                  </a:lnTo>
                  <a:lnTo>
                    <a:pt x="40362" y="16617"/>
                  </a:lnTo>
                  <a:lnTo>
                    <a:pt x="39849" y="15796"/>
                  </a:lnTo>
                  <a:lnTo>
                    <a:pt x="39362" y="14924"/>
                  </a:lnTo>
                  <a:lnTo>
                    <a:pt x="38900" y="14001"/>
                  </a:lnTo>
                  <a:lnTo>
                    <a:pt x="38695" y="13514"/>
                  </a:lnTo>
                  <a:lnTo>
                    <a:pt x="38490" y="13027"/>
                  </a:lnTo>
                  <a:lnTo>
                    <a:pt x="38285" y="12514"/>
                  </a:lnTo>
                  <a:lnTo>
                    <a:pt x="38105" y="11975"/>
                  </a:lnTo>
                  <a:lnTo>
                    <a:pt x="38105" y="11975"/>
                  </a:lnTo>
                  <a:lnTo>
                    <a:pt x="37336" y="12642"/>
                  </a:lnTo>
                  <a:lnTo>
                    <a:pt x="36541" y="13334"/>
                  </a:lnTo>
                  <a:lnTo>
                    <a:pt x="35669" y="13975"/>
                  </a:lnTo>
                  <a:lnTo>
                    <a:pt x="34746" y="14642"/>
                  </a:lnTo>
                  <a:lnTo>
                    <a:pt x="33797" y="15283"/>
                  </a:lnTo>
                  <a:lnTo>
                    <a:pt x="32797" y="15899"/>
                  </a:lnTo>
                  <a:lnTo>
                    <a:pt x="31746" y="16488"/>
                  </a:lnTo>
                  <a:lnTo>
                    <a:pt x="30669" y="17078"/>
                  </a:lnTo>
                  <a:lnTo>
                    <a:pt x="29566" y="17642"/>
                  </a:lnTo>
                  <a:lnTo>
                    <a:pt x="28412" y="18181"/>
                  </a:lnTo>
                  <a:lnTo>
                    <a:pt x="27233" y="18694"/>
                  </a:lnTo>
                  <a:lnTo>
                    <a:pt x="26028" y="19181"/>
                  </a:lnTo>
                  <a:lnTo>
                    <a:pt x="24797" y="19642"/>
                  </a:lnTo>
                  <a:lnTo>
                    <a:pt x="23540" y="20078"/>
                  </a:lnTo>
                  <a:lnTo>
                    <a:pt x="22284" y="20463"/>
                  </a:lnTo>
                  <a:lnTo>
                    <a:pt x="20976" y="20822"/>
                  </a:lnTo>
                  <a:lnTo>
                    <a:pt x="19668" y="21155"/>
                  </a:lnTo>
                  <a:lnTo>
                    <a:pt x="18361" y="21437"/>
                  </a:lnTo>
                  <a:lnTo>
                    <a:pt x="17027" y="21694"/>
                  </a:lnTo>
                  <a:lnTo>
                    <a:pt x="15694" y="21873"/>
                  </a:lnTo>
                  <a:lnTo>
                    <a:pt x="14360" y="22053"/>
                  </a:lnTo>
                  <a:lnTo>
                    <a:pt x="13001" y="22155"/>
                  </a:lnTo>
                  <a:lnTo>
                    <a:pt x="11668" y="22207"/>
                  </a:lnTo>
                  <a:lnTo>
                    <a:pt x="10309" y="22232"/>
                  </a:lnTo>
                  <a:lnTo>
                    <a:pt x="8975" y="22181"/>
                  </a:lnTo>
                  <a:lnTo>
                    <a:pt x="7668" y="22078"/>
                  </a:lnTo>
                  <a:lnTo>
                    <a:pt x="6334" y="21950"/>
                  </a:lnTo>
                  <a:lnTo>
                    <a:pt x="5027" y="21719"/>
                  </a:lnTo>
                  <a:lnTo>
                    <a:pt x="4385" y="21591"/>
                  </a:lnTo>
                  <a:lnTo>
                    <a:pt x="3744" y="21463"/>
                  </a:lnTo>
                  <a:lnTo>
                    <a:pt x="3103" y="21309"/>
                  </a:lnTo>
                  <a:lnTo>
                    <a:pt x="2462" y="21130"/>
                  </a:lnTo>
                  <a:lnTo>
                    <a:pt x="1847" y="20925"/>
                  </a:lnTo>
                  <a:lnTo>
                    <a:pt x="1231" y="20719"/>
                  </a:lnTo>
                  <a:lnTo>
                    <a:pt x="616" y="20514"/>
                  </a:lnTo>
                  <a:lnTo>
                    <a:pt x="1" y="20258"/>
                  </a:lnTo>
                  <a:lnTo>
                    <a:pt x="1" y="20258"/>
                  </a:lnTo>
                  <a:lnTo>
                    <a:pt x="693" y="18514"/>
                  </a:lnTo>
                  <a:lnTo>
                    <a:pt x="1283" y="17104"/>
                  </a:lnTo>
                  <a:lnTo>
                    <a:pt x="1821" y="15924"/>
                  </a:lnTo>
                  <a:lnTo>
                    <a:pt x="2334" y="14950"/>
                  </a:lnTo>
                  <a:lnTo>
                    <a:pt x="2873" y="14052"/>
                  </a:lnTo>
                  <a:lnTo>
                    <a:pt x="3411" y="13181"/>
                  </a:lnTo>
                  <a:lnTo>
                    <a:pt x="4719" y="11180"/>
                  </a:lnTo>
                  <a:lnTo>
                    <a:pt x="4719" y="11180"/>
                  </a:lnTo>
                  <a:lnTo>
                    <a:pt x="5027" y="10719"/>
                  </a:lnTo>
                  <a:lnTo>
                    <a:pt x="5360" y="10309"/>
                  </a:lnTo>
                  <a:lnTo>
                    <a:pt x="5668" y="9924"/>
                  </a:lnTo>
                  <a:lnTo>
                    <a:pt x="5975" y="9616"/>
                  </a:lnTo>
                  <a:lnTo>
                    <a:pt x="6283" y="9334"/>
                  </a:lnTo>
                  <a:lnTo>
                    <a:pt x="6591" y="9078"/>
                  </a:lnTo>
                  <a:lnTo>
                    <a:pt x="6873" y="8873"/>
                  </a:lnTo>
                  <a:lnTo>
                    <a:pt x="7129" y="8693"/>
                  </a:lnTo>
                  <a:lnTo>
                    <a:pt x="7591" y="8437"/>
                  </a:lnTo>
                  <a:lnTo>
                    <a:pt x="7950" y="8257"/>
                  </a:lnTo>
                  <a:lnTo>
                    <a:pt x="8181" y="8180"/>
                  </a:lnTo>
                  <a:lnTo>
                    <a:pt x="8283" y="815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50"/>
            <p:cNvSpPr/>
            <p:nvPr/>
          </p:nvSpPr>
          <p:spPr>
            <a:xfrm>
              <a:off x="2281676" y="3461199"/>
              <a:ext cx="920599" cy="392943"/>
            </a:xfrm>
            <a:custGeom>
              <a:avLst/>
              <a:gdLst/>
              <a:ahLst/>
              <a:cxnLst/>
              <a:rect l="l" t="t" r="r" b="b"/>
              <a:pathLst>
                <a:path w="50645" h="21617" extrusionOk="0">
                  <a:moveTo>
                    <a:pt x="1206" y="14078"/>
                  </a:moveTo>
                  <a:lnTo>
                    <a:pt x="974" y="14488"/>
                  </a:lnTo>
                  <a:lnTo>
                    <a:pt x="1052" y="14360"/>
                  </a:lnTo>
                  <a:lnTo>
                    <a:pt x="1211" y="14078"/>
                  </a:lnTo>
                  <a:lnTo>
                    <a:pt x="1211" y="14078"/>
                  </a:lnTo>
                  <a:lnTo>
                    <a:pt x="1206" y="14078"/>
                  </a:lnTo>
                  <a:close/>
                  <a:moveTo>
                    <a:pt x="974" y="14488"/>
                  </a:moveTo>
                  <a:lnTo>
                    <a:pt x="974" y="14488"/>
                  </a:lnTo>
                  <a:lnTo>
                    <a:pt x="974" y="14488"/>
                  </a:lnTo>
                  <a:lnTo>
                    <a:pt x="974" y="14488"/>
                  </a:lnTo>
                  <a:close/>
                  <a:moveTo>
                    <a:pt x="974" y="14488"/>
                  </a:moveTo>
                  <a:lnTo>
                    <a:pt x="693" y="14950"/>
                  </a:lnTo>
                  <a:lnTo>
                    <a:pt x="360" y="15591"/>
                  </a:lnTo>
                  <a:lnTo>
                    <a:pt x="1" y="16309"/>
                  </a:lnTo>
                  <a:lnTo>
                    <a:pt x="488" y="15360"/>
                  </a:lnTo>
                  <a:lnTo>
                    <a:pt x="873" y="14668"/>
                  </a:lnTo>
                  <a:lnTo>
                    <a:pt x="974" y="14488"/>
                  </a:lnTo>
                  <a:close/>
                  <a:moveTo>
                    <a:pt x="40029" y="0"/>
                  </a:moveTo>
                  <a:lnTo>
                    <a:pt x="39670" y="26"/>
                  </a:lnTo>
                  <a:lnTo>
                    <a:pt x="39311" y="52"/>
                  </a:lnTo>
                  <a:lnTo>
                    <a:pt x="37618" y="308"/>
                  </a:lnTo>
                  <a:lnTo>
                    <a:pt x="35951" y="564"/>
                  </a:lnTo>
                  <a:lnTo>
                    <a:pt x="34310" y="821"/>
                  </a:lnTo>
                  <a:lnTo>
                    <a:pt x="32695" y="1129"/>
                  </a:lnTo>
                  <a:lnTo>
                    <a:pt x="31105" y="1411"/>
                  </a:lnTo>
                  <a:lnTo>
                    <a:pt x="29566" y="1718"/>
                  </a:lnTo>
                  <a:lnTo>
                    <a:pt x="26541" y="2385"/>
                  </a:lnTo>
                  <a:lnTo>
                    <a:pt x="23694" y="3052"/>
                  </a:lnTo>
                  <a:lnTo>
                    <a:pt x="21002" y="3718"/>
                  </a:lnTo>
                  <a:lnTo>
                    <a:pt x="18489" y="4385"/>
                  </a:lnTo>
                  <a:lnTo>
                    <a:pt x="16155" y="5052"/>
                  </a:lnTo>
                  <a:lnTo>
                    <a:pt x="14053" y="5667"/>
                  </a:lnTo>
                  <a:lnTo>
                    <a:pt x="12181" y="6257"/>
                  </a:lnTo>
                  <a:lnTo>
                    <a:pt x="10565" y="6796"/>
                  </a:lnTo>
                  <a:lnTo>
                    <a:pt x="9181" y="7257"/>
                  </a:lnTo>
                  <a:lnTo>
                    <a:pt x="7283" y="7924"/>
                  </a:lnTo>
                  <a:lnTo>
                    <a:pt x="6642" y="8155"/>
                  </a:lnTo>
                  <a:lnTo>
                    <a:pt x="6540" y="8180"/>
                  </a:lnTo>
                  <a:lnTo>
                    <a:pt x="6309" y="8257"/>
                  </a:lnTo>
                  <a:lnTo>
                    <a:pt x="5950" y="8437"/>
                  </a:lnTo>
                  <a:lnTo>
                    <a:pt x="5488" y="8693"/>
                  </a:lnTo>
                  <a:lnTo>
                    <a:pt x="5232" y="8873"/>
                  </a:lnTo>
                  <a:lnTo>
                    <a:pt x="4950" y="9078"/>
                  </a:lnTo>
                  <a:lnTo>
                    <a:pt x="4642" y="9334"/>
                  </a:lnTo>
                  <a:lnTo>
                    <a:pt x="4334" y="9616"/>
                  </a:lnTo>
                  <a:lnTo>
                    <a:pt x="4027" y="9924"/>
                  </a:lnTo>
                  <a:lnTo>
                    <a:pt x="3719" y="10309"/>
                  </a:lnTo>
                  <a:lnTo>
                    <a:pt x="3386" y="10719"/>
                  </a:lnTo>
                  <a:lnTo>
                    <a:pt x="3078" y="11180"/>
                  </a:lnTo>
                  <a:lnTo>
                    <a:pt x="2155" y="12565"/>
                  </a:lnTo>
                  <a:lnTo>
                    <a:pt x="1385" y="13770"/>
                  </a:lnTo>
                  <a:lnTo>
                    <a:pt x="1211" y="14078"/>
                  </a:lnTo>
                  <a:lnTo>
                    <a:pt x="1211" y="14078"/>
                  </a:lnTo>
                  <a:lnTo>
                    <a:pt x="1821" y="14104"/>
                  </a:lnTo>
                  <a:lnTo>
                    <a:pt x="3565" y="14155"/>
                  </a:lnTo>
                  <a:lnTo>
                    <a:pt x="6283" y="14283"/>
                  </a:lnTo>
                  <a:lnTo>
                    <a:pt x="7976" y="14386"/>
                  </a:lnTo>
                  <a:lnTo>
                    <a:pt x="9847" y="14514"/>
                  </a:lnTo>
                  <a:lnTo>
                    <a:pt x="11899" y="14668"/>
                  </a:lnTo>
                  <a:lnTo>
                    <a:pt x="14104" y="14847"/>
                  </a:lnTo>
                  <a:lnTo>
                    <a:pt x="16438" y="15052"/>
                  </a:lnTo>
                  <a:lnTo>
                    <a:pt x="18874" y="15335"/>
                  </a:lnTo>
                  <a:lnTo>
                    <a:pt x="21438" y="15642"/>
                  </a:lnTo>
                  <a:lnTo>
                    <a:pt x="24079" y="15976"/>
                  </a:lnTo>
                  <a:lnTo>
                    <a:pt x="26771" y="16386"/>
                  </a:lnTo>
                  <a:lnTo>
                    <a:pt x="29515" y="16822"/>
                  </a:lnTo>
                  <a:lnTo>
                    <a:pt x="30515" y="16258"/>
                  </a:lnTo>
                  <a:lnTo>
                    <a:pt x="31490" y="15694"/>
                  </a:lnTo>
                  <a:lnTo>
                    <a:pt x="32413" y="15104"/>
                  </a:lnTo>
                  <a:lnTo>
                    <a:pt x="33310" y="14488"/>
                  </a:lnTo>
                  <a:lnTo>
                    <a:pt x="34182" y="13873"/>
                  </a:lnTo>
                  <a:lnTo>
                    <a:pt x="34977" y="13257"/>
                  </a:lnTo>
                  <a:lnTo>
                    <a:pt x="35746" y="12616"/>
                  </a:lnTo>
                  <a:lnTo>
                    <a:pt x="36464" y="11975"/>
                  </a:lnTo>
                  <a:lnTo>
                    <a:pt x="36644" y="12514"/>
                  </a:lnTo>
                  <a:lnTo>
                    <a:pt x="36849" y="13027"/>
                  </a:lnTo>
                  <a:lnTo>
                    <a:pt x="37054" y="13540"/>
                  </a:lnTo>
                  <a:lnTo>
                    <a:pt x="37285" y="14027"/>
                  </a:lnTo>
                  <a:lnTo>
                    <a:pt x="37746" y="14950"/>
                  </a:lnTo>
                  <a:lnTo>
                    <a:pt x="38234" y="15822"/>
                  </a:lnTo>
                  <a:lnTo>
                    <a:pt x="38772" y="16668"/>
                  </a:lnTo>
                  <a:lnTo>
                    <a:pt x="39311" y="17514"/>
                  </a:lnTo>
                  <a:lnTo>
                    <a:pt x="40413" y="19155"/>
                  </a:lnTo>
                  <a:lnTo>
                    <a:pt x="45311" y="20360"/>
                  </a:lnTo>
                  <a:lnTo>
                    <a:pt x="50645" y="21617"/>
                  </a:lnTo>
                  <a:lnTo>
                    <a:pt x="50439" y="20104"/>
                  </a:lnTo>
                  <a:lnTo>
                    <a:pt x="50183" y="18489"/>
                  </a:lnTo>
                  <a:lnTo>
                    <a:pt x="49875" y="16796"/>
                  </a:lnTo>
                  <a:lnTo>
                    <a:pt x="49516" y="15027"/>
                  </a:lnTo>
                  <a:lnTo>
                    <a:pt x="49106" y="13232"/>
                  </a:lnTo>
                  <a:lnTo>
                    <a:pt x="48901" y="12334"/>
                  </a:lnTo>
                  <a:lnTo>
                    <a:pt x="48644" y="11437"/>
                  </a:lnTo>
                  <a:lnTo>
                    <a:pt x="48388" y="10539"/>
                  </a:lnTo>
                  <a:lnTo>
                    <a:pt x="48132" y="9668"/>
                  </a:lnTo>
                  <a:lnTo>
                    <a:pt x="47824" y="8796"/>
                  </a:lnTo>
                  <a:lnTo>
                    <a:pt x="47516" y="7949"/>
                  </a:lnTo>
                  <a:lnTo>
                    <a:pt x="47208" y="7129"/>
                  </a:lnTo>
                  <a:lnTo>
                    <a:pt x="46849" y="6334"/>
                  </a:lnTo>
                  <a:lnTo>
                    <a:pt x="46490" y="5565"/>
                  </a:lnTo>
                  <a:lnTo>
                    <a:pt x="46131" y="4847"/>
                  </a:lnTo>
                  <a:lnTo>
                    <a:pt x="45721" y="4129"/>
                  </a:lnTo>
                  <a:lnTo>
                    <a:pt x="45311" y="3488"/>
                  </a:lnTo>
                  <a:lnTo>
                    <a:pt x="44875" y="2872"/>
                  </a:lnTo>
                  <a:lnTo>
                    <a:pt x="44439" y="2308"/>
                  </a:lnTo>
                  <a:lnTo>
                    <a:pt x="43952" y="1795"/>
                  </a:lnTo>
                  <a:lnTo>
                    <a:pt x="43465" y="1359"/>
                  </a:lnTo>
                  <a:lnTo>
                    <a:pt x="43208" y="1154"/>
                  </a:lnTo>
                  <a:lnTo>
                    <a:pt x="42952" y="949"/>
                  </a:lnTo>
                  <a:lnTo>
                    <a:pt x="42670" y="770"/>
                  </a:lnTo>
                  <a:lnTo>
                    <a:pt x="42413" y="616"/>
                  </a:lnTo>
                  <a:lnTo>
                    <a:pt x="42131" y="488"/>
                  </a:lnTo>
                  <a:lnTo>
                    <a:pt x="41849" y="359"/>
                  </a:lnTo>
                  <a:lnTo>
                    <a:pt x="41567" y="257"/>
                  </a:lnTo>
                  <a:lnTo>
                    <a:pt x="41259" y="154"/>
                  </a:lnTo>
                  <a:lnTo>
                    <a:pt x="40952" y="103"/>
                  </a:lnTo>
                  <a:lnTo>
                    <a:pt x="40670" y="52"/>
                  </a:lnTo>
                  <a:lnTo>
                    <a:pt x="40336" y="26"/>
                  </a:lnTo>
                  <a:lnTo>
                    <a:pt x="400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50"/>
            <p:cNvSpPr/>
            <p:nvPr/>
          </p:nvSpPr>
          <p:spPr>
            <a:xfrm>
              <a:off x="2281676" y="3461199"/>
              <a:ext cx="920599" cy="392943"/>
            </a:xfrm>
            <a:custGeom>
              <a:avLst/>
              <a:gdLst/>
              <a:ahLst/>
              <a:cxnLst/>
              <a:rect l="l" t="t" r="r" b="b"/>
              <a:pathLst>
                <a:path w="50645" h="21617" fill="none" extrusionOk="0">
                  <a:moveTo>
                    <a:pt x="40029" y="0"/>
                  </a:moveTo>
                  <a:lnTo>
                    <a:pt x="40029" y="0"/>
                  </a:lnTo>
                  <a:lnTo>
                    <a:pt x="39670" y="26"/>
                  </a:lnTo>
                  <a:lnTo>
                    <a:pt x="39311" y="52"/>
                  </a:lnTo>
                  <a:lnTo>
                    <a:pt x="39311" y="52"/>
                  </a:lnTo>
                  <a:lnTo>
                    <a:pt x="37618" y="308"/>
                  </a:lnTo>
                  <a:lnTo>
                    <a:pt x="35951" y="564"/>
                  </a:lnTo>
                  <a:lnTo>
                    <a:pt x="34310" y="821"/>
                  </a:lnTo>
                  <a:lnTo>
                    <a:pt x="32695" y="1129"/>
                  </a:lnTo>
                  <a:lnTo>
                    <a:pt x="31105" y="1411"/>
                  </a:lnTo>
                  <a:lnTo>
                    <a:pt x="29566" y="1718"/>
                  </a:lnTo>
                  <a:lnTo>
                    <a:pt x="26541" y="2385"/>
                  </a:lnTo>
                  <a:lnTo>
                    <a:pt x="23694" y="3052"/>
                  </a:lnTo>
                  <a:lnTo>
                    <a:pt x="21002" y="3718"/>
                  </a:lnTo>
                  <a:lnTo>
                    <a:pt x="18489" y="4385"/>
                  </a:lnTo>
                  <a:lnTo>
                    <a:pt x="16155" y="5052"/>
                  </a:lnTo>
                  <a:lnTo>
                    <a:pt x="14053" y="5667"/>
                  </a:lnTo>
                  <a:lnTo>
                    <a:pt x="12181" y="6257"/>
                  </a:lnTo>
                  <a:lnTo>
                    <a:pt x="10565" y="6796"/>
                  </a:lnTo>
                  <a:lnTo>
                    <a:pt x="9181" y="7257"/>
                  </a:lnTo>
                  <a:lnTo>
                    <a:pt x="7283" y="7924"/>
                  </a:lnTo>
                  <a:lnTo>
                    <a:pt x="6642" y="8155"/>
                  </a:lnTo>
                  <a:lnTo>
                    <a:pt x="6642" y="8155"/>
                  </a:lnTo>
                  <a:lnTo>
                    <a:pt x="6540" y="8180"/>
                  </a:lnTo>
                  <a:lnTo>
                    <a:pt x="6309" y="8257"/>
                  </a:lnTo>
                  <a:lnTo>
                    <a:pt x="5950" y="8437"/>
                  </a:lnTo>
                  <a:lnTo>
                    <a:pt x="5488" y="8693"/>
                  </a:lnTo>
                  <a:lnTo>
                    <a:pt x="5232" y="8873"/>
                  </a:lnTo>
                  <a:lnTo>
                    <a:pt x="4950" y="9078"/>
                  </a:lnTo>
                  <a:lnTo>
                    <a:pt x="4642" y="9334"/>
                  </a:lnTo>
                  <a:lnTo>
                    <a:pt x="4334" y="9616"/>
                  </a:lnTo>
                  <a:lnTo>
                    <a:pt x="4027" y="9924"/>
                  </a:lnTo>
                  <a:lnTo>
                    <a:pt x="3719" y="10309"/>
                  </a:lnTo>
                  <a:lnTo>
                    <a:pt x="3386" y="10719"/>
                  </a:lnTo>
                  <a:lnTo>
                    <a:pt x="3078" y="11180"/>
                  </a:lnTo>
                  <a:lnTo>
                    <a:pt x="3078" y="11180"/>
                  </a:lnTo>
                  <a:lnTo>
                    <a:pt x="2155" y="12565"/>
                  </a:lnTo>
                  <a:lnTo>
                    <a:pt x="1385" y="13770"/>
                  </a:lnTo>
                  <a:lnTo>
                    <a:pt x="1052" y="14360"/>
                  </a:lnTo>
                  <a:lnTo>
                    <a:pt x="693" y="14950"/>
                  </a:lnTo>
                  <a:lnTo>
                    <a:pt x="360" y="15591"/>
                  </a:lnTo>
                  <a:lnTo>
                    <a:pt x="1" y="16309"/>
                  </a:lnTo>
                  <a:lnTo>
                    <a:pt x="1" y="16309"/>
                  </a:lnTo>
                  <a:lnTo>
                    <a:pt x="488" y="15360"/>
                  </a:lnTo>
                  <a:lnTo>
                    <a:pt x="873" y="14668"/>
                  </a:lnTo>
                  <a:lnTo>
                    <a:pt x="1206" y="14078"/>
                  </a:lnTo>
                  <a:lnTo>
                    <a:pt x="1206" y="14078"/>
                  </a:lnTo>
                  <a:lnTo>
                    <a:pt x="1821" y="14104"/>
                  </a:lnTo>
                  <a:lnTo>
                    <a:pt x="3565" y="14155"/>
                  </a:lnTo>
                  <a:lnTo>
                    <a:pt x="6283" y="14283"/>
                  </a:lnTo>
                  <a:lnTo>
                    <a:pt x="7976" y="14386"/>
                  </a:lnTo>
                  <a:lnTo>
                    <a:pt x="9847" y="14514"/>
                  </a:lnTo>
                  <a:lnTo>
                    <a:pt x="11899" y="14668"/>
                  </a:lnTo>
                  <a:lnTo>
                    <a:pt x="14104" y="14847"/>
                  </a:lnTo>
                  <a:lnTo>
                    <a:pt x="16438" y="15052"/>
                  </a:lnTo>
                  <a:lnTo>
                    <a:pt x="18874" y="15335"/>
                  </a:lnTo>
                  <a:lnTo>
                    <a:pt x="21438" y="15642"/>
                  </a:lnTo>
                  <a:lnTo>
                    <a:pt x="24079" y="15976"/>
                  </a:lnTo>
                  <a:lnTo>
                    <a:pt x="26771" y="16386"/>
                  </a:lnTo>
                  <a:lnTo>
                    <a:pt x="29515" y="16822"/>
                  </a:lnTo>
                  <a:lnTo>
                    <a:pt x="29515" y="16822"/>
                  </a:lnTo>
                  <a:lnTo>
                    <a:pt x="30515" y="16258"/>
                  </a:lnTo>
                  <a:lnTo>
                    <a:pt x="31490" y="15694"/>
                  </a:lnTo>
                  <a:lnTo>
                    <a:pt x="32413" y="15104"/>
                  </a:lnTo>
                  <a:lnTo>
                    <a:pt x="33310" y="14488"/>
                  </a:lnTo>
                  <a:lnTo>
                    <a:pt x="34182" y="13873"/>
                  </a:lnTo>
                  <a:lnTo>
                    <a:pt x="34977" y="13257"/>
                  </a:lnTo>
                  <a:lnTo>
                    <a:pt x="35746" y="12616"/>
                  </a:lnTo>
                  <a:lnTo>
                    <a:pt x="36464" y="11975"/>
                  </a:lnTo>
                  <a:lnTo>
                    <a:pt x="36464" y="11975"/>
                  </a:lnTo>
                  <a:lnTo>
                    <a:pt x="36644" y="12514"/>
                  </a:lnTo>
                  <a:lnTo>
                    <a:pt x="36849" y="13027"/>
                  </a:lnTo>
                  <a:lnTo>
                    <a:pt x="37054" y="13540"/>
                  </a:lnTo>
                  <a:lnTo>
                    <a:pt x="37285" y="14027"/>
                  </a:lnTo>
                  <a:lnTo>
                    <a:pt x="37746" y="14950"/>
                  </a:lnTo>
                  <a:lnTo>
                    <a:pt x="38234" y="15822"/>
                  </a:lnTo>
                  <a:lnTo>
                    <a:pt x="38772" y="16668"/>
                  </a:lnTo>
                  <a:lnTo>
                    <a:pt x="39311" y="17514"/>
                  </a:lnTo>
                  <a:lnTo>
                    <a:pt x="40413" y="19155"/>
                  </a:lnTo>
                  <a:lnTo>
                    <a:pt x="40413" y="19155"/>
                  </a:lnTo>
                  <a:lnTo>
                    <a:pt x="45311" y="20360"/>
                  </a:lnTo>
                  <a:lnTo>
                    <a:pt x="50645" y="21617"/>
                  </a:lnTo>
                  <a:lnTo>
                    <a:pt x="50645" y="21617"/>
                  </a:lnTo>
                  <a:lnTo>
                    <a:pt x="50439" y="20104"/>
                  </a:lnTo>
                  <a:lnTo>
                    <a:pt x="50183" y="18489"/>
                  </a:lnTo>
                  <a:lnTo>
                    <a:pt x="49875" y="16796"/>
                  </a:lnTo>
                  <a:lnTo>
                    <a:pt x="49516" y="15027"/>
                  </a:lnTo>
                  <a:lnTo>
                    <a:pt x="49106" y="13232"/>
                  </a:lnTo>
                  <a:lnTo>
                    <a:pt x="48901" y="12334"/>
                  </a:lnTo>
                  <a:lnTo>
                    <a:pt x="48644" y="11437"/>
                  </a:lnTo>
                  <a:lnTo>
                    <a:pt x="48388" y="10539"/>
                  </a:lnTo>
                  <a:lnTo>
                    <a:pt x="48132" y="9668"/>
                  </a:lnTo>
                  <a:lnTo>
                    <a:pt x="47824" y="8796"/>
                  </a:lnTo>
                  <a:lnTo>
                    <a:pt x="47516" y="7949"/>
                  </a:lnTo>
                  <a:lnTo>
                    <a:pt x="47208" y="7129"/>
                  </a:lnTo>
                  <a:lnTo>
                    <a:pt x="46849" y="6334"/>
                  </a:lnTo>
                  <a:lnTo>
                    <a:pt x="46490" y="5565"/>
                  </a:lnTo>
                  <a:lnTo>
                    <a:pt x="46131" y="4847"/>
                  </a:lnTo>
                  <a:lnTo>
                    <a:pt x="45721" y="4129"/>
                  </a:lnTo>
                  <a:lnTo>
                    <a:pt x="45311" y="3488"/>
                  </a:lnTo>
                  <a:lnTo>
                    <a:pt x="44875" y="2872"/>
                  </a:lnTo>
                  <a:lnTo>
                    <a:pt x="44439" y="2308"/>
                  </a:lnTo>
                  <a:lnTo>
                    <a:pt x="43952" y="1795"/>
                  </a:lnTo>
                  <a:lnTo>
                    <a:pt x="43465" y="1359"/>
                  </a:lnTo>
                  <a:lnTo>
                    <a:pt x="43208" y="1154"/>
                  </a:lnTo>
                  <a:lnTo>
                    <a:pt x="42952" y="949"/>
                  </a:lnTo>
                  <a:lnTo>
                    <a:pt x="42670" y="770"/>
                  </a:lnTo>
                  <a:lnTo>
                    <a:pt x="42413" y="616"/>
                  </a:lnTo>
                  <a:lnTo>
                    <a:pt x="42131" y="488"/>
                  </a:lnTo>
                  <a:lnTo>
                    <a:pt x="41849" y="359"/>
                  </a:lnTo>
                  <a:lnTo>
                    <a:pt x="41567" y="257"/>
                  </a:lnTo>
                  <a:lnTo>
                    <a:pt x="41259" y="154"/>
                  </a:lnTo>
                  <a:lnTo>
                    <a:pt x="40952" y="103"/>
                  </a:lnTo>
                  <a:lnTo>
                    <a:pt x="40670" y="52"/>
                  </a:lnTo>
                  <a:lnTo>
                    <a:pt x="40336" y="26"/>
                  </a:lnTo>
                  <a:lnTo>
                    <a:pt x="400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50"/>
            <p:cNvSpPr/>
            <p:nvPr/>
          </p:nvSpPr>
          <p:spPr>
            <a:xfrm>
              <a:off x="2206166" y="3717102"/>
              <a:ext cx="1235234" cy="349590"/>
            </a:xfrm>
            <a:custGeom>
              <a:avLst/>
              <a:gdLst/>
              <a:ahLst/>
              <a:cxnLst/>
              <a:rect l="l" t="t" r="r" b="b"/>
              <a:pathLst>
                <a:path w="67954" h="19232" extrusionOk="0">
                  <a:moveTo>
                    <a:pt x="5360" y="0"/>
                  </a:moveTo>
                  <a:lnTo>
                    <a:pt x="5129" y="410"/>
                  </a:lnTo>
                  <a:lnTo>
                    <a:pt x="4847" y="898"/>
                  </a:lnTo>
                  <a:lnTo>
                    <a:pt x="4514" y="1539"/>
                  </a:lnTo>
                  <a:lnTo>
                    <a:pt x="4103" y="2385"/>
                  </a:lnTo>
                  <a:lnTo>
                    <a:pt x="3642" y="3359"/>
                  </a:lnTo>
                  <a:lnTo>
                    <a:pt x="3155" y="4487"/>
                  </a:lnTo>
                  <a:lnTo>
                    <a:pt x="2642" y="5718"/>
                  </a:lnTo>
                  <a:lnTo>
                    <a:pt x="2129" y="7103"/>
                  </a:lnTo>
                  <a:lnTo>
                    <a:pt x="1642" y="8590"/>
                  </a:lnTo>
                  <a:lnTo>
                    <a:pt x="1411" y="9385"/>
                  </a:lnTo>
                  <a:lnTo>
                    <a:pt x="1206" y="10180"/>
                  </a:lnTo>
                  <a:lnTo>
                    <a:pt x="1001" y="11001"/>
                  </a:lnTo>
                  <a:lnTo>
                    <a:pt x="796" y="11847"/>
                  </a:lnTo>
                  <a:lnTo>
                    <a:pt x="616" y="12719"/>
                  </a:lnTo>
                  <a:lnTo>
                    <a:pt x="462" y="13616"/>
                  </a:lnTo>
                  <a:lnTo>
                    <a:pt x="308" y="14514"/>
                  </a:lnTo>
                  <a:lnTo>
                    <a:pt x="206" y="15437"/>
                  </a:lnTo>
                  <a:lnTo>
                    <a:pt x="103" y="16360"/>
                  </a:lnTo>
                  <a:lnTo>
                    <a:pt x="52" y="17309"/>
                  </a:lnTo>
                  <a:lnTo>
                    <a:pt x="1" y="18257"/>
                  </a:lnTo>
                  <a:lnTo>
                    <a:pt x="1" y="19232"/>
                  </a:lnTo>
                  <a:lnTo>
                    <a:pt x="3026" y="19232"/>
                  </a:lnTo>
                  <a:lnTo>
                    <a:pt x="5898" y="19206"/>
                  </a:lnTo>
                  <a:lnTo>
                    <a:pt x="8668" y="19181"/>
                  </a:lnTo>
                  <a:lnTo>
                    <a:pt x="11283" y="19104"/>
                  </a:lnTo>
                  <a:lnTo>
                    <a:pt x="13822" y="19027"/>
                  </a:lnTo>
                  <a:lnTo>
                    <a:pt x="16258" y="18899"/>
                  </a:lnTo>
                  <a:lnTo>
                    <a:pt x="18591" y="18745"/>
                  </a:lnTo>
                  <a:lnTo>
                    <a:pt x="20874" y="18540"/>
                  </a:lnTo>
                  <a:lnTo>
                    <a:pt x="23104" y="18283"/>
                  </a:lnTo>
                  <a:lnTo>
                    <a:pt x="24181" y="18129"/>
                  </a:lnTo>
                  <a:lnTo>
                    <a:pt x="25258" y="17975"/>
                  </a:lnTo>
                  <a:lnTo>
                    <a:pt x="26335" y="17796"/>
                  </a:lnTo>
                  <a:lnTo>
                    <a:pt x="27387" y="17591"/>
                  </a:lnTo>
                  <a:lnTo>
                    <a:pt x="28438" y="17386"/>
                  </a:lnTo>
                  <a:lnTo>
                    <a:pt x="29489" y="17155"/>
                  </a:lnTo>
                  <a:lnTo>
                    <a:pt x="30541" y="16924"/>
                  </a:lnTo>
                  <a:lnTo>
                    <a:pt x="31566" y="16668"/>
                  </a:lnTo>
                  <a:lnTo>
                    <a:pt x="32618" y="16386"/>
                  </a:lnTo>
                  <a:lnTo>
                    <a:pt x="33644" y="16103"/>
                  </a:lnTo>
                  <a:lnTo>
                    <a:pt x="34695" y="15770"/>
                  </a:lnTo>
                  <a:lnTo>
                    <a:pt x="35721" y="15437"/>
                  </a:lnTo>
                  <a:lnTo>
                    <a:pt x="36772" y="15078"/>
                  </a:lnTo>
                  <a:lnTo>
                    <a:pt x="37823" y="14719"/>
                  </a:lnTo>
                  <a:lnTo>
                    <a:pt x="40900" y="15206"/>
                  </a:lnTo>
                  <a:lnTo>
                    <a:pt x="43798" y="15642"/>
                  </a:lnTo>
                  <a:lnTo>
                    <a:pt x="46516" y="16001"/>
                  </a:lnTo>
                  <a:lnTo>
                    <a:pt x="49106" y="16283"/>
                  </a:lnTo>
                  <a:lnTo>
                    <a:pt x="51491" y="16488"/>
                  </a:lnTo>
                  <a:lnTo>
                    <a:pt x="53722" y="16668"/>
                  </a:lnTo>
                  <a:lnTo>
                    <a:pt x="55747" y="16796"/>
                  </a:lnTo>
                  <a:lnTo>
                    <a:pt x="57594" y="16873"/>
                  </a:lnTo>
                  <a:lnTo>
                    <a:pt x="59235" y="16924"/>
                  </a:lnTo>
                  <a:lnTo>
                    <a:pt x="60696" y="16950"/>
                  </a:lnTo>
                  <a:lnTo>
                    <a:pt x="61927" y="16950"/>
                  </a:lnTo>
                  <a:lnTo>
                    <a:pt x="62953" y="16924"/>
                  </a:lnTo>
                  <a:lnTo>
                    <a:pt x="64338" y="16898"/>
                  </a:lnTo>
                  <a:lnTo>
                    <a:pt x="64825" y="16873"/>
                  </a:lnTo>
                  <a:lnTo>
                    <a:pt x="67953" y="10539"/>
                  </a:lnTo>
                  <a:lnTo>
                    <a:pt x="65312" y="9949"/>
                  </a:lnTo>
                  <a:lnTo>
                    <a:pt x="58824" y="8462"/>
                  </a:lnTo>
                  <a:lnTo>
                    <a:pt x="50747" y="6590"/>
                  </a:lnTo>
                  <a:lnTo>
                    <a:pt x="46798" y="5641"/>
                  </a:lnTo>
                  <a:lnTo>
                    <a:pt x="43311" y="4770"/>
                  </a:lnTo>
                  <a:lnTo>
                    <a:pt x="41618" y="4359"/>
                  </a:lnTo>
                  <a:lnTo>
                    <a:pt x="39952" y="3975"/>
                  </a:lnTo>
                  <a:lnTo>
                    <a:pt x="38259" y="3616"/>
                  </a:lnTo>
                  <a:lnTo>
                    <a:pt x="36567" y="3282"/>
                  </a:lnTo>
                  <a:lnTo>
                    <a:pt x="34874" y="2975"/>
                  </a:lnTo>
                  <a:lnTo>
                    <a:pt x="33208" y="2667"/>
                  </a:lnTo>
                  <a:lnTo>
                    <a:pt x="31515" y="2385"/>
                  </a:lnTo>
                  <a:lnTo>
                    <a:pt x="29874" y="2154"/>
                  </a:lnTo>
                  <a:lnTo>
                    <a:pt x="26617" y="1692"/>
                  </a:lnTo>
                  <a:lnTo>
                    <a:pt x="23489" y="1308"/>
                  </a:lnTo>
                  <a:lnTo>
                    <a:pt x="20489" y="974"/>
                  </a:lnTo>
                  <a:lnTo>
                    <a:pt x="17668" y="718"/>
                  </a:lnTo>
                  <a:lnTo>
                    <a:pt x="15053" y="513"/>
                  </a:lnTo>
                  <a:lnTo>
                    <a:pt x="12668" y="333"/>
                  </a:lnTo>
                  <a:lnTo>
                    <a:pt x="10565" y="205"/>
                  </a:lnTo>
                  <a:lnTo>
                    <a:pt x="8796" y="128"/>
                  </a:lnTo>
                  <a:lnTo>
                    <a:pt x="6257" y="26"/>
                  </a:lnTo>
                  <a:lnTo>
                    <a:pt x="5360" y="0"/>
                  </a:lnTo>
                  <a:close/>
                </a:path>
              </a:pathLst>
            </a:custGeom>
            <a:solidFill>
              <a:srgbClr val="5274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50"/>
            <p:cNvSpPr/>
            <p:nvPr/>
          </p:nvSpPr>
          <p:spPr>
            <a:xfrm>
              <a:off x="2206166" y="3717102"/>
              <a:ext cx="1235234" cy="349590"/>
            </a:xfrm>
            <a:custGeom>
              <a:avLst/>
              <a:gdLst/>
              <a:ahLst/>
              <a:cxnLst/>
              <a:rect l="l" t="t" r="r" b="b"/>
              <a:pathLst>
                <a:path w="67954" h="19232" fill="none" extrusionOk="0">
                  <a:moveTo>
                    <a:pt x="5360" y="0"/>
                  </a:moveTo>
                  <a:lnTo>
                    <a:pt x="5360" y="0"/>
                  </a:lnTo>
                  <a:lnTo>
                    <a:pt x="6257" y="26"/>
                  </a:lnTo>
                  <a:lnTo>
                    <a:pt x="8796" y="128"/>
                  </a:lnTo>
                  <a:lnTo>
                    <a:pt x="10565" y="205"/>
                  </a:lnTo>
                  <a:lnTo>
                    <a:pt x="12668" y="333"/>
                  </a:lnTo>
                  <a:lnTo>
                    <a:pt x="15053" y="513"/>
                  </a:lnTo>
                  <a:lnTo>
                    <a:pt x="17668" y="718"/>
                  </a:lnTo>
                  <a:lnTo>
                    <a:pt x="20489" y="974"/>
                  </a:lnTo>
                  <a:lnTo>
                    <a:pt x="23489" y="1308"/>
                  </a:lnTo>
                  <a:lnTo>
                    <a:pt x="26617" y="1692"/>
                  </a:lnTo>
                  <a:lnTo>
                    <a:pt x="29874" y="2154"/>
                  </a:lnTo>
                  <a:lnTo>
                    <a:pt x="31515" y="2385"/>
                  </a:lnTo>
                  <a:lnTo>
                    <a:pt x="33208" y="2667"/>
                  </a:lnTo>
                  <a:lnTo>
                    <a:pt x="34874" y="2975"/>
                  </a:lnTo>
                  <a:lnTo>
                    <a:pt x="36567" y="3282"/>
                  </a:lnTo>
                  <a:lnTo>
                    <a:pt x="38259" y="3616"/>
                  </a:lnTo>
                  <a:lnTo>
                    <a:pt x="39952" y="3975"/>
                  </a:lnTo>
                  <a:lnTo>
                    <a:pt x="41618" y="4359"/>
                  </a:lnTo>
                  <a:lnTo>
                    <a:pt x="43311" y="4770"/>
                  </a:lnTo>
                  <a:lnTo>
                    <a:pt x="43311" y="4770"/>
                  </a:lnTo>
                  <a:lnTo>
                    <a:pt x="46798" y="5641"/>
                  </a:lnTo>
                  <a:lnTo>
                    <a:pt x="50747" y="6590"/>
                  </a:lnTo>
                  <a:lnTo>
                    <a:pt x="58824" y="8462"/>
                  </a:lnTo>
                  <a:lnTo>
                    <a:pt x="65312" y="9949"/>
                  </a:lnTo>
                  <a:lnTo>
                    <a:pt x="67953" y="10539"/>
                  </a:lnTo>
                  <a:lnTo>
                    <a:pt x="64825" y="16873"/>
                  </a:lnTo>
                  <a:lnTo>
                    <a:pt x="64825" y="16873"/>
                  </a:lnTo>
                  <a:lnTo>
                    <a:pt x="64338" y="16898"/>
                  </a:lnTo>
                  <a:lnTo>
                    <a:pt x="62953" y="16924"/>
                  </a:lnTo>
                  <a:lnTo>
                    <a:pt x="61927" y="16950"/>
                  </a:lnTo>
                  <a:lnTo>
                    <a:pt x="60696" y="16950"/>
                  </a:lnTo>
                  <a:lnTo>
                    <a:pt x="59235" y="16924"/>
                  </a:lnTo>
                  <a:lnTo>
                    <a:pt x="57594" y="16873"/>
                  </a:lnTo>
                  <a:lnTo>
                    <a:pt x="55747" y="16796"/>
                  </a:lnTo>
                  <a:lnTo>
                    <a:pt x="53722" y="16668"/>
                  </a:lnTo>
                  <a:lnTo>
                    <a:pt x="51491" y="16488"/>
                  </a:lnTo>
                  <a:lnTo>
                    <a:pt x="49106" y="16283"/>
                  </a:lnTo>
                  <a:lnTo>
                    <a:pt x="46516" y="16001"/>
                  </a:lnTo>
                  <a:lnTo>
                    <a:pt x="43798" y="15642"/>
                  </a:lnTo>
                  <a:lnTo>
                    <a:pt x="40900" y="15206"/>
                  </a:lnTo>
                  <a:lnTo>
                    <a:pt x="37823" y="14719"/>
                  </a:lnTo>
                  <a:lnTo>
                    <a:pt x="37823" y="14719"/>
                  </a:lnTo>
                  <a:lnTo>
                    <a:pt x="36772" y="15078"/>
                  </a:lnTo>
                  <a:lnTo>
                    <a:pt x="35721" y="15437"/>
                  </a:lnTo>
                  <a:lnTo>
                    <a:pt x="34695" y="15770"/>
                  </a:lnTo>
                  <a:lnTo>
                    <a:pt x="33644" y="16103"/>
                  </a:lnTo>
                  <a:lnTo>
                    <a:pt x="32618" y="16386"/>
                  </a:lnTo>
                  <a:lnTo>
                    <a:pt x="31566" y="16668"/>
                  </a:lnTo>
                  <a:lnTo>
                    <a:pt x="30541" y="16924"/>
                  </a:lnTo>
                  <a:lnTo>
                    <a:pt x="29489" y="17155"/>
                  </a:lnTo>
                  <a:lnTo>
                    <a:pt x="28438" y="17386"/>
                  </a:lnTo>
                  <a:lnTo>
                    <a:pt x="27387" y="17591"/>
                  </a:lnTo>
                  <a:lnTo>
                    <a:pt x="26335" y="17796"/>
                  </a:lnTo>
                  <a:lnTo>
                    <a:pt x="25258" y="17975"/>
                  </a:lnTo>
                  <a:lnTo>
                    <a:pt x="24181" y="18129"/>
                  </a:lnTo>
                  <a:lnTo>
                    <a:pt x="23104" y="18283"/>
                  </a:lnTo>
                  <a:lnTo>
                    <a:pt x="20874" y="18540"/>
                  </a:lnTo>
                  <a:lnTo>
                    <a:pt x="18591" y="18745"/>
                  </a:lnTo>
                  <a:lnTo>
                    <a:pt x="16258" y="18899"/>
                  </a:lnTo>
                  <a:lnTo>
                    <a:pt x="13822" y="19027"/>
                  </a:lnTo>
                  <a:lnTo>
                    <a:pt x="11283" y="19104"/>
                  </a:lnTo>
                  <a:lnTo>
                    <a:pt x="8668" y="19181"/>
                  </a:lnTo>
                  <a:lnTo>
                    <a:pt x="5898" y="19206"/>
                  </a:lnTo>
                  <a:lnTo>
                    <a:pt x="3026" y="19232"/>
                  </a:lnTo>
                  <a:lnTo>
                    <a:pt x="1" y="19232"/>
                  </a:lnTo>
                  <a:lnTo>
                    <a:pt x="1" y="19232"/>
                  </a:lnTo>
                  <a:lnTo>
                    <a:pt x="1" y="18257"/>
                  </a:lnTo>
                  <a:lnTo>
                    <a:pt x="52" y="17309"/>
                  </a:lnTo>
                  <a:lnTo>
                    <a:pt x="103" y="16360"/>
                  </a:lnTo>
                  <a:lnTo>
                    <a:pt x="206" y="15437"/>
                  </a:lnTo>
                  <a:lnTo>
                    <a:pt x="308" y="14514"/>
                  </a:lnTo>
                  <a:lnTo>
                    <a:pt x="462" y="13616"/>
                  </a:lnTo>
                  <a:lnTo>
                    <a:pt x="616" y="12719"/>
                  </a:lnTo>
                  <a:lnTo>
                    <a:pt x="796" y="11847"/>
                  </a:lnTo>
                  <a:lnTo>
                    <a:pt x="1001" y="11001"/>
                  </a:lnTo>
                  <a:lnTo>
                    <a:pt x="1206" y="10180"/>
                  </a:lnTo>
                  <a:lnTo>
                    <a:pt x="1411" y="9385"/>
                  </a:lnTo>
                  <a:lnTo>
                    <a:pt x="1642" y="8590"/>
                  </a:lnTo>
                  <a:lnTo>
                    <a:pt x="2129" y="7103"/>
                  </a:lnTo>
                  <a:lnTo>
                    <a:pt x="2642" y="5718"/>
                  </a:lnTo>
                  <a:lnTo>
                    <a:pt x="3155" y="4487"/>
                  </a:lnTo>
                  <a:lnTo>
                    <a:pt x="3642" y="3359"/>
                  </a:lnTo>
                  <a:lnTo>
                    <a:pt x="4103" y="2385"/>
                  </a:lnTo>
                  <a:lnTo>
                    <a:pt x="4514" y="1539"/>
                  </a:lnTo>
                  <a:lnTo>
                    <a:pt x="4847" y="898"/>
                  </a:lnTo>
                  <a:lnTo>
                    <a:pt x="5129" y="410"/>
                  </a:lnTo>
                  <a:lnTo>
                    <a:pt x="536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0"/>
            <p:cNvSpPr/>
            <p:nvPr/>
          </p:nvSpPr>
          <p:spPr>
            <a:xfrm>
              <a:off x="2206166" y="3717102"/>
              <a:ext cx="1235234" cy="349590"/>
            </a:xfrm>
            <a:custGeom>
              <a:avLst/>
              <a:gdLst/>
              <a:ahLst/>
              <a:cxnLst/>
              <a:rect l="l" t="t" r="r" b="b"/>
              <a:pathLst>
                <a:path w="67954" h="19232" extrusionOk="0">
                  <a:moveTo>
                    <a:pt x="5360" y="0"/>
                  </a:moveTo>
                  <a:lnTo>
                    <a:pt x="5129" y="410"/>
                  </a:lnTo>
                  <a:lnTo>
                    <a:pt x="4873" y="872"/>
                  </a:lnTo>
                  <a:lnTo>
                    <a:pt x="4514" y="1513"/>
                  </a:lnTo>
                  <a:lnTo>
                    <a:pt x="4103" y="2333"/>
                  </a:lnTo>
                  <a:lnTo>
                    <a:pt x="3668" y="3282"/>
                  </a:lnTo>
                  <a:lnTo>
                    <a:pt x="3180" y="4385"/>
                  </a:lnTo>
                  <a:lnTo>
                    <a:pt x="2667" y="5616"/>
                  </a:lnTo>
                  <a:lnTo>
                    <a:pt x="2180" y="6975"/>
                  </a:lnTo>
                  <a:lnTo>
                    <a:pt x="1693" y="8436"/>
                  </a:lnTo>
                  <a:lnTo>
                    <a:pt x="1462" y="9206"/>
                  </a:lnTo>
                  <a:lnTo>
                    <a:pt x="1231" y="10001"/>
                  </a:lnTo>
                  <a:lnTo>
                    <a:pt x="1026" y="10821"/>
                  </a:lnTo>
                  <a:lnTo>
                    <a:pt x="847" y="11642"/>
                  </a:lnTo>
                  <a:lnTo>
                    <a:pt x="667" y="12514"/>
                  </a:lnTo>
                  <a:lnTo>
                    <a:pt x="488" y="13385"/>
                  </a:lnTo>
                  <a:lnTo>
                    <a:pt x="360" y="14283"/>
                  </a:lnTo>
                  <a:lnTo>
                    <a:pt x="231" y="15180"/>
                  </a:lnTo>
                  <a:lnTo>
                    <a:pt x="129" y="16103"/>
                  </a:lnTo>
                  <a:lnTo>
                    <a:pt x="52" y="17027"/>
                  </a:lnTo>
                  <a:lnTo>
                    <a:pt x="26" y="17975"/>
                  </a:lnTo>
                  <a:lnTo>
                    <a:pt x="1" y="18924"/>
                  </a:lnTo>
                  <a:lnTo>
                    <a:pt x="1" y="19232"/>
                  </a:lnTo>
                  <a:lnTo>
                    <a:pt x="3026" y="19232"/>
                  </a:lnTo>
                  <a:lnTo>
                    <a:pt x="5898" y="19206"/>
                  </a:lnTo>
                  <a:lnTo>
                    <a:pt x="8668" y="19181"/>
                  </a:lnTo>
                  <a:lnTo>
                    <a:pt x="11283" y="19104"/>
                  </a:lnTo>
                  <a:lnTo>
                    <a:pt x="13822" y="19027"/>
                  </a:lnTo>
                  <a:lnTo>
                    <a:pt x="16258" y="18899"/>
                  </a:lnTo>
                  <a:lnTo>
                    <a:pt x="18591" y="18745"/>
                  </a:lnTo>
                  <a:lnTo>
                    <a:pt x="20874" y="18540"/>
                  </a:lnTo>
                  <a:lnTo>
                    <a:pt x="23104" y="18283"/>
                  </a:lnTo>
                  <a:lnTo>
                    <a:pt x="24181" y="18129"/>
                  </a:lnTo>
                  <a:lnTo>
                    <a:pt x="25258" y="17975"/>
                  </a:lnTo>
                  <a:lnTo>
                    <a:pt x="26335" y="17796"/>
                  </a:lnTo>
                  <a:lnTo>
                    <a:pt x="27387" y="17591"/>
                  </a:lnTo>
                  <a:lnTo>
                    <a:pt x="28438" y="17386"/>
                  </a:lnTo>
                  <a:lnTo>
                    <a:pt x="29489" y="17155"/>
                  </a:lnTo>
                  <a:lnTo>
                    <a:pt x="30541" y="16924"/>
                  </a:lnTo>
                  <a:lnTo>
                    <a:pt x="31566" y="16668"/>
                  </a:lnTo>
                  <a:lnTo>
                    <a:pt x="32618" y="16386"/>
                  </a:lnTo>
                  <a:lnTo>
                    <a:pt x="33644" y="16103"/>
                  </a:lnTo>
                  <a:lnTo>
                    <a:pt x="34695" y="15770"/>
                  </a:lnTo>
                  <a:lnTo>
                    <a:pt x="35721" y="15437"/>
                  </a:lnTo>
                  <a:lnTo>
                    <a:pt x="36772" y="15078"/>
                  </a:lnTo>
                  <a:lnTo>
                    <a:pt x="37823" y="14719"/>
                  </a:lnTo>
                  <a:lnTo>
                    <a:pt x="39849" y="15052"/>
                  </a:lnTo>
                  <a:lnTo>
                    <a:pt x="41823" y="15360"/>
                  </a:lnTo>
                  <a:lnTo>
                    <a:pt x="43695" y="15616"/>
                  </a:lnTo>
                  <a:lnTo>
                    <a:pt x="45516" y="15873"/>
                  </a:lnTo>
                  <a:lnTo>
                    <a:pt x="47285" y="16078"/>
                  </a:lnTo>
                  <a:lnTo>
                    <a:pt x="48952" y="16257"/>
                  </a:lnTo>
                  <a:lnTo>
                    <a:pt x="50542" y="16411"/>
                  </a:lnTo>
                  <a:lnTo>
                    <a:pt x="52080" y="16539"/>
                  </a:lnTo>
                  <a:lnTo>
                    <a:pt x="53516" y="16668"/>
                  </a:lnTo>
                  <a:lnTo>
                    <a:pt x="54901" y="16745"/>
                  </a:lnTo>
                  <a:lnTo>
                    <a:pt x="57388" y="16873"/>
                  </a:lnTo>
                  <a:lnTo>
                    <a:pt x="59542" y="16924"/>
                  </a:lnTo>
                  <a:lnTo>
                    <a:pt x="61337" y="16950"/>
                  </a:lnTo>
                  <a:lnTo>
                    <a:pt x="62850" y="16950"/>
                  </a:lnTo>
                  <a:lnTo>
                    <a:pt x="63927" y="16898"/>
                  </a:lnTo>
                  <a:lnTo>
                    <a:pt x="64825" y="16873"/>
                  </a:lnTo>
                  <a:lnTo>
                    <a:pt x="67953" y="10539"/>
                  </a:lnTo>
                  <a:lnTo>
                    <a:pt x="63927" y="9642"/>
                  </a:lnTo>
                  <a:lnTo>
                    <a:pt x="54799" y="7539"/>
                  </a:lnTo>
                  <a:lnTo>
                    <a:pt x="49465" y="6282"/>
                  </a:lnTo>
                  <a:lnTo>
                    <a:pt x="44567" y="5077"/>
                  </a:lnTo>
                  <a:lnTo>
                    <a:pt x="43311" y="4770"/>
                  </a:lnTo>
                  <a:lnTo>
                    <a:pt x="41618" y="4359"/>
                  </a:lnTo>
                  <a:lnTo>
                    <a:pt x="39952" y="3975"/>
                  </a:lnTo>
                  <a:lnTo>
                    <a:pt x="38259" y="3616"/>
                  </a:lnTo>
                  <a:lnTo>
                    <a:pt x="36567" y="3282"/>
                  </a:lnTo>
                  <a:lnTo>
                    <a:pt x="34874" y="2975"/>
                  </a:lnTo>
                  <a:lnTo>
                    <a:pt x="33208" y="2667"/>
                  </a:lnTo>
                  <a:lnTo>
                    <a:pt x="31515" y="2385"/>
                  </a:lnTo>
                  <a:lnTo>
                    <a:pt x="29874" y="2154"/>
                  </a:lnTo>
                  <a:lnTo>
                    <a:pt x="26617" y="1692"/>
                  </a:lnTo>
                  <a:lnTo>
                    <a:pt x="23489" y="1308"/>
                  </a:lnTo>
                  <a:lnTo>
                    <a:pt x="20489" y="974"/>
                  </a:lnTo>
                  <a:lnTo>
                    <a:pt x="17668" y="718"/>
                  </a:lnTo>
                  <a:lnTo>
                    <a:pt x="15053" y="513"/>
                  </a:lnTo>
                  <a:lnTo>
                    <a:pt x="12668" y="333"/>
                  </a:lnTo>
                  <a:lnTo>
                    <a:pt x="10565" y="205"/>
                  </a:lnTo>
                  <a:lnTo>
                    <a:pt x="8796" y="128"/>
                  </a:lnTo>
                  <a:lnTo>
                    <a:pt x="6257" y="26"/>
                  </a:lnTo>
                  <a:lnTo>
                    <a:pt x="53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0"/>
            <p:cNvSpPr/>
            <p:nvPr/>
          </p:nvSpPr>
          <p:spPr>
            <a:xfrm>
              <a:off x="2206166" y="3717102"/>
              <a:ext cx="1235234" cy="349590"/>
            </a:xfrm>
            <a:custGeom>
              <a:avLst/>
              <a:gdLst/>
              <a:ahLst/>
              <a:cxnLst/>
              <a:rect l="l" t="t" r="r" b="b"/>
              <a:pathLst>
                <a:path w="67954" h="19232" fill="none" extrusionOk="0">
                  <a:moveTo>
                    <a:pt x="5360" y="0"/>
                  </a:moveTo>
                  <a:lnTo>
                    <a:pt x="5360" y="0"/>
                  </a:lnTo>
                  <a:lnTo>
                    <a:pt x="5129" y="410"/>
                  </a:lnTo>
                  <a:lnTo>
                    <a:pt x="4873" y="872"/>
                  </a:lnTo>
                  <a:lnTo>
                    <a:pt x="4514" y="1513"/>
                  </a:lnTo>
                  <a:lnTo>
                    <a:pt x="4103" y="2333"/>
                  </a:lnTo>
                  <a:lnTo>
                    <a:pt x="3668" y="3282"/>
                  </a:lnTo>
                  <a:lnTo>
                    <a:pt x="3180" y="4385"/>
                  </a:lnTo>
                  <a:lnTo>
                    <a:pt x="2667" y="5616"/>
                  </a:lnTo>
                  <a:lnTo>
                    <a:pt x="2180" y="6975"/>
                  </a:lnTo>
                  <a:lnTo>
                    <a:pt x="1693" y="8436"/>
                  </a:lnTo>
                  <a:lnTo>
                    <a:pt x="1462" y="9206"/>
                  </a:lnTo>
                  <a:lnTo>
                    <a:pt x="1231" y="10001"/>
                  </a:lnTo>
                  <a:lnTo>
                    <a:pt x="1026" y="10821"/>
                  </a:lnTo>
                  <a:lnTo>
                    <a:pt x="847" y="11642"/>
                  </a:lnTo>
                  <a:lnTo>
                    <a:pt x="667" y="12514"/>
                  </a:lnTo>
                  <a:lnTo>
                    <a:pt x="488" y="13385"/>
                  </a:lnTo>
                  <a:lnTo>
                    <a:pt x="360" y="14283"/>
                  </a:lnTo>
                  <a:lnTo>
                    <a:pt x="231" y="15180"/>
                  </a:lnTo>
                  <a:lnTo>
                    <a:pt x="129" y="16103"/>
                  </a:lnTo>
                  <a:lnTo>
                    <a:pt x="52" y="17027"/>
                  </a:lnTo>
                  <a:lnTo>
                    <a:pt x="26" y="17975"/>
                  </a:lnTo>
                  <a:lnTo>
                    <a:pt x="1" y="18924"/>
                  </a:lnTo>
                  <a:lnTo>
                    <a:pt x="1" y="18924"/>
                  </a:lnTo>
                  <a:lnTo>
                    <a:pt x="1" y="19232"/>
                  </a:lnTo>
                  <a:lnTo>
                    <a:pt x="1" y="19232"/>
                  </a:lnTo>
                  <a:lnTo>
                    <a:pt x="3026" y="19232"/>
                  </a:lnTo>
                  <a:lnTo>
                    <a:pt x="5898" y="19206"/>
                  </a:lnTo>
                  <a:lnTo>
                    <a:pt x="8668" y="19181"/>
                  </a:lnTo>
                  <a:lnTo>
                    <a:pt x="11283" y="19104"/>
                  </a:lnTo>
                  <a:lnTo>
                    <a:pt x="13822" y="19027"/>
                  </a:lnTo>
                  <a:lnTo>
                    <a:pt x="16258" y="18899"/>
                  </a:lnTo>
                  <a:lnTo>
                    <a:pt x="18591" y="18745"/>
                  </a:lnTo>
                  <a:lnTo>
                    <a:pt x="20874" y="18540"/>
                  </a:lnTo>
                  <a:lnTo>
                    <a:pt x="23104" y="18283"/>
                  </a:lnTo>
                  <a:lnTo>
                    <a:pt x="24181" y="18129"/>
                  </a:lnTo>
                  <a:lnTo>
                    <a:pt x="25258" y="17975"/>
                  </a:lnTo>
                  <a:lnTo>
                    <a:pt x="26335" y="17796"/>
                  </a:lnTo>
                  <a:lnTo>
                    <a:pt x="27387" y="17591"/>
                  </a:lnTo>
                  <a:lnTo>
                    <a:pt x="28438" y="17386"/>
                  </a:lnTo>
                  <a:lnTo>
                    <a:pt x="29489" y="17155"/>
                  </a:lnTo>
                  <a:lnTo>
                    <a:pt x="30541" y="16924"/>
                  </a:lnTo>
                  <a:lnTo>
                    <a:pt x="31566" y="16668"/>
                  </a:lnTo>
                  <a:lnTo>
                    <a:pt x="32618" y="16386"/>
                  </a:lnTo>
                  <a:lnTo>
                    <a:pt x="33644" y="16103"/>
                  </a:lnTo>
                  <a:lnTo>
                    <a:pt x="34695" y="15770"/>
                  </a:lnTo>
                  <a:lnTo>
                    <a:pt x="35721" y="15437"/>
                  </a:lnTo>
                  <a:lnTo>
                    <a:pt x="36772" y="15078"/>
                  </a:lnTo>
                  <a:lnTo>
                    <a:pt x="37823" y="14719"/>
                  </a:lnTo>
                  <a:lnTo>
                    <a:pt x="37823" y="14719"/>
                  </a:lnTo>
                  <a:lnTo>
                    <a:pt x="39849" y="15052"/>
                  </a:lnTo>
                  <a:lnTo>
                    <a:pt x="41823" y="15360"/>
                  </a:lnTo>
                  <a:lnTo>
                    <a:pt x="43695" y="15616"/>
                  </a:lnTo>
                  <a:lnTo>
                    <a:pt x="45516" y="15873"/>
                  </a:lnTo>
                  <a:lnTo>
                    <a:pt x="47285" y="16078"/>
                  </a:lnTo>
                  <a:lnTo>
                    <a:pt x="48952" y="16257"/>
                  </a:lnTo>
                  <a:lnTo>
                    <a:pt x="50542" y="16411"/>
                  </a:lnTo>
                  <a:lnTo>
                    <a:pt x="52080" y="16539"/>
                  </a:lnTo>
                  <a:lnTo>
                    <a:pt x="53516" y="16668"/>
                  </a:lnTo>
                  <a:lnTo>
                    <a:pt x="54901" y="16745"/>
                  </a:lnTo>
                  <a:lnTo>
                    <a:pt x="57388" y="16873"/>
                  </a:lnTo>
                  <a:lnTo>
                    <a:pt x="59542" y="16924"/>
                  </a:lnTo>
                  <a:lnTo>
                    <a:pt x="61337" y="16950"/>
                  </a:lnTo>
                  <a:lnTo>
                    <a:pt x="61337" y="16950"/>
                  </a:lnTo>
                  <a:lnTo>
                    <a:pt x="62850" y="16950"/>
                  </a:lnTo>
                  <a:lnTo>
                    <a:pt x="63927" y="16898"/>
                  </a:lnTo>
                  <a:lnTo>
                    <a:pt x="64825" y="16873"/>
                  </a:lnTo>
                  <a:lnTo>
                    <a:pt x="67953" y="10539"/>
                  </a:lnTo>
                  <a:lnTo>
                    <a:pt x="67953" y="10539"/>
                  </a:lnTo>
                  <a:lnTo>
                    <a:pt x="63927" y="9642"/>
                  </a:lnTo>
                  <a:lnTo>
                    <a:pt x="54799" y="7539"/>
                  </a:lnTo>
                  <a:lnTo>
                    <a:pt x="54799" y="7539"/>
                  </a:lnTo>
                  <a:lnTo>
                    <a:pt x="49465" y="6282"/>
                  </a:lnTo>
                  <a:lnTo>
                    <a:pt x="44567" y="5077"/>
                  </a:lnTo>
                  <a:lnTo>
                    <a:pt x="44567" y="5077"/>
                  </a:lnTo>
                  <a:lnTo>
                    <a:pt x="43311" y="4770"/>
                  </a:lnTo>
                  <a:lnTo>
                    <a:pt x="43311" y="4770"/>
                  </a:lnTo>
                  <a:lnTo>
                    <a:pt x="41618" y="4359"/>
                  </a:lnTo>
                  <a:lnTo>
                    <a:pt x="39952" y="3975"/>
                  </a:lnTo>
                  <a:lnTo>
                    <a:pt x="38259" y="3616"/>
                  </a:lnTo>
                  <a:lnTo>
                    <a:pt x="36567" y="3282"/>
                  </a:lnTo>
                  <a:lnTo>
                    <a:pt x="34874" y="2975"/>
                  </a:lnTo>
                  <a:lnTo>
                    <a:pt x="33208" y="2667"/>
                  </a:lnTo>
                  <a:lnTo>
                    <a:pt x="31515" y="2385"/>
                  </a:lnTo>
                  <a:lnTo>
                    <a:pt x="29874" y="2154"/>
                  </a:lnTo>
                  <a:lnTo>
                    <a:pt x="26617" y="1692"/>
                  </a:lnTo>
                  <a:lnTo>
                    <a:pt x="23489" y="1308"/>
                  </a:lnTo>
                  <a:lnTo>
                    <a:pt x="20489" y="974"/>
                  </a:lnTo>
                  <a:lnTo>
                    <a:pt x="17668" y="718"/>
                  </a:lnTo>
                  <a:lnTo>
                    <a:pt x="15053" y="513"/>
                  </a:lnTo>
                  <a:lnTo>
                    <a:pt x="12668" y="333"/>
                  </a:lnTo>
                  <a:lnTo>
                    <a:pt x="10565" y="205"/>
                  </a:lnTo>
                  <a:lnTo>
                    <a:pt x="8796" y="128"/>
                  </a:lnTo>
                  <a:lnTo>
                    <a:pt x="6257" y="26"/>
                  </a:lnTo>
                  <a:lnTo>
                    <a:pt x="536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0"/>
            <p:cNvSpPr/>
            <p:nvPr/>
          </p:nvSpPr>
          <p:spPr>
            <a:xfrm>
              <a:off x="1511186" y="3432297"/>
              <a:ext cx="442368" cy="648391"/>
            </a:xfrm>
            <a:custGeom>
              <a:avLst/>
              <a:gdLst/>
              <a:ahLst/>
              <a:cxnLst/>
              <a:rect l="l" t="t" r="r" b="b"/>
              <a:pathLst>
                <a:path w="24336" h="35670" extrusionOk="0">
                  <a:moveTo>
                    <a:pt x="5899" y="1"/>
                  </a:moveTo>
                  <a:lnTo>
                    <a:pt x="5386" y="52"/>
                  </a:lnTo>
                  <a:lnTo>
                    <a:pt x="4873" y="154"/>
                  </a:lnTo>
                  <a:lnTo>
                    <a:pt x="4411" y="308"/>
                  </a:lnTo>
                  <a:lnTo>
                    <a:pt x="3924" y="488"/>
                  </a:lnTo>
                  <a:lnTo>
                    <a:pt x="3488" y="718"/>
                  </a:lnTo>
                  <a:lnTo>
                    <a:pt x="3078" y="975"/>
                  </a:lnTo>
                  <a:lnTo>
                    <a:pt x="2693" y="1283"/>
                  </a:lnTo>
                  <a:lnTo>
                    <a:pt x="2334" y="1642"/>
                  </a:lnTo>
                  <a:lnTo>
                    <a:pt x="2001" y="2026"/>
                  </a:lnTo>
                  <a:lnTo>
                    <a:pt x="1719" y="2437"/>
                  </a:lnTo>
                  <a:lnTo>
                    <a:pt x="1462" y="2872"/>
                  </a:lnTo>
                  <a:lnTo>
                    <a:pt x="1257" y="3334"/>
                  </a:lnTo>
                  <a:lnTo>
                    <a:pt x="1103" y="3847"/>
                  </a:lnTo>
                  <a:lnTo>
                    <a:pt x="975" y="4360"/>
                  </a:lnTo>
                  <a:lnTo>
                    <a:pt x="770" y="5744"/>
                  </a:lnTo>
                  <a:lnTo>
                    <a:pt x="591" y="7078"/>
                  </a:lnTo>
                  <a:lnTo>
                    <a:pt x="437" y="8437"/>
                  </a:lnTo>
                  <a:lnTo>
                    <a:pt x="308" y="9770"/>
                  </a:lnTo>
                  <a:lnTo>
                    <a:pt x="206" y="11129"/>
                  </a:lnTo>
                  <a:lnTo>
                    <a:pt x="129" y="12463"/>
                  </a:lnTo>
                  <a:lnTo>
                    <a:pt x="52" y="13822"/>
                  </a:lnTo>
                  <a:lnTo>
                    <a:pt x="26" y="15181"/>
                  </a:lnTo>
                  <a:lnTo>
                    <a:pt x="1" y="16540"/>
                  </a:lnTo>
                  <a:lnTo>
                    <a:pt x="1" y="17925"/>
                  </a:lnTo>
                  <a:lnTo>
                    <a:pt x="26" y="19284"/>
                  </a:lnTo>
                  <a:lnTo>
                    <a:pt x="78" y="20694"/>
                  </a:lnTo>
                  <a:lnTo>
                    <a:pt x="180" y="22079"/>
                  </a:lnTo>
                  <a:lnTo>
                    <a:pt x="308" y="23489"/>
                  </a:lnTo>
                  <a:lnTo>
                    <a:pt x="462" y="24925"/>
                  </a:lnTo>
                  <a:lnTo>
                    <a:pt x="693" y="26361"/>
                  </a:lnTo>
                  <a:lnTo>
                    <a:pt x="744" y="26822"/>
                  </a:lnTo>
                  <a:lnTo>
                    <a:pt x="821" y="27105"/>
                  </a:lnTo>
                  <a:lnTo>
                    <a:pt x="898" y="27387"/>
                  </a:lnTo>
                  <a:lnTo>
                    <a:pt x="1001" y="27669"/>
                  </a:lnTo>
                  <a:lnTo>
                    <a:pt x="1129" y="27951"/>
                  </a:lnTo>
                  <a:lnTo>
                    <a:pt x="1257" y="28207"/>
                  </a:lnTo>
                  <a:lnTo>
                    <a:pt x="1437" y="28464"/>
                  </a:lnTo>
                  <a:lnTo>
                    <a:pt x="1616" y="28694"/>
                  </a:lnTo>
                  <a:lnTo>
                    <a:pt x="1847" y="28925"/>
                  </a:lnTo>
                  <a:lnTo>
                    <a:pt x="2386" y="29464"/>
                  </a:lnTo>
                  <a:lnTo>
                    <a:pt x="2950" y="29977"/>
                  </a:lnTo>
                  <a:lnTo>
                    <a:pt x="3539" y="30464"/>
                  </a:lnTo>
                  <a:lnTo>
                    <a:pt x="4129" y="30925"/>
                  </a:lnTo>
                  <a:lnTo>
                    <a:pt x="4745" y="31336"/>
                  </a:lnTo>
                  <a:lnTo>
                    <a:pt x="5360" y="31720"/>
                  </a:lnTo>
                  <a:lnTo>
                    <a:pt x="5975" y="32105"/>
                  </a:lnTo>
                  <a:lnTo>
                    <a:pt x="6591" y="32464"/>
                  </a:lnTo>
                  <a:lnTo>
                    <a:pt x="7206" y="32772"/>
                  </a:lnTo>
                  <a:lnTo>
                    <a:pt x="7847" y="33079"/>
                  </a:lnTo>
                  <a:lnTo>
                    <a:pt x="8463" y="33361"/>
                  </a:lnTo>
                  <a:lnTo>
                    <a:pt x="9104" y="33618"/>
                  </a:lnTo>
                  <a:lnTo>
                    <a:pt x="9745" y="33874"/>
                  </a:lnTo>
                  <a:lnTo>
                    <a:pt x="10386" y="34079"/>
                  </a:lnTo>
                  <a:lnTo>
                    <a:pt x="11642" y="34490"/>
                  </a:lnTo>
                  <a:lnTo>
                    <a:pt x="12925" y="34823"/>
                  </a:lnTo>
                  <a:lnTo>
                    <a:pt x="14181" y="35105"/>
                  </a:lnTo>
                  <a:lnTo>
                    <a:pt x="15463" y="35336"/>
                  </a:lnTo>
                  <a:lnTo>
                    <a:pt x="16720" y="35490"/>
                  </a:lnTo>
                  <a:lnTo>
                    <a:pt x="18002" y="35618"/>
                  </a:lnTo>
                  <a:lnTo>
                    <a:pt x="19284" y="35669"/>
                  </a:lnTo>
                  <a:lnTo>
                    <a:pt x="20540" y="35669"/>
                  </a:lnTo>
                  <a:lnTo>
                    <a:pt x="21899" y="35618"/>
                  </a:lnTo>
                  <a:lnTo>
                    <a:pt x="22258" y="35567"/>
                  </a:lnTo>
                  <a:lnTo>
                    <a:pt x="22617" y="35490"/>
                  </a:lnTo>
                  <a:lnTo>
                    <a:pt x="22976" y="35336"/>
                  </a:lnTo>
                  <a:lnTo>
                    <a:pt x="23284" y="35131"/>
                  </a:lnTo>
                  <a:lnTo>
                    <a:pt x="23592" y="34874"/>
                  </a:lnTo>
                  <a:lnTo>
                    <a:pt x="23823" y="34592"/>
                  </a:lnTo>
                  <a:lnTo>
                    <a:pt x="24053" y="34259"/>
                  </a:lnTo>
                  <a:lnTo>
                    <a:pt x="24130" y="34079"/>
                  </a:lnTo>
                  <a:lnTo>
                    <a:pt x="24207" y="33900"/>
                  </a:lnTo>
                  <a:lnTo>
                    <a:pt x="24284" y="33643"/>
                  </a:lnTo>
                  <a:lnTo>
                    <a:pt x="24335" y="33387"/>
                  </a:lnTo>
                  <a:lnTo>
                    <a:pt x="24335" y="33131"/>
                  </a:lnTo>
                  <a:lnTo>
                    <a:pt x="24335" y="32874"/>
                  </a:lnTo>
                  <a:lnTo>
                    <a:pt x="24310" y="32618"/>
                  </a:lnTo>
                  <a:lnTo>
                    <a:pt x="24259" y="32387"/>
                  </a:lnTo>
                  <a:lnTo>
                    <a:pt x="24182" y="32156"/>
                  </a:lnTo>
                  <a:lnTo>
                    <a:pt x="24079" y="31925"/>
                  </a:lnTo>
                  <a:lnTo>
                    <a:pt x="23976" y="31695"/>
                  </a:lnTo>
                  <a:lnTo>
                    <a:pt x="23823" y="31489"/>
                  </a:lnTo>
                  <a:lnTo>
                    <a:pt x="23669" y="31310"/>
                  </a:lnTo>
                  <a:lnTo>
                    <a:pt x="23489" y="31130"/>
                  </a:lnTo>
                  <a:lnTo>
                    <a:pt x="23310" y="30977"/>
                  </a:lnTo>
                  <a:lnTo>
                    <a:pt x="23079" y="30823"/>
                  </a:lnTo>
                  <a:lnTo>
                    <a:pt x="22848" y="30694"/>
                  </a:lnTo>
                  <a:lnTo>
                    <a:pt x="22617" y="30618"/>
                  </a:lnTo>
                  <a:lnTo>
                    <a:pt x="22310" y="30515"/>
                  </a:lnTo>
                  <a:lnTo>
                    <a:pt x="21335" y="30156"/>
                  </a:lnTo>
                  <a:lnTo>
                    <a:pt x="20335" y="29797"/>
                  </a:lnTo>
                  <a:lnTo>
                    <a:pt x="19310" y="29412"/>
                  </a:lnTo>
                  <a:lnTo>
                    <a:pt x="18309" y="29028"/>
                  </a:lnTo>
                  <a:lnTo>
                    <a:pt x="17309" y="28592"/>
                  </a:lnTo>
                  <a:lnTo>
                    <a:pt x="16361" y="28156"/>
                  </a:lnTo>
                  <a:lnTo>
                    <a:pt x="15412" y="27720"/>
                  </a:lnTo>
                  <a:lnTo>
                    <a:pt x="14489" y="27233"/>
                  </a:lnTo>
                  <a:lnTo>
                    <a:pt x="13617" y="26720"/>
                  </a:lnTo>
                  <a:lnTo>
                    <a:pt x="12771" y="26207"/>
                  </a:lnTo>
                  <a:lnTo>
                    <a:pt x="11976" y="25669"/>
                  </a:lnTo>
                  <a:lnTo>
                    <a:pt x="11232" y="25104"/>
                  </a:lnTo>
                  <a:lnTo>
                    <a:pt x="10540" y="24515"/>
                  </a:lnTo>
                  <a:lnTo>
                    <a:pt x="9950" y="23972"/>
                  </a:lnTo>
                  <a:lnTo>
                    <a:pt x="9950" y="23972"/>
                  </a:lnTo>
                  <a:lnTo>
                    <a:pt x="9950" y="22950"/>
                  </a:lnTo>
                  <a:lnTo>
                    <a:pt x="10001" y="20566"/>
                  </a:lnTo>
                  <a:lnTo>
                    <a:pt x="10053" y="19361"/>
                  </a:lnTo>
                  <a:lnTo>
                    <a:pt x="10130" y="18155"/>
                  </a:lnTo>
                  <a:lnTo>
                    <a:pt x="10206" y="16925"/>
                  </a:lnTo>
                  <a:lnTo>
                    <a:pt x="10283" y="15694"/>
                  </a:lnTo>
                  <a:lnTo>
                    <a:pt x="10514" y="13232"/>
                  </a:lnTo>
                  <a:lnTo>
                    <a:pt x="10745" y="10745"/>
                  </a:lnTo>
                  <a:lnTo>
                    <a:pt x="11258" y="5847"/>
                  </a:lnTo>
                  <a:lnTo>
                    <a:pt x="11258" y="5719"/>
                  </a:lnTo>
                  <a:lnTo>
                    <a:pt x="11283" y="5206"/>
                  </a:lnTo>
                  <a:lnTo>
                    <a:pt x="11283" y="4719"/>
                  </a:lnTo>
                  <a:lnTo>
                    <a:pt x="11207" y="4232"/>
                  </a:lnTo>
                  <a:lnTo>
                    <a:pt x="11104" y="3770"/>
                  </a:lnTo>
                  <a:lnTo>
                    <a:pt x="10924" y="3308"/>
                  </a:lnTo>
                  <a:lnTo>
                    <a:pt x="10745" y="2872"/>
                  </a:lnTo>
                  <a:lnTo>
                    <a:pt x="10514" y="2437"/>
                  </a:lnTo>
                  <a:lnTo>
                    <a:pt x="10232" y="2052"/>
                  </a:lnTo>
                  <a:lnTo>
                    <a:pt x="9924" y="1693"/>
                  </a:lnTo>
                  <a:lnTo>
                    <a:pt x="9591" y="1334"/>
                  </a:lnTo>
                  <a:lnTo>
                    <a:pt x="9206" y="1026"/>
                  </a:lnTo>
                  <a:lnTo>
                    <a:pt x="8796" y="770"/>
                  </a:lnTo>
                  <a:lnTo>
                    <a:pt x="8386" y="539"/>
                  </a:lnTo>
                  <a:lnTo>
                    <a:pt x="7924" y="334"/>
                  </a:lnTo>
                  <a:lnTo>
                    <a:pt x="7437" y="180"/>
                  </a:lnTo>
                  <a:lnTo>
                    <a:pt x="6950" y="77"/>
                  </a:lnTo>
                  <a:lnTo>
                    <a:pt x="6411" y="26"/>
                  </a:lnTo>
                  <a:lnTo>
                    <a:pt x="589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0"/>
            <p:cNvSpPr/>
            <p:nvPr/>
          </p:nvSpPr>
          <p:spPr>
            <a:xfrm>
              <a:off x="1836072" y="3983239"/>
              <a:ext cx="137531" cy="115154"/>
            </a:xfrm>
            <a:custGeom>
              <a:avLst/>
              <a:gdLst/>
              <a:ahLst/>
              <a:cxnLst/>
              <a:rect l="l" t="t" r="r" b="b"/>
              <a:pathLst>
                <a:path w="7566" h="6335" extrusionOk="0">
                  <a:moveTo>
                    <a:pt x="3719" y="1"/>
                  </a:moveTo>
                  <a:lnTo>
                    <a:pt x="3385" y="27"/>
                  </a:lnTo>
                  <a:lnTo>
                    <a:pt x="3026" y="78"/>
                  </a:lnTo>
                  <a:lnTo>
                    <a:pt x="2642" y="180"/>
                  </a:lnTo>
                  <a:lnTo>
                    <a:pt x="2283" y="309"/>
                  </a:lnTo>
                  <a:lnTo>
                    <a:pt x="1924" y="488"/>
                  </a:lnTo>
                  <a:lnTo>
                    <a:pt x="1565" y="719"/>
                  </a:lnTo>
                  <a:lnTo>
                    <a:pt x="1206" y="975"/>
                  </a:lnTo>
                  <a:lnTo>
                    <a:pt x="872" y="1309"/>
                  </a:lnTo>
                  <a:lnTo>
                    <a:pt x="642" y="1565"/>
                  </a:lnTo>
                  <a:lnTo>
                    <a:pt x="462" y="1847"/>
                  </a:lnTo>
                  <a:lnTo>
                    <a:pt x="308" y="2129"/>
                  </a:lnTo>
                  <a:lnTo>
                    <a:pt x="180" y="2437"/>
                  </a:lnTo>
                  <a:lnTo>
                    <a:pt x="103" y="2770"/>
                  </a:lnTo>
                  <a:lnTo>
                    <a:pt x="52" y="3078"/>
                  </a:lnTo>
                  <a:lnTo>
                    <a:pt x="1" y="3411"/>
                  </a:lnTo>
                  <a:lnTo>
                    <a:pt x="1" y="3719"/>
                  </a:lnTo>
                  <a:lnTo>
                    <a:pt x="26" y="4027"/>
                  </a:lnTo>
                  <a:lnTo>
                    <a:pt x="77" y="4309"/>
                  </a:lnTo>
                  <a:lnTo>
                    <a:pt x="129" y="4591"/>
                  </a:lnTo>
                  <a:lnTo>
                    <a:pt x="206" y="4822"/>
                  </a:lnTo>
                  <a:lnTo>
                    <a:pt x="308" y="5027"/>
                  </a:lnTo>
                  <a:lnTo>
                    <a:pt x="411" y="5206"/>
                  </a:lnTo>
                  <a:lnTo>
                    <a:pt x="539" y="5360"/>
                  </a:lnTo>
                  <a:lnTo>
                    <a:pt x="667" y="5463"/>
                  </a:lnTo>
                  <a:lnTo>
                    <a:pt x="1001" y="5642"/>
                  </a:lnTo>
                  <a:lnTo>
                    <a:pt x="1437" y="5899"/>
                  </a:lnTo>
                  <a:lnTo>
                    <a:pt x="1719" y="6027"/>
                  </a:lnTo>
                  <a:lnTo>
                    <a:pt x="2001" y="6129"/>
                  </a:lnTo>
                  <a:lnTo>
                    <a:pt x="2334" y="6232"/>
                  </a:lnTo>
                  <a:lnTo>
                    <a:pt x="2693" y="6309"/>
                  </a:lnTo>
                  <a:lnTo>
                    <a:pt x="3078" y="6335"/>
                  </a:lnTo>
                  <a:lnTo>
                    <a:pt x="3462" y="6335"/>
                  </a:lnTo>
                  <a:lnTo>
                    <a:pt x="3898" y="6309"/>
                  </a:lnTo>
                  <a:lnTo>
                    <a:pt x="4360" y="6206"/>
                  </a:lnTo>
                  <a:lnTo>
                    <a:pt x="4847" y="6052"/>
                  </a:lnTo>
                  <a:lnTo>
                    <a:pt x="5334" y="5822"/>
                  </a:lnTo>
                  <a:lnTo>
                    <a:pt x="5873" y="5514"/>
                  </a:lnTo>
                  <a:lnTo>
                    <a:pt x="6411" y="5129"/>
                  </a:lnTo>
                  <a:lnTo>
                    <a:pt x="6796" y="4796"/>
                  </a:lnTo>
                  <a:lnTo>
                    <a:pt x="7078" y="4463"/>
                  </a:lnTo>
                  <a:lnTo>
                    <a:pt x="7309" y="4155"/>
                  </a:lnTo>
                  <a:lnTo>
                    <a:pt x="7463" y="3822"/>
                  </a:lnTo>
                  <a:lnTo>
                    <a:pt x="7539" y="3514"/>
                  </a:lnTo>
                  <a:lnTo>
                    <a:pt x="7565" y="3181"/>
                  </a:lnTo>
                  <a:lnTo>
                    <a:pt x="7539" y="2873"/>
                  </a:lnTo>
                  <a:lnTo>
                    <a:pt x="7488" y="2565"/>
                  </a:lnTo>
                  <a:lnTo>
                    <a:pt x="7386" y="2283"/>
                  </a:lnTo>
                  <a:lnTo>
                    <a:pt x="7232" y="2001"/>
                  </a:lnTo>
                  <a:lnTo>
                    <a:pt x="7078" y="1745"/>
                  </a:lnTo>
                  <a:lnTo>
                    <a:pt x="6898" y="1488"/>
                  </a:lnTo>
                  <a:lnTo>
                    <a:pt x="6693" y="1257"/>
                  </a:lnTo>
                  <a:lnTo>
                    <a:pt x="6488" y="1052"/>
                  </a:lnTo>
                  <a:lnTo>
                    <a:pt x="6257" y="873"/>
                  </a:lnTo>
                  <a:lnTo>
                    <a:pt x="6052" y="693"/>
                  </a:lnTo>
                  <a:lnTo>
                    <a:pt x="5847" y="539"/>
                  </a:lnTo>
                  <a:lnTo>
                    <a:pt x="5591" y="411"/>
                  </a:lnTo>
                  <a:lnTo>
                    <a:pt x="5334" y="283"/>
                  </a:lnTo>
                  <a:lnTo>
                    <a:pt x="5026" y="180"/>
                  </a:lnTo>
                  <a:lnTo>
                    <a:pt x="4719" y="103"/>
                  </a:lnTo>
                  <a:lnTo>
                    <a:pt x="4411" y="52"/>
                  </a:lnTo>
                  <a:lnTo>
                    <a:pt x="40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0"/>
            <p:cNvSpPr/>
            <p:nvPr/>
          </p:nvSpPr>
          <p:spPr>
            <a:xfrm>
              <a:off x="1872427" y="4012613"/>
              <a:ext cx="110483" cy="101630"/>
            </a:xfrm>
            <a:custGeom>
              <a:avLst/>
              <a:gdLst/>
              <a:ahLst/>
              <a:cxnLst/>
              <a:rect l="l" t="t" r="r" b="b"/>
              <a:pathLst>
                <a:path w="6078" h="5591" extrusionOk="0">
                  <a:moveTo>
                    <a:pt x="3180" y="0"/>
                  </a:moveTo>
                  <a:lnTo>
                    <a:pt x="2821" y="26"/>
                  </a:lnTo>
                  <a:lnTo>
                    <a:pt x="2488" y="77"/>
                  </a:lnTo>
                  <a:lnTo>
                    <a:pt x="2155" y="205"/>
                  </a:lnTo>
                  <a:lnTo>
                    <a:pt x="1847" y="385"/>
                  </a:lnTo>
                  <a:lnTo>
                    <a:pt x="1693" y="488"/>
                  </a:lnTo>
                  <a:lnTo>
                    <a:pt x="1565" y="616"/>
                  </a:lnTo>
                  <a:lnTo>
                    <a:pt x="103" y="2026"/>
                  </a:lnTo>
                  <a:lnTo>
                    <a:pt x="52" y="2206"/>
                  </a:lnTo>
                  <a:lnTo>
                    <a:pt x="26" y="2359"/>
                  </a:lnTo>
                  <a:lnTo>
                    <a:pt x="1" y="2539"/>
                  </a:lnTo>
                  <a:lnTo>
                    <a:pt x="1" y="2718"/>
                  </a:lnTo>
                  <a:lnTo>
                    <a:pt x="26" y="2872"/>
                  </a:lnTo>
                  <a:lnTo>
                    <a:pt x="78" y="3052"/>
                  </a:lnTo>
                  <a:lnTo>
                    <a:pt x="206" y="3359"/>
                  </a:lnTo>
                  <a:lnTo>
                    <a:pt x="385" y="3667"/>
                  </a:lnTo>
                  <a:lnTo>
                    <a:pt x="590" y="3975"/>
                  </a:lnTo>
                  <a:lnTo>
                    <a:pt x="847" y="4231"/>
                  </a:lnTo>
                  <a:lnTo>
                    <a:pt x="1103" y="4513"/>
                  </a:lnTo>
                  <a:lnTo>
                    <a:pt x="1385" y="4744"/>
                  </a:lnTo>
                  <a:lnTo>
                    <a:pt x="1642" y="4949"/>
                  </a:lnTo>
                  <a:lnTo>
                    <a:pt x="2155" y="5308"/>
                  </a:lnTo>
                  <a:lnTo>
                    <a:pt x="2514" y="5513"/>
                  </a:lnTo>
                  <a:lnTo>
                    <a:pt x="2642" y="5590"/>
                  </a:lnTo>
                  <a:lnTo>
                    <a:pt x="6078" y="1539"/>
                  </a:lnTo>
                  <a:lnTo>
                    <a:pt x="4206" y="334"/>
                  </a:lnTo>
                  <a:lnTo>
                    <a:pt x="4052" y="257"/>
                  </a:lnTo>
                  <a:lnTo>
                    <a:pt x="3873" y="180"/>
                  </a:lnTo>
                  <a:lnTo>
                    <a:pt x="3539" y="52"/>
                  </a:lnTo>
                  <a:lnTo>
                    <a:pt x="3180" y="0"/>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0"/>
            <p:cNvSpPr/>
            <p:nvPr/>
          </p:nvSpPr>
          <p:spPr>
            <a:xfrm>
              <a:off x="1920434" y="4040570"/>
              <a:ext cx="99776" cy="100703"/>
            </a:xfrm>
            <a:custGeom>
              <a:avLst/>
              <a:gdLst/>
              <a:ahLst/>
              <a:cxnLst/>
              <a:rect l="l" t="t" r="r" b="b"/>
              <a:pathLst>
                <a:path w="5489" h="5540" extrusionOk="0">
                  <a:moveTo>
                    <a:pt x="3437" y="1"/>
                  </a:moveTo>
                  <a:lnTo>
                    <a:pt x="1" y="4052"/>
                  </a:lnTo>
                  <a:lnTo>
                    <a:pt x="1950" y="5258"/>
                  </a:lnTo>
                  <a:lnTo>
                    <a:pt x="2104" y="5360"/>
                  </a:lnTo>
                  <a:lnTo>
                    <a:pt x="2283" y="5411"/>
                  </a:lnTo>
                  <a:lnTo>
                    <a:pt x="2463" y="5488"/>
                  </a:lnTo>
                  <a:lnTo>
                    <a:pt x="2642" y="5514"/>
                  </a:lnTo>
                  <a:lnTo>
                    <a:pt x="2796" y="5540"/>
                  </a:lnTo>
                  <a:lnTo>
                    <a:pt x="3155" y="5540"/>
                  </a:lnTo>
                  <a:lnTo>
                    <a:pt x="3334" y="5514"/>
                  </a:lnTo>
                  <a:lnTo>
                    <a:pt x="3514" y="5463"/>
                  </a:lnTo>
                  <a:lnTo>
                    <a:pt x="3668" y="5411"/>
                  </a:lnTo>
                  <a:lnTo>
                    <a:pt x="3847" y="5360"/>
                  </a:lnTo>
                  <a:lnTo>
                    <a:pt x="4001" y="5258"/>
                  </a:lnTo>
                  <a:lnTo>
                    <a:pt x="4155" y="5155"/>
                  </a:lnTo>
                  <a:lnTo>
                    <a:pt x="4283" y="5052"/>
                  </a:lnTo>
                  <a:lnTo>
                    <a:pt x="4411" y="4924"/>
                  </a:lnTo>
                  <a:lnTo>
                    <a:pt x="4540" y="4770"/>
                  </a:lnTo>
                  <a:lnTo>
                    <a:pt x="5078" y="4078"/>
                  </a:lnTo>
                  <a:lnTo>
                    <a:pt x="5206" y="3924"/>
                  </a:lnTo>
                  <a:lnTo>
                    <a:pt x="5283" y="3745"/>
                  </a:lnTo>
                  <a:lnTo>
                    <a:pt x="5360" y="3591"/>
                  </a:lnTo>
                  <a:lnTo>
                    <a:pt x="5411" y="3437"/>
                  </a:lnTo>
                  <a:lnTo>
                    <a:pt x="5463" y="3257"/>
                  </a:lnTo>
                  <a:lnTo>
                    <a:pt x="5488" y="3078"/>
                  </a:lnTo>
                  <a:lnTo>
                    <a:pt x="5488" y="2745"/>
                  </a:lnTo>
                  <a:lnTo>
                    <a:pt x="5437" y="2386"/>
                  </a:lnTo>
                  <a:lnTo>
                    <a:pt x="5386" y="2232"/>
                  </a:lnTo>
                  <a:lnTo>
                    <a:pt x="5334" y="2052"/>
                  </a:lnTo>
                  <a:lnTo>
                    <a:pt x="5258" y="1898"/>
                  </a:lnTo>
                  <a:lnTo>
                    <a:pt x="5155" y="1745"/>
                  </a:lnTo>
                  <a:lnTo>
                    <a:pt x="5052" y="1616"/>
                  </a:lnTo>
                  <a:lnTo>
                    <a:pt x="4924" y="1463"/>
                  </a:lnTo>
                  <a:lnTo>
                    <a:pt x="3437" y="1"/>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0"/>
            <p:cNvSpPr/>
            <p:nvPr/>
          </p:nvSpPr>
          <p:spPr>
            <a:xfrm>
              <a:off x="1602092" y="3195044"/>
              <a:ext cx="290858" cy="258720"/>
            </a:xfrm>
            <a:custGeom>
              <a:avLst/>
              <a:gdLst/>
              <a:ahLst/>
              <a:cxnLst/>
              <a:rect l="l" t="t" r="r" b="b"/>
              <a:pathLst>
                <a:path w="16001" h="14233" extrusionOk="0">
                  <a:moveTo>
                    <a:pt x="0" y="1"/>
                  </a:moveTo>
                  <a:lnTo>
                    <a:pt x="513" y="1154"/>
                  </a:lnTo>
                  <a:lnTo>
                    <a:pt x="769" y="1795"/>
                  </a:lnTo>
                  <a:lnTo>
                    <a:pt x="1026" y="2488"/>
                  </a:lnTo>
                  <a:lnTo>
                    <a:pt x="1257" y="3206"/>
                  </a:lnTo>
                  <a:lnTo>
                    <a:pt x="1487" y="3924"/>
                  </a:lnTo>
                  <a:lnTo>
                    <a:pt x="1667" y="4667"/>
                  </a:lnTo>
                  <a:lnTo>
                    <a:pt x="1846" y="5411"/>
                  </a:lnTo>
                  <a:lnTo>
                    <a:pt x="2000" y="6180"/>
                  </a:lnTo>
                  <a:lnTo>
                    <a:pt x="2103" y="6924"/>
                  </a:lnTo>
                  <a:lnTo>
                    <a:pt x="2154" y="7668"/>
                  </a:lnTo>
                  <a:lnTo>
                    <a:pt x="2180" y="8386"/>
                  </a:lnTo>
                  <a:lnTo>
                    <a:pt x="2128" y="9104"/>
                  </a:lnTo>
                  <a:lnTo>
                    <a:pt x="2077" y="9437"/>
                  </a:lnTo>
                  <a:lnTo>
                    <a:pt x="2026" y="9770"/>
                  </a:lnTo>
                  <a:lnTo>
                    <a:pt x="1949" y="10104"/>
                  </a:lnTo>
                  <a:lnTo>
                    <a:pt x="1872" y="10411"/>
                  </a:lnTo>
                  <a:lnTo>
                    <a:pt x="1769" y="10719"/>
                  </a:lnTo>
                  <a:lnTo>
                    <a:pt x="1641" y="11027"/>
                  </a:lnTo>
                  <a:lnTo>
                    <a:pt x="1564" y="11181"/>
                  </a:lnTo>
                  <a:lnTo>
                    <a:pt x="1513" y="11360"/>
                  </a:lnTo>
                  <a:lnTo>
                    <a:pt x="1487" y="11514"/>
                  </a:lnTo>
                  <a:lnTo>
                    <a:pt x="1462" y="11693"/>
                  </a:lnTo>
                  <a:lnTo>
                    <a:pt x="1462" y="11873"/>
                  </a:lnTo>
                  <a:lnTo>
                    <a:pt x="1487" y="12027"/>
                  </a:lnTo>
                  <a:lnTo>
                    <a:pt x="1513" y="12206"/>
                  </a:lnTo>
                  <a:lnTo>
                    <a:pt x="1564" y="12360"/>
                  </a:lnTo>
                  <a:lnTo>
                    <a:pt x="1641" y="12514"/>
                  </a:lnTo>
                  <a:lnTo>
                    <a:pt x="1718" y="12668"/>
                  </a:lnTo>
                  <a:lnTo>
                    <a:pt x="1795" y="12796"/>
                  </a:lnTo>
                  <a:lnTo>
                    <a:pt x="1898" y="12950"/>
                  </a:lnTo>
                  <a:lnTo>
                    <a:pt x="2026" y="13078"/>
                  </a:lnTo>
                  <a:lnTo>
                    <a:pt x="2154" y="13181"/>
                  </a:lnTo>
                  <a:lnTo>
                    <a:pt x="2308" y="13283"/>
                  </a:lnTo>
                  <a:lnTo>
                    <a:pt x="2462" y="13360"/>
                  </a:lnTo>
                  <a:lnTo>
                    <a:pt x="2744" y="13488"/>
                  </a:lnTo>
                  <a:lnTo>
                    <a:pt x="3052" y="13617"/>
                  </a:lnTo>
                  <a:lnTo>
                    <a:pt x="3385" y="13745"/>
                  </a:lnTo>
                  <a:lnTo>
                    <a:pt x="3744" y="13847"/>
                  </a:lnTo>
                  <a:lnTo>
                    <a:pt x="4128" y="13950"/>
                  </a:lnTo>
                  <a:lnTo>
                    <a:pt x="4564" y="14027"/>
                  </a:lnTo>
                  <a:lnTo>
                    <a:pt x="5026" y="14104"/>
                  </a:lnTo>
                  <a:lnTo>
                    <a:pt x="5513" y="14155"/>
                  </a:lnTo>
                  <a:lnTo>
                    <a:pt x="6052" y="14206"/>
                  </a:lnTo>
                  <a:lnTo>
                    <a:pt x="6616" y="14232"/>
                  </a:lnTo>
                  <a:lnTo>
                    <a:pt x="7231" y="14206"/>
                  </a:lnTo>
                  <a:lnTo>
                    <a:pt x="7872" y="14181"/>
                  </a:lnTo>
                  <a:lnTo>
                    <a:pt x="8539" y="14129"/>
                  </a:lnTo>
                  <a:lnTo>
                    <a:pt x="9257" y="14053"/>
                  </a:lnTo>
                  <a:lnTo>
                    <a:pt x="10026" y="13950"/>
                  </a:lnTo>
                  <a:lnTo>
                    <a:pt x="10847" y="13822"/>
                  </a:lnTo>
                  <a:lnTo>
                    <a:pt x="11796" y="13617"/>
                  </a:lnTo>
                  <a:lnTo>
                    <a:pt x="12616" y="13411"/>
                  </a:lnTo>
                  <a:lnTo>
                    <a:pt x="13360" y="13206"/>
                  </a:lnTo>
                  <a:lnTo>
                    <a:pt x="13975" y="13001"/>
                  </a:lnTo>
                  <a:lnTo>
                    <a:pt x="14488" y="12770"/>
                  </a:lnTo>
                  <a:lnTo>
                    <a:pt x="14924" y="12565"/>
                  </a:lnTo>
                  <a:lnTo>
                    <a:pt x="15283" y="12360"/>
                  </a:lnTo>
                  <a:lnTo>
                    <a:pt x="15565" y="12129"/>
                  </a:lnTo>
                  <a:lnTo>
                    <a:pt x="15770" y="11924"/>
                  </a:lnTo>
                  <a:lnTo>
                    <a:pt x="15898" y="11693"/>
                  </a:lnTo>
                  <a:lnTo>
                    <a:pt x="15975" y="11488"/>
                  </a:lnTo>
                  <a:lnTo>
                    <a:pt x="16001" y="11283"/>
                  </a:lnTo>
                  <a:lnTo>
                    <a:pt x="15975" y="11104"/>
                  </a:lnTo>
                  <a:lnTo>
                    <a:pt x="15924" y="10899"/>
                  </a:lnTo>
                  <a:lnTo>
                    <a:pt x="15821" y="10719"/>
                  </a:lnTo>
                  <a:lnTo>
                    <a:pt x="15719" y="10540"/>
                  </a:lnTo>
                  <a:lnTo>
                    <a:pt x="15514" y="10334"/>
                  </a:lnTo>
                  <a:lnTo>
                    <a:pt x="15283" y="10129"/>
                  </a:lnTo>
                  <a:lnTo>
                    <a:pt x="15027" y="9975"/>
                  </a:lnTo>
                  <a:lnTo>
                    <a:pt x="14744" y="9847"/>
                  </a:lnTo>
                  <a:lnTo>
                    <a:pt x="14462" y="9719"/>
                  </a:lnTo>
                  <a:lnTo>
                    <a:pt x="14129" y="9642"/>
                  </a:lnTo>
                  <a:lnTo>
                    <a:pt x="13796" y="9565"/>
                  </a:lnTo>
                  <a:lnTo>
                    <a:pt x="13462" y="9539"/>
                  </a:lnTo>
                  <a:lnTo>
                    <a:pt x="13129" y="9257"/>
                  </a:lnTo>
                  <a:lnTo>
                    <a:pt x="12796" y="8924"/>
                  </a:lnTo>
                  <a:lnTo>
                    <a:pt x="12462" y="8591"/>
                  </a:lnTo>
                  <a:lnTo>
                    <a:pt x="12155" y="8206"/>
                  </a:lnTo>
                  <a:lnTo>
                    <a:pt x="11847" y="7821"/>
                  </a:lnTo>
                  <a:lnTo>
                    <a:pt x="11539" y="7411"/>
                  </a:lnTo>
                  <a:lnTo>
                    <a:pt x="11283" y="6975"/>
                  </a:lnTo>
                  <a:lnTo>
                    <a:pt x="11052" y="6514"/>
                  </a:lnTo>
                  <a:lnTo>
                    <a:pt x="10821" y="6078"/>
                  </a:lnTo>
                  <a:lnTo>
                    <a:pt x="10667" y="5616"/>
                  </a:lnTo>
                  <a:lnTo>
                    <a:pt x="10513" y="5155"/>
                  </a:lnTo>
                  <a:lnTo>
                    <a:pt x="10437" y="4693"/>
                  </a:lnTo>
                  <a:lnTo>
                    <a:pt x="10385" y="4257"/>
                  </a:lnTo>
                  <a:lnTo>
                    <a:pt x="10411" y="3821"/>
                  </a:lnTo>
                  <a:lnTo>
                    <a:pt x="10437" y="3590"/>
                  </a:lnTo>
                  <a:lnTo>
                    <a:pt x="10488" y="3385"/>
                  </a:lnTo>
                  <a:lnTo>
                    <a:pt x="10539" y="3180"/>
                  </a:lnTo>
                  <a:lnTo>
                    <a:pt x="10616" y="2975"/>
                  </a:lnTo>
                  <a:lnTo>
                    <a:pt x="0" y="1"/>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0"/>
            <p:cNvSpPr/>
            <p:nvPr/>
          </p:nvSpPr>
          <p:spPr>
            <a:xfrm>
              <a:off x="1602092" y="3195044"/>
              <a:ext cx="290858" cy="258720"/>
            </a:xfrm>
            <a:custGeom>
              <a:avLst/>
              <a:gdLst/>
              <a:ahLst/>
              <a:cxnLst/>
              <a:rect l="l" t="t" r="r" b="b"/>
              <a:pathLst>
                <a:path w="16001" h="14233" fill="none" extrusionOk="0">
                  <a:moveTo>
                    <a:pt x="0" y="1"/>
                  </a:moveTo>
                  <a:lnTo>
                    <a:pt x="0" y="1"/>
                  </a:lnTo>
                  <a:lnTo>
                    <a:pt x="513" y="1154"/>
                  </a:lnTo>
                  <a:lnTo>
                    <a:pt x="769" y="1795"/>
                  </a:lnTo>
                  <a:lnTo>
                    <a:pt x="1026" y="2488"/>
                  </a:lnTo>
                  <a:lnTo>
                    <a:pt x="1257" y="3206"/>
                  </a:lnTo>
                  <a:lnTo>
                    <a:pt x="1487" y="3924"/>
                  </a:lnTo>
                  <a:lnTo>
                    <a:pt x="1667" y="4667"/>
                  </a:lnTo>
                  <a:lnTo>
                    <a:pt x="1846" y="5411"/>
                  </a:lnTo>
                  <a:lnTo>
                    <a:pt x="2000" y="6180"/>
                  </a:lnTo>
                  <a:lnTo>
                    <a:pt x="2103" y="6924"/>
                  </a:lnTo>
                  <a:lnTo>
                    <a:pt x="2154" y="7668"/>
                  </a:lnTo>
                  <a:lnTo>
                    <a:pt x="2180" y="8386"/>
                  </a:lnTo>
                  <a:lnTo>
                    <a:pt x="2128" y="9104"/>
                  </a:lnTo>
                  <a:lnTo>
                    <a:pt x="2077" y="9437"/>
                  </a:lnTo>
                  <a:lnTo>
                    <a:pt x="2026" y="9770"/>
                  </a:lnTo>
                  <a:lnTo>
                    <a:pt x="1949" y="10104"/>
                  </a:lnTo>
                  <a:lnTo>
                    <a:pt x="1872" y="10411"/>
                  </a:lnTo>
                  <a:lnTo>
                    <a:pt x="1769" y="10719"/>
                  </a:lnTo>
                  <a:lnTo>
                    <a:pt x="1641" y="11027"/>
                  </a:lnTo>
                  <a:lnTo>
                    <a:pt x="1641" y="11027"/>
                  </a:lnTo>
                  <a:lnTo>
                    <a:pt x="1564" y="11181"/>
                  </a:lnTo>
                  <a:lnTo>
                    <a:pt x="1513" y="11360"/>
                  </a:lnTo>
                  <a:lnTo>
                    <a:pt x="1487" y="11514"/>
                  </a:lnTo>
                  <a:lnTo>
                    <a:pt x="1462" y="11693"/>
                  </a:lnTo>
                  <a:lnTo>
                    <a:pt x="1462" y="11873"/>
                  </a:lnTo>
                  <a:lnTo>
                    <a:pt x="1487" y="12027"/>
                  </a:lnTo>
                  <a:lnTo>
                    <a:pt x="1513" y="12206"/>
                  </a:lnTo>
                  <a:lnTo>
                    <a:pt x="1564" y="12360"/>
                  </a:lnTo>
                  <a:lnTo>
                    <a:pt x="1641" y="12514"/>
                  </a:lnTo>
                  <a:lnTo>
                    <a:pt x="1718" y="12668"/>
                  </a:lnTo>
                  <a:lnTo>
                    <a:pt x="1795" y="12796"/>
                  </a:lnTo>
                  <a:lnTo>
                    <a:pt x="1898" y="12950"/>
                  </a:lnTo>
                  <a:lnTo>
                    <a:pt x="2026" y="13078"/>
                  </a:lnTo>
                  <a:lnTo>
                    <a:pt x="2154" y="13181"/>
                  </a:lnTo>
                  <a:lnTo>
                    <a:pt x="2308" y="13283"/>
                  </a:lnTo>
                  <a:lnTo>
                    <a:pt x="2462" y="13360"/>
                  </a:lnTo>
                  <a:lnTo>
                    <a:pt x="2462" y="13360"/>
                  </a:lnTo>
                  <a:lnTo>
                    <a:pt x="2744" y="13488"/>
                  </a:lnTo>
                  <a:lnTo>
                    <a:pt x="3052" y="13617"/>
                  </a:lnTo>
                  <a:lnTo>
                    <a:pt x="3385" y="13745"/>
                  </a:lnTo>
                  <a:lnTo>
                    <a:pt x="3744" y="13847"/>
                  </a:lnTo>
                  <a:lnTo>
                    <a:pt x="4128" y="13950"/>
                  </a:lnTo>
                  <a:lnTo>
                    <a:pt x="4564" y="14027"/>
                  </a:lnTo>
                  <a:lnTo>
                    <a:pt x="5026" y="14104"/>
                  </a:lnTo>
                  <a:lnTo>
                    <a:pt x="5513" y="14155"/>
                  </a:lnTo>
                  <a:lnTo>
                    <a:pt x="6052" y="14206"/>
                  </a:lnTo>
                  <a:lnTo>
                    <a:pt x="6616" y="14232"/>
                  </a:lnTo>
                  <a:lnTo>
                    <a:pt x="7231" y="14206"/>
                  </a:lnTo>
                  <a:lnTo>
                    <a:pt x="7872" y="14181"/>
                  </a:lnTo>
                  <a:lnTo>
                    <a:pt x="8539" y="14129"/>
                  </a:lnTo>
                  <a:lnTo>
                    <a:pt x="9257" y="14053"/>
                  </a:lnTo>
                  <a:lnTo>
                    <a:pt x="10026" y="13950"/>
                  </a:lnTo>
                  <a:lnTo>
                    <a:pt x="10847" y="13822"/>
                  </a:lnTo>
                  <a:lnTo>
                    <a:pt x="10847" y="13822"/>
                  </a:lnTo>
                  <a:lnTo>
                    <a:pt x="11796" y="13617"/>
                  </a:lnTo>
                  <a:lnTo>
                    <a:pt x="12616" y="13411"/>
                  </a:lnTo>
                  <a:lnTo>
                    <a:pt x="13360" y="13206"/>
                  </a:lnTo>
                  <a:lnTo>
                    <a:pt x="13975" y="13001"/>
                  </a:lnTo>
                  <a:lnTo>
                    <a:pt x="14488" y="12770"/>
                  </a:lnTo>
                  <a:lnTo>
                    <a:pt x="14924" y="12565"/>
                  </a:lnTo>
                  <a:lnTo>
                    <a:pt x="15283" y="12360"/>
                  </a:lnTo>
                  <a:lnTo>
                    <a:pt x="15565" y="12129"/>
                  </a:lnTo>
                  <a:lnTo>
                    <a:pt x="15770" y="11924"/>
                  </a:lnTo>
                  <a:lnTo>
                    <a:pt x="15898" y="11693"/>
                  </a:lnTo>
                  <a:lnTo>
                    <a:pt x="15975" y="11488"/>
                  </a:lnTo>
                  <a:lnTo>
                    <a:pt x="16001" y="11283"/>
                  </a:lnTo>
                  <a:lnTo>
                    <a:pt x="15975" y="11104"/>
                  </a:lnTo>
                  <a:lnTo>
                    <a:pt x="15924" y="10899"/>
                  </a:lnTo>
                  <a:lnTo>
                    <a:pt x="15821" y="10719"/>
                  </a:lnTo>
                  <a:lnTo>
                    <a:pt x="15719" y="10540"/>
                  </a:lnTo>
                  <a:lnTo>
                    <a:pt x="15719" y="10540"/>
                  </a:lnTo>
                  <a:lnTo>
                    <a:pt x="15514" y="10334"/>
                  </a:lnTo>
                  <a:lnTo>
                    <a:pt x="15283" y="10129"/>
                  </a:lnTo>
                  <a:lnTo>
                    <a:pt x="15027" y="9975"/>
                  </a:lnTo>
                  <a:lnTo>
                    <a:pt x="14744" y="9847"/>
                  </a:lnTo>
                  <a:lnTo>
                    <a:pt x="14462" y="9719"/>
                  </a:lnTo>
                  <a:lnTo>
                    <a:pt x="14129" y="9642"/>
                  </a:lnTo>
                  <a:lnTo>
                    <a:pt x="13796" y="9565"/>
                  </a:lnTo>
                  <a:lnTo>
                    <a:pt x="13462" y="9539"/>
                  </a:lnTo>
                  <a:lnTo>
                    <a:pt x="13462" y="9539"/>
                  </a:lnTo>
                  <a:lnTo>
                    <a:pt x="13129" y="9257"/>
                  </a:lnTo>
                  <a:lnTo>
                    <a:pt x="12796" y="8924"/>
                  </a:lnTo>
                  <a:lnTo>
                    <a:pt x="12462" y="8591"/>
                  </a:lnTo>
                  <a:lnTo>
                    <a:pt x="12155" y="8206"/>
                  </a:lnTo>
                  <a:lnTo>
                    <a:pt x="11847" y="7821"/>
                  </a:lnTo>
                  <a:lnTo>
                    <a:pt x="11539" y="7411"/>
                  </a:lnTo>
                  <a:lnTo>
                    <a:pt x="11283" y="6975"/>
                  </a:lnTo>
                  <a:lnTo>
                    <a:pt x="11052" y="6514"/>
                  </a:lnTo>
                  <a:lnTo>
                    <a:pt x="10821" y="6078"/>
                  </a:lnTo>
                  <a:lnTo>
                    <a:pt x="10667" y="5616"/>
                  </a:lnTo>
                  <a:lnTo>
                    <a:pt x="10513" y="5155"/>
                  </a:lnTo>
                  <a:lnTo>
                    <a:pt x="10437" y="4693"/>
                  </a:lnTo>
                  <a:lnTo>
                    <a:pt x="10385" y="4257"/>
                  </a:lnTo>
                  <a:lnTo>
                    <a:pt x="10411" y="3821"/>
                  </a:lnTo>
                  <a:lnTo>
                    <a:pt x="10437" y="3590"/>
                  </a:lnTo>
                  <a:lnTo>
                    <a:pt x="10488" y="3385"/>
                  </a:lnTo>
                  <a:lnTo>
                    <a:pt x="10539" y="3180"/>
                  </a:lnTo>
                  <a:lnTo>
                    <a:pt x="10616" y="2975"/>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0"/>
            <p:cNvSpPr/>
            <p:nvPr/>
          </p:nvSpPr>
          <p:spPr>
            <a:xfrm>
              <a:off x="1790865" y="3250504"/>
              <a:ext cx="3745" cy="20995"/>
            </a:xfrm>
            <a:custGeom>
              <a:avLst/>
              <a:gdLst/>
              <a:ahLst/>
              <a:cxnLst/>
              <a:rect l="l" t="t" r="r" b="b"/>
              <a:pathLst>
                <a:path w="206" h="1155" extrusionOk="0">
                  <a:moveTo>
                    <a:pt x="205" y="1"/>
                  </a:moveTo>
                  <a:lnTo>
                    <a:pt x="180" y="27"/>
                  </a:lnTo>
                  <a:lnTo>
                    <a:pt x="103" y="283"/>
                  </a:lnTo>
                  <a:lnTo>
                    <a:pt x="205" y="1"/>
                  </a:lnTo>
                  <a:close/>
                  <a:moveTo>
                    <a:pt x="52" y="565"/>
                  </a:moveTo>
                  <a:lnTo>
                    <a:pt x="0" y="873"/>
                  </a:lnTo>
                  <a:lnTo>
                    <a:pt x="0" y="1155"/>
                  </a:lnTo>
                  <a:lnTo>
                    <a:pt x="26" y="873"/>
                  </a:lnTo>
                  <a:lnTo>
                    <a:pt x="52" y="565"/>
                  </a:lnTo>
                  <a:close/>
                </a:path>
              </a:pathLst>
            </a:custGeom>
            <a:solidFill>
              <a:srgbClr val="B5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0"/>
            <p:cNvSpPr/>
            <p:nvPr/>
          </p:nvSpPr>
          <p:spPr>
            <a:xfrm>
              <a:off x="1790865" y="3250504"/>
              <a:ext cx="3745" cy="43372"/>
            </a:xfrm>
            <a:custGeom>
              <a:avLst/>
              <a:gdLst/>
              <a:ahLst/>
              <a:cxnLst/>
              <a:rect l="l" t="t" r="r" b="b"/>
              <a:pathLst>
                <a:path w="206" h="2386" fill="none" extrusionOk="0">
                  <a:moveTo>
                    <a:pt x="205" y="1"/>
                  </a:moveTo>
                  <a:lnTo>
                    <a:pt x="180" y="27"/>
                  </a:lnTo>
                  <a:lnTo>
                    <a:pt x="180" y="27"/>
                  </a:lnTo>
                  <a:lnTo>
                    <a:pt x="103" y="283"/>
                  </a:lnTo>
                  <a:lnTo>
                    <a:pt x="52" y="565"/>
                  </a:lnTo>
                  <a:lnTo>
                    <a:pt x="0" y="873"/>
                  </a:lnTo>
                  <a:lnTo>
                    <a:pt x="0" y="1155"/>
                  </a:lnTo>
                  <a:lnTo>
                    <a:pt x="26" y="1463"/>
                  </a:lnTo>
                  <a:lnTo>
                    <a:pt x="77" y="1770"/>
                  </a:lnTo>
                  <a:lnTo>
                    <a:pt x="128" y="2078"/>
                  </a:lnTo>
                  <a:lnTo>
                    <a:pt x="205" y="2386"/>
                  </a:lnTo>
                  <a:lnTo>
                    <a:pt x="205" y="2386"/>
                  </a:lnTo>
                  <a:lnTo>
                    <a:pt x="128" y="2078"/>
                  </a:lnTo>
                  <a:lnTo>
                    <a:pt x="77" y="1770"/>
                  </a:lnTo>
                  <a:lnTo>
                    <a:pt x="26" y="1463"/>
                  </a:lnTo>
                  <a:lnTo>
                    <a:pt x="0" y="1155"/>
                  </a:lnTo>
                  <a:lnTo>
                    <a:pt x="26" y="873"/>
                  </a:lnTo>
                  <a:lnTo>
                    <a:pt x="52" y="565"/>
                  </a:lnTo>
                  <a:lnTo>
                    <a:pt x="103" y="283"/>
                  </a:lnTo>
                  <a:lnTo>
                    <a:pt x="20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0"/>
            <p:cNvSpPr/>
            <p:nvPr/>
          </p:nvSpPr>
          <p:spPr>
            <a:xfrm>
              <a:off x="1685054" y="3250976"/>
              <a:ext cx="136586" cy="107229"/>
            </a:xfrm>
            <a:custGeom>
              <a:avLst/>
              <a:gdLst/>
              <a:ahLst/>
              <a:cxnLst/>
              <a:rect l="l" t="t" r="r" b="b"/>
              <a:pathLst>
                <a:path w="7514" h="5899" extrusionOk="0">
                  <a:moveTo>
                    <a:pt x="6001" y="1"/>
                  </a:moveTo>
                  <a:lnTo>
                    <a:pt x="26" y="3283"/>
                  </a:lnTo>
                  <a:lnTo>
                    <a:pt x="0" y="3385"/>
                  </a:lnTo>
                  <a:lnTo>
                    <a:pt x="0" y="3514"/>
                  </a:lnTo>
                  <a:lnTo>
                    <a:pt x="52" y="3667"/>
                  </a:lnTo>
                  <a:lnTo>
                    <a:pt x="129" y="3847"/>
                  </a:lnTo>
                  <a:lnTo>
                    <a:pt x="231" y="4026"/>
                  </a:lnTo>
                  <a:lnTo>
                    <a:pt x="385" y="4232"/>
                  </a:lnTo>
                  <a:lnTo>
                    <a:pt x="565" y="4437"/>
                  </a:lnTo>
                  <a:lnTo>
                    <a:pt x="770" y="4642"/>
                  </a:lnTo>
                  <a:lnTo>
                    <a:pt x="1026" y="4847"/>
                  </a:lnTo>
                  <a:lnTo>
                    <a:pt x="1283" y="5052"/>
                  </a:lnTo>
                  <a:lnTo>
                    <a:pt x="1590" y="5232"/>
                  </a:lnTo>
                  <a:lnTo>
                    <a:pt x="1924" y="5411"/>
                  </a:lnTo>
                  <a:lnTo>
                    <a:pt x="2283" y="5565"/>
                  </a:lnTo>
                  <a:lnTo>
                    <a:pt x="2667" y="5693"/>
                  </a:lnTo>
                  <a:lnTo>
                    <a:pt x="3052" y="5796"/>
                  </a:lnTo>
                  <a:lnTo>
                    <a:pt x="3488" y="5847"/>
                  </a:lnTo>
                  <a:lnTo>
                    <a:pt x="3847" y="5873"/>
                  </a:lnTo>
                  <a:lnTo>
                    <a:pt x="4206" y="5898"/>
                  </a:lnTo>
                  <a:lnTo>
                    <a:pt x="4642" y="5873"/>
                  </a:lnTo>
                  <a:lnTo>
                    <a:pt x="5078" y="5821"/>
                  </a:lnTo>
                  <a:lnTo>
                    <a:pt x="5488" y="5770"/>
                  </a:lnTo>
                  <a:lnTo>
                    <a:pt x="5924" y="5668"/>
                  </a:lnTo>
                  <a:lnTo>
                    <a:pt x="6334" y="5539"/>
                  </a:lnTo>
                  <a:lnTo>
                    <a:pt x="6719" y="5386"/>
                  </a:lnTo>
                  <a:lnTo>
                    <a:pt x="7129" y="5232"/>
                  </a:lnTo>
                  <a:lnTo>
                    <a:pt x="7514" y="5052"/>
                  </a:lnTo>
                  <a:lnTo>
                    <a:pt x="7052" y="4411"/>
                  </a:lnTo>
                  <a:lnTo>
                    <a:pt x="6821" y="4078"/>
                  </a:lnTo>
                  <a:lnTo>
                    <a:pt x="6642" y="3744"/>
                  </a:lnTo>
                  <a:lnTo>
                    <a:pt x="6462" y="3411"/>
                  </a:lnTo>
                  <a:lnTo>
                    <a:pt x="6308" y="3052"/>
                  </a:lnTo>
                  <a:lnTo>
                    <a:pt x="6155" y="2719"/>
                  </a:lnTo>
                  <a:lnTo>
                    <a:pt x="6026" y="2360"/>
                  </a:lnTo>
                  <a:lnTo>
                    <a:pt x="5949" y="2052"/>
                  </a:lnTo>
                  <a:lnTo>
                    <a:pt x="5898" y="1744"/>
                  </a:lnTo>
                  <a:lnTo>
                    <a:pt x="5847" y="1437"/>
                  </a:lnTo>
                  <a:lnTo>
                    <a:pt x="5821" y="1129"/>
                  </a:lnTo>
                  <a:lnTo>
                    <a:pt x="5821" y="847"/>
                  </a:lnTo>
                  <a:lnTo>
                    <a:pt x="5873" y="539"/>
                  </a:lnTo>
                  <a:lnTo>
                    <a:pt x="5924" y="257"/>
                  </a:lnTo>
                  <a:lnTo>
                    <a:pt x="6001" y="1"/>
                  </a:lnTo>
                  <a:close/>
                </a:path>
              </a:pathLst>
            </a:custGeom>
            <a:solidFill>
              <a:srgbClr val="261E35">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0"/>
            <p:cNvSpPr/>
            <p:nvPr/>
          </p:nvSpPr>
          <p:spPr>
            <a:xfrm>
              <a:off x="1660350" y="2971770"/>
              <a:ext cx="135186" cy="141257"/>
            </a:xfrm>
            <a:custGeom>
              <a:avLst/>
              <a:gdLst/>
              <a:ahLst/>
              <a:cxnLst/>
              <a:rect l="l" t="t" r="r" b="b"/>
              <a:pathLst>
                <a:path w="7437" h="7771" extrusionOk="0">
                  <a:moveTo>
                    <a:pt x="5206" y="1"/>
                  </a:moveTo>
                  <a:lnTo>
                    <a:pt x="5052" y="283"/>
                  </a:lnTo>
                  <a:lnTo>
                    <a:pt x="4898" y="591"/>
                  </a:lnTo>
                  <a:lnTo>
                    <a:pt x="4770" y="975"/>
                  </a:lnTo>
                  <a:lnTo>
                    <a:pt x="4642" y="1462"/>
                  </a:lnTo>
                  <a:lnTo>
                    <a:pt x="4590" y="1744"/>
                  </a:lnTo>
                  <a:lnTo>
                    <a:pt x="4565" y="2027"/>
                  </a:lnTo>
                  <a:lnTo>
                    <a:pt x="4565" y="2309"/>
                  </a:lnTo>
                  <a:lnTo>
                    <a:pt x="4565" y="2616"/>
                  </a:lnTo>
                  <a:lnTo>
                    <a:pt x="4616" y="2924"/>
                  </a:lnTo>
                  <a:lnTo>
                    <a:pt x="4693" y="3257"/>
                  </a:lnTo>
                  <a:lnTo>
                    <a:pt x="0" y="7001"/>
                  </a:lnTo>
                  <a:lnTo>
                    <a:pt x="205" y="7155"/>
                  </a:lnTo>
                  <a:lnTo>
                    <a:pt x="411" y="7309"/>
                  </a:lnTo>
                  <a:lnTo>
                    <a:pt x="667" y="7437"/>
                  </a:lnTo>
                  <a:lnTo>
                    <a:pt x="898" y="7540"/>
                  </a:lnTo>
                  <a:lnTo>
                    <a:pt x="1180" y="7617"/>
                  </a:lnTo>
                  <a:lnTo>
                    <a:pt x="1462" y="7694"/>
                  </a:lnTo>
                  <a:lnTo>
                    <a:pt x="1744" y="7719"/>
                  </a:lnTo>
                  <a:lnTo>
                    <a:pt x="2052" y="7770"/>
                  </a:lnTo>
                  <a:lnTo>
                    <a:pt x="2975" y="7770"/>
                  </a:lnTo>
                  <a:lnTo>
                    <a:pt x="3283" y="7745"/>
                  </a:lnTo>
                  <a:lnTo>
                    <a:pt x="3924" y="7617"/>
                  </a:lnTo>
                  <a:lnTo>
                    <a:pt x="4231" y="7540"/>
                  </a:lnTo>
                  <a:lnTo>
                    <a:pt x="4539" y="7463"/>
                  </a:lnTo>
                  <a:lnTo>
                    <a:pt x="4847" y="7360"/>
                  </a:lnTo>
                  <a:lnTo>
                    <a:pt x="5129" y="7232"/>
                  </a:lnTo>
                  <a:lnTo>
                    <a:pt x="5411" y="7104"/>
                  </a:lnTo>
                  <a:lnTo>
                    <a:pt x="5693" y="6950"/>
                  </a:lnTo>
                  <a:lnTo>
                    <a:pt x="5949" y="6796"/>
                  </a:lnTo>
                  <a:lnTo>
                    <a:pt x="6206" y="6617"/>
                  </a:lnTo>
                  <a:lnTo>
                    <a:pt x="6411" y="6437"/>
                  </a:lnTo>
                  <a:lnTo>
                    <a:pt x="6642" y="6232"/>
                  </a:lnTo>
                  <a:lnTo>
                    <a:pt x="6821" y="6027"/>
                  </a:lnTo>
                  <a:lnTo>
                    <a:pt x="6975" y="5796"/>
                  </a:lnTo>
                  <a:lnTo>
                    <a:pt x="7129" y="5565"/>
                  </a:lnTo>
                  <a:lnTo>
                    <a:pt x="7257" y="5334"/>
                  </a:lnTo>
                  <a:lnTo>
                    <a:pt x="7334" y="5078"/>
                  </a:lnTo>
                  <a:lnTo>
                    <a:pt x="7385" y="4796"/>
                  </a:lnTo>
                  <a:lnTo>
                    <a:pt x="7437" y="4539"/>
                  </a:lnTo>
                  <a:lnTo>
                    <a:pt x="7437" y="4232"/>
                  </a:lnTo>
                  <a:lnTo>
                    <a:pt x="7385" y="3693"/>
                  </a:lnTo>
                  <a:lnTo>
                    <a:pt x="7283" y="3180"/>
                  </a:lnTo>
                  <a:lnTo>
                    <a:pt x="7155" y="2693"/>
                  </a:lnTo>
                  <a:lnTo>
                    <a:pt x="7001" y="2283"/>
                  </a:lnTo>
                  <a:lnTo>
                    <a:pt x="6821" y="1873"/>
                  </a:lnTo>
                  <a:lnTo>
                    <a:pt x="6642" y="1539"/>
                  </a:lnTo>
                  <a:lnTo>
                    <a:pt x="6437" y="1232"/>
                  </a:lnTo>
                  <a:lnTo>
                    <a:pt x="6257" y="950"/>
                  </a:lnTo>
                  <a:lnTo>
                    <a:pt x="6052" y="719"/>
                  </a:lnTo>
                  <a:lnTo>
                    <a:pt x="5847" y="539"/>
                  </a:lnTo>
                  <a:lnTo>
                    <a:pt x="5513" y="232"/>
                  </a:lnTo>
                  <a:lnTo>
                    <a:pt x="5283" y="52"/>
                  </a:lnTo>
                  <a:lnTo>
                    <a:pt x="5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0"/>
            <p:cNvSpPr/>
            <p:nvPr/>
          </p:nvSpPr>
          <p:spPr>
            <a:xfrm>
              <a:off x="1563392" y="3020722"/>
              <a:ext cx="282497" cy="321633"/>
            </a:xfrm>
            <a:custGeom>
              <a:avLst/>
              <a:gdLst/>
              <a:ahLst/>
              <a:cxnLst/>
              <a:rect l="l" t="t" r="r" b="b"/>
              <a:pathLst>
                <a:path w="15541" h="17694" extrusionOk="0">
                  <a:moveTo>
                    <a:pt x="6078" y="0"/>
                  </a:moveTo>
                  <a:lnTo>
                    <a:pt x="5616" y="26"/>
                  </a:lnTo>
                  <a:lnTo>
                    <a:pt x="5181" y="103"/>
                  </a:lnTo>
                  <a:lnTo>
                    <a:pt x="4770" y="205"/>
                  </a:lnTo>
                  <a:lnTo>
                    <a:pt x="4360" y="308"/>
                  </a:lnTo>
                  <a:lnTo>
                    <a:pt x="3975" y="462"/>
                  </a:lnTo>
                  <a:lnTo>
                    <a:pt x="3591" y="616"/>
                  </a:lnTo>
                  <a:lnTo>
                    <a:pt x="3232" y="795"/>
                  </a:lnTo>
                  <a:lnTo>
                    <a:pt x="2873" y="1026"/>
                  </a:lnTo>
                  <a:lnTo>
                    <a:pt x="2565" y="1231"/>
                  </a:lnTo>
                  <a:lnTo>
                    <a:pt x="2257" y="1487"/>
                  </a:lnTo>
                  <a:lnTo>
                    <a:pt x="1950" y="1744"/>
                  </a:lnTo>
                  <a:lnTo>
                    <a:pt x="1667" y="2026"/>
                  </a:lnTo>
                  <a:lnTo>
                    <a:pt x="1437" y="2334"/>
                  </a:lnTo>
                  <a:lnTo>
                    <a:pt x="1180" y="2641"/>
                  </a:lnTo>
                  <a:lnTo>
                    <a:pt x="975" y="2975"/>
                  </a:lnTo>
                  <a:lnTo>
                    <a:pt x="770" y="3308"/>
                  </a:lnTo>
                  <a:lnTo>
                    <a:pt x="591" y="3667"/>
                  </a:lnTo>
                  <a:lnTo>
                    <a:pt x="437" y="4026"/>
                  </a:lnTo>
                  <a:lnTo>
                    <a:pt x="308" y="4385"/>
                  </a:lnTo>
                  <a:lnTo>
                    <a:pt x="206" y="4770"/>
                  </a:lnTo>
                  <a:lnTo>
                    <a:pt x="129" y="5154"/>
                  </a:lnTo>
                  <a:lnTo>
                    <a:pt x="52" y="5539"/>
                  </a:lnTo>
                  <a:lnTo>
                    <a:pt x="26" y="5924"/>
                  </a:lnTo>
                  <a:lnTo>
                    <a:pt x="1" y="6334"/>
                  </a:lnTo>
                  <a:lnTo>
                    <a:pt x="1" y="6719"/>
                  </a:lnTo>
                  <a:lnTo>
                    <a:pt x="52" y="7129"/>
                  </a:lnTo>
                  <a:lnTo>
                    <a:pt x="103" y="7539"/>
                  </a:lnTo>
                  <a:lnTo>
                    <a:pt x="180" y="7924"/>
                  </a:lnTo>
                  <a:lnTo>
                    <a:pt x="308" y="8334"/>
                  </a:lnTo>
                  <a:lnTo>
                    <a:pt x="437" y="8719"/>
                  </a:lnTo>
                  <a:lnTo>
                    <a:pt x="616" y="9129"/>
                  </a:lnTo>
                  <a:lnTo>
                    <a:pt x="821" y="9514"/>
                  </a:lnTo>
                  <a:lnTo>
                    <a:pt x="1616" y="10975"/>
                  </a:lnTo>
                  <a:lnTo>
                    <a:pt x="2334" y="12309"/>
                  </a:lnTo>
                  <a:lnTo>
                    <a:pt x="2693" y="12898"/>
                  </a:lnTo>
                  <a:lnTo>
                    <a:pt x="3027" y="13488"/>
                  </a:lnTo>
                  <a:lnTo>
                    <a:pt x="3386" y="14001"/>
                  </a:lnTo>
                  <a:lnTo>
                    <a:pt x="3719" y="14514"/>
                  </a:lnTo>
                  <a:lnTo>
                    <a:pt x="4078" y="14975"/>
                  </a:lnTo>
                  <a:lnTo>
                    <a:pt x="4463" y="15411"/>
                  </a:lnTo>
                  <a:lnTo>
                    <a:pt x="4873" y="15822"/>
                  </a:lnTo>
                  <a:lnTo>
                    <a:pt x="5283" y="16181"/>
                  </a:lnTo>
                  <a:lnTo>
                    <a:pt x="5745" y="16514"/>
                  </a:lnTo>
                  <a:lnTo>
                    <a:pt x="6232" y="16796"/>
                  </a:lnTo>
                  <a:lnTo>
                    <a:pt x="6745" y="17078"/>
                  </a:lnTo>
                  <a:lnTo>
                    <a:pt x="7334" y="17309"/>
                  </a:lnTo>
                  <a:lnTo>
                    <a:pt x="7770" y="17463"/>
                  </a:lnTo>
                  <a:lnTo>
                    <a:pt x="8206" y="17565"/>
                  </a:lnTo>
                  <a:lnTo>
                    <a:pt x="8642" y="17642"/>
                  </a:lnTo>
                  <a:lnTo>
                    <a:pt x="9078" y="17694"/>
                  </a:lnTo>
                  <a:lnTo>
                    <a:pt x="9924" y="17694"/>
                  </a:lnTo>
                  <a:lnTo>
                    <a:pt x="10335" y="17642"/>
                  </a:lnTo>
                  <a:lnTo>
                    <a:pt x="10719" y="17565"/>
                  </a:lnTo>
                  <a:lnTo>
                    <a:pt x="11130" y="17463"/>
                  </a:lnTo>
                  <a:lnTo>
                    <a:pt x="11489" y="17335"/>
                  </a:lnTo>
                  <a:lnTo>
                    <a:pt x="11873" y="17181"/>
                  </a:lnTo>
                  <a:lnTo>
                    <a:pt x="12232" y="17001"/>
                  </a:lnTo>
                  <a:lnTo>
                    <a:pt x="12566" y="16796"/>
                  </a:lnTo>
                  <a:lnTo>
                    <a:pt x="12899" y="16565"/>
                  </a:lnTo>
                  <a:lnTo>
                    <a:pt x="13207" y="16334"/>
                  </a:lnTo>
                  <a:lnTo>
                    <a:pt x="13514" y="16052"/>
                  </a:lnTo>
                  <a:lnTo>
                    <a:pt x="13796" y="15770"/>
                  </a:lnTo>
                  <a:lnTo>
                    <a:pt x="14053" y="15488"/>
                  </a:lnTo>
                  <a:lnTo>
                    <a:pt x="14309" y="15155"/>
                  </a:lnTo>
                  <a:lnTo>
                    <a:pt x="14540" y="14822"/>
                  </a:lnTo>
                  <a:lnTo>
                    <a:pt x="14745" y="14488"/>
                  </a:lnTo>
                  <a:lnTo>
                    <a:pt x="14925" y="14104"/>
                  </a:lnTo>
                  <a:lnTo>
                    <a:pt x="15078" y="13745"/>
                  </a:lnTo>
                  <a:lnTo>
                    <a:pt x="15232" y="13360"/>
                  </a:lnTo>
                  <a:lnTo>
                    <a:pt x="15335" y="12950"/>
                  </a:lnTo>
                  <a:lnTo>
                    <a:pt x="15437" y="12539"/>
                  </a:lnTo>
                  <a:lnTo>
                    <a:pt x="15489" y="12129"/>
                  </a:lnTo>
                  <a:lnTo>
                    <a:pt x="15540" y="11719"/>
                  </a:lnTo>
                  <a:lnTo>
                    <a:pt x="15540" y="11283"/>
                  </a:lnTo>
                  <a:lnTo>
                    <a:pt x="15540" y="10847"/>
                  </a:lnTo>
                  <a:lnTo>
                    <a:pt x="15489" y="10411"/>
                  </a:lnTo>
                  <a:lnTo>
                    <a:pt x="15412" y="9975"/>
                  </a:lnTo>
                  <a:lnTo>
                    <a:pt x="15207" y="9155"/>
                  </a:lnTo>
                  <a:lnTo>
                    <a:pt x="14950" y="8334"/>
                  </a:lnTo>
                  <a:lnTo>
                    <a:pt x="14643" y="7462"/>
                  </a:lnTo>
                  <a:lnTo>
                    <a:pt x="14284" y="6590"/>
                  </a:lnTo>
                  <a:lnTo>
                    <a:pt x="13848" y="5744"/>
                  </a:lnTo>
                  <a:lnTo>
                    <a:pt x="13360" y="4898"/>
                  </a:lnTo>
                  <a:lnTo>
                    <a:pt x="13104" y="4488"/>
                  </a:lnTo>
                  <a:lnTo>
                    <a:pt x="12848" y="4077"/>
                  </a:lnTo>
                  <a:lnTo>
                    <a:pt x="12566" y="3693"/>
                  </a:lnTo>
                  <a:lnTo>
                    <a:pt x="12258" y="3308"/>
                  </a:lnTo>
                  <a:lnTo>
                    <a:pt x="11950" y="2923"/>
                  </a:lnTo>
                  <a:lnTo>
                    <a:pt x="11642" y="2590"/>
                  </a:lnTo>
                  <a:lnTo>
                    <a:pt x="11309" y="2257"/>
                  </a:lnTo>
                  <a:lnTo>
                    <a:pt x="10976" y="1923"/>
                  </a:lnTo>
                  <a:lnTo>
                    <a:pt x="10617" y="1616"/>
                  </a:lnTo>
                  <a:lnTo>
                    <a:pt x="10258" y="1334"/>
                  </a:lnTo>
                  <a:lnTo>
                    <a:pt x="9873" y="1077"/>
                  </a:lnTo>
                  <a:lnTo>
                    <a:pt x="9488" y="846"/>
                  </a:lnTo>
                  <a:lnTo>
                    <a:pt x="9104" y="641"/>
                  </a:lnTo>
                  <a:lnTo>
                    <a:pt x="8694" y="462"/>
                  </a:lnTo>
                  <a:lnTo>
                    <a:pt x="8283" y="308"/>
                  </a:lnTo>
                  <a:lnTo>
                    <a:pt x="7847" y="180"/>
                  </a:lnTo>
                  <a:lnTo>
                    <a:pt x="7411" y="77"/>
                  </a:lnTo>
                  <a:lnTo>
                    <a:pt x="6975" y="26"/>
                  </a:lnTo>
                  <a:lnTo>
                    <a:pt x="6540" y="0"/>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50"/>
            <p:cNvSpPr/>
            <p:nvPr/>
          </p:nvSpPr>
          <p:spPr>
            <a:xfrm>
              <a:off x="1754510" y="3140512"/>
              <a:ext cx="55478" cy="59204"/>
            </a:xfrm>
            <a:custGeom>
              <a:avLst/>
              <a:gdLst/>
              <a:ahLst/>
              <a:cxnLst/>
              <a:rect l="l" t="t" r="r" b="b"/>
              <a:pathLst>
                <a:path w="3052" h="3257" extrusionOk="0">
                  <a:moveTo>
                    <a:pt x="0" y="0"/>
                  </a:moveTo>
                  <a:lnTo>
                    <a:pt x="1539" y="3257"/>
                  </a:lnTo>
                  <a:lnTo>
                    <a:pt x="1718" y="3231"/>
                  </a:lnTo>
                  <a:lnTo>
                    <a:pt x="1923" y="3154"/>
                  </a:lnTo>
                  <a:lnTo>
                    <a:pt x="2154" y="3052"/>
                  </a:lnTo>
                  <a:lnTo>
                    <a:pt x="2411" y="2898"/>
                  </a:lnTo>
                  <a:lnTo>
                    <a:pt x="2667" y="2718"/>
                  </a:lnTo>
                  <a:lnTo>
                    <a:pt x="2770" y="2616"/>
                  </a:lnTo>
                  <a:lnTo>
                    <a:pt x="2872" y="2488"/>
                  </a:lnTo>
                  <a:lnTo>
                    <a:pt x="2975" y="2334"/>
                  </a:lnTo>
                  <a:lnTo>
                    <a:pt x="3052" y="2180"/>
                  </a:lnTo>
                  <a:lnTo>
                    <a:pt x="2795" y="2077"/>
                  </a:lnTo>
                  <a:lnTo>
                    <a:pt x="2539" y="1924"/>
                  </a:lnTo>
                  <a:lnTo>
                    <a:pt x="2000" y="1616"/>
                  </a:lnTo>
                  <a:lnTo>
                    <a:pt x="1513" y="1257"/>
                  </a:lnTo>
                  <a:lnTo>
                    <a:pt x="1026" y="898"/>
                  </a:lnTo>
                  <a:lnTo>
                    <a:pt x="308" y="28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50"/>
            <p:cNvSpPr/>
            <p:nvPr/>
          </p:nvSpPr>
          <p:spPr>
            <a:xfrm>
              <a:off x="1660350" y="3112536"/>
              <a:ext cx="15396" cy="41045"/>
            </a:xfrm>
            <a:custGeom>
              <a:avLst/>
              <a:gdLst/>
              <a:ahLst/>
              <a:cxnLst/>
              <a:rect l="l" t="t" r="r" b="b"/>
              <a:pathLst>
                <a:path w="847" h="2258" extrusionOk="0">
                  <a:moveTo>
                    <a:pt x="539" y="1"/>
                  </a:moveTo>
                  <a:lnTo>
                    <a:pt x="462" y="26"/>
                  </a:lnTo>
                  <a:lnTo>
                    <a:pt x="385" y="52"/>
                  </a:lnTo>
                  <a:lnTo>
                    <a:pt x="334" y="103"/>
                  </a:lnTo>
                  <a:lnTo>
                    <a:pt x="308" y="180"/>
                  </a:lnTo>
                  <a:lnTo>
                    <a:pt x="308" y="232"/>
                  </a:lnTo>
                  <a:lnTo>
                    <a:pt x="308" y="308"/>
                  </a:lnTo>
                  <a:lnTo>
                    <a:pt x="359" y="462"/>
                  </a:lnTo>
                  <a:lnTo>
                    <a:pt x="385" y="642"/>
                  </a:lnTo>
                  <a:lnTo>
                    <a:pt x="385" y="950"/>
                  </a:lnTo>
                  <a:lnTo>
                    <a:pt x="359" y="1232"/>
                  </a:lnTo>
                  <a:lnTo>
                    <a:pt x="282" y="1462"/>
                  </a:lnTo>
                  <a:lnTo>
                    <a:pt x="205" y="1642"/>
                  </a:lnTo>
                  <a:lnTo>
                    <a:pt x="129" y="1770"/>
                  </a:lnTo>
                  <a:lnTo>
                    <a:pt x="52" y="1898"/>
                  </a:lnTo>
                  <a:lnTo>
                    <a:pt x="26" y="1975"/>
                  </a:lnTo>
                  <a:lnTo>
                    <a:pt x="0" y="2052"/>
                  </a:lnTo>
                  <a:lnTo>
                    <a:pt x="26" y="2129"/>
                  </a:lnTo>
                  <a:lnTo>
                    <a:pt x="77" y="2206"/>
                  </a:lnTo>
                  <a:lnTo>
                    <a:pt x="154" y="2257"/>
                  </a:lnTo>
                  <a:lnTo>
                    <a:pt x="231" y="2257"/>
                  </a:lnTo>
                  <a:lnTo>
                    <a:pt x="334" y="2232"/>
                  </a:lnTo>
                  <a:lnTo>
                    <a:pt x="385" y="2180"/>
                  </a:lnTo>
                  <a:lnTo>
                    <a:pt x="513" y="2027"/>
                  </a:lnTo>
                  <a:lnTo>
                    <a:pt x="616" y="1847"/>
                  </a:lnTo>
                  <a:lnTo>
                    <a:pt x="718" y="1616"/>
                  </a:lnTo>
                  <a:lnTo>
                    <a:pt x="795" y="1309"/>
                  </a:lnTo>
                  <a:lnTo>
                    <a:pt x="847" y="975"/>
                  </a:lnTo>
                  <a:lnTo>
                    <a:pt x="847" y="796"/>
                  </a:lnTo>
                  <a:lnTo>
                    <a:pt x="821" y="591"/>
                  </a:lnTo>
                  <a:lnTo>
                    <a:pt x="795" y="385"/>
                  </a:lnTo>
                  <a:lnTo>
                    <a:pt x="744" y="180"/>
                  </a:lnTo>
                  <a:lnTo>
                    <a:pt x="693" y="103"/>
                  </a:lnTo>
                  <a:lnTo>
                    <a:pt x="641" y="26"/>
                  </a:lnTo>
                  <a:lnTo>
                    <a:pt x="5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50"/>
            <p:cNvSpPr/>
            <p:nvPr/>
          </p:nvSpPr>
          <p:spPr>
            <a:xfrm>
              <a:off x="1758691" y="3067802"/>
              <a:ext cx="40118" cy="18650"/>
            </a:xfrm>
            <a:custGeom>
              <a:avLst/>
              <a:gdLst/>
              <a:ahLst/>
              <a:cxnLst/>
              <a:rect l="l" t="t" r="r" b="b"/>
              <a:pathLst>
                <a:path w="2207" h="1026" extrusionOk="0">
                  <a:moveTo>
                    <a:pt x="206" y="0"/>
                  </a:moveTo>
                  <a:lnTo>
                    <a:pt x="129" y="26"/>
                  </a:lnTo>
                  <a:lnTo>
                    <a:pt x="78" y="77"/>
                  </a:lnTo>
                  <a:lnTo>
                    <a:pt x="27" y="154"/>
                  </a:lnTo>
                  <a:lnTo>
                    <a:pt x="1" y="231"/>
                  </a:lnTo>
                  <a:lnTo>
                    <a:pt x="27" y="308"/>
                  </a:lnTo>
                  <a:lnTo>
                    <a:pt x="78" y="385"/>
                  </a:lnTo>
                  <a:lnTo>
                    <a:pt x="257" y="539"/>
                  </a:lnTo>
                  <a:lnTo>
                    <a:pt x="437" y="667"/>
                  </a:lnTo>
                  <a:lnTo>
                    <a:pt x="591" y="744"/>
                  </a:lnTo>
                  <a:lnTo>
                    <a:pt x="770" y="846"/>
                  </a:lnTo>
                  <a:lnTo>
                    <a:pt x="1078" y="949"/>
                  </a:lnTo>
                  <a:lnTo>
                    <a:pt x="1386" y="1000"/>
                  </a:lnTo>
                  <a:lnTo>
                    <a:pt x="1642" y="1026"/>
                  </a:lnTo>
                  <a:lnTo>
                    <a:pt x="1847" y="1026"/>
                  </a:lnTo>
                  <a:lnTo>
                    <a:pt x="2027" y="975"/>
                  </a:lnTo>
                  <a:lnTo>
                    <a:pt x="2104" y="949"/>
                  </a:lnTo>
                  <a:lnTo>
                    <a:pt x="2181" y="898"/>
                  </a:lnTo>
                  <a:lnTo>
                    <a:pt x="2206" y="795"/>
                  </a:lnTo>
                  <a:lnTo>
                    <a:pt x="2206" y="718"/>
                  </a:lnTo>
                  <a:lnTo>
                    <a:pt x="2155" y="641"/>
                  </a:lnTo>
                  <a:lnTo>
                    <a:pt x="2104" y="590"/>
                  </a:lnTo>
                  <a:lnTo>
                    <a:pt x="2027" y="539"/>
                  </a:lnTo>
                  <a:lnTo>
                    <a:pt x="1924" y="564"/>
                  </a:lnTo>
                  <a:lnTo>
                    <a:pt x="1770" y="564"/>
                  </a:lnTo>
                  <a:lnTo>
                    <a:pt x="1616" y="590"/>
                  </a:lnTo>
                  <a:lnTo>
                    <a:pt x="1411" y="564"/>
                  </a:lnTo>
                  <a:lnTo>
                    <a:pt x="1180" y="513"/>
                  </a:lnTo>
                  <a:lnTo>
                    <a:pt x="924" y="410"/>
                  </a:lnTo>
                  <a:lnTo>
                    <a:pt x="668" y="282"/>
                  </a:lnTo>
                  <a:lnTo>
                    <a:pt x="386" y="51"/>
                  </a:lnTo>
                  <a:lnTo>
                    <a:pt x="3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50"/>
            <p:cNvSpPr/>
            <p:nvPr/>
          </p:nvSpPr>
          <p:spPr>
            <a:xfrm>
              <a:off x="1607218" y="3173140"/>
              <a:ext cx="77382" cy="79727"/>
            </a:xfrm>
            <a:custGeom>
              <a:avLst/>
              <a:gdLst/>
              <a:ahLst/>
              <a:cxnLst/>
              <a:rect l="l" t="t" r="r" b="b"/>
              <a:pathLst>
                <a:path w="4257" h="4386" extrusionOk="0">
                  <a:moveTo>
                    <a:pt x="1103" y="0"/>
                  </a:moveTo>
                  <a:lnTo>
                    <a:pt x="0" y="2872"/>
                  </a:lnTo>
                  <a:lnTo>
                    <a:pt x="1846" y="4385"/>
                  </a:lnTo>
                  <a:lnTo>
                    <a:pt x="2308" y="4231"/>
                  </a:lnTo>
                  <a:lnTo>
                    <a:pt x="2744" y="4077"/>
                  </a:lnTo>
                  <a:lnTo>
                    <a:pt x="3231" y="3872"/>
                  </a:lnTo>
                  <a:lnTo>
                    <a:pt x="3693" y="3616"/>
                  </a:lnTo>
                  <a:lnTo>
                    <a:pt x="3898" y="3488"/>
                  </a:lnTo>
                  <a:lnTo>
                    <a:pt x="4052" y="3359"/>
                  </a:lnTo>
                  <a:lnTo>
                    <a:pt x="4180" y="3206"/>
                  </a:lnTo>
                  <a:lnTo>
                    <a:pt x="4257" y="3077"/>
                  </a:lnTo>
                  <a:lnTo>
                    <a:pt x="4257" y="3000"/>
                  </a:lnTo>
                  <a:lnTo>
                    <a:pt x="4257" y="2949"/>
                  </a:lnTo>
                  <a:lnTo>
                    <a:pt x="4231" y="2872"/>
                  </a:lnTo>
                  <a:lnTo>
                    <a:pt x="4180" y="2795"/>
                  </a:lnTo>
                  <a:lnTo>
                    <a:pt x="4052" y="2667"/>
                  </a:lnTo>
                  <a:lnTo>
                    <a:pt x="3898" y="2539"/>
                  </a:lnTo>
                  <a:lnTo>
                    <a:pt x="3513" y="2308"/>
                  </a:lnTo>
                  <a:lnTo>
                    <a:pt x="3077" y="2077"/>
                  </a:lnTo>
                  <a:lnTo>
                    <a:pt x="2590" y="1795"/>
                  </a:lnTo>
                  <a:lnTo>
                    <a:pt x="2359" y="1641"/>
                  </a:lnTo>
                  <a:lnTo>
                    <a:pt x="2128" y="1488"/>
                  </a:lnTo>
                  <a:lnTo>
                    <a:pt x="1898" y="1308"/>
                  </a:lnTo>
                  <a:lnTo>
                    <a:pt x="1693" y="1077"/>
                  </a:lnTo>
                  <a:lnTo>
                    <a:pt x="1513" y="872"/>
                  </a:lnTo>
                  <a:lnTo>
                    <a:pt x="1359" y="590"/>
                  </a:lnTo>
                  <a:lnTo>
                    <a:pt x="1205" y="308"/>
                  </a:lnTo>
                  <a:lnTo>
                    <a:pt x="11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50"/>
            <p:cNvSpPr/>
            <p:nvPr/>
          </p:nvSpPr>
          <p:spPr>
            <a:xfrm>
              <a:off x="1551740" y="3205769"/>
              <a:ext cx="97904" cy="80654"/>
            </a:xfrm>
            <a:custGeom>
              <a:avLst/>
              <a:gdLst/>
              <a:ahLst/>
              <a:cxnLst/>
              <a:rect l="l" t="t" r="r" b="b"/>
              <a:pathLst>
                <a:path w="5386" h="4437" extrusionOk="0">
                  <a:moveTo>
                    <a:pt x="1642" y="0"/>
                  </a:moveTo>
                  <a:lnTo>
                    <a:pt x="1385" y="26"/>
                  </a:lnTo>
                  <a:lnTo>
                    <a:pt x="1129" y="103"/>
                  </a:lnTo>
                  <a:lnTo>
                    <a:pt x="873" y="205"/>
                  </a:lnTo>
                  <a:lnTo>
                    <a:pt x="667" y="334"/>
                  </a:lnTo>
                  <a:lnTo>
                    <a:pt x="488" y="487"/>
                  </a:lnTo>
                  <a:lnTo>
                    <a:pt x="334" y="667"/>
                  </a:lnTo>
                  <a:lnTo>
                    <a:pt x="206" y="872"/>
                  </a:lnTo>
                  <a:lnTo>
                    <a:pt x="103" y="1052"/>
                  </a:lnTo>
                  <a:lnTo>
                    <a:pt x="26" y="1282"/>
                  </a:lnTo>
                  <a:lnTo>
                    <a:pt x="1" y="1488"/>
                  </a:lnTo>
                  <a:lnTo>
                    <a:pt x="1" y="1718"/>
                  </a:lnTo>
                  <a:lnTo>
                    <a:pt x="1" y="1949"/>
                  </a:lnTo>
                  <a:lnTo>
                    <a:pt x="52" y="2180"/>
                  </a:lnTo>
                  <a:lnTo>
                    <a:pt x="129" y="2411"/>
                  </a:lnTo>
                  <a:lnTo>
                    <a:pt x="231" y="2616"/>
                  </a:lnTo>
                  <a:lnTo>
                    <a:pt x="360" y="2847"/>
                  </a:lnTo>
                  <a:lnTo>
                    <a:pt x="514" y="3052"/>
                  </a:lnTo>
                  <a:lnTo>
                    <a:pt x="693" y="3231"/>
                  </a:lnTo>
                  <a:lnTo>
                    <a:pt x="873" y="3411"/>
                  </a:lnTo>
                  <a:lnTo>
                    <a:pt x="1257" y="3693"/>
                  </a:lnTo>
                  <a:lnTo>
                    <a:pt x="1642" y="3924"/>
                  </a:lnTo>
                  <a:lnTo>
                    <a:pt x="2052" y="4103"/>
                  </a:lnTo>
                  <a:lnTo>
                    <a:pt x="2488" y="4257"/>
                  </a:lnTo>
                  <a:lnTo>
                    <a:pt x="2898" y="4359"/>
                  </a:lnTo>
                  <a:lnTo>
                    <a:pt x="3309" y="4411"/>
                  </a:lnTo>
                  <a:lnTo>
                    <a:pt x="3719" y="4436"/>
                  </a:lnTo>
                  <a:lnTo>
                    <a:pt x="4103" y="4411"/>
                  </a:lnTo>
                  <a:lnTo>
                    <a:pt x="4360" y="4385"/>
                  </a:lnTo>
                  <a:lnTo>
                    <a:pt x="4591" y="4308"/>
                  </a:lnTo>
                  <a:lnTo>
                    <a:pt x="4796" y="4231"/>
                  </a:lnTo>
                  <a:lnTo>
                    <a:pt x="4975" y="4103"/>
                  </a:lnTo>
                  <a:lnTo>
                    <a:pt x="5104" y="3975"/>
                  </a:lnTo>
                  <a:lnTo>
                    <a:pt x="5232" y="3795"/>
                  </a:lnTo>
                  <a:lnTo>
                    <a:pt x="5309" y="3616"/>
                  </a:lnTo>
                  <a:lnTo>
                    <a:pt x="5360" y="3436"/>
                  </a:lnTo>
                  <a:lnTo>
                    <a:pt x="5386" y="3231"/>
                  </a:lnTo>
                  <a:lnTo>
                    <a:pt x="5386" y="3026"/>
                  </a:lnTo>
                  <a:lnTo>
                    <a:pt x="5360" y="2795"/>
                  </a:lnTo>
                  <a:lnTo>
                    <a:pt x="5283" y="2590"/>
                  </a:lnTo>
                  <a:lnTo>
                    <a:pt x="5206" y="2359"/>
                  </a:lnTo>
                  <a:lnTo>
                    <a:pt x="5104" y="2129"/>
                  </a:lnTo>
                  <a:lnTo>
                    <a:pt x="4950" y="1923"/>
                  </a:lnTo>
                  <a:lnTo>
                    <a:pt x="4796" y="1693"/>
                  </a:lnTo>
                  <a:lnTo>
                    <a:pt x="4437" y="1308"/>
                  </a:lnTo>
                  <a:lnTo>
                    <a:pt x="4001" y="923"/>
                  </a:lnTo>
                  <a:lnTo>
                    <a:pt x="3770" y="770"/>
                  </a:lnTo>
                  <a:lnTo>
                    <a:pt x="3514" y="590"/>
                  </a:lnTo>
                  <a:lnTo>
                    <a:pt x="3257" y="436"/>
                  </a:lnTo>
                  <a:lnTo>
                    <a:pt x="3001" y="308"/>
                  </a:lnTo>
                  <a:lnTo>
                    <a:pt x="2719" y="180"/>
                  </a:lnTo>
                  <a:lnTo>
                    <a:pt x="2462" y="103"/>
                  </a:lnTo>
                  <a:lnTo>
                    <a:pt x="2180" y="26"/>
                  </a:lnTo>
                  <a:lnTo>
                    <a:pt x="1898" y="0"/>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0"/>
            <p:cNvSpPr/>
            <p:nvPr/>
          </p:nvSpPr>
          <p:spPr>
            <a:xfrm>
              <a:off x="1495335" y="3004398"/>
              <a:ext cx="152909" cy="217239"/>
            </a:xfrm>
            <a:custGeom>
              <a:avLst/>
              <a:gdLst/>
              <a:ahLst/>
              <a:cxnLst/>
              <a:rect l="l" t="t" r="r" b="b"/>
              <a:pathLst>
                <a:path w="8412" h="11951" extrusionOk="0">
                  <a:moveTo>
                    <a:pt x="5770" y="1"/>
                  </a:moveTo>
                  <a:lnTo>
                    <a:pt x="5360" y="52"/>
                  </a:lnTo>
                  <a:lnTo>
                    <a:pt x="4924" y="129"/>
                  </a:lnTo>
                  <a:lnTo>
                    <a:pt x="4540" y="206"/>
                  </a:lnTo>
                  <a:lnTo>
                    <a:pt x="4155" y="308"/>
                  </a:lnTo>
                  <a:lnTo>
                    <a:pt x="3514" y="539"/>
                  </a:lnTo>
                  <a:lnTo>
                    <a:pt x="3104" y="719"/>
                  </a:lnTo>
                  <a:lnTo>
                    <a:pt x="2924" y="770"/>
                  </a:lnTo>
                  <a:lnTo>
                    <a:pt x="3001" y="898"/>
                  </a:lnTo>
                  <a:lnTo>
                    <a:pt x="3078" y="1026"/>
                  </a:lnTo>
                  <a:lnTo>
                    <a:pt x="3181" y="1180"/>
                  </a:lnTo>
                  <a:lnTo>
                    <a:pt x="3334" y="1334"/>
                  </a:lnTo>
                  <a:lnTo>
                    <a:pt x="3540" y="1514"/>
                  </a:lnTo>
                  <a:lnTo>
                    <a:pt x="3796" y="1642"/>
                  </a:lnTo>
                  <a:lnTo>
                    <a:pt x="4104" y="1744"/>
                  </a:lnTo>
                  <a:lnTo>
                    <a:pt x="3488" y="1950"/>
                  </a:lnTo>
                  <a:lnTo>
                    <a:pt x="2822" y="2232"/>
                  </a:lnTo>
                  <a:lnTo>
                    <a:pt x="2488" y="2385"/>
                  </a:lnTo>
                  <a:lnTo>
                    <a:pt x="2181" y="2591"/>
                  </a:lnTo>
                  <a:lnTo>
                    <a:pt x="1847" y="2770"/>
                  </a:lnTo>
                  <a:lnTo>
                    <a:pt x="1539" y="3001"/>
                  </a:lnTo>
                  <a:lnTo>
                    <a:pt x="1257" y="3232"/>
                  </a:lnTo>
                  <a:lnTo>
                    <a:pt x="1001" y="3488"/>
                  </a:lnTo>
                  <a:lnTo>
                    <a:pt x="745" y="3770"/>
                  </a:lnTo>
                  <a:lnTo>
                    <a:pt x="539" y="4052"/>
                  </a:lnTo>
                  <a:lnTo>
                    <a:pt x="334" y="4386"/>
                  </a:lnTo>
                  <a:lnTo>
                    <a:pt x="180" y="4719"/>
                  </a:lnTo>
                  <a:lnTo>
                    <a:pt x="78" y="5078"/>
                  </a:lnTo>
                  <a:lnTo>
                    <a:pt x="1" y="5437"/>
                  </a:lnTo>
                  <a:lnTo>
                    <a:pt x="514" y="5437"/>
                  </a:lnTo>
                  <a:lnTo>
                    <a:pt x="873" y="5411"/>
                  </a:lnTo>
                  <a:lnTo>
                    <a:pt x="1155" y="5360"/>
                  </a:lnTo>
                  <a:lnTo>
                    <a:pt x="1360" y="5334"/>
                  </a:lnTo>
                  <a:lnTo>
                    <a:pt x="1463" y="5283"/>
                  </a:lnTo>
                  <a:lnTo>
                    <a:pt x="1539" y="5232"/>
                  </a:lnTo>
                  <a:lnTo>
                    <a:pt x="1565" y="5206"/>
                  </a:lnTo>
                  <a:lnTo>
                    <a:pt x="1463" y="5360"/>
                  </a:lnTo>
                  <a:lnTo>
                    <a:pt x="1257" y="5796"/>
                  </a:lnTo>
                  <a:lnTo>
                    <a:pt x="950" y="6437"/>
                  </a:lnTo>
                  <a:lnTo>
                    <a:pt x="796" y="6847"/>
                  </a:lnTo>
                  <a:lnTo>
                    <a:pt x="642" y="7258"/>
                  </a:lnTo>
                  <a:lnTo>
                    <a:pt x="488" y="7693"/>
                  </a:lnTo>
                  <a:lnTo>
                    <a:pt x="360" y="8155"/>
                  </a:lnTo>
                  <a:lnTo>
                    <a:pt x="257" y="8617"/>
                  </a:lnTo>
                  <a:lnTo>
                    <a:pt x="206" y="9078"/>
                  </a:lnTo>
                  <a:lnTo>
                    <a:pt x="180" y="9514"/>
                  </a:lnTo>
                  <a:lnTo>
                    <a:pt x="206" y="9950"/>
                  </a:lnTo>
                  <a:lnTo>
                    <a:pt x="257" y="10181"/>
                  </a:lnTo>
                  <a:lnTo>
                    <a:pt x="309" y="10386"/>
                  </a:lnTo>
                  <a:lnTo>
                    <a:pt x="360" y="10565"/>
                  </a:lnTo>
                  <a:lnTo>
                    <a:pt x="462" y="10745"/>
                  </a:lnTo>
                  <a:lnTo>
                    <a:pt x="642" y="10745"/>
                  </a:lnTo>
                  <a:lnTo>
                    <a:pt x="796" y="10694"/>
                  </a:lnTo>
                  <a:lnTo>
                    <a:pt x="924" y="10642"/>
                  </a:lnTo>
                  <a:lnTo>
                    <a:pt x="1027" y="10591"/>
                  </a:lnTo>
                  <a:lnTo>
                    <a:pt x="1129" y="10514"/>
                  </a:lnTo>
                  <a:lnTo>
                    <a:pt x="1206" y="10412"/>
                  </a:lnTo>
                  <a:lnTo>
                    <a:pt x="1334" y="10232"/>
                  </a:lnTo>
                  <a:lnTo>
                    <a:pt x="1386" y="10053"/>
                  </a:lnTo>
                  <a:lnTo>
                    <a:pt x="1437" y="9899"/>
                  </a:lnTo>
                  <a:lnTo>
                    <a:pt x="1437" y="9745"/>
                  </a:lnTo>
                  <a:lnTo>
                    <a:pt x="1488" y="9873"/>
                  </a:lnTo>
                  <a:lnTo>
                    <a:pt x="1642" y="10155"/>
                  </a:lnTo>
                  <a:lnTo>
                    <a:pt x="1770" y="10360"/>
                  </a:lnTo>
                  <a:lnTo>
                    <a:pt x="1924" y="10591"/>
                  </a:lnTo>
                  <a:lnTo>
                    <a:pt x="2129" y="10822"/>
                  </a:lnTo>
                  <a:lnTo>
                    <a:pt x="2411" y="11053"/>
                  </a:lnTo>
                  <a:lnTo>
                    <a:pt x="2719" y="11258"/>
                  </a:lnTo>
                  <a:lnTo>
                    <a:pt x="3104" y="11463"/>
                  </a:lnTo>
                  <a:lnTo>
                    <a:pt x="3540" y="11642"/>
                  </a:lnTo>
                  <a:lnTo>
                    <a:pt x="4052" y="11796"/>
                  </a:lnTo>
                  <a:lnTo>
                    <a:pt x="4335" y="11848"/>
                  </a:lnTo>
                  <a:lnTo>
                    <a:pt x="4642" y="11899"/>
                  </a:lnTo>
                  <a:lnTo>
                    <a:pt x="4950" y="11924"/>
                  </a:lnTo>
                  <a:lnTo>
                    <a:pt x="5283" y="11950"/>
                  </a:lnTo>
                  <a:lnTo>
                    <a:pt x="5642" y="11950"/>
                  </a:lnTo>
                  <a:lnTo>
                    <a:pt x="6027" y="11924"/>
                  </a:lnTo>
                  <a:lnTo>
                    <a:pt x="6437" y="11899"/>
                  </a:lnTo>
                  <a:lnTo>
                    <a:pt x="6873" y="11848"/>
                  </a:lnTo>
                  <a:lnTo>
                    <a:pt x="6976" y="11719"/>
                  </a:lnTo>
                  <a:lnTo>
                    <a:pt x="7053" y="11565"/>
                  </a:lnTo>
                  <a:lnTo>
                    <a:pt x="7130" y="11412"/>
                  </a:lnTo>
                  <a:lnTo>
                    <a:pt x="7181" y="11232"/>
                  </a:lnTo>
                  <a:lnTo>
                    <a:pt x="7283" y="10873"/>
                  </a:lnTo>
                  <a:lnTo>
                    <a:pt x="7335" y="10463"/>
                  </a:lnTo>
                  <a:lnTo>
                    <a:pt x="7335" y="10053"/>
                  </a:lnTo>
                  <a:lnTo>
                    <a:pt x="7309" y="9617"/>
                  </a:lnTo>
                  <a:lnTo>
                    <a:pt x="7258" y="9155"/>
                  </a:lnTo>
                  <a:lnTo>
                    <a:pt x="7155" y="8694"/>
                  </a:lnTo>
                  <a:lnTo>
                    <a:pt x="7053" y="8258"/>
                  </a:lnTo>
                  <a:lnTo>
                    <a:pt x="6950" y="7822"/>
                  </a:lnTo>
                  <a:lnTo>
                    <a:pt x="6822" y="7411"/>
                  </a:lnTo>
                  <a:lnTo>
                    <a:pt x="6668" y="7027"/>
                  </a:lnTo>
                  <a:lnTo>
                    <a:pt x="6540" y="6693"/>
                  </a:lnTo>
                  <a:lnTo>
                    <a:pt x="6412" y="6386"/>
                  </a:lnTo>
                  <a:lnTo>
                    <a:pt x="6283" y="6129"/>
                  </a:lnTo>
                  <a:lnTo>
                    <a:pt x="6155" y="5950"/>
                  </a:lnTo>
                  <a:lnTo>
                    <a:pt x="6488" y="5642"/>
                  </a:lnTo>
                  <a:lnTo>
                    <a:pt x="6924" y="5155"/>
                  </a:lnTo>
                  <a:lnTo>
                    <a:pt x="7181" y="4873"/>
                  </a:lnTo>
                  <a:lnTo>
                    <a:pt x="7412" y="4539"/>
                  </a:lnTo>
                  <a:lnTo>
                    <a:pt x="7642" y="4180"/>
                  </a:lnTo>
                  <a:lnTo>
                    <a:pt x="7873" y="3821"/>
                  </a:lnTo>
                  <a:lnTo>
                    <a:pt x="8053" y="3437"/>
                  </a:lnTo>
                  <a:lnTo>
                    <a:pt x="8207" y="3052"/>
                  </a:lnTo>
                  <a:lnTo>
                    <a:pt x="8335" y="2642"/>
                  </a:lnTo>
                  <a:lnTo>
                    <a:pt x="8412" y="2257"/>
                  </a:lnTo>
                  <a:lnTo>
                    <a:pt x="8412" y="2052"/>
                  </a:lnTo>
                  <a:lnTo>
                    <a:pt x="8412" y="1873"/>
                  </a:lnTo>
                  <a:lnTo>
                    <a:pt x="8386" y="1668"/>
                  </a:lnTo>
                  <a:lnTo>
                    <a:pt x="8360" y="1488"/>
                  </a:lnTo>
                  <a:lnTo>
                    <a:pt x="8309" y="1309"/>
                  </a:lnTo>
                  <a:lnTo>
                    <a:pt x="8232" y="1129"/>
                  </a:lnTo>
                  <a:lnTo>
                    <a:pt x="8130" y="950"/>
                  </a:lnTo>
                  <a:lnTo>
                    <a:pt x="8001" y="770"/>
                  </a:lnTo>
                  <a:lnTo>
                    <a:pt x="7873" y="616"/>
                  </a:lnTo>
                  <a:lnTo>
                    <a:pt x="7719" y="488"/>
                  </a:lnTo>
                  <a:lnTo>
                    <a:pt x="7540" y="385"/>
                  </a:lnTo>
                  <a:lnTo>
                    <a:pt x="7386" y="283"/>
                  </a:lnTo>
                  <a:lnTo>
                    <a:pt x="7206" y="206"/>
                  </a:lnTo>
                  <a:lnTo>
                    <a:pt x="7001" y="129"/>
                  </a:lnTo>
                  <a:lnTo>
                    <a:pt x="6617" y="52"/>
                  </a:lnTo>
                  <a:lnTo>
                    <a:pt x="6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50"/>
            <p:cNvSpPr/>
            <p:nvPr/>
          </p:nvSpPr>
          <p:spPr>
            <a:xfrm>
              <a:off x="1591367" y="2962917"/>
              <a:ext cx="101158" cy="149637"/>
            </a:xfrm>
            <a:custGeom>
              <a:avLst/>
              <a:gdLst/>
              <a:ahLst/>
              <a:cxnLst/>
              <a:rect l="l" t="t" r="r" b="b"/>
              <a:pathLst>
                <a:path w="5565" h="8232" extrusionOk="0">
                  <a:moveTo>
                    <a:pt x="1334" y="1"/>
                  </a:moveTo>
                  <a:lnTo>
                    <a:pt x="1000" y="26"/>
                  </a:lnTo>
                  <a:lnTo>
                    <a:pt x="718" y="77"/>
                  </a:lnTo>
                  <a:lnTo>
                    <a:pt x="487" y="129"/>
                  </a:lnTo>
                  <a:lnTo>
                    <a:pt x="128" y="231"/>
                  </a:lnTo>
                  <a:lnTo>
                    <a:pt x="0" y="283"/>
                  </a:lnTo>
                  <a:lnTo>
                    <a:pt x="0" y="513"/>
                  </a:lnTo>
                  <a:lnTo>
                    <a:pt x="26" y="770"/>
                  </a:lnTo>
                  <a:lnTo>
                    <a:pt x="128" y="1103"/>
                  </a:lnTo>
                  <a:lnTo>
                    <a:pt x="180" y="1283"/>
                  </a:lnTo>
                  <a:lnTo>
                    <a:pt x="282" y="1462"/>
                  </a:lnTo>
                  <a:lnTo>
                    <a:pt x="385" y="1667"/>
                  </a:lnTo>
                  <a:lnTo>
                    <a:pt x="539" y="1847"/>
                  </a:lnTo>
                  <a:lnTo>
                    <a:pt x="693" y="2026"/>
                  </a:lnTo>
                  <a:lnTo>
                    <a:pt x="898" y="2231"/>
                  </a:lnTo>
                  <a:lnTo>
                    <a:pt x="1154" y="2385"/>
                  </a:lnTo>
                  <a:lnTo>
                    <a:pt x="1411" y="2565"/>
                  </a:lnTo>
                  <a:lnTo>
                    <a:pt x="872" y="8232"/>
                  </a:lnTo>
                  <a:lnTo>
                    <a:pt x="1129" y="8232"/>
                  </a:lnTo>
                  <a:lnTo>
                    <a:pt x="1385" y="8206"/>
                  </a:lnTo>
                  <a:lnTo>
                    <a:pt x="1641" y="8155"/>
                  </a:lnTo>
                  <a:lnTo>
                    <a:pt x="1898" y="8078"/>
                  </a:lnTo>
                  <a:lnTo>
                    <a:pt x="2180" y="7975"/>
                  </a:lnTo>
                  <a:lnTo>
                    <a:pt x="2436" y="7847"/>
                  </a:lnTo>
                  <a:lnTo>
                    <a:pt x="2693" y="7719"/>
                  </a:lnTo>
                  <a:lnTo>
                    <a:pt x="2949" y="7539"/>
                  </a:lnTo>
                  <a:lnTo>
                    <a:pt x="3180" y="7386"/>
                  </a:lnTo>
                  <a:lnTo>
                    <a:pt x="3436" y="7180"/>
                  </a:lnTo>
                  <a:lnTo>
                    <a:pt x="3667" y="6975"/>
                  </a:lnTo>
                  <a:lnTo>
                    <a:pt x="3898" y="6745"/>
                  </a:lnTo>
                  <a:lnTo>
                    <a:pt x="4308" y="6257"/>
                  </a:lnTo>
                  <a:lnTo>
                    <a:pt x="4513" y="6001"/>
                  </a:lnTo>
                  <a:lnTo>
                    <a:pt x="4693" y="5744"/>
                  </a:lnTo>
                  <a:lnTo>
                    <a:pt x="4872" y="5462"/>
                  </a:lnTo>
                  <a:lnTo>
                    <a:pt x="5026" y="5206"/>
                  </a:lnTo>
                  <a:lnTo>
                    <a:pt x="5154" y="4924"/>
                  </a:lnTo>
                  <a:lnTo>
                    <a:pt x="5283" y="4642"/>
                  </a:lnTo>
                  <a:lnTo>
                    <a:pt x="5385" y="4334"/>
                  </a:lnTo>
                  <a:lnTo>
                    <a:pt x="5462" y="4052"/>
                  </a:lnTo>
                  <a:lnTo>
                    <a:pt x="5513" y="3770"/>
                  </a:lnTo>
                  <a:lnTo>
                    <a:pt x="5565" y="3488"/>
                  </a:lnTo>
                  <a:lnTo>
                    <a:pt x="5565" y="3206"/>
                  </a:lnTo>
                  <a:lnTo>
                    <a:pt x="5565" y="2924"/>
                  </a:lnTo>
                  <a:lnTo>
                    <a:pt x="5513" y="2667"/>
                  </a:lnTo>
                  <a:lnTo>
                    <a:pt x="5462" y="2385"/>
                  </a:lnTo>
                  <a:lnTo>
                    <a:pt x="5385" y="2129"/>
                  </a:lnTo>
                  <a:lnTo>
                    <a:pt x="5257" y="1898"/>
                  </a:lnTo>
                  <a:lnTo>
                    <a:pt x="5103" y="1642"/>
                  </a:lnTo>
                  <a:lnTo>
                    <a:pt x="4924" y="1437"/>
                  </a:lnTo>
                  <a:lnTo>
                    <a:pt x="4718" y="1231"/>
                  </a:lnTo>
                  <a:lnTo>
                    <a:pt x="4539" y="1026"/>
                  </a:lnTo>
                  <a:lnTo>
                    <a:pt x="4334" y="872"/>
                  </a:lnTo>
                  <a:lnTo>
                    <a:pt x="4103" y="719"/>
                  </a:lnTo>
                  <a:lnTo>
                    <a:pt x="3693" y="462"/>
                  </a:lnTo>
                  <a:lnTo>
                    <a:pt x="3283" y="283"/>
                  </a:lnTo>
                  <a:lnTo>
                    <a:pt x="2847" y="154"/>
                  </a:lnTo>
                  <a:lnTo>
                    <a:pt x="2462" y="52"/>
                  </a:lnTo>
                  <a:lnTo>
                    <a:pt x="20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50"/>
            <p:cNvSpPr/>
            <p:nvPr/>
          </p:nvSpPr>
          <p:spPr>
            <a:xfrm>
              <a:off x="1619796" y="2943340"/>
              <a:ext cx="128206" cy="140785"/>
            </a:xfrm>
            <a:custGeom>
              <a:avLst/>
              <a:gdLst/>
              <a:ahLst/>
              <a:cxnLst/>
              <a:rect l="l" t="t" r="r" b="b"/>
              <a:pathLst>
                <a:path w="7053" h="7745" extrusionOk="0">
                  <a:moveTo>
                    <a:pt x="3411" y="1"/>
                  </a:moveTo>
                  <a:lnTo>
                    <a:pt x="3283" y="206"/>
                  </a:lnTo>
                  <a:lnTo>
                    <a:pt x="3180" y="462"/>
                  </a:lnTo>
                  <a:lnTo>
                    <a:pt x="3078" y="770"/>
                  </a:lnTo>
                  <a:lnTo>
                    <a:pt x="3052" y="949"/>
                  </a:lnTo>
                  <a:lnTo>
                    <a:pt x="3026" y="1154"/>
                  </a:lnTo>
                  <a:lnTo>
                    <a:pt x="3026" y="1385"/>
                  </a:lnTo>
                  <a:lnTo>
                    <a:pt x="3052" y="1616"/>
                  </a:lnTo>
                  <a:lnTo>
                    <a:pt x="3103" y="1872"/>
                  </a:lnTo>
                  <a:lnTo>
                    <a:pt x="3180" y="2129"/>
                  </a:lnTo>
                  <a:lnTo>
                    <a:pt x="3283" y="2411"/>
                  </a:lnTo>
                  <a:lnTo>
                    <a:pt x="3437" y="2693"/>
                  </a:lnTo>
                  <a:lnTo>
                    <a:pt x="0" y="7257"/>
                  </a:lnTo>
                  <a:lnTo>
                    <a:pt x="231" y="7386"/>
                  </a:lnTo>
                  <a:lnTo>
                    <a:pt x="462" y="7488"/>
                  </a:lnTo>
                  <a:lnTo>
                    <a:pt x="718" y="7591"/>
                  </a:lnTo>
                  <a:lnTo>
                    <a:pt x="975" y="7668"/>
                  </a:lnTo>
                  <a:lnTo>
                    <a:pt x="1257" y="7693"/>
                  </a:lnTo>
                  <a:lnTo>
                    <a:pt x="1539" y="7745"/>
                  </a:lnTo>
                  <a:lnTo>
                    <a:pt x="2129" y="7745"/>
                  </a:lnTo>
                  <a:lnTo>
                    <a:pt x="2436" y="7719"/>
                  </a:lnTo>
                  <a:lnTo>
                    <a:pt x="2744" y="7693"/>
                  </a:lnTo>
                  <a:lnTo>
                    <a:pt x="3052" y="7616"/>
                  </a:lnTo>
                  <a:lnTo>
                    <a:pt x="3360" y="7565"/>
                  </a:lnTo>
                  <a:lnTo>
                    <a:pt x="3975" y="7360"/>
                  </a:lnTo>
                  <a:lnTo>
                    <a:pt x="4565" y="7129"/>
                  </a:lnTo>
                  <a:lnTo>
                    <a:pt x="4847" y="6975"/>
                  </a:lnTo>
                  <a:lnTo>
                    <a:pt x="5129" y="6821"/>
                  </a:lnTo>
                  <a:lnTo>
                    <a:pt x="5385" y="6642"/>
                  </a:lnTo>
                  <a:lnTo>
                    <a:pt x="5642" y="6462"/>
                  </a:lnTo>
                  <a:lnTo>
                    <a:pt x="5873" y="6283"/>
                  </a:lnTo>
                  <a:lnTo>
                    <a:pt x="6103" y="6078"/>
                  </a:lnTo>
                  <a:lnTo>
                    <a:pt x="6309" y="5873"/>
                  </a:lnTo>
                  <a:lnTo>
                    <a:pt x="6488" y="5642"/>
                  </a:lnTo>
                  <a:lnTo>
                    <a:pt x="6642" y="5411"/>
                  </a:lnTo>
                  <a:lnTo>
                    <a:pt x="6770" y="5155"/>
                  </a:lnTo>
                  <a:lnTo>
                    <a:pt x="6898" y="4924"/>
                  </a:lnTo>
                  <a:lnTo>
                    <a:pt x="6975" y="4668"/>
                  </a:lnTo>
                  <a:lnTo>
                    <a:pt x="7026" y="4385"/>
                  </a:lnTo>
                  <a:lnTo>
                    <a:pt x="7052" y="4129"/>
                  </a:lnTo>
                  <a:lnTo>
                    <a:pt x="7052" y="3847"/>
                  </a:lnTo>
                  <a:lnTo>
                    <a:pt x="7026" y="3565"/>
                  </a:lnTo>
                  <a:lnTo>
                    <a:pt x="6950" y="3283"/>
                  </a:lnTo>
                  <a:lnTo>
                    <a:pt x="6873" y="3026"/>
                  </a:lnTo>
                  <a:lnTo>
                    <a:pt x="6796" y="2770"/>
                  </a:lnTo>
                  <a:lnTo>
                    <a:pt x="6693" y="2539"/>
                  </a:lnTo>
                  <a:lnTo>
                    <a:pt x="6462" y="2103"/>
                  </a:lnTo>
                  <a:lnTo>
                    <a:pt x="6206" y="1719"/>
                  </a:lnTo>
                  <a:lnTo>
                    <a:pt x="5924" y="1385"/>
                  </a:lnTo>
                  <a:lnTo>
                    <a:pt x="5616" y="1103"/>
                  </a:lnTo>
                  <a:lnTo>
                    <a:pt x="5308" y="847"/>
                  </a:lnTo>
                  <a:lnTo>
                    <a:pt x="5001" y="642"/>
                  </a:lnTo>
                  <a:lnTo>
                    <a:pt x="4693" y="462"/>
                  </a:lnTo>
                  <a:lnTo>
                    <a:pt x="4411" y="334"/>
                  </a:lnTo>
                  <a:lnTo>
                    <a:pt x="4129" y="206"/>
                  </a:lnTo>
                  <a:lnTo>
                    <a:pt x="3898" y="129"/>
                  </a:lnTo>
                  <a:lnTo>
                    <a:pt x="3539" y="26"/>
                  </a:lnTo>
                  <a:lnTo>
                    <a:pt x="34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0"/>
            <p:cNvSpPr/>
            <p:nvPr/>
          </p:nvSpPr>
          <p:spPr>
            <a:xfrm>
              <a:off x="2184262" y="3572591"/>
              <a:ext cx="254049" cy="498772"/>
            </a:xfrm>
            <a:custGeom>
              <a:avLst/>
              <a:gdLst/>
              <a:ahLst/>
              <a:cxnLst/>
              <a:rect l="l" t="t" r="r" b="b"/>
              <a:pathLst>
                <a:path w="13976" h="27439" extrusionOk="0">
                  <a:moveTo>
                    <a:pt x="12591" y="1"/>
                  </a:moveTo>
                  <a:lnTo>
                    <a:pt x="11950" y="309"/>
                  </a:lnTo>
                  <a:lnTo>
                    <a:pt x="11360" y="642"/>
                  </a:lnTo>
                  <a:lnTo>
                    <a:pt x="10796" y="1001"/>
                  </a:lnTo>
                  <a:lnTo>
                    <a:pt x="10232" y="1386"/>
                  </a:lnTo>
                  <a:lnTo>
                    <a:pt x="9693" y="1770"/>
                  </a:lnTo>
                  <a:lnTo>
                    <a:pt x="9180" y="2180"/>
                  </a:lnTo>
                  <a:lnTo>
                    <a:pt x="8668" y="2591"/>
                  </a:lnTo>
                  <a:lnTo>
                    <a:pt x="8180" y="3027"/>
                  </a:lnTo>
                  <a:lnTo>
                    <a:pt x="7719" y="3488"/>
                  </a:lnTo>
                  <a:lnTo>
                    <a:pt x="7283" y="3950"/>
                  </a:lnTo>
                  <a:lnTo>
                    <a:pt x="6847" y="4437"/>
                  </a:lnTo>
                  <a:lnTo>
                    <a:pt x="6437" y="4924"/>
                  </a:lnTo>
                  <a:lnTo>
                    <a:pt x="6052" y="5411"/>
                  </a:lnTo>
                  <a:lnTo>
                    <a:pt x="5667" y="5924"/>
                  </a:lnTo>
                  <a:lnTo>
                    <a:pt x="5308" y="6437"/>
                  </a:lnTo>
                  <a:lnTo>
                    <a:pt x="4949" y="6976"/>
                  </a:lnTo>
                  <a:lnTo>
                    <a:pt x="4616" y="7514"/>
                  </a:lnTo>
                  <a:lnTo>
                    <a:pt x="4308" y="8053"/>
                  </a:lnTo>
                  <a:lnTo>
                    <a:pt x="4001" y="8617"/>
                  </a:lnTo>
                  <a:lnTo>
                    <a:pt x="3719" y="9181"/>
                  </a:lnTo>
                  <a:lnTo>
                    <a:pt x="3180" y="10309"/>
                  </a:lnTo>
                  <a:lnTo>
                    <a:pt x="2719" y="11437"/>
                  </a:lnTo>
                  <a:lnTo>
                    <a:pt x="2283" y="12591"/>
                  </a:lnTo>
                  <a:lnTo>
                    <a:pt x="1898" y="13745"/>
                  </a:lnTo>
                  <a:lnTo>
                    <a:pt x="1565" y="14899"/>
                  </a:lnTo>
                  <a:lnTo>
                    <a:pt x="1257" y="16027"/>
                  </a:lnTo>
                  <a:lnTo>
                    <a:pt x="1001" y="17130"/>
                  </a:lnTo>
                  <a:lnTo>
                    <a:pt x="795" y="18207"/>
                  </a:lnTo>
                  <a:lnTo>
                    <a:pt x="616" y="19284"/>
                  </a:lnTo>
                  <a:lnTo>
                    <a:pt x="462" y="20284"/>
                  </a:lnTo>
                  <a:lnTo>
                    <a:pt x="334" y="21258"/>
                  </a:lnTo>
                  <a:lnTo>
                    <a:pt x="231" y="22182"/>
                  </a:lnTo>
                  <a:lnTo>
                    <a:pt x="154" y="23053"/>
                  </a:lnTo>
                  <a:lnTo>
                    <a:pt x="103" y="23848"/>
                  </a:lnTo>
                  <a:lnTo>
                    <a:pt x="26" y="25233"/>
                  </a:lnTo>
                  <a:lnTo>
                    <a:pt x="0" y="26284"/>
                  </a:lnTo>
                  <a:lnTo>
                    <a:pt x="26" y="27182"/>
                  </a:lnTo>
                  <a:lnTo>
                    <a:pt x="283" y="27259"/>
                  </a:lnTo>
                  <a:lnTo>
                    <a:pt x="590" y="27336"/>
                  </a:lnTo>
                  <a:lnTo>
                    <a:pt x="949" y="27387"/>
                  </a:lnTo>
                  <a:lnTo>
                    <a:pt x="1385" y="27438"/>
                  </a:lnTo>
                  <a:lnTo>
                    <a:pt x="1821" y="27413"/>
                  </a:lnTo>
                  <a:lnTo>
                    <a:pt x="2052" y="27387"/>
                  </a:lnTo>
                  <a:lnTo>
                    <a:pt x="2283" y="27361"/>
                  </a:lnTo>
                  <a:lnTo>
                    <a:pt x="2513" y="27284"/>
                  </a:lnTo>
                  <a:lnTo>
                    <a:pt x="2719" y="27182"/>
                  </a:lnTo>
                  <a:lnTo>
                    <a:pt x="2693" y="26925"/>
                  </a:lnTo>
                  <a:lnTo>
                    <a:pt x="2693" y="26131"/>
                  </a:lnTo>
                  <a:lnTo>
                    <a:pt x="2744" y="24848"/>
                  </a:lnTo>
                  <a:lnTo>
                    <a:pt x="2795" y="24079"/>
                  </a:lnTo>
                  <a:lnTo>
                    <a:pt x="2898" y="23182"/>
                  </a:lnTo>
                  <a:lnTo>
                    <a:pt x="3001" y="22207"/>
                  </a:lnTo>
                  <a:lnTo>
                    <a:pt x="3154" y="21130"/>
                  </a:lnTo>
                  <a:lnTo>
                    <a:pt x="3360" y="19976"/>
                  </a:lnTo>
                  <a:lnTo>
                    <a:pt x="3616" y="18745"/>
                  </a:lnTo>
                  <a:lnTo>
                    <a:pt x="3924" y="17463"/>
                  </a:lnTo>
                  <a:lnTo>
                    <a:pt x="4283" y="16104"/>
                  </a:lnTo>
                  <a:lnTo>
                    <a:pt x="4719" y="14694"/>
                  </a:lnTo>
                  <a:lnTo>
                    <a:pt x="5206" y="13232"/>
                  </a:lnTo>
                  <a:lnTo>
                    <a:pt x="5488" y="12489"/>
                  </a:lnTo>
                  <a:lnTo>
                    <a:pt x="5796" y="11796"/>
                  </a:lnTo>
                  <a:lnTo>
                    <a:pt x="6103" y="11104"/>
                  </a:lnTo>
                  <a:lnTo>
                    <a:pt x="6411" y="10437"/>
                  </a:lnTo>
                  <a:lnTo>
                    <a:pt x="6744" y="9796"/>
                  </a:lnTo>
                  <a:lnTo>
                    <a:pt x="7078" y="9181"/>
                  </a:lnTo>
                  <a:lnTo>
                    <a:pt x="7437" y="8591"/>
                  </a:lnTo>
                  <a:lnTo>
                    <a:pt x="7796" y="8027"/>
                  </a:lnTo>
                  <a:lnTo>
                    <a:pt x="8155" y="7488"/>
                  </a:lnTo>
                  <a:lnTo>
                    <a:pt x="8514" y="6950"/>
                  </a:lnTo>
                  <a:lnTo>
                    <a:pt x="9232" y="5976"/>
                  </a:lnTo>
                  <a:lnTo>
                    <a:pt x="9975" y="5104"/>
                  </a:lnTo>
                  <a:lnTo>
                    <a:pt x="10668" y="4309"/>
                  </a:lnTo>
                  <a:lnTo>
                    <a:pt x="11334" y="3616"/>
                  </a:lnTo>
                  <a:lnTo>
                    <a:pt x="11950" y="3001"/>
                  </a:lnTo>
                  <a:lnTo>
                    <a:pt x="12514" y="2488"/>
                  </a:lnTo>
                  <a:lnTo>
                    <a:pt x="13001" y="2078"/>
                  </a:lnTo>
                  <a:lnTo>
                    <a:pt x="13719" y="1514"/>
                  </a:lnTo>
                  <a:lnTo>
                    <a:pt x="13976" y="1309"/>
                  </a:lnTo>
                  <a:lnTo>
                    <a:pt x="13873" y="1103"/>
                  </a:lnTo>
                  <a:lnTo>
                    <a:pt x="13745" y="898"/>
                  </a:lnTo>
                  <a:lnTo>
                    <a:pt x="13591" y="668"/>
                  </a:lnTo>
                  <a:lnTo>
                    <a:pt x="13386" y="411"/>
                  </a:lnTo>
                  <a:lnTo>
                    <a:pt x="13283" y="309"/>
                  </a:lnTo>
                  <a:lnTo>
                    <a:pt x="13155" y="206"/>
                  </a:lnTo>
                  <a:lnTo>
                    <a:pt x="13027" y="129"/>
                  </a:lnTo>
                  <a:lnTo>
                    <a:pt x="12873" y="52"/>
                  </a:lnTo>
                  <a:lnTo>
                    <a:pt x="12745" y="27"/>
                  </a:lnTo>
                  <a:lnTo>
                    <a:pt x="125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0"/>
            <p:cNvSpPr/>
            <p:nvPr/>
          </p:nvSpPr>
          <p:spPr>
            <a:xfrm>
              <a:off x="3683288" y="1834458"/>
              <a:ext cx="207914" cy="304855"/>
            </a:xfrm>
            <a:custGeom>
              <a:avLst/>
              <a:gdLst/>
              <a:ahLst/>
              <a:cxnLst/>
              <a:rect l="l" t="t" r="r" b="b"/>
              <a:pathLst>
                <a:path w="11438" h="16771" extrusionOk="0">
                  <a:moveTo>
                    <a:pt x="10488" y="0"/>
                  </a:moveTo>
                  <a:lnTo>
                    <a:pt x="4539" y="5052"/>
                  </a:lnTo>
                  <a:lnTo>
                    <a:pt x="4642" y="5513"/>
                  </a:lnTo>
                  <a:lnTo>
                    <a:pt x="4744" y="5975"/>
                  </a:lnTo>
                  <a:lnTo>
                    <a:pt x="4796" y="6411"/>
                  </a:lnTo>
                  <a:lnTo>
                    <a:pt x="4847" y="6872"/>
                  </a:lnTo>
                  <a:lnTo>
                    <a:pt x="4873" y="7308"/>
                  </a:lnTo>
                  <a:lnTo>
                    <a:pt x="4847" y="7744"/>
                  </a:lnTo>
                  <a:lnTo>
                    <a:pt x="4796" y="8155"/>
                  </a:lnTo>
                  <a:lnTo>
                    <a:pt x="4693" y="8565"/>
                  </a:lnTo>
                  <a:lnTo>
                    <a:pt x="4539" y="8949"/>
                  </a:lnTo>
                  <a:lnTo>
                    <a:pt x="4334" y="9308"/>
                  </a:lnTo>
                  <a:lnTo>
                    <a:pt x="4206" y="9488"/>
                  </a:lnTo>
                  <a:lnTo>
                    <a:pt x="4078" y="9642"/>
                  </a:lnTo>
                  <a:lnTo>
                    <a:pt x="3924" y="9796"/>
                  </a:lnTo>
                  <a:lnTo>
                    <a:pt x="3744" y="9949"/>
                  </a:lnTo>
                  <a:lnTo>
                    <a:pt x="3565" y="10103"/>
                  </a:lnTo>
                  <a:lnTo>
                    <a:pt x="3360" y="10232"/>
                  </a:lnTo>
                  <a:lnTo>
                    <a:pt x="3155" y="10360"/>
                  </a:lnTo>
                  <a:lnTo>
                    <a:pt x="2898" y="10488"/>
                  </a:lnTo>
                  <a:lnTo>
                    <a:pt x="2642" y="10591"/>
                  </a:lnTo>
                  <a:lnTo>
                    <a:pt x="2385" y="10693"/>
                  </a:lnTo>
                  <a:lnTo>
                    <a:pt x="1770" y="10873"/>
                  </a:lnTo>
                  <a:lnTo>
                    <a:pt x="1642" y="10975"/>
                  </a:lnTo>
                  <a:lnTo>
                    <a:pt x="1308" y="11232"/>
                  </a:lnTo>
                  <a:lnTo>
                    <a:pt x="1103" y="11437"/>
                  </a:lnTo>
                  <a:lnTo>
                    <a:pt x="872" y="11668"/>
                  </a:lnTo>
                  <a:lnTo>
                    <a:pt x="642" y="11975"/>
                  </a:lnTo>
                  <a:lnTo>
                    <a:pt x="436" y="12309"/>
                  </a:lnTo>
                  <a:lnTo>
                    <a:pt x="257" y="12693"/>
                  </a:lnTo>
                  <a:lnTo>
                    <a:pt x="129" y="13129"/>
                  </a:lnTo>
                  <a:lnTo>
                    <a:pt x="52" y="13360"/>
                  </a:lnTo>
                  <a:lnTo>
                    <a:pt x="26" y="13616"/>
                  </a:lnTo>
                  <a:lnTo>
                    <a:pt x="1" y="13873"/>
                  </a:lnTo>
                  <a:lnTo>
                    <a:pt x="1" y="14129"/>
                  </a:lnTo>
                  <a:lnTo>
                    <a:pt x="1" y="14437"/>
                  </a:lnTo>
                  <a:lnTo>
                    <a:pt x="52" y="14719"/>
                  </a:lnTo>
                  <a:lnTo>
                    <a:pt x="103" y="15027"/>
                  </a:lnTo>
                  <a:lnTo>
                    <a:pt x="180" y="15360"/>
                  </a:lnTo>
                  <a:lnTo>
                    <a:pt x="283" y="15693"/>
                  </a:lnTo>
                  <a:lnTo>
                    <a:pt x="411" y="16052"/>
                  </a:lnTo>
                  <a:lnTo>
                    <a:pt x="565" y="16411"/>
                  </a:lnTo>
                  <a:lnTo>
                    <a:pt x="770" y="16770"/>
                  </a:lnTo>
                  <a:lnTo>
                    <a:pt x="1206" y="16334"/>
                  </a:lnTo>
                  <a:lnTo>
                    <a:pt x="1642" y="15924"/>
                  </a:lnTo>
                  <a:lnTo>
                    <a:pt x="2103" y="15540"/>
                  </a:lnTo>
                  <a:lnTo>
                    <a:pt x="2565" y="15181"/>
                  </a:lnTo>
                  <a:lnTo>
                    <a:pt x="3001" y="14822"/>
                  </a:lnTo>
                  <a:lnTo>
                    <a:pt x="3462" y="14488"/>
                  </a:lnTo>
                  <a:lnTo>
                    <a:pt x="4385" y="13873"/>
                  </a:lnTo>
                  <a:lnTo>
                    <a:pt x="5309" y="13334"/>
                  </a:lnTo>
                  <a:lnTo>
                    <a:pt x="6180" y="12847"/>
                  </a:lnTo>
                  <a:lnTo>
                    <a:pt x="7027" y="12437"/>
                  </a:lnTo>
                  <a:lnTo>
                    <a:pt x="7847" y="12078"/>
                  </a:lnTo>
                  <a:lnTo>
                    <a:pt x="8591" y="11770"/>
                  </a:lnTo>
                  <a:lnTo>
                    <a:pt x="9283" y="11514"/>
                  </a:lnTo>
                  <a:lnTo>
                    <a:pt x="9899" y="11309"/>
                  </a:lnTo>
                  <a:lnTo>
                    <a:pt x="10411" y="11129"/>
                  </a:lnTo>
                  <a:lnTo>
                    <a:pt x="11181" y="10950"/>
                  </a:lnTo>
                  <a:lnTo>
                    <a:pt x="11437" y="10873"/>
                  </a:lnTo>
                  <a:lnTo>
                    <a:pt x="11232" y="10667"/>
                  </a:lnTo>
                  <a:lnTo>
                    <a:pt x="11052" y="10437"/>
                  </a:lnTo>
                  <a:lnTo>
                    <a:pt x="10899" y="10206"/>
                  </a:lnTo>
                  <a:lnTo>
                    <a:pt x="10745" y="9949"/>
                  </a:lnTo>
                  <a:lnTo>
                    <a:pt x="10616" y="9667"/>
                  </a:lnTo>
                  <a:lnTo>
                    <a:pt x="10488" y="9360"/>
                  </a:lnTo>
                  <a:lnTo>
                    <a:pt x="10386" y="9052"/>
                  </a:lnTo>
                  <a:lnTo>
                    <a:pt x="10283" y="8744"/>
                  </a:lnTo>
                  <a:lnTo>
                    <a:pt x="10129" y="8052"/>
                  </a:lnTo>
                  <a:lnTo>
                    <a:pt x="10027" y="7334"/>
                  </a:lnTo>
                  <a:lnTo>
                    <a:pt x="9950" y="6590"/>
                  </a:lnTo>
                  <a:lnTo>
                    <a:pt x="9924" y="5821"/>
                  </a:lnTo>
                  <a:lnTo>
                    <a:pt x="9924" y="5052"/>
                  </a:lnTo>
                  <a:lnTo>
                    <a:pt x="9950" y="4257"/>
                  </a:lnTo>
                  <a:lnTo>
                    <a:pt x="10001" y="3462"/>
                  </a:lnTo>
                  <a:lnTo>
                    <a:pt x="10052" y="2718"/>
                  </a:lnTo>
                  <a:lnTo>
                    <a:pt x="10155" y="1975"/>
                  </a:lnTo>
                  <a:lnTo>
                    <a:pt x="10258" y="1257"/>
                  </a:lnTo>
                  <a:lnTo>
                    <a:pt x="10488" y="0"/>
                  </a:lnTo>
                  <a:close/>
                </a:path>
              </a:pathLst>
            </a:custGeom>
            <a:solidFill>
              <a:srgbClr val="D98E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50"/>
            <p:cNvSpPr/>
            <p:nvPr/>
          </p:nvSpPr>
          <p:spPr>
            <a:xfrm>
              <a:off x="3683288" y="1834458"/>
              <a:ext cx="207914" cy="304855"/>
            </a:xfrm>
            <a:custGeom>
              <a:avLst/>
              <a:gdLst/>
              <a:ahLst/>
              <a:cxnLst/>
              <a:rect l="l" t="t" r="r" b="b"/>
              <a:pathLst>
                <a:path w="11438" h="16771" fill="none" extrusionOk="0">
                  <a:moveTo>
                    <a:pt x="10488" y="0"/>
                  </a:moveTo>
                  <a:lnTo>
                    <a:pt x="10488" y="0"/>
                  </a:lnTo>
                  <a:lnTo>
                    <a:pt x="10258" y="1257"/>
                  </a:lnTo>
                  <a:lnTo>
                    <a:pt x="10155" y="1975"/>
                  </a:lnTo>
                  <a:lnTo>
                    <a:pt x="10052" y="2718"/>
                  </a:lnTo>
                  <a:lnTo>
                    <a:pt x="10001" y="3462"/>
                  </a:lnTo>
                  <a:lnTo>
                    <a:pt x="9950" y="4257"/>
                  </a:lnTo>
                  <a:lnTo>
                    <a:pt x="9924" y="5052"/>
                  </a:lnTo>
                  <a:lnTo>
                    <a:pt x="9924" y="5821"/>
                  </a:lnTo>
                  <a:lnTo>
                    <a:pt x="9950" y="6590"/>
                  </a:lnTo>
                  <a:lnTo>
                    <a:pt x="10027" y="7334"/>
                  </a:lnTo>
                  <a:lnTo>
                    <a:pt x="10129" y="8052"/>
                  </a:lnTo>
                  <a:lnTo>
                    <a:pt x="10283" y="8744"/>
                  </a:lnTo>
                  <a:lnTo>
                    <a:pt x="10386" y="9052"/>
                  </a:lnTo>
                  <a:lnTo>
                    <a:pt x="10488" y="9360"/>
                  </a:lnTo>
                  <a:lnTo>
                    <a:pt x="10616" y="9667"/>
                  </a:lnTo>
                  <a:lnTo>
                    <a:pt x="10745" y="9949"/>
                  </a:lnTo>
                  <a:lnTo>
                    <a:pt x="10899" y="10206"/>
                  </a:lnTo>
                  <a:lnTo>
                    <a:pt x="11052" y="10437"/>
                  </a:lnTo>
                  <a:lnTo>
                    <a:pt x="11232" y="10667"/>
                  </a:lnTo>
                  <a:lnTo>
                    <a:pt x="11437" y="10873"/>
                  </a:lnTo>
                  <a:lnTo>
                    <a:pt x="11437" y="10873"/>
                  </a:lnTo>
                  <a:lnTo>
                    <a:pt x="11181" y="10950"/>
                  </a:lnTo>
                  <a:lnTo>
                    <a:pt x="10411" y="11129"/>
                  </a:lnTo>
                  <a:lnTo>
                    <a:pt x="9899" y="11309"/>
                  </a:lnTo>
                  <a:lnTo>
                    <a:pt x="9283" y="11514"/>
                  </a:lnTo>
                  <a:lnTo>
                    <a:pt x="8591" y="11770"/>
                  </a:lnTo>
                  <a:lnTo>
                    <a:pt x="7847" y="12078"/>
                  </a:lnTo>
                  <a:lnTo>
                    <a:pt x="7027" y="12437"/>
                  </a:lnTo>
                  <a:lnTo>
                    <a:pt x="6180" y="12847"/>
                  </a:lnTo>
                  <a:lnTo>
                    <a:pt x="5309" y="13334"/>
                  </a:lnTo>
                  <a:lnTo>
                    <a:pt x="4385" y="13873"/>
                  </a:lnTo>
                  <a:lnTo>
                    <a:pt x="3462" y="14488"/>
                  </a:lnTo>
                  <a:lnTo>
                    <a:pt x="3001" y="14822"/>
                  </a:lnTo>
                  <a:lnTo>
                    <a:pt x="2565" y="15181"/>
                  </a:lnTo>
                  <a:lnTo>
                    <a:pt x="2103" y="15540"/>
                  </a:lnTo>
                  <a:lnTo>
                    <a:pt x="1642" y="15924"/>
                  </a:lnTo>
                  <a:lnTo>
                    <a:pt x="1206" y="16334"/>
                  </a:lnTo>
                  <a:lnTo>
                    <a:pt x="770" y="16770"/>
                  </a:lnTo>
                  <a:lnTo>
                    <a:pt x="770" y="16770"/>
                  </a:lnTo>
                  <a:lnTo>
                    <a:pt x="565" y="16411"/>
                  </a:lnTo>
                  <a:lnTo>
                    <a:pt x="411" y="16052"/>
                  </a:lnTo>
                  <a:lnTo>
                    <a:pt x="283" y="15693"/>
                  </a:lnTo>
                  <a:lnTo>
                    <a:pt x="180" y="15360"/>
                  </a:lnTo>
                  <a:lnTo>
                    <a:pt x="103" y="15027"/>
                  </a:lnTo>
                  <a:lnTo>
                    <a:pt x="52" y="14719"/>
                  </a:lnTo>
                  <a:lnTo>
                    <a:pt x="1" y="14437"/>
                  </a:lnTo>
                  <a:lnTo>
                    <a:pt x="1" y="14129"/>
                  </a:lnTo>
                  <a:lnTo>
                    <a:pt x="1" y="13873"/>
                  </a:lnTo>
                  <a:lnTo>
                    <a:pt x="26" y="13616"/>
                  </a:lnTo>
                  <a:lnTo>
                    <a:pt x="52" y="13360"/>
                  </a:lnTo>
                  <a:lnTo>
                    <a:pt x="129" y="13129"/>
                  </a:lnTo>
                  <a:lnTo>
                    <a:pt x="257" y="12693"/>
                  </a:lnTo>
                  <a:lnTo>
                    <a:pt x="436" y="12309"/>
                  </a:lnTo>
                  <a:lnTo>
                    <a:pt x="642" y="11975"/>
                  </a:lnTo>
                  <a:lnTo>
                    <a:pt x="872" y="11668"/>
                  </a:lnTo>
                  <a:lnTo>
                    <a:pt x="1103" y="11437"/>
                  </a:lnTo>
                  <a:lnTo>
                    <a:pt x="1308" y="11232"/>
                  </a:lnTo>
                  <a:lnTo>
                    <a:pt x="1642" y="10975"/>
                  </a:lnTo>
                  <a:lnTo>
                    <a:pt x="1770" y="10873"/>
                  </a:lnTo>
                  <a:lnTo>
                    <a:pt x="1770" y="10873"/>
                  </a:lnTo>
                  <a:lnTo>
                    <a:pt x="2385" y="10693"/>
                  </a:lnTo>
                  <a:lnTo>
                    <a:pt x="2642" y="10591"/>
                  </a:lnTo>
                  <a:lnTo>
                    <a:pt x="2898" y="10488"/>
                  </a:lnTo>
                  <a:lnTo>
                    <a:pt x="3155" y="10360"/>
                  </a:lnTo>
                  <a:lnTo>
                    <a:pt x="3360" y="10232"/>
                  </a:lnTo>
                  <a:lnTo>
                    <a:pt x="3565" y="10103"/>
                  </a:lnTo>
                  <a:lnTo>
                    <a:pt x="3744" y="9949"/>
                  </a:lnTo>
                  <a:lnTo>
                    <a:pt x="3924" y="9796"/>
                  </a:lnTo>
                  <a:lnTo>
                    <a:pt x="4078" y="9642"/>
                  </a:lnTo>
                  <a:lnTo>
                    <a:pt x="4206" y="9488"/>
                  </a:lnTo>
                  <a:lnTo>
                    <a:pt x="4334" y="9308"/>
                  </a:lnTo>
                  <a:lnTo>
                    <a:pt x="4539" y="8949"/>
                  </a:lnTo>
                  <a:lnTo>
                    <a:pt x="4693" y="8565"/>
                  </a:lnTo>
                  <a:lnTo>
                    <a:pt x="4796" y="8155"/>
                  </a:lnTo>
                  <a:lnTo>
                    <a:pt x="4847" y="7744"/>
                  </a:lnTo>
                  <a:lnTo>
                    <a:pt x="4873" y="7308"/>
                  </a:lnTo>
                  <a:lnTo>
                    <a:pt x="4847" y="6872"/>
                  </a:lnTo>
                  <a:lnTo>
                    <a:pt x="4796" y="6411"/>
                  </a:lnTo>
                  <a:lnTo>
                    <a:pt x="4744" y="5975"/>
                  </a:lnTo>
                  <a:lnTo>
                    <a:pt x="4642" y="5513"/>
                  </a:lnTo>
                  <a:lnTo>
                    <a:pt x="4539" y="5052"/>
                  </a:lnTo>
                  <a:lnTo>
                    <a:pt x="104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50"/>
            <p:cNvSpPr/>
            <p:nvPr/>
          </p:nvSpPr>
          <p:spPr>
            <a:xfrm>
              <a:off x="3714517" y="1982205"/>
              <a:ext cx="211641" cy="101176"/>
            </a:xfrm>
            <a:custGeom>
              <a:avLst/>
              <a:gdLst/>
              <a:ahLst/>
              <a:cxnLst/>
              <a:rect l="l" t="t" r="r" b="b"/>
              <a:pathLst>
                <a:path w="11643" h="5566" extrusionOk="0">
                  <a:moveTo>
                    <a:pt x="7334" y="1"/>
                  </a:moveTo>
                  <a:lnTo>
                    <a:pt x="6642" y="27"/>
                  </a:lnTo>
                  <a:lnTo>
                    <a:pt x="5950" y="78"/>
                  </a:lnTo>
                  <a:lnTo>
                    <a:pt x="5257" y="155"/>
                  </a:lnTo>
                  <a:lnTo>
                    <a:pt x="4565" y="257"/>
                  </a:lnTo>
                  <a:lnTo>
                    <a:pt x="3898" y="360"/>
                  </a:lnTo>
                  <a:lnTo>
                    <a:pt x="3257" y="514"/>
                  </a:lnTo>
                  <a:lnTo>
                    <a:pt x="2667" y="668"/>
                  </a:lnTo>
                  <a:lnTo>
                    <a:pt x="2129" y="873"/>
                  </a:lnTo>
                  <a:lnTo>
                    <a:pt x="1513" y="1103"/>
                  </a:lnTo>
                  <a:lnTo>
                    <a:pt x="1052" y="1334"/>
                  </a:lnTo>
                  <a:lnTo>
                    <a:pt x="667" y="1565"/>
                  </a:lnTo>
                  <a:lnTo>
                    <a:pt x="411" y="1770"/>
                  </a:lnTo>
                  <a:lnTo>
                    <a:pt x="206" y="1975"/>
                  </a:lnTo>
                  <a:lnTo>
                    <a:pt x="103" y="2180"/>
                  </a:lnTo>
                  <a:lnTo>
                    <a:pt x="26" y="2411"/>
                  </a:lnTo>
                  <a:lnTo>
                    <a:pt x="1" y="2642"/>
                  </a:lnTo>
                  <a:lnTo>
                    <a:pt x="26" y="2898"/>
                  </a:lnTo>
                  <a:lnTo>
                    <a:pt x="77" y="3181"/>
                  </a:lnTo>
                  <a:lnTo>
                    <a:pt x="154" y="3796"/>
                  </a:lnTo>
                  <a:lnTo>
                    <a:pt x="180" y="4181"/>
                  </a:lnTo>
                  <a:lnTo>
                    <a:pt x="180" y="4591"/>
                  </a:lnTo>
                  <a:lnTo>
                    <a:pt x="129" y="5052"/>
                  </a:lnTo>
                  <a:lnTo>
                    <a:pt x="26" y="5565"/>
                  </a:lnTo>
                  <a:lnTo>
                    <a:pt x="11181" y="2975"/>
                  </a:lnTo>
                  <a:lnTo>
                    <a:pt x="11309" y="2668"/>
                  </a:lnTo>
                  <a:lnTo>
                    <a:pt x="11437" y="2386"/>
                  </a:lnTo>
                  <a:lnTo>
                    <a:pt x="11540" y="2027"/>
                  </a:lnTo>
                  <a:lnTo>
                    <a:pt x="11642" y="1616"/>
                  </a:lnTo>
                  <a:lnTo>
                    <a:pt x="11642" y="1437"/>
                  </a:lnTo>
                  <a:lnTo>
                    <a:pt x="11642" y="1257"/>
                  </a:lnTo>
                  <a:lnTo>
                    <a:pt x="11642" y="1078"/>
                  </a:lnTo>
                  <a:lnTo>
                    <a:pt x="11591" y="924"/>
                  </a:lnTo>
                  <a:lnTo>
                    <a:pt x="11514" y="796"/>
                  </a:lnTo>
                  <a:lnTo>
                    <a:pt x="11386" y="668"/>
                  </a:lnTo>
                  <a:lnTo>
                    <a:pt x="11258" y="591"/>
                  </a:lnTo>
                  <a:lnTo>
                    <a:pt x="11104" y="514"/>
                  </a:lnTo>
                  <a:lnTo>
                    <a:pt x="10745" y="360"/>
                  </a:lnTo>
                  <a:lnTo>
                    <a:pt x="10309" y="257"/>
                  </a:lnTo>
                  <a:lnTo>
                    <a:pt x="9796" y="155"/>
                  </a:lnTo>
                  <a:lnTo>
                    <a:pt x="9257" y="78"/>
                  </a:lnTo>
                  <a:lnTo>
                    <a:pt x="8642" y="27"/>
                  </a:lnTo>
                  <a:lnTo>
                    <a:pt x="8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50"/>
            <p:cNvSpPr/>
            <p:nvPr/>
          </p:nvSpPr>
          <p:spPr>
            <a:xfrm>
              <a:off x="3687487" y="2045608"/>
              <a:ext cx="367313" cy="489902"/>
            </a:xfrm>
            <a:custGeom>
              <a:avLst/>
              <a:gdLst/>
              <a:ahLst/>
              <a:cxnLst/>
              <a:rect l="l" t="t" r="r" b="b"/>
              <a:pathLst>
                <a:path w="20207" h="26951" extrusionOk="0">
                  <a:moveTo>
                    <a:pt x="14975" y="0"/>
                  </a:moveTo>
                  <a:lnTo>
                    <a:pt x="14668" y="26"/>
                  </a:lnTo>
                  <a:lnTo>
                    <a:pt x="14360" y="52"/>
                  </a:lnTo>
                  <a:lnTo>
                    <a:pt x="14052" y="103"/>
                  </a:lnTo>
                  <a:lnTo>
                    <a:pt x="13745" y="205"/>
                  </a:lnTo>
                  <a:lnTo>
                    <a:pt x="13463" y="334"/>
                  </a:lnTo>
                  <a:lnTo>
                    <a:pt x="13155" y="487"/>
                  </a:lnTo>
                  <a:lnTo>
                    <a:pt x="12898" y="667"/>
                  </a:lnTo>
                  <a:lnTo>
                    <a:pt x="12668" y="872"/>
                  </a:lnTo>
                  <a:lnTo>
                    <a:pt x="12437" y="1103"/>
                  </a:lnTo>
                  <a:lnTo>
                    <a:pt x="12257" y="1334"/>
                  </a:lnTo>
                  <a:lnTo>
                    <a:pt x="12078" y="1590"/>
                  </a:lnTo>
                  <a:lnTo>
                    <a:pt x="11950" y="1872"/>
                  </a:lnTo>
                  <a:lnTo>
                    <a:pt x="11821" y="2154"/>
                  </a:lnTo>
                  <a:lnTo>
                    <a:pt x="11745" y="2462"/>
                  </a:lnTo>
                  <a:lnTo>
                    <a:pt x="11668" y="2770"/>
                  </a:lnTo>
                  <a:lnTo>
                    <a:pt x="11642" y="3077"/>
                  </a:lnTo>
                  <a:lnTo>
                    <a:pt x="11642" y="3385"/>
                  </a:lnTo>
                  <a:lnTo>
                    <a:pt x="11668" y="3693"/>
                  </a:lnTo>
                  <a:lnTo>
                    <a:pt x="11745" y="4026"/>
                  </a:lnTo>
                  <a:lnTo>
                    <a:pt x="11847" y="4334"/>
                  </a:lnTo>
                  <a:lnTo>
                    <a:pt x="11898" y="4488"/>
                  </a:lnTo>
                  <a:lnTo>
                    <a:pt x="12027" y="4872"/>
                  </a:lnTo>
                  <a:lnTo>
                    <a:pt x="12180" y="5308"/>
                  </a:lnTo>
                  <a:lnTo>
                    <a:pt x="12488" y="6206"/>
                  </a:lnTo>
                  <a:lnTo>
                    <a:pt x="12745" y="7154"/>
                  </a:lnTo>
                  <a:lnTo>
                    <a:pt x="13001" y="8078"/>
                  </a:lnTo>
                  <a:lnTo>
                    <a:pt x="13206" y="9026"/>
                  </a:lnTo>
                  <a:lnTo>
                    <a:pt x="13411" y="10001"/>
                  </a:lnTo>
                  <a:lnTo>
                    <a:pt x="13565" y="10950"/>
                  </a:lnTo>
                  <a:lnTo>
                    <a:pt x="13719" y="11898"/>
                  </a:lnTo>
                  <a:lnTo>
                    <a:pt x="13822" y="12873"/>
                  </a:lnTo>
                  <a:lnTo>
                    <a:pt x="13899" y="13822"/>
                  </a:lnTo>
                  <a:lnTo>
                    <a:pt x="13950" y="14770"/>
                  </a:lnTo>
                  <a:lnTo>
                    <a:pt x="13950" y="15719"/>
                  </a:lnTo>
                  <a:lnTo>
                    <a:pt x="13924" y="16668"/>
                  </a:lnTo>
                  <a:lnTo>
                    <a:pt x="13873" y="17617"/>
                  </a:lnTo>
                  <a:lnTo>
                    <a:pt x="13770" y="18540"/>
                  </a:lnTo>
                  <a:lnTo>
                    <a:pt x="13616" y="19463"/>
                  </a:lnTo>
                  <a:lnTo>
                    <a:pt x="13540" y="19924"/>
                  </a:lnTo>
                  <a:lnTo>
                    <a:pt x="13437" y="20386"/>
                  </a:lnTo>
                  <a:lnTo>
                    <a:pt x="13386" y="20591"/>
                  </a:lnTo>
                  <a:lnTo>
                    <a:pt x="13377" y="20635"/>
                  </a:lnTo>
                  <a:lnTo>
                    <a:pt x="13309" y="20694"/>
                  </a:lnTo>
                  <a:lnTo>
                    <a:pt x="13052" y="20873"/>
                  </a:lnTo>
                  <a:lnTo>
                    <a:pt x="12719" y="21027"/>
                  </a:lnTo>
                  <a:lnTo>
                    <a:pt x="12360" y="21181"/>
                  </a:lnTo>
                  <a:lnTo>
                    <a:pt x="11950" y="21335"/>
                  </a:lnTo>
                  <a:lnTo>
                    <a:pt x="11514" y="21489"/>
                  </a:lnTo>
                  <a:lnTo>
                    <a:pt x="10616" y="21745"/>
                  </a:lnTo>
                  <a:lnTo>
                    <a:pt x="9668" y="21976"/>
                  </a:lnTo>
                  <a:lnTo>
                    <a:pt x="8693" y="22181"/>
                  </a:lnTo>
                  <a:lnTo>
                    <a:pt x="7693" y="22360"/>
                  </a:lnTo>
                  <a:lnTo>
                    <a:pt x="6667" y="22514"/>
                  </a:lnTo>
                  <a:lnTo>
                    <a:pt x="5642" y="22668"/>
                  </a:lnTo>
                  <a:lnTo>
                    <a:pt x="3565" y="22950"/>
                  </a:lnTo>
                  <a:lnTo>
                    <a:pt x="1488" y="23181"/>
                  </a:lnTo>
                  <a:lnTo>
                    <a:pt x="1436" y="23207"/>
                  </a:lnTo>
                  <a:lnTo>
                    <a:pt x="1180" y="23258"/>
                  </a:lnTo>
                  <a:lnTo>
                    <a:pt x="923" y="23335"/>
                  </a:lnTo>
                  <a:lnTo>
                    <a:pt x="693" y="23463"/>
                  </a:lnTo>
                  <a:lnTo>
                    <a:pt x="513" y="23617"/>
                  </a:lnTo>
                  <a:lnTo>
                    <a:pt x="334" y="23822"/>
                  </a:lnTo>
                  <a:lnTo>
                    <a:pt x="180" y="24027"/>
                  </a:lnTo>
                  <a:lnTo>
                    <a:pt x="77" y="24284"/>
                  </a:lnTo>
                  <a:lnTo>
                    <a:pt x="26" y="24540"/>
                  </a:lnTo>
                  <a:lnTo>
                    <a:pt x="0" y="24694"/>
                  </a:lnTo>
                  <a:lnTo>
                    <a:pt x="0" y="24873"/>
                  </a:lnTo>
                  <a:lnTo>
                    <a:pt x="0" y="25027"/>
                  </a:lnTo>
                  <a:lnTo>
                    <a:pt x="52" y="25181"/>
                  </a:lnTo>
                  <a:lnTo>
                    <a:pt x="154" y="25463"/>
                  </a:lnTo>
                  <a:lnTo>
                    <a:pt x="308" y="25745"/>
                  </a:lnTo>
                  <a:lnTo>
                    <a:pt x="513" y="25976"/>
                  </a:lnTo>
                  <a:lnTo>
                    <a:pt x="744" y="26156"/>
                  </a:lnTo>
                  <a:lnTo>
                    <a:pt x="898" y="26232"/>
                  </a:lnTo>
                  <a:lnTo>
                    <a:pt x="1026" y="26284"/>
                  </a:lnTo>
                  <a:lnTo>
                    <a:pt x="1180" y="26335"/>
                  </a:lnTo>
                  <a:lnTo>
                    <a:pt x="1334" y="26386"/>
                  </a:lnTo>
                  <a:lnTo>
                    <a:pt x="2462" y="26540"/>
                  </a:lnTo>
                  <a:lnTo>
                    <a:pt x="3565" y="26694"/>
                  </a:lnTo>
                  <a:lnTo>
                    <a:pt x="4693" y="26797"/>
                  </a:lnTo>
                  <a:lnTo>
                    <a:pt x="5796" y="26874"/>
                  </a:lnTo>
                  <a:lnTo>
                    <a:pt x="6924" y="26925"/>
                  </a:lnTo>
                  <a:lnTo>
                    <a:pt x="8052" y="26950"/>
                  </a:lnTo>
                  <a:lnTo>
                    <a:pt x="9180" y="26950"/>
                  </a:lnTo>
                  <a:lnTo>
                    <a:pt x="10334" y="26899"/>
                  </a:lnTo>
                  <a:lnTo>
                    <a:pt x="11514" y="26771"/>
                  </a:lnTo>
                  <a:lnTo>
                    <a:pt x="12104" y="26720"/>
                  </a:lnTo>
                  <a:lnTo>
                    <a:pt x="12719" y="26617"/>
                  </a:lnTo>
                  <a:lnTo>
                    <a:pt x="13334" y="26489"/>
                  </a:lnTo>
                  <a:lnTo>
                    <a:pt x="13950" y="26335"/>
                  </a:lnTo>
                  <a:lnTo>
                    <a:pt x="14616" y="26156"/>
                  </a:lnTo>
                  <a:lnTo>
                    <a:pt x="15283" y="25925"/>
                  </a:lnTo>
                  <a:lnTo>
                    <a:pt x="15617" y="25797"/>
                  </a:lnTo>
                  <a:lnTo>
                    <a:pt x="15976" y="25617"/>
                  </a:lnTo>
                  <a:lnTo>
                    <a:pt x="16335" y="25438"/>
                  </a:lnTo>
                  <a:lnTo>
                    <a:pt x="16719" y="25207"/>
                  </a:lnTo>
                  <a:lnTo>
                    <a:pt x="17078" y="24950"/>
                  </a:lnTo>
                  <a:lnTo>
                    <a:pt x="17488" y="24617"/>
                  </a:lnTo>
                  <a:lnTo>
                    <a:pt x="17873" y="24232"/>
                  </a:lnTo>
                  <a:lnTo>
                    <a:pt x="18053" y="24027"/>
                  </a:lnTo>
                  <a:lnTo>
                    <a:pt x="18258" y="23771"/>
                  </a:lnTo>
                  <a:lnTo>
                    <a:pt x="18437" y="23514"/>
                  </a:lnTo>
                  <a:lnTo>
                    <a:pt x="18591" y="23232"/>
                  </a:lnTo>
                  <a:lnTo>
                    <a:pt x="18745" y="22925"/>
                  </a:lnTo>
                  <a:lnTo>
                    <a:pt x="18873" y="22591"/>
                  </a:lnTo>
                  <a:lnTo>
                    <a:pt x="18950" y="22360"/>
                  </a:lnTo>
                  <a:lnTo>
                    <a:pt x="19001" y="22207"/>
                  </a:lnTo>
                  <a:lnTo>
                    <a:pt x="19078" y="21925"/>
                  </a:lnTo>
                  <a:lnTo>
                    <a:pt x="19258" y="21335"/>
                  </a:lnTo>
                  <a:lnTo>
                    <a:pt x="19412" y="20745"/>
                  </a:lnTo>
                  <a:lnTo>
                    <a:pt x="19565" y="20155"/>
                  </a:lnTo>
                  <a:lnTo>
                    <a:pt x="19694" y="19565"/>
                  </a:lnTo>
                  <a:lnTo>
                    <a:pt x="19899" y="18360"/>
                  </a:lnTo>
                  <a:lnTo>
                    <a:pt x="20053" y="17155"/>
                  </a:lnTo>
                  <a:lnTo>
                    <a:pt x="20155" y="15975"/>
                  </a:lnTo>
                  <a:lnTo>
                    <a:pt x="20207" y="14770"/>
                  </a:lnTo>
                  <a:lnTo>
                    <a:pt x="20207" y="13565"/>
                  </a:lnTo>
                  <a:lnTo>
                    <a:pt x="20181" y="12386"/>
                  </a:lnTo>
                  <a:lnTo>
                    <a:pt x="20078" y="11206"/>
                  </a:lnTo>
                  <a:lnTo>
                    <a:pt x="19950" y="10026"/>
                  </a:lnTo>
                  <a:lnTo>
                    <a:pt x="19771" y="8847"/>
                  </a:lnTo>
                  <a:lnTo>
                    <a:pt x="19565" y="7693"/>
                  </a:lnTo>
                  <a:lnTo>
                    <a:pt x="19309" y="6565"/>
                  </a:lnTo>
                  <a:lnTo>
                    <a:pt x="19001" y="5411"/>
                  </a:lnTo>
                  <a:lnTo>
                    <a:pt x="18668" y="4283"/>
                  </a:lnTo>
                  <a:lnTo>
                    <a:pt x="18489" y="3718"/>
                  </a:lnTo>
                  <a:lnTo>
                    <a:pt x="18283" y="3154"/>
                  </a:lnTo>
                  <a:lnTo>
                    <a:pt x="18078" y="2590"/>
                  </a:lnTo>
                  <a:lnTo>
                    <a:pt x="17822" y="1949"/>
                  </a:lnTo>
                  <a:lnTo>
                    <a:pt x="17668" y="1667"/>
                  </a:lnTo>
                  <a:lnTo>
                    <a:pt x="17514" y="1411"/>
                  </a:lnTo>
                  <a:lnTo>
                    <a:pt x="17335" y="1154"/>
                  </a:lnTo>
                  <a:lnTo>
                    <a:pt x="17129" y="949"/>
                  </a:lnTo>
                  <a:lnTo>
                    <a:pt x="16899" y="744"/>
                  </a:lnTo>
                  <a:lnTo>
                    <a:pt x="16668" y="564"/>
                  </a:lnTo>
                  <a:lnTo>
                    <a:pt x="16411" y="411"/>
                  </a:lnTo>
                  <a:lnTo>
                    <a:pt x="16129" y="282"/>
                  </a:lnTo>
                  <a:lnTo>
                    <a:pt x="15847" y="180"/>
                  </a:lnTo>
                  <a:lnTo>
                    <a:pt x="15565" y="77"/>
                  </a:lnTo>
                  <a:lnTo>
                    <a:pt x="15283" y="26"/>
                  </a:lnTo>
                  <a:lnTo>
                    <a:pt x="14975" y="0"/>
                  </a:lnTo>
                  <a:close/>
                </a:path>
              </a:pathLst>
            </a:custGeom>
            <a:solidFill>
              <a:srgbClr val="D98E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0"/>
            <p:cNvSpPr/>
            <p:nvPr/>
          </p:nvSpPr>
          <p:spPr>
            <a:xfrm>
              <a:off x="3639935" y="2438533"/>
              <a:ext cx="107702" cy="87179"/>
            </a:xfrm>
            <a:custGeom>
              <a:avLst/>
              <a:gdLst/>
              <a:ahLst/>
              <a:cxnLst/>
              <a:rect l="l" t="t" r="r" b="b"/>
              <a:pathLst>
                <a:path w="5925" h="4796" extrusionOk="0">
                  <a:moveTo>
                    <a:pt x="1770" y="1"/>
                  </a:moveTo>
                  <a:lnTo>
                    <a:pt x="1" y="4283"/>
                  </a:lnTo>
                  <a:lnTo>
                    <a:pt x="4873" y="4796"/>
                  </a:lnTo>
                  <a:lnTo>
                    <a:pt x="5924" y="2309"/>
                  </a:lnTo>
                  <a:lnTo>
                    <a:pt x="5283" y="1873"/>
                  </a:lnTo>
                  <a:lnTo>
                    <a:pt x="4591" y="1462"/>
                  </a:lnTo>
                  <a:lnTo>
                    <a:pt x="3898" y="1052"/>
                  </a:lnTo>
                  <a:lnTo>
                    <a:pt x="3257" y="719"/>
                  </a:lnTo>
                  <a:lnTo>
                    <a:pt x="2180" y="180"/>
                  </a:lnTo>
                  <a:lnTo>
                    <a:pt x="1770" y="1"/>
                  </a:lnTo>
                  <a:close/>
                </a:path>
              </a:pathLst>
            </a:custGeom>
            <a:solidFill>
              <a:srgbClr val="FA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0"/>
            <p:cNvSpPr/>
            <p:nvPr/>
          </p:nvSpPr>
          <p:spPr>
            <a:xfrm>
              <a:off x="3603580" y="2433407"/>
              <a:ext cx="68547" cy="82998"/>
            </a:xfrm>
            <a:custGeom>
              <a:avLst/>
              <a:gdLst/>
              <a:ahLst/>
              <a:cxnLst/>
              <a:rect l="l" t="t" r="r" b="b"/>
              <a:pathLst>
                <a:path w="3771" h="4566" extrusionOk="0">
                  <a:moveTo>
                    <a:pt x="1949" y="1"/>
                  </a:moveTo>
                  <a:lnTo>
                    <a:pt x="1796" y="26"/>
                  </a:lnTo>
                  <a:lnTo>
                    <a:pt x="1667" y="78"/>
                  </a:lnTo>
                  <a:lnTo>
                    <a:pt x="1514" y="155"/>
                  </a:lnTo>
                  <a:lnTo>
                    <a:pt x="1411" y="257"/>
                  </a:lnTo>
                  <a:lnTo>
                    <a:pt x="1283" y="360"/>
                  </a:lnTo>
                  <a:lnTo>
                    <a:pt x="1206" y="488"/>
                  </a:lnTo>
                  <a:lnTo>
                    <a:pt x="129" y="2257"/>
                  </a:lnTo>
                  <a:lnTo>
                    <a:pt x="52" y="2462"/>
                  </a:lnTo>
                  <a:lnTo>
                    <a:pt x="1" y="2668"/>
                  </a:lnTo>
                  <a:lnTo>
                    <a:pt x="1" y="2873"/>
                  </a:lnTo>
                  <a:lnTo>
                    <a:pt x="26" y="3078"/>
                  </a:lnTo>
                  <a:lnTo>
                    <a:pt x="103" y="3257"/>
                  </a:lnTo>
                  <a:lnTo>
                    <a:pt x="206" y="3437"/>
                  </a:lnTo>
                  <a:lnTo>
                    <a:pt x="334" y="3591"/>
                  </a:lnTo>
                  <a:lnTo>
                    <a:pt x="514" y="3719"/>
                  </a:lnTo>
                  <a:lnTo>
                    <a:pt x="2001" y="4565"/>
                  </a:lnTo>
                  <a:lnTo>
                    <a:pt x="3770" y="283"/>
                  </a:lnTo>
                  <a:lnTo>
                    <a:pt x="2283" y="1"/>
                  </a:lnTo>
                  <a:close/>
                </a:path>
              </a:pathLst>
            </a:custGeom>
            <a:solidFill>
              <a:srgbClr val="FABF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50"/>
            <p:cNvSpPr/>
            <p:nvPr/>
          </p:nvSpPr>
          <p:spPr>
            <a:xfrm>
              <a:off x="3895365" y="2028830"/>
              <a:ext cx="184611" cy="290858"/>
            </a:xfrm>
            <a:custGeom>
              <a:avLst/>
              <a:gdLst/>
              <a:ahLst/>
              <a:cxnLst/>
              <a:rect l="l" t="t" r="r" b="b"/>
              <a:pathLst>
                <a:path w="10156" h="16001" extrusionOk="0">
                  <a:moveTo>
                    <a:pt x="2591" y="0"/>
                  </a:moveTo>
                  <a:lnTo>
                    <a:pt x="2334" y="26"/>
                  </a:lnTo>
                  <a:lnTo>
                    <a:pt x="2078" y="77"/>
                  </a:lnTo>
                  <a:lnTo>
                    <a:pt x="1873" y="154"/>
                  </a:lnTo>
                  <a:lnTo>
                    <a:pt x="1642" y="257"/>
                  </a:lnTo>
                  <a:lnTo>
                    <a:pt x="1462" y="385"/>
                  </a:lnTo>
                  <a:lnTo>
                    <a:pt x="1283" y="539"/>
                  </a:lnTo>
                  <a:lnTo>
                    <a:pt x="1103" y="718"/>
                  </a:lnTo>
                  <a:lnTo>
                    <a:pt x="950" y="923"/>
                  </a:lnTo>
                  <a:lnTo>
                    <a:pt x="821" y="1128"/>
                  </a:lnTo>
                  <a:lnTo>
                    <a:pt x="693" y="1385"/>
                  </a:lnTo>
                  <a:lnTo>
                    <a:pt x="565" y="1641"/>
                  </a:lnTo>
                  <a:lnTo>
                    <a:pt x="462" y="1898"/>
                  </a:lnTo>
                  <a:lnTo>
                    <a:pt x="360" y="2205"/>
                  </a:lnTo>
                  <a:lnTo>
                    <a:pt x="232" y="2821"/>
                  </a:lnTo>
                  <a:lnTo>
                    <a:pt x="103" y="3513"/>
                  </a:lnTo>
                  <a:lnTo>
                    <a:pt x="52" y="4231"/>
                  </a:lnTo>
                  <a:lnTo>
                    <a:pt x="1" y="5000"/>
                  </a:lnTo>
                  <a:lnTo>
                    <a:pt x="1" y="5795"/>
                  </a:lnTo>
                  <a:lnTo>
                    <a:pt x="26" y="6616"/>
                  </a:lnTo>
                  <a:lnTo>
                    <a:pt x="78" y="7462"/>
                  </a:lnTo>
                  <a:lnTo>
                    <a:pt x="129" y="8283"/>
                  </a:lnTo>
                  <a:lnTo>
                    <a:pt x="232" y="9129"/>
                  </a:lnTo>
                  <a:lnTo>
                    <a:pt x="334" y="9949"/>
                  </a:lnTo>
                  <a:lnTo>
                    <a:pt x="565" y="11539"/>
                  </a:lnTo>
                  <a:lnTo>
                    <a:pt x="821" y="12975"/>
                  </a:lnTo>
                  <a:lnTo>
                    <a:pt x="1052" y="14206"/>
                  </a:lnTo>
                  <a:lnTo>
                    <a:pt x="1257" y="15155"/>
                  </a:lnTo>
                  <a:lnTo>
                    <a:pt x="1462" y="16001"/>
                  </a:lnTo>
                  <a:lnTo>
                    <a:pt x="1770" y="15898"/>
                  </a:lnTo>
                  <a:lnTo>
                    <a:pt x="2668" y="15616"/>
                  </a:lnTo>
                  <a:lnTo>
                    <a:pt x="3924" y="15155"/>
                  </a:lnTo>
                  <a:lnTo>
                    <a:pt x="4642" y="14898"/>
                  </a:lnTo>
                  <a:lnTo>
                    <a:pt x="5411" y="14591"/>
                  </a:lnTo>
                  <a:lnTo>
                    <a:pt x="6181" y="14257"/>
                  </a:lnTo>
                  <a:lnTo>
                    <a:pt x="6924" y="13898"/>
                  </a:lnTo>
                  <a:lnTo>
                    <a:pt x="7668" y="13539"/>
                  </a:lnTo>
                  <a:lnTo>
                    <a:pt x="8335" y="13155"/>
                  </a:lnTo>
                  <a:lnTo>
                    <a:pt x="8950" y="12770"/>
                  </a:lnTo>
                  <a:lnTo>
                    <a:pt x="9232" y="12565"/>
                  </a:lnTo>
                  <a:lnTo>
                    <a:pt x="9489" y="12360"/>
                  </a:lnTo>
                  <a:lnTo>
                    <a:pt x="9694" y="12155"/>
                  </a:lnTo>
                  <a:lnTo>
                    <a:pt x="9873" y="11949"/>
                  </a:lnTo>
                  <a:lnTo>
                    <a:pt x="10053" y="11744"/>
                  </a:lnTo>
                  <a:lnTo>
                    <a:pt x="10155" y="11539"/>
                  </a:lnTo>
                  <a:lnTo>
                    <a:pt x="9924" y="10462"/>
                  </a:lnTo>
                  <a:lnTo>
                    <a:pt x="9694" y="9437"/>
                  </a:lnTo>
                  <a:lnTo>
                    <a:pt x="9463" y="8462"/>
                  </a:lnTo>
                  <a:lnTo>
                    <a:pt x="9181" y="7565"/>
                  </a:lnTo>
                  <a:lnTo>
                    <a:pt x="8899" y="6718"/>
                  </a:lnTo>
                  <a:lnTo>
                    <a:pt x="8617" y="5924"/>
                  </a:lnTo>
                  <a:lnTo>
                    <a:pt x="8309" y="5180"/>
                  </a:lnTo>
                  <a:lnTo>
                    <a:pt x="8001" y="4488"/>
                  </a:lnTo>
                  <a:lnTo>
                    <a:pt x="7668" y="3846"/>
                  </a:lnTo>
                  <a:lnTo>
                    <a:pt x="7309" y="3257"/>
                  </a:lnTo>
                  <a:lnTo>
                    <a:pt x="6950" y="2718"/>
                  </a:lnTo>
                  <a:lnTo>
                    <a:pt x="6565" y="2231"/>
                  </a:lnTo>
                  <a:lnTo>
                    <a:pt x="6155" y="1769"/>
                  </a:lnTo>
                  <a:lnTo>
                    <a:pt x="5745" y="1385"/>
                  </a:lnTo>
                  <a:lnTo>
                    <a:pt x="5334" y="1000"/>
                  </a:lnTo>
                  <a:lnTo>
                    <a:pt x="4873" y="667"/>
                  </a:lnTo>
                  <a:lnTo>
                    <a:pt x="4514" y="487"/>
                  </a:lnTo>
                  <a:lnTo>
                    <a:pt x="4129" y="308"/>
                  </a:lnTo>
                  <a:lnTo>
                    <a:pt x="3796" y="180"/>
                  </a:lnTo>
                  <a:lnTo>
                    <a:pt x="3463" y="103"/>
                  </a:lnTo>
                  <a:lnTo>
                    <a:pt x="3155" y="26"/>
                  </a:lnTo>
                  <a:lnTo>
                    <a:pt x="28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50"/>
            <p:cNvSpPr/>
            <p:nvPr/>
          </p:nvSpPr>
          <p:spPr>
            <a:xfrm>
              <a:off x="3219035" y="2104794"/>
              <a:ext cx="487102" cy="477323"/>
            </a:xfrm>
            <a:custGeom>
              <a:avLst/>
              <a:gdLst/>
              <a:ahLst/>
              <a:cxnLst/>
              <a:rect l="l" t="t" r="r" b="b"/>
              <a:pathLst>
                <a:path w="26797" h="26259" extrusionOk="0">
                  <a:moveTo>
                    <a:pt x="15489" y="1"/>
                  </a:moveTo>
                  <a:lnTo>
                    <a:pt x="15309" y="26"/>
                  </a:lnTo>
                  <a:lnTo>
                    <a:pt x="15155" y="26"/>
                  </a:lnTo>
                  <a:lnTo>
                    <a:pt x="1001" y="2898"/>
                  </a:lnTo>
                  <a:lnTo>
                    <a:pt x="847" y="2924"/>
                  </a:lnTo>
                  <a:lnTo>
                    <a:pt x="719" y="2975"/>
                  </a:lnTo>
                  <a:lnTo>
                    <a:pt x="590" y="3052"/>
                  </a:lnTo>
                  <a:lnTo>
                    <a:pt x="462" y="3129"/>
                  </a:lnTo>
                  <a:lnTo>
                    <a:pt x="360" y="3206"/>
                  </a:lnTo>
                  <a:lnTo>
                    <a:pt x="257" y="3309"/>
                  </a:lnTo>
                  <a:lnTo>
                    <a:pt x="180" y="3411"/>
                  </a:lnTo>
                  <a:lnTo>
                    <a:pt x="129" y="3539"/>
                  </a:lnTo>
                  <a:lnTo>
                    <a:pt x="78" y="3668"/>
                  </a:lnTo>
                  <a:lnTo>
                    <a:pt x="26" y="3796"/>
                  </a:lnTo>
                  <a:lnTo>
                    <a:pt x="1" y="3924"/>
                  </a:lnTo>
                  <a:lnTo>
                    <a:pt x="1" y="4052"/>
                  </a:lnTo>
                  <a:lnTo>
                    <a:pt x="26" y="4206"/>
                  </a:lnTo>
                  <a:lnTo>
                    <a:pt x="52" y="4360"/>
                  </a:lnTo>
                  <a:lnTo>
                    <a:pt x="78" y="4488"/>
                  </a:lnTo>
                  <a:lnTo>
                    <a:pt x="155" y="4642"/>
                  </a:lnTo>
                  <a:lnTo>
                    <a:pt x="9488" y="25079"/>
                  </a:lnTo>
                  <a:lnTo>
                    <a:pt x="9642" y="25361"/>
                  </a:lnTo>
                  <a:lnTo>
                    <a:pt x="9847" y="25618"/>
                  </a:lnTo>
                  <a:lnTo>
                    <a:pt x="10104" y="25848"/>
                  </a:lnTo>
                  <a:lnTo>
                    <a:pt x="10386" y="26028"/>
                  </a:lnTo>
                  <a:lnTo>
                    <a:pt x="10694" y="26156"/>
                  </a:lnTo>
                  <a:lnTo>
                    <a:pt x="11001" y="26233"/>
                  </a:lnTo>
                  <a:lnTo>
                    <a:pt x="11335" y="26259"/>
                  </a:lnTo>
                  <a:lnTo>
                    <a:pt x="11488" y="26259"/>
                  </a:lnTo>
                  <a:lnTo>
                    <a:pt x="11642" y="26233"/>
                  </a:lnTo>
                  <a:lnTo>
                    <a:pt x="25823" y="23361"/>
                  </a:lnTo>
                  <a:lnTo>
                    <a:pt x="25976" y="23335"/>
                  </a:lnTo>
                  <a:lnTo>
                    <a:pt x="26105" y="23284"/>
                  </a:lnTo>
                  <a:lnTo>
                    <a:pt x="26233" y="23207"/>
                  </a:lnTo>
                  <a:lnTo>
                    <a:pt x="26361" y="23130"/>
                  </a:lnTo>
                  <a:lnTo>
                    <a:pt x="26464" y="23053"/>
                  </a:lnTo>
                  <a:lnTo>
                    <a:pt x="26541" y="22951"/>
                  </a:lnTo>
                  <a:lnTo>
                    <a:pt x="26618" y="22848"/>
                  </a:lnTo>
                  <a:lnTo>
                    <a:pt x="26694" y="22720"/>
                  </a:lnTo>
                  <a:lnTo>
                    <a:pt x="26746" y="22592"/>
                  </a:lnTo>
                  <a:lnTo>
                    <a:pt x="26771" y="22464"/>
                  </a:lnTo>
                  <a:lnTo>
                    <a:pt x="26797" y="22335"/>
                  </a:lnTo>
                  <a:lnTo>
                    <a:pt x="26797" y="22207"/>
                  </a:lnTo>
                  <a:lnTo>
                    <a:pt x="26797" y="22053"/>
                  </a:lnTo>
                  <a:lnTo>
                    <a:pt x="26771" y="21899"/>
                  </a:lnTo>
                  <a:lnTo>
                    <a:pt x="26720" y="21771"/>
                  </a:lnTo>
                  <a:lnTo>
                    <a:pt x="26669" y="21617"/>
                  </a:lnTo>
                  <a:lnTo>
                    <a:pt x="17335" y="1180"/>
                  </a:lnTo>
                  <a:lnTo>
                    <a:pt x="17181" y="898"/>
                  </a:lnTo>
                  <a:lnTo>
                    <a:pt x="16950" y="642"/>
                  </a:lnTo>
                  <a:lnTo>
                    <a:pt x="16720" y="411"/>
                  </a:lnTo>
                  <a:lnTo>
                    <a:pt x="16437" y="257"/>
                  </a:lnTo>
                  <a:lnTo>
                    <a:pt x="16130" y="103"/>
                  </a:lnTo>
                  <a:lnTo>
                    <a:pt x="15796" y="26"/>
                  </a:lnTo>
                  <a:lnTo>
                    <a:pt x="15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50"/>
            <p:cNvSpPr/>
            <p:nvPr/>
          </p:nvSpPr>
          <p:spPr>
            <a:xfrm>
              <a:off x="3241884" y="2114119"/>
              <a:ext cx="449348" cy="443295"/>
            </a:xfrm>
            <a:custGeom>
              <a:avLst/>
              <a:gdLst/>
              <a:ahLst/>
              <a:cxnLst/>
              <a:rect l="l" t="t" r="r" b="b"/>
              <a:pathLst>
                <a:path w="24720" h="24387" extrusionOk="0">
                  <a:moveTo>
                    <a:pt x="14642" y="1"/>
                  </a:moveTo>
                  <a:lnTo>
                    <a:pt x="14539" y="26"/>
                  </a:lnTo>
                  <a:lnTo>
                    <a:pt x="359" y="2873"/>
                  </a:lnTo>
                  <a:lnTo>
                    <a:pt x="257" y="2924"/>
                  </a:lnTo>
                  <a:lnTo>
                    <a:pt x="154" y="2975"/>
                  </a:lnTo>
                  <a:lnTo>
                    <a:pt x="103" y="3026"/>
                  </a:lnTo>
                  <a:lnTo>
                    <a:pt x="51" y="3103"/>
                  </a:lnTo>
                  <a:lnTo>
                    <a:pt x="0" y="3206"/>
                  </a:lnTo>
                  <a:lnTo>
                    <a:pt x="0" y="3309"/>
                  </a:lnTo>
                  <a:lnTo>
                    <a:pt x="0" y="3411"/>
                  </a:lnTo>
                  <a:lnTo>
                    <a:pt x="51" y="3514"/>
                  </a:lnTo>
                  <a:lnTo>
                    <a:pt x="9385" y="23951"/>
                  </a:lnTo>
                  <a:lnTo>
                    <a:pt x="9437" y="24079"/>
                  </a:lnTo>
                  <a:lnTo>
                    <a:pt x="9513" y="24156"/>
                  </a:lnTo>
                  <a:lnTo>
                    <a:pt x="9616" y="24233"/>
                  </a:lnTo>
                  <a:lnTo>
                    <a:pt x="9719" y="24310"/>
                  </a:lnTo>
                  <a:lnTo>
                    <a:pt x="9821" y="24361"/>
                  </a:lnTo>
                  <a:lnTo>
                    <a:pt x="9949" y="24387"/>
                  </a:lnTo>
                  <a:lnTo>
                    <a:pt x="10180" y="24387"/>
                  </a:lnTo>
                  <a:lnTo>
                    <a:pt x="24360" y="21515"/>
                  </a:lnTo>
                  <a:lnTo>
                    <a:pt x="24463" y="21489"/>
                  </a:lnTo>
                  <a:lnTo>
                    <a:pt x="24540" y="21438"/>
                  </a:lnTo>
                  <a:lnTo>
                    <a:pt x="24617" y="21361"/>
                  </a:lnTo>
                  <a:lnTo>
                    <a:pt x="24668" y="21284"/>
                  </a:lnTo>
                  <a:lnTo>
                    <a:pt x="24694" y="21207"/>
                  </a:lnTo>
                  <a:lnTo>
                    <a:pt x="24719" y="21104"/>
                  </a:lnTo>
                  <a:lnTo>
                    <a:pt x="24694" y="21002"/>
                  </a:lnTo>
                  <a:lnTo>
                    <a:pt x="24668" y="20874"/>
                  </a:lnTo>
                  <a:lnTo>
                    <a:pt x="15334" y="437"/>
                  </a:lnTo>
                  <a:lnTo>
                    <a:pt x="15257" y="334"/>
                  </a:lnTo>
                  <a:lnTo>
                    <a:pt x="15180" y="231"/>
                  </a:lnTo>
                  <a:lnTo>
                    <a:pt x="15104" y="155"/>
                  </a:lnTo>
                  <a:lnTo>
                    <a:pt x="15001" y="103"/>
                  </a:lnTo>
                  <a:lnTo>
                    <a:pt x="14873" y="52"/>
                  </a:lnTo>
                  <a:lnTo>
                    <a:pt x="14770" y="26"/>
                  </a:lnTo>
                  <a:lnTo>
                    <a:pt x="146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50"/>
            <p:cNvSpPr/>
            <p:nvPr/>
          </p:nvSpPr>
          <p:spPr>
            <a:xfrm>
              <a:off x="3353748" y="2156545"/>
              <a:ext cx="84380" cy="110483"/>
            </a:xfrm>
            <a:custGeom>
              <a:avLst/>
              <a:gdLst/>
              <a:ahLst/>
              <a:cxnLst/>
              <a:rect l="l" t="t" r="r" b="b"/>
              <a:pathLst>
                <a:path w="4642" h="6078" extrusionOk="0">
                  <a:moveTo>
                    <a:pt x="3949" y="0"/>
                  </a:moveTo>
                  <a:lnTo>
                    <a:pt x="3847" y="26"/>
                  </a:lnTo>
                  <a:lnTo>
                    <a:pt x="3744" y="77"/>
                  </a:lnTo>
                  <a:lnTo>
                    <a:pt x="3667" y="154"/>
                  </a:lnTo>
                  <a:lnTo>
                    <a:pt x="3590" y="231"/>
                  </a:lnTo>
                  <a:lnTo>
                    <a:pt x="103" y="5154"/>
                  </a:lnTo>
                  <a:lnTo>
                    <a:pt x="52" y="5257"/>
                  </a:lnTo>
                  <a:lnTo>
                    <a:pt x="0" y="5359"/>
                  </a:lnTo>
                  <a:lnTo>
                    <a:pt x="0" y="5462"/>
                  </a:lnTo>
                  <a:lnTo>
                    <a:pt x="0" y="5590"/>
                  </a:lnTo>
                  <a:lnTo>
                    <a:pt x="26" y="5693"/>
                  </a:lnTo>
                  <a:lnTo>
                    <a:pt x="77" y="5795"/>
                  </a:lnTo>
                  <a:lnTo>
                    <a:pt x="154" y="5898"/>
                  </a:lnTo>
                  <a:lnTo>
                    <a:pt x="231" y="5975"/>
                  </a:lnTo>
                  <a:lnTo>
                    <a:pt x="411" y="6052"/>
                  </a:lnTo>
                  <a:lnTo>
                    <a:pt x="564" y="6077"/>
                  </a:lnTo>
                  <a:lnTo>
                    <a:pt x="718" y="6052"/>
                  </a:lnTo>
                  <a:lnTo>
                    <a:pt x="847" y="6000"/>
                  </a:lnTo>
                  <a:lnTo>
                    <a:pt x="949" y="5924"/>
                  </a:lnTo>
                  <a:lnTo>
                    <a:pt x="1052" y="5821"/>
                  </a:lnTo>
                  <a:lnTo>
                    <a:pt x="4539" y="923"/>
                  </a:lnTo>
                  <a:lnTo>
                    <a:pt x="4590" y="821"/>
                  </a:lnTo>
                  <a:lnTo>
                    <a:pt x="4616" y="692"/>
                  </a:lnTo>
                  <a:lnTo>
                    <a:pt x="4642" y="590"/>
                  </a:lnTo>
                  <a:lnTo>
                    <a:pt x="4642" y="487"/>
                  </a:lnTo>
                  <a:lnTo>
                    <a:pt x="4616" y="359"/>
                  </a:lnTo>
                  <a:lnTo>
                    <a:pt x="4565" y="257"/>
                  </a:lnTo>
                  <a:lnTo>
                    <a:pt x="4488" y="180"/>
                  </a:lnTo>
                  <a:lnTo>
                    <a:pt x="4385" y="103"/>
                  </a:lnTo>
                  <a:lnTo>
                    <a:pt x="4283" y="51"/>
                  </a:lnTo>
                  <a:lnTo>
                    <a:pt x="41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50"/>
            <p:cNvSpPr/>
            <p:nvPr/>
          </p:nvSpPr>
          <p:spPr>
            <a:xfrm>
              <a:off x="3522472" y="2018560"/>
              <a:ext cx="505298" cy="602711"/>
            </a:xfrm>
            <a:custGeom>
              <a:avLst/>
              <a:gdLst/>
              <a:ahLst/>
              <a:cxnLst/>
              <a:rect l="l" t="t" r="r" b="b"/>
              <a:pathLst>
                <a:path w="27798" h="33157" extrusionOk="0">
                  <a:moveTo>
                    <a:pt x="14104" y="1"/>
                  </a:moveTo>
                  <a:lnTo>
                    <a:pt x="12950" y="27"/>
                  </a:lnTo>
                  <a:lnTo>
                    <a:pt x="11796" y="78"/>
                  </a:lnTo>
                  <a:lnTo>
                    <a:pt x="10617" y="155"/>
                  </a:lnTo>
                  <a:lnTo>
                    <a:pt x="9027" y="334"/>
                  </a:lnTo>
                  <a:lnTo>
                    <a:pt x="7463" y="539"/>
                  </a:lnTo>
                  <a:lnTo>
                    <a:pt x="7104" y="591"/>
                  </a:lnTo>
                  <a:lnTo>
                    <a:pt x="6770" y="668"/>
                  </a:lnTo>
                  <a:lnTo>
                    <a:pt x="6437" y="745"/>
                  </a:lnTo>
                  <a:lnTo>
                    <a:pt x="6104" y="847"/>
                  </a:lnTo>
                  <a:lnTo>
                    <a:pt x="5796" y="975"/>
                  </a:lnTo>
                  <a:lnTo>
                    <a:pt x="5488" y="1104"/>
                  </a:lnTo>
                  <a:lnTo>
                    <a:pt x="5181" y="1257"/>
                  </a:lnTo>
                  <a:lnTo>
                    <a:pt x="4873" y="1411"/>
                  </a:lnTo>
                  <a:lnTo>
                    <a:pt x="4309" y="1770"/>
                  </a:lnTo>
                  <a:lnTo>
                    <a:pt x="3796" y="2155"/>
                  </a:lnTo>
                  <a:lnTo>
                    <a:pt x="3309" y="2617"/>
                  </a:lnTo>
                  <a:lnTo>
                    <a:pt x="2873" y="3104"/>
                  </a:lnTo>
                  <a:lnTo>
                    <a:pt x="2463" y="3617"/>
                  </a:lnTo>
                  <a:lnTo>
                    <a:pt x="2104" y="4181"/>
                  </a:lnTo>
                  <a:lnTo>
                    <a:pt x="1822" y="4770"/>
                  </a:lnTo>
                  <a:lnTo>
                    <a:pt x="1565" y="5386"/>
                  </a:lnTo>
                  <a:lnTo>
                    <a:pt x="1463" y="5719"/>
                  </a:lnTo>
                  <a:lnTo>
                    <a:pt x="1386" y="6053"/>
                  </a:lnTo>
                  <a:lnTo>
                    <a:pt x="1309" y="6360"/>
                  </a:lnTo>
                  <a:lnTo>
                    <a:pt x="1257" y="6694"/>
                  </a:lnTo>
                  <a:lnTo>
                    <a:pt x="1206" y="7053"/>
                  </a:lnTo>
                  <a:lnTo>
                    <a:pt x="1180" y="7386"/>
                  </a:lnTo>
                  <a:lnTo>
                    <a:pt x="1180" y="7745"/>
                  </a:lnTo>
                  <a:lnTo>
                    <a:pt x="1180" y="8078"/>
                  </a:lnTo>
                  <a:lnTo>
                    <a:pt x="1180" y="8283"/>
                  </a:lnTo>
                  <a:lnTo>
                    <a:pt x="1155" y="8514"/>
                  </a:lnTo>
                  <a:lnTo>
                    <a:pt x="1078" y="9001"/>
                  </a:lnTo>
                  <a:lnTo>
                    <a:pt x="950" y="9514"/>
                  </a:lnTo>
                  <a:lnTo>
                    <a:pt x="770" y="10104"/>
                  </a:lnTo>
                  <a:lnTo>
                    <a:pt x="411" y="11361"/>
                  </a:lnTo>
                  <a:lnTo>
                    <a:pt x="257" y="12002"/>
                  </a:lnTo>
                  <a:lnTo>
                    <a:pt x="103" y="12694"/>
                  </a:lnTo>
                  <a:lnTo>
                    <a:pt x="27" y="13386"/>
                  </a:lnTo>
                  <a:lnTo>
                    <a:pt x="1" y="13720"/>
                  </a:lnTo>
                  <a:lnTo>
                    <a:pt x="1" y="14053"/>
                  </a:lnTo>
                  <a:lnTo>
                    <a:pt x="27" y="14412"/>
                  </a:lnTo>
                  <a:lnTo>
                    <a:pt x="52" y="14745"/>
                  </a:lnTo>
                  <a:lnTo>
                    <a:pt x="103" y="15079"/>
                  </a:lnTo>
                  <a:lnTo>
                    <a:pt x="206" y="15412"/>
                  </a:lnTo>
                  <a:lnTo>
                    <a:pt x="309" y="15745"/>
                  </a:lnTo>
                  <a:lnTo>
                    <a:pt x="462" y="16079"/>
                  </a:lnTo>
                  <a:lnTo>
                    <a:pt x="642" y="16387"/>
                  </a:lnTo>
                  <a:lnTo>
                    <a:pt x="847" y="16694"/>
                  </a:lnTo>
                  <a:lnTo>
                    <a:pt x="1078" y="17002"/>
                  </a:lnTo>
                  <a:lnTo>
                    <a:pt x="1360" y="17284"/>
                  </a:lnTo>
                  <a:lnTo>
                    <a:pt x="1693" y="17566"/>
                  </a:lnTo>
                  <a:lnTo>
                    <a:pt x="2052" y="17822"/>
                  </a:lnTo>
                  <a:lnTo>
                    <a:pt x="2437" y="21028"/>
                  </a:lnTo>
                  <a:lnTo>
                    <a:pt x="2898" y="24490"/>
                  </a:lnTo>
                  <a:lnTo>
                    <a:pt x="3488" y="28438"/>
                  </a:lnTo>
                  <a:lnTo>
                    <a:pt x="4258" y="33157"/>
                  </a:lnTo>
                  <a:lnTo>
                    <a:pt x="25541" y="33157"/>
                  </a:lnTo>
                  <a:lnTo>
                    <a:pt x="25361" y="32439"/>
                  </a:lnTo>
                  <a:lnTo>
                    <a:pt x="25182" y="31746"/>
                  </a:lnTo>
                  <a:lnTo>
                    <a:pt x="25002" y="31054"/>
                  </a:lnTo>
                  <a:lnTo>
                    <a:pt x="24874" y="30387"/>
                  </a:lnTo>
                  <a:lnTo>
                    <a:pt x="24771" y="29721"/>
                  </a:lnTo>
                  <a:lnTo>
                    <a:pt x="24669" y="29028"/>
                  </a:lnTo>
                  <a:lnTo>
                    <a:pt x="24592" y="28387"/>
                  </a:lnTo>
                  <a:lnTo>
                    <a:pt x="24541" y="27720"/>
                  </a:lnTo>
                  <a:lnTo>
                    <a:pt x="24489" y="27054"/>
                  </a:lnTo>
                  <a:lnTo>
                    <a:pt x="24464" y="26387"/>
                  </a:lnTo>
                  <a:lnTo>
                    <a:pt x="24464" y="25695"/>
                  </a:lnTo>
                  <a:lnTo>
                    <a:pt x="24489" y="25028"/>
                  </a:lnTo>
                  <a:lnTo>
                    <a:pt x="24515" y="24336"/>
                  </a:lnTo>
                  <a:lnTo>
                    <a:pt x="24566" y="23618"/>
                  </a:lnTo>
                  <a:lnTo>
                    <a:pt x="24720" y="22182"/>
                  </a:lnTo>
                  <a:lnTo>
                    <a:pt x="24925" y="20669"/>
                  </a:lnTo>
                  <a:lnTo>
                    <a:pt x="25182" y="19079"/>
                  </a:lnTo>
                  <a:lnTo>
                    <a:pt x="25489" y="17361"/>
                  </a:lnTo>
                  <a:lnTo>
                    <a:pt x="25848" y="15566"/>
                  </a:lnTo>
                  <a:lnTo>
                    <a:pt x="26695" y="11514"/>
                  </a:lnTo>
                  <a:lnTo>
                    <a:pt x="27695" y="6822"/>
                  </a:lnTo>
                  <a:lnTo>
                    <a:pt x="27746" y="6540"/>
                  </a:lnTo>
                  <a:lnTo>
                    <a:pt x="27772" y="6232"/>
                  </a:lnTo>
                  <a:lnTo>
                    <a:pt x="27797" y="5950"/>
                  </a:lnTo>
                  <a:lnTo>
                    <a:pt x="27797" y="5668"/>
                  </a:lnTo>
                  <a:lnTo>
                    <a:pt x="27772" y="5104"/>
                  </a:lnTo>
                  <a:lnTo>
                    <a:pt x="27669" y="4540"/>
                  </a:lnTo>
                  <a:lnTo>
                    <a:pt x="27515" y="4001"/>
                  </a:lnTo>
                  <a:lnTo>
                    <a:pt x="27310" y="3488"/>
                  </a:lnTo>
                  <a:lnTo>
                    <a:pt x="27054" y="3001"/>
                  </a:lnTo>
                  <a:lnTo>
                    <a:pt x="26772" y="2540"/>
                  </a:lnTo>
                  <a:lnTo>
                    <a:pt x="26413" y="2104"/>
                  </a:lnTo>
                  <a:lnTo>
                    <a:pt x="26028" y="1719"/>
                  </a:lnTo>
                  <a:lnTo>
                    <a:pt x="25592" y="1386"/>
                  </a:lnTo>
                  <a:lnTo>
                    <a:pt x="25130" y="1078"/>
                  </a:lnTo>
                  <a:lnTo>
                    <a:pt x="24643" y="822"/>
                  </a:lnTo>
                  <a:lnTo>
                    <a:pt x="24105" y="616"/>
                  </a:lnTo>
                  <a:lnTo>
                    <a:pt x="23823" y="514"/>
                  </a:lnTo>
                  <a:lnTo>
                    <a:pt x="23541" y="463"/>
                  </a:lnTo>
                  <a:lnTo>
                    <a:pt x="23259" y="411"/>
                  </a:lnTo>
                  <a:lnTo>
                    <a:pt x="22951" y="360"/>
                  </a:lnTo>
                  <a:lnTo>
                    <a:pt x="21643" y="257"/>
                  </a:lnTo>
                  <a:lnTo>
                    <a:pt x="20284" y="155"/>
                  </a:lnTo>
                  <a:lnTo>
                    <a:pt x="17694" y="52"/>
                  </a:lnTo>
                  <a:lnTo>
                    <a:pt x="164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50"/>
            <p:cNvSpPr/>
            <p:nvPr/>
          </p:nvSpPr>
          <p:spPr>
            <a:xfrm>
              <a:off x="3588674" y="2551342"/>
              <a:ext cx="391543" cy="48025"/>
            </a:xfrm>
            <a:custGeom>
              <a:avLst/>
              <a:gdLst/>
              <a:ahLst/>
              <a:cxnLst/>
              <a:rect l="l" t="t" r="r" b="b"/>
              <a:pathLst>
                <a:path w="21540" h="2642" extrusionOk="0">
                  <a:moveTo>
                    <a:pt x="12180" y="0"/>
                  </a:moveTo>
                  <a:lnTo>
                    <a:pt x="10437" y="52"/>
                  </a:lnTo>
                  <a:lnTo>
                    <a:pt x="8565" y="103"/>
                  </a:lnTo>
                  <a:lnTo>
                    <a:pt x="6565" y="231"/>
                  </a:lnTo>
                  <a:lnTo>
                    <a:pt x="4488" y="436"/>
                  </a:lnTo>
                  <a:lnTo>
                    <a:pt x="2308" y="667"/>
                  </a:lnTo>
                  <a:lnTo>
                    <a:pt x="1180" y="821"/>
                  </a:lnTo>
                  <a:lnTo>
                    <a:pt x="26" y="1000"/>
                  </a:lnTo>
                  <a:lnTo>
                    <a:pt x="0" y="1308"/>
                  </a:lnTo>
                  <a:lnTo>
                    <a:pt x="26" y="1616"/>
                  </a:lnTo>
                  <a:lnTo>
                    <a:pt x="77" y="1898"/>
                  </a:lnTo>
                  <a:lnTo>
                    <a:pt x="154" y="2129"/>
                  </a:lnTo>
                  <a:lnTo>
                    <a:pt x="257" y="2334"/>
                  </a:lnTo>
                  <a:lnTo>
                    <a:pt x="333" y="2513"/>
                  </a:lnTo>
                  <a:lnTo>
                    <a:pt x="410" y="2641"/>
                  </a:lnTo>
                  <a:lnTo>
                    <a:pt x="846" y="2565"/>
                  </a:lnTo>
                  <a:lnTo>
                    <a:pt x="2077" y="2359"/>
                  </a:lnTo>
                  <a:lnTo>
                    <a:pt x="2975" y="2231"/>
                  </a:lnTo>
                  <a:lnTo>
                    <a:pt x="4026" y="2103"/>
                  </a:lnTo>
                  <a:lnTo>
                    <a:pt x="5231" y="1975"/>
                  </a:lnTo>
                  <a:lnTo>
                    <a:pt x="6616" y="1847"/>
                  </a:lnTo>
                  <a:lnTo>
                    <a:pt x="8103" y="1744"/>
                  </a:lnTo>
                  <a:lnTo>
                    <a:pt x="9719" y="1667"/>
                  </a:lnTo>
                  <a:lnTo>
                    <a:pt x="11462" y="1616"/>
                  </a:lnTo>
                  <a:lnTo>
                    <a:pt x="13283" y="1590"/>
                  </a:lnTo>
                  <a:lnTo>
                    <a:pt x="15232" y="1641"/>
                  </a:lnTo>
                  <a:lnTo>
                    <a:pt x="17232" y="1744"/>
                  </a:lnTo>
                  <a:lnTo>
                    <a:pt x="18258" y="1795"/>
                  </a:lnTo>
                  <a:lnTo>
                    <a:pt x="19309" y="1898"/>
                  </a:lnTo>
                  <a:lnTo>
                    <a:pt x="20386" y="2000"/>
                  </a:lnTo>
                  <a:lnTo>
                    <a:pt x="21463" y="2129"/>
                  </a:lnTo>
                  <a:lnTo>
                    <a:pt x="21514" y="1821"/>
                  </a:lnTo>
                  <a:lnTo>
                    <a:pt x="21540" y="1539"/>
                  </a:lnTo>
                  <a:lnTo>
                    <a:pt x="21514" y="1282"/>
                  </a:lnTo>
                  <a:lnTo>
                    <a:pt x="21488" y="1052"/>
                  </a:lnTo>
                  <a:lnTo>
                    <a:pt x="21386" y="718"/>
                  </a:lnTo>
                  <a:lnTo>
                    <a:pt x="21360" y="590"/>
                  </a:lnTo>
                  <a:lnTo>
                    <a:pt x="20950" y="513"/>
                  </a:lnTo>
                  <a:lnTo>
                    <a:pt x="19745" y="359"/>
                  </a:lnTo>
                  <a:lnTo>
                    <a:pt x="18899" y="282"/>
                  </a:lnTo>
                  <a:lnTo>
                    <a:pt x="17847" y="205"/>
                  </a:lnTo>
                  <a:lnTo>
                    <a:pt x="16668" y="129"/>
                  </a:lnTo>
                  <a:lnTo>
                    <a:pt x="15309" y="52"/>
                  </a:lnTo>
                  <a:lnTo>
                    <a:pt x="13821" y="26"/>
                  </a:lnTo>
                  <a:lnTo>
                    <a:pt x="121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50"/>
            <p:cNvSpPr/>
            <p:nvPr/>
          </p:nvSpPr>
          <p:spPr>
            <a:xfrm>
              <a:off x="3320647" y="2259085"/>
              <a:ext cx="80654" cy="103957"/>
            </a:xfrm>
            <a:custGeom>
              <a:avLst/>
              <a:gdLst/>
              <a:ahLst/>
              <a:cxnLst/>
              <a:rect l="l" t="t" r="r" b="b"/>
              <a:pathLst>
                <a:path w="4437" h="5719" extrusionOk="0">
                  <a:moveTo>
                    <a:pt x="4437" y="0"/>
                  </a:moveTo>
                  <a:lnTo>
                    <a:pt x="1" y="1334"/>
                  </a:lnTo>
                  <a:lnTo>
                    <a:pt x="155" y="1795"/>
                  </a:lnTo>
                  <a:lnTo>
                    <a:pt x="565" y="2898"/>
                  </a:lnTo>
                  <a:lnTo>
                    <a:pt x="847" y="3590"/>
                  </a:lnTo>
                  <a:lnTo>
                    <a:pt x="1180" y="4308"/>
                  </a:lnTo>
                  <a:lnTo>
                    <a:pt x="1539" y="5026"/>
                  </a:lnTo>
                  <a:lnTo>
                    <a:pt x="1898" y="5719"/>
                  </a:lnTo>
                  <a:lnTo>
                    <a:pt x="3873" y="4488"/>
                  </a:lnTo>
                  <a:lnTo>
                    <a:pt x="4437" y="0"/>
                  </a:lnTo>
                  <a:close/>
                </a:path>
              </a:pathLst>
            </a:custGeom>
            <a:solidFill>
              <a:srgbClr val="D98E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50"/>
            <p:cNvSpPr/>
            <p:nvPr/>
          </p:nvSpPr>
          <p:spPr>
            <a:xfrm>
              <a:off x="3318320" y="2219458"/>
              <a:ext cx="82980" cy="63876"/>
            </a:xfrm>
            <a:custGeom>
              <a:avLst/>
              <a:gdLst/>
              <a:ahLst/>
              <a:cxnLst/>
              <a:rect l="l" t="t" r="r" b="b"/>
              <a:pathLst>
                <a:path w="4565" h="3514" extrusionOk="0">
                  <a:moveTo>
                    <a:pt x="2872" y="1"/>
                  </a:moveTo>
                  <a:lnTo>
                    <a:pt x="2667" y="27"/>
                  </a:lnTo>
                  <a:lnTo>
                    <a:pt x="2462" y="103"/>
                  </a:lnTo>
                  <a:lnTo>
                    <a:pt x="590" y="1001"/>
                  </a:lnTo>
                  <a:lnTo>
                    <a:pt x="462" y="1078"/>
                  </a:lnTo>
                  <a:lnTo>
                    <a:pt x="334" y="1180"/>
                  </a:lnTo>
                  <a:lnTo>
                    <a:pt x="231" y="1283"/>
                  </a:lnTo>
                  <a:lnTo>
                    <a:pt x="154" y="1411"/>
                  </a:lnTo>
                  <a:lnTo>
                    <a:pt x="77" y="1539"/>
                  </a:lnTo>
                  <a:lnTo>
                    <a:pt x="26" y="1693"/>
                  </a:lnTo>
                  <a:lnTo>
                    <a:pt x="1" y="1847"/>
                  </a:lnTo>
                  <a:lnTo>
                    <a:pt x="1" y="2027"/>
                  </a:lnTo>
                  <a:lnTo>
                    <a:pt x="129" y="3514"/>
                  </a:lnTo>
                  <a:lnTo>
                    <a:pt x="4565" y="2180"/>
                  </a:lnTo>
                  <a:lnTo>
                    <a:pt x="3873" y="616"/>
                  </a:lnTo>
                  <a:lnTo>
                    <a:pt x="3770" y="437"/>
                  </a:lnTo>
                  <a:lnTo>
                    <a:pt x="3616" y="283"/>
                  </a:lnTo>
                  <a:lnTo>
                    <a:pt x="3462" y="155"/>
                  </a:lnTo>
                  <a:lnTo>
                    <a:pt x="3283" y="78"/>
                  </a:lnTo>
                  <a:lnTo>
                    <a:pt x="3078" y="27"/>
                  </a:lnTo>
                  <a:lnTo>
                    <a:pt x="2872" y="1"/>
                  </a:lnTo>
                  <a:close/>
                </a:path>
              </a:pathLst>
            </a:custGeom>
            <a:solidFill>
              <a:srgbClr val="D98E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50"/>
            <p:cNvSpPr/>
            <p:nvPr/>
          </p:nvSpPr>
          <p:spPr>
            <a:xfrm>
              <a:off x="3342551" y="2071711"/>
              <a:ext cx="348208" cy="406940"/>
            </a:xfrm>
            <a:custGeom>
              <a:avLst/>
              <a:gdLst/>
              <a:ahLst/>
              <a:cxnLst/>
              <a:rect l="l" t="t" r="r" b="b"/>
              <a:pathLst>
                <a:path w="19156" h="22387" extrusionOk="0">
                  <a:moveTo>
                    <a:pt x="15899" y="0"/>
                  </a:moveTo>
                  <a:lnTo>
                    <a:pt x="15592" y="26"/>
                  </a:lnTo>
                  <a:lnTo>
                    <a:pt x="15284" y="77"/>
                  </a:lnTo>
                  <a:lnTo>
                    <a:pt x="14976" y="154"/>
                  </a:lnTo>
                  <a:lnTo>
                    <a:pt x="14694" y="257"/>
                  </a:lnTo>
                  <a:lnTo>
                    <a:pt x="14412" y="385"/>
                  </a:lnTo>
                  <a:lnTo>
                    <a:pt x="14156" y="564"/>
                  </a:lnTo>
                  <a:lnTo>
                    <a:pt x="13899" y="744"/>
                  </a:lnTo>
                  <a:lnTo>
                    <a:pt x="13668" y="949"/>
                  </a:lnTo>
                  <a:lnTo>
                    <a:pt x="13463" y="1180"/>
                  </a:lnTo>
                  <a:lnTo>
                    <a:pt x="13258" y="1436"/>
                  </a:lnTo>
                  <a:lnTo>
                    <a:pt x="13104" y="1693"/>
                  </a:lnTo>
                  <a:lnTo>
                    <a:pt x="12950" y="2000"/>
                  </a:lnTo>
                  <a:lnTo>
                    <a:pt x="12848" y="2308"/>
                  </a:lnTo>
                  <a:lnTo>
                    <a:pt x="12822" y="2385"/>
                  </a:lnTo>
                  <a:lnTo>
                    <a:pt x="12207" y="4334"/>
                  </a:lnTo>
                  <a:lnTo>
                    <a:pt x="11540" y="6360"/>
                  </a:lnTo>
                  <a:lnTo>
                    <a:pt x="10822" y="8360"/>
                  </a:lnTo>
                  <a:lnTo>
                    <a:pt x="10078" y="10334"/>
                  </a:lnTo>
                  <a:lnTo>
                    <a:pt x="9668" y="11334"/>
                  </a:lnTo>
                  <a:lnTo>
                    <a:pt x="9283" y="12309"/>
                  </a:lnTo>
                  <a:lnTo>
                    <a:pt x="8437" y="14232"/>
                  </a:lnTo>
                  <a:lnTo>
                    <a:pt x="7976" y="15181"/>
                  </a:lnTo>
                  <a:lnTo>
                    <a:pt x="7514" y="16104"/>
                  </a:lnTo>
                  <a:lnTo>
                    <a:pt x="7239" y="16654"/>
                  </a:lnTo>
                  <a:lnTo>
                    <a:pt x="7239" y="16654"/>
                  </a:lnTo>
                  <a:lnTo>
                    <a:pt x="7078" y="16617"/>
                  </a:lnTo>
                  <a:lnTo>
                    <a:pt x="6719" y="16514"/>
                  </a:lnTo>
                  <a:lnTo>
                    <a:pt x="6360" y="16360"/>
                  </a:lnTo>
                  <a:lnTo>
                    <a:pt x="5976" y="16155"/>
                  </a:lnTo>
                  <a:lnTo>
                    <a:pt x="5591" y="15899"/>
                  </a:lnTo>
                  <a:lnTo>
                    <a:pt x="5206" y="15616"/>
                  </a:lnTo>
                  <a:lnTo>
                    <a:pt x="4822" y="15283"/>
                  </a:lnTo>
                  <a:lnTo>
                    <a:pt x="4437" y="14924"/>
                  </a:lnTo>
                  <a:lnTo>
                    <a:pt x="4052" y="14539"/>
                  </a:lnTo>
                  <a:lnTo>
                    <a:pt x="3693" y="14129"/>
                  </a:lnTo>
                  <a:lnTo>
                    <a:pt x="3334" y="13693"/>
                  </a:lnTo>
                  <a:lnTo>
                    <a:pt x="3001" y="13309"/>
                  </a:lnTo>
                  <a:lnTo>
                    <a:pt x="2796" y="13078"/>
                  </a:lnTo>
                  <a:lnTo>
                    <a:pt x="2642" y="12924"/>
                  </a:lnTo>
                  <a:lnTo>
                    <a:pt x="2488" y="12796"/>
                  </a:lnTo>
                  <a:lnTo>
                    <a:pt x="2309" y="12693"/>
                  </a:lnTo>
                  <a:lnTo>
                    <a:pt x="2104" y="12591"/>
                  </a:lnTo>
                  <a:lnTo>
                    <a:pt x="1898" y="12539"/>
                  </a:lnTo>
                  <a:lnTo>
                    <a:pt x="1693" y="12514"/>
                  </a:lnTo>
                  <a:lnTo>
                    <a:pt x="1463" y="12514"/>
                  </a:lnTo>
                  <a:lnTo>
                    <a:pt x="1232" y="12565"/>
                  </a:lnTo>
                  <a:lnTo>
                    <a:pt x="1078" y="12591"/>
                  </a:lnTo>
                  <a:lnTo>
                    <a:pt x="924" y="12668"/>
                  </a:lnTo>
                  <a:lnTo>
                    <a:pt x="796" y="12745"/>
                  </a:lnTo>
                  <a:lnTo>
                    <a:pt x="668" y="12821"/>
                  </a:lnTo>
                  <a:lnTo>
                    <a:pt x="437" y="13027"/>
                  </a:lnTo>
                  <a:lnTo>
                    <a:pt x="232" y="13257"/>
                  </a:lnTo>
                  <a:lnTo>
                    <a:pt x="103" y="13539"/>
                  </a:lnTo>
                  <a:lnTo>
                    <a:pt x="27" y="13821"/>
                  </a:lnTo>
                  <a:lnTo>
                    <a:pt x="1" y="14001"/>
                  </a:lnTo>
                  <a:lnTo>
                    <a:pt x="1" y="14155"/>
                  </a:lnTo>
                  <a:lnTo>
                    <a:pt x="1" y="14309"/>
                  </a:lnTo>
                  <a:lnTo>
                    <a:pt x="27" y="14463"/>
                  </a:lnTo>
                  <a:lnTo>
                    <a:pt x="232" y="15232"/>
                  </a:lnTo>
                  <a:lnTo>
                    <a:pt x="462" y="15924"/>
                  </a:lnTo>
                  <a:lnTo>
                    <a:pt x="719" y="16591"/>
                  </a:lnTo>
                  <a:lnTo>
                    <a:pt x="1027" y="17258"/>
                  </a:lnTo>
                  <a:lnTo>
                    <a:pt x="1386" y="17924"/>
                  </a:lnTo>
                  <a:lnTo>
                    <a:pt x="1796" y="18565"/>
                  </a:lnTo>
                  <a:lnTo>
                    <a:pt x="2283" y="19206"/>
                  </a:lnTo>
                  <a:lnTo>
                    <a:pt x="2540" y="19514"/>
                  </a:lnTo>
                  <a:lnTo>
                    <a:pt x="2796" y="19822"/>
                  </a:lnTo>
                  <a:lnTo>
                    <a:pt x="3104" y="20104"/>
                  </a:lnTo>
                  <a:lnTo>
                    <a:pt x="3411" y="20386"/>
                  </a:lnTo>
                  <a:lnTo>
                    <a:pt x="3745" y="20668"/>
                  </a:lnTo>
                  <a:lnTo>
                    <a:pt x="4104" y="20924"/>
                  </a:lnTo>
                  <a:lnTo>
                    <a:pt x="4463" y="21181"/>
                  </a:lnTo>
                  <a:lnTo>
                    <a:pt x="4847" y="21412"/>
                  </a:lnTo>
                  <a:lnTo>
                    <a:pt x="5258" y="21617"/>
                  </a:lnTo>
                  <a:lnTo>
                    <a:pt x="5694" y="21796"/>
                  </a:lnTo>
                  <a:lnTo>
                    <a:pt x="6129" y="21976"/>
                  </a:lnTo>
                  <a:lnTo>
                    <a:pt x="6591" y="22104"/>
                  </a:lnTo>
                  <a:lnTo>
                    <a:pt x="7053" y="22232"/>
                  </a:lnTo>
                  <a:lnTo>
                    <a:pt x="7540" y="22309"/>
                  </a:lnTo>
                  <a:lnTo>
                    <a:pt x="8001" y="22360"/>
                  </a:lnTo>
                  <a:lnTo>
                    <a:pt x="8489" y="22386"/>
                  </a:lnTo>
                  <a:lnTo>
                    <a:pt x="8950" y="22386"/>
                  </a:lnTo>
                  <a:lnTo>
                    <a:pt x="9437" y="22360"/>
                  </a:lnTo>
                  <a:lnTo>
                    <a:pt x="9719" y="22309"/>
                  </a:lnTo>
                  <a:lnTo>
                    <a:pt x="10001" y="22232"/>
                  </a:lnTo>
                  <a:lnTo>
                    <a:pt x="10258" y="22130"/>
                  </a:lnTo>
                  <a:lnTo>
                    <a:pt x="10540" y="22001"/>
                  </a:lnTo>
                  <a:lnTo>
                    <a:pt x="10771" y="21822"/>
                  </a:lnTo>
                  <a:lnTo>
                    <a:pt x="11002" y="21642"/>
                  </a:lnTo>
                  <a:lnTo>
                    <a:pt x="11207" y="21412"/>
                  </a:lnTo>
                  <a:lnTo>
                    <a:pt x="11386" y="21181"/>
                  </a:lnTo>
                  <a:lnTo>
                    <a:pt x="11514" y="21001"/>
                  </a:lnTo>
                  <a:lnTo>
                    <a:pt x="12155" y="20001"/>
                  </a:lnTo>
                  <a:lnTo>
                    <a:pt x="12771" y="19001"/>
                  </a:lnTo>
                  <a:lnTo>
                    <a:pt x="13361" y="18001"/>
                  </a:lnTo>
                  <a:lnTo>
                    <a:pt x="13925" y="16976"/>
                  </a:lnTo>
                  <a:lnTo>
                    <a:pt x="14463" y="15950"/>
                  </a:lnTo>
                  <a:lnTo>
                    <a:pt x="14976" y="14898"/>
                  </a:lnTo>
                  <a:lnTo>
                    <a:pt x="15489" y="13847"/>
                  </a:lnTo>
                  <a:lnTo>
                    <a:pt x="15951" y="12796"/>
                  </a:lnTo>
                  <a:lnTo>
                    <a:pt x="16412" y="11744"/>
                  </a:lnTo>
                  <a:lnTo>
                    <a:pt x="16848" y="10667"/>
                  </a:lnTo>
                  <a:lnTo>
                    <a:pt x="17258" y="9590"/>
                  </a:lnTo>
                  <a:lnTo>
                    <a:pt x="17669" y="8514"/>
                  </a:lnTo>
                  <a:lnTo>
                    <a:pt x="18053" y="7411"/>
                  </a:lnTo>
                  <a:lnTo>
                    <a:pt x="18412" y="6308"/>
                  </a:lnTo>
                  <a:lnTo>
                    <a:pt x="18746" y="5206"/>
                  </a:lnTo>
                  <a:lnTo>
                    <a:pt x="19053" y="4026"/>
                  </a:lnTo>
                  <a:lnTo>
                    <a:pt x="19130" y="3718"/>
                  </a:lnTo>
                  <a:lnTo>
                    <a:pt x="19156" y="3411"/>
                  </a:lnTo>
                  <a:lnTo>
                    <a:pt x="19156" y="3103"/>
                  </a:lnTo>
                  <a:lnTo>
                    <a:pt x="19130" y="2795"/>
                  </a:lnTo>
                  <a:lnTo>
                    <a:pt x="19079" y="2488"/>
                  </a:lnTo>
                  <a:lnTo>
                    <a:pt x="18976" y="2205"/>
                  </a:lnTo>
                  <a:lnTo>
                    <a:pt x="18874" y="1923"/>
                  </a:lnTo>
                  <a:lnTo>
                    <a:pt x="18746" y="1667"/>
                  </a:lnTo>
                  <a:lnTo>
                    <a:pt x="18592" y="1411"/>
                  </a:lnTo>
                  <a:lnTo>
                    <a:pt x="18387" y="1154"/>
                  </a:lnTo>
                  <a:lnTo>
                    <a:pt x="18181" y="949"/>
                  </a:lnTo>
                  <a:lnTo>
                    <a:pt x="17976" y="744"/>
                  </a:lnTo>
                  <a:lnTo>
                    <a:pt x="17720" y="539"/>
                  </a:lnTo>
                  <a:lnTo>
                    <a:pt x="17463" y="385"/>
                  </a:lnTo>
                  <a:lnTo>
                    <a:pt x="17156" y="257"/>
                  </a:lnTo>
                  <a:lnTo>
                    <a:pt x="16874" y="154"/>
                  </a:lnTo>
                  <a:lnTo>
                    <a:pt x="16540" y="77"/>
                  </a:lnTo>
                  <a:lnTo>
                    <a:pt x="16233" y="26"/>
                  </a:lnTo>
                  <a:lnTo>
                    <a:pt x="15899" y="0"/>
                  </a:lnTo>
                  <a:close/>
                </a:path>
              </a:pathLst>
            </a:custGeom>
            <a:solidFill>
              <a:srgbClr val="D98E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50"/>
            <p:cNvSpPr/>
            <p:nvPr/>
          </p:nvSpPr>
          <p:spPr>
            <a:xfrm>
              <a:off x="3510365" y="2031157"/>
              <a:ext cx="196244" cy="288531"/>
            </a:xfrm>
            <a:custGeom>
              <a:avLst/>
              <a:gdLst/>
              <a:ahLst/>
              <a:cxnLst/>
              <a:rect l="l" t="t" r="r" b="b"/>
              <a:pathLst>
                <a:path w="10796" h="15873" extrusionOk="0">
                  <a:moveTo>
                    <a:pt x="7821" y="0"/>
                  </a:moveTo>
                  <a:lnTo>
                    <a:pt x="7488" y="52"/>
                  </a:lnTo>
                  <a:lnTo>
                    <a:pt x="7129" y="103"/>
                  </a:lnTo>
                  <a:lnTo>
                    <a:pt x="6744" y="205"/>
                  </a:lnTo>
                  <a:lnTo>
                    <a:pt x="6334" y="334"/>
                  </a:lnTo>
                  <a:lnTo>
                    <a:pt x="5821" y="590"/>
                  </a:lnTo>
                  <a:lnTo>
                    <a:pt x="5334" y="872"/>
                  </a:lnTo>
                  <a:lnTo>
                    <a:pt x="4847" y="1180"/>
                  </a:lnTo>
                  <a:lnTo>
                    <a:pt x="4385" y="1513"/>
                  </a:lnTo>
                  <a:lnTo>
                    <a:pt x="3898" y="1898"/>
                  </a:lnTo>
                  <a:lnTo>
                    <a:pt x="3436" y="2334"/>
                  </a:lnTo>
                  <a:lnTo>
                    <a:pt x="3000" y="2821"/>
                  </a:lnTo>
                  <a:lnTo>
                    <a:pt x="2564" y="3359"/>
                  </a:lnTo>
                  <a:lnTo>
                    <a:pt x="2154" y="3924"/>
                  </a:lnTo>
                  <a:lnTo>
                    <a:pt x="1770" y="4565"/>
                  </a:lnTo>
                  <a:lnTo>
                    <a:pt x="1411" y="5283"/>
                  </a:lnTo>
                  <a:lnTo>
                    <a:pt x="1077" y="6026"/>
                  </a:lnTo>
                  <a:lnTo>
                    <a:pt x="769" y="6847"/>
                  </a:lnTo>
                  <a:lnTo>
                    <a:pt x="462" y="7744"/>
                  </a:lnTo>
                  <a:lnTo>
                    <a:pt x="231" y="8719"/>
                  </a:lnTo>
                  <a:lnTo>
                    <a:pt x="0" y="9770"/>
                  </a:lnTo>
                  <a:lnTo>
                    <a:pt x="77" y="9975"/>
                  </a:lnTo>
                  <a:lnTo>
                    <a:pt x="205" y="10206"/>
                  </a:lnTo>
                  <a:lnTo>
                    <a:pt x="359" y="10437"/>
                  </a:lnTo>
                  <a:lnTo>
                    <a:pt x="539" y="10693"/>
                  </a:lnTo>
                  <a:lnTo>
                    <a:pt x="744" y="10924"/>
                  </a:lnTo>
                  <a:lnTo>
                    <a:pt x="1000" y="11180"/>
                  </a:lnTo>
                  <a:lnTo>
                    <a:pt x="1539" y="11693"/>
                  </a:lnTo>
                  <a:lnTo>
                    <a:pt x="2129" y="12206"/>
                  </a:lnTo>
                  <a:lnTo>
                    <a:pt x="2795" y="12693"/>
                  </a:lnTo>
                  <a:lnTo>
                    <a:pt x="3488" y="13206"/>
                  </a:lnTo>
                  <a:lnTo>
                    <a:pt x="4206" y="13693"/>
                  </a:lnTo>
                  <a:lnTo>
                    <a:pt x="4898" y="14129"/>
                  </a:lnTo>
                  <a:lnTo>
                    <a:pt x="5565" y="14540"/>
                  </a:lnTo>
                  <a:lnTo>
                    <a:pt x="6744" y="15258"/>
                  </a:lnTo>
                  <a:lnTo>
                    <a:pt x="7565" y="15719"/>
                  </a:lnTo>
                  <a:lnTo>
                    <a:pt x="7872" y="15873"/>
                  </a:lnTo>
                  <a:lnTo>
                    <a:pt x="8180" y="15078"/>
                  </a:lnTo>
                  <a:lnTo>
                    <a:pt x="8513" y="14181"/>
                  </a:lnTo>
                  <a:lnTo>
                    <a:pt x="8898" y="13027"/>
                  </a:lnTo>
                  <a:lnTo>
                    <a:pt x="9334" y="11642"/>
                  </a:lnTo>
                  <a:lnTo>
                    <a:pt x="9770" y="10155"/>
                  </a:lnTo>
                  <a:lnTo>
                    <a:pt x="9975" y="9360"/>
                  </a:lnTo>
                  <a:lnTo>
                    <a:pt x="10155" y="8565"/>
                  </a:lnTo>
                  <a:lnTo>
                    <a:pt x="10334" y="7744"/>
                  </a:lnTo>
                  <a:lnTo>
                    <a:pt x="10488" y="6949"/>
                  </a:lnTo>
                  <a:lnTo>
                    <a:pt x="10616" y="6155"/>
                  </a:lnTo>
                  <a:lnTo>
                    <a:pt x="10719" y="5360"/>
                  </a:lnTo>
                  <a:lnTo>
                    <a:pt x="10770" y="4616"/>
                  </a:lnTo>
                  <a:lnTo>
                    <a:pt x="10796" y="3898"/>
                  </a:lnTo>
                  <a:lnTo>
                    <a:pt x="10770" y="3206"/>
                  </a:lnTo>
                  <a:lnTo>
                    <a:pt x="10693" y="2565"/>
                  </a:lnTo>
                  <a:lnTo>
                    <a:pt x="10642" y="2257"/>
                  </a:lnTo>
                  <a:lnTo>
                    <a:pt x="10565" y="1975"/>
                  </a:lnTo>
                  <a:lnTo>
                    <a:pt x="10488" y="1718"/>
                  </a:lnTo>
                  <a:lnTo>
                    <a:pt x="10385" y="1462"/>
                  </a:lnTo>
                  <a:lnTo>
                    <a:pt x="10257" y="1206"/>
                  </a:lnTo>
                  <a:lnTo>
                    <a:pt x="10129" y="1000"/>
                  </a:lnTo>
                  <a:lnTo>
                    <a:pt x="10001" y="795"/>
                  </a:lnTo>
                  <a:lnTo>
                    <a:pt x="9821" y="616"/>
                  </a:lnTo>
                  <a:lnTo>
                    <a:pt x="9642" y="462"/>
                  </a:lnTo>
                  <a:lnTo>
                    <a:pt x="9437" y="308"/>
                  </a:lnTo>
                  <a:lnTo>
                    <a:pt x="9231" y="205"/>
                  </a:lnTo>
                  <a:lnTo>
                    <a:pt x="8975" y="103"/>
                  </a:lnTo>
                  <a:lnTo>
                    <a:pt x="8719" y="52"/>
                  </a:lnTo>
                  <a:lnTo>
                    <a:pt x="84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50"/>
            <p:cNvSpPr/>
            <p:nvPr/>
          </p:nvSpPr>
          <p:spPr>
            <a:xfrm>
              <a:off x="3608706" y="1790632"/>
              <a:ext cx="27993" cy="56423"/>
            </a:xfrm>
            <a:custGeom>
              <a:avLst/>
              <a:gdLst/>
              <a:ahLst/>
              <a:cxnLst/>
              <a:rect l="l" t="t" r="r" b="b"/>
              <a:pathLst>
                <a:path w="1540" h="3104" extrusionOk="0">
                  <a:moveTo>
                    <a:pt x="950" y="1"/>
                  </a:moveTo>
                  <a:lnTo>
                    <a:pt x="898" y="309"/>
                  </a:lnTo>
                  <a:lnTo>
                    <a:pt x="719" y="1078"/>
                  </a:lnTo>
                  <a:lnTo>
                    <a:pt x="565" y="1565"/>
                  </a:lnTo>
                  <a:lnTo>
                    <a:pt x="411" y="2052"/>
                  </a:lnTo>
                  <a:lnTo>
                    <a:pt x="232" y="2514"/>
                  </a:lnTo>
                  <a:lnTo>
                    <a:pt x="1" y="2924"/>
                  </a:lnTo>
                  <a:lnTo>
                    <a:pt x="129" y="3001"/>
                  </a:lnTo>
                  <a:lnTo>
                    <a:pt x="257" y="3052"/>
                  </a:lnTo>
                  <a:lnTo>
                    <a:pt x="514" y="3104"/>
                  </a:lnTo>
                  <a:lnTo>
                    <a:pt x="770" y="3104"/>
                  </a:lnTo>
                  <a:lnTo>
                    <a:pt x="1026" y="3078"/>
                  </a:lnTo>
                  <a:lnTo>
                    <a:pt x="1232" y="3027"/>
                  </a:lnTo>
                  <a:lnTo>
                    <a:pt x="1385" y="2975"/>
                  </a:lnTo>
                  <a:lnTo>
                    <a:pt x="1539" y="2924"/>
                  </a:lnTo>
                  <a:lnTo>
                    <a:pt x="950" y="1"/>
                  </a:lnTo>
                  <a:close/>
                </a:path>
              </a:pathLst>
            </a:custGeom>
            <a:solidFill>
              <a:srgbClr val="D98E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50"/>
            <p:cNvSpPr/>
            <p:nvPr/>
          </p:nvSpPr>
          <p:spPr>
            <a:xfrm>
              <a:off x="3571878" y="1714668"/>
              <a:ext cx="85798" cy="123534"/>
            </a:xfrm>
            <a:custGeom>
              <a:avLst/>
              <a:gdLst/>
              <a:ahLst/>
              <a:cxnLst/>
              <a:rect l="l" t="t" r="r" b="b"/>
              <a:pathLst>
                <a:path w="4720" h="6796" extrusionOk="0">
                  <a:moveTo>
                    <a:pt x="1822" y="257"/>
                  </a:moveTo>
                  <a:lnTo>
                    <a:pt x="1975" y="282"/>
                  </a:lnTo>
                  <a:lnTo>
                    <a:pt x="2129" y="308"/>
                  </a:lnTo>
                  <a:lnTo>
                    <a:pt x="2283" y="333"/>
                  </a:lnTo>
                  <a:lnTo>
                    <a:pt x="2437" y="410"/>
                  </a:lnTo>
                  <a:lnTo>
                    <a:pt x="2770" y="564"/>
                  </a:lnTo>
                  <a:lnTo>
                    <a:pt x="3078" y="821"/>
                  </a:lnTo>
                  <a:lnTo>
                    <a:pt x="3258" y="1000"/>
                  </a:lnTo>
                  <a:lnTo>
                    <a:pt x="3437" y="1231"/>
                  </a:lnTo>
                  <a:lnTo>
                    <a:pt x="3617" y="1462"/>
                  </a:lnTo>
                  <a:lnTo>
                    <a:pt x="3770" y="1693"/>
                  </a:lnTo>
                  <a:lnTo>
                    <a:pt x="3924" y="1975"/>
                  </a:lnTo>
                  <a:lnTo>
                    <a:pt x="4052" y="2257"/>
                  </a:lnTo>
                  <a:lnTo>
                    <a:pt x="4155" y="2539"/>
                  </a:lnTo>
                  <a:lnTo>
                    <a:pt x="4258" y="2846"/>
                  </a:lnTo>
                  <a:lnTo>
                    <a:pt x="4335" y="3180"/>
                  </a:lnTo>
                  <a:lnTo>
                    <a:pt x="4386" y="3487"/>
                  </a:lnTo>
                  <a:lnTo>
                    <a:pt x="4437" y="3795"/>
                  </a:lnTo>
                  <a:lnTo>
                    <a:pt x="4463" y="4103"/>
                  </a:lnTo>
                  <a:lnTo>
                    <a:pt x="4437" y="4385"/>
                  </a:lnTo>
                  <a:lnTo>
                    <a:pt x="4411" y="4667"/>
                  </a:lnTo>
                  <a:lnTo>
                    <a:pt x="4386" y="4923"/>
                  </a:lnTo>
                  <a:lnTo>
                    <a:pt x="4309" y="5180"/>
                  </a:lnTo>
                  <a:lnTo>
                    <a:pt x="4232" y="5411"/>
                  </a:lnTo>
                  <a:lnTo>
                    <a:pt x="4129" y="5641"/>
                  </a:lnTo>
                  <a:lnTo>
                    <a:pt x="4027" y="5847"/>
                  </a:lnTo>
                  <a:lnTo>
                    <a:pt x="3899" y="6026"/>
                  </a:lnTo>
                  <a:lnTo>
                    <a:pt x="3745" y="6180"/>
                  </a:lnTo>
                  <a:lnTo>
                    <a:pt x="3591" y="6283"/>
                  </a:lnTo>
                  <a:lnTo>
                    <a:pt x="3411" y="6385"/>
                  </a:lnTo>
                  <a:lnTo>
                    <a:pt x="3232" y="6462"/>
                  </a:lnTo>
                  <a:lnTo>
                    <a:pt x="3027" y="6513"/>
                  </a:lnTo>
                  <a:lnTo>
                    <a:pt x="2847" y="6513"/>
                  </a:lnTo>
                  <a:lnTo>
                    <a:pt x="2642" y="6488"/>
                  </a:lnTo>
                  <a:lnTo>
                    <a:pt x="2437" y="6436"/>
                  </a:lnTo>
                  <a:lnTo>
                    <a:pt x="2232" y="6359"/>
                  </a:lnTo>
                  <a:lnTo>
                    <a:pt x="2052" y="6257"/>
                  </a:lnTo>
                  <a:lnTo>
                    <a:pt x="1847" y="6129"/>
                  </a:lnTo>
                  <a:lnTo>
                    <a:pt x="1642" y="5949"/>
                  </a:lnTo>
                  <a:lnTo>
                    <a:pt x="1463" y="5770"/>
                  </a:lnTo>
                  <a:lnTo>
                    <a:pt x="1257" y="5565"/>
                  </a:lnTo>
                  <a:lnTo>
                    <a:pt x="1104" y="5334"/>
                  </a:lnTo>
                  <a:lnTo>
                    <a:pt x="950" y="5077"/>
                  </a:lnTo>
                  <a:lnTo>
                    <a:pt x="796" y="4795"/>
                  </a:lnTo>
                  <a:lnTo>
                    <a:pt x="668" y="4539"/>
                  </a:lnTo>
                  <a:lnTo>
                    <a:pt x="539" y="4231"/>
                  </a:lnTo>
                  <a:lnTo>
                    <a:pt x="463" y="3923"/>
                  </a:lnTo>
                  <a:lnTo>
                    <a:pt x="386" y="3616"/>
                  </a:lnTo>
                  <a:lnTo>
                    <a:pt x="309" y="3282"/>
                  </a:lnTo>
                  <a:lnTo>
                    <a:pt x="283" y="2975"/>
                  </a:lnTo>
                  <a:lnTo>
                    <a:pt x="257" y="2693"/>
                  </a:lnTo>
                  <a:lnTo>
                    <a:pt x="283" y="2385"/>
                  </a:lnTo>
                  <a:lnTo>
                    <a:pt x="283" y="2103"/>
                  </a:lnTo>
                  <a:lnTo>
                    <a:pt x="334" y="1846"/>
                  </a:lnTo>
                  <a:lnTo>
                    <a:pt x="411" y="1590"/>
                  </a:lnTo>
                  <a:lnTo>
                    <a:pt x="488" y="1359"/>
                  </a:lnTo>
                  <a:lnTo>
                    <a:pt x="565" y="1128"/>
                  </a:lnTo>
                  <a:lnTo>
                    <a:pt x="693" y="949"/>
                  </a:lnTo>
                  <a:lnTo>
                    <a:pt x="822" y="769"/>
                  </a:lnTo>
                  <a:lnTo>
                    <a:pt x="975" y="616"/>
                  </a:lnTo>
                  <a:lnTo>
                    <a:pt x="1129" y="487"/>
                  </a:lnTo>
                  <a:lnTo>
                    <a:pt x="1309" y="385"/>
                  </a:lnTo>
                  <a:lnTo>
                    <a:pt x="1488" y="308"/>
                  </a:lnTo>
                  <a:lnTo>
                    <a:pt x="1668" y="282"/>
                  </a:lnTo>
                  <a:lnTo>
                    <a:pt x="1822" y="257"/>
                  </a:lnTo>
                  <a:close/>
                  <a:moveTo>
                    <a:pt x="1642" y="0"/>
                  </a:moveTo>
                  <a:lnTo>
                    <a:pt x="1411" y="51"/>
                  </a:lnTo>
                  <a:lnTo>
                    <a:pt x="1206" y="128"/>
                  </a:lnTo>
                  <a:lnTo>
                    <a:pt x="1001" y="231"/>
                  </a:lnTo>
                  <a:lnTo>
                    <a:pt x="822" y="385"/>
                  </a:lnTo>
                  <a:lnTo>
                    <a:pt x="642" y="539"/>
                  </a:lnTo>
                  <a:lnTo>
                    <a:pt x="488" y="744"/>
                  </a:lnTo>
                  <a:lnTo>
                    <a:pt x="360" y="949"/>
                  </a:lnTo>
                  <a:lnTo>
                    <a:pt x="257" y="1205"/>
                  </a:lnTo>
                  <a:lnTo>
                    <a:pt x="155" y="1462"/>
                  </a:lnTo>
                  <a:lnTo>
                    <a:pt x="78" y="1744"/>
                  </a:lnTo>
                  <a:lnTo>
                    <a:pt x="27" y="2026"/>
                  </a:lnTo>
                  <a:lnTo>
                    <a:pt x="1" y="2334"/>
                  </a:lnTo>
                  <a:lnTo>
                    <a:pt x="1" y="2641"/>
                  </a:lnTo>
                  <a:lnTo>
                    <a:pt x="1" y="2975"/>
                  </a:lnTo>
                  <a:lnTo>
                    <a:pt x="52" y="3308"/>
                  </a:lnTo>
                  <a:lnTo>
                    <a:pt x="104" y="3667"/>
                  </a:lnTo>
                  <a:lnTo>
                    <a:pt x="180" y="4000"/>
                  </a:lnTo>
                  <a:lnTo>
                    <a:pt x="283" y="4334"/>
                  </a:lnTo>
                  <a:lnTo>
                    <a:pt x="411" y="4641"/>
                  </a:lnTo>
                  <a:lnTo>
                    <a:pt x="539" y="4923"/>
                  </a:lnTo>
                  <a:lnTo>
                    <a:pt x="693" y="5231"/>
                  </a:lnTo>
                  <a:lnTo>
                    <a:pt x="873" y="5488"/>
                  </a:lnTo>
                  <a:lnTo>
                    <a:pt x="1052" y="5744"/>
                  </a:lnTo>
                  <a:lnTo>
                    <a:pt x="1257" y="5949"/>
                  </a:lnTo>
                  <a:lnTo>
                    <a:pt x="1463" y="6154"/>
                  </a:lnTo>
                  <a:lnTo>
                    <a:pt x="1642" y="6308"/>
                  </a:lnTo>
                  <a:lnTo>
                    <a:pt x="1822" y="6436"/>
                  </a:lnTo>
                  <a:lnTo>
                    <a:pt x="2001" y="6539"/>
                  </a:lnTo>
                  <a:lnTo>
                    <a:pt x="2181" y="6642"/>
                  </a:lnTo>
                  <a:lnTo>
                    <a:pt x="2360" y="6693"/>
                  </a:lnTo>
                  <a:lnTo>
                    <a:pt x="2540" y="6744"/>
                  </a:lnTo>
                  <a:lnTo>
                    <a:pt x="2693" y="6770"/>
                  </a:lnTo>
                  <a:lnTo>
                    <a:pt x="2873" y="6795"/>
                  </a:lnTo>
                  <a:lnTo>
                    <a:pt x="3104" y="6770"/>
                  </a:lnTo>
                  <a:lnTo>
                    <a:pt x="3309" y="6718"/>
                  </a:lnTo>
                  <a:lnTo>
                    <a:pt x="3514" y="6642"/>
                  </a:lnTo>
                  <a:lnTo>
                    <a:pt x="3719" y="6539"/>
                  </a:lnTo>
                  <a:lnTo>
                    <a:pt x="3899" y="6385"/>
                  </a:lnTo>
                  <a:lnTo>
                    <a:pt x="4078" y="6231"/>
                  </a:lnTo>
                  <a:lnTo>
                    <a:pt x="4206" y="6026"/>
                  </a:lnTo>
                  <a:lnTo>
                    <a:pt x="4360" y="5821"/>
                  </a:lnTo>
                  <a:lnTo>
                    <a:pt x="4463" y="5565"/>
                  </a:lnTo>
                  <a:lnTo>
                    <a:pt x="4565" y="5308"/>
                  </a:lnTo>
                  <a:lnTo>
                    <a:pt x="4617" y="5052"/>
                  </a:lnTo>
                  <a:lnTo>
                    <a:pt x="4694" y="4744"/>
                  </a:lnTo>
                  <a:lnTo>
                    <a:pt x="4719" y="4436"/>
                  </a:lnTo>
                  <a:lnTo>
                    <a:pt x="4719" y="4129"/>
                  </a:lnTo>
                  <a:lnTo>
                    <a:pt x="4719" y="3795"/>
                  </a:lnTo>
                  <a:lnTo>
                    <a:pt x="4668" y="3462"/>
                  </a:lnTo>
                  <a:lnTo>
                    <a:pt x="4617" y="3128"/>
                  </a:lnTo>
                  <a:lnTo>
                    <a:pt x="4540" y="2769"/>
                  </a:lnTo>
                  <a:lnTo>
                    <a:pt x="4437" y="2462"/>
                  </a:lnTo>
                  <a:lnTo>
                    <a:pt x="4309" y="2128"/>
                  </a:lnTo>
                  <a:lnTo>
                    <a:pt x="4155" y="1846"/>
                  </a:lnTo>
                  <a:lnTo>
                    <a:pt x="4001" y="1564"/>
                  </a:lnTo>
                  <a:lnTo>
                    <a:pt x="3847" y="1282"/>
                  </a:lnTo>
                  <a:lnTo>
                    <a:pt x="3668" y="1051"/>
                  </a:lnTo>
                  <a:lnTo>
                    <a:pt x="3463" y="821"/>
                  </a:lnTo>
                  <a:lnTo>
                    <a:pt x="3258" y="616"/>
                  </a:lnTo>
                  <a:lnTo>
                    <a:pt x="3027" y="436"/>
                  </a:lnTo>
                  <a:lnTo>
                    <a:pt x="2796" y="282"/>
                  </a:lnTo>
                  <a:lnTo>
                    <a:pt x="2565" y="154"/>
                  </a:lnTo>
                  <a:lnTo>
                    <a:pt x="2334" y="77"/>
                  </a:lnTo>
                  <a:lnTo>
                    <a:pt x="21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50"/>
            <p:cNvSpPr/>
            <p:nvPr/>
          </p:nvSpPr>
          <p:spPr>
            <a:xfrm>
              <a:off x="3571878" y="1714668"/>
              <a:ext cx="85798" cy="123534"/>
            </a:xfrm>
            <a:custGeom>
              <a:avLst/>
              <a:gdLst/>
              <a:ahLst/>
              <a:cxnLst/>
              <a:rect l="l" t="t" r="r" b="b"/>
              <a:pathLst>
                <a:path w="4720" h="6796" fill="none" extrusionOk="0">
                  <a:moveTo>
                    <a:pt x="2873" y="6795"/>
                  </a:moveTo>
                  <a:lnTo>
                    <a:pt x="2873" y="6795"/>
                  </a:lnTo>
                  <a:lnTo>
                    <a:pt x="2693" y="6770"/>
                  </a:lnTo>
                  <a:lnTo>
                    <a:pt x="2540" y="6744"/>
                  </a:lnTo>
                  <a:lnTo>
                    <a:pt x="2360" y="6693"/>
                  </a:lnTo>
                  <a:lnTo>
                    <a:pt x="2181" y="6642"/>
                  </a:lnTo>
                  <a:lnTo>
                    <a:pt x="2001" y="6539"/>
                  </a:lnTo>
                  <a:lnTo>
                    <a:pt x="1822" y="6436"/>
                  </a:lnTo>
                  <a:lnTo>
                    <a:pt x="1642" y="6308"/>
                  </a:lnTo>
                  <a:lnTo>
                    <a:pt x="1463" y="6154"/>
                  </a:lnTo>
                  <a:lnTo>
                    <a:pt x="1463" y="6154"/>
                  </a:lnTo>
                  <a:lnTo>
                    <a:pt x="1257" y="5949"/>
                  </a:lnTo>
                  <a:lnTo>
                    <a:pt x="1052" y="5744"/>
                  </a:lnTo>
                  <a:lnTo>
                    <a:pt x="873" y="5488"/>
                  </a:lnTo>
                  <a:lnTo>
                    <a:pt x="693" y="5231"/>
                  </a:lnTo>
                  <a:lnTo>
                    <a:pt x="539" y="4923"/>
                  </a:lnTo>
                  <a:lnTo>
                    <a:pt x="411" y="4641"/>
                  </a:lnTo>
                  <a:lnTo>
                    <a:pt x="283" y="4334"/>
                  </a:lnTo>
                  <a:lnTo>
                    <a:pt x="180" y="4000"/>
                  </a:lnTo>
                  <a:lnTo>
                    <a:pt x="180" y="4000"/>
                  </a:lnTo>
                  <a:lnTo>
                    <a:pt x="104" y="3667"/>
                  </a:lnTo>
                  <a:lnTo>
                    <a:pt x="52" y="3308"/>
                  </a:lnTo>
                  <a:lnTo>
                    <a:pt x="1" y="2975"/>
                  </a:lnTo>
                  <a:lnTo>
                    <a:pt x="1" y="2641"/>
                  </a:lnTo>
                  <a:lnTo>
                    <a:pt x="1" y="2334"/>
                  </a:lnTo>
                  <a:lnTo>
                    <a:pt x="27" y="2026"/>
                  </a:lnTo>
                  <a:lnTo>
                    <a:pt x="78" y="1744"/>
                  </a:lnTo>
                  <a:lnTo>
                    <a:pt x="155" y="1462"/>
                  </a:lnTo>
                  <a:lnTo>
                    <a:pt x="257" y="1205"/>
                  </a:lnTo>
                  <a:lnTo>
                    <a:pt x="360" y="949"/>
                  </a:lnTo>
                  <a:lnTo>
                    <a:pt x="488" y="744"/>
                  </a:lnTo>
                  <a:lnTo>
                    <a:pt x="642" y="539"/>
                  </a:lnTo>
                  <a:lnTo>
                    <a:pt x="822" y="385"/>
                  </a:lnTo>
                  <a:lnTo>
                    <a:pt x="1001" y="231"/>
                  </a:lnTo>
                  <a:lnTo>
                    <a:pt x="1206" y="128"/>
                  </a:lnTo>
                  <a:lnTo>
                    <a:pt x="1411" y="51"/>
                  </a:lnTo>
                  <a:lnTo>
                    <a:pt x="1411" y="51"/>
                  </a:lnTo>
                  <a:lnTo>
                    <a:pt x="1642" y="0"/>
                  </a:lnTo>
                  <a:lnTo>
                    <a:pt x="1873" y="0"/>
                  </a:lnTo>
                  <a:lnTo>
                    <a:pt x="2104" y="0"/>
                  </a:lnTo>
                  <a:lnTo>
                    <a:pt x="2334" y="77"/>
                  </a:lnTo>
                  <a:lnTo>
                    <a:pt x="2565" y="154"/>
                  </a:lnTo>
                  <a:lnTo>
                    <a:pt x="2796" y="282"/>
                  </a:lnTo>
                  <a:lnTo>
                    <a:pt x="3027" y="436"/>
                  </a:lnTo>
                  <a:lnTo>
                    <a:pt x="3258" y="616"/>
                  </a:lnTo>
                  <a:lnTo>
                    <a:pt x="3258" y="616"/>
                  </a:lnTo>
                  <a:lnTo>
                    <a:pt x="3463" y="821"/>
                  </a:lnTo>
                  <a:lnTo>
                    <a:pt x="3668" y="1051"/>
                  </a:lnTo>
                  <a:lnTo>
                    <a:pt x="3847" y="1282"/>
                  </a:lnTo>
                  <a:lnTo>
                    <a:pt x="4001" y="1564"/>
                  </a:lnTo>
                  <a:lnTo>
                    <a:pt x="4155" y="1846"/>
                  </a:lnTo>
                  <a:lnTo>
                    <a:pt x="4309" y="2128"/>
                  </a:lnTo>
                  <a:lnTo>
                    <a:pt x="4437" y="2462"/>
                  </a:lnTo>
                  <a:lnTo>
                    <a:pt x="4540" y="2769"/>
                  </a:lnTo>
                  <a:lnTo>
                    <a:pt x="4540" y="2769"/>
                  </a:lnTo>
                  <a:lnTo>
                    <a:pt x="4617" y="3128"/>
                  </a:lnTo>
                  <a:lnTo>
                    <a:pt x="4668" y="3462"/>
                  </a:lnTo>
                  <a:lnTo>
                    <a:pt x="4719" y="3795"/>
                  </a:lnTo>
                  <a:lnTo>
                    <a:pt x="4719" y="4129"/>
                  </a:lnTo>
                  <a:lnTo>
                    <a:pt x="4719" y="4436"/>
                  </a:lnTo>
                  <a:lnTo>
                    <a:pt x="4694" y="4744"/>
                  </a:lnTo>
                  <a:lnTo>
                    <a:pt x="4617" y="5052"/>
                  </a:lnTo>
                  <a:lnTo>
                    <a:pt x="4565" y="5308"/>
                  </a:lnTo>
                  <a:lnTo>
                    <a:pt x="4463" y="5565"/>
                  </a:lnTo>
                  <a:lnTo>
                    <a:pt x="4360" y="5821"/>
                  </a:lnTo>
                  <a:lnTo>
                    <a:pt x="4206" y="6026"/>
                  </a:lnTo>
                  <a:lnTo>
                    <a:pt x="4078" y="6231"/>
                  </a:lnTo>
                  <a:lnTo>
                    <a:pt x="3899" y="6385"/>
                  </a:lnTo>
                  <a:lnTo>
                    <a:pt x="3719" y="6539"/>
                  </a:lnTo>
                  <a:lnTo>
                    <a:pt x="3514" y="6642"/>
                  </a:lnTo>
                  <a:lnTo>
                    <a:pt x="3309" y="6718"/>
                  </a:lnTo>
                  <a:lnTo>
                    <a:pt x="3309" y="6718"/>
                  </a:lnTo>
                  <a:lnTo>
                    <a:pt x="3104" y="6770"/>
                  </a:lnTo>
                  <a:lnTo>
                    <a:pt x="2873" y="679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50"/>
            <p:cNvSpPr/>
            <p:nvPr/>
          </p:nvSpPr>
          <p:spPr>
            <a:xfrm>
              <a:off x="3576550" y="1719322"/>
              <a:ext cx="76455" cy="113755"/>
            </a:xfrm>
            <a:custGeom>
              <a:avLst/>
              <a:gdLst/>
              <a:ahLst/>
              <a:cxnLst/>
              <a:rect l="l" t="t" r="r" b="b"/>
              <a:pathLst>
                <a:path w="4206" h="6258" fill="none" extrusionOk="0">
                  <a:moveTo>
                    <a:pt x="1565" y="1"/>
                  </a:moveTo>
                  <a:lnTo>
                    <a:pt x="1565" y="1"/>
                  </a:lnTo>
                  <a:lnTo>
                    <a:pt x="1411" y="26"/>
                  </a:lnTo>
                  <a:lnTo>
                    <a:pt x="1231" y="52"/>
                  </a:lnTo>
                  <a:lnTo>
                    <a:pt x="1231" y="52"/>
                  </a:lnTo>
                  <a:lnTo>
                    <a:pt x="1052" y="129"/>
                  </a:lnTo>
                  <a:lnTo>
                    <a:pt x="872" y="231"/>
                  </a:lnTo>
                  <a:lnTo>
                    <a:pt x="718" y="360"/>
                  </a:lnTo>
                  <a:lnTo>
                    <a:pt x="565" y="513"/>
                  </a:lnTo>
                  <a:lnTo>
                    <a:pt x="436" y="693"/>
                  </a:lnTo>
                  <a:lnTo>
                    <a:pt x="308" y="872"/>
                  </a:lnTo>
                  <a:lnTo>
                    <a:pt x="231" y="1103"/>
                  </a:lnTo>
                  <a:lnTo>
                    <a:pt x="154" y="1334"/>
                  </a:lnTo>
                  <a:lnTo>
                    <a:pt x="77" y="1590"/>
                  </a:lnTo>
                  <a:lnTo>
                    <a:pt x="26" y="1847"/>
                  </a:lnTo>
                  <a:lnTo>
                    <a:pt x="26" y="2129"/>
                  </a:lnTo>
                  <a:lnTo>
                    <a:pt x="0" y="2437"/>
                  </a:lnTo>
                  <a:lnTo>
                    <a:pt x="26" y="2719"/>
                  </a:lnTo>
                  <a:lnTo>
                    <a:pt x="52" y="3026"/>
                  </a:lnTo>
                  <a:lnTo>
                    <a:pt x="129" y="3360"/>
                  </a:lnTo>
                  <a:lnTo>
                    <a:pt x="206" y="3667"/>
                  </a:lnTo>
                  <a:lnTo>
                    <a:pt x="206" y="3667"/>
                  </a:lnTo>
                  <a:lnTo>
                    <a:pt x="282" y="3975"/>
                  </a:lnTo>
                  <a:lnTo>
                    <a:pt x="411" y="4283"/>
                  </a:lnTo>
                  <a:lnTo>
                    <a:pt x="539" y="4539"/>
                  </a:lnTo>
                  <a:lnTo>
                    <a:pt x="693" y="4821"/>
                  </a:lnTo>
                  <a:lnTo>
                    <a:pt x="847" y="5078"/>
                  </a:lnTo>
                  <a:lnTo>
                    <a:pt x="1000" y="5309"/>
                  </a:lnTo>
                  <a:lnTo>
                    <a:pt x="1206" y="5514"/>
                  </a:lnTo>
                  <a:lnTo>
                    <a:pt x="1385" y="5693"/>
                  </a:lnTo>
                  <a:lnTo>
                    <a:pt x="1385" y="5693"/>
                  </a:lnTo>
                  <a:lnTo>
                    <a:pt x="1590" y="5873"/>
                  </a:lnTo>
                  <a:lnTo>
                    <a:pt x="1795" y="6001"/>
                  </a:lnTo>
                  <a:lnTo>
                    <a:pt x="1975" y="6103"/>
                  </a:lnTo>
                  <a:lnTo>
                    <a:pt x="2180" y="6180"/>
                  </a:lnTo>
                  <a:lnTo>
                    <a:pt x="2385" y="6232"/>
                  </a:lnTo>
                  <a:lnTo>
                    <a:pt x="2590" y="6257"/>
                  </a:lnTo>
                  <a:lnTo>
                    <a:pt x="2770" y="6257"/>
                  </a:lnTo>
                  <a:lnTo>
                    <a:pt x="2975" y="6206"/>
                  </a:lnTo>
                  <a:lnTo>
                    <a:pt x="2975" y="6206"/>
                  </a:lnTo>
                  <a:lnTo>
                    <a:pt x="3154" y="6129"/>
                  </a:lnTo>
                  <a:lnTo>
                    <a:pt x="3334" y="6027"/>
                  </a:lnTo>
                  <a:lnTo>
                    <a:pt x="3488" y="5924"/>
                  </a:lnTo>
                  <a:lnTo>
                    <a:pt x="3642" y="5770"/>
                  </a:lnTo>
                  <a:lnTo>
                    <a:pt x="3770" y="5591"/>
                  </a:lnTo>
                  <a:lnTo>
                    <a:pt x="3872" y="5385"/>
                  </a:lnTo>
                  <a:lnTo>
                    <a:pt x="3975" y="5155"/>
                  </a:lnTo>
                  <a:lnTo>
                    <a:pt x="4052" y="4924"/>
                  </a:lnTo>
                  <a:lnTo>
                    <a:pt x="4129" y="4667"/>
                  </a:lnTo>
                  <a:lnTo>
                    <a:pt x="4154" y="4411"/>
                  </a:lnTo>
                  <a:lnTo>
                    <a:pt x="4180" y="4129"/>
                  </a:lnTo>
                  <a:lnTo>
                    <a:pt x="4206" y="3847"/>
                  </a:lnTo>
                  <a:lnTo>
                    <a:pt x="4180" y="3539"/>
                  </a:lnTo>
                  <a:lnTo>
                    <a:pt x="4129" y="3231"/>
                  </a:lnTo>
                  <a:lnTo>
                    <a:pt x="4078" y="2924"/>
                  </a:lnTo>
                  <a:lnTo>
                    <a:pt x="4001" y="2590"/>
                  </a:lnTo>
                  <a:lnTo>
                    <a:pt x="4001" y="2590"/>
                  </a:lnTo>
                  <a:lnTo>
                    <a:pt x="3898" y="2283"/>
                  </a:lnTo>
                  <a:lnTo>
                    <a:pt x="3795" y="2001"/>
                  </a:lnTo>
                  <a:lnTo>
                    <a:pt x="3667" y="1719"/>
                  </a:lnTo>
                  <a:lnTo>
                    <a:pt x="3513" y="1437"/>
                  </a:lnTo>
                  <a:lnTo>
                    <a:pt x="3360" y="1206"/>
                  </a:lnTo>
                  <a:lnTo>
                    <a:pt x="3180" y="975"/>
                  </a:lnTo>
                  <a:lnTo>
                    <a:pt x="3001" y="744"/>
                  </a:lnTo>
                  <a:lnTo>
                    <a:pt x="2821" y="565"/>
                  </a:lnTo>
                  <a:lnTo>
                    <a:pt x="2821" y="565"/>
                  </a:lnTo>
                  <a:lnTo>
                    <a:pt x="2513" y="308"/>
                  </a:lnTo>
                  <a:lnTo>
                    <a:pt x="2180" y="154"/>
                  </a:lnTo>
                  <a:lnTo>
                    <a:pt x="2026" y="77"/>
                  </a:lnTo>
                  <a:lnTo>
                    <a:pt x="1872" y="52"/>
                  </a:lnTo>
                  <a:lnTo>
                    <a:pt x="1718" y="26"/>
                  </a:lnTo>
                  <a:lnTo>
                    <a:pt x="156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50"/>
            <p:cNvSpPr/>
            <p:nvPr/>
          </p:nvSpPr>
          <p:spPr>
            <a:xfrm>
              <a:off x="3616177" y="1593934"/>
              <a:ext cx="266155" cy="364532"/>
            </a:xfrm>
            <a:custGeom>
              <a:avLst/>
              <a:gdLst/>
              <a:ahLst/>
              <a:cxnLst/>
              <a:rect l="l" t="t" r="r" b="b"/>
              <a:pathLst>
                <a:path w="14642" h="20054" extrusionOk="0">
                  <a:moveTo>
                    <a:pt x="6744" y="1"/>
                  </a:moveTo>
                  <a:lnTo>
                    <a:pt x="6308" y="52"/>
                  </a:lnTo>
                  <a:lnTo>
                    <a:pt x="5846" y="129"/>
                  </a:lnTo>
                  <a:lnTo>
                    <a:pt x="5411" y="232"/>
                  </a:lnTo>
                  <a:lnTo>
                    <a:pt x="4975" y="360"/>
                  </a:lnTo>
                  <a:lnTo>
                    <a:pt x="4564" y="514"/>
                  </a:lnTo>
                  <a:lnTo>
                    <a:pt x="4128" y="693"/>
                  </a:lnTo>
                  <a:lnTo>
                    <a:pt x="3693" y="924"/>
                  </a:lnTo>
                  <a:lnTo>
                    <a:pt x="3282" y="1180"/>
                  </a:lnTo>
                  <a:lnTo>
                    <a:pt x="2872" y="1488"/>
                  </a:lnTo>
                  <a:lnTo>
                    <a:pt x="2513" y="1796"/>
                  </a:lnTo>
                  <a:lnTo>
                    <a:pt x="2154" y="2155"/>
                  </a:lnTo>
                  <a:lnTo>
                    <a:pt x="1846" y="2514"/>
                  </a:lnTo>
                  <a:lnTo>
                    <a:pt x="1539" y="2924"/>
                  </a:lnTo>
                  <a:lnTo>
                    <a:pt x="1282" y="3334"/>
                  </a:lnTo>
                  <a:lnTo>
                    <a:pt x="1051" y="3745"/>
                  </a:lnTo>
                  <a:lnTo>
                    <a:pt x="846" y="4206"/>
                  </a:lnTo>
                  <a:lnTo>
                    <a:pt x="667" y="4668"/>
                  </a:lnTo>
                  <a:lnTo>
                    <a:pt x="513" y="5129"/>
                  </a:lnTo>
                  <a:lnTo>
                    <a:pt x="359" y="5616"/>
                  </a:lnTo>
                  <a:lnTo>
                    <a:pt x="256" y="6129"/>
                  </a:lnTo>
                  <a:lnTo>
                    <a:pt x="154" y="6642"/>
                  </a:lnTo>
                  <a:lnTo>
                    <a:pt x="103" y="7155"/>
                  </a:lnTo>
                  <a:lnTo>
                    <a:pt x="51" y="7693"/>
                  </a:lnTo>
                  <a:lnTo>
                    <a:pt x="26" y="8206"/>
                  </a:lnTo>
                  <a:lnTo>
                    <a:pt x="0" y="8745"/>
                  </a:lnTo>
                  <a:lnTo>
                    <a:pt x="0" y="9283"/>
                  </a:lnTo>
                  <a:lnTo>
                    <a:pt x="26" y="9822"/>
                  </a:lnTo>
                  <a:lnTo>
                    <a:pt x="77" y="10360"/>
                  </a:lnTo>
                  <a:lnTo>
                    <a:pt x="128" y="10899"/>
                  </a:lnTo>
                  <a:lnTo>
                    <a:pt x="205" y="11437"/>
                  </a:lnTo>
                  <a:lnTo>
                    <a:pt x="385" y="12489"/>
                  </a:lnTo>
                  <a:lnTo>
                    <a:pt x="641" y="13514"/>
                  </a:lnTo>
                  <a:lnTo>
                    <a:pt x="923" y="14489"/>
                  </a:lnTo>
                  <a:lnTo>
                    <a:pt x="1231" y="15412"/>
                  </a:lnTo>
                  <a:lnTo>
                    <a:pt x="1590" y="16258"/>
                  </a:lnTo>
                  <a:lnTo>
                    <a:pt x="1821" y="16694"/>
                  </a:lnTo>
                  <a:lnTo>
                    <a:pt x="2051" y="17104"/>
                  </a:lnTo>
                  <a:lnTo>
                    <a:pt x="2333" y="17489"/>
                  </a:lnTo>
                  <a:lnTo>
                    <a:pt x="2616" y="17848"/>
                  </a:lnTo>
                  <a:lnTo>
                    <a:pt x="2898" y="18181"/>
                  </a:lnTo>
                  <a:lnTo>
                    <a:pt x="3231" y="18489"/>
                  </a:lnTo>
                  <a:lnTo>
                    <a:pt x="3564" y="18771"/>
                  </a:lnTo>
                  <a:lnTo>
                    <a:pt x="3923" y="19027"/>
                  </a:lnTo>
                  <a:lnTo>
                    <a:pt x="4282" y="19258"/>
                  </a:lnTo>
                  <a:lnTo>
                    <a:pt x="4667" y="19463"/>
                  </a:lnTo>
                  <a:lnTo>
                    <a:pt x="5052" y="19617"/>
                  </a:lnTo>
                  <a:lnTo>
                    <a:pt x="5436" y="19771"/>
                  </a:lnTo>
                  <a:lnTo>
                    <a:pt x="5846" y="19874"/>
                  </a:lnTo>
                  <a:lnTo>
                    <a:pt x="6257" y="19976"/>
                  </a:lnTo>
                  <a:lnTo>
                    <a:pt x="6667" y="20027"/>
                  </a:lnTo>
                  <a:lnTo>
                    <a:pt x="7077" y="20053"/>
                  </a:lnTo>
                  <a:lnTo>
                    <a:pt x="7513" y="20053"/>
                  </a:lnTo>
                  <a:lnTo>
                    <a:pt x="7924" y="20027"/>
                  </a:lnTo>
                  <a:lnTo>
                    <a:pt x="8359" y="19976"/>
                  </a:lnTo>
                  <a:lnTo>
                    <a:pt x="8770" y="19899"/>
                  </a:lnTo>
                  <a:lnTo>
                    <a:pt x="9180" y="19797"/>
                  </a:lnTo>
                  <a:lnTo>
                    <a:pt x="9616" y="19668"/>
                  </a:lnTo>
                  <a:lnTo>
                    <a:pt x="10001" y="19489"/>
                  </a:lnTo>
                  <a:lnTo>
                    <a:pt x="10411" y="19309"/>
                  </a:lnTo>
                  <a:lnTo>
                    <a:pt x="10795" y="19079"/>
                  </a:lnTo>
                  <a:lnTo>
                    <a:pt x="11180" y="18822"/>
                  </a:lnTo>
                  <a:lnTo>
                    <a:pt x="11565" y="18540"/>
                  </a:lnTo>
                  <a:lnTo>
                    <a:pt x="11898" y="18232"/>
                  </a:lnTo>
                  <a:lnTo>
                    <a:pt x="12257" y="17899"/>
                  </a:lnTo>
                  <a:lnTo>
                    <a:pt x="12590" y="17540"/>
                  </a:lnTo>
                  <a:lnTo>
                    <a:pt x="12898" y="17130"/>
                  </a:lnTo>
                  <a:lnTo>
                    <a:pt x="13180" y="16720"/>
                  </a:lnTo>
                  <a:lnTo>
                    <a:pt x="13539" y="16130"/>
                  </a:lnTo>
                  <a:lnTo>
                    <a:pt x="13821" y="15566"/>
                  </a:lnTo>
                  <a:lnTo>
                    <a:pt x="14078" y="15027"/>
                  </a:lnTo>
                  <a:lnTo>
                    <a:pt x="14257" y="14489"/>
                  </a:lnTo>
                  <a:lnTo>
                    <a:pt x="14411" y="13950"/>
                  </a:lnTo>
                  <a:lnTo>
                    <a:pt x="14539" y="13386"/>
                  </a:lnTo>
                  <a:lnTo>
                    <a:pt x="14616" y="12822"/>
                  </a:lnTo>
                  <a:lnTo>
                    <a:pt x="14642" y="12258"/>
                  </a:lnTo>
                  <a:lnTo>
                    <a:pt x="14642" y="11642"/>
                  </a:lnTo>
                  <a:lnTo>
                    <a:pt x="14642" y="11027"/>
                  </a:lnTo>
                  <a:lnTo>
                    <a:pt x="14591" y="10335"/>
                  </a:lnTo>
                  <a:lnTo>
                    <a:pt x="14514" y="9642"/>
                  </a:lnTo>
                  <a:lnTo>
                    <a:pt x="14334" y="8078"/>
                  </a:lnTo>
                  <a:lnTo>
                    <a:pt x="14078" y="6257"/>
                  </a:lnTo>
                  <a:lnTo>
                    <a:pt x="14001" y="5796"/>
                  </a:lnTo>
                  <a:lnTo>
                    <a:pt x="13898" y="5334"/>
                  </a:lnTo>
                  <a:lnTo>
                    <a:pt x="13744" y="4873"/>
                  </a:lnTo>
                  <a:lnTo>
                    <a:pt x="13591" y="4437"/>
                  </a:lnTo>
                  <a:lnTo>
                    <a:pt x="13411" y="4027"/>
                  </a:lnTo>
                  <a:lnTo>
                    <a:pt x="13206" y="3642"/>
                  </a:lnTo>
                  <a:lnTo>
                    <a:pt x="12975" y="3257"/>
                  </a:lnTo>
                  <a:lnTo>
                    <a:pt x="12719" y="2873"/>
                  </a:lnTo>
                  <a:lnTo>
                    <a:pt x="12437" y="2539"/>
                  </a:lnTo>
                  <a:lnTo>
                    <a:pt x="12155" y="2206"/>
                  </a:lnTo>
                  <a:lnTo>
                    <a:pt x="11847" y="1898"/>
                  </a:lnTo>
                  <a:lnTo>
                    <a:pt x="11513" y="1616"/>
                  </a:lnTo>
                  <a:lnTo>
                    <a:pt x="11180" y="1360"/>
                  </a:lnTo>
                  <a:lnTo>
                    <a:pt x="10821" y="1103"/>
                  </a:lnTo>
                  <a:lnTo>
                    <a:pt x="10462" y="898"/>
                  </a:lnTo>
                  <a:lnTo>
                    <a:pt x="10077" y="693"/>
                  </a:lnTo>
                  <a:lnTo>
                    <a:pt x="9693" y="514"/>
                  </a:lnTo>
                  <a:lnTo>
                    <a:pt x="9283" y="360"/>
                  </a:lnTo>
                  <a:lnTo>
                    <a:pt x="8872" y="232"/>
                  </a:lnTo>
                  <a:lnTo>
                    <a:pt x="8462" y="129"/>
                  </a:lnTo>
                  <a:lnTo>
                    <a:pt x="8026" y="78"/>
                  </a:lnTo>
                  <a:lnTo>
                    <a:pt x="7590" y="26"/>
                  </a:lnTo>
                  <a:lnTo>
                    <a:pt x="7180" y="1"/>
                  </a:lnTo>
                  <a:close/>
                </a:path>
              </a:pathLst>
            </a:custGeom>
            <a:solidFill>
              <a:srgbClr val="D98E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50"/>
            <p:cNvSpPr/>
            <p:nvPr/>
          </p:nvSpPr>
          <p:spPr>
            <a:xfrm>
              <a:off x="3616177" y="1593934"/>
              <a:ext cx="266155" cy="364532"/>
            </a:xfrm>
            <a:custGeom>
              <a:avLst/>
              <a:gdLst/>
              <a:ahLst/>
              <a:cxnLst/>
              <a:rect l="l" t="t" r="r" b="b"/>
              <a:pathLst>
                <a:path w="14642" h="20054" fill="none" extrusionOk="0">
                  <a:moveTo>
                    <a:pt x="14078" y="6257"/>
                  </a:moveTo>
                  <a:lnTo>
                    <a:pt x="14078" y="6257"/>
                  </a:lnTo>
                  <a:lnTo>
                    <a:pt x="14334" y="8078"/>
                  </a:lnTo>
                  <a:lnTo>
                    <a:pt x="14514" y="9642"/>
                  </a:lnTo>
                  <a:lnTo>
                    <a:pt x="14591" y="10335"/>
                  </a:lnTo>
                  <a:lnTo>
                    <a:pt x="14642" y="11027"/>
                  </a:lnTo>
                  <a:lnTo>
                    <a:pt x="14642" y="11642"/>
                  </a:lnTo>
                  <a:lnTo>
                    <a:pt x="14642" y="12258"/>
                  </a:lnTo>
                  <a:lnTo>
                    <a:pt x="14616" y="12822"/>
                  </a:lnTo>
                  <a:lnTo>
                    <a:pt x="14539" y="13386"/>
                  </a:lnTo>
                  <a:lnTo>
                    <a:pt x="14411" y="13950"/>
                  </a:lnTo>
                  <a:lnTo>
                    <a:pt x="14257" y="14489"/>
                  </a:lnTo>
                  <a:lnTo>
                    <a:pt x="14078" y="15027"/>
                  </a:lnTo>
                  <a:lnTo>
                    <a:pt x="13821" y="15566"/>
                  </a:lnTo>
                  <a:lnTo>
                    <a:pt x="13539" y="16130"/>
                  </a:lnTo>
                  <a:lnTo>
                    <a:pt x="13180" y="16720"/>
                  </a:lnTo>
                  <a:lnTo>
                    <a:pt x="13180" y="16720"/>
                  </a:lnTo>
                  <a:lnTo>
                    <a:pt x="12898" y="17130"/>
                  </a:lnTo>
                  <a:lnTo>
                    <a:pt x="12590" y="17540"/>
                  </a:lnTo>
                  <a:lnTo>
                    <a:pt x="12257" y="17899"/>
                  </a:lnTo>
                  <a:lnTo>
                    <a:pt x="11898" y="18232"/>
                  </a:lnTo>
                  <a:lnTo>
                    <a:pt x="11565" y="18540"/>
                  </a:lnTo>
                  <a:lnTo>
                    <a:pt x="11180" y="18822"/>
                  </a:lnTo>
                  <a:lnTo>
                    <a:pt x="10795" y="19079"/>
                  </a:lnTo>
                  <a:lnTo>
                    <a:pt x="10411" y="19309"/>
                  </a:lnTo>
                  <a:lnTo>
                    <a:pt x="10001" y="19489"/>
                  </a:lnTo>
                  <a:lnTo>
                    <a:pt x="9616" y="19668"/>
                  </a:lnTo>
                  <a:lnTo>
                    <a:pt x="9180" y="19797"/>
                  </a:lnTo>
                  <a:lnTo>
                    <a:pt x="8770" y="19899"/>
                  </a:lnTo>
                  <a:lnTo>
                    <a:pt x="8359" y="19976"/>
                  </a:lnTo>
                  <a:lnTo>
                    <a:pt x="7924" y="20027"/>
                  </a:lnTo>
                  <a:lnTo>
                    <a:pt x="7513" y="20053"/>
                  </a:lnTo>
                  <a:lnTo>
                    <a:pt x="7077" y="20053"/>
                  </a:lnTo>
                  <a:lnTo>
                    <a:pt x="6667" y="20027"/>
                  </a:lnTo>
                  <a:lnTo>
                    <a:pt x="6257" y="19976"/>
                  </a:lnTo>
                  <a:lnTo>
                    <a:pt x="5846" y="19874"/>
                  </a:lnTo>
                  <a:lnTo>
                    <a:pt x="5436" y="19771"/>
                  </a:lnTo>
                  <a:lnTo>
                    <a:pt x="5052" y="19617"/>
                  </a:lnTo>
                  <a:lnTo>
                    <a:pt x="4667" y="19463"/>
                  </a:lnTo>
                  <a:lnTo>
                    <a:pt x="4282" y="19258"/>
                  </a:lnTo>
                  <a:lnTo>
                    <a:pt x="3923" y="19027"/>
                  </a:lnTo>
                  <a:lnTo>
                    <a:pt x="3564" y="18771"/>
                  </a:lnTo>
                  <a:lnTo>
                    <a:pt x="3231" y="18489"/>
                  </a:lnTo>
                  <a:lnTo>
                    <a:pt x="2898" y="18181"/>
                  </a:lnTo>
                  <a:lnTo>
                    <a:pt x="2616" y="17848"/>
                  </a:lnTo>
                  <a:lnTo>
                    <a:pt x="2333" y="17489"/>
                  </a:lnTo>
                  <a:lnTo>
                    <a:pt x="2051" y="17104"/>
                  </a:lnTo>
                  <a:lnTo>
                    <a:pt x="1821" y="16694"/>
                  </a:lnTo>
                  <a:lnTo>
                    <a:pt x="1590" y="16258"/>
                  </a:lnTo>
                  <a:lnTo>
                    <a:pt x="1590" y="16258"/>
                  </a:lnTo>
                  <a:lnTo>
                    <a:pt x="1231" y="15412"/>
                  </a:lnTo>
                  <a:lnTo>
                    <a:pt x="923" y="14489"/>
                  </a:lnTo>
                  <a:lnTo>
                    <a:pt x="641" y="13514"/>
                  </a:lnTo>
                  <a:lnTo>
                    <a:pt x="385" y="12489"/>
                  </a:lnTo>
                  <a:lnTo>
                    <a:pt x="205" y="11437"/>
                  </a:lnTo>
                  <a:lnTo>
                    <a:pt x="128" y="10899"/>
                  </a:lnTo>
                  <a:lnTo>
                    <a:pt x="77" y="10360"/>
                  </a:lnTo>
                  <a:lnTo>
                    <a:pt x="26" y="9822"/>
                  </a:lnTo>
                  <a:lnTo>
                    <a:pt x="0" y="9283"/>
                  </a:lnTo>
                  <a:lnTo>
                    <a:pt x="0" y="8745"/>
                  </a:lnTo>
                  <a:lnTo>
                    <a:pt x="26" y="8206"/>
                  </a:lnTo>
                  <a:lnTo>
                    <a:pt x="51" y="7693"/>
                  </a:lnTo>
                  <a:lnTo>
                    <a:pt x="103" y="7155"/>
                  </a:lnTo>
                  <a:lnTo>
                    <a:pt x="154" y="6642"/>
                  </a:lnTo>
                  <a:lnTo>
                    <a:pt x="256" y="6129"/>
                  </a:lnTo>
                  <a:lnTo>
                    <a:pt x="359" y="5616"/>
                  </a:lnTo>
                  <a:lnTo>
                    <a:pt x="513" y="5129"/>
                  </a:lnTo>
                  <a:lnTo>
                    <a:pt x="667" y="4668"/>
                  </a:lnTo>
                  <a:lnTo>
                    <a:pt x="846" y="4206"/>
                  </a:lnTo>
                  <a:lnTo>
                    <a:pt x="1051" y="3745"/>
                  </a:lnTo>
                  <a:lnTo>
                    <a:pt x="1282" y="3334"/>
                  </a:lnTo>
                  <a:lnTo>
                    <a:pt x="1539" y="2924"/>
                  </a:lnTo>
                  <a:lnTo>
                    <a:pt x="1846" y="2514"/>
                  </a:lnTo>
                  <a:lnTo>
                    <a:pt x="2154" y="2155"/>
                  </a:lnTo>
                  <a:lnTo>
                    <a:pt x="2513" y="1796"/>
                  </a:lnTo>
                  <a:lnTo>
                    <a:pt x="2872" y="1488"/>
                  </a:lnTo>
                  <a:lnTo>
                    <a:pt x="3282" y="1180"/>
                  </a:lnTo>
                  <a:lnTo>
                    <a:pt x="3282" y="1180"/>
                  </a:lnTo>
                  <a:lnTo>
                    <a:pt x="3693" y="924"/>
                  </a:lnTo>
                  <a:lnTo>
                    <a:pt x="4128" y="693"/>
                  </a:lnTo>
                  <a:lnTo>
                    <a:pt x="4564" y="514"/>
                  </a:lnTo>
                  <a:lnTo>
                    <a:pt x="4975" y="360"/>
                  </a:lnTo>
                  <a:lnTo>
                    <a:pt x="5411" y="232"/>
                  </a:lnTo>
                  <a:lnTo>
                    <a:pt x="5846" y="129"/>
                  </a:lnTo>
                  <a:lnTo>
                    <a:pt x="6308" y="52"/>
                  </a:lnTo>
                  <a:lnTo>
                    <a:pt x="6744" y="1"/>
                  </a:lnTo>
                  <a:lnTo>
                    <a:pt x="7180" y="1"/>
                  </a:lnTo>
                  <a:lnTo>
                    <a:pt x="7590" y="26"/>
                  </a:lnTo>
                  <a:lnTo>
                    <a:pt x="8026" y="78"/>
                  </a:lnTo>
                  <a:lnTo>
                    <a:pt x="8462" y="129"/>
                  </a:lnTo>
                  <a:lnTo>
                    <a:pt x="8872" y="232"/>
                  </a:lnTo>
                  <a:lnTo>
                    <a:pt x="9283" y="360"/>
                  </a:lnTo>
                  <a:lnTo>
                    <a:pt x="9693" y="514"/>
                  </a:lnTo>
                  <a:lnTo>
                    <a:pt x="10077" y="693"/>
                  </a:lnTo>
                  <a:lnTo>
                    <a:pt x="10462" y="898"/>
                  </a:lnTo>
                  <a:lnTo>
                    <a:pt x="10821" y="1103"/>
                  </a:lnTo>
                  <a:lnTo>
                    <a:pt x="11180" y="1360"/>
                  </a:lnTo>
                  <a:lnTo>
                    <a:pt x="11513" y="1616"/>
                  </a:lnTo>
                  <a:lnTo>
                    <a:pt x="11847" y="1898"/>
                  </a:lnTo>
                  <a:lnTo>
                    <a:pt x="12155" y="2206"/>
                  </a:lnTo>
                  <a:lnTo>
                    <a:pt x="12437" y="2539"/>
                  </a:lnTo>
                  <a:lnTo>
                    <a:pt x="12719" y="2873"/>
                  </a:lnTo>
                  <a:lnTo>
                    <a:pt x="12975" y="3257"/>
                  </a:lnTo>
                  <a:lnTo>
                    <a:pt x="13206" y="3642"/>
                  </a:lnTo>
                  <a:lnTo>
                    <a:pt x="13411" y="4027"/>
                  </a:lnTo>
                  <a:lnTo>
                    <a:pt x="13591" y="4437"/>
                  </a:lnTo>
                  <a:lnTo>
                    <a:pt x="13744" y="4873"/>
                  </a:lnTo>
                  <a:lnTo>
                    <a:pt x="13898" y="5334"/>
                  </a:lnTo>
                  <a:lnTo>
                    <a:pt x="14001" y="5796"/>
                  </a:lnTo>
                  <a:lnTo>
                    <a:pt x="14078" y="6257"/>
                  </a:lnTo>
                </a:path>
              </a:pathLst>
            </a:custGeom>
            <a:solidFill>
              <a:srgbClr val="D98E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50"/>
            <p:cNvSpPr/>
            <p:nvPr/>
          </p:nvSpPr>
          <p:spPr>
            <a:xfrm>
              <a:off x="3675835" y="1593934"/>
              <a:ext cx="284351" cy="327231"/>
            </a:xfrm>
            <a:custGeom>
              <a:avLst/>
              <a:gdLst/>
              <a:ahLst/>
              <a:cxnLst/>
              <a:rect l="l" t="t" r="r" b="b"/>
              <a:pathLst>
                <a:path w="15643" h="18002" extrusionOk="0">
                  <a:moveTo>
                    <a:pt x="6052" y="1"/>
                  </a:moveTo>
                  <a:lnTo>
                    <a:pt x="5642" y="26"/>
                  </a:lnTo>
                  <a:lnTo>
                    <a:pt x="5257" y="78"/>
                  </a:lnTo>
                  <a:lnTo>
                    <a:pt x="4898" y="129"/>
                  </a:lnTo>
                  <a:lnTo>
                    <a:pt x="4513" y="206"/>
                  </a:lnTo>
                  <a:lnTo>
                    <a:pt x="4154" y="308"/>
                  </a:lnTo>
                  <a:lnTo>
                    <a:pt x="3821" y="437"/>
                  </a:lnTo>
                  <a:lnTo>
                    <a:pt x="3488" y="565"/>
                  </a:lnTo>
                  <a:lnTo>
                    <a:pt x="3154" y="719"/>
                  </a:lnTo>
                  <a:lnTo>
                    <a:pt x="2847" y="898"/>
                  </a:lnTo>
                  <a:lnTo>
                    <a:pt x="2564" y="1103"/>
                  </a:lnTo>
                  <a:lnTo>
                    <a:pt x="2282" y="1308"/>
                  </a:lnTo>
                  <a:lnTo>
                    <a:pt x="2026" y="1539"/>
                  </a:lnTo>
                  <a:lnTo>
                    <a:pt x="1770" y="1796"/>
                  </a:lnTo>
                  <a:lnTo>
                    <a:pt x="1539" y="2052"/>
                  </a:lnTo>
                  <a:lnTo>
                    <a:pt x="1308" y="2334"/>
                  </a:lnTo>
                  <a:lnTo>
                    <a:pt x="1103" y="2642"/>
                  </a:lnTo>
                  <a:lnTo>
                    <a:pt x="923" y="2975"/>
                  </a:lnTo>
                  <a:lnTo>
                    <a:pt x="744" y="3334"/>
                  </a:lnTo>
                  <a:lnTo>
                    <a:pt x="616" y="3693"/>
                  </a:lnTo>
                  <a:lnTo>
                    <a:pt x="487" y="4078"/>
                  </a:lnTo>
                  <a:lnTo>
                    <a:pt x="359" y="4488"/>
                  </a:lnTo>
                  <a:lnTo>
                    <a:pt x="282" y="4924"/>
                  </a:lnTo>
                  <a:lnTo>
                    <a:pt x="205" y="5386"/>
                  </a:lnTo>
                  <a:lnTo>
                    <a:pt x="103" y="6309"/>
                  </a:lnTo>
                  <a:lnTo>
                    <a:pt x="52" y="7232"/>
                  </a:lnTo>
                  <a:lnTo>
                    <a:pt x="0" y="8181"/>
                  </a:lnTo>
                  <a:lnTo>
                    <a:pt x="26" y="9129"/>
                  </a:lnTo>
                  <a:lnTo>
                    <a:pt x="52" y="10053"/>
                  </a:lnTo>
                  <a:lnTo>
                    <a:pt x="128" y="10950"/>
                  </a:lnTo>
                  <a:lnTo>
                    <a:pt x="257" y="11848"/>
                  </a:lnTo>
                  <a:lnTo>
                    <a:pt x="411" y="12694"/>
                  </a:lnTo>
                  <a:lnTo>
                    <a:pt x="616" y="13489"/>
                  </a:lnTo>
                  <a:lnTo>
                    <a:pt x="846" y="14258"/>
                  </a:lnTo>
                  <a:lnTo>
                    <a:pt x="975" y="14591"/>
                  </a:lnTo>
                  <a:lnTo>
                    <a:pt x="1129" y="14950"/>
                  </a:lnTo>
                  <a:lnTo>
                    <a:pt x="1282" y="15258"/>
                  </a:lnTo>
                  <a:lnTo>
                    <a:pt x="1436" y="15566"/>
                  </a:lnTo>
                  <a:lnTo>
                    <a:pt x="1616" y="15873"/>
                  </a:lnTo>
                  <a:lnTo>
                    <a:pt x="1821" y="16130"/>
                  </a:lnTo>
                  <a:lnTo>
                    <a:pt x="2000" y="16386"/>
                  </a:lnTo>
                  <a:lnTo>
                    <a:pt x="2205" y="16617"/>
                  </a:lnTo>
                  <a:lnTo>
                    <a:pt x="2436" y="16822"/>
                  </a:lnTo>
                  <a:lnTo>
                    <a:pt x="2667" y="17027"/>
                  </a:lnTo>
                  <a:lnTo>
                    <a:pt x="2898" y="17181"/>
                  </a:lnTo>
                  <a:lnTo>
                    <a:pt x="3154" y="17309"/>
                  </a:lnTo>
                  <a:lnTo>
                    <a:pt x="3462" y="17463"/>
                  </a:lnTo>
                  <a:lnTo>
                    <a:pt x="3795" y="17566"/>
                  </a:lnTo>
                  <a:lnTo>
                    <a:pt x="4154" y="17694"/>
                  </a:lnTo>
                  <a:lnTo>
                    <a:pt x="4513" y="17771"/>
                  </a:lnTo>
                  <a:lnTo>
                    <a:pt x="4872" y="17848"/>
                  </a:lnTo>
                  <a:lnTo>
                    <a:pt x="5257" y="17925"/>
                  </a:lnTo>
                  <a:lnTo>
                    <a:pt x="5642" y="17950"/>
                  </a:lnTo>
                  <a:lnTo>
                    <a:pt x="6052" y="17976"/>
                  </a:lnTo>
                  <a:lnTo>
                    <a:pt x="6462" y="18002"/>
                  </a:lnTo>
                  <a:lnTo>
                    <a:pt x="6872" y="18002"/>
                  </a:lnTo>
                  <a:lnTo>
                    <a:pt x="7308" y="17976"/>
                  </a:lnTo>
                  <a:lnTo>
                    <a:pt x="7719" y="17925"/>
                  </a:lnTo>
                  <a:lnTo>
                    <a:pt x="8155" y="17874"/>
                  </a:lnTo>
                  <a:lnTo>
                    <a:pt x="8565" y="17797"/>
                  </a:lnTo>
                  <a:lnTo>
                    <a:pt x="9001" y="17720"/>
                  </a:lnTo>
                  <a:lnTo>
                    <a:pt x="9437" y="17591"/>
                  </a:lnTo>
                  <a:lnTo>
                    <a:pt x="9847" y="17463"/>
                  </a:lnTo>
                  <a:lnTo>
                    <a:pt x="10257" y="17335"/>
                  </a:lnTo>
                  <a:lnTo>
                    <a:pt x="10668" y="17156"/>
                  </a:lnTo>
                  <a:lnTo>
                    <a:pt x="11078" y="16976"/>
                  </a:lnTo>
                  <a:lnTo>
                    <a:pt x="11462" y="16771"/>
                  </a:lnTo>
                  <a:lnTo>
                    <a:pt x="11847" y="16566"/>
                  </a:lnTo>
                  <a:lnTo>
                    <a:pt x="12232" y="16309"/>
                  </a:lnTo>
                  <a:lnTo>
                    <a:pt x="12591" y="16053"/>
                  </a:lnTo>
                  <a:lnTo>
                    <a:pt x="12924" y="15771"/>
                  </a:lnTo>
                  <a:lnTo>
                    <a:pt x="13257" y="15463"/>
                  </a:lnTo>
                  <a:lnTo>
                    <a:pt x="13565" y="15155"/>
                  </a:lnTo>
                  <a:lnTo>
                    <a:pt x="13873" y="14796"/>
                  </a:lnTo>
                  <a:lnTo>
                    <a:pt x="14155" y="14437"/>
                  </a:lnTo>
                  <a:lnTo>
                    <a:pt x="14411" y="14053"/>
                  </a:lnTo>
                  <a:lnTo>
                    <a:pt x="14642" y="13643"/>
                  </a:lnTo>
                  <a:lnTo>
                    <a:pt x="14847" y="13232"/>
                  </a:lnTo>
                  <a:lnTo>
                    <a:pt x="15027" y="12771"/>
                  </a:lnTo>
                  <a:lnTo>
                    <a:pt x="15181" y="12335"/>
                  </a:lnTo>
                  <a:lnTo>
                    <a:pt x="15309" y="11873"/>
                  </a:lnTo>
                  <a:lnTo>
                    <a:pt x="15437" y="11386"/>
                  </a:lnTo>
                  <a:lnTo>
                    <a:pt x="15514" y="10924"/>
                  </a:lnTo>
                  <a:lnTo>
                    <a:pt x="15591" y="10437"/>
                  </a:lnTo>
                  <a:lnTo>
                    <a:pt x="15616" y="9950"/>
                  </a:lnTo>
                  <a:lnTo>
                    <a:pt x="15642" y="9463"/>
                  </a:lnTo>
                  <a:lnTo>
                    <a:pt x="15642" y="8976"/>
                  </a:lnTo>
                  <a:lnTo>
                    <a:pt x="15616" y="8488"/>
                  </a:lnTo>
                  <a:lnTo>
                    <a:pt x="15565" y="8001"/>
                  </a:lnTo>
                  <a:lnTo>
                    <a:pt x="15488" y="7540"/>
                  </a:lnTo>
                  <a:lnTo>
                    <a:pt x="15386" y="7052"/>
                  </a:lnTo>
                  <a:lnTo>
                    <a:pt x="15283" y="6591"/>
                  </a:lnTo>
                  <a:lnTo>
                    <a:pt x="15129" y="6104"/>
                  </a:lnTo>
                  <a:lnTo>
                    <a:pt x="14975" y="5668"/>
                  </a:lnTo>
                  <a:lnTo>
                    <a:pt x="14796" y="5206"/>
                  </a:lnTo>
                  <a:lnTo>
                    <a:pt x="14616" y="4770"/>
                  </a:lnTo>
                  <a:lnTo>
                    <a:pt x="14386" y="4360"/>
                  </a:lnTo>
                  <a:lnTo>
                    <a:pt x="14155" y="3950"/>
                  </a:lnTo>
                  <a:lnTo>
                    <a:pt x="13898" y="3539"/>
                  </a:lnTo>
                  <a:lnTo>
                    <a:pt x="13616" y="3155"/>
                  </a:lnTo>
                  <a:lnTo>
                    <a:pt x="13334" y="2796"/>
                  </a:lnTo>
                  <a:lnTo>
                    <a:pt x="13027" y="2462"/>
                  </a:lnTo>
                  <a:lnTo>
                    <a:pt x="12693" y="2129"/>
                  </a:lnTo>
                  <a:lnTo>
                    <a:pt x="12334" y="1821"/>
                  </a:lnTo>
                  <a:lnTo>
                    <a:pt x="11975" y="1539"/>
                  </a:lnTo>
                  <a:lnTo>
                    <a:pt x="11591" y="1283"/>
                  </a:lnTo>
                  <a:lnTo>
                    <a:pt x="11180" y="1052"/>
                  </a:lnTo>
                  <a:lnTo>
                    <a:pt x="10770" y="847"/>
                  </a:lnTo>
                  <a:lnTo>
                    <a:pt x="10334" y="667"/>
                  </a:lnTo>
                  <a:lnTo>
                    <a:pt x="9898" y="514"/>
                  </a:lnTo>
                  <a:lnTo>
                    <a:pt x="9001" y="283"/>
                  </a:lnTo>
                  <a:lnTo>
                    <a:pt x="8565" y="206"/>
                  </a:lnTo>
                  <a:lnTo>
                    <a:pt x="8129" y="129"/>
                  </a:lnTo>
                  <a:lnTo>
                    <a:pt x="7693" y="52"/>
                  </a:lnTo>
                  <a:lnTo>
                    <a:pt x="7283" y="26"/>
                  </a:lnTo>
                  <a:lnTo>
                    <a:pt x="68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50"/>
            <p:cNvSpPr/>
            <p:nvPr/>
          </p:nvSpPr>
          <p:spPr>
            <a:xfrm>
              <a:off x="3675835" y="1593934"/>
              <a:ext cx="284351" cy="327231"/>
            </a:xfrm>
            <a:custGeom>
              <a:avLst/>
              <a:gdLst/>
              <a:ahLst/>
              <a:cxnLst/>
              <a:rect l="l" t="t" r="r" b="b"/>
              <a:pathLst>
                <a:path w="15643" h="18002" fill="none" extrusionOk="0">
                  <a:moveTo>
                    <a:pt x="3154" y="17309"/>
                  </a:moveTo>
                  <a:lnTo>
                    <a:pt x="3154" y="17309"/>
                  </a:lnTo>
                  <a:lnTo>
                    <a:pt x="3462" y="17463"/>
                  </a:lnTo>
                  <a:lnTo>
                    <a:pt x="3795" y="17566"/>
                  </a:lnTo>
                  <a:lnTo>
                    <a:pt x="4154" y="17694"/>
                  </a:lnTo>
                  <a:lnTo>
                    <a:pt x="4513" y="17771"/>
                  </a:lnTo>
                  <a:lnTo>
                    <a:pt x="4872" y="17848"/>
                  </a:lnTo>
                  <a:lnTo>
                    <a:pt x="5257" y="17925"/>
                  </a:lnTo>
                  <a:lnTo>
                    <a:pt x="5642" y="17950"/>
                  </a:lnTo>
                  <a:lnTo>
                    <a:pt x="6052" y="17976"/>
                  </a:lnTo>
                  <a:lnTo>
                    <a:pt x="6462" y="18002"/>
                  </a:lnTo>
                  <a:lnTo>
                    <a:pt x="6872" y="18002"/>
                  </a:lnTo>
                  <a:lnTo>
                    <a:pt x="7308" y="17976"/>
                  </a:lnTo>
                  <a:lnTo>
                    <a:pt x="7719" y="17925"/>
                  </a:lnTo>
                  <a:lnTo>
                    <a:pt x="8155" y="17874"/>
                  </a:lnTo>
                  <a:lnTo>
                    <a:pt x="8565" y="17797"/>
                  </a:lnTo>
                  <a:lnTo>
                    <a:pt x="9001" y="17720"/>
                  </a:lnTo>
                  <a:lnTo>
                    <a:pt x="9437" y="17591"/>
                  </a:lnTo>
                  <a:lnTo>
                    <a:pt x="9847" y="17463"/>
                  </a:lnTo>
                  <a:lnTo>
                    <a:pt x="10257" y="17335"/>
                  </a:lnTo>
                  <a:lnTo>
                    <a:pt x="10668" y="17156"/>
                  </a:lnTo>
                  <a:lnTo>
                    <a:pt x="11078" y="16976"/>
                  </a:lnTo>
                  <a:lnTo>
                    <a:pt x="11462" y="16771"/>
                  </a:lnTo>
                  <a:lnTo>
                    <a:pt x="11847" y="16566"/>
                  </a:lnTo>
                  <a:lnTo>
                    <a:pt x="12232" y="16309"/>
                  </a:lnTo>
                  <a:lnTo>
                    <a:pt x="12591" y="16053"/>
                  </a:lnTo>
                  <a:lnTo>
                    <a:pt x="12924" y="15771"/>
                  </a:lnTo>
                  <a:lnTo>
                    <a:pt x="13257" y="15463"/>
                  </a:lnTo>
                  <a:lnTo>
                    <a:pt x="13565" y="15155"/>
                  </a:lnTo>
                  <a:lnTo>
                    <a:pt x="13873" y="14796"/>
                  </a:lnTo>
                  <a:lnTo>
                    <a:pt x="14155" y="14437"/>
                  </a:lnTo>
                  <a:lnTo>
                    <a:pt x="14411" y="14053"/>
                  </a:lnTo>
                  <a:lnTo>
                    <a:pt x="14642" y="13643"/>
                  </a:lnTo>
                  <a:lnTo>
                    <a:pt x="14847" y="13232"/>
                  </a:lnTo>
                  <a:lnTo>
                    <a:pt x="14847" y="13232"/>
                  </a:lnTo>
                  <a:lnTo>
                    <a:pt x="15027" y="12771"/>
                  </a:lnTo>
                  <a:lnTo>
                    <a:pt x="15181" y="12335"/>
                  </a:lnTo>
                  <a:lnTo>
                    <a:pt x="15309" y="11873"/>
                  </a:lnTo>
                  <a:lnTo>
                    <a:pt x="15437" y="11386"/>
                  </a:lnTo>
                  <a:lnTo>
                    <a:pt x="15514" y="10924"/>
                  </a:lnTo>
                  <a:lnTo>
                    <a:pt x="15591" y="10437"/>
                  </a:lnTo>
                  <a:lnTo>
                    <a:pt x="15616" y="9950"/>
                  </a:lnTo>
                  <a:lnTo>
                    <a:pt x="15642" y="9463"/>
                  </a:lnTo>
                  <a:lnTo>
                    <a:pt x="15642" y="8976"/>
                  </a:lnTo>
                  <a:lnTo>
                    <a:pt x="15616" y="8488"/>
                  </a:lnTo>
                  <a:lnTo>
                    <a:pt x="15565" y="8001"/>
                  </a:lnTo>
                  <a:lnTo>
                    <a:pt x="15488" y="7540"/>
                  </a:lnTo>
                  <a:lnTo>
                    <a:pt x="15386" y="7052"/>
                  </a:lnTo>
                  <a:lnTo>
                    <a:pt x="15283" y="6591"/>
                  </a:lnTo>
                  <a:lnTo>
                    <a:pt x="15129" y="6104"/>
                  </a:lnTo>
                  <a:lnTo>
                    <a:pt x="14975" y="5668"/>
                  </a:lnTo>
                  <a:lnTo>
                    <a:pt x="14796" y="5206"/>
                  </a:lnTo>
                  <a:lnTo>
                    <a:pt x="14616" y="4770"/>
                  </a:lnTo>
                  <a:lnTo>
                    <a:pt x="14386" y="4360"/>
                  </a:lnTo>
                  <a:lnTo>
                    <a:pt x="14155" y="3950"/>
                  </a:lnTo>
                  <a:lnTo>
                    <a:pt x="13898" y="3539"/>
                  </a:lnTo>
                  <a:lnTo>
                    <a:pt x="13616" y="3155"/>
                  </a:lnTo>
                  <a:lnTo>
                    <a:pt x="13334" y="2796"/>
                  </a:lnTo>
                  <a:lnTo>
                    <a:pt x="13027" y="2462"/>
                  </a:lnTo>
                  <a:lnTo>
                    <a:pt x="12693" y="2129"/>
                  </a:lnTo>
                  <a:lnTo>
                    <a:pt x="12334" y="1821"/>
                  </a:lnTo>
                  <a:lnTo>
                    <a:pt x="11975" y="1539"/>
                  </a:lnTo>
                  <a:lnTo>
                    <a:pt x="11591" y="1283"/>
                  </a:lnTo>
                  <a:lnTo>
                    <a:pt x="11180" y="1052"/>
                  </a:lnTo>
                  <a:lnTo>
                    <a:pt x="10770" y="847"/>
                  </a:lnTo>
                  <a:lnTo>
                    <a:pt x="10334" y="667"/>
                  </a:lnTo>
                  <a:lnTo>
                    <a:pt x="9898" y="514"/>
                  </a:lnTo>
                  <a:lnTo>
                    <a:pt x="9898" y="514"/>
                  </a:lnTo>
                  <a:lnTo>
                    <a:pt x="9001" y="283"/>
                  </a:lnTo>
                  <a:lnTo>
                    <a:pt x="8565" y="206"/>
                  </a:lnTo>
                  <a:lnTo>
                    <a:pt x="8129" y="129"/>
                  </a:lnTo>
                  <a:lnTo>
                    <a:pt x="7693" y="52"/>
                  </a:lnTo>
                  <a:lnTo>
                    <a:pt x="7283" y="26"/>
                  </a:lnTo>
                  <a:lnTo>
                    <a:pt x="6847" y="1"/>
                  </a:lnTo>
                  <a:lnTo>
                    <a:pt x="6437" y="1"/>
                  </a:lnTo>
                  <a:lnTo>
                    <a:pt x="6052" y="1"/>
                  </a:lnTo>
                  <a:lnTo>
                    <a:pt x="5642" y="26"/>
                  </a:lnTo>
                  <a:lnTo>
                    <a:pt x="5257" y="78"/>
                  </a:lnTo>
                  <a:lnTo>
                    <a:pt x="4898" y="129"/>
                  </a:lnTo>
                  <a:lnTo>
                    <a:pt x="4513" y="206"/>
                  </a:lnTo>
                  <a:lnTo>
                    <a:pt x="4154" y="308"/>
                  </a:lnTo>
                  <a:lnTo>
                    <a:pt x="3821" y="437"/>
                  </a:lnTo>
                  <a:lnTo>
                    <a:pt x="3488" y="565"/>
                  </a:lnTo>
                  <a:lnTo>
                    <a:pt x="3154" y="719"/>
                  </a:lnTo>
                  <a:lnTo>
                    <a:pt x="2847" y="898"/>
                  </a:lnTo>
                  <a:lnTo>
                    <a:pt x="2564" y="1103"/>
                  </a:lnTo>
                  <a:lnTo>
                    <a:pt x="2282" y="1308"/>
                  </a:lnTo>
                  <a:lnTo>
                    <a:pt x="2026" y="1539"/>
                  </a:lnTo>
                  <a:lnTo>
                    <a:pt x="1770" y="1796"/>
                  </a:lnTo>
                  <a:lnTo>
                    <a:pt x="1539" y="2052"/>
                  </a:lnTo>
                  <a:lnTo>
                    <a:pt x="1308" y="2334"/>
                  </a:lnTo>
                  <a:lnTo>
                    <a:pt x="1103" y="2642"/>
                  </a:lnTo>
                  <a:lnTo>
                    <a:pt x="923" y="2975"/>
                  </a:lnTo>
                  <a:lnTo>
                    <a:pt x="744" y="3334"/>
                  </a:lnTo>
                  <a:lnTo>
                    <a:pt x="616" y="3693"/>
                  </a:lnTo>
                  <a:lnTo>
                    <a:pt x="487" y="4078"/>
                  </a:lnTo>
                  <a:lnTo>
                    <a:pt x="359" y="4488"/>
                  </a:lnTo>
                  <a:lnTo>
                    <a:pt x="282" y="4924"/>
                  </a:lnTo>
                  <a:lnTo>
                    <a:pt x="205" y="5386"/>
                  </a:lnTo>
                  <a:lnTo>
                    <a:pt x="205" y="5386"/>
                  </a:lnTo>
                  <a:lnTo>
                    <a:pt x="103" y="6309"/>
                  </a:lnTo>
                  <a:lnTo>
                    <a:pt x="52" y="7232"/>
                  </a:lnTo>
                  <a:lnTo>
                    <a:pt x="0" y="8181"/>
                  </a:lnTo>
                  <a:lnTo>
                    <a:pt x="26" y="9129"/>
                  </a:lnTo>
                  <a:lnTo>
                    <a:pt x="52" y="10053"/>
                  </a:lnTo>
                  <a:lnTo>
                    <a:pt x="128" y="10950"/>
                  </a:lnTo>
                  <a:lnTo>
                    <a:pt x="257" y="11848"/>
                  </a:lnTo>
                  <a:lnTo>
                    <a:pt x="411" y="12694"/>
                  </a:lnTo>
                  <a:lnTo>
                    <a:pt x="616" y="13489"/>
                  </a:lnTo>
                  <a:lnTo>
                    <a:pt x="846" y="14258"/>
                  </a:lnTo>
                  <a:lnTo>
                    <a:pt x="975" y="14591"/>
                  </a:lnTo>
                  <a:lnTo>
                    <a:pt x="1129" y="14950"/>
                  </a:lnTo>
                  <a:lnTo>
                    <a:pt x="1282" y="15258"/>
                  </a:lnTo>
                  <a:lnTo>
                    <a:pt x="1436" y="15566"/>
                  </a:lnTo>
                  <a:lnTo>
                    <a:pt x="1616" y="15873"/>
                  </a:lnTo>
                  <a:lnTo>
                    <a:pt x="1821" y="16130"/>
                  </a:lnTo>
                  <a:lnTo>
                    <a:pt x="2000" y="16386"/>
                  </a:lnTo>
                  <a:lnTo>
                    <a:pt x="2205" y="16617"/>
                  </a:lnTo>
                  <a:lnTo>
                    <a:pt x="2436" y="16822"/>
                  </a:lnTo>
                  <a:lnTo>
                    <a:pt x="2667" y="17027"/>
                  </a:lnTo>
                  <a:lnTo>
                    <a:pt x="2898" y="17181"/>
                  </a:lnTo>
                  <a:lnTo>
                    <a:pt x="3154" y="173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50"/>
            <p:cNvSpPr/>
            <p:nvPr/>
          </p:nvSpPr>
          <p:spPr>
            <a:xfrm>
              <a:off x="3575150" y="1777126"/>
              <a:ext cx="185065" cy="12124"/>
            </a:xfrm>
            <a:custGeom>
              <a:avLst/>
              <a:gdLst/>
              <a:ahLst/>
              <a:cxnLst/>
              <a:rect l="l" t="t" r="r" b="b"/>
              <a:pathLst>
                <a:path w="10181" h="667" extrusionOk="0">
                  <a:moveTo>
                    <a:pt x="7103" y="0"/>
                  </a:moveTo>
                  <a:lnTo>
                    <a:pt x="5462" y="26"/>
                  </a:lnTo>
                  <a:lnTo>
                    <a:pt x="3872" y="103"/>
                  </a:lnTo>
                  <a:lnTo>
                    <a:pt x="2411" y="205"/>
                  </a:lnTo>
                  <a:lnTo>
                    <a:pt x="1231" y="282"/>
                  </a:lnTo>
                  <a:lnTo>
                    <a:pt x="129" y="385"/>
                  </a:lnTo>
                  <a:lnTo>
                    <a:pt x="77" y="410"/>
                  </a:lnTo>
                  <a:lnTo>
                    <a:pt x="26" y="436"/>
                  </a:lnTo>
                  <a:lnTo>
                    <a:pt x="0" y="487"/>
                  </a:lnTo>
                  <a:lnTo>
                    <a:pt x="0" y="539"/>
                  </a:lnTo>
                  <a:lnTo>
                    <a:pt x="26" y="590"/>
                  </a:lnTo>
                  <a:lnTo>
                    <a:pt x="52" y="616"/>
                  </a:lnTo>
                  <a:lnTo>
                    <a:pt x="103" y="641"/>
                  </a:lnTo>
                  <a:lnTo>
                    <a:pt x="129" y="667"/>
                  </a:lnTo>
                  <a:lnTo>
                    <a:pt x="154" y="667"/>
                  </a:lnTo>
                  <a:lnTo>
                    <a:pt x="1257" y="564"/>
                  </a:lnTo>
                  <a:lnTo>
                    <a:pt x="2437" y="487"/>
                  </a:lnTo>
                  <a:lnTo>
                    <a:pt x="3872" y="385"/>
                  </a:lnTo>
                  <a:lnTo>
                    <a:pt x="5462" y="308"/>
                  </a:lnTo>
                  <a:lnTo>
                    <a:pt x="7103" y="257"/>
                  </a:lnTo>
                  <a:lnTo>
                    <a:pt x="7898" y="257"/>
                  </a:lnTo>
                  <a:lnTo>
                    <a:pt x="8668" y="282"/>
                  </a:lnTo>
                  <a:lnTo>
                    <a:pt x="9386" y="308"/>
                  </a:lnTo>
                  <a:lnTo>
                    <a:pt x="10027" y="359"/>
                  </a:lnTo>
                  <a:lnTo>
                    <a:pt x="10104" y="359"/>
                  </a:lnTo>
                  <a:lnTo>
                    <a:pt x="10129" y="334"/>
                  </a:lnTo>
                  <a:lnTo>
                    <a:pt x="10181" y="282"/>
                  </a:lnTo>
                  <a:lnTo>
                    <a:pt x="10181" y="231"/>
                  </a:lnTo>
                  <a:lnTo>
                    <a:pt x="10181" y="180"/>
                  </a:lnTo>
                  <a:lnTo>
                    <a:pt x="10155" y="128"/>
                  </a:lnTo>
                  <a:lnTo>
                    <a:pt x="10129" y="103"/>
                  </a:lnTo>
                  <a:lnTo>
                    <a:pt x="10052" y="103"/>
                  </a:lnTo>
                  <a:lnTo>
                    <a:pt x="9411" y="26"/>
                  </a:lnTo>
                  <a:lnTo>
                    <a:pt x="86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50"/>
            <p:cNvSpPr/>
            <p:nvPr/>
          </p:nvSpPr>
          <p:spPr>
            <a:xfrm>
              <a:off x="3575150" y="1777126"/>
              <a:ext cx="185065" cy="12124"/>
            </a:xfrm>
            <a:custGeom>
              <a:avLst/>
              <a:gdLst/>
              <a:ahLst/>
              <a:cxnLst/>
              <a:rect l="l" t="t" r="r" b="b"/>
              <a:pathLst>
                <a:path w="10181" h="667" fill="none" extrusionOk="0">
                  <a:moveTo>
                    <a:pt x="129" y="667"/>
                  </a:moveTo>
                  <a:lnTo>
                    <a:pt x="129" y="667"/>
                  </a:lnTo>
                  <a:lnTo>
                    <a:pt x="103" y="641"/>
                  </a:lnTo>
                  <a:lnTo>
                    <a:pt x="52" y="616"/>
                  </a:lnTo>
                  <a:lnTo>
                    <a:pt x="26" y="590"/>
                  </a:lnTo>
                  <a:lnTo>
                    <a:pt x="0" y="539"/>
                  </a:lnTo>
                  <a:lnTo>
                    <a:pt x="0" y="539"/>
                  </a:lnTo>
                  <a:lnTo>
                    <a:pt x="0" y="487"/>
                  </a:lnTo>
                  <a:lnTo>
                    <a:pt x="26" y="436"/>
                  </a:lnTo>
                  <a:lnTo>
                    <a:pt x="77" y="410"/>
                  </a:lnTo>
                  <a:lnTo>
                    <a:pt x="129" y="385"/>
                  </a:lnTo>
                  <a:lnTo>
                    <a:pt x="129" y="385"/>
                  </a:lnTo>
                  <a:lnTo>
                    <a:pt x="1231" y="282"/>
                  </a:lnTo>
                  <a:lnTo>
                    <a:pt x="2411" y="205"/>
                  </a:lnTo>
                  <a:lnTo>
                    <a:pt x="3872" y="103"/>
                  </a:lnTo>
                  <a:lnTo>
                    <a:pt x="5462" y="26"/>
                  </a:lnTo>
                  <a:lnTo>
                    <a:pt x="7103" y="0"/>
                  </a:lnTo>
                  <a:lnTo>
                    <a:pt x="7898" y="0"/>
                  </a:lnTo>
                  <a:lnTo>
                    <a:pt x="8668" y="0"/>
                  </a:lnTo>
                  <a:lnTo>
                    <a:pt x="9411" y="26"/>
                  </a:lnTo>
                  <a:lnTo>
                    <a:pt x="10052" y="103"/>
                  </a:lnTo>
                  <a:lnTo>
                    <a:pt x="10052" y="103"/>
                  </a:lnTo>
                  <a:lnTo>
                    <a:pt x="10129" y="103"/>
                  </a:lnTo>
                  <a:lnTo>
                    <a:pt x="10155" y="128"/>
                  </a:lnTo>
                  <a:lnTo>
                    <a:pt x="10181" y="180"/>
                  </a:lnTo>
                  <a:lnTo>
                    <a:pt x="10181" y="231"/>
                  </a:lnTo>
                  <a:lnTo>
                    <a:pt x="10181" y="231"/>
                  </a:lnTo>
                  <a:lnTo>
                    <a:pt x="10181" y="282"/>
                  </a:lnTo>
                  <a:lnTo>
                    <a:pt x="10129" y="334"/>
                  </a:lnTo>
                  <a:lnTo>
                    <a:pt x="10104" y="359"/>
                  </a:lnTo>
                  <a:lnTo>
                    <a:pt x="10027" y="359"/>
                  </a:lnTo>
                  <a:lnTo>
                    <a:pt x="10027" y="359"/>
                  </a:lnTo>
                  <a:lnTo>
                    <a:pt x="9386" y="308"/>
                  </a:lnTo>
                  <a:lnTo>
                    <a:pt x="8668" y="282"/>
                  </a:lnTo>
                  <a:lnTo>
                    <a:pt x="7898" y="257"/>
                  </a:lnTo>
                  <a:lnTo>
                    <a:pt x="7103" y="257"/>
                  </a:lnTo>
                  <a:lnTo>
                    <a:pt x="5462" y="308"/>
                  </a:lnTo>
                  <a:lnTo>
                    <a:pt x="3872" y="385"/>
                  </a:lnTo>
                  <a:lnTo>
                    <a:pt x="2437" y="487"/>
                  </a:lnTo>
                  <a:lnTo>
                    <a:pt x="1257" y="564"/>
                  </a:lnTo>
                  <a:lnTo>
                    <a:pt x="154" y="667"/>
                  </a:lnTo>
                  <a:lnTo>
                    <a:pt x="129" y="667"/>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50"/>
            <p:cNvSpPr/>
            <p:nvPr/>
          </p:nvSpPr>
          <p:spPr>
            <a:xfrm>
              <a:off x="3599853" y="2621253"/>
              <a:ext cx="322105" cy="1837909"/>
            </a:xfrm>
            <a:custGeom>
              <a:avLst/>
              <a:gdLst/>
              <a:ahLst/>
              <a:cxnLst/>
              <a:rect l="l" t="t" r="r" b="b"/>
              <a:pathLst>
                <a:path w="17720" h="101109" extrusionOk="0">
                  <a:moveTo>
                    <a:pt x="1" y="1"/>
                  </a:moveTo>
                  <a:lnTo>
                    <a:pt x="1" y="1231"/>
                  </a:lnTo>
                  <a:lnTo>
                    <a:pt x="26" y="4642"/>
                  </a:lnTo>
                  <a:lnTo>
                    <a:pt x="103" y="9770"/>
                  </a:lnTo>
                  <a:lnTo>
                    <a:pt x="154" y="12848"/>
                  </a:lnTo>
                  <a:lnTo>
                    <a:pt x="231" y="16181"/>
                  </a:lnTo>
                  <a:lnTo>
                    <a:pt x="360" y="19720"/>
                  </a:lnTo>
                  <a:lnTo>
                    <a:pt x="488" y="23412"/>
                  </a:lnTo>
                  <a:lnTo>
                    <a:pt x="642" y="27182"/>
                  </a:lnTo>
                  <a:lnTo>
                    <a:pt x="847" y="31028"/>
                  </a:lnTo>
                  <a:lnTo>
                    <a:pt x="1103" y="34849"/>
                  </a:lnTo>
                  <a:lnTo>
                    <a:pt x="1385" y="38567"/>
                  </a:lnTo>
                  <a:lnTo>
                    <a:pt x="1693" y="42182"/>
                  </a:lnTo>
                  <a:lnTo>
                    <a:pt x="1872" y="43926"/>
                  </a:lnTo>
                  <a:lnTo>
                    <a:pt x="2078" y="45619"/>
                  </a:lnTo>
                  <a:lnTo>
                    <a:pt x="2154" y="49003"/>
                  </a:lnTo>
                  <a:lnTo>
                    <a:pt x="2257" y="52798"/>
                  </a:lnTo>
                  <a:lnTo>
                    <a:pt x="2565" y="61312"/>
                  </a:lnTo>
                  <a:lnTo>
                    <a:pt x="2924" y="70492"/>
                  </a:lnTo>
                  <a:lnTo>
                    <a:pt x="3308" y="79595"/>
                  </a:lnTo>
                  <a:lnTo>
                    <a:pt x="4001" y="94775"/>
                  </a:lnTo>
                  <a:lnTo>
                    <a:pt x="4308" y="101109"/>
                  </a:lnTo>
                  <a:lnTo>
                    <a:pt x="8514" y="101109"/>
                  </a:lnTo>
                  <a:lnTo>
                    <a:pt x="8770" y="99647"/>
                  </a:lnTo>
                  <a:lnTo>
                    <a:pt x="9078" y="97929"/>
                  </a:lnTo>
                  <a:lnTo>
                    <a:pt x="9488" y="95621"/>
                  </a:lnTo>
                  <a:lnTo>
                    <a:pt x="9950" y="92826"/>
                  </a:lnTo>
                  <a:lnTo>
                    <a:pt x="10463" y="89595"/>
                  </a:lnTo>
                  <a:lnTo>
                    <a:pt x="10975" y="86005"/>
                  </a:lnTo>
                  <a:lnTo>
                    <a:pt x="11514" y="82082"/>
                  </a:lnTo>
                  <a:lnTo>
                    <a:pt x="12001" y="77954"/>
                  </a:lnTo>
                  <a:lnTo>
                    <a:pt x="12232" y="75825"/>
                  </a:lnTo>
                  <a:lnTo>
                    <a:pt x="12463" y="73671"/>
                  </a:lnTo>
                  <a:lnTo>
                    <a:pt x="12668" y="71492"/>
                  </a:lnTo>
                  <a:lnTo>
                    <a:pt x="12847" y="69287"/>
                  </a:lnTo>
                  <a:lnTo>
                    <a:pt x="13001" y="67081"/>
                  </a:lnTo>
                  <a:lnTo>
                    <a:pt x="13129" y="64876"/>
                  </a:lnTo>
                  <a:lnTo>
                    <a:pt x="13232" y="62671"/>
                  </a:lnTo>
                  <a:lnTo>
                    <a:pt x="13309" y="60491"/>
                  </a:lnTo>
                  <a:lnTo>
                    <a:pt x="13360" y="58337"/>
                  </a:lnTo>
                  <a:lnTo>
                    <a:pt x="13360" y="56235"/>
                  </a:lnTo>
                  <a:lnTo>
                    <a:pt x="13335" y="54157"/>
                  </a:lnTo>
                  <a:lnTo>
                    <a:pt x="13258" y="52132"/>
                  </a:lnTo>
                  <a:lnTo>
                    <a:pt x="13129" y="50183"/>
                  </a:lnTo>
                  <a:lnTo>
                    <a:pt x="12976" y="48311"/>
                  </a:lnTo>
                  <a:lnTo>
                    <a:pt x="13360" y="47003"/>
                  </a:lnTo>
                  <a:lnTo>
                    <a:pt x="13719" y="45695"/>
                  </a:lnTo>
                  <a:lnTo>
                    <a:pt x="14078" y="44388"/>
                  </a:lnTo>
                  <a:lnTo>
                    <a:pt x="14412" y="43131"/>
                  </a:lnTo>
                  <a:lnTo>
                    <a:pt x="15027" y="40618"/>
                  </a:lnTo>
                  <a:lnTo>
                    <a:pt x="15540" y="38157"/>
                  </a:lnTo>
                  <a:lnTo>
                    <a:pt x="16001" y="35746"/>
                  </a:lnTo>
                  <a:lnTo>
                    <a:pt x="16412" y="33387"/>
                  </a:lnTo>
                  <a:lnTo>
                    <a:pt x="16745" y="31105"/>
                  </a:lnTo>
                  <a:lnTo>
                    <a:pt x="17027" y="28874"/>
                  </a:lnTo>
                  <a:lnTo>
                    <a:pt x="17258" y="26720"/>
                  </a:lnTo>
                  <a:lnTo>
                    <a:pt x="17437" y="24643"/>
                  </a:lnTo>
                  <a:lnTo>
                    <a:pt x="17566" y="22617"/>
                  </a:lnTo>
                  <a:lnTo>
                    <a:pt x="17643" y="20643"/>
                  </a:lnTo>
                  <a:lnTo>
                    <a:pt x="17694" y="18771"/>
                  </a:lnTo>
                  <a:lnTo>
                    <a:pt x="17719" y="16976"/>
                  </a:lnTo>
                  <a:lnTo>
                    <a:pt x="17694" y="15258"/>
                  </a:lnTo>
                  <a:lnTo>
                    <a:pt x="17643" y="13591"/>
                  </a:lnTo>
                  <a:lnTo>
                    <a:pt x="17566" y="12027"/>
                  </a:lnTo>
                  <a:lnTo>
                    <a:pt x="17463" y="10565"/>
                  </a:lnTo>
                  <a:lnTo>
                    <a:pt x="17360" y="9181"/>
                  </a:lnTo>
                  <a:lnTo>
                    <a:pt x="17232" y="7873"/>
                  </a:lnTo>
                  <a:lnTo>
                    <a:pt x="17078" y="6668"/>
                  </a:lnTo>
                  <a:lnTo>
                    <a:pt x="16950" y="5539"/>
                  </a:lnTo>
                  <a:lnTo>
                    <a:pt x="16796" y="4514"/>
                  </a:lnTo>
                  <a:lnTo>
                    <a:pt x="16642" y="3591"/>
                  </a:lnTo>
                  <a:lnTo>
                    <a:pt x="16360" y="2052"/>
                  </a:lnTo>
                  <a:lnTo>
                    <a:pt x="16130" y="924"/>
                  </a:lnTo>
                  <a:lnTo>
                    <a:pt x="15950" y="231"/>
                  </a:lnTo>
                  <a:lnTo>
                    <a:pt x="15899" y="1"/>
                  </a:lnTo>
                  <a:close/>
                </a:path>
              </a:pathLst>
            </a:custGeom>
            <a:solidFill>
              <a:srgbClr val="D98E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50"/>
            <p:cNvSpPr/>
            <p:nvPr/>
          </p:nvSpPr>
          <p:spPr>
            <a:xfrm>
              <a:off x="3599853" y="2621253"/>
              <a:ext cx="322105" cy="1837909"/>
            </a:xfrm>
            <a:custGeom>
              <a:avLst/>
              <a:gdLst/>
              <a:ahLst/>
              <a:cxnLst/>
              <a:rect l="l" t="t" r="r" b="b"/>
              <a:pathLst>
                <a:path w="17720" h="101109" fill="none" extrusionOk="0">
                  <a:moveTo>
                    <a:pt x="1" y="1"/>
                  </a:moveTo>
                  <a:lnTo>
                    <a:pt x="1" y="1"/>
                  </a:lnTo>
                  <a:lnTo>
                    <a:pt x="1" y="1231"/>
                  </a:lnTo>
                  <a:lnTo>
                    <a:pt x="26" y="4642"/>
                  </a:lnTo>
                  <a:lnTo>
                    <a:pt x="103" y="9770"/>
                  </a:lnTo>
                  <a:lnTo>
                    <a:pt x="154" y="12848"/>
                  </a:lnTo>
                  <a:lnTo>
                    <a:pt x="231" y="16181"/>
                  </a:lnTo>
                  <a:lnTo>
                    <a:pt x="360" y="19720"/>
                  </a:lnTo>
                  <a:lnTo>
                    <a:pt x="488" y="23412"/>
                  </a:lnTo>
                  <a:lnTo>
                    <a:pt x="642" y="27182"/>
                  </a:lnTo>
                  <a:lnTo>
                    <a:pt x="847" y="31028"/>
                  </a:lnTo>
                  <a:lnTo>
                    <a:pt x="1103" y="34849"/>
                  </a:lnTo>
                  <a:lnTo>
                    <a:pt x="1385" y="38567"/>
                  </a:lnTo>
                  <a:lnTo>
                    <a:pt x="1693" y="42182"/>
                  </a:lnTo>
                  <a:lnTo>
                    <a:pt x="1872" y="43926"/>
                  </a:lnTo>
                  <a:lnTo>
                    <a:pt x="2078" y="45619"/>
                  </a:lnTo>
                  <a:lnTo>
                    <a:pt x="2078" y="45619"/>
                  </a:lnTo>
                  <a:lnTo>
                    <a:pt x="2154" y="49003"/>
                  </a:lnTo>
                  <a:lnTo>
                    <a:pt x="2257" y="52798"/>
                  </a:lnTo>
                  <a:lnTo>
                    <a:pt x="2565" y="61312"/>
                  </a:lnTo>
                  <a:lnTo>
                    <a:pt x="2924" y="70492"/>
                  </a:lnTo>
                  <a:lnTo>
                    <a:pt x="3308" y="79595"/>
                  </a:lnTo>
                  <a:lnTo>
                    <a:pt x="4001" y="94775"/>
                  </a:lnTo>
                  <a:lnTo>
                    <a:pt x="4308" y="101109"/>
                  </a:lnTo>
                  <a:lnTo>
                    <a:pt x="8514" y="101109"/>
                  </a:lnTo>
                  <a:lnTo>
                    <a:pt x="8514" y="101109"/>
                  </a:lnTo>
                  <a:lnTo>
                    <a:pt x="8770" y="99647"/>
                  </a:lnTo>
                  <a:lnTo>
                    <a:pt x="9078" y="97929"/>
                  </a:lnTo>
                  <a:lnTo>
                    <a:pt x="9488" y="95621"/>
                  </a:lnTo>
                  <a:lnTo>
                    <a:pt x="9950" y="92826"/>
                  </a:lnTo>
                  <a:lnTo>
                    <a:pt x="10463" y="89595"/>
                  </a:lnTo>
                  <a:lnTo>
                    <a:pt x="10975" y="86005"/>
                  </a:lnTo>
                  <a:lnTo>
                    <a:pt x="11514" y="82082"/>
                  </a:lnTo>
                  <a:lnTo>
                    <a:pt x="12001" y="77954"/>
                  </a:lnTo>
                  <a:lnTo>
                    <a:pt x="12232" y="75825"/>
                  </a:lnTo>
                  <a:lnTo>
                    <a:pt x="12463" y="73671"/>
                  </a:lnTo>
                  <a:lnTo>
                    <a:pt x="12668" y="71492"/>
                  </a:lnTo>
                  <a:lnTo>
                    <a:pt x="12847" y="69287"/>
                  </a:lnTo>
                  <a:lnTo>
                    <a:pt x="13001" y="67081"/>
                  </a:lnTo>
                  <a:lnTo>
                    <a:pt x="13129" y="64876"/>
                  </a:lnTo>
                  <a:lnTo>
                    <a:pt x="13232" y="62671"/>
                  </a:lnTo>
                  <a:lnTo>
                    <a:pt x="13309" y="60491"/>
                  </a:lnTo>
                  <a:lnTo>
                    <a:pt x="13360" y="58337"/>
                  </a:lnTo>
                  <a:lnTo>
                    <a:pt x="13360" y="56235"/>
                  </a:lnTo>
                  <a:lnTo>
                    <a:pt x="13335" y="54157"/>
                  </a:lnTo>
                  <a:lnTo>
                    <a:pt x="13258" y="52132"/>
                  </a:lnTo>
                  <a:lnTo>
                    <a:pt x="13129" y="50183"/>
                  </a:lnTo>
                  <a:lnTo>
                    <a:pt x="12976" y="48311"/>
                  </a:lnTo>
                  <a:lnTo>
                    <a:pt x="12976" y="48311"/>
                  </a:lnTo>
                  <a:lnTo>
                    <a:pt x="13360" y="47003"/>
                  </a:lnTo>
                  <a:lnTo>
                    <a:pt x="13719" y="45695"/>
                  </a:lnTo>
                  <a:lnTo>
                    <a:pt x="14078" y="44388"/>
                  </a:lnTo>
                  <a:lnTo>
                    <a:pt x="14412" y="43131"/>
                  </a:lnTo>
                  <a:lnTo>
                    <a:pt x="15027" y="40618"/>
                  </a:lnTo>
                  <a:lnTo>
                    <a:pt x="15540" y="38157"/>
                  </a:lnTo>
                  <a:lnTo>
                    <a:pt x="16001" y="35746"/>
                  </a:lnTo>
                  <a:lnTo>
                    <a:pt x="16412" y="33387"/>
                  </a:lnTo>
                  <a:lnTo>
                    <a:pt x="16745" y="31105"/>
                  </a:lnTo>
                  <a:lnTo>
                    <a:pt x="17027" y="28874"/>
                  </a:lnTo>
                  <a:lnTo>
                    <a:pt x="17258" y="26720"/>
                  </a:lnTo>
                  <a:lnTo>
                    <a:pt x="17437" y="24643"/>
                  </a:lnTo>
                  <a:lnTo>
                    <a:pt x="17566" y="22617"/>
                  </a:lnTo>
                  <a:lnTo>
                    <a:pt x="17643" y="20643"/>
                  </a:lnTo>
                  <a:lnTo>
                    <a:pt x="17694" y="18771"/>
                  </a:lnTo>
                  <a:lnTo>
                    <a:pt x="17719" y="16976"/>
                  </a:lnTo>
                  <a:lnTo>
                    <a:pt x="17694" y="15258"/>
                  </a:lnTo>
                  <a:lnTo>
                    <a:pt x="17643" y="13591"/>
                  </a:lnTo>
                  <a:lnTo>
                    <a:pt x="17566" y="12027"/>
                  </a:lnTo>
                  <a:lnTo>
                    <a:pt x="17463" y="10565"/>
                  </a:lnTo>
                  <a:lnTo>
                    <a:pt x="17360" y="9181"/>
                  </a:lnTo>
                  <a:lnTo>
                    <a:pt x="17232" y="7873"/>
                  </a:lnTo>
                  <a:lnTo>
                    <a:pt x="17078" y="6668"/>
                  </a:lnTo>
                  <a:lnTo>
                    <a:pt x="16950" y="5539"/>
                  </a:lnTo>
                  <a:lnTo>
                    <a:pt x="16796" y="4514"/>
                  </a:lnTo>
                  <a:lnTo>
                    <a:pt x="16642" y="3591"/>
                  </a:lnTo>
                  <a:lnTo>
                    <a:pt x="16360" y="2052"/>
                  </a:lnTo>
                  <a:lnTo>
                    <a:pt x="16130" y="924"/>
                  </a:lnTo>
                  <a:lnTo>
                    <a:pt x="15950" y="231"/>
                  </a:lnTo>
                  <a:lnTo>
                    <a:pt x="15899"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50"/>
            <p:cNvSpPr/>
            <p:nvPr/>
          </p:nvSpPr>
          <p:spPr>
            <a:xfrm>
              <a:off x="3529470" y="4396686"/>
              <a:ext cx="240070" cy="142657"/>
            </a:xfrm>
            <a:custGeom>
              <a:avLst/>
              <a:gdLst/>
              <a:ahLst/>
              <a:cxnLst/>
              <a:rect l="l" t="t" r="r" b="b"/>
              <a:pathLst>
                <a:path w="13207" h="7848" extrusionOk="0">
                  <a:moveTo>
                    <a:pt x="8001" y="1"/>
                  </a:moveTo>
                  <a:lnTo>
                    <a:pt x="7770" y="257"/>
                  </a:lnTo>
                  <a:lnTo>
                    <a:pt x="7539" y="565"/>
                  </a:lnTo>
                  <a:lnTo>
                    <a:pt x="7052" y="1334"/>
                  </a:lnTo>
                  <a:lnTo>
                    <a:pt x="6488" y="2180"/>
                  </a:lnTo>
                  <a:lnTo>
                    <a:pt x="6155" y="2642"/>
                  </a:lnTo>
                  <a:lnTo>
                    <a:pt x="5821" y="3103"/>
                  </a:lnTo>
                  <a:lnTo>
                    <a:pt x="5437" y="3591"/>
                  </a:lnTo>
                  <a:lnTo>
                    <a:pt x="5001" y="4027"/>
                  </a:lnTo>
                  <a:lnTo>
                    <a:pt x="4539" y="4488"/>
                  </a:lnTo>
                  <a:lnTo>
                    <a:pt x="4026" y="4898"/>
                  </a:lnTo>
                  <a:lnTo>
                    <a:pt x="3488" y="5283"/>
                  </a:lnTo>
                  <a:lnTo>
                    <a:pt x="3180" y="5463"/>
                  </a:lnTo>
                  <a:lnTo>
                    <a:pt x="2872" y="5642"/>
                  </a:lnTo>
                  <a:lnTo>
                    <a:pt x="2539" y="5796"/>
                  </a:lnTo>
                  <a:lnTo>
                    <a:pt x="2206" y="5950"/>
                  </a:lnTo>
                  <a:lnTo>
                    <a:pt x="1847" y="6104"/>
                  </a:lnTo>
                  <a:lnTo>
                    <a:pt x="1462" y="6206"/>
                  </a:lnTo>
                  <a:lnTo>
                    <a:pt x="1001" y="6360"/>
                  </a:lnTo>
                  <a:lnTo>
                    <a:pt x="642" y="6514"/>
                  </a:lnTo>
                  <a:lnTo>
                    <a:pt x="360" y="6668"/>
                  </a:lnTo>
                  <a:lnTo>
                    <a:pt x="154" y="6796"/>
                  </a:lnTo>
                  <a:lnTo>
                    <a:pt x="52" y="6950"/>
                  </a:lnTo>
                  <a:lnTo>
                    <a:pt x="26" y="7027"/>
                  </a:lnTo>
                  <a:lnTo>
                    <a:pt x="1" y="7078"/>
                  </a:lnTo>
                  <a:lnTo>
                    <a:pt x="26" y="7155"/>
                  </a:lnTo>
                  <a:lnTo>
                    <a:pt x="52" y="7206"/>
                  </a:lnTo>
                  <a:lnTo>
                    <a:pt x="180" y="7334"/>
                  </a:lnTo>
                  <a:lnTo>
                    <a:pt x="385" y="7437"/>
                  </a:lnTo>
                  <a:lnTo>
                    <a:pt x="667" y="7540"/>
                  </a:lnTo>
                  <a:lnTo>
                    <a:pt x="1001" y="7617"/>
                  </a:lnTo>
                  <a:lnTo>
                    <a:pt x="1437" y="7693"/>
                  </a:lnTo>
                  <a:lnTo>
                    <a:pt x="1949" y="7770"/>
                  </a:lnTo>
                  <a:lnTo>
                    <a:pt x="2513" y="7796"/>
                  </a:lnTo>
                  <a:lnTo>
                    <a:pt x="3155" y="7822"/>
                  </a:lnTo>
                  <a:lnTo>
                    <a:pt x="3873" y="7847"/>
                  </a:lnTo>
                  <a:lnTo>
                    <a:pt x="4693" y="7822"/>
                  </a:lnTo>
                  <a:lnTo>
                    <a:pt x="5462" y="7745"/>
                  </a:lnTo>
                  <a:lnTo>
                    <a:pt x="6155" y="7668"/>
                  </a:lnTo>
                  <a:lnTo>
                    <a:pt x="6770" y="7540"/>
                  </a:lnTo>
                  <a:lnTo>
                    <a:pt x="7334" y="7386"/>
                  </a:lnTo>
                  <a:lnTo>
                    <a:pt x="7847" y="7206"/>
                  </a:lnTo>
                  <a:lnTo>
                    <a:pt x="8334" y="7027"/>
                  </a:lnTo>
                  <a:lnTo>
                    <a:pt x="8745" y="6847"/>
                  </a:lnTo>
                  <a:lnTo>
                    <a:pt x="9514" y="6463"/>
                  </a:lnTo>
                  <a:lnTo>
                    <a:pt x="10155" y="6129"/>
                  </a:lnTo>
                  <a:lnTo>
                    <a:pt x="10463" y="6001"/>
                  </a:lnTo>
                  <a:lnTo>
                    <a:pt x="10770" y="5924"/>
                  </a:lnTo>
                  <a:lnTo>
                    <a:pt x="11052" y="5847"/>
                  </a:lnTo>
                  <a:lnTo>
                    <a:pt x="11334" y="5822"/>
                  </a:lnTo>
                  <a:lnTo>
                    <a:pt x="11617" y="5822"/>
                  </a:lnTo>
                  <a:lnTo>
                    <a:pt x="11899" y="5770"/>
                  </a:lnTo>
                  <a:lnTo>
                    <a:pt x="12129" y="5719"/>
                  </a:lnTo>
                  <a:lnTo>
                    <a:pt x="12360" y="5616"/>
                  </a:lnTo>
                  <a:lnTo>
                    <a:pt x="12565" y="5488"/>
                  </a:lnTo>
                  <a:lnTo>
                    <a:pt x="12745" y="5334"/>
                  </a:lnTo>
                  <a:lnTo>
                    <a:pt x="12899" y="5129"/>
                  </a:lnTo>
                  <a:lnTo>
                    <a:pt x="13027" y="4898"/>
                  </a:lnTo>
                  <a:lnTo>
                    <a:pt x="13104" y="4642"/>
                  </a:lnTo>
                  <a:lnTo>
                    <a:pt x="13181" y="4334"/>
                  </a:lnTo>
                  <a:lnTo>
                    <a:pt x="13206" y="3975"/>
                  </a:lnTo>
                  <a:lnTo>
                    <a:pt x="13181" y="3565"/>
                  </a:lnTo>
                  <a:lnTo>
                    <a:pt x="13129" y="3129"/>
                  </a:lnTo>
                  <a:lnTo>
                    <a:pt x="13027" y="2642"/>
                  </a:lnTo>
                  <a:lnTo>
                    <a:pt x="12899" y="2103"/>
                  </a:lnTo>
                  <a:lnTo>
                    <a:pt x="12719" y="1488"/>
                  </a:lnTo>
                  <a:lnTo>
                    <a:pt x="12104" y="1411"/>
                  </a:lnTo>
                  <a:lnTo>
                    <a:pt x="11514" y="1308"/>
                  </a:lnTo>
                  <a:lnTo>
                    <a:pt x="11001" y="1206"/>
                  </a:lnTo>
                  <a:lnTo>
                    <a:pt x="10514" y="1103"/>
                  </a:lnTo>
                  <a:lnTo>
                    <a:pt x="10078" y="975"/>
                  </a:lnTo>
                  <a:lnTo>
                    <a:pt x="9693" y="847"/>
                  </a:lnTo>
                  <a:lnTo>
                    <a:pt x="9052" y="590"/>
                  </a:lnTo>
                  <a:lnTo>
                    <a:pt x="8591" y="360"/>
                  </a:lnTo>
                  <a:lnTo>
                    <a:pt x="8257" y="180"/>
                  </a:lnTo>
                  <a:lnTo>
                    <a:pt x="8078" y="52"/>
                  </a:lnTo>
                  <a:lnTo>
                    <a:pt x="8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50"/>
            <p:cNvSpPr/>
            <p:nvPr/>
          </p:nvSpPr>
          <p:spPr>
            <a:xfrm>
              <a:off x="3715917" y="4451218"/>
              <a:ext cx="53151" cy="88125"/>
            </a:xfrm>
            <a:custGeom>
              <a:avLst/>
              <a:gdLst/>
              <a:ahLst/>
              <a:cxnLst/>
              <a:rect l="l" t="t" r="r" b="b"/>
              <a:pathLst>
                <a:path w="2924" h="4848" extrusionOk="0">
                  <a:moveTo>
                    <a:pt x="2821" y="1"/>
                  </a:moveTo>
                  <a:lnTo>
                    <a:pt x="0" y="1616"/>
                  </a:lnTo>
                  <a:lnTo>
                    <a:pt x="1462" y="4847"/>
                  </a:lnTo>
                  <a:lnTo>
                    <a:pt x="2744" y="4847"/>
                  </a:lnTo>
                  <a:lnTo>
                    <a:pt x="2796" y="4360"/>
                  </a:lnTo>
                  <a:lnTo>
                    <a:pt x="2847" y="3847"/>
                  </a:lnTo>
                  <a:lnTo>
                    <a:pt x="2898" y="3181"/>
                  </a:lnTo>
                  <a:lnTo>
                    <a:pt x="2924" y="2411"/>
                  </a:lnTo>
                  <a:lnTo>
                    <a:pt x="2924" y="1591"/>
                  </a:lnTo>
                  <a:lnTo>
                    <a:pt x="2898" y="770"/>
                  </a:lnTo>
                  <a:lnTo>
                    <a:pt x="2872" y="386"/>
                  </a:lnTo>
                  <a:lnTo>
                    <a:pt x="282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50"/>
            <p:cNvSpPr/>
            <p:nvPr/>
          </p:nvSpPr>
          <p:spPr>
            <a:xfrm>
              <a:off x="3700993" y="2621253"/>
              <a:ext cx="516477" cy="1837909"/>
            </a:xfrm>
            <a:custGeom>
              <a:avLst/>
              <a:gdLst/>
              <a:ahLst/>
              <a:cxnLst/>
              <a:rect l="l" t="t" r="r" b="b"/>
              <a:pathLst>
                <a:path w="28413" h="101109" extrusionOk="0">
                  <a:moveTo>
                    <a:pt x="1" y="1"/>
                  </a:moveTo>
                  <a:lnTo>
                    <a:pt x="1437" y="5334"/>
                  </a:lnTo>
                  <a:lnTo>
                    <a:pt x="3027" y="11104"/>
                  </a:lnTo>
                  <a:lnTo>
                    <a:pt x="4976" y="18181"/>
                  </a:lnTo>
                  <a:lnTo>
                    <a:pt x="7155" y="25951"/>
                  </a:lnTo>
                  <a:lnTo>
                    <a:pt x="8283" y="29925"/>
                  </a:lnTo>
                  <a:lnTo>
                    <a:pt x="9437" y="33849"/>
                  </a:lnTo>
                  <a:lnTo>
                    <a:pt x="10566" y="37669"/>
                  </a:lnTo>
                  <a:lnTo>
                    <a:pt x="11643" y="41311"/>
                  </a:lnTo>
                  <a:lnTo>
                    <a:pt x="12694" y="44670"/>
                  </a:lnTo>
                  <a:lnTo>
                    <a:pt x="13643" y="47696"/>
                  </a:lnTo>
                  <a:lnTo>
                    <a:pt x="14130" y="49234"/>
                  </a:lnTo>
                  <a:lnTo>
                    <a:pt x="14617" y="50901"/>
                  </a:lnTo>
                  <a:lnTo>
                    <a:pt x="15104" y="52670"/>
                  </a:lnTo>
                  <a:lnTo>
                    <a:pt x="15566" y="54516"/>
                  </a:lnTo>
                  <a:lnTo>
                    <a:pt x="16053" y="56440"/>
                  </a:lnTo>
                  <a:lnTo>
                    <a:pt x="16515" y="58440"/>
                  </a:lnTo>
                  <a:lnTo>
                    <a:pt x="16951" y="60491"/>
                  </a:lnTo>
                  <a:lnTo>
                    <a:pt x="17412" y="62594"/>
                  </a:lnTo>
                  <a:lnTo>
                    <a:pt x="18284" y="66902"/>
                  </a:lnTo>
                  <a:lnTo>
                    <a:pt x="19105" y="71261"/>
                  </a:lnTo>
                  <a:lnTo>
                    <a:pt x="19899" y="75646"/>
                  </a:lnTo>
                  <a:lnTo>
                    <a:pt x="20617" y="79928"/>
                  </a:lnTo>
                  <a:lnTo>
                    <a:pt x="21284" y="84031"/>
                  </a:lnTo>
                  <a:lnTo>
                    <a:pt x="21900" y="87877"/>
                  </a:lnTo>
                  <a:lnTo>
                    <a:pt x="22412" y="91390"/>
                  </a:lnTo>
                  <a:lnTo>
                    <a:pt x="22874" y="94493"/>
                  </a:lnTo>
                  <a:lnTo>
                    <a:pt x="23233" y="97109"/>
                  </a:lnTo>
                  <a:lnTo>
                    <a:pt x="23489" y="99134"/>
                  </a:lnTo>
                  <a:lnTo>
                    <a:pt x="23643" y="100493"/>
                  </a:lnTo>
                  <a:lnTo>
                    <a:pt x="23720" y="101109"/>
                  </a:lnTo>
                  <a:lnTo>
                    <a:pt x="27336" y="101109"/>
                  </a:lnTo>
                  <a:lnTo>
                    <a:pt x="27490" y="99801"/>
                  </a:lnTo>
                  <a:lnTo>
                    <a:pt x="27643" y="98237"/>
                  </a:lnTo>
                  <a:lnTo>
                    <a:pt x="27823" y="96134"/>
                  </a:lnTo>
                  <a:lnTo>
                    <a:pt x="28002" y="93544"/>
                  </a:lnTo>
                  <a:lnTo>
                    <a:pt x="28182" y="90544"/>
                  </a:lnTo>
                  <a:lnTo>
                    <a:pt x="28259" y="88877"/>
                  </a:lnTo>
                  <a:lnTo>
                    <a:pt x="28310" y="87134"/>
                  </a:lnTo>
                  <a:lnTo>
                    <a:pt x="28361" y="85313"/>
                  </a:lnTo>
                  <a:lnTo>
                    <a:pt x="28387" y="83390"/>
                  </a:lnTo>
                  <a:lnTo>
                    <a:pt x="28413" y="81415"/>
                  </a:lnTo>
                  <a:lnTo>
                    <a:pt x="28387" y="79390"/>
                  </a:lnTo>
                  <a:lnTo>
                    <a:pt x="28361" y="77287"/>
                  </a:lnTo>
                  <a:lnTo>
                    <a:pt x="28310" y="75133"/>
                  </a:lnTo>
                  <a:lnTo>
                    <a:pt x="28208" y="72953"/>
                  </a:lnTo>
                  <a:lnTo>
                    <a:pt x="28079" y="70723"/>
                  </a:lnTo>
                  <a:lnTo>
                    <a:pt x="27926" y="68440"/>
                  </a:lnTo>
                  <a:lnTo>
                    <a:pt x="27720" y="66158"/>
                  </a:lnTo>
                  <a:lnTo>
                    <a:pt x="27490" y="63850"/>
                  </a:lnTo>
                  <a:lnTo>
                    <a:pt x="27208" y="61517"/>
                  </a:lnTo>
                  <a:lnTo>
                    <a:pt x="26900" y="59209"/>
                  </a:lnTo>
                  <a:lnTo>
                    <a:pt x="26515" y="56876"/>
                  </a:lnTo>
                  <a:lnTo>
                    <a:pt x="26105" y="54542"/>
                  </a:lnTo>
                  <a:lnTo>
                    <a:pt x="25643" y="52234"/>
                  </a:lnTo>
                  <a:lnTo>
                    <a:pt x="25105" y="49952"/>
                  </a:lnTo>
                  <a:lnTo>
                    <a:pt x="24823" y="48824"/>
                  </a:lnTo>
                  <a:lnTo>
                    <a:pt x="24515" y="47670"/>
                  </a:lnTo>
                  <a:lnTo>
                    <a:pt x="24336" y="44131"/>
                  </a:lnTo>
                  <a:lnTo>
                    <a:pt x="24130" y="40721"/>
                  </a:lnTo>
                  <a:lnTo>
                    <a:pt x="23900" y="37516"/>
                  </a:lnTo>
                  <a:lnTo>
                    <a:pt x="23618" y="34464"/>
                  </a:lnTo>
                  <a:lnTo>
                    <a:pt x="23336" y="31567"/>
                  </a:lnTo>
                  <a:lnTo>
                    <a:pt x="23053" y="28823"/>
                  </a:lnTo>
                  <a:lnTo>
                    <a:pt x="22720" y="26233"/>
                  </a:lnTo>
                  <a:lnTo>
                    <a:pt x="22387" y="23797"/>
                  </a:lnTo>
                  <a:lnTo>
                    <a:pt x="22053" y="21515"/>
                  </a:lnTo>
                  <a:lnTo>
                    <a:pt x="21694" y="19361"/>
                  </a:lnTo>
                  <a:lnTo>
                    <a:pt x="21335" y="17361"/>
                  </a:lnTo>
                  <a:lnTo>
                    <a:pt x="20951" y="15489"/>
                  </a:lnTo>
                  <a:lnTo>
                    <a:pt x="20592" y="13745"/>
                  </a:lnTo>
                  <a:lnTo>
                    <a:pt x="20207" y="12130"/>
                  </a:lnTo>
                  <a:lnTo>
                    <a:pt x="19823" y="10617"/>
                  </a:lnTo>
                  <a:lnTo>
                    <a:pt x="19464" y="9232"/>
                  </a:lnTo>
                  <a:lnTo>
                    <a:pt x="19079" y="7975"/>
                  </a:lnTo>
                  <a:lnTo>
                    <a:pt x="18720" y="6822"/>
                  </a:lnTo>
                  <a:lnTo>
                    <a:pt x="18387" y="5770"/>
                  </a:lnTo>
                  <a:lnTo>
                    <a:pt x="18053" y="4821"/>
                  </a:lnTo>
                  <a:lnTo>
                    <a:pt x="17720" y="3975"/>
                  </a:lnTo>
                  <a:lnTo>
                    <a:pt x="17412" y="3232"/>
                  </a:lnTo>
                  <a:lnTo>
                    <a:pt x="17130" y="2565"/>
                  </a:lnTo>
                  <a:lnTo>
                    <a:pt x="16848" y="1975"/>
                  </a:lnTo>
                  <a:lnTo>
                    <a:pt x="16386" y="1078"/>
                  </a:lnTo>
                  <a:lnTo>
                    <a:pt x="16027" y="462"/>
                  </a:lnTo>
                  <a:lnTo>
                    <a:pt x="15822" y="103"/>
                  </a:lnTo>
                  <a:lnTo>
                    <a:pt x="15720" y="1"/>
                  </a:lnTo>
                  <a:close/>
                </a:path>
              </a:pathLst>
            </a:custGeom>
            <a:solidFill>
              <a:srgbClr val="D98E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50"/>
            <p:cNvSpPr/>
            <p:nvPr/>
          </p:nvSpPr>
          <p:spPr>
            <a:xfrm>
              <a:off x="3700993" y="2621253"/>
              <a:ext cx="516477" cy="1837909"/>
            </a:xfrm>
            <a:custGeom>
              <a:avLst/>
              <a:gdLst/>
              <a:ahLst/>
              <a:cxnLst/>
              <a:rect l="l" t="t" r="r" b="b"/>
              <a:pathLst>
                <a:path w="28413" h="101109" fill="none" extrusionOk="0">
                  <a:moveTo>
                    <a:pt x="1" y="1"/>
                  </a:moveTo>
                  <a:lnTo>
                    <a:pt x="1" y="1"/>
                  </a:lnTo>
                  <a:lnTo>
                    <a:pt x="1437" y="5334"/>
                  </a:lnTo>
                  <a:lnTo>
                    <a:pt x="3027" y="11104"/>
                  </a:lnTo>
                  <a:lnTo>
                    <a:pt x="4976" y="18181"/>
                  </a:lnTo>
                  <a:lnTo>
                    <a:pt x="7155" y="25951"/>
                  </a:lnTo>
                  <a:lnTo>
                    <a:pt x="8283" y="29925"/>
                  </a:lnTo>
                  <a:lnTo>
                    <a:pt x="9437" y="33849"/>
                  </a:lnTo>
                  <a:lnTo>
                    <a:pt x="10566" y="37669"/>
                  </a:lnTo>
                  <a:lnTo>
                    <a:pt x="11643" y="41311"/>
                  </a:lnTo>
                  <a:lnTo>
                    <a:pt x="12694" y="44670"/>
                  </a:lnTo>
                  <a:lnTo>
                    <a:pt x="13643" y="47696"/>
                  </a:lnTo>
                  <a:lnTo>
                    <a:pt x="13643" y="47696"/>
                  </a:lnTo>
                  <a:lnTo>
                    <a:pt x="14130" y="49234"/>
                  </a:lnTo>
                  <a:lnTo>
                    <a:pt x="14617" y="50901"/>
                  </a:lnTo>
                  <a:lnTo>
                    <a:pt x="15104" y="52670"/>
                  </a:lnTo>
                  <a:lnTo>
                    <a:pt x="15566" y="54516"/>
                  </a:lnTo>
                  <a:lnTo>
                    <a:pt x="16053" y="56440"/>
                  </a:lnTo>
                  <a:lnTo>
                    <a:pt x="16515" y="58440"/>
                  </a:lnTo>
                  <a:lnTo>
                    <a:pt x="16951" y="60491"/>
                  </a:lnTo>
                  <a:lnTo>
                    <a:pt x="17412" y="62594"/>
                  </a:lnTo>
                  <a:lnTo>
                    <a:pt x="18284" y="66902"/>
                  </a:lnTo>
                  <a:lnTo>
                    <a:pt x="19105" y="71261"/>
                  </a:lnTo>
                  <a:lnTo>
                    <a:pt x="19899" y="75646"/>
                  </a:lnTo>
                  <a:lnTo>
                    <a:pt x="20617" y="79928"/>
                  </a:lnTo>
                  <a:lnTo>
                    <a:pt x="21284" y="84031"/>
                  </a:lnTo>
                  <a:lnTo>
                    <a:pt x="21900" y="87877"/>
                  </a:lnTo>
                  <a:lnTo>
                    <a:pt x="22412" y="91390"/>
                  </a:lnTo>
                  <a:lnTo>
                    <a:pt x="22874" y="94493"/>
                  </a:lnTo>
                  <a:lnTo>
                    <a:pt x="23233" y="97109"/>
                  </a:lnTo>
                  <a:lnTo>
                    <a:pt x="23489" y="99134"/>
                  </a:lnTo>
                  <a:lnTo>
                    <a:pt x="23643" y="100493"/>
                  </a:lnTo>
                  <a:lnTo>
                    <a:pt x="23720" y="101109"/>
                  </a:lnTo>
                  <a:lnTo>
                    <a:pt x="27336" y="101109"/>
                  </a:lnTo>
                  <a:lnTo>
                    <a:pt x="27336" y="101109"/>
                  </a:lnTo>
                  <a:lnTo>
                    <a:pt x="27490" y="99801"/>
                  </a:lnTo>
                  <a:lnTo>
                    <a:pt x="27643" y="98237"/>
                  </a:lnTo>
                  <a:lnTo>
                    <a:pt x="27823" y="96134"/>
                  </a:lnTo>
                  <a:lnTo>
                    <a:pt x="28002" y="93544"/>
                  </a:lnTo>
                  <a:lnTo>
                    <a:pt x="28182" y="90544"/>
                  </a:lnTo>
                  <a:lnTo>
                    <a:pt x="28259" y="88877"/>
                  </a:lnTo>
                  <a:lnTo>
                    <a:pt x="28310" y="87134"/>
                  </a:lnTo>
                  <a:lnTo>
                    <a:pt x="28361" y="85313"/>
                  </a:lnTo>
                  <a:lnTo>
                    <a:pt x="28387" y="83390"/>
                  </a:lnTo>
                  <a:lnTo>
                    <a:pt x="28413" y="81415"/>
                  </a:lnTo>
                  <a:lnTo>
                    <a:pt x="28387" y="79390"/>
                  </a:lnTo>
                  <a:lnTo>
                    <a:pt x="28361" y="77287"/>
                  </a:lnTo>
                  <a:lnTo>
                    <a:pt x="28310" y="75133"/>
                  </a:lnTo>
                  <a:lnTo>
                    <a:pt x="28208" y="72953"/>
                  </a:lnTo>
                  <a:lnTo>
                    <a:pt x="28079" y="70723"/>
                  </a:lnTo>
                  <a:lnTo>
                    <a:pt x="27926" y="68440"/>
                  </a:lnTo>
                  <a:lnTo>
                    <a:pt x="27720" y="66158"/>
                  </a:lnTo>
                  <a:lnTo>
                    <a:pt x="27490" y="63850"/>
                  </a:lnTo>
                  <a:lnTo>
                    <a:pt x="27208" y="61517"/>
                  </a:lnTo>
                  <a:lnTo>
                    <a:pt x="26900" y="59209"/>
                  </a:lnTo>
                  <a:lnTo>
                    <a:pt x="26515" y="56876"/>
                  </a:lnTo>
                  <a:lnTo>
                    <a:pt x="26105" y="54542"/>
                  </a:lnTo>
                  <a:lnTo>
                    <a:pt x="25643" y="52234"/>
                  </a:lnTo>
                  <a:lnTo>
                    <a:pt x="25105" y="49952"/>
                  </a:lnTo>
                  <a:lnTo>
                    <a:pt x="24823" y="48824"/>
                  </a:lnTo>
                  <a:lnTo>
                    <a:pt x="24515" y="47670"/>
                  </a:lnTo>
                  <a:lnTo>
                    <a:pt x="24515" y="47670"/>
                  </a:lnTo>
                  <a:lnTo>
                    <a:pt x="24336" y="44131"/>
                  </a:lnTo>
                  <a:lnTo>
                    <a:pt x="24130" y="40721"/>
                  </a:lnTo>
                  <a:lnTo>
                    <a:pt x="23900" y="37516"/>
                  </a:lnTo>
                  <a:lnTo>
                    <a:pt x="23618" y="34464"/>
                  </a:lnTo>
                  <a:lnTo>
                    <a:pt x="23336" y="31567"/>
                  </a:lnTo>
                  <a:lnTo>
                    <a:pt x="23053" y="28823"/>
                  </a:lnTo>
                  <a:lnTo>
                    <a:pt x="22720" y="26233"/>
                  </a:lnTo>
                  <a:lnTo>
                    <a:pt x="22387" y="23797"/>
                  </a:lnTo>
                  <a:lnTo>
                    <a:pt x="22053" y="21515"/>
                  </a:lnTo>
                  <a:lnTo>
                    <a:pt x="21694" y="19361"/>
                  </a:lnTo>
                  <a:lnTo>
                    <a:pt x="21335" y="17361"/>
                  </a:lnTo>
                  <a:lnTo>
                    <a:pt x="20951" y="15489"/>
                  </a:lnTo>
                  <a:lnTo>
                    <a:pt x="20592" y="13745"/>
                  </a:lnTo>
                  <a:lnTo>
                    <a:pt x="20207" y="12130"/>
                  </a:lnTo>
                  <a:lnTo>
                    <a:pt x="19823" y="10617"/>
                  </a:lnTo>
                  <a:lnTo>
                    <a:pt x="19464" y="9232"/>
                  </a:lnTo>
                  <a:lnTo>
                    <a:pt x="19079" y="7975"/>
                  </a:lnTo>
                  <a:lnTo>
                    <a:pt x="18720" y="6822"/>
                  </a:lnTo>
                  <a:lnTo>
                    <a:pt x="18387" y="5770"/>
                  </a:lnTo>
                  <a:lnTo>
                    <a:pt x="18053" y="4821"/>
                  </a:lnTo>
                  <a:lnTo>
                    <a:pt x="17720" y="3975"/>
                  </a:lnTo>
                  <a:lnTo>
                    <a:pt x="17412" y="3232"/>
                  </a:lnTo>
                  <a:lnTo>
                    <a:pt x="17130" y="2565"/>
                  </a:lnTo>
                  <a:lnTo>
                    <a:pt x="16848" y="1975"/>
                  </a:lnTo>
                  <a:lnTo>
                    <a:pt x="16386" y="1078"/>
                  </a:lnTo>
                  <a:lnTo>
                    <a:pt x="16027" y="462"/>
                  </a:lnTo>
                  <a:lnTo>
                    <a:pt x="15822" y="103"/>
                  </a:lnTo>
                  <a:lnTo>
                    <a:pt x="15720"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50"/>
            <p:cNvSpPr/>
            <p:nvPr/>
          </p:nvSpPr>
          <p:spPr>
            <a:xfrm>
              <a:off x="4018899" y="4406938"/>
              <a:ext cx="189719" cy="132405"/>
            </a:xfrm>
            <a:custGeom>
              <a:avLst/>
              <a:gdLst/>
              <a:ahLst/>
              <a:cxnLst/>
              <a:rect l="l" t="t" r="r" b="b"/>
              <a:pathLst>
                <a:path w="10437" h="7284" extrusionOk="0">
                  <a:moveTo>
                    <a:pt x="5898" y="1"/>
                  </a:moveTo>
                  <a:lnTo>
                    <a:pt x="5539" y="668"/>
                  </a:lnTo>
                  <a:lnTo>
                    <a:pt x="5129" y="1437"/>
                  </a:lnTo>
                  <a:lnTo>
                    <a:pt x="4718" y="2283"/>
                  </a:lnTo>
                  <a:lnTo>
                    <a:pt x="4462" y="2719"/>
                  </a:lnTo>
                  <a:lnTo>
                    <a:pt x="4231" y="3129"/>
                  </a:lnTo>
                  <a:lnTo>
                    <a:pt x="3949" y="3565"/>
                  </a:lnTo>
                  <a:lnTo>
                    <a:pt x="3667" y="3950"/>
                  </a:lnTo>
                  <a:lnTo>
                    <a:pt x="3334" y="4334"/>
                  </a:lnTo>
                  <a:lnTo>
                    <a:pt x="3000" y="4693"/>
                  </a:lnTo>
                  <a:lnTo>
                    <a:pt x="2641" y="5001"/>
                  </a:lnTo>
                  <a:lnTo>
                    <a:pt x="2257" y="5258"/>
                  </a:lnTo>
                  <a:lnTo>
                    <a:pt x="2051" y="5386"/>
                  </a:lnTo>
                  <a:lnTo>
                    <a:pt x="1821" y="5488"/>
                  </a:lnTo>
                  <a:lnTo>
                    <a:pt x="1616" y="5565"/>
                  </a:lnTo>
                  <a:lnTo>
                    <a:pt x="1385" y="5642"/>
                  </a:lnTo>
                  <a:lnTo>
                    <a:pt x="949" y="5796"/>
                  </a:lnTo>
                  <a:lnTo>
                    <a:pt x="590" y="5924"/>
                  </a:lnTo>
                  <a:lnTo>
                    <a:pt x="333" y="6078"/>
                  </a:lnTo>
                  <a:lnTo>
                    <a:pt x="154" y="6206"/>
                  </a:lnTo>
                  <a:lnTo>
                    <a:pt x="26" y="6335"/>
                  </a:lnTo>
                  <a:lnTo>
                    <a:pt x="0" y="6411"/>
                  </a:lnTo>
                  <a:lnTo>
                    <a:pt x="0" y="6488"/>
                  </a:lnTo>
                  <a:lnTo>
                    <a:pt x="26" y="6540"/>
                  </a:lnTo>
                  <a:lnTo>
                    <a:pt x="51" y="6617"/>
                  </a:lnTo>
                  <a:lnTo>
                    <a:pt x="154" y="6745"/>
                  </a:lnTo>
                  <a:lnTo>
                    <a:pt x="359" y="6847"/>
                  </a:lnTo>
                  <a:lnTo>
                    <a:pt x="616" y="6950"/>
                  </a:lnTo>
                  <a:lnTo>
                    <a:pt x="949" y="7053"/>
                  </a:lnTo>
                  <a:lnTo>
                    <a:pt x="1359" y="7129"/>
                  </a:lnTo>
                  <a:lnTo>
                    <a:pt x="1821" y="7181"/>
                  </a:lnTo>
                  <a:lnTo>
                    <a:pt x="2359" y="7232"/>
                  </a:lnTo>
                  <a:lnTo>
                    <a:pt x="2975" y="7258"/>
                  </a:lnTo>
                  <a:lnTo>
                    <a:pt x="3641" y="7283"/>
                  </a:lnTo>
                  <a:lnTo>
                    <a:pt x="4103" y="7258"/>
                  </a:lnTo>
                  <a:lnTo>
                    <a:pt x="4513" y="7181"/>
                  </a:lnTo>
                  <a:lnTo>
                    <a:pt x="4898" y="7104"/>
                  </a:lnTo>
                  <a:lnTo>
                    <a:pt x="5257" y="6976"/>
                  </a:lnTo>
                  <a:lnTo>
                    <a:pt x="5564" y="6822"/>
                  </a:lnTo>
                  <a:lnTo>
                    <a:pt x="5872" y="6642"/>
                  </a:lnTo>
                  <a:lnTo>
                    <a:pt x="6154" y="6463"/>
                  </a:lnTo>
                  <a:lnTo>
                    <a:pt x="6411" y="6283"/>
                  </a:lnTo>
                  <a:lnTo>
                    <a:pt x="6898" y="5899"/>
                  </a:lnTo>
                  <a:lnTo>
                    <a:pt x="7129" y="5719"/>
                  </a:lnTo>
                  <a:lnTo>
                    <a:pt x="7385" y="5565"/>
                  </a:lnTo>
                  <a:lnTo>
                    <a:pt x="7616" y="5437"/>
                  </a:lnTo>
                  <a:lnTo>
                    <a:pt x="7847" y="5360"/>
                  </a:lnTo>
                  <a:lnTo>
                    <a:pt x="8103" y="5283"/>
                  </a:lnTo>
                  <a:lnTo>
                    <a:pt x="8385" y="5258"/>
                  </a:lnTo>
                  <a:lnTo>
                    <a:pt x="8642" y="5258"/>
                  </a:lnTo>
                  <a:lnTo>
                    <a:pt x="8924" y="5206"/>
                  </a:lnTo>
                  <a:lnTo>
                    <a:pt x="9154" y="5155"/>
                  </a:lnTo>
                  <a:lnTo>
                    <a:pt x="9411" y="5052"/>
                  </a:lnTo>
                  <a:lnTo>
                    <a:pt x="9616" y="4924"/>
                  </a:lnTo>
                  <a:lnTo>
                    <a:pt x="9821" y="4770"/>
                  </a:lnTo>
                  <a:lnTo>
                    <a:pt x="10001" y="4565"/>
                  </a:lnTo>
                  <a:lnTo>
                    <a:pt x="10154" y="4334"/>
                  </a:lnTo>
                  <a:lnTo>
                    <a:pt x="10283" y="4078"/>
                  </a:lnTo>
                  <a:lnTo>
                    <a:pt x="10360" y="3770"/>
                  </a:lnTo>
                  <a:lnTo>
                    <a:pt x="10411" y="3411"/>
                  </a:lnTo>
                  <a:lnTo>
                    <a:pt x="10437" y="3001"/>
                  </a:lnTo>
                  <a:lnTo>
                    <a:pt x="10411" y="2565"/>
                  </a:lnTo>
                  <a:lnTo>
                    <a:pt x="10334" y="2078"/>
                  </a:lnTo>
                  <a:lnTo>
                    <a:pt x="10231" y="1514"/>
                  </a:lnTo>
                  <a:lnTo>
                    <a:pt x="10078" y="924"/>
                  </a:lnTo>
                  <a:lnTo>
                    <a:pt x="9513" y="975"/>
                  </a:lnTo>
                  <a:lnTo>
                    <a:pt x="8539" y="975"/>
                  </a:lnTo>
                  <a:lnTo>
                    <a:pt x="8129" y="924"/>
                  </a:lnTo>
                  <a:lnTo>
                    <a:pt x="7744" y="847"/>
                  </a:lnTo>
                  <a:lnTo>
                    <a:pt x="7411" y="770"/>
                  </a:lnTo>
                  <a:lnTo>
                    <a:pt x="7103" y="693"/>
                  </a:lnTo>
                  <a:lnTo>
                    <a:pt x="6847" y="591"/>
                  </a:lnTo>
                  <a:lnTo>
                    <a:pt x="6616" y="488"/>
                  </a:lnTo>
                  <a:lnTo>
                    <a:pt x="6411" y="385"/>
                  </a:lnTo>
                  <a:lnTo>
                    <a:pt x="6103" y="180"/>
                  </a:lnTo>
                  <a:lnTo>
                    <a:pt x="5949" y="52"/>
                  </a:lnTo>
                  <a:lnTo>
                    <a:pt x="58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50"/>
            <p:cNvSpPr/>
            <p:nvPr/>
          </p:nvSpPr>
          <p:spPr>
            <a:xfrm>
              <a:off x="4145669" y="4453563"/>
              <a:ext cx="64348" cy="85780"/>
            </a:xfrm>
            <a:custGeom>
              <a:avLst/>
              <a:gdLst/>
              <a:ahLst/>
              <a:cxnLst/>
              <a:rect l="l" t="t" r="r" b="b"/>
              <a:pathLst>
                <a:path w="3540" h="4719" extrusionOk="0">
                  <a:moveTo>
                    <a:pt x="3437" y="0"/>
                  </a:moveTo>
                  <a:lnTo>
                    <a:pt x="1" y="1487"/>
                  </a:lnTo>
                  <a:lnTo>
                    <a:pt x="1309" y="4718"/>
                  </a:lnTo>
                  <a:lnTo>
                    <a:pt x="3386" y="4718"/>
                  </a:lnTo>
                  <a:lnTo>
                    <a:pt x="3437" y="4231"/>
                  </a:lnTo>
                  <a:lnTo>
                    <a:pt x="3514" y="3000"/>
                  </a:lnTo>
                  <a:lnTo>
                    <a:pt x="3539" y="2257"/>
                  </a:lnTo>
                  <a:lnTo>
                    <a:pt x="3539" y="1462"/>
                  </a:lnTo>
                  <a:lnTo>
                    <a:pt x="3514" y="692"/>
                  </a:lnTo>
                  <a:lnTo>
                    <a:pt x="34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50"/>
            <p:cNvSpPr/>
            <p:nvPr/>
          </p:nvSpPr>
          <p:spPr>
            <a:xfrm>
              <a:off x="3652532" y="1756150"/>
              <a:ext cx="62476" cy="90433"/>
            </a:xfrm>
            <a:custGeom>
              <a:avLst/>
              <a:gdLst/>
              <a:ahLst/>
              <a:cxnLst/>
              <a:rect l="l" t="t" r="r" b="b"/>
              <a:pathLst>
                <a:path w="3437" h="4975" extrusionOk="0">
                  <a:moveTo>
                    <a:pt x="1539" y="0"/>
                  </a:moveTo>
                  <a:lnTo>
                    <a:pt x="1334" y="26"/>
                  </a:lnTo>
                  <a:lnTo>
                    <a:pt x="1128" y="103"/>
                  </a:lnTo>
                  <a:lnTo>
                    <a:pt x="949" y="231"/>
                  </a:lnTo>
                  <a:lnTo>
                    <a:pt x="795" y="359"/>
                  </a:lnTo>
                  <a:lnTo>
                    <a:pt x="641" y="513"/>
                  </a:lnTo>
                  <a:lnTo>
                    <a:pt x="513" y="718"/>
                  </a:lnTo>
                  <a:lnTo>
                    <a:pt x="410" y="923"/>
                  </a:lnTo>
                  <a:lnTo>
                    <a:pt x="308" y="1129"/>
                  </a:lnTo>
                  <a:lnTo>
                    <a:pt x="231" y="1385"/>
                  </a:lnTo>
                  <a:lnTo>
                    <a:pt x="154" y="1616"/>
                  </a:lnTo>
                  <a:lnTo>
                    <a:pt x="51" y="2129"/>
                  </a:lnTo>
                  <a:lnTo>
                    <a:pt x="0" y="2616"/>
                  </a:lnTo>
                  <a:lnTo>
                    <a:pt x="26" y="3077"/>
                  </a:lnTo>
                  <a:lnTo>
                    <a:pt x="51" y="3334"/>
                  </a:lnTo>
                  <a:lnTo>
                    <a:pt x="77" y="3565"/>
                  </a:lnTo>
                  <a:lnTo>
                    <a:pt x="154" y="3795"/>
                  </a:lnTo>
                  <a:lnTo>
                    <a:pt x="231" y="4001"/>
                  </a:lnTo>
                  <a:lnTo>
                    <a:pt x="308" y="4206"/>
                  </a:lnTo>
                  <a:lnTo>
                    <a:pt x="436" y="4385"/>
                  </a:lnTo>
                  <a:lnTo>
                    <a:pt x="539" y="4539"/>
                  </a:lnTo>
                  <a:lnTo>
                    <a:pt x="692" y="4667"/>
                  </a:lnTo>
                  <a:lnTo>
                    <a:pt x="821" y="4795"/>
                  </a:lnTo>
                  <a:lnTo>
                    <a:pt x="975" y="4872"/>
                  </a:lnTo>
                  <a:lnTo>
                    <a:pt x="1154" y="4949"/>
                  </a:lnTo>
                  <a:lnTo>
                    <a:pt x="1308" y="4975"/>
                  </a:lnTo>
                  <a:lnTo>
                    <a:pt x="1487" y="4975"/>
                  </a:lnTo>
                  <a:lnTo>
                    <a:pt x="1667" y="4949"/>
                  </a:lnTo>
                  <a:lnTo>
                    <a:pt x="1846" y="4872"/>
                  </a:lnTo>
                  <a:lnTo>
                    <a:pt x="2026" y="4770"/>
                  </a:lnTo>
                  <a:lnTo>
                    <a:pt x="2282" y="4590"/>
                  </a:lnTo>
                  <a:lnTo>
                    <a:pt x="2513" y="4360"/>
                  </a:lnTo>
                  <a:lnTo>
                    <a:pt x="2718" y="4103"/>
                  </a:lnTo>
                  <a:lnTo>
                    <a:pt x="2923" y="3821"/>
                  </a:lnTo>
                  <a:lnTo>
                    <a:pt x="3103" y="3513"/>
                  </a:lnTo>
                  <a:lnTo>
                    <a:pt x="3231" y="3154"/>
                  </a:lnTo>
                  <a:lnTo>
                    <a:pt x="3359" y="2795"/>
                  </a:lnTo>
                  <a:lnTo>
                    <a:pt x="3411" y="2411"/>
                  </a:lnTo>
                  <a:lnTo>
                    <a:pt x="3436" y="2154"/>
                  </a:lnTo>
                  <a:lnTo>
                    <a:pt x="3436" y="1923"/>
                  </a:lnTo>
                  <a:lnTo>
                    <a:pt x="3411" y="1693"/>
                  </a:lnTo>
                  <a:lnTo>
                    <a:pt x="3359" y="1488"/>
                  </a:lnTo>
                  <a:lnTo>
                    <a:pt x="3282" y="1257"/>
                  </a:lnTo>
                  <a:lnTo>
                    <a:pt x="3205" y="1052"/>
                  </a:lnTo>
                  <a:lnTo>
                    <a:pt x="3103" y="872"/>
                  </a:lnTo>
                  <a:lnTo>
                    <a:pt x="2975" y="693"/>
                  </a:lnTo>
                  <a:lnTo>
                    <a:pt x="2846" y="513"/>
                  </a:lnTo>
                  <a:lnTo>
                    <a:pt x="2693" y="385"/>
                  </a:lnTo>
                  <a:lnTo>
                    <a:pt x="2513" y="257"/>
                  </a:lnTo>
                  <a:lnTo>
                    <a:pt x="2334" y="154"/>
                  </a:lnTo>
                  <a:lnTo>
                    <a:pt x="2154" y="77"/>
                  </a:lnTo>
                  <a:lnTo>
                    <a:pt x="1949" y="26"/>
                  </a:lnTo>
                  <a:lnTo>
                    <a:pt x="1744" y="0"/>
                  </a:lnTo>
                  <a:close/>
                </a:path>
              </a:pathLst>
            </a:custGeom>
            <a:solidFill>
              <a:srgbClr val="923D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50"/>
            <p:cNvSpPr/>
            <p:nvPr/>
          </p:nvSpPr>
          <p:spPr>
            <a:xfrm>
              <a:off x="3652532" y="1756150"/>
              <a:ext cx="62476" cy="90433"/>
            </a:xfrm>
            <a:custGeom>
              <a:avLst/>
              <a:gdLst/>
              <a:ahLst/>
              <a:cxnLst/>
              <a:rect l="l" t="t" r="r" b="b"/>
              <a:pathLst>
                <a:path w="3437" h="4975" fill="none" extrusionOk="0">
                  <a:moveTo>
                    <a:pt x="3411" y="2411"/>
                  </a:moveTo>
                  <a:lnTo>
                    <a:pt x="3411" y="2411"/>
                  </a:lnTo>
                  <a:lnTo>
                    <a:pt x="3359" y="2795"/>
                  </a:lnTo>
                  <a:lnTo>
                    <a:pt x="3231" y="3154"/>
                  </a:lnTo>
                  <a:lnTo>
                    <a:pt x="3103" y="3513"/>
                  </a:lnTo>
                  <a:lnTo>
                    <a:pt x="2923" y="3821"/>
                  </a:lnTo>
                  <a:lnTo>
                    <a:pt x="2718" y="4103"/>
                  </a:lnTo>
                  <a:lnTo>
                    <a:pt x="2513" y="4360"/>
                  </a:lnTo>
                  <a:lnTo>
                    <a:pt x="2282" y="4590"/>
                  </a:lnTo>
                  <a:lnTo>
                    <a:pt x="2026" y="4770"/>
                  </a:lnTo>
                  <a:lnTo>
                    <a:pt x="2026" y="4770"/>
                  </a:lnTo>
                  <a:lnTo>
                    <a:pt x="1846" y="4872"/>
                  </a:lnTo>
                  <a:lnTo>
                    <a:pt x="1667" y="4949"/>
                  </a:lnTo>
                  <a:lnTo>
                    <a:pt x="1487" y="4975"/>
                  </a:lnTo>
                  <a:lnTo>
                    <a:pt x="1308" y="4975"/>
                  </a:lnTo>
                  <a:lnTo>
                    <a:pt x="1154" y="4949"/>
                  </a:lnTo>
                  <a:lnTo>
                    <a:pt x="975" y="4872"/>
                  </a:lnTo>
                  <a:lnTo>
                    <a:pt x="821" y="4795"/>
                  </a:lnTo>
                  <a:lnTo>
                    <a:pt x="692" y="4667"/>
                  </a:lnTo>
                  <a:lnTo>
                    <a:pt x="539" y="4539"/>
                  </a:lnTo>
                  <a:lnTo>
                    <a:pt x="436" y="4385"/>
                  </a:lnTo>
                  <a:lnTo>
                    <a:pt x="308" y="4206"/>
                  </a:lnTo>
                  <a:lnTo>
                    <a:pt x="231" y="4001"/>
                  </a:lnTo>
                  <a:lnTo>
                    <a:pt x="154" y="3795"/>
                  </a:lnTo>
                  <a:lnTo>
                    <a:pt x="77" y="3565"/>
                  </a:lnTo>
                  <a:lnTo>
                    <a:pt x="51" y="3334"/>
                  </a:lnTo>
                  <a:lnTo>
                    <a:pt x="26" y="3077"/>
                  </a:lnTo>
                  <a:lnTo>
                    <a:pt x="26" y="3077"/>
                  </a:lnTo>
                  <a:lnTo>
                    <a:pt x="0" y="2616"/>
                  </a:lnTo>
                  <a:lnTo>
                    <a:pt x="51" y="2129"/>
                  </a:lnTo>
                  <a:lnTo>
                    <a:pt x="154" y="1616"/>
                  </a:lnTo>
                  <a:lnTo>
                    <a:pt x="231" y="1385"/>
                  </a:lnTo>
                  <a:lnTo>
                    <a:pt x="308" y="1129"/>
                  </a:lnTo>
                  <a:lnTo>
                    <a:pt x="410" y="923"/>
                  </a:lnTo>
                  <a:lnTo>
                    <a:pt x="513" y="718"/>
                  </a:lnTo>
                  <a:lnTo>
                    <a:pt x="641" y="513"/>
                  </a:lnTo>
                  <a:lnTo>
                    <a:pt x="795" y="359"/>
                  </a:lnTo>
                  <a:lnTo>
                    <a:pt x="949" y="231"/>
                  </a:lnTo>
                  <a:lnTo>
                    <a:pt x="1128" y="103"/>
                  </a:lnTo>
                  <a:lnTo>
                    <a:pt x="1334" y="26"/>
                  </a:lnTo>
                  <a:lnTo>
                    <a:pt x="1539" y="0"/>
                  </a:lnTo>
                  <a:lnTo>
                    <a:pt x="1539" y="0"/>
                  </a:lnTo>
                  <a:lnTo>
                    <a:pt x="1744" y="0"/>
                  </a:lnTo>
                  <a:lnTo>
                    <a:pt x="1949" y="26"/>
                  </a:lnTo>
                  <a:lnTo>
                    <a:pt x="2154" y="77"/>
                  </a:lnTo>
                  <a:lnTo>
                    <a:pt x="2334" y="154"/>
                  </a:lnTo>
                  <a:lnTo>
                    <a:pt x="2513" y="257"/>
                  </a:lnTo>
                  <a:lnTo>
                    <a:pt x="2693" y="385"/>
                  </a:lnTo>
                  <a:lnTo>
                    <a:pt x="2846" y="513"/>
                  </a:lnTo>
                  <a:lnTo>
                    <a:pt x="2975" y="693"/>
                  </a:lnTo>
                  <a:lnTo>
                    <a:pt x="3103" y="872"/>
                  </a:lnTo>
                  <a:lnTo>
                    <a:pt x="3205" y="1052"/>
                  </a:lnTo>
                  <a:lnTo>
                    <a:pt x="3282" y="1257"/>
                  </a:lnTo>
                  <a:lnTo>
                    <a:pt x="3359" y="1488"/>
                  </a:lnTo>
                  <a:lnTo>
                    <a:pt x="3411" y="1693"/>
                  </a:lnTo>
                  <a:lnTo>
                    <a:pt x="3436" y="1923"/>
                  </a:lnTo>
                  <a:lnTo>
                    <a:pt x="3436" y="2154"/>
                  </a:lnTo>
                  <a:lnTo>
                    <a:pt x="3411" y="24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50"/>
            <p:cNvSpPr/>
            <p:nvPr/>
          </p:nvSpPr>
          <p:spPr>
            <a:xfrm>
              <a:off x="3597527" y="1542200"/>
              <a:ext cx="381764" cy="430716"/>
            </a:xfrm>
            <a:custGeom>
              <a:avLst/>
              <a:gdLst/>
              <a:ahLst/>
              <a:cxnLst/>
              <a:rect l="l" t="t" r="r" b="b"/>
              <a:pathLst>
                <a:path w="21002" h="23695" extrusionOk="0">
                  <a:moveTo>
                    <a:pt x="10078" y="0"/>
                  </a:moveTo>
                  <a:lnTo>
                    <a:pt x="9411" y="52"/>
                  </a:lnTo>
                  <a:lnTo>
                    <a:pt x="8667" y="180"/>
                  </a:lnTo>
                  <a:lnTo>
                    <a:pt x="7847" y="359"/>
                  </a:lnTo>
                  <a:lnTo>
                    <a:pt x="7001" y="590"/>
                  </a:lnTo>
                  <a:lnTo>
                    <a:pt x="6565" y="744"/>
                  </a:lnTo>
                  <a:lnTo>
                    <a:pt x="6155" y="898"/>
                  </a:lnTo>
                  <a:lnTo>
                    <a:pt x="5693" y="1077"/>
                  </a:lnTo>
                  <a:lnTo>
                    <a:pt x="5257" y="1257"/>
                  </a:lnTo>
                  <a:lnTo>
                    <a:pt x="4847" y="1488"/>
                  </a:lnTo>
                  <a:lnTo>
                    <a:pt x="4411" y="1718"/>
                  </a:lnTo>
                  <a:lnTo>
                    <a:pt x="3975" y="1975"/>
                  </a:lnTo>
                  <a:lnTo>
                    <a:pt x="3565" y="2257"/>
                  </a:lnTo>
                  <a:lnTo>
                    <a:pt x="3180" y="2565"/>
                  </a:lnTo>
                  <a:lnTo>
                    <a:pt x="2795" y="2872"/>
                  </a:lnTo>
                  <a:lnTo>
                    <a:pt x="2411" y="3231"/>
                  </a:lnTo>
                  <a:lnTo>
                    <a:pt x="2077" y="3590"/>
                  </a:lnTo>
                  <a:lnTo>
                    <a:pt x="1744" y="3975"/>
                  </a:lnTo>
                  <a:lnTo>
                    <a:pt x="1411" y="4411"/>
                  </a:lnTo>
                  <a:lnTo>
                    <a:pt x="1129" y="4847"/>
                  </a:lnTo>
                  <a:lnTo>
                    <a:pt x="872" y="5308"/>
                  </a:lnTo>
                  <a:lnTo>
                    <a:pt x="641" y="5796"/>
                  </a:lnTo>
                  <a:lnTo>
                    <a:pt x="436" y="6334"/>
                  </a:lnTo>
                  <a:lnTo>
                    <a:pt x="282" y="6873"/>
                  </a:lnTo>
                  <a:lnTo>
                    <a:pt x="154" y="7462"/>
                  </a:lnTo>
                  <a:lnTo>
                    <a:pt x="52" y="8052"/>
                  </a:lnTo>
                  <a:lnTo>
                    <a:pt x="0" y="8693"/>
                  </a:lnTo>
                  <a:lnTo>
                    <a:pt x="257" y="8847"/>
                  </a:lnTo>
                  <a:lnTo>
                    <a:pt x="513" y="8950"/>
                  </a:lnTo>
                  <a:lnTo>
                    <a:pt x="795" y="9052"/>
                  </a:lnTo>
                  <a:lnTo>
                    <a:pt x="1077" y="9129"/>
                  </a:lnTo>
                  <a:lnTo>
                    <a:pt x="1359" y="9180"/>
                  </a:lnTo>
                  <a:lnTo>
                    <a:pt x="1616" y="9283"/>
                  </a:lnTo>
                  <a:lnTo>
                    <a:pt x="1847" y="9360"/>
                  </a:lnTo>
                  <a:lnTo>
                    <a:pt x="1949" y="9437"/>
                  </a:lnTo>
                  <a:lnTo>
                    <a:pt x="2052" y="9514"/>
                  </a:lnTo>
                  <a:lnTo>
                    <a:pt x="2000" y="10488"/>
                  </a:lnTo>
                  <a:lnTo>
                    <a:pt x="2000" y="11488"/>
                  </a:lnTo>
                  <a:lnTo>
                    <a:pt x="2052" y="12514"/>
                  </a:lnTo>
                  <a:lnTo>
                    <a:pt x="2103" y="13540"/>
                  </a:lnTo>
                  <a:lnTo>
                    <a:pt x="2180" y="14565"/>
                  </a:lnTo>
                  <a:lnTo>
                    <a:pt x="2282" y="15591"/>
                  </a:lnTo>
                  <a:lnTo>
                    <a:pt x="2411" y="16591"/>
                  </a:lnTo>
                  <a:lnTo>
                    <a:pt x="2565" y="17591"/>
                  </a:lnTo>
                  <a:lnTo>
                    <a:pt x="2718" y="18540"/>
                  </a:lnTo>
                  <a:lnTo>
                    <a:pt x="2872" y="19463"/>
                  </a:lnTo>
                  <a:lnTo>
                    <a:pt x="3052" y="20309"/>
                  </a:lnTo>
                  <a:lnTo>
                    <a:pt x="3257" y="21130"/>
                  </a:lnTo>
                  <a:lnTo>
                    <a:pt x="3436" y="21873"/>
                  </a:lnTo>
                  <a:lnTo>
                    <a:pt x="3642" y="22566"/>
                  </a:lnTo>
                  <a:lnTo>
                    <a:pt x="3821" y="23156"/>
                  </a:lnTo>
                  <a:lnTo>
                    <a:pt x="4026" y="23694"/>
                  </a:lnTo>
                  <a:lnTo>
                    <a:pt x="4565" y="23207"/>
                  </a:lnTo>
                  <a:lnTo>
                    <a:pt x="5154" y="22720"/>
                  </a:lnTo>
                  <a:lnTo>
                    <a:pt x="4949" y="22155"/>
                  </a:lnTo>
                  <a:lnTo>
                    <a:pt x="4744" y="21617"/>
                  </a:lnTo>
                  <a:lnTo>
                    <a:pt x="4462" y="20617"/>
                  </a:lnTo>
                  <a:lnTo>
                    <a:pt x="4231" y="19719"/>
                  </a:lnTo>
                  <a:lnTo>
                    <a:pt x="4052" y="18925"/>
                  </a:lnTo>
                  <a:lnTo>
                    <a:pt x="3949" y="18283"/>
                  </a:lnTo>
                  <a:lnTo>
                    <a:pt x="3898" y="17822"/>
                  </a:lnTo>
                  <a:lnTo>
                    <a:pt x="3872" y="17412"/>
                  </a:lnTo>
                  <a:lnTo>
                    <a:pt x="4001" y="17899"/>
                  </a:lnTo>
                  <a:lnTo>
                    <a:pt x="4154" y="18412"/>
                  </a:lnTo>
                  <a:lnTo>
                    <a:pt x="4360" y="19078"/>
                  </a:lnTo>
                  <a:lnTo>
                    <a:pt x="4667" y="19822"/>
                  </a:lnTo>
                  <a:lnTo>
                    <a:pt x="5001" y="20591"/>
                  </a:lnTo>
                  <a:lnTo>
                    <a:pt x="5206" y="21002"/>
                  </a:lnTo>
                  <a:lnTo>
                    <a:pt x="5437" y="21386"/>
                  </a:lnTo>
                  <a:lnTo>
                    <a:pt x="5667" y="21771"/>
                  </a:lnTo>
                  <a:lnTo>
                    <a:pt x="5924" y="22130"/>
                  </a:lnTo>
                  <a:lnTo>
                    <a:pt x="6821" y="21463"/>
                  </a:lnTo>
                  <a:lnTo>
                    <a:pt x="7796" y="20822"/>
                  </a:lnTo>
                  <a:lnTo>
                    <a:pt x="8770" y="20232"/>
                  </a:lnTo>
                  <a:lnTo>
                    <a:pt x="9796" y="19668"/>
                  </a:lnTo>
                  <a:lnTo>
                    <a:pt x="10796" y="19181"/>
                  </a:lnTo>
                  <a:lnTo>
                    <a:pt x="11821" y="18719"/>
                  </a:lnTo>
                  <a:lnTo>
                    <a:pt x="12847" y="18309"/>
                  </a:lnTo>
                  <a:lnTo>
                    <a:pt x="13822" y="17950"/>
                  </a:lnTo>
                  <a:lnTo>
                    <a:pt x="14796" y="17668"/>
                  </a:lnTo>
                  <a:lnTo>
                    <a:pt x="15745" y="17437"/>
                  </a:lnTo>
                  <a:lnTo>
                    <a:pt x="16642" y="17258"/>
                  </a:lnTo>
                  <a:lnTo>
                    <a:pt x="17488" y="17155"/>
                  </a:lnTo>
                  <a:lnTo>
                    <a:pt x="17873" y="17130"/>
                  </a:lnTo>
                  <a:lnTo>
                    <a:pt x="18642" y="17130"/>
                  </a:lnTo>
                  <a:lnTo>
                    <a:pt x="18976" y="17155"/>
                  </a:lnTo>
                  <a:lnTo>
                    <a:pt x="19309" y="17206"/>
                  </a:lnTo>
                  <a:lnTo>
                    <a:pt x="19617" y="17283"/>
                  </a:lnTo>
                  <a:lnTo>
                    <a:pt x="19899" y="17360"/>
                  </a:lnTo>
                  <a:lnTo>
                    <a:pt x="20181" y="17489"/>
                  </a:lnTo>
                  <a:lnTo>
                    <a:pt x="20335" y="16976"/>
                  </a:lnTo>
                  <a:lnTo>
                    <a:pt x="20489" y="16463"/>
                  </a:lnTo>
                  <a:lnTo>
                    <a:pt x="20617" y="15950"/>
                  </a:lnTo>
                  <a:lnTo>
                    <a:pt x="20745" y="15412"/>
                  </a:lnTo>
                  <a:lnTo>
                    <a:pt x="20822" y="14873"/>
                  </a:lnTo>
                  <a:lnTo>
                    <a:pt x="20899" y="14335"/>
                  </a:lnTo>
                  <a:lnTo>
                    <a:pt x="20950" y="13796"/>
                  </a:lnTo>
                  <a:lnTo>
                    <a:pt x="20976" y="13232"/>
                  </a:lnTo>
                  <a:lnTo>
                    <a:pt x="21001" y="12668"/>
                  </a:lnTo>
                  <a:lnTo>
                    <a:pt x="21001" y="12104"/>
                  </a:lnTo>
                  <a:lnTo>
                    <a:pt x="20976" y="11540"/>
                  </a:lnTo>
                  <a:lnTo>
                    <a:pt x="20925" y="10975"/>
                  </a:lnTo>
                  <a:lnTo>
                    <a:pt x="20873" y="10437"/>
                  </a:lnTo>
                  <a:lnTo>
                    <a:pt x="20771" y="9873"/>
                  </a:lnTo>
                  <a:lnTo>
                    <a:pt x="20694" y="9309"/>
                  </a:lnTo>
                  <a:lnTo>
                    <a:pt x="20566" y="8770"/>
                  </a:lnTo>
                  <a:lnTo>
                    <a:pt x="20437" y="8232"/>
                  </a:lnTo>
                  <a:lnTo>
                    <a:pt x="20283" y="7693"/>
                  </a:lnTo>
                  <a:lnTo>
                    <a:pt x="20104" y="7180"/>
                  </a:lnTo>
                  <a:lnTo>
                    <a:pt x="19924" y="6642"/>
                  </a:lnTo>
                  <a:lnTo>
                    <a:pt x="19719" y="6155"/>
                  </a:lnTo>
                  <a:lnTo>
                    <a:pt x="19489" y="5667"/>
                  </a:lnTo>
                  <a:lnTo>
                    <a:pt x="19258" y="5180"/>
                  </a:lnTo>
                  <a:lnTo>
                    <a:pt x="19001" y="4719"/>
                  </a:lnTo>
                  <a:lnTo>
                    <a:pt x="18745" y="4283"/>
                  </a:lnTo>
                  <a:lnTo>
                    <a:pt x="18463" y="3847"/>
                  </a:lnTo>
                  <a:lnTo>
                    <a:pt x="18155" y="3462"/>
                  </a:lnTo>
                  <a:lnTo>
                    <a:pt x="17822" y="3078"/>
                  </a:lnTo>
                  <a:lnTo>
                    <a:pt x="17514" y="2693"/>
                  </a:lnTo>
                  <a:lnTo>
                    <a:pt x="17155" y="2360"/>
                  </a:lnTo>
                  <a:lnTo>
                    <a:pt x="16796" y="2052"/>
                  </a:lnTo>
                  <a:lnTo>
                    <a:pt x="16411" y="1744"/>
                  </a:lnTo>
                  <a:lnTo>
                    <a:pt x="16104" y="1539"/>
                  </a:lnTo>
                  <a:lnTo>
                    <a:pt x="15796" y="1334"/>
                  </a:lnTo>
                  <a:lnTo>
                    <a:pt x="15463" y="1154"/>
                  </a:lnTo>
                  <a:lnTo>
                    <a:pt x="15129" y="1000"/>
                  </a:lnTo>
                  <a:lnTo>
                    <a:pt x="14437" y="693"/>
                  </a:lnTo>
                  <a:lnTo>
                    <a:pt x="13719" y="436"/>
                  </a:lnTo>
                  <a:lnTo>
                    <a:pt x="12975" y="257"/>
                  </a:lnTo>
                  <a:lnTo>
                    <a:pt x="12206" y="103"/>
                  </a:lnTo>
                  <a:lnTo>
                    <a:pt x="11437" y="26"/>
                  </a:lnTo>
                  <a:lnTo>
                    <a:pt x="1066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50"/>
            <p:cNvSpPr/>
            <p:nvPr/>
          </p:nvSpPr>
          <p:spPr>
            <a:xfrm>
              <a:off x="3597527" y="1542200"/>
              <a:ext cx="381764" cy="430716"/>
            </a:xfrm>
            <a:custGeom>
              <a:avLst/>
              <a:gdLst/>
              <a:ahLst/>
              <a:cxnLst/>
              <a:rect l="l" t="t" r="r" b="b"/>
              <a:pathLst>
                <a:path w="21002" h="23695" fill="none" extrusionOk="0">
                  <a:moveTo>
                    <a:pt x="20181" y="17489"/>
                  </a:moveTo>
                  <a:lnTo>
                    <a:pt x="20181" y="17489"/>
                  </a:lnTo>
                  <a:lnTo>
                    <a:pt x="19899" y="17360"/>
                  </a:lnTo>
                  <a:lnTo>
                    <a:pt x="19617" y="17283"/>
                  </a:lnTo>
                  <a:lnTo>
                    <a:pt x="19309" y="17206"/>
                  </a:lnTo>
                  <a:lnTo>
                    <a:pt x="18976" y="17155"/>
                  </a:lnTo>
                  <a:lnTo>
                    <a:pt x="18642" y="17130"/>
                  </a:lnTo>
                  <a:lnTo>
                    <a:pt x="18258" y="17130"/>
                  </a:lnTo>
                  <a:lnTo>
                    <a:pt x="17873" y="17130"/>
                  </a:lnTo>
                  <a:lnTo>
                    <a:pt x="17488" y="17155"/>
                  </a:lnTo>
                  <a:lnTo>
                    <a:pt x="16642" y="17258"/>
                  </a:lnTo>
                  <a:lnTo>
                    <a:pt x="15745" y="17437"/>
                  </a:lnTo>
                  <a:lnTo>
                    <a:pt x="14796" y="17668"/>
                  </a:lnTo>
                  <a:lnTo>
                    <a:pt x="13822" y="17950"/>
                  </a:lnTo>
                  <a:lnTo>
                    <a:pt x="12847" y="18309"/>
                  </a:lnTo>
                  <a:lnTo>
                    <a:pt x="11821" y="18719"/>
                  </a:lnTo>
                  <a:lnTo>
                    <a:pt x="10796" y="19181"/>
                  </a:lnTo>
                  <a:lnTo>
                    <a:pt x="9796" y="19668"/>
                  </a:lnTo>
                  <a:lnTo>
                    <a:pt x="8770" y="20232"/>
                  </a:lnTo>
                  <a:lnTo>
                    <a:pt x="7796" y="20822"/>
                  </a:lnTo>
                  <a:lnTo>
                    <a:pt x="6821" y="21463"/>
                  </a:lnTo>
                  <a:lnTo>
                    <a:pt x="5924" y="22130"/>
                  </a:lnTo>
                  <a:lnTo>
                    <a:pt x="5924" y="22130"/>
                  </a:lnTo>
                  <a:lnTo>
                    <a:pt x="5667" y="21771"/>
                  </a:lnTo>
                  <a:lnTo>
                    <a:pt x="5437" y="21386"/>
                  </a:lnTo>
                  <a:lnTo>
                    <a:pt x="5206" y="21002"/>
                  </a:lnTo>
                  <a:lnTo>
                    <a:pt x="5001" y="20591"/>
                  </a:lnTo>
                  <a:lnTo>
                    <a:pt x="4667" y="19822"/>
                  </a:lnTo>
                  <a:lnTo>
                    <a:pt x="4360" y="19078"/>
                  </a:lnTo>
                  <a:lnTo>
                    <a:pt x="4154" y="18412"/>
                  </a:lnTo>
                  <a:lnTo>
                    <a:pt x="4001" y="17899"/>
                  </a:lnTo>
                  <a:lnTo>
                    <a:pt x="3872" y="17412"/>
                  </a:lnTo>
                  <a:lnTo>
                    <a:pt x="3872" y="17412"/>
                  </a:lnTo>
                  <a:lnTo>
                    <a:pt x="3898" y="17822"/>
                  </a:lnTo>
                  <a:lnTo>
                    <a:pt x="3949" y="18283"/>
                  </a:lnTo>
                  <a:lnTo>
                    <a:pt x="4052" y="18925"/>
                  </a:lnTo>
                  <a:lnTo>
                    <a:pt x="4231" y="19719"/>
                  </a:lnTo>
                  <a:lnTo>
                    <a:pt x="4462" y="20617"/>
                  </a:lnTo>
                  <a:lnTo>
                    <a:pt x="4744" y="21617"/>
                  </a:lnTo>
                  <a:lnTo>
                    <a:pt x="4949" y="22155"/>
                  </a:lnTo>
                  <a:lnTo>
                    <a:pt x="5154" y="22720"/>
                  </a:lnTo>
                  <a:lnTo>
                    <a:pt x="5154" y="22720"/>
                  </a:lnTo>
                  <a:lnTo>
                    <a:pt x="4565" y="23207"/>
                  </a:lnTo>
                  <a:lnTo>
                    <a:pt x="4026" y="23694"/>
                  </a:lnTo>
                  <a:lnTo>
                    <a:pt x="4026" y="23694"/>
                  </a:lnTo>
                  <a:lnTo>
                    <a:pt x="3821" y="23156"/>
                  </a:lnTo>
                  <a:lnTo>
                    <a:pt x="3642" y="22566"/>
                  </a:lnTo>
                  <a:lnTo>
                    <a:pt x="3436" y="21873"/>
                  </a:lnTo>
                  <a:lnTo>
                    <a:pt x="3257" y="21130"/>
                  </a:lnTo>
                  <a:lnTo>
                    <a:pt x="3052" y="20309"/>
                  </a:lnTo>
                  <a:lnTo>
                    <a:pt x="2872" y="19463"/>
                  </a:lnTo>
                  <a:lnTo>
                    <a:pt x="2718" y="18540"/>
                  </a:lnTo>
                  <a:lnTo>
                    <a:pt x="2565" y="17591"/>
                  </a:lnTo>
                  <a:lnTo>
                    <a:pt x="2411" y="16591"/>
                  </a:lnTo>
                  <a:lnTo>
                    <a:pt x="2282" y="15591"/>
                  </a:lnTo>
                  <a:lnTo>
                    <a:pt x="2180" y="14565"/>
                  </a:lnTo>
                  <a:lnTo>
                    <a:pt x="2103" y="13540"/>
                  </a:lnTo>
                  <a:lnTo>
                    <a:pt x="2052" y="12514"/>
                  </a:lnTo>
                  <a:lnTo>
                    <a:pt x="2000" y="11488"/>
                  </a:lnTo>
                  <a:lnTo>
                    <a:pt x="2000" y="10488"/>
                  </a:lnTo>
                  <a:lnTo>
                    <a:pt x="2052" y="9514"/>
                  </a:lnTo>
                  <a:lnTo>
                    <a:pt x="2052" y="9514"/>
                  </a:lnTo>
                  <a:lnTo>
                    <a:pt x="1949" y="9437"/>
                  </a:lnTo>
                  <a:lnTo>
                    <a:pt x="1847" y="9360"/>
                  </a:lnTo>
                  <a:lnTo>
                    <a:pt x="1616" y="9283"/>
                  </a:lnTo>
                  <a:lnTo>
                    <a:pt x="1359" y="9180"/>
                  </a:lnTo>
                  <a:lnTo>
                    <a:pt x="1077" y="9129"/>
                  </a:lnTo>
                  <a:lnTo>
                    <a:pt x="795" y="9052"/>
                  </a:lnTo>
                  <a:lnTo>
                    <a:pt x="513" y="8950"/>
                  </a:lnTo>
                  <a:lnTo>
                    <a:pt x="257" y="8847"/>
                  </a:lnTo>
                  <a:lnTo>
                    <a:pt x="0" y="8693"/>
                  </a:lnTo>
                  <a:lnTo>
                    <a:pt x="0" y="8693"/>
                  </a:lnTo>
                  <a:lnTo>
                    <a:pt x="52" y="8052"/>
                  </a:lnTo>
                  <a:lnTo>
                    <a:pt x="154" y="7462"/>
                  </a:lnTo>
                  <a:lnTo>
                    <a:pt x="282" y="6873"/>
                  </a:lnTo>
                  <a:lnTo>
                    <a:pt x="436" y="6334"/>
                  </a:lnTo>
                  <a:lnTo>
                    <a:pt x="641" y="5796"/>
                  </a:lnTo>
                  <a:lnTo>
                    <a:pt x="872" y="5308"/>
                  </a:lnTo>
                  <a:lnTo>
                    <a:pt x="1129" y="4847"/>
                  </a:lnTo>
                  <a:lnTo>
                    <a:pt x="1411" y="4411"/>
                  </a:lnTo>
                  <a:lnTo>
                    <a:pt x="1744" y="3975"/>
                  </a:lnTo>
                  <a:lnTo>
                    <a:pt x="2077" y="3590"/>
                  </a:lnTo>
                  <a:lnTo>
                    <a:pt x="2411" y="3231"/>
                  </a:lnTo>
                  <a:lnTo>
                    <a:pt x="2795" y="2872"/>
                  </a:lnTo>
                  <a:lnTo>
                    <a:pt x="3180" y="2565"/>
                  </a:lnTo>
                  <a:lnTo>
                    <a:pt x="3565" y="2257"/>
                  </a:lnTo>
                  <a:lnTo>
                    <a:pt x="3975" y="1975"/>
                  </a:lnTo>
                  <a:lnTo>
                    <a:pt x="4411" y="1718"/>
                  </a:lnTo>
                  <a:lnTo>
                    <a:pt x="4847" y="1488"/>
                  </a:lnTo>
                  <a:lnTo>
                    <a:pt x="5257" y="1257"/>
                  </a:lnTo>
                  <a:lnTo>
                    <a:pt x="5693" y="1077"/>
                  </a:lnTo>
                  <a:lnTo>
                    <a:pt x="6155" y="898"/>
                  </a:lnTo>
                  <a:lnTo>
                    <a:pt x="6565" y="744"/>
                  </a:lnTo>
                  <a:lnTo>
                    <a:pt x="7001" y="590"/>
                  </a:lnTo>
                  <a:lnTo>
                    <a:pt x="7847" y="359"/>
                  </a:lnTo>
                  <a:lnTo>
                    <a:pt x="8667" y="180"/>
                  </a:lnTo>
                  <a:lnTo>
                    <a:pt x="9411" y="52"/>
                  </a:lnTo>
                  <a:lnTo>
                    <a:pt x="10078" y="0"/>
                  </a:lnTo>
                  <a:lnTo>
                    <a:pt x="10668" y="0"/>
                  </a:lnTo>
                  <a:lnTo>
                    <a:pt x="10668" y="0"/>
                  </a:lnTo>
                  <a:lnTo>
                    <a:pt x="11437" y="26"/>
                  </a:lnTo>
                  <a:lnTo>
                    <a:pt x="12206" y="103"/>
                  </a:lnTo>
                  <a:lnTo>
                    <a:pt x="12975" y="257"/>
                  </a:lnTo>
                  <a:lnTo>
                    <a:pt x="13719" y="436"/>
                  </a:lnTo>
                  <a:lnTo>
                    <a:pt x="14437" y="693"/>
                  </a:lnTo>
                  <a:lnTo>
                    <a:pt x="15129" y="1000"/>
                  </a:lnTo>
                  <a:lnTo>
                    <a:pt x="15463" y="1154"/>
                  </a:lnTo>
                  <a:lnTo>
                    <a:pt x="15796" y="1334"/>
                  </a:lnTo>
                  <a:lnTo>
                    <a:pt x="16104" y="1539"/>
                  </a:lnTo>
                  <a:lnTo>
                    <a:pt x="16411" y="1744"/>
                  </a:lnTo>
                  <a:lnTo>
                    <a:pt x="16411" y="1744"/>
                  </a:lnTo>
                  <a:lnTo>
                    <a:pt x="16796" y="2052"/>
                  </a:lnTo>
                  <a:lnTo>
                    <a:pt x="17155" y="2360"/>
                  </a:lnTo>
                  <a:lnTo>
                    <a:pt x="17514" y="2693"/>
                  </a:lnTo>
                  <a:lnTo>
                    <a:pt x="17822" y="3078"/>
                  </a:lnTo>
                  <a:lnTo>
                    <a:pt x="18155" y="3462"/>
                  </a:lnTo>
                  <a:lnTo>
                    <a:pt x="18463" y="3847"/>
                  </a:lnTo>
                  <a:lnTo>
                    <a:pt x="18745" y="4283"/>
                  </a:lnTo>
                  <a:lnTo>
                    <a:pt x="19001" y="4719"/>
                  </a:lnTo>
                  <a:lnTo>
                    <a:pt x="19258" y="5180"/>
                  </a:lnTo>
                  <a:lnTo>
                    <a:pt x="19489" y="5667"/>
                  </a:lnTo>
                  <a:lnTo>
                    <a:pt x="19719" y="6155"/>
                  </a:lnTo>
                  <a:lnTo>
                    <a:pt x="19924" y="6642"/>
                  </a:lnTo>
                  <a:lnTo>
                    <a:pt x="20104" y="7180"/>
                  </a:lnTo>
                  <a:lnTo>
                    <a:pt x="20283" y="7693"/>
                  </a:lnTo>
                  <a:lnTo>
                    <a:pt x="20437" y="8232"/>
                  </a:lnTo>
                  <a:lnTo>
                    <a:pt x="20566" y="8770"/>
                  </a:lnTo>
                  <a:lnTo>
                    <a:pt x="20694" y="9309"/>
                  </a:lnTo>
                  <a:lnTo>
                    <a:pt x="20771" y="9873"/>
                  </a:lnTo>
                  <a:lnTo>
                    <a:pt x="20873" y="10437"/>
                  </a:lnTo>
                  <a:lnTo>
                    <a:pt x="20925" y="10975"/>
                  </a:lnTo>
                  <a:lnTo>
                    <a:pt x="20976" y="11540"/>
                  </a:lnTo>
                  <a:lnTo>
                    <a:pt x="21001" y="12104"/>
                  </a:lnTo>
                  <a:lnTo>
                    <a:pt x="21001" y="12668"/>
                  </a:lnTo>
                  <a:lnTo>
                    <a:pt x="20976" y="13232"/>
                  </a:lnTo>
                  <a:lnTo>
                    <a:pt x="20950" y="13796"/>
                  </a:lnTo>
                  <a:lnTo>
                    <a:pt x="20899" y="14335"/>
                  </a:lnTo>
                  <a:lnTo>
                    <a:pt x="20822" y="14873"/>
                  </a:lnTo>
                  <a:lnTo>
                    <a:pt x="20745" y="15412"/>
                  </a:lnTo>
                  <a:lnTo>
                    <a:pt x="20617" y="15950"/>
                  </a:lnTo>
                  <a:lnTo>
                    <a:pt x="20489" y="16463"/>
                  </a:lnTo>
                  <a:lnTo>
                    <a:pt x="20335" y="16976"/>
                  </a:lnTo>
                  <a:lnTo>
                    <a:pt x="20181" y="1748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50"/>
            <p:cNvSpPr/>
            <p:nvPr/>
          </p:nvSpPr>
          <p:spPr>
            <a:xfrm>
              <a:off x="3597527" y="1542200"/>
              <a:ext cx="381764" cy="430716"/>
            </a:xfrm>
            <a:custGeom>
              <a:avLst/>
              <a:gdLst/>
              <a:ahLst/>
              <a:cxnLst/>
              <a:rect l="l" t="t" r="r" b="b"/>
              <a:pathLst>
                <a:path w="21002" h="23695" extrusionOk="0">
                  <a:moveTo>
                    <a:pt x="9950" y="0"/>
                  </a:moveTo>
                  <a:lnTo>
                    <a:pt x="9257" y="77"/>
                  </a:lnTo>
                  <a:lnTo>
                    <a:pt x="8514" y="206"/>
                  </a:lnTo>
                  <a:lnTo>
                    <a:pt x="7719" y="385"/>
                  </a:lnTo>
                  <a:lnTo>
                    <a:pt x="6872" y="641"/>
                  </a:lnTo>
                  <a:lnTo>
                    <a:pt x="6437" y="770"/>
                  </a:lnTo>
                  <a:lnTo>
                    <a:pt x="6026" y="949"/>
                  </a:lnTo>
                  <a:lnTo>
                    <a:pt x="5590" y="1129"/>
                  </a:lnTo>
                  <a:lnTo>
                    <a:pt x="5154" y="1334"/>
                  </a:lnTo>
                  <a:lnTo>
                    <a:pt x="4719" y="1539"/>
                  </a:lnTo>
                  <a:lnTo>
                    <a:pt x="4308" y="1770"/>
                  </a:lnTo>
                  <a:lnTo>
                    <a:pt x="3898" y="2026"/>
                  </a:lnTo>
                  <a:lnTo>
                    <a:pt x="3488" y="2308"/>
                  </a:lnTo>
                  <a:lnTo>
                    <a:pt x="3103" y="2616"/>
                  </a:lnTo>
                  <a:lnTo>
                    <a:pt x="2718" y="2949"/>
                  </a:lnTo>
                  <a:lnTo>
                    <a:pt x="2359" y="3283"/>
                  </a:lnTo>
                  <a:lnTo>
                    <a:pt x="2026" y="3642"/>
                  </a:lnTo>
                  <a:lnTo>
                    <a:pt x="1693" y="4026"/>
                  </a:lnTo>
                  <a:lnTo>
                    <a:pt x="1385" y="4462"/>
                  </a:lnTo>
                  <a:lnTo>
                    <a:pt x="1103" y="4898"/>
                  </a:lnTo>
                  <a:lnTo>
                    <a:pt x="847" y="5360"/>
                  </a:lnTo>
                  <a:lnTo>
                    <a:pt x="641" y="5847"/>
                  </a:lnTo>
                  <a:lnTo>
                    <a:pt x="436" y="6360"/>
                  </a:lnTo>
                  <a:lnTo>
                    <a:pt x="282" y="6898"/>
                  </a:lnTo>
                  <a:lnTo>
                    <a:pt x="154" y="7462"/>
                  </a:lnTo>
                  <a:lnTo>
                    <a:pt x="52" y="8052"/>
                  </a:lnTo>
                  <a:lnTo>
                    <a:pt x="0" y="8693"/>
                  </a:lnTo>
                  <a:lnTo>
                    <a:pt x="257" y="8847"/>
                  </a:lnTo>
                  <a:lnTo>
                    <a:pt x="513" y="8950"/>
                  </a:lnTo>
                  <a:lnTo>
                    <a:pt x="795" y="9052"/>
                  </a:lnTo>
                  <a:lnTo>
                    <a:pt x="1077" y="9129"/>
                  </a:lnTo>
                  <a:lnTo>
                    <a:pt x="1359" y="9180"/>
                  </a:lnTo>
                  <a:lnTo>
                    <a:pt x="1616" y="9283"/>
                  </a:lnTo>
                  <a:lnTo>
                    <a:pt x="1847" y="9360"/>
                  </a:lnTo>
                  <a:lnTo>
                    <a:pt x="1949" y="9437"/>
                  </a:lnTo>
                  <a:lnTo>
                    <a:pt x="2052" y="9514"/>
                  </a:lnTo>
                  <a:lnTo>
                    <a:pt x="2026" y="10206"/>
                  </a:lnTo>
                  <a:lnTo>
                    <a:pt x="2000" y="10898"/>
                  </a:lnTo>
                  <a:lnTo>
                    <a:pt x="2026" y="11822"/>
                  </a:lnTo>
                  <a:lnTo>
                    <a:pt x="2052" y="12770"/>
                  </a:lnTo>
                  <a:lnTo>
                    <a:pt x="2103" y="13693"/>
                  </a:lnTo>
                  <a:lnTo>
                    <a:pt x="2180" y="14642"/>
                  </a:lnTo>
                  <a:lnTo>
                    <a:pt x="2282" y="15565"/>
                  </a:lnTo>
                  <a:lnTo>
                    <a:pt x="2411" y="16489"/>
                  </a:lnTo>
                  <a:lnTo>
                    <a:pt x="2539" y="17386"/>
                  </a:lnTo>
                  <a:lnTo>
                    <a:pt x="2667" y="18258"/>
                  </a:lnTo>
                  <a:lnTo>
                    <a:pt x="2821" y="19104"/>
                  </a:lnTo>
                  <a:lnTo>
                    <a:pt x="2975" y="19925"/>
                  </a:lnTo>
                  <a:lnTo>
                    <a:pt x="3154" y="20694"/>
                  </a:lnTo>
                  <a:lnTo>
                    <a:pt x="3308" y="21412"/>
                  </a:lnTo>
                  <a:lnTo>
                    <a:pt x="3488" y="22079"/>
                  </a:lnTo>
                  <a:lnTo>
                    <a:pt x="3667" y="22668"/>
                  </a:lnTo>
                  <a:lnTo>
                    <a:pt x="3847" y="23207"/>
                  </a:lnTo>
                  <a:lnTo>
                    <a:pt x="4026" y="23694"/>
                  </a:lnTo>
                  <a:lnTo>
                    <a:pt x="4565" y="23207"/>
                  </a:lnTo>
                  <a:lnTo>
                    <a:pt x="5154" y="22720"/>
                  </a:lnTo>
                  <a:lnTo>
                    <a:pt x="4949" y="22155"/>
                  </a:lnTo>
                  <a:lnTo>
                    <a:pt x="4744" y="21617"/>
                  </a:lnTo>
                  <a:lnTo>
                    <a:pt x="4462" y="20617"/>
                  </a:lnTo>
                  <a:lnTo>
                    <a:pt x="4231" y="19719"/>
                  </a:lnTo>
                  <a:lnTo>
                    <a:pt x="4052" y="18925"/>
                  </a:lnTo>
                  <a:lnTo>
                    <a:pt x="3949" y="18283"/>
                  </a:lnTo>
                  <a:lnTo>
                    <a:pt x="3898" y="17822"/>
                  </a:lnTo>
                  <a:lnTo>
                    <a:pt x="3872" y="17412"/>
                  </a:lnTo>
                  <a:lnTo>
                    <a:pt x="4001" y="17899"/>
                  </a:lnTo>
                  <a:lnTo>
                    <a:pt x="4154" y="18412"/>
                  </a:lnTo>
                  <a:lnTo>
                    <a:pt x="4360" y="19078"/>
                  </a:lnTo>
                  <a:lnTo>
                    <a:pt x="4667" y="19822"/>
                  </a:lnTo>
                  <a:lnTo>
                    <a:pt x="5001" y="20591"/>
                  </a:lnTo>
                  <a:lnTo>
                    <a:pt x="5206" y="21002"/>
                  </a:lnTo>
                  <a:lnTo>
                    <a:pt x="5437" y="21386"/>
                  </a:lnTo>
                  <a:lnTo>
                    <a:pt x="5667" y="21771"/>
                  </a:lnTo>
                  <a:lnTo>
                    <a:pt x="5924" y="22130"/>
                  </a:lnTo>
                  <a:lnTo>
                    <a:pt x="6642" y="21566"/>
                  </a:lnTo>
                  <a:lnTo>
                    <a:pt x="7411" y="21053"/>
                  </a:lnTo>
                  <a:lnTo>
                    <a:pt x="8206" y="20566"/>
                  </a:lnTo>
                  <a:lnTo>
                    <a:pt x="9026" y="20104"/>
                  </a:lnTo>
                  <a:lnTo>
                    <a:pt x="9821" y="19643"/>
                  </a:lnTo>
                  <a:lnTo>
                    <a:pt x="10668" y="19232"/>
                  </a:lnTo>
                  <a:lnTo>
                    <a:pt x="11488" y="18873"/>
                  </a:lnTo>
                  <a:lnTo>
                    <a:pt x="12309" y="18514"/>
                  </a:lnTo>
                  <a:lnTo>
                    <a:pt x="13129" y="18207"/>
                  </a:lnTo>
                  <a:lnTo>
                    <a:pt x="13924" y="17924"/>
                  </a:lnTo>
                  <a:lnTo>
                    <a:pt x="14719" y="17694"/>
                  </a:lnTo>
                  <a:lnTo>
                    <a:pt x="15488" y="17489"/>
                  </a:lnTo>
                  <a:lnTo>
                    <a:pt x="16206" y="17335"/>
                  </a:lnTo>
                  <a:lnTo>
                    <a:pt x="16924" y="17206"/>
                  </a:lnTo>
                  <a:lnTo>
                    <a:pt x="17591" y="17155"/>
                  </a:lnTo>
                  <a:lnTo>
                    <a:pt x="18232" y="17130"/>
                  </a:lnTo>
                  <a:lnTo>
                    <a:pt x="18796" y="17155"/>
                  </a:lnTo>
                  <a:lnTo>
                    <a:pt x="19309" y="17206"/>
                  </a:lnTo>
                  <a:lnTo>
                    <a:pt x="19771" y="17309"/>
                  </a:lnTo>
                  <a:lnTo>
                    <a:pt x="19976" y="17386"/>
                  </a:lnTo>
                  <a:lnTo>
                    <a:pt x="20181" y="17489"/>
                  </a:lnTo>
                  <a:lnTo>
                    <a:pt x="20360" y="16899"/>
                  </a:lnTo>
                  <a:lnTo>
                    <a:pt x="20540" y="16309"/>
                  </a:lnTo>
                  <a:lnTo>
                    <a:pt x="20668" y="15719"/>
                  </a:lnTo>
                  <a:lnTo>
                    <a:pt x="20796" y="15104"/>
                  </a:lnTo>
                  <a:lnTo>
                    <a:pt x="20873" y="14488"/>
                  </a:lnTo>
                  <a:lnTo>
                    <a:pt x="20950" y="13847"/>
                  </a:lnTo>
                  <a:lnTo>
                    <a:pt x="20976" y="13232"/>
                  </a:lnTo>
                  <a:lnTo>
                    <a:pt x="21001" y="12591"/>
                  </a:lnTo>
                  <a:lnTo>
                    <a:pt x="20976" y="11770"/>
                  </a:lnTo>
                  <a:lnTo>
                    <a:pt x="20925" y="10975"/>
                  </a:lnTo>
                  <a:lnTo>
                    <a:pt x="20822" y="10180"/>
                  </a:lnTo>
                  <a:lnTo>
                    <a:pt x="20694" y="9386"/>
                  </a:lnTo>
                  <a:lnTo>
                    <a:pt x="20514" y="8616"/>
                  </a:lnTo>
                  <a:lnTo>
                    <a:pt x="20309" y="7847"/>
                  </a:lnTo>
                  <a:lnTo>
                    <a:pt x="20078" y="7078"/>
                  </a:lnTo>
                  <a:lnTo>
                    <a:pt x="19796" y="6360"/>
                  </a:lnTo>
                  <a:lnTo>
                    <a:pt x="19489" y="5667"/>
                  </a:lnTo>
                  <a:lnTo>
                    <a:pt x="19155" y="4975"/>
                  </a:lnTo>
                  <a:lnTo>
                    <a:pt x="18771" y="4334"/>
                  </a:lnTo>
                  <a:lnTo>
                    <a:pt x="18360" y="3744"/>
                  </a:lnTo>
                  <a:lnTo>
                    <a:pt x="17924" y="3180"/>
                  </a:lnTo>
                  <a:lnTo>
                    <a:pt x="17463" y="2642"/>
                  </a:lnTo>
                  <a:lnTo>
                    <a:pt x="16950" y="2180"/>
                  </a:lnTo>
                  <a:lnTo>
                    <a:pt x="16411" y="1744"/>
                  </a:lnTo>
                  <a:lnTo>
                    <a:pt x="16104" y="1539"/>
                  </a:lnTo>
                  <a:lnTo>
                    <a:pt x="15796" y="1334"/>
                  </a:lnTo>
                  <a:lnTo>
                    <a:pt x="15463" y="1154"/>
                  </a:lnTo>
                  <a:lnTo>
                    <a:pt x="15129" y="1000"/>
                  </a:lnTo>
                  <a:lnTo>
                    <a:pt x="14437" y="693"/>
                  </a:lnTo>
                  <a:lnTo>
                    <a:pt x="13719" y="436"/>
                  </a:lnTo>
                  <a:lnTo>
                    <a:pt x="12975" y="257"/>
                  </a:lnTo>
                  <a:lnTo>
                    <a:pt x="12206" y="103"/>
                  </a:lnTo>
                  <a:lnTo>
                    <a:pt x="11437" y="26"/>
                  </a:lnTo>
                  <a:lnTo>
                    <a:pt x="106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50"/>
            <p:cNvSpPr/>
            <p:nvPr/>
          </p:nvSpPr>
          <p:spPr>
            <a:xfrm>
              <a:off x="3597527" y="1542200"/>
              <a:ext cx="381764" cy="430716"/>
            </a:xfrm>
            <a:custGeom>
              <a:avLst/>
              <a:gdLst/>
              <a:ahLst/>
              <a:cxnLst/>
              <a:rect l="l" t="t" r="r" b="b"/>
              <a:pathLst>
                <a:path w="21002" h="23695" fill="none" extrusionOk="0">
                  <a:moveTo>
                    <a:pt x="10539" y="0"/>
                  </a:moveTo>
                  <a:lnTo>
                    <a:pt x="10539" y="0"/>
                  </a:lnTo>
                  <a:lnTo>
                    <a:pt x="9950" y="0"/>
                  </a:lnTo>
                  <a:lnTo>
                    <a:pt x="9257" y="77"/>
                  </a:lnTo>
                  <a:lnTo>
                    <a:pt x="8514" y="206"/>
                  </a:lnTo>
                  <a:lnTo>
                    <a:pt x="7719" y="385"/>
                  </a:lnTo>
                  <a:lnTo>
                    <a:pt x="6872" y="641"/>
                  </a:lnTo>
                  <a:lnTo>
                    <a:pt x="6437" y="770"/>
                  </a:lnTo>
                  <a:lnTo>
                    <a:pt x="6026" y="949"/>
                  </a:lnTo>
                  <a:lnTo>
                    <a:pt x="5590" y="1129"/>
                  </a:lnTo>
                  <a:lnTo>
                    <a:pt x="5154" y="1334"/>
                  </a:lnTo>
                  <a:lnTo>
                    <a:pt x="4719" y="1539"/>
                  </a:lnTo>
                  <a:lnTo>
                    <a:pt x="4308" y="1770"/>
                  </a:lnTo>
                  <a:lnTo>
                    <a:pt x="3898" y="2026"/>
                  </a:lnTo>
                  <a:lnTo>
                    <a:pt x="3488" y="2308"/>
                  </a:lnTo>
                  <a:lnTo>
                    <a:pt x="3103" y="2616"/>
                  </a:lnTo>
                  <a:lnTo>
                    <a:pt x="2718" y="2949"/>
                  </a:lnTo>
                  <a:lnTo>
                    <a:pt x="2359" y="3283"/>
                  </a:lnTo>
                  <a:lnTo>
                    <a:pt x="2026" y="3642"/>
                  </a:lnTo>
                  <a:lnTo>
                    <a:pt x="1693" y="4026"/>
                  </a:lnTo>
                  <a:lnTo>
                    <a:pt x="1385" y="4462"/>
                  </a:lnTo>
                  <a:lnTo>
                    <a:pt x="1103" y="4898"/>
                  </a:lnTo>
                  <a:lnTo>
                    <a:pt x="847" y="5360"/>
                  </a:lnTo>
                  <a:lnTo>
                    <a:pt x="641" y="5847"/>
                  </a:lnTo>
                  <a:lnTo>
                    <a:pt x="436" y="6360"/>
                  </a:lnTo>
                  <a:lnTo>
                    <a:pt x="282" y="6898"/>
                  </a:lnTo>
                  <a:lnTo>
                    <a:pt x="154" y="7462"/>
                  </a:lnTo>
                  <a:lnTo>
                    <a:pt x="52" y="8052"/>
                  </a:lnTo>
                  <a:lnTo>
                    <a:pt x="0" y="8693"/>
                  </a:lnTo>
                  <a:lnTo>
                    <a:pt x="0" y="8693"/>
                  </a:lnTo>
                  <a:lnTo>
                    <a:pt x="257" y="8847"/>
                  </a:lnTo>
                  <a:lnTo>
                    <a:pt x="513" y="8950"/>
                  </a:lnTo>
                  <a:lnTo>
                    <a:pt x="795" y="9052"/>
                  </a:lnTo>
                  <a:lnTo>
                    <a:pt x="1077" y="9129"/>
                  </a:lnTo>
                  <a:lnTo>
                    <a:pt x="1359" y="9180"/>
                  </a:lnTo>
                  <a:lnTo>
                    <a:pt x="1616" y="9283"/>
                  </a:lnTo>
                  <a:lnTo>
                    <a:pt x="1847" y="9360"/>
                  </a:lnTo>
                  <a:lnTo>
                    <a:pt x="1949" y="9437"/>
                  </a:lnTo>
                  <a:lnTo>
                    <a:pt x="2052" y="9514"/>
                  </a:lnTo>
                  <a:lnTo>
                    <a:pt x="2052" y="9514"/>
                  </a:lnTo>
                  <a:lnTo>
                    <a:pt x="2052" y="9514"/>
                  </a:lnTo>
                  <a:lnTo>
                    <a:pt x="2052" y="9514"/>
                  </a:lnTo>
                  <a:lnTo>
                    <a:pt x="2026" y="10206"/>
                  </a:lnTo>
                  <a:lnTo>
                    <a:pt x="2000" y="10898"/>
                  </a:lnTo>
                  <a:lnTo>
                    <a:pt x="2000" y="10898"/>
                  </a:lnTo>
                  <a:lnTo>
                    <a:pt x="2026" y="11822"/>
                  </a:lnTo>
                  <a:lnTo>
                    <a:pt x="2052" y="12770"/>
                  </a:lnTo>
                  <a:lnTo>
                    <a:pt x="2103" y="13693"/>
                  </a:lnTo>
                  <a:lnTo>
                    <a:pt x="2180" y="14642"/>
                  </a:lnTo>
                  <a:lnTo>
                    <a:pt x="2282" y="15565"/>
                  </a:lnTo>
                  <a:lnTo>
                    <a:pt x="2411" y="16489"/>
                  </a:lnTo>
                  <a:lnTo>
                    <a:pt x="2539" y="17386"/>
                  </a:lnTo>
                  <a:lnTo>
                    <a:pt x="2667" y="18258"/>
                  </a:lnTo>
                  <a:lnTo>
                    <a:pt x="2821" y="19104"/>
                  </a:lnTo>
                  <a:lnTo>
                    <a:pt x="2975" y="19925"/>
                  </a:lnTo>
                  <a:lnTo>
                    <a:pt x="3154" y="20694"/>
                  </a:lnTo>
                  <a:lnTo>
                    <a:pt x="3308" y="21412"/>
                  </a:lnTo>
                  <a:lnTo>
                    <a:pt x="3488" y="22079"/>
                  </a:lnTo>
                  <a:lnTo>
                    <a:pt x="3667" y="22668"/>
                  </a:lnTo>
                  <a:lnTo>
                    <a:pt x="3847" y="23207"/>
                  </a:lnTo>
                  <a:lnTo>
                    <a:pt x="4026" y="23694"/>
                  </a:lnTo>
                  <a:lnTo>
                    <a:pt x="4026" y="23694"/>
                  </a:lnTo>
                  <a:lnTo>
                    <a:pt x="4565" y="23207"/>
                  </a:lnTo>
                  <a:lnTo>
                    <a:pt x="5154" y="22720"/>
                  </a:lnTo>
                  <a:lnTo>
                    <a:pt x="5154" y="22720"/>
                  </a:lnTo>
                  <a:lnTo>
                    <a:pt x="4949" y="22155"/>
                  </a:lnTo>
                  <a:lnTo>
                    <a:pt x="4744" y="21617"/>
                  </a:lnTo>
                  <a:lnTo>
                    <a:pt x="4462" y="20617"/>
                  </a:lnTo>
                  <a:lnTo>
                    <a:pt x="4231" y="19719"/>
                  </a:lnTo>
                  <a:lnTo>
                    <a:pt x="4052" y="18925"/>
                  </a:lnTo>
                  <a:lnTo>
                    <a:pt x="3949" y="18283"/>
                  </a:lnTo>
                  <a:lnTo>
                    <a:pt x="3898" y="17822"/>
                  </a:lnTo>
                  <a:lnTo>
                    <a:pt x="3872" y="17412"/>
                  </a:lnTo>
                  <a:lnTo>
                    <a:pt x="3872" y="17412"/>
                  </a:lnTo>
                  <a:lnTo>
                    <a:pt x="3872" y="17412"/>
                  </a:lnTo>
                  <a:lnTo>
                    <a:pt x="3872" y="17412"/>
                  </a:lnTo>
                  <a:lnTo>
                    <a:pt x="4001" y="17899"/>
                  </a:lnTo>
                  <a:lnTo>
                    <a:pt x="4154" y="18412"/>
                  </a:lnTo>
                  <a:lnTo>
                    <a:pt x="4360" y="19078"/>
                  </a:lnTo>
                  <a:lnTo>
                    <a:pt x="4667" y="19822"/>
                  </a:lnTo>
                  <a:lnTo>
                    <a:pt x="5001" y="20591"/>
                  </a:lnTo>
                  <a:lnTo>
                    <a:pt x="5206" y="21002"/>
                  </a:lnTo>
                  <a:lnTo>
                    <a:pt x="5437" y="21386"/>
                  </a:lnTo>
                  <a:lnTo>
                    <a:pt x="5667" y="21771"/>
                  </a:lnTo>
                  <a:lnTo>
                    <a:pt x="5924" y="22130"/>
                  </a:lnTo>
                  <a:lnTo>
                    <a:pt x="5924" y="22130"/>
                  </a:lnTo>
                  <a:lnTo>
                    <a:pt x="6642" y="21566"/>
                  </a:lnTo>
                  <a:lnTo>
                    <a:pt x="7411" y="21053"/>
                  </a:lnTo>
                  <a:lnTo>
                    <a:pt x="8206" y="20566"/>
                  </a:lnTo>
                  <a:lnTo>
                    <a:pt x="9026" y="20104"/>
                  </a:lnTo>
                  <a:lnTo>
                    <a:pt x="9821" y="19643"/>
                  </a:lnTo>
                  <a:lnTo>
                    <a:pt x="10668" y="19232"/>
                  </a:lnTo>
                  <a:lnTo>
                    <a:pt x="11488" y="18873"/>
                  </a:lnTo>
                  <a:lnTo>
                    <a:pt x="12309" y="18514"/>
                  </a:lnTo>
                  <a:lnTo>
                    <a:pt x="13129" y="18207"/>
                  </a:lnTo>
                  <a:lnTo>
                    <a:pt x="13924" y="17924"/>
                  </a:lnTo>
                  <a:lnTo>
                    <a:pt x="14719" y="17694"/>
                  </a:lnTo>
                  <a:lnTo>
                    <a:pt x="15488" y="17489"/>
                  </a:lnTo>
                  <a:lnTo>
                    <a:pt x="16206" y="17335"/>
                  </a:lnTo>
                  <a:lnTo>
                    <a:pt x="16924" y="17206"/>
                  </a:lnTo>
                  <a:lnTo>
                    <a:pt x="17591" y="17155"/>
                  </a:lnTo>
                  <a:lnTo>
                    <a:pt x="18232" y="17130"/>
                  </a:lnTo>
                  <a:lnTo>
                    <a:pt x="18232" y="17130"/>
                  </a:lnTo>
                  <a:lnTo>
                    <a:pt x="18796" y="17155"/>
                  </a:lnTo>
                  <a:lnTo>
                    <a:pt x="19309" y="17206"/>
                  </a:lnTo>
                  <a:lnTo>
                    <a:pt x="19771" y="17309"/>
                  </a:lnTo>
                  <a:lnTo>
                    <a:pt x="19976" y="17386"/>
                  </a:lnTo>
                  <a:lnTo>
                    <a:pt x="20181" y="17489"/>
                  </a:lnTo>
                  <a:lnTo>
                    <a:pt x="20181" y="17489"/>
                  </a:lnTo>
                  <a:lnTo>
                    <a:pt x="20360" y="16899"/>
                  </a:lnTo>
                  <a:lnTo>
                    <a:pt x="20540" y="16309"/>
                  </a:lnTo>
                  <a:lnTo>
                    <a:pt x="20668" y="15719"/>
                  </a:lnTo>
                  <a:lnTo>
                    <a:pt x="20796" y="15104"/>
                  </a:lnTo>
                  <a:lnTo>
                    <a:pt x="20873" y="14488"/>
                  </a:lnTo>
                  <a:lnTo>
                    <a:pt x="20950" y="13847"/>
                  </a:lnTo>
                  <a:lnTo>
                    <a:pt x="20976" y="13232"/>
                  </a:lnTo>
                  <a:lnTo>
                    <a:pt x="21001" y="12591"/>
                  </a:lnTo>
                  <a:lnTo>
                    <a:pt x="21001" y="12591"/>
                  </a:lnTo>
                  <a:lnTo>
                    <a:pt x="20976" y="11770"/>
                  </a:lnTo>
                  <a:lnTo>
                    <a:pt x="20925" y="10975"/>
                  </a:lnTo>
                  <a:lnTo>
                    <a:pt x="20822" y="10180"/>
                  </a:lnTo>
                  <a:lnTo>
                    <a:pt x="20694" y="9386"/>
                  </a:lnTo>
                  <a:lnTo>
                    <a:pt x="20514" y="8616"/>
                  </a:lnTo>
                  <a:lnTo>
                    <a:pt x="20309" y="7847"/>
                  </a:lnTo>
                  <a:lnTo>
                    <a:pt x="20078" y="7078"/>
                  </a:lnTo>
                  <a:lnTo>
                    <a:pt x="19796" y="6360"/>
                  </a:lnTo>
                  <a:lnTo>
                    <a:pt x="19489" y="5667"/>
                  </a:lnTo>
                  <a:lnTo>
                    <a:pt x="19155" y="4975"/>
                  </a:lnTo>
                  <a:lnTo>
                    <a:pt x="18771" y="4334"/>
                  </a:lnTo>
                  <a:lnTo>
                    <a:pt x="18360" y="3744"/>
                  </a:lnTo>
                  <a:lnTo>
                    <a:pt x="17924" y="3180"/>
                  </a:lnTo>
                  <a:lnTo>
                    <a:pt x="17463" y="2642"/>
                  </a:lnTo>
                  <a:lnTo>
                    <a:pt x="16950" y="2180"/>
                  </a:lnTo>
                  <a:lnTo>
                    <a:pt x="16411" y="1744"/>
                  </a:lnTo>
                  <a:lnTo>
                    <a:pt x="16411" y="1744"/>
                  </a:lnTo>
                  <a:lnTo>
                    <a:pt x="16104" y="1539"/>
                  </a:lnTo>
                  <a:lnTo>
                    <a:pt x="15796" y="1334"/>
                  </a:lnTo>
                  <a:lnTo>
                    <a:pt x="15463" y="1154"/>
                  </a:lnTo>
                  <a:lnTo>
                    <a:pt x="15129" y="1000"/>
                  </a:lnTo>
                  <a:lnTo>
                    <a:pt x="14437" y="693"/>
                  </a:lnTo>
                  <a:lnTo>
                    <a:pt x="13719" y="436"/>
                  </a:lnTo>
                  <a:lnTo>
                    <a:pt x="12975" y="257"/>
                  </a:lnTo>
                  <a:lnTo>
                    <a:pt x="12206" y="103"/>
                  </a:lnTo>
                  <a:lnTo>
                    <a:pt x="11437" y="26"/>
                  </a:lnTo>
                  <a:lnTo>
                    <a:pt x="10668" y="0"/>
                  </a:lnTo>
                  <a:lnTo>
                    <a:pt x="10668" y="0"/>
                  </a:lnTo>
                  <a:lnTo>
                    <a:pt x="1053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50"/>
            <p:cNvSpPr/>
            <p:nvPr/>
          </p:nvSpPr>
          <p:spPr>
            <a:xfrm>
              <a:off x="3837106" y="3517604"/>
              <a:ext cx="4672" cy="69929"/>
            </a:xfrm>
            <a:custGeom>
              <a:avLst/>
              <a:gdLst/>
              <a:ahLst/>
              <a:cxnLst/>
              <a:rect l="l" t="t" r="r" b="b"/>
              <a:pathLst>
                <a:path w="257" h="3847" extrusionOk="0">
                  <a:moveTo>
                    <a:pt x="1" y="0"/>
                  </a:moveTo>
                  <a:lnTo>
                    <a:pt x="103" y="1257"/>
                  </a:lnTo>
                  <a:lnTo>
                    <a:pt x="26" y="0"/>
                  </a:lnTo>
                  <a:close/>
                  <a:moveTo>
                    <a:pt x="103" y="1257"/>
                  </a:moveTo>
                  <a:lnTo>
                    <a:pt x="180" y="2539"/>
                  </a:lnTo>
                  <a:lnTo>
                    <a:pt x="257" y="3846"/>
                  </a:lnTo>
                  <a:lnTo>
                    <a:pt x="206" y="2539"/>
                  </a:lnTo>
                  <a:lnTo>
                    <a:pt x="103" y="1257"/>
                  </a:lnTo>
                  <a:close/>
                </a:path>
              </a:pathLst>
            </a:custGeom>
            <a:solidFill>
              <a:srgbClr val="B5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50"/>
            <p:cNvSpPr/>
            <p:nvPr/>
          </p:nvSpPr>
          <p:spPr>
            <a:xfrm>
              <a:off x="3641334" y="3587514"/>
              <a:ext cx="2818" cy="82526"/>
            </a:xfrm>
            <a:custGeom>
              <a:avLst/>
              <a:gdLst/>
              <a:ahLst/>
              <a:cxnLst/>
              <a:rect l="l" t="t" r="r" b="b"/>
              <a:pathLst>
                <a:path w="155" h="4540" fill="none" extrusionOk="0">
                  <a:moveTo>
                    <a:pt x="1" y="0"/>
                  </a:moveTo>
                  <a:lnTo>
                    <a:pt x="1" y="0"/>
                  </a:lnTo>
                  <a:lnTo>
                    <a:pt x="155" y="4539"/>
                  </a:lnTo>
                  <a:lnTo>
                    <a:pt x="155" y="4539"/>
                  </a:lnTo>
                  <a:lnTo>
                    <a:pt x="155" y="4539"/>
                  </a:lnTo>
                  <a:lnTo>
                    <a:pt x="155" y="4539"/>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50"/>
            <p:cNvSpPr/>
            <p:nvPr/>
          </p:nvSpPr>
          <p:spPr>
            <a:xfrm>
              <a:off x="3837106" y="3517604"/>
              <a:ext cx="5144" cy="94159"/>
            </a:xfrm>
            <a:custGeom>
              <a:avLst/>
              <a:gdLst/>
              <a:ahLst/>
              <a:cxnLst/>
              <a:rect l="l" t="t" r="r" b="b"/>
              <a:pathLst>
                <a:path w="283" h="5180" fill="none" extrusionOk="0">
                  <a:moveTo>
                    <a:pt x="26" y="0"/>
                  </a:moveTo>
                  <a:lnTo>
                    <a:pt x="26" y="0"/>
                  </a:lnTo>
                  <a:lnTo>
                    <a:pt x="1" y="0"/>
                  </a:lnTo>
                  <a:lnTo>
                    <a:pt x="1" y="0"/>
                  </a:lnTo>
                  <a:lnTo>
                    <a:pt x="103" y="1257"/>
                  </a:lnTo>
                  <a:lnTo>
                    <a:pt x="180" y="2539"/>
                  </a:lnTo>
                  <a:lnTo>
                    <a:pt x="257" y="3846"/>
                  </a:lnTo>
                  <a:lnTo>
                    <a:pt x="283" y="5180"/>
                  </a:lnTo>
                  <a:lnTo>
                    <a:pt x="283" y="5180"/>
                  </a:lnTo>
                  <a:lnTo>
                    <a:pt x="283" y="5180"/>
                  </a:lnTo>
                  <a:lnTo>
                    <a:pt x="283" y="5180"/>
                  </a:lnTo>
                  <a:lnTo>
                    <a:pt x="257" y="3846"/>
                  </a:lnTo>
                  <a:lnTo>
                    <a:pt x="206" y="2539"/>
                  </a:lnTo>
                  <a:lnTo>
                    <a:pt x="103" y="1257"/>
                  </a:lnTo>
                  <a:lnTo>
                    <a:pt x="2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50"/>
            <p:cNvSpPr/>
            <p:nvPr/>
          </p:nvSpPr>
          <p:spPr>
            <a:xfrm>
              <a:off x="3640407" y="3517604"/>
              <a:ext cx="201843" cy="152437"/>
            </a:xfrm>
            <a:custGeom>
              <a:avLst/>
              <a:gdLst/>
              <a:ahLst/>
              <a:cxnLst/>
              <a:rect l="l" t="t" r="r" b="b"/>
              <a:pathLst>
                <a:path w="11104" h="8386" extrusionOk="0">
                  <a:moveTo>
                    <a:pt x="10822" y="0"/>
                  </a:moveTo>
                  <a:lnTo>
                    <a:pt x="9539" y="410"/>
                  </a:lnTo>
                  <a:lnTo>
                    <a:pt x="8232" y="795"/>
                  </a:lnTo>
                  <a:lnTo>
                    <a:pt x="6898" y="1154"/>
                  </a:lnTo>
                  <a:lnTo>
                    <a:pt x="5539" y="1462"/>
                  </a:lnTo>
                  <a:lnTo>
                    <a:pt x="4180" y="1769"/>
                  </a:lnTo>
                  <a:lnTo>
                    <a:pt x="2795" y="2026"/>
                  </a:lnTo>
                  <a:lnTo>
                    <a:pt x="1411" y="2257"/>
                  </a:lnTo>
                  <a:lnTo>
                    <a:pt x="0" y="2436"/>
                  </a:lnTo>
                  <a:lnTo>
                    <a:pt x="52" y="3846"/>
                  </a:lnTo>
                  <a:lnTo>
                    <a:pt x="206" y="8385"/>
                  </a:lnTo>
                  <a:lnTo>
                    <a:pt x="1616" y="8103"/>
                  </a:lnTo>
                  <a:lnTo>
                    <a:pt x="3026" y="7770"/>
                  </a:lnTo>
                  <a:lnTo>
                    <a:pt x="4411" y="7385"/>
                  </a:lnTo>
                  <a:lnTo>
                    <a:pt x="5796" y="7000"/>
                  </a:lnTo>
                  <a:lnTo>
                    <a:pt x="7155" y="6590"/>
                  </a:lnTo>
                  <a:lnTo>
                    <a:pt x="8488" y="6129"/>
                  </a:lnTo>
                  <a:lnTo>
                    <a:pt x="9821" y="5667"/>
                  </a:lnTo>
                  <a:lnTo>
                    <a:pt x="11104" y="5180"/>
                  </a:lnTo>
                  <a:lnTo>
                    <a:pt x="11078" y="3846"/>
                  </a:lnTo>
                  <a:lnTo>
                    <a:pt x="11001" y="2539"/>
                  </a:lnTo>
                  <a:lnTo>
                    <a:pt x="10924" y="1257"/>
                  </a:lnTo>
                  <a:lnTo>
                    <a:pt x="10822" y="0"/>
                  </a:lnTo>
                  <a:close/>
                </a:path>
              </a:pathLst>
            </a:custGeom>
            <a:solidFill>
              <a:srgbClr val="261E35">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50"/>
            <p:cNvSpPr/>
            <p:nvPr/>
          </p:nvSpPr>
          <p:spPr>
            <a:xfrm>
              <a:off x="3961567" y="3527856"/>
              <a:ext cx="7925" cy="27975"/>
            </a:xfrm>
            <a:custGeom>
              <a:avLst/>
              <a:gdLst/>
              <a:ahLst/>
              <a:cxnLst/>
              <a:rect l="l" t="t" r="r" b="b"/>
              <a:pathLst>
                <a:path w="436" h="1539" extrusionOk="0">
                  <a:moveTo>
                    <a:pt x="0" y="0"/>
                  </a:moveTo>
                  <a:lnTo>
                    <a:pt x="0" y="0"/>
                  </a:lnTo>
                  <a:lnTo>
                    <a:pt x="436" y="1539"/>
                  </a:lnTo>
                  <a:lnTo>
                    <a:pt x="436" y="1539"/>
                  </a:lnTo>
                  <a:lnTo>
                    <a:pt x="436" y="1539"/>
                  </a:lnTo>
                  <a:lnTo>
                    <a:pt x="436" y="1539"/>
                  </a:lnTo>
                  <a:lnTo>
                    <a:pt x="0" y="0"/>
                  </a:lnTo>
                  <a:close/>
                </a:path>
              </a:pathLst>
            </a:custGeom>
            <a:solidFill>
              <a:srgbClr val="B5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50"/>
            <p:cNvSpPr/>
            <p:nvPr/>
          </p:nvSpPr>
          <p:spPr>
            <a:xfrm>
              <a:off x="3961567" y="3527856"/>
              <a:ext cx="7925" cy="27975"/>
            </a:xfrm>
            <a:custGeom>
              <a:avLst/>
              <a:gdLst/>
              <a:ahLst/>
              <a:cxnLst/>
              <a:rect l="l" t="t" r="r" b="b"/>
              <a:pathLst>
                <a:path w="436" h="1539" fill="none" extrusionOk="0">
                  <a:moveTo>
                    <a:pt x="0" y="0"/>
                  </a:moveTo>
                  <a:lnTo>
                    <a:pt x="0" y="0"/>
                  </a:lnTo>
                  <a:lnTo>
                    <a:pt x="436" y="1539"/>
                  </a:lnTo>
                  <a:lnTo>
                    <a:pt x="436" y="1539"/>
                  </a:lnTo>
                  <a:lnTo>
                    <a:pt x="436" y="1539"/>
                  </a:lnTo>
                  <a:lnTo>
                    <a:pt x="436" y="1539"/>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50"/>
            <p:cNvSpPr/>
            <p:nvPr/>
          </p:nvSpPr>
          <p:spPr>
            <a:xfrm>
              <a:off x="3945717" y="3380091"/>
              <a:ext cx="199516" cy="175740"/>
            </a:xfrm>
            <a:custGeom>
              <a:avLst/>
              <a:gdLst/>
              <a:ahLst/>
              <a:cxnLst/>
              <a:rect l="l" t="t" r="r" b="b"/>
              <a:pathLst>
                <a:path w="10976" h="9668" extrusionOk="0">
                  <a:moveTo>
                    <a:pt x="10719" y="1"/>
                  </a:moveTo>
                  <a:lnTo>
                    <a:pt x="9924" y="462"/>
                  </a:lnTo>
                  <a:lnTo>
                    <a:pt x="8949" y="1026"/>
                  </a:lnTo>
                  <a:lnTo>
                    <a:pt x="7796" y="1642"/>
                  </a:lnTo>
                  <a:lnTo>
                    <a:pt x="6513" y="2334"/>
                  </a:lnTo>
                  <a:lnTo>
                    <a:pt x="5077" y="3052"/>
                  </a:lnTo>
                  <a:lnTo>
                    <a:pt x="3488" y="3821"/>
                  </a:lnTo>
                  <a:lnTo>
                    <a:pt x="1795" y="4591"/>
                  </a:lnTo>
                  <a:lnTo>
                    <a:pt x="0" y="5360"/>
                  </a:lnTo>
                  <a:lnTo>
                    <a:pt x="180" y="5950"/>
                  </a:lnTo>
                  <a:lnTo>
                    <a:pt x="539" y="7027"/>
                  </a:lnTo>
                  <a:lnTo>
                    <a:pt x="872" y="8129"/>
                  </a:lnTo>
                  <a:lnTo>
                    <a:pt x="1308" y="9668"/>
                  </a:lnTo>
                  <a:lnTo>
                    <a:pt x="2898" y="8873"/>
                  </a:lnTo>
                  <a:lnTo>
                    <a:pt x="4385" y="8104"/>
                  </a:lnTo>
                  <a:lnTo>
                    <a:pt x="5795" y="7334"/>
                  </a:lnTo>
                  <a:lnTo>
                    <a:pt x="7078" y="6616"/>
                  </a:lnTo>
                  <a:lnTo>
                    <a:pt x="8231" y="5924"/>
                  </a:lnTo>
                  <a:lnTo>
                    <a:pt x="9283" y="5283"/>
                  </a:lnTo>
                  <a:lnTo>
                    <a:pt x="10975" y="4232"/>
                  </a:lnTo>
                  <a:lnTo>
                    <a:pt x="10847" y="2078"/>
                  </a:lnTo>
                  <a:lnTo>
                    <a:pt x="10719" y="1"/>
                  </a:lnTo>
                  <a:close/>
                </a:path>
              </a:pathLst>
            </a:custGeom>
            <a:solidFill>
              <a:srgbClr val="261E35">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50"/>
            <p:cNvSpPr/>
            <p:nvPr/>
          </p:nvSpPr>
          <p:spPr>
            <a:xfrm>
              <a:off x="3598454" y="2607275"/>
              <a:ext cx="575209" cy="1010560"/>
            </a:xfrm>
            <a:custGeom>
              <a:avLst/>
              <a:gdLst/>
              <a:ahLst/>
              <a:cxnLst/>
              <a:rect l="l" t="t" r="r" b="b"/>
              <a:pathLst>
                <a:path w="31644" h="55594" extrusionOk="0">
                  <a:moveTo>
                    <a:pt x="10437" y="0"/>
                  </a:moveTo>
                  <a:lnTo>
                    <a:pt x="8693" y="26"/>
                  </a:lnTo>
                  <a:lnTo>
                    <a:pt x="7001" y="77"/>
                  </a:lnTo>
                  <a:lnTo>
                    <a:pt x="5386" y="154"/>
                  </a:lnTo>
                  <a:lnTo>
                    <a:pt x="3950" y="257"/>
                  </a:lnTo>
                  <a:lnTo>
                    <a:pt x="2667" y="359"/>
                  </a:lnTo>
                  <a:lnTo>
                    <a:pt x="1616" y="462"/>
                  </a:lnTo>
                  <a:lnTo>
                    <a:pt x="796" y="565"/>
                  </a:lnTo>
                  <a:lnTo>
                    <a:pt x="283" y="667"/>
                  </a:lnTo>
                  <a:lnTo>
                    <a:pt x="129" y="718"/>
                  </a:lnTo>
                  <a:lnTo>
                    <a:pt x="78" y="770"/>
                  </a:lnTo>
                  <a:lnTo>
                    <a:pt x="52" y="1770"/>
                  </a:lnTo>
                  <a:lnTo>
                    <a:pt x="26" y="4719"/>
                  </a:lnTo>
                  <a:lnTo>
                    <a:pt x="1" y="9437"/>
                  </a:lnTo>
                  <a:lnTo>
                    <a:pt x="52" y="15847"/>
                  </a:lnTo>
                  <a:lnTo>
                    <a:pt x="78" y="19617"/>
                  </a:lnTo>
                  <a:lnTo>
                    <a:pt x="154" y="23771"/>
                  </a:lnTo>
                  <a:lnTo>
                    <a:pt x="231" y="28284"/>
                  </a:lnTo>
                  <a:lnTo>
                    <a:pt x="360" y="33130"/>
                  </a:lnTo>
                  <a:lnTo>
                    <a:pt x="513" y="38310"/>
                  </a:lnTo>
                  <a:lnTo>
                    <a:pt x="719" y="43772"/>
                  </a:lnTo>
                  <a:lnTo>
                    <a:pt x="949" y="49542"/>
                  </a:lnTo>
                  <a:lnTo>
                    <a:pt x="1231" y="55593"/>
                  </a:lnTo>
                  <a:lnTo>
                    <a:pt x="2667" y="55465"/>
                  </a:lnTo>
                  <a:lnTo>
                    <a:pt x="4129" y="55285"/>
                  </a:lnTo>
                  <a:lnTo>
                    <a:pt x="5539" y="55055"/>
                  </a:lnTo>
                  <a:lnTo>
                    <a:pt x="6975" y="54798"/>
                  </a:lnTo>
                  <a:lnTo>
                    <a:pt x="8386" y="54491"/>
                  </a:lnTo>
                  <a:lnTo>
                    <a:pt x="9770" y="54157"/>
                  </a:lnTo>
                  <a:lnTo>
                    <a:pt x="11129" y="53773"/>
                  </a:lnTo>
                  <a:lnTo>
                    <a:pt x="12488" y="53388"/>
                  </a:lnTo>
                  <a:lnTo>
                    <a:pt x="13822" y="52978"/>
                  </a:lnTo>
                  <a:lnTo>
                    <a:pt x="15130" y="52542"/>
                  </a:lnTo>
                  <a:lnTo>
                    <a:pt x="16386" y="52080"/>
                  </a:lnTo>
                  <a:lnTo>
                    <a:pt x="17643" y="51619"/>
                  </a:lnTo>
                  <a:lnTo>
                    <a:pt x="18848" y="51131"/>
                  </a:lnTo>
                  <a:lnTo>
                    <a:pt x="20002" y="50670"/>
                  </a:lnTo>
                  <a:lnTo>
                    <a:pt x="21130" y="50183"/>
                  </a:lnTo>
                  <a:lnTo>
                    <a:pt x="22233" y="49695"/>
                  </a:lnTo>
                  <a:lnTo>
                    <a:pt x="24258" y="48721"/>
                  </a:lnTo>
                  <a:lnTo>
                    <a:pt x="26079" y="47798"/>
                  </a:lnTo>
                  <a:lnTo>
                    <a:pt x="27694" y="46952"/>
                  </a:lnTo>
                  <a:lnTo>
                    <a:pt x="29053" y="46208"/>
                  </a:lnTo>
                  <a:lnTo>
                    <a:pt x="30156" y="45567"/>
                  </a:lnTo>
                  <a:lnTo>
                    <a:pt x="30977" y="45080"/>
                  </a:lnTo>
                  <a:lnTo>
                    <a:pt x="31643" y="44670"/>
                  </a:lnTo>
                  <a:lnTo>
                    <a:pt x="31592" y="43157"/>
                  </a:lnTo>
                  <a:lnTo>
                    <a:pt x="31541" y="41387"/>
                  </a:lnTo>
                  <a:lnTo>
                    <a:pt x="31413" y="39079"/>
                  </a:lnTo>
                  <a:lnTo>
                    <a:pt x="31233" y="36310"/>
                  </a:lnTo>
                  <a:lnTo>
                    <a:pt x="30977" y="33182"/>
                  </a:lnTo>
                  <a:lnTo>
                    <a:pt x="30823" y="31489"/>
                  </a:lnTo>
                  <a:lnTo>
                    <a:pt x="30643" y="29771"/>
                  </a:lnTo>
                  <a:lnTo>
                    <a:pt x="30438" y="27976"/>
                  </a:lnTo>
                  <a:lnTo>
                    <a:pt x="30182" y="26130"/>
                  </a:lnTo>
                  <a:lnTo>
                    <a:pt x="29925" y="24284"/>
                  </a:lnTo>
                  <a:lnTo>
                    <a:pt x="29618" y="22412"/>
                  </a:lnTo>
                  <a:lnTo>
                    <a:pt x="29310" y="20540"/>
                  </a:lnTo>
                  <a:lnTo>
                    <a:pt x="28925" y="18668"/>
                  </a:lnTo>
                  <a:lnTo>
                    <a:pt x="28541" y="16822"/>
                  </a:lnTo>
                  <a:lnTo>
                    <a:pt x="28105" y="15001"/>
                  </a:lnTo>
                  <a:lnTo>
                    <a:pt x="27643" y="13206"/>
                  </a:lnTo>
                  <a:lnTo>
                    <a:pt x="27130" y="11488"/>
                  </a:lnTo>
                  <a:lnTo>
                    <a:pt x="26848" y="10642"/>
                  </a:lnTo>
                  <a:lnTo>
                    <a:pt x="26566" y="9821"/>
                  </a:lnTo>
                  <a:lnTo>
                    <a:pt x="26284" y="9001"/>
                  </a:lnTo>
                  <a:lnTo>
                    <a:pt x="25976" y="8206"/>
                  </a:lnTo>
                  <a:lnTo>
                    <a:pt x="25643" y="7437"/>
                  </a:lnTo>
                  <a:lnTo>
                    <a:pt x="25335" y="6693"/>
                  </a:lnTo>
                  <a:lnTo>
                    <a:pt x="24976" y="5975"/>
                  </a:lnTo>
                  <a:lnTo>
                    <a:pt x="24643" y="5283"/>
                  </a:lnTo>
                  <a:lnTo>
                    <a:pt x="24258" y="4616"/>
                  </a:lnTo>
                  <a:lnTo>
                    <a:pt x="23899" y="3975"/>
                  </a:lnTo>
                  <a:lnTo>
                    <a:pt x="23515" y="3360"/>
                  </a:lnTo>
                  <a:lnTo>
                    <a:pt x="23104" y="2770"/>
                  </a:lnTo>
                  <a:lnTo>
                    <a:pt x="22694" y="2231"/>
                  </a:lnTo>
                  <a:lnTo>
                    <a:pt x="22258" y="1693"/>
                  </a:lnTo>
                  <a:lnTo>
                    <a:pt x="21822" y="1231"/>
                  </a:lnTo>
                  <a:lnTo>
                    <a:pt x="21361" y="770"/>
                  </a:lnTo>
                  <a:lnTo>
                    <a:pt x="20822" y="641"/>
                  </a:lnTo>
                  <a:lnTo>
                    <a:pt x="20232" y="513"/>
                  </a:lnTo>
                  <a:lnTo>
                    <a:pt x="19566" y="411"/>
                  </a:lnTo>
                  <a:lnTo>
                    <a:pt x="18873" y="334"/>
                  </a:lnTo>
                  <a:lnTo>
                    <a:pt x="18130" y="257"/>
                  </a:lnTo>
                  <a:lnTo>
                    <a:pt x="17361" y="180"/>
                  </a:lnTo>
                  <a:lnTo>
                    <a:pt x="15719" y="77"/>
                  </a:lnTo>
                  <a:lnTo>
                    <a:pt x="14001" y="26"/>
                  </a:lnTo>
                  <a:lnTo>
                    <a:pt x="122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50"/>
            <p:cNvSpPr/>
            <p:nvPr/>
          </p:nvSpPr>
          <p:spPr>
            <a:xfrm>
              <a:off x="1371819" y="1527749"/>
              <a:ext cx="1285567" cy="1328448"/>
            </a:xfrm>
            <a:custGeom>
              <a:avLst/>
              <a:gdLst/>
              <a:ahLst/>
              <a:cxnLst/>
              <a:rect l="l" t="t" r="r" b="b"/>
              <a:pathLst>
                <a:path w="70723" h="73082" extrusionOk="0">
                  <a:moveTo>
                    <a:pt x="39644" y="539"/>
                  </a:moveTo>
                  <a:lnTo>
                    <a:pt x="40900" y="565"/>
                  </a:lnTo>
                  <a:lnTo>
                    <a:pt x="42182" y="642"/>
                  </a:lnTo>
                  <a:lnTo>
                    <a:pt x="43413" y="718"/>
                  </a:lnTo>
                  <a:lnTo>
                    <a:pt x="44644" y="872"/>
                  </a:lnTo>
                  <a:lnTo>
                    <a:pt x="45875" y="1052"/>
                  </a:lnTo>
                  <a:lnTo>
                    <a:pt x="47080" y="1257"/>
                  </a:lnTo>
                  <a:lnTo>
                    <a:pt x="48260" y="1513"/>
                  </a:lnTo>
                  <a:lnTo>
                    <a:pt x="49439" y="1821"/>
                  </a:lnTo>
                  <a:lnTo>
                    <a:pt x="50568" y="2129"/>
                  </a:lnTo>
                  <a:lnTo>
                    <a:pt x="51721" y="2513"/>
                  </a:lnTo>
                  <a:lnTo>
                    <a:pt x="52824" y="2898"/>
                  </a:lnTo>
                  <a:lnTo>
                    <a:pt x="53901" y="3334"/>
                  </a:lnTo>
                  <a:lnTo>
                    <a:pt x="54952" y="3821"/>
                  </a:lnTo>
                  <a:lnTo>
                    <a:pt x="56004" y="4308"/>
                  </a:lnTo>
                  <a:lnTo>
                    <a:pt x="57004" y="4847"/>
                  </a:lnTo>
                  <a:lnTo>
                    <a:pt x="57978" y="5437"/>
                  </a:lnTo>
                  <a:lnTo>
                    <a:pt x="58927" y="6052"/>
                  </a:lnTo>
                  <a:lnTo>
                    <a:pt x="59850" y="6693"/>
                  </a:lnTo>
                  <a:lnTo>
                    <a:pt x="60748" y="7360"/>
                  </a:lnTo>
                  <a:lnTo>
                    <a:pt x="61594" y="8052"/>
                  </a:lnTo>
                  <a:lnTo>
                    <a:pt x="62440" y="8796"/>
                  </a:lnTo>
                  <a:lnTo>
                    <a:pt x="63209" y="9565"/>
                  </a:lnTo>
                  <a:lnTo>
                    <a:pt x="63979" y="10360"/>
                  </a:lnTo>
                  <a:lnTo>
                    <a:pt x="64697" y="11206"/>
                  </a:lnTo>
                  <a:lnTo>
                    <a:pt x="65363" y="12052"/>
                  </a:lnTo>
                  <a:lnTo>
                    <a:pt x="66004" y="12950"/>
                  </a:lnTo>
                  <a:lnTo>
                    <a:pt x="66620" y="13873"/>
                  </a:lnTo>
                  <a:lnTo>
                    <a:pt x="67158" y="14822"/>
                  </a:lnTo>
                  <a:lnTo>
                    <a:pt x="67697" y="15796"/>
                  </a:lnTo>
                  <a:lnTo>
                    <a:pt x="68158" y="16796"/>
                  </a:lnTo>
                  <a:lnTo>
                    <a:pt x="68569" y="17822"/>
                  </a:lnTo>
                  <a:lnTo>
                    <a:pt x="68953" y="18873"/>
                  </a:lnTo>
                  <a:lnTo>
                    <a:pt x="69184" y="19566"/>
                  </a:lnTo>
                  <a:lnTo>
                    <a:pt x="69363" y="20258"/>
                  </a:lnTo>
                  <a:lnTo>
                    <a:pt x="69543" y="20950"/>
                  </a:lnTo>
                  <a:lnTo>
                    <a:pt x="69697" y="21643"/>
                  </a:lnTo>
                  <a:lnTo>
                    <a:pt x="69825" y="22335"/>
                  </a:lnTo>
                  <a:lnTo>
                    <a:pt x="69928" y="23027"/>
                  </a:lnTo>
                  <a:lnTo>
                    <a:pt x="70030" y="23745"/>
                  </a:lnTo>
                  <a:lnTo>
                    <a:pt x="70107" y="24438"/>
                  </a:lnTo>
                  <a:lnTo>
                    <a:pt x="70133" y="25156"/>
                  </a:lnTo>
                  <a:lnTo>
                    <a:pt x="70158" y="25874"/>
                  </a:lnTo>
                  <a:lnTo>
                    <a:pt x="70184" y="26566"/>
                  </a:lnTo>
                  <a:lnTo>
                    <a:pt x="70158" y="27284"/>
                  </a:lnTo>
                  <a:lnTo>
                    <a:pt x="70133" y="28002"/>
                  </a:lnTo>
                  <a:lnTo>
                    <a:pt x="70056" y="28720"/>
                  </a:lnTo>
                  <a:lnTo>
                    <a:pt x="69979" y="29438"/>
                  </a:lnTo>
                  <a:lnTo>
                    <a:pt x="69902" y="30156"/>
                  </a:lnTo>
                  <a:lnTo>
                    <a:pt x="69774" y="30874"/>
                  </a:lnTo>
                  <a:lnTo>
                    <a:pt x="69620" y="31592"/>
                  </a:lnTo>
                  <a:lnTo>
                    <a:pt x="69466" y="32310"/>
                  </a:lnTo>
                  <a:lnTo>
                    <a:pt x="69287" y="33002"/>
                  </a:lnTo>
                  <a:lnTo>
                    <a:pt x="69081" y="33720"/>
                  </a:lnTo>
                  <a:lnTo>
                    <a:pt x="68876" y="34438"/>
                  </a:lnTo>
                  <a:lnTo>
                    <a:pt x="68620" y="35156"/>
                  </a:lnTo>
                  <a:lnTo>
                    <a:pt x="68363" y="35849"/>
                  </a:lnTo>
                  <a:lnTo>
                    <a:pt x="68081" y="36567"/>
                  </a:lnTo>
                  <a:lnTo>
                    <a:pt x="67774" y="37259"/>
                  </a:lnTo>
                  <a:lnTo>
                    <a:pt x="67466" y="37977"/>
                  </a:lnTo>
                  <a:lnTo>
                    <a:pt x="67107" y="38669"/>
                  </a:lnTo>
                  <a:lnTo>
                    <a:pt x="66748" y="39362"/>
                  </a:lnTo>
                  <a:lnTo>
                    <a:pt x="66363" y="40054"/>
                  </a:lnTo>
                  <a:lnTo>
                    <a:pt x="65953" y="40746"/>
                  </a:lnTo>
                  <a:lnTo>
                    <a:pt x="65543" y="41413"/>
                  </a:lnTo>
                  <a:lnTo>
                    <a:pt x="65107" y="42105"/>
                  </a:lnTo>
                  <a:lnTo>
                    <a:pt x="64645" y="42772"/>
                  </a:lnTo>
                  <a:lnTo>
                    <a:pt x="64158" y="43413"/>
                  </a:lnTo>
                  <a:lnTo>
                    <a:pt x="63671" y="44080"/>
                  </a:lnTo>
                  <a:lnTo>
                    <a:pt x="63158" y="44695"/>
                  </a:lnTo>
                  <a:lnTo>
                    <a:pt x="62645" y="45336"/>
                  </a:lnTo>
                  <a:lnTo>
                    <a:pt x="62107" y="45952"/>
                  </a:lnTo>
                  <a:lnTo>
                    <a:pt x="61543" y="46567"/>
                  </a:lnTo>
                  <a:lnTo>
                    <a:pt x="60978" y="47157"/>
                  </a:lnTo>
                  <a:lnTo>
                    <a:pt x="60389" y="47721"/>
                  </a:lnTo>
                  <a:lnTo>
                    <a:pt x="59799" y="48311"/>
                  </a:lnTo>
                  <a:lnTo>
                    <a:pt x="59183" y="48875"/>
                  </a:lnTo>
                  <a:lnTo>
                    <a:pt x="58568" y="49413"/>
                  </a:lnTo>
                  <a:lnTo>
                    <a:pt x="57927" y="49952"/>
                  </a:lnTo>
                  <a:lnTo>
                    <a:pt x="57286" y="50465"/>
                  </a:lnTo>
                  <a:lnTo>
                    <a:pt x="56619" y="50978"/>
                  </a:lnTo>
                  <a:lnTo>
                    <a:pt x="55927" y="51491"/>
                  </a:lnTo>
                  <a:lnTo>
                    <a:pt x="55234" y="51978"/>
                  </a:lnTo>
                  <a:lnTo>
                    <a:pt x="54542" y="52439"/>
                  </a:lnTo>
                  <a:lnTo>
                    <a:pt x="53824" y="52901"/>
                  </a:lnTo>
                  <a:lnTo>
                    <a:pt x="53106" y="53362"/>
                  </a:lnTo>
                  <a:lnTo>
                    <a:pt x="52363" y="53773"/>
                  </a:lnTo>
                  <a:lnTo>
                    <a:pt x="51619" y="54209"/>
                  </a:lnTo>
                  <a:lnTo>
                    <a:pt x="50850" y="54619"/>
                  </a:lnTo>
                  <a:lnTo>
                    <a:pt x="50080" y="55004"/>
                  </a:lnTo>
                  <a:lnTo>
                    <a:pt x="49311" y="55388"/>
                  </a:lnTo>
                  <a:lnTo>
                    <a:pt x="48516" y="55747"/>
                  </a:lnTo>
                  <a:lnTo>
                    <a:pt x="47721" y="56081"/>
                  </a:lnTo>
                  <a:lnTo>
                    <a:pt x="46901" y="56414"/>
                  </a:lnTo>
                  <a:lnTo>
                    <a:pt x="46080" y="56747"/>
                  </a:lnTo>
                  <a:lnTo>
                    <a:pt x="45260" y="57055"/>
                  </a:lnTo>
                  <a:lnTo>
                    <a:pt x="44413" y="57337"/>
                  </a:lnTo>
                  <a:lnTo>
                    <a:pt x="43131" y="57747"/>
                  </a:lnTo>
                  <a:lnTo>
                    <a:pt x="41824" y="58106"/>
                  </a:lnTo>
                  <a:lnTo>
                    <a:pt x="40516" y="58440"/>
                  </a:lnTo>
                  <a:lnTo>
                    <a:pt x="39208" y="58722"/>
                  </a:lnTo>
                  <a:lnTo>
                    <a:pt x="37900" y="58952"/>
                  </a:lnTo>
                  <a:lnTo>
                    <a:pt x="36592" y="59158"/>
                  </a:lnTo>
                  <a:lnTo>
                    <a:pt x="35259" y="59311"/>
                  </a:lnTo>
                  <a:lnTo>
                    <a:pt x="33951" y="59440"/>
                  </a:lnTo>
                  <a:lnTo>
                    <a:pt x="33849" y="59465"/>
                  </a:lnTo>
                  <a:lnTo>
                    <a:pt x="33746" y="59517"/>
                  </a:lnTo>
                  <a:lnTo>
                    <a:pt x="33695" y="59619"/>
                  </a:lnTo>
                  <a:lnTo>
                    <a:pt x="33695" y="59747"/>
                  </a:lnTo>
                  <a:lnTo>
                    <a:pt x="33746" y="60286"/>
                  </a:lnTo>
                  <a:lnTo>
                    <a:pt x="33772" y="60850"/>
                  </a:lnTo>
                  <a:lnTo>
                    <a:pt x="33746" y="61388"/>
                  </a:lnTo>
                  <a:lnTo>
                    <a:pt x="33720" y="61927"/>
                  </a:lnTo>
                  <a:lnTo>
                    <a:pt x="33644" y="62465"/>
                  </a:lnTo>
                  <a:lnTo>
                    <a:pt x="33541" y="62978"/>
                  </a:lnTo>
                  <a:lnTo>
                    <a:pt x="33413" y="63491"/>
                  </a:lnTo>
                  <a:lnTo>
                    <a:pt x="33285" y="64004"/>
                  </a:lnTo>
                  <a:lnTo>
                    <a:pt x="33131" y="64491"/>
                  </a:lnTo>
                  <a:lnTo>
                    <a:pt x="32926" y="64978"/>
                  </a:lnTo>
                  <a:lnTo>
                    <a:pt x="32746" y="65466"/>
                  </a:lnTo>
                  <a:lnTo>
                    <a:pt x="32515" y="65927"/>
                  </a:lnTo>
                  <a:lnTo>
                    <a:pt x="32285" y="66389"/>
                  </a:lnTo>
                  <a:lnTo>
                    <a:pt x="32054" y="66825"/>
                  </a:lnTo>
                  <a:lnTo>
                    <a:pt x="31541" y="67671"/>
                  </a:lnTo>
                  <a:lnTo>
                    <a:pt x="31002" y="68440"/>
                  </a:lnTo>
                  <a:lnTo>
                    <a:pt x="30438" y="69184"/>
                  </a:lnTo>
                  <a:lnTo>
                    <a:pt x="29874" y="69850"/>
                  </a:lnTo>
                  <a:lnTo>
                    <a:pt x="29336" y="70466"/>
                  </a:lnTo>
                  <a:lnTo>
                    <a:pt x="28823" y="71004"/>
                  </a:lnTo>
                  <a:lnTo>
                    <a:pt x="28336" y="71466"/>
                  </a:lnTo>
                  <a:lnTo>
                    <a:pt x="27566" y="72158"/>
                  </a:lnTo>
                  <a:lnTo>
                    <a:pt x="27592" y="71415"/>
                  </a:lnTo>
                  <a:lnTo>
                    <a:pt x="27592" y="70645"/>
                  </a:lnTo>
                  <a:lnTo>
                    <a:pt x="27541" y="69850"/>
                  </a:lnTo>
                  <a:lnTo>
                    <a:pt x="27438" y="69004"/>
                  </a:lnTo>
                  <a:lnTo>
                    <a:pt x="27310" y="68158"/>
                  </a:lnTo>
                  <a:lnTo>
                    <a:pt x="27130" y="67286"/>
                  </a:lnTo>
                  <a:lnTo>
                    <a:pt x="26874" y="66389"/>
                  </a:lnTo>
                  <a:lnTo>
                    <a:pt x="26592" y="65517"/>
                  </a:lnTo>
                  <a:lnTo>
                    <a:pt x="26259" y="64619"/>
                  </a:lnTo>
                  <a:lnTo>
                    <a:pt x="25874" y="63722"/>
                  </a:lnTo>
                  <a:lnTo>
                    <a:pt x="25438" y="62824"/>
                  </a:lnTo>
                  <a:lnTo>
                    <a:pt x="24925" y="61953"/>
                  </a:lnTo>
                  <a:lnTo>
                    <a:pt x="24387" y="61081"/>
                  </a:lnTo>
                  <a:lnTo>
                    <a:pt x="23771" y="60235"/>
                  </a:lnTo>
                  <a:lnTo>
                    <a:pt x="23105" y="59414"/>
                  </a:lnTo>
                  <a:lnTo>
                    <a:pt x="22746" y="59004"/>
                  </a:lnTo>
                  <a:lnTo>
                    <a:pt x="22387" y="58593"/>
                  </a:lnTo>
                  <a:lnTo>
                    <a:pt x="22310" y="58542"/>
                  </a:lnTo>
                  <a:lnTo>
                    <a:pt x="22233" y="58517"/>
                  </a:lnTo>
                  <a:lnTo>
                    <a:pt x="21310" y="58286"/>
                  </a:lnTo>
                  <a:lnTo>
                    <a:pt x="20361" y="58029"/>
                  </a:lnTo>
                  <a:lnTo>
                    <a:pt x="19463" y="57747"/>
                  </a:lnTo>
                  <a:lnTo>
                    <a:pt x="18566" y="57440"/>
                  </a:lnTo>
                  <a:lnTo>
                    <a:pt x="17668" y="57106"/>
                  </a:lnTo>
                  <a:lnTo>
                    <a:pt x="16822" y="56773"/>
                  </a:lnTo>
                  <a:lnTo>
                    <a:pt x="15976" y="56388"/>
                  </a:lnTo>
                  <a:lnTo>
                    <a:pt x="15155" y="56004"/>
                  </a:lnTo>
                  <a:lnTo>
                    <a:pt x="14335" y="55593"/>
                  </a:lnTo>
                  <a:lnTo>
                    <a:pt x="13566" y="55157"/>
                  </a:lnTo>
                  <a:lnTo>
                    <a:pt x="12796" y="54721"/>
                  </a:lnTo>
                  <a:lnTo>
                    <a:pt x="12027" y="54260"/>
                  </a:lnTo>
                  <a:lnTo>
                    <a:pt x="11309" y="53773"/>
                  </a:lnTo>
                  <a:lnTo>
                    <a:pt x="10591" y="53260"/>
                  </a:lnTo>
                  <a:lnTo>
                    <a:pt x="9924" y="52721"/>
                  </a:lnTo>
                  <a:lnTo>
                    <a:pt x="9258" y="52183"/>
                  </a:lnTo>
                  <a:lnTo>
                    <a:pt x="8591" y="51619"/>
                  </a:lnTo>
                  <a:lnTo>
                    <a:pt x="7975" y="51029"/>
                  </a:lnTo>
                  <a:lnTo>
                    <a:pt x="7386" y="50439"/>
                  </a:lnTo>
                  <a:lnTo>
                    <a:pt x="6796" y="49824"/>
                  </a:lnTo>
                  <a:lnTo>
                    <a:pt x="6232" y="49183"/>
                  </a:lnTo>
                  <a:lnTo>
                    <a:pt x="5719" y="48542"/>
                  </a:lnTo>
                  <a:lnTo>
                    <a:pt x="5206" y="47875"/>
                  </a:lnTo>
                  <a:lnTo>
                    <a:pt x="4719" y="47208"/>
                  </a:lnTo>
                  <a:lnTo>
                    <a:pt x="4257" y="46490"/>
                  </a:lnTo>
                  <a:lnTo>
                    <a:pt x="3821" y="45798"/>
                  </a:lnTo>
                  <a:lnTo>
                    <a:pt x="3411" y="45054"/>
                  </a:lnTo>
                  <a:lnTo>
                    <a:pt x="3026" y="44311"/>
                  </a:lnTo>
                  <a:lnTo>
                    <a:pt x="2668" y="43567"/>
                  </a:lnTo>
                  <a:lnTo>
                    <a:pt x="2334" y="42798"/>
                  </a:lnTo>
                  <a:lnTo>
                    <a:pt x="2026" y="42003"/>
                  </a:lnTo>
                  <a:lnTo>
                    <a:pt x="1744" y="41208"/>
                  </a:lnTo>
                  <a:lnTo>
                    <a:pt x="1514" y="40490"/>
                  </a:lnTo>
                  <a:lnTo>
                    <a:pt x="1308" y="39798"/>
                  </a:lnTo>
                  <a:lnTo>
                    <a:pt x="1155" y="39080"/>
                  </a:lnTo>
                  <a:lnTo>
                    <a:pt x="1001" y="38362"/>
                  </a:lnTo>
                  <a:lnTo>
                    <a:pt x="847" y="37644"/>
                  </a:lnTo>
                  <a:lnTo>
                    <a:pt x="744" y="36926"/>
                  </a:lnTo>
                  <a:lnTo>
                    <a:pt x="667" y="36208"/>
                  </a:lnTo>
                  <a:lnTo>
                    <a:pt x="590" y="35490"/>
                  </a:lnTo>
                  <a:lnTo>
                    <a:pt x="565" y="34772"/>
                  </a:lnTo>
                  <a:lnTo>
                    <a:pt x="539" y="34028"/>
                  </a:lnTo>
                  <a:lnTo>
                    <a:pt x="539" y="33310"/>
                  </a:lnTo>
                  <a:lnTo>
                    <a:pt x="565" y="32592"/>
                  </a:lnTo>
                  <a:lnTo>
                    <a:pt x="616" y="31874"/>
                  </a:lnTo>
                  <a:lnTo>
                    <a:pt x="667" y="31156"/>
                  </a:lnTo>
                  <a:lnTo>
                    <a:pt x="744" y="30438"/>
                  </a:lnTo>
                  <a:lnTo>
                    <a:pt x="873" y="29720"/>
                  </a:lnTo>
                  <a:lnTo>
                    <a:pt x="975" y="29002"/>
                  </a:lnTo>
                  <a:lnTo>
                    <a:pt x="1129" y="28284"/>
                  </a:lnTo>
                  <a:lnTo>
                    <a:pt x="1308" y="27566"/>
                  </a:lnTo>
                  <a:lnTo>
                    <a:pt x="1488" y="26848"/>
                  </a:lnTo>
                  <a:lnTo>
                    <a:pt x="1693" y="26156"/>
                  </a:lnTo>
                  <a:lnTo>
                    <a:pt x="1924" y="25438"/>
                  </a:lnTo>
                  <a:lnTo>
                    <a:pt x="2155" y="24745"/>
                  </a:lnTo>
                  <a:lnTo>
                    <a:pt x="2411" y="24053"/>
                  </a:lnTo>
                  <a:lnTo>
                    <a:pt x="2693" y="23361"/>
                  </a:lnTo>
                  <a:lnTo>
                    <a:pt x="3001" y="22668"/>
                  </a:lnTo>
                  <a:lnTo>
                    <a:pt x="3334" y="21976"/>
                  </a:lnTo>
                  <a:lnTo>
                    <a:pt x="3668" y="21309"/>
                  </a:lnTo>
                  <a:lnTo>
                    <a:pt x="4027" y="20617"/>
                  </a:lnTo>
                  <a:lnTo>
                    <a:pt x="4386" y="19950"/>
                  </a:lnTo>
                  <a:lnTo>
                    <a:pt x="4770" y="19284"/>
                  </a:lnTo>
                  <a:lnTo>
                    <a:pt x="5180" y="18643"/>
                  </a:lnTo>
                  <a:lnTo>
                    <a:pt x="5616" y="18001"/>
                  </a:lnTo>
                  <a:lnTo>
                    <a:pt x="6052" y="17360"/>
                  </a:lnTo>
                  <a:lnTo>
                    <a:pt x="6514" y="16719"/>
                  </a:lnTo>
                  <a:lnTo>
                    <a:pt x="7001" y="16078"/>
                  </a:lnTo>
                  <a:lnTo>
                    <a:pt x="7488" y="15463"/>
                  </a:lnTo>
                  <a:lnTo>
                    <a:pt x="8001" y="14847"/>
                  </a:lnTo>
                  <a:lnTo>
                    <a:pt x="8514" y="14258"/>
                  </a:lnTo>
                  <a:lnTo>
                    <a:pt x="9052" y="13642"/>
                  </a:lnTo>
                  <a:lnTo>
                    <a:pt x="9617" y="13078"/>
                  </a:lnTo>
                  <a:lnTo>
                    <a:pt x="10181" y="12488"/>
                  </a:lnTo>
                  <a:lnTo>
                    <a:pt x="10771" y="11924"/>
                  </a:lnTo>
                  <a:lnTo>
                    <a:pt x="11360" y="11360"/>
                  </a:lnTo>
                  <a:lnTo>
                    <a:pt x="11976" y="10822"/>
                  </a:lnTo>
                  <a:lnTo>
                    <a:pt x="12617" y="10283"/>
                  </a:lnTo>
                  <a:lnTo>
                    <a:pt x="13258" y="9745"/>
                  </a:lnTo>
                  <a:lnTo>
                    <a:pt x="13925" y="9232"/>
                  </a:lnTo>
                  <a:lnTo>
                    <a:pt x="14591" y="8745"/>
                  </a:lnTo>
                  <a:lnTo>
                    <a:pt x="15284" y="8232"/>
                  </a:lnTo>
                  <a:lnTo>
                    <a:pt x="16002" y="7770"/>
                  </a:lnTo>
                  <a:lnTo>
                    <a:pt x="16720" y="7283"/>
                  </a:lnTo>
                  <a:lnTo>
                    <a:pt x="17438" y="6847"/>
                  </a:lnTo>
                  <a:lnTo>
                    <a:pt x="18181" y="6385"/>
                  </a:lnTo>
                  <a:lnTo>
                    <a:pt x="18925" y="5975"/>
                  </a:lnTo>
                  <a:lnTo>
                    <a:pt x="19694" y="5539"/>
                  </a:lnTo>
                  <a:lnTo>
                    <a:pt x="20489" y="5155"/>
                  </a:lnTo>
                  <a:lnTo>
                    <a:pt x="21284" y="4770"/>
                  </a:lnTo>
                  <a:lnTo>
                    <a:pt x="22079" y="4385"/>
                  </a:lnTo>
                  <a:lnTo>
                    <a:pt x="22899" y="4026"/>
                  </a:lnTo>
                  <a:lnTo>
                    <a:pt x="23720" y="3693"/>
                  </a:lnTo>
                  <a:lnTo>
                    <a:pt x="24566" y="3360"/>
                  </a:lnTo>
                  <a:lnTo>
                    <a:pt x="25412" y="3052"/>
                  </a:lnTo>
                  <a:lnTo>
                    <a:pt x="26284" y="2744"/>
                  </a:lnTo>
                  <a:lnTo>
                    <a:pt x="27130" y="2488"/>
                  </a:lnTo>
                  <a:lnTo>
                    <a:pt x="27977" y="2231"/>
                  </a:lnTo>
                  <a:lnTo>
                    <a:pt x="28797" y="2001"/>
                  </a:lnTo>
                  <a:lnTo>
                    <a:pt x="29643" y="1770"/>
                  </a:lnTo>
                  <a:lnTo>
                    <a:pt x="30490" y="1565"/>
                  </a:lnTo>
                  <a:lnTo>
                    <a:pt x="31336" y="1385"/>
                  </a:lnTo>
                  <a:lnTo>
                    <a:pt x="32182" y="1231"/>
                  </a:lnTo>
                  <a:lnTo>
                    <a:pt x="33003" y="1077"/>
                  </a:lnTo>
                  <a:lnTo>
                    <a:pt x="33849" y="949"/>
                  </a:lnTo>
                  <a:lnTo>
                    <a:pt x="34695" y="847"/>
                  </a:lnTo>
                  <a:lnTo>
                    <a:pt x="35515" y="770"/>
                  </a:lnTo>
                  <a:lnTo>
                    <a:pt x="36336" y="693"/>
                  </a:lnTo>
                  <a:lnTo>
                    <a:pt x="37182" y="616"/>
                  </a:lnTo>
                  <a:lnTo>
                    <a:pt x="38003" y="590"/>
                  </a:lnTo>
                  <a:lnTo>
                    <a:pt x="38823" y="565"/>
                  </a:lnTo>
                  <a:lnTo>
                    <a:pt x="39644" y="539"/>
                  </a:lnTo>
                  <a:close/>
                  <a:moveTo>
                    <a:pt x="39259" y="0"/>
                  </a:moveTo>
                  <a:lnTo>
                    <a:pt x="38387" y="26"/>
                  </a:lnTo>
                  <a:lnTo>
                    <a:pt x="37541" y="52"/>
                  </a:lnTo>
                  <a:lnTo>
                    <a:pt x="36669" y="103"/>
                  </a:lnTo>
                  <a:lnTo>
                    <a:pt x="35798" y="180"/>
                  </a:lnTo>
                  <a:lnTo>
                    <a:pt x="34926" y="283"/>
                  </a:lnTo>
                  <a:lnTo>
                    <a:pt x="34054" y="385"/>
                  </a:lnTo>
                  <a:lnTo>
                    <a:pt x="33156" y="513"/>
                  </a:lnTo>
                  <a:lnTo>
                    <a:pt x="32285" y="667"/>
                  </a:lnTo>
                  <a:lnTo>
                    <a:pt x="31413" y="821"/>
                  </a:lnTo>
                  <a:lnTo>
                    <a:pt x="30515" y="1001"/>
                  </a:lnTo>
                  <a:lnTo>
                    <a:pt x="29643" y="1206"/>
                  </a:lnTo>
                  <a:lnTo>
                    <a:pt x="28746" y="1436"/>
                  </a:lnTo>
                  <a:lnTo>
                    <a:pt x="27874" y="1667"/>
                  </a:lnTo>
                  <a:lnTo>
                    <a:pt x="27002" y="1949"/>
                  </a:lnTo>
                  <a:lnTo>
                    <a:pt x="26105" y="2231"/>
                  </a:lnTo>
                  <a:lnTo>
                    <a:pt x="25233" y="2539"/>
                  </a:lnTo>
                  <a:lnTo>
                    <a:pt x="24361" y="2847"/>
                  </a:lnTo>
                  <a:lnTo>
                    <a:pt x="23515" y="3180"/>
                  </a:lnTo>
                  <a:lnTo>
                    <a:pt x="22669" y="3539"/>
                  </a:lnTo>
                  <a:lnTo>
                    <a:pt x="21848" y="3898"/>
                  </a:lnTo>
                  <a:lnTo>
                    <a:pt x="21027" y="4283"/>
                  </a:lnTo>
                  <a:lnTo>
                    <a:pt x="20233" y="4667"/>
                  </a:lnTo>
                  <a:lnTo>
                    <a:pt x="19438" y="5078"/>
                  </a:lnTo>
                  <a:lnTo>
                    <a:pt x="18643" y="5488"/>
                  </a:lnTo>
                  <a:lnTo>
                    <a:pt x="17873" y="5924"/>
                  </a:lnTo>
                  <a:lnTo>
                    <a:pt x="17130" y="6385"/>
                  </a:lnTo>
                  <a:lnTo>
                    <a:pt x="16386" y="6847"/>
                  </a:lnTo>
                  <a:lnTo>
                    <a:pt x="15668" y="7334"/>
                  </a:lnTo>
                  <a:lnTo>
                    <a:pt x="14950" y="7821"/>
                  </a:lnTo>
                  <a:lnTo>
                    <a:pt x="14258" y="8309"/>
                  </a:lnTo>
                  <a:lnTo>
                    <a:pt x="13566" y="8821"/>
                  </a:lnTo>
                  <a:lnTo>
                    <a:pt x="12899" y="9360"/>
                  </a:lnTo>
                  <a:lnTo>
                    <a:pt x="12232" y="9873"/>
                  </a:lnTo>
                  <a:lnTo>
                    <a:pt x="11591" y="10437"/>
                  </a:lnTo>
                  <a:lnTo>
                    <a:pt x="10976" y="10975"/>
                  </a:lnTo>
                  <a:lnTo>
                    <a:pt x="10360" y="11565"/>
                  </a:lnTo>
                  <a:lnTo>
                    <a:pt x="9770" y="12129"/>
                  </a:lnTo>
                  <a:lnTo>
                    <a:pt x="9181" y="12719"/>
                  </a:lnTo>
                  <a:lnTo>
                    <a:pt x="8617" y="13309"/>
                  </a:lnTo>
                  <a:lnTo>
                    <a:pt x="8078" y="13924"/>
                  </a:lnTo>
                  <a:lnTo>
                    <a:pt x="7540" y="14540"/>
                  </a:lnTo>
                  <a:lnTo>
                    <a:pt x="7027" y="15155"/>
                  </a:lnTo>
                  <a:lnTo>
                    <a:pt x="6514" y="15796"/>
                  </a:lnTo>
                  <a:lnTo>
                    <a:pt x="6052" y="16437"/>
                  </a:lnTo>
                  <a:lnTo>
                    <a:pt x="5565" y="17078"/>
                  </a:lnTo>
                  <a:lnTo>
                    <a:pt x="5129" y="17745"/>
                  </a:lnTo>
                  <a:lnTo>
                    <a:pt x="4693" y="18386"/>
                  </a:lnTo>
                  <a:lnTo>
                    <a:pt x="4283" y="19053"/>
                  </a:lnTo>
                  <a:lnTo>
                    <a:pt x="3898" y="19745"/>
                  </a:lnTo>
                  <a:lnTo>
                    <a:pt x="3514" y="20412"/>
                  </a:lnTo>
                  <a:lnTo>
                    <a:pt x="3155" y="21104"/>
                  </a:lnTo>
                  <a:lnTo>
                    <a:pt x="2796" y="21797"/>
                  </a:lnTo>
                  <a:lnTo>
                    <a:pt x="2488" y="22489"/>
                  </a:lnTo>
                  <a:lnTo>
                    <a:pt x="2180" y="23181"/>
                  </a:lnTo>
                  <a:lnTo>
                    <a:pt x="1898" y="23899"/>
                  </a:lnTo>
                  <a:lnTo>
                    <a:pt x="1616" y="24617"/>
                  </a:lnTo>
                  <a:lnTo>
                    <a:pt x="1385" y="25310"/>
                  </a:lnTo>
                  <a:lnTo>
                    <a:pt x="1155" y="26028"/>
                  </a:lnTo>
                  <a:lnTo>
                    <a:pt x="949" y="26771"/>
                  </a:lnTo>
                  <a:lnTo>
                    <a:pt x="744" y="27489"/>
                  </a:lnTo>
                  <a:lnTo>
                    <a:pt x="590" y="28207"/>
                  </a:lnTo>
                  <a:lnTo>
                    <a:pt x="437" y="28951"/>
                  </a:lnTo>
                  <a:lnTo>
                    <a:pt x="308" y="29669"/>
                  </a:lnTo>
                  <a:lnTo>
                    <a:pt x="206" y="30412"/>
                  </a:lnTo>
                  <a:lnTo>
                    <a:pt x="129" y="31130"/>
                  </a:lnTo>
                  <a:lnTo>
                    <a:pt x="52" y="31874"/>
                  </a:lnTo>
                  <a:lnTo>
                    <a:pt x="1" y="32618"/>
                  </a:lnTo>
                  <a:lnTo>
                    <a:pt x="1" y="33336"/>
                  </a:lnTo>
                  <a:lnTo>
                    <a:pt x="1" y="34079"/>
                  </a:lnTo>
                  <a:lnTo>
                    <a:pt x="1" y="34823"/>
                  </a:lnTo>
                  <a:lnTo>
                    <a:pt x="52" y="35541"/>
                  </a:lnTo>
                  <a:lnTo>
                    <a:pt x="129" y="36285"/>
                  </a:lnTo>
                  <a:lnTo>
                    <a:pt x="206" y="37028"/>
                  </a:lnTo>
                  <a:lnTo>
                    <a:pt x="308" y="37746"/>
                  </a:lnTo>
                  <a:lnTo>
                    <a:pt x="462" y="38490"/>
                  </a:lnTo>
                  <a:lnTo>
                    <a:pt x="616" y="39208"/>
                  </a:lnTo>
                  <a:lnTo>
                    <a:pt x="796" y="39926"/>
                  </a:lnTo>
                  <a:lnTo>
                    <a:pt x="1001" y="40669"/>
                  </a:lnTo>
                  <a:lnTo>
                    <a:pt x="1232" y="41387"/>
                  </a:lnTo>
                  <a:lnTo>
                    <a:pt x="1514" y="42182"/>
                  </a:lnTo>
                  <a:lnTo>
                    <a:pt x="1821" y="43003"/>
                  </a:lnTo>
                  <a:lnTo>
                    <a:pt x="2155" y="43772"/>
                  </a:lnTo>
                  <a:lnTo>
                    <a:pt x="2514" y="44541"/>
                  </a:lnTo>
                  <a:lnTo>
                    <a:pt x="2924" y="45311"/>
                  </a:lnTo>
                  <a:lnTo>
                    <a:pt x="3334" y="46054"/>
                  </a:lnTo>
                  <a:lnTo>
                    <a:pt x="3770" y="46772"/>
                  </a:lnTo>
                  <a:lnTo>
                    <a:pt x="4257" y="47490"/>
                  </a:lnTo>
                  <a:lnTo>
                    <a:pt x="4745" y="48183"/>
                  </a:lnTo>
                  <a:lnTo>
                    <a:pt x="5257" y="48849"/>
                  </a:lnTo>
                  <a:lnTo>
                    <a:pt x="5796" y="49516"/>
                  </a:lnTo>
                  <a:lnTo>
                    <a:pt x="6360" y="50157"/>
                  </a:lnTo>
                  <a:lnTo>
                    <a:pt x="6950" y="50798"/>
                  </a:lnTo>
                  <a:lnTo>
                    <a:pt x="7565" y="51388"/>
                  </a:lnTo>
                  <a:lnTo>
                    <a:pt x="8206" y="52003"/>
                  </a:lnTo>
                  <a:lnTo>
                    <a:pt x="8847" y="52567"/>
                  </a:lnTo>
                  <a:lnTo>
                    <a:pt x="9514" y="53132"/>
                  </a:lnTo>
                  <a:lnTo>
                    <a:pt x="10232" y="53644"/>
                  </a:lnTo>
                  <a:lnTo>
                    <a:pt x="10950" y="54183"/>
                  </a:lnTo>
                  <a:lnTo>
                    <a:pt x="11694" y="54670"/>
                  </a:lnTo>
                  <a:lnTo>
                    <a:pt x="12437" y="55157"/>
                  </a:lnTo>
                  <a:lnTo>
                    <a:pt x="13232" y="55619"/>
                  </a:lnTo>
                  <a:lnTo>
                    <a:pt x="14027" y="56055"/>
                  </a:lnTo>
                  <a:lnTo>
                    <a:pt x="14848" y="56465"/>
                  </a:lnTo>
                  <a:lnTo>
                    <a:pt x="15668" y="56875"/>
                  </a:lnTo>
                  <a:lnTo>
                    <a:pt x="16540" y="57234"/>
                  </a:lnTo>
                  <a:lnTo>
                    <a:pt x="17412" y="57593"/>
                  </a:lnTo>
                  <a:lnTo>
                    <a:pt x="18309" y="57927"/>
                  </a:lnTo>
                  <a:lnTo>
                    <a:pt x="19207" y="58234"/>
                  </a:lnTo>
                  <a:lnTo>
                    <a:pt x="20130" y="58517"/>
                  </a:lnTo>
                  <a:lnTo>
                    <a:pt x="21079" y="58799"/>
                  </a:lnTo>
                  <a:lnTo>
                    <a:pt x="22028" y="59029"/>
                  </a:lnTo>
                  <a:lnTo>
                    <a:pt x="22412" y="59440"/>
                  </a:lnTo>
                  <a:lnTo>
                    <a:pt x="22771" y="59850"/>
                  </a:lnTo>
                  <a:lnTo>
                    <a:pt x="23130" y="60286"/>
                  </a:lnTo>
                  <a:lnTo>
                    <a:pt x="23438" y="60722"/>
                  </a:lnTo>
                  <a:lnTo>
                    <a:pt x="23771" y="61158"/>
                  </a:lnTo>
                  <a:lnTo>
                    <a:pt x="24053" y="61594"/>
                  </a:lnTo>
                  <a:lnTo>
                    <a:pt x="24617" y="62465"/>
                  </a:lnTo>
                  <a:lnTo>
                    <a:pt x="25105" y="63389"/>
                  </a:lnTo>
                  <a:lnTo>
                    <a:pt x="25541" y="64286"/>
                  </a:lnTo>
                  <a:lnTo>
                    <a:pt x="25900" y="65209"/>
                  </a:lnTo>
                  <a:lnTo>
                    <a:pt x="26233" y="66132"/>
                  </a:lnTo>
                  <a:lnTo>
                    <a:pt x="26489" y="67030"/>
                  </a:lnTo>
                  <a:lnTo>
                    <a:pt x="26694" y="67927"/>
                  </a:lnTo>
                  <a:lnTo>
                    <a:pt x="26874" y="68799"/>
                  </a:lnTo>
                  <a:lnTo>
                    <a:pt x="26977" y="69645"/>
                  </a:lnTo>
                  <a:lnTo>
                    <a:pt x="27028" y="70492"/>
                  </a:lnTo>
                  <a:lnTo>
                    <a:pt x="27053" y="71286"/>
                  </a:lnTo>
                  <a:lnTo>
                    <a:pt x="27028" y="72056"/>
                  </a:lnTo>
                  <a:lnTo>
                    <a:pt x="26951" y="72774"/>
                  </a:lnTo>
                  <a:lnTo>
                    <a:pt x="26951" y="72851"/>
                  </a:lnTo>
                  <a:lnTo>
                    <a:pt x="26977" y="72928"/>
                  </a:lnTo>
                  <a:lnTo>
                    <a:pt x="27028" y="72979"/>
                  </a:lnTo>
                  <a:lnTo>
                    <a:pt x="27079" y="73030"/>
                  </a:lnTo>
                  <a:lnTo>
                    <a:pt x="27156" y="73081"/>
                  </a:lnTo>
                  <a:lnTo>
                    <a:pt x="27233" y="73081"/>
                  </a:lnTo>
                  <a:lnTo>
                    <a:pt x="27310" y="73056"/>
                  </a:lnTo>
                  <a:lnTo>
                    <a:pt x="27387" y="73030"/>
                  </a:lnTo>
                  <a:lnTo>
                    <a:pt x="27720" y="72748"/>
                  </a:lnTo>
                  <a:lnTo>
                    <a:pt x="28105" y="72415"/>
                  </a:lnTo>
                  <a:lnTo>
                    <a:pt x="28592" y="71979"/>
                  </a:lnTo>
                  <a:lnTo>
                    <a:pt x="29156" y="71440"/>
                  </a:lnTo>
                  <a:lnTo>
                    <a:pt x="29772" y="70774"/>
                  </a:lnTo>
                  <a:lnTo>
                    <a:pt x="30438" y="70030"/>
                  </a:lnTo>
                  <a:lnTo>
                    <a:pt x="31105" y="69209"/>
                  </a:lnTo>
                  <a:lnTo>
                    <a:pt x="31438" y="68748"/>
                  </a:lnTo>
                  <a:lnTo>
                    <a:pt x="31772" y="68286"/>
                  </a:lnTo>
                  <a:lnTo>
                    <a:pt x="32105" y="67773"/>
                  </a:lnTo>
                  <a:lnTo>
                    <a:pt x="32413" y="67286"/>
                  </a:lnTo>
                  <a:lnTo>
                    <a:pt x="32720" y="66748"/>
                  </a:lnTo>
                  <a:lnTo>
                    <a:pt x="33003" y="66209"/>
                  </a:lnTo>
                  <a:lnTo>
                    <a:pt x="33259" y="65645"/>
                  </a:lnTo>
                  <a:lnTo>
                    <a:pt x="33490" y="65055"/>
                  </a:lnTo>
                  <a:lnTo>
                    <a:pt x="33695" y="64466"/>
                  </a:lnTo>
                  <a:lnTo>
                    <a:pt x="33900" y="63850"/>
                  </a:lnTo>
                  <a:lnTo>
                    <a:pt x="34054" y="63235"/>
                  </a:lnTo>
                  <a:lnTo>
                    <a:pt x="34182" y="62594"/>
                  </a:lnTo>
                  <a:lnTo>
                    <a:pt x="34259" y="61953"/>
                  </a:lnTo>
                  <a:lnTo>
                    <a:pt x="34310" y="61312"/>
                  </a:lnTo>
                  <a:lnTo>
                    <a:pt x="34310" y="60645"/>
                  </a:lnTo>
                  <a:lnTo>
                    <a:pt x="34259" y="59953"/>
                  </a:lnTo>
                  <a:lnTo>
                    <a:pt x="35567" y="59824"/>
                  </a:lnTo>
                  <a:lnTo>
                    <a:pt x="36875" y="59670"/>
                  </a:lnTo>
                  <a:lnTo>
                    <a:pt x="38157" y="59465"/>
                  </a:lnTo>
                  <a:lnTo>
                    <a:pt x="39464" y="59235"/>
                  </a:lnTo>
                  <a:lnTo>
                    <a:pt x="40747" y="58927"/>
                  </a:lnTo>
                  <a:lnTo>
                    <a:pt x="42029" y="58619"/>
                  </a:lnTo>
                  <a:lnTo>
                    <a:pt x="43311" y="58260"/>
                  </a:lnTo>
                  <a:lnTo>
                    <a:pt x="44593" y="57850"/>
                  </a:lnTo>
                  <a:lnTo>
                    <a:pt x="45439" y="57568"/>
                  </a:lnTo>
                  <a:lnTo>
                    <a:pt x="46285" y="57260"/>
                  </a:lnTo>
                  <a:lnTo>
                    <a:pt x="47106" y="56927"/>
                  </a:lnTo>
                  <a:lnTo>
                    <a:pt x="47926" y="56593"/>
                  </a:lnTo>
                  <a:lnTo>
                    <a:pt x="48747" y="56234"/>
                  </a:lnTo>
                  <a:lnTo>
                    <a:pt x="49542" y="55875"/>
                  </a:lnTo>
                  <a:lnTo>
                    <a:pt x="50337" y="55491"/>
                  </a:lnTo>
                  <a:lnTo>
                    <a:pt x="51106" y="55080"/>
                  </a:lnTo>
                  <a:lnTo>
                    <a:pt x="51875" y="54670"/>
                  </a:lnTo>
                  <a:lnTo>
                    <a:pt x="52645" y="54260"/>
                  </a:lnTo>
                  <a:lnTo>
                    <a:pt x="53388" y="53824"/>
                  </a:lnTo>
                  <a:lnTo>
                    <a:pt x="54132" y="53362"/>
                  </a:lnTo>
                  <a:lnTo>
                    <a:pt x="54850" y="52901"/>
                  </a:lnTo>
                  <a:lnTo>
                    <a:pt x="55568" y="52414"/>
                  </a:lnTo>
                  <a:lnTo>
                    <a:pt x="56260" y="51926"/>
                  </a:lnTo>
                  <a:lnTo>
                    <a:pt x="56953" y="51414"/>
                  </a:lnTo>
                  <a:lnTo>
                    <a:pt x="57619" y="50901"/>
                  </a:lnTo>
                  <a:lnTo>
                    <a:pt x="58286" y="50362"/>
                  </a:lnTo>
                  <a:lnTo>
                    <a:pt x="58927" y="49824"/>
                  </a:lnTo>
                  <a:lnTo>
                    <a:pt x="59568" y="49260"/>
                  </a:lnTo>
                  <a:lnTo>
                    <a:pt x="60183" y="48695"/>
                  </a:lnTo>
                  <a:lnTo>
                    <a:pt x="60799" y="48106"/>
                  </a:lnTo>
                  <a:lnTo>
                    <a:pt x="61389" y="47516"/>
                  </a:lnTo>
                  <a:lnTo>
                    <a:pt x="61953" y="46926"/>
                  </a:lnTo>
                  <a:lnTo>
                    <a:pt x="62517" y="46311"/>
                  </a:lnTo>
                  <a:lnTo>
                    <a:pt x="63055" y="45695"/>
                  </a:lnTo>
                  <a:lnTo>
                    <a:pt x="63594" y="45054"/>
                  </a:lnTo>
                  <a:lnTo>
                    <a:pt x="64107" y="44413"/>
                  </a:lnTo>
                  <a:lnTo>
                    <a:pt x="64594" y="43746"/>
                  </a:lnTo>
                  <a:lnTo>
                    <a:pt x="65081" y="43080"/>
                  </a:lnTo>
                  <a:lnTo>
                    <a:pt x="65543" y="42387"/>
                  </a:lnTo>
                  <a:lnTo>
                    <a:pt x="66004" y="41721"/>
                  </a:lnTo>
                  <a:lnTo>
                    <a:pt x="66440" y="41028"/>
                  </a:lnTo>
                  <a:lnTo>
                    <a:pt x="66851" y="40310"/>
                  </a:lnTo>
                  <a:lnTo>
                    <a:pt x="67235" y="39618"/>
                  </a:lnTo>
                  <a:lnTo>
                    <a:pt x="67594" y="38900"/>
                  </a:lnTo>
                  <a:lnTo>
                    <a:pt x="67953" y="38182"/>
                  </a:lnTo>
                  <a:lnTo>
                    <a:pt x="68286" y="37490"/>
                  </a:lnTo>
                  <a:lnTo>
                    <a:pt x="68594" y="36772"/>
                  </a:lnTo>
                  <a:lnTo>
                    <a:pt x="68876" y="36054"/>
                  </a:lnTo>
                  <a:lnTo>
                    <a:pt x="69158" y="35310"/>
                  </a:lnTo>
                  <a:lnTo>
                    <a:pt x="69389" y="34592"/>
                  </a:lnTo>
                  <a:lnTo>
                    <a:pt x="69620" y="33874"/>
                  </a:lnTo>
                  <a:lnTo>
                    <a:pt x="69825" y="33131"/>
                  </a:lnTo>
                  <a:lnTo>
                    <a:pt x="70005" y="32413"/>
                  </a:lnTo>
                  <a:lnTo>
                    <a:pt x="70184" y="31695"/>
                  </a:lnTo>
                  <a:lnTo>
                    <a:pt x="70312" y="30951"/>
                  </a:lnTo>
                  <a:lnTo>
                    <a:pt x="70440" y="30233"/>
                  </a:lnTo>
                  <a:lnTo>
                    <a:pt x="70543" y="29489"/>
                  </a:lnTo>
                  <a:lnTo>
                    <a:pt x="70620" y="28771"/>
                  </a:lnTo>
                  <a:lnTo>
                    <a:pt x="70671" y="28028"/>
                  </a:lnTo>
                  <a:lnTo>
                    <a:pt x="70697" y="27310"/>
                  </a:lnTo>
                  <a:lnTo>
                    <a:pt x="70723" y="26566"/>
                  </a:lnTo>
                  <a:lnTo>
                    <a:pt x="70723" y="25848"/>
                  </a:lnTo>
                  <a:lnTo>
                    <a:pt x="70697" y="25130"/>
                  </a:lnTo>
                  <a:lnTo>
                    <a:pt x="70646" y="24386"/>
                  </a:lnTo>
                  <a:lnTo>
                    <a:pt x="70569" y="23668"/>
                  </a:lnTo>
                  <a:lnTo>
                    <a:pt x="70492" y="22950"/>
                  </a:lnTo>
                  <a:lnTo>
                    <a:pt x="70364" y="22232"/>
                  </a:lnTo>
                  <a:lnTo>
                    <a:pt x="70235" y="21515"/>
                  </a:lnTo>
                  <a:lnTo>
                    <a:pt x="70081" y="20822"/>
                  </a:lnTo>
                  <a:lnTo>
                    <a:pt x="69902" y="20104"/>
                  </a:lnTo>
                  <a:lnTo>
                    <a:pt x="69697" y="19412"/>
                  </a:lnTo>
                  <a:lnTo>
                    <a:pt x="69492" y="18694"/>
                  </a:lnTo>
                  <a:lnTo>
                    <a:pt x="69235" y="17976"/>
                  </a:lnTo>
                  <a:lnTo>
                    <a:pt x="68953" y="17284"/>
                  </a:lnTo>
                  <a:lnTo>
                    <a:pt x="68671" y="16591"/>
                  </a:lnTo>
                  <a:lnTo>
                    <a:pt x="68363" y="15924"/>
                  </a:lnTo>
                  <a:lnTo>
                    <a:pt x="68030" y="15258"/>
                  </a:lnTo>
                  <a:lnTo>
                    <a:pt x="67671" y="14591"/>
                  </a:lnTo>
                  <a:lnTo>
                    <a:pt x="67312" y="13950"/>
                  </a:lnTo>
                  <a:lnTo>
                    <a:pt x="66927" y="13335"/>
                  </a:lnTo>
                  <a:lnTo>
                    <a:pt x="66517" y="12719"/>
                  </a:lnTo>
                  <a:lnTo>
                    <a:pt x="66107" y="12104"/>
                  </a:lnTo>
                  <a:lnTo>
                    <a:pt x="65645" y="11514"/>
                  </a:lnTo>
                  <a:lnTo>
                    <a:pt x="65209" y="10950"/>
                  </a:lnTo>
                  <a:lnTo>
                    <a:pt x="64722" y="10386"/>
                  </a:lnTo>
                  <a:lnTo>
                    <a:pt x="64235" y="9847"/>
                  </a:lnTo>
                  <a:lnTo>
                    <a:pt x="63722" y="9309"/>
                  </a:lnTo>
                  <a:lnTo>
                    <a:pt x="63209" y="8770"/>
                  </a:lnTo>
                  <a:lnTo>
                    <a:pt x="62671" y="8257"/>
                  </a:lnTo>
                  <a:lnTo>
                    <a:pt x="62107" y="7770"/>
                  </a:lnTo>
                  <a:lnTo>
                    <a:pt x="61543" y="7283"/>
                  </a:lnTo>
                  <a:lnTo>
                    <a:pt x="60953" y="6821"/>
                  </a:lnTo>
                  <a:lnTo>
                    <a:pt x="60363" y="6360"/>
                  </a:lnTo>
                  <a:lnTo>
                    <a:pt x="59748" y="5924"/>
                  </a:lnTo>
                  <a:lnTo>
                    <a:pt x="59107" y="5514"/>
                  </a:lnTo>
                  <a:lnTo>
                    <a:pt x="58491" y="5103"/>
                  </a:lnTo>
                  <a:lnTo>
                    <a:pt x="57824" y="4693"/>
                  </a:lnTo>
                  <a:lnTo>
                    <a:pt x="57158" y="4334"/>
                  </a:lnTo>
                  <a:lnTo>
                    <a:pt x="56491" y="3949"/>
                  </a:lnTo>
                  <a:lnTo>
                    <a:pt x="55799" y="3616"/>
                  </a:lnTo>
                  <a:lnTo>
                    <a:pt x="55106" y="3283"/>
                  </a:lnTo>
                  <a:lnTo>
                    <a:pt x="54388" y="2949"/>
                  </a:lnTo>
                  <a:lnTo>
                    <a:pt x="53670" y="2667"/>
                  </a:lnTo>
                  <a:lnTo>
                    <a:pt x="52952" y="2360"/>
                  </a:lnTo>
                  <a:lnTo>
                    <a:pt x="52209" y="2103"/>
                  </a:lnTo>
                  <a:lnTo>
                    <a:pt x="51439" y="1847"/>
                  </a:lnTo>
                  <a:lnTo>
                    <a:pt x="50696" y="1590"/>
                  </a:lnTo>
                  <a:lnTo>
                    <a:pt x="49927" y="1385"/>
                  </a:lnTo>
                  <a:lnTo>
                    <a:pt x="49132" y="1180"/>
                  </a:lnTo>
                  <a:lnTo>
                    <a:pt x="48362" y="975"/>
                  </a:lnTo>
                  <a:lnTo>
                    <a:pt x="47567" y="795"/>
                  </a:lnTo>
                  <a:lnTo>
                    <a:pt x="46747" y="642"/>
                  </a:lnTo>
                  <a:lnTo>
                    <a:pt x="45952" y="513"/>
                  </a:lnTo>
                  <a:lnTo>
                    <a:pt x="45131" y="385"/>
                  </a:lnTo>
                  <a:lnTo>
                    <a:pt x="44311" y="283"/>
                  </a:lnTo>
                  <a:lnTo>
                    <a:pt x="43490" y="180"/>
                  </a:lnTo>
                  <a:lnTo>
                    <a:pt x="42644" y="103"/>
                  </a:lnTo>
                  <a:lnTo>
                    <a:pt x="41798" y="52"/>
                  </a:lnTo>
                  <a:lnTo>
                    <a:pt x="40952" y="26"/>
                  </a:lnTo>
                  <a:lnTo>
                    <a:pt x="401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50"/>
            <p:cNvSpPr/>
            <p:nvPr/>
          </p:nvSpPr>
          <p:spPr>
            <a:xfrm>
              <a:off x="2600963" y="806212"/>
              <a:ext cx="854888" cy="757438"/>
            </a:xfrm>
            <a:custGeom>
              <a:avLst/>
              <a:gdLst/>
              <a:ahLst/>
              <a:cxnLst/>
              <a:rect l="l" t="t" r="r" b="b"/>
              <a:pathLst>
                <a:path w="47030" h="41669" extrusionOk="0">
                  <a:moveTo>
                    <a:pt x="25900" y="538"/>
                  </a:moveTo>
                  <a:lnTo>
                    <a:pt x="27028" y="590"/>
                  </a:lnTo>
                  <a:lnTo>
                    <a:pt x="28131" y="692"/>
                  </a:lnTo>
                  <a:lnTo>
                    <a:pt x="29208" y="846"/>
                  </a:lnTo>
                  <a:lnTo>
                    <a:pt x="30285" y="1026"/>
                  </a:lnTo>
                  <a:lnTo>
                    <a:pt x="31336" y="1256"/>
                  </a:lnTo>
                  <a:lnTo>
                    <a:pt x="32387" y="1513"/>
                  </a:lnTo>
                  <a:lnTo>
                    <a:pt x="33387" y="1821"/>
                  </a:lnTo>
                  <a:lnTo>
                    <a:pt x="34362" y="2180"/>
                  </a:lnTo>
                  <a:lnTo>
                    <a:pt x="35336" y="2564"/>
                  </a:lnTo>
                  <a:lnTo>
                    <a:pt x="36259" y="3000"/>
                  </a:lnTo>
                  <a:lnTo>
                    <a:pt x="37157" y="3462"/>
                  </a:lnTo>
                  <a:lnTo>
                    <a:pt x="38029" y="3949"/>
                  </a:lnTo>
                  <a:lnTo>
                    <a:pt x="38875" y="4487"/>
                  </a:lnTo>
                  <a:lnTo>
                    <a:pt x="39670" y="5077"/>
                  </a:lnTo>
                  <a:lnTo>
                    <a:pt x="40439" y="5667"/>
                  </a:lnTo>
                  <a:lnTo>
                    <a:pt x="41157" y="6308"/>
                  </a:lnTo>
                  <a:lnTo>
                    <a:pt x="41849" y="6975"/>
                  </a:lnTo>
                  <a:lnTo>
                    <a:pt x="42516" y="7693"/>
                  </a:lnTo>
                  <a:lnTo>
                    <a:pt x="43106" y="8411"/>
                  </a:lnTo>
                  <a:lnTo>
                    <a:pt x="43670" y="9180"/>
                  </a:lnTo>
                  <a:lnTo>
                    <a:pt x="44183" y="9975"/>
                  </a:lnTo>
                  <a:lnTo>
                    <a:pt x="44644" y="10770"/>
                  </a:lnTo>
                  <a:lnTo>
                    <a:pt x="45080" y="11616"/>
                  </a:lnTo>
                  <a:lnTo>
                    <a:pt x="45439" y="12488"/>
                  </a:lnTo>
                  <a:lnTo>
                    <a:pt x="45747" y="13385"/>
                  </a:lnTo>
                  <a:lnTo>
                    <a:pt x="46003" y="14308"/>
                  </a:lnTo>
                  <a:lnTo>
                    <a:pt x="46208" y="15257"/>
                  </a:lnTo>
                  <a:lnTo>
                    <a:pt x="46311" y="15796"/>
                  </a:lnTo>
                  <a:lnTo>
                    <a:pt x="46388" y="16334"/>
                  </a:lnTo>
                  <a:lnTo>
                    <a:pt x="46439" y="16873"/>
                  </a:lnTo>
                  <a:lnTo>
                    <a:pt x="46465" y="17437"/>
                  </a:lnTo>
                  <a:lnTo>
                    <a:pt x="46465" y="17975"/>
                  </a:lnTo>
                  <a:lnTo>
                    <a:pt x="46465" y="18514"/>
                  </a:lnTo>
                  <a:lnTo>
                    <a:pt x="46439" y="19052"/>
                  </a:lnTo>
                  <a:lnTo>
                    <a:pt x="46388" y="19591"/>
                  </a:lnTo>
                  <a:lnTo>
                    <a:pt x="46337" y="20129"/>
                  </a:lnTo>
                  <a:lnTo>
                    <a:pt x="46260" y="20668"/>
                  </a:lnTo>
                  <a:lnTo>
                    <a:pt x="46157" y="21206"/>
                  </a:lnTo>
                  <a:lnTo>
                    <a:pt x="46029" y="21745"/>
                  </a:lnTo>
                  <a:lnTo>
                    <a:pt x="45901" y="22283"/>
                  </a:lnTo>
                  <a:lnTo>
                    <a:pt x="45747" y="22822"/>
                  </a:lnTo>
                  <a:lnTo>
                    <a:pt x="45567" y="23335"/>
                  </a:lnTo>
                  <a:lnTo>
                    <a:pt x="45388" y="23873"/>
                  </a:lnTo>
                  <a:lnTo>
                    <a:pt x="45183" y="24386"/>
                  </a:lnTo>
                  <a:lnTo>
                    <a:pt x="44952" y="24899"/>
                  </a:lnTo>
                  <a:lnTo>
                    <a:pt x="44696" y="25412"/>
                  </a:lnTo>
                  <a:lnTo>
                    <a:pt x="44439" y="25925"/>
                  </a:lnTo>
                  <a:lnTo>
                    <a:pt x="44157" y="26412"/>
                  </a:lnTo>
                  <a:lnTo>
                    <a:pt x="43849" y="26925"/>
                  </a:lnTo>
                  <a:lnTo>
                    <a:pt x="43542" y="27412"/>
                  </a:lnTo>
                  <a:lnTo>
                    <a:pt x="43208" y="27899"/>
                  </a:lnTo>
                  <a:lnTo>
                    <a:pt x="42875" y="28386"/>
                  </a:lnTo>
                  <a:lnTo>
                    <a:pt x="42490" y="28848"/>
                  </a:lnTo>
                  <a:lnTo>
                    <a:pt x="42106" y="29335"/>
                  </a:lnTo>
                  <a:lnTo>
                    <a:pt x="41721" y="29797"/>
                  </a:lnTo>
                  <a:lnTo>
                    <a:pt x="41311" y="30232"/>
                  </a:lnTo>
                  <a:lnTo>
                    <a:pt x="40875" y="30694"/>
                  </a:lnTo>
                  <a:lnTo>
                    <a:pt x="40413" y="31130"/>
                  </a:lnTo>
                  <a:lnTo>
                    <a:pt x="39952" y="31566"/>
                  </a:lnTo>
                  <a:lnTo>
                    <a:pt x="39900" y="31617"/>
                  </a:lnTo>
                  <a:lnTo>
                    <a:pt x="39875" y="31694"/>
                  </a:lnTo>
                  <a:lnTo>
                    <a:pt x="39721" y="32361"/>
                  </a:lnTo>
                  <a:lnTo>
                    <a:pt x="39593" y="33027"/>
                  </a:lnTo>
                  <a:lnTo>
                    <a:pt x="39516" y="33694"/>
                  </a:lnTo>
                  <a:lnTo>
                    <a:pt x="39465" y="34361"/>
                  </a:lnTo>
                  <a:lnTo>
                    <a:pt x="39465" y="35002"/>
                  </a:lnTo>
                  <a:lnTo>
                    <a:pt x="39465" y="35643"/>
                  </a:lnTo>
                  <a:lnTo>
                    <a:pt x="39516" y="36258"/>
                  </a:lnTo>
                  <a:lnTo>
                    <a:pt x="39618" y="36874"/>
                  </a:lnTo>
                  <a:lnTo>
                    <a:pt x="39721" y="37464"/>
                  </a:lnTo>
                  <a:lnTo>
                    <a:pt x="39849" y="38053"/>
                  </a:lnTo>
                  <a:lnTo>
                    <a:pt x="40003" y="38592"/>
                  </a:lnTo>
                  <a:lnTo>
                    <a:pt x="40182" y="39130"/>
                  </a:lnTo>
                  <a:lnTo>
                    <a:pt x="40388" y="39643"/>
                  </a:lnTo>
                  <a:lnTo>
                    <a:pt x="40593" y="40130"/>
                  </a:lnTo>
                  <a:lnTo>
                    <a:pt x="40824" y="40566"/>
                  </a:lnTo>
                  <a:lnTo>
                    <a:pt x="41080" y="41002"/>
                  </a:lnTo>
                  <a:lnTo>
                    <a:pt x="41080" y="41002"/>
                  </a:lnTo>
                  <a:lnTo>
                    <a:pt x="40362" y="40797"/>
                  </a:lnTo>
                  <a:lnTo>
                    <a:pt x="39926" y="40695"/>
                  </a:lnTo>
                  <a:lnTo>
                    <a:pt x="39465" y="40515"/>
                  </a:lnTo>
                  <a:lnTo>
                    <a:pt x="38977" y="40336"/>
                  </a:lnTo>
                  <a:lnTo>
                    <a:pt x="38464" y="40130"/>
                  </a:lnTo>
                  <a:lnTo>
                    <a:pt x="37952" y="39874"/>
                  </a:lnTo>
                  <a:lnTo>
                    <a:pt x="37413" y="39618"/>
                  </a:lnTo>
                  <a:lnTo>
                    <a:pt x="36875" y="39284"/>
                  </a:lnTo>
                  <a:lnTo>
                    <a:pt x="36362" y="38925"/>
                  </a:lnTo>
                  <a:lnTo>
                    <a:pt x="35875" y="38541"/>
                  </a:lnTo>
                  <a:lnTo>
                    <a:pt x="35387" y="38105"/>
                  </a:lnTo>
                  <a:lnTo>
                    <a:pt x="34951" y="37617"/>
                  </a:lnTo>
                  <a:lnTo>
                    <a:pt x="34746" y="37361"/>
                  </a:lnTo>
                  <a:lnTo>
                    <a:pt x="34567" y="37105"/>
                  </a:lnTo>
                  <a:lnTo>
                    <a:pt x="34387" y="36823"/>
                  </a:lnTo>
                  <a:lnTo>
                    <a:pt x="34208" y="36515"/>
                  </a:lnTo>
                  <a:lnTo>
                    <a:pt x="34054" y="36233"/>
                  </a:lnTo>
                  <a:lnTo>
                    <a:pt x="33926" y="35899"/>
                  </a:lnTo>
                  <a:lnTo>
                    <a:pt x="33849" y="35822"/>
                  </a:lnTo>
                  <a:lnTo>
                    <a:pt x="33772" y="35746"/>
                  </a:lnTo>
                  <a:lnTo>
                    <a:pt x="33669" y="35720"/>
                  </a:lnTo>
                  <a:lnTo>
                    <a:pt x="33541" y="35746"/>
                  </a:lnTo>
                  <a:lnTo>
                    <a:pt x="32772" y="36105"/>
                  </a:lnTo>
                  <a:lnTo>
                    <a:pt x="31951" y="36438"/>
                  </a:lnTo>
                  <a:lnTo>
                    <a:pt x="31131" y="36720"/>
                  </a:lnTo>
                  <a:lnTo>
                    <a:pt x="30310" y="37002"/>
                  </a:lnTo>
                  <a:lnTo>
                    <a:pt x="29490" y="37258"/>
                  </a:lnTo>
                  <a:lnTo>
                    <a:pt x="28618" y="37489"/>
                  </a:lnTo>
                  <a:lnTo>
                    <a:pt x="27772" y="37669"/>
                  </a:lnTo>
                  <a:lnTo>
                    <a:pt x="26900" y="37848"/>
                  </a:lnTo>
                  <a:lnTo>
                    <a:pt x="25771" y="38028"/>
                  </a:lnTo>
                  <a:lnTo>
                    <a:pt x="24643" y="38182"/>
                  </a:lnTo>
                  <a:lnTo>
                    <a:pt x="23489" y="38259"/>
                  </a:lnTo>
                  <a:lnTo>
                    <a:pt x="22361" y="38310"/>
                  </a:lnTo>
                  <a:lnTo>
                    <a:pt x="21258" y="38310"/>
                  </a:lnTo>
                  <a:lnTo>
                    <a:pt x="20130" y="38284"/>
                  </a:lnTo>
                  <a:lnTo>
                    <a:pt x="19027" y="38182"/>
                  </a:lnTo>
                  <a:lnTo>
                    <a:pt x="17950" y="38053"/>
                  </a:lnTo>
                  <a:lnTo>
                    <a:pt x="16874" y="37874"/>
                  </a:lnTo>
                  <a:lnTo>
                    <a:pt x="15797" y="37669"/>
                  </a:lnTo>
                  <a:lnTo>
                    <a:pt x="14771" y="37387"/>
                  </a:lnTo>
                  <a:lnTo>
                    <a:pt x="13719" y="37079"/>
                  </a:lnTo>
                  <a:lnTo>
                    <a:pt x="12719" y="36720"/>
                  </a:lnTo>
                  <a:lnTo>
                    <a:pt x="11745" y="36335"/>
                  </a:lnTo>
                  <a:lnTo>
                    <a:pt x="10771" y="35874"/>
                  </a:lnTo>
                  <a:lnTo>
                    <a:pt x="9847" y="35387"/>
                  </a:lnTo>
                  <a:lnTo>
                    <a:pt x="8924" y="34874"/>
                  </a:lnTo>
                  <a:lnTo>
                    <a:pt x="8078" y="34310"/>
                  </a:lnTo>
                  <a:lnTo>
                    <a:pt x="7258" y="33745"/>
                  </a:lnTo>
                  <a:lnTo>
                    <a:pt x="6488" y="33104"/>
                  </a:lnTo>
                  <a:lnTo>
                    <a:pt x="5745" y="32463"/>
                  </a:lnTo>
                  <a:lnTo>
                    <a:pt x="5052" y="31771"/>
                  </a:lnTo>
                  <a:lnTo>
                    <a:pt x="4411" y="31079"/>
                  </a:lnTo>
                  <a:lnTo>
                    <a:pt x="3822" y="30335"/>
                  </a:lnTo>
                  <a:lnTo>
                    <a:pt x="3257" y="29566"/>
                  </a:lnTo>
                  <a:lnTo>
                    <a:pt x="2770" y="28796"/>
                  </a:lnTo>
                  <a:lnTo>
                    <a:pt x="2309" y="27976"/>
                  </a:lnTo>
                  <a:lnTo>
                    <a:pt x="1898" y="27155"/>
                  </a:lnTo>
                  <a:lnTo>
                    <a:pt x="1565" y="26284"/>
                  </a:lnTo>
                  <a:lnTo>
                    <a:pt x="1257" y="25412"/>
                  </a:lnTo>
                  <a:lnTo>
                    <a:pt x="1001" y="24514"/>
                  </a:lnTo>
                  <a:lnTo>
                    <a:pt x="821" y="23617"/>
                  </a:lnTo>
                  <a:lnTo>
                    <a:pt x="667" y="22668"/>
                  </a:lnTo>
                  <a:lnTo>
                    <a:pt x="591" y="21719"/>
                  </a:lnTo>
                  <a:lnTo>
                    <a:pt x="565" y="20770"/>
                  </a:lnTo>
                  <a:lnTo>
                    <a:pt x="591" y="19822"/>
                  </a:lnTo>
                  <a:lnTo>
                    <a:pt x="667" y="18873"/>
                  </a:lnTo>
                  <a:lnTo>
                    <a:pt x="821" y="17950"/>
                  </a:lnTo>
                  <a:lnTo>
                    <a:pt x="1026" y="17027"/>
                  </a:lnTo>
                  <a:lnTo>
                    <a:pt x="1283" y="16129"/>
                  </a:lnTo>
                  <a:lnTo>
                    <a:pt x="1591" y="15232"/>
                  </a:lnTo>
                  <a:lnTo>
                    <a:pt x="1950" y="14334"/>
                  </a:lnTo>
                  <a:lnTo>
                    <a:pt x="2334" y="13462"/>
                  </a:lnTo>
                  <a:lnTo>
                    <a:pt x="2796" y="12616"/>
                  </a:lnTo>
                  <a:lnTo>
                    <a:pt x="3309" y="11770"/>
                  </a:lnTo>
                  <a:lnTo>
                    <a:pt x="3847" y="10949"/>
                  </a:lnTo>
                  <a:lnTo>
                    <a:pt x="4437" y="10154"/>
                  </a:lnTo>
                  <a:lnTo>
                    <a:pt x="5078" y="9359"/>
                  </a:lnTo>
                  <a:lnTo>
                    <a:pt x="5745" y="8616"/>
                  </a:lnTo>
                  <a:lnTo>
                    <a:pt x="6463" y="7872"/>
                  </a:lnTo>
                  <a:lnTo>
                    <a:pt x="7232" y="7180"/>
                  </a:lnTo>
                  <a:lnTo>
                    <a:pt x="8027" y="6488"/>
                  </a:lnTo>
                  <a:lnTo>
                    <a:pt x="8847" y="5846"/>
                  </a:lnTo>
                  <a:lnTo>
                    <a:pt x="9719" y="5231"/>
                  </a:lnTo>
                  <a:lnTo>
                    <a:pt x="10617" y="4641"/>
                  </a:lnTo>
                  <a:lnTo>
                    <a:pt x="11566" y="4077"/>
                  </a:lnTo>
                  <a:lnTo>
                    <a:pt x="12540" y="3564"/>
                  </a:lnTo>
                  <a:lnTo>
                    <a:pt x="13540" y="3077"/>
                  </a:lnTo>
                  <a:lnTo>
                    <a:pt x="14566" y="2641"/>
                  </a:lnTo>
                  <a:lnTo>
                    <a:pt x="15617" y="2231"/>
                  </a:lnTo>
                  <a:lnTo>
                    <a:pt x="16694" y="1872"/>
                  </a:lnTo>
                  <a:lnTo>
                    <a:pt x="17822" y="1539"/>
                  </a:lnTo>
                  <a:lnTo>
                    <a:pt x="18951" y="1256"/>
                  </a:lnTo>
                  <a:lnTo>
                    <a:pt x="20130" y="1000"/>
                  </a:lnTo>
                  <a:lnTo>
                    <a:pt x="21284" y="821"/>
                  </a:lnTo>
                  <a:lnTo>
                    <a:pt x="22464" y="667"/>
                  </a:lnTo>
                  <a:lnTo>
                    <a:pt x="23617" y="590"/>
                  </a:lnTo>
                  <a:lnTo>
                    <a:pt x="24771" y="538"/>
                  </a:lnTo>
                  <a:close/>
                  <a:moveTo>
                    <a:pt x="24771" y="0"/>
                  </a:moveTo>
                  <a:lnTo>
                    <a:pt x="23592" y="51"/>
                  </a:lnTo>
                  <a:lnTo>
                    <a:pt x="22412" y="128"/>
                  </a:lnTo>
                  <a:lnTo>
                    <a:pt x="21207" y="282"/>
                  </a:lnTo>
                  <a:lnTo>
                    <a:pt x="20028" y="462"/>
                  </a:lnTo>
                  <a:lnTo>
                    <a:pt x="18822" y="718"/>
                  </a:lnTo>
                  <a:lnTo>
                    <a:pt x="17668" y="1000"/>
                  </a:lnTo>
                  <a:lnTo>
                    <a:pt x="16515" y="1333"/>
                  </a:lnTo>
                  <a:lnTo>
                    <a:pt x="15412" y="1718"/>
                  </a:lnTo>
                  <a:lnTo>
                    <a:pt x="14335" y="2128"/>
                  </a:lnTo>
                  <a:lnTo>
                    <a:pt x="13284" y="2590"/>
                  </a:lnTo>
                  <a:lnTo>
                    <a:pt x="12258" y="3103"/>
                  </a:lnTo>
                  <a:lnTo>
                    <a:pt x="11258" y="3641"/>
                  </a:lnTo>
                  <a:lnTo>
                    <a:pt x="10309" y="4205"/>
                  </a:lnTo>
                  <a:lnTo>
                    <a:pt x="9360" y="4795"/>
                  </a:lnTo>
                  <a:lnTo>
                    <a:pt x="8488" y="5436"/>
                  </a:lnTo>
                  <a:lnTo>
                    <a:pt x="7642" y="6103"/>
                  </a:lnTo>
                  <a:lnTo>
                    <a:pt x="6822" y="6795"/>
                  </a:lnTo>
                  <a:lnTo>
                    <a:pt x="6052" y="7539"/>
                  </a:lnTo>
                  <a:lnTo>
                    <a:pt x="5309" y="8283"/>
                  </a:lnTo>
                  <a:lnTo>
                    <a:pt x="4616" y="9052"/>
                  </a:lnTo>
                  <a:lnTo>
                    <a:pt x="3975" y="9847"/>
                  </a:lnTo>
                  <a:lnTo>
                    <a:pt x="3360" y="10693"/>
                  </a:lnTo>
                  <a:lnTo>
                    <a:pt x="2796" y="11513"/>
                  </a:lnTo>
                  <a:lnTo>
                    <a:pt x="2283" y="12385"/>
                  </a:lnTo>
                  <a:lnTo>
                    <a:pt x="1821" y="13257"/>
                  </a:lnTo>
                  <a:lnTo>
                    <a:pt x="1411" y="14155"/>
                  </a:lnTo>
                  <a:lnTo>
                    <a:pt x="1052" y="15078"/>
                  </a:lnTo>
                  <a:lnTo>
                    <a:pt x="744" y="16001"/>
                  </a:lnTo>
                  <a:lnTo>
                    <a:pt x="488" y="16950"/>
                  </a:lnTo>
                  <a:lnTo>
                    <a:pt x="283" y="17898"/>
                  </a:lnTo>
                  <a:lnTo>
                    <a:pt x="129" y="18847"/>
                  </a:lnTo>
                  <a:lnTo>
                    <a:pt x="52" y="19822"/>
                  </a:lnTo>
                  <a:lnTo>
                    <a:pt x="1" y="20770"/>
                  </a:lnTo>
                  <a:lnTo>
                    <a:pt x="26" y="21745"/>
                  </a:lnTo>
                  <a:lnTo>
                    <a:pt x="129" y="22745"/>
                  </a:lnTo>
                  <a:lnTo>
                    <a:pt x="180" y="23232"/>
                  </a:lnTo>
                  <a:lnTo>
                    <a:pt x="283" y="23719"/>
                  </a:lnTo>
                  <a:lnTo>
                    <a:pt x="462" y="24668"/>
                  </a:lnTo>
                  <a:lnTo>
                    <a:pt x="719" y="25591"/>
                  </a:lnTo>
                  <a:lnTo>
                    <a:pt x="1052" y="26489"/>
                  </a:lnTo>
                  <a:lnTo>
                    <a:pt x="1411" y="27360"/>
                  </a:lnTo>
                  <a:lnTo>
                    <a:pt x="1821" y="28232"/>
                  </a:lnTo>
                  <a:lnTo>
                    <a:pt x="2283" y="29053"/>
                  </a:lnTo>
                  <a:lnTo>
                    <a:pt x="2796" y="29873"/>
                  </a:lnTo>
                  <a:lnTo>
                    <a:pt x="3386" y="30668"/>
                  </a:lnTo>
                  <a:lnTo>
                    <a:pt x="4001" y="31412"/>
                  </a:lnTo>
                  <a:lnTo>
                    <a:pt x="4642" y="32156"/>
                  </a:lnTo>
                  <a:lnTo>
                    <a:pt x="5360" y="32848"/>
                  </a:lnTo>
                  <a:lnTo>
                    <a:pt x="6104" y="33515"/>
                  </a:lnTo>
                  <a:lnTo>
                    <a:pt x="6924" y="34156"/>
                  </a:lnTo>
                  <a:lnTo>
                    <a:pt x="7770" y="34771"/>
                  </a:lnTo>
                  <a:lnTo>
                    <a:pt x="8642" y="35335"/>
                  </a:lnTo>
                  <a:lnTo>
                    <a:pt x="9565" y="35874"/>
                  </a:lnTo>
                  <a:lnTo>
                    <a:pt x="10540" y="36387"/>
                  </a:lnTo>
                  <a:lnTo>
                    <a:pt x="11514" y="36823"/>
                  </a:lnTo>
                  <a:lnTo>
                    <a:pt x="12514" y="37233"/>
                  </a:lnTo>
                  <a:lnTo>
                    <a:pt x="13566" y="37592"/>
                  </a:lnTo>
                  <a:lnTo>
                    <a:pt x="14591" y="37925"/>
                  </a:lnTo>
                  <a:lnTo>
                    <a:pt x="15668" y="38182"/>
                  </a:lnTo>
                  <a:lnTo>
                    <a:pt x="16745" y="38412"/>
                  </a:lnTo>
                  <a:lnTo>
                    <a:pt x="17848" y="38592"/>
                  </a:lnTo>
                  <a:lnTo>
                    <a:pt x="18976" y="38746"/>
                  </a:lnTo>
                  <a:lnTo>
                    <a:pt x="20104" y="38823"/>
                  </a:lnTo>
                  <a:lnTo>
                    <a:pt x="21233" y="38874"/>
                  </a:lnTo>
                  <a:lnTo>
                    <a:pt x="22387" y="38874"/>
                  </a:lnTo>
                  <a:lnTo>
                    <a:pt x="23541" y="38823"/>
                  </a:lnTo>
                  <a:lnTo>
                    <a:pt x="24694" y="38720"/>
                  </a:lnTo>
                  <a:lnTo>
                    <a:pt x="25848" y="38592"/>
                  </a:lnTo>
                  <a:lnTo>
                    <a:pt x="27002" y="38387"/>
                  </a:lnTo>
                  <a:lnTo>
                    <a:pt x="27848" y="38233"/>
                  </a:lnTo>
                  <a:lnTo>
                    <a:pt x="28695" y="38028"/>
                  </a:lnTo>
                  <a:lnTo>
                    <a:pt x="29515" y="37823"/>
                  </a:lnTo>
                  <a:lnTo>
                    <a:pt x="30336" y="37566"/>
                  </a:lnTo>
                  <a:lnTo>
                    <a:pt x="31156" y="37310"/>
                  </a:lnTo>
                  <a:lnTo>
                    <a:pt x="31951" y="37028"/>
                  </a:lnTo>
                  <a:lnTo>
                    <a:pt x="32746" y="36694"/>
                  </a:lnTo>
                  <a:lnTo>
                    <a:pt x="33515" y="36361"/>
                  </a:lnTo>
                  <a:lnTo>
                    <a:pt x="33721" y="36771"/>
                  </a:lnTo>
                  <a:lnTo>
                    <a:pt x="33926" y="37156"/>
                  </a:lnTo>
                  <a:lnTo>
                    <a:pt x="34182" y="37515"/>
                  </a:lnTo>
                  <a:lnTo>
                    <a:pt x="34413" y="37848"/>
                  </a:lnTo>
                  <a:lnTo>
                    <a:pt x="34695" y="38182"/>
                  </a:lnTo>
                  <a:lnTo>
                    <a:pt x="34977" y="38464"/>
                  </a:lnTo>
                  <a:lnTo>
                    <a:pt x="35285" y="38771"/>
                  </a:lnTo>
                  <a:lnTo>
                    <a:pt x="35592" y="39028"/>
                  </a:lnTo>
                  <a:lnTo>
                    <a:pt x="35900" y="39284"/>
                  </a:lnTo>
                  <a:lnTo>
                    <a:pt x="36234" y="39515"/>
                  </a:lnTo>
                  <a:lnTo>
                    <a:pt x="36875" y="39951"/>
                  </a:lnTo>
                  <a:lnTo>
                    <a:pt x="37567" y="40336"/>
                  </a:lnTo>
                  <a:lnTo>
                    <a:pt x="38208" y="40643"/>
                  </a:lnTo>
                  <a:lnTo>
                    <a:pt x="38849" y="40900"/>
                  </a:lnTo>
                  <a:lnTo>
                    <a:pt x="39465" y="41130"/>
                  </a:lnTo>
                  <a:lnTo>
                    <a:pt x="40029" y="41284"/>
                  </a:lnTo>
                  <a:lnTo>
                    <a:pt x="40541" y="41438"/>
                  </a:lnTo>
                  <a:lnTo>
                    <a:pt x="41285" y="41592"/>
                  </a:lnTo>
                  <a:lnTo>
                    <a:pt x="41618" y="41669"/>
                  </a:lnTo>
                  <a:lnTo>
                    <a:pt x="41670" y="41669"/>
                  </a:lnTo>
                  <a:lnTo>
                    <a:pt x="41747" y="41643"/>
                  </a:lnTo>
                  <a:lnTo>
                    <a:pt x="41798" y="41618"/>
                  </a:lnTo>
                  <a:lnTo>
                    <a:pt x="41849" y="41592"/>
                  </a:lnTo>
                  <a:lnTo>
                    <a:pt x="41901" y="41541"/>
                  </a:lnTo>
                  <a:lnTo>
                    <a:pt x="41926" y="41464"/>
                  </a:lnTo>
                  <a:lnTo>
                    <a:pt x="41952" y="41387"/>
                  </a:lnTo>
                  <a:lnTo>
                    <a:pt x="41926" y="41310"/>
                  </a:lnTo>
                  <a:lnTo>
                    <a:pt x="41901" y="41233"/>
                  </a:lnTo>
                  <a:lnTo>
                    <a:pt x="41618" y="40848"/>
                  </a:lnTo>
                  <a:lnTo>
                    <a:pt x="41362" y="40412"/>
                  </a:lnTo>
                  <a:lnTo>
                    <a:pt x="41131" y="39951"/>
                  </a:lnTo>
                  <a:lnTo>
                    <a:pt x="40900" y="39464"/>
                  </a:lnTo>
                  <a:lnTo>
                    <a:pt x="40695" y="38951"/>
                  </a:lnTo>
                  <a:lnTo>
                    <a:pt x="40516" y="38412"/>
                  </a:lnTo>
                  <a:lnTo>
                    <a:pt x="40362" y="37823"/>
                  </a:lnTo>
                  <a:lnTo>
                    <a:pt x="40234" y="37233"/>
                  </a:lnTo>
                  <a:lnTo>
                    <a:pt x="40131" y="36617"/>
                  </a:lnTo>
                  <a:lnTo>
                    <a:pt x="40054" y="35976"/>
                  </a:lnTo>
                  <a:lnTo>
                    <a:pt x="40003" y="35335"/>
                  </a:lnTo>
                  <a:lnTo>
                    <a:pt x="40003" y="34669"/>
                  </a:lnTo>
                  <a:lnTo>
                    <a:pt x="40029" y="33976"/>
                  </a:lnTo>
                  <a:lnTo>
                    <a:pt x="40106" y="33310"/>
                  </a:lnTo>
                  <a:lnTo>
                    <a:pt x="40234" y="32617"/>
                  </a:lnTo>
                  <a:lnTo>
                    <a:pt x="40388" y="31899"/>
                  </a:lnTo>
                  <a:lnTo>
                    <a:pt x="40849" y="31463"/>
                  </a:lnTo>
                  <a:lnTo>
                    <a:pt x="41311" y="31027"/>
                  </a:lnTo>
                  <a:lnTo>
                    <a:pt x="41747" y="30566"/>
                  </a:lnTo>
                  <a:lnTo>
                    <a:pt x="42183" y="30079"/>
                  </a:lnTo>
                  <a:lnTo>
                    <a:pt x="42593" y="29617"/>
                  </a:lnTo>
                  <a:lnTo>
                    <a:pt x="42978" y="29130"/>
                  </a:lnTo>
                  <a:lnTo>
                    <a:pt x="43362" y="28643"/>
                  </a:lnTo>
                  <a:lnTo>
                    <a:pt x="43696" y="28155"/>
                  </a:lnTo>
                  <a:lnTo>
                    <a:pt x="44054" y="27643"/>
                  </a:lnTo>
                  <a:lnTo>
                    <a:pt x="44362" y="27155"/>
                  </a:lnTo>
                  <a:lnTo>
                    <a:pt x="44670" y="26642"/>
                  </a:lnTo>
                  <a:lnTo>
                    <a:pt x="44952" y="26130"/>
                  </a:lnTo>
                  <a:lnTo>
                    <a:pt x="45208" y="25591"/>
                  </a:lnTo>
                  <a:lnTo>
                    <a:pt x="45465" y="25078"/>
                  </a:lnTo>
                  <a:lnTo>
                    <a:pt x="45696" y="24540"/>
                  </a:lnTo>
                  <a:lnTo>
                    <a:pt x="45901" y="24001"/>
                  </a:lnTo>
                  <a:lnTo>
                    <a:pt x="46106" y="23463"/>
                  </a:lnTo>
                  <a:lnTo>
                    <a:pt x="46285" y="22924"/>
                  </a:lnTo>
                  <a:lnTo>
                    <a:pt x="46439" y="22386"/>
                  </a:lnTo>
                  <a:lnTo>
                    <a:pt x="46593" y="21847"/>
                  </a:lnTo>
                  <a:lnTo>
                    <a:pt x="46696" y="21283"/>
                  </a:lnTo>
                  <a:lnTo>
                    <a:pt x="46798" y="20745"/>
                  </a:lnTo>
                  <a:lnTo>
                    <a:pt x="46875" y="20181"/>
                  </a:lnTo>
                  <a:lnTo>
                    <a:pt x="46952" y="19616"/>
                  </a:lnTo>
                  <a:lnTo>
                    <a:pt x="47003" y="19078"/>
                  </a:lnTo>
                  <a:lnTo>
                    <a:pt x="47029" y="18514"/>
                  </a:lnTo>
                  <a:lnTo>
                    <a:pt x="47029" y="17950"/>
                  </a:lnTo>
                  <a:lnTo>
                    <a:pt x="47003" y="17386"/>
                  </a:lnTo>
                  <a:lnTo>
                    <a:pt x="46978" y="16821"/>
                  </a:lnTo>
                  <a:lnTo>
                    <a:pt x="46926" y="16257"/>
                  </a:lnTo>
                  <a:lnTo>
                    <a:pt x="46850" y="15719"/>
                  </a:lnTo>
                  <a:lnTo>
                    <a:pt x="46747" y="15155"/>
                  </a:lnTo>
                  <a:lnTo>
                    <a:pt x="46670" y="14667"/>
                  </a:lnTo>
                  <a:lnTo>
                    <a:pt x="46542" y="14180"/>
                  </a:lnTo>
                  <a:lnTo>
                    <a:pt x="46285" y="13231"/>
                  </a:lnTo>
                  <a:lnTo>
                    <a:pt x="45952" y="12308"/>
                  </a:lnTo>
                  <a:lnTo>
                    <a:pt x="45593" y="11411"/>
                  </a:lnTo>
                  <a:lnTo>
                    <a:pt x="45157" y="10539"/>
                  </a:lnTo>
                  <a:lnTo>
                    <a:pt x="44670" y="9718"/>
                  </a:lnTo>
                  <a:lnTo>
                    <a:pt x="44157" y="8898"/>
                  </a:lnTo>
                  <a:lnTo>
                    <a:pt x="43567" y="8103"/>
                  </a:lnTo>
                  <a:lnTo>
                    <a:pt x="42952" y="7359"/>
                  </a:lnTo>
                  <a:lnTo>
                    <a:pt x="42285" y="6641"/>
                  </a:lnTo>
                  <a:lnTo>
                    <a:pt x="41567" y="5949"/>
                  </a:lnTo>
                  <a:lnTo>
                    <a:pt x="40824" y="5282"/>
                  </a:lnTo>
                  <a:lnTo>
                    <a:pt x="40054" y="4667"/>
                  </a:lnTo>
                  <a:lnTo>
                    <a:pt x="39234" y="4077"/>
                  </a:lnTo>
                  <a:lnTo>
                    <a:pt x="38362" y="3513"/>
                  </a:lnTo>
                  <a:lnTo>
                    <a:pt x="37464" y="3000"/>
                  </a:lnTo>
                  <a:lnTo>
                    <a:pt x="36541" y="2513"/>
                  </a:lnTo>
                  <a:lnTo>
                    <a:pt x="35592" y="2077"/>
                  </a:lnTo>
                  <a:lnTo>
                    <a:pt x="34618" y="1692"/>
                  </a:lnTo>
                  <a:lnTo>
                    <a:pt x="33618" y="1308"/>
                  </a:lnTo>
                  <a:lnTo>
                    <a:pt x="32567" y="1000"/>
                  </a:lnTo>
                  <a:lnTo>
                    <a:pt x="31515" y="718"/>
                  </a:lnTo>
                  <a:lnTo>
                    <a:pt x="30438" y="487"/>
                  </a:lnTo>
                  <a:lnTo>
                    <a:pt x="29336" y="308"/>
                  </a:lnTo>
                  <a:lnTo>
                    <a:pt x="28207" y="154"/>
                  </a:lnTo>
                  <a:lnTo>
                    <a:pt x="27079" y="51"/>
                  </a:lnTo>
                  <a:lnTo>
                    <a:pt x="2592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50"/>
            <p:cNvSpPr/>
            <p:nvPr/>
          </p:nvSpPr>
          <p:spPr>
            <a:xfrm>
              <a:off x="1584368" y="919476"/>
              <a:ext cx="1686418" cy="1545651"/>
            </a:xfrm>
            <a:custGeom>
              <a:avLst/>
              <a:gdLst/>
              <a:ahLst/>
              <a:cxnLst/>
              <a:rect l="l" t="t" r="r" b="b"/>
              <a:pathLst>
                <a:path w="92775" h="85031" extrusionOk="0">
                  <a:moveTo>
                    <a:pt x="25105" y="42079"/>
                  </a:moveTo>
                  <a:lnTo>
                    <a:pt x="25720" y="42105"/>
                  </a:lnTo>
                  <a:lnTo>
                    <a:pt x="24823" y="42156"/>
                  </a:lnTo>
                  <a:lnTo>
                    <a:pt x="23925" y="42259"/>
                  </a:lnTo>
                  <a:lnTo>
                    <a:pt x="23002" y="42361"/>
                  </a:lnTo>
                  <a:lnTo>
                    <a:pt x="22079" y="42490"/>
                  </a:lnTo>
                  <a:lnTo>
                    <a:pt x="22438" y="42387"/>
                  </a:lnTo>
                  <a:lnTo>
                    <a:pt x="22822" y="42284"/>
                  </a:lnTo>
                  <a:lnTo>
                    <a:pt x="23207" y="42233"/>
                  </a:lnTo>
                  <a:lnTo>
                    <a:pt x="23592" y="42182"/>
                  </a:lnTo>
                  <a:lnTo>
                    <a:pt x="24361" y="42105"/>
                  </a:lnTo>
                  <a:lnTo>
                    <a:pt x="25105" y="42079"/>
                  </a:lnTo>
                  <a:close/>
                  <a:moveTo>
                    <a:pt x="30951" y="42464"/>
                  </a:moveTo>
                  <a:lnTo>
                    <a:pt x="31387" y="42515"/>
                  </a:lnTo>
                  <a:lnTo>
                    <a:pt x="31823" y="42567"/>
                  </a:lnTo>
                  <a:lnTo>
                    <a:pt x="32284" y="42669"/>
                  </a:lnTo>
                  <a:lnTo>
                    <a:pt x="32720" y="42797"/>
                  </a:lnTo>
                  <a:lnTo>
                    <a:pt x="33131" y="42926"/>
                  </a:lnTo>
                  <a:lnTo>
                    <a:pt x="33567" y="43079"/>
                  </a:lnTo>
                  <a:lnTo>
                    <a:pt x="33977" y="43259"/>
                  </a:lnTo>
                  <a:lnTo>
                    <a:pt x="34387" y="43464"/>
                  </a:lnTo>
                  <a:lnTo>
                    <a:pt x="34797" y="43695"/>
                  </a:lnTo>
                  <a:lnTo>
                    <a:pt x="35208" y="43951"/>
                  </a:lnTo>
                  <a:lnTo>
                    <a:pt x="35592" y="44208"/>
                  </a:lnTo>
                  <a:lnTo>
                    <a:pt x="35977" y="44490"/>
                  </a:lnTo>
                  <a:lnTo>
                    <a:pt x="36336" y="44797"/>
                  </a:lnTo>
                  <a:lnTo>
                    <a:pt x="36695" y="45131"/>
                  </a:lnTo>
                  <a:lnTo>
                    <a:pt x="37028" y="45464"/>
                  </a:lnTo>
                  <a:lnTo>
                    <a:pt x="37362" y="45823"/>
                  </a:lnTo>
                  <a:lnTo>
                    <a:pt x="37695" y="46233"/>
                  </a:lnTo>
                  <a:lnTo>
                    <a:pt x="38003" y="46644"/>
                  </a:lnTo>
                  <a:lnTo>
                    <a:pt x="38310" y="47054"/>
                  </a:lnTo>
                  <a:lnTo>
                    <a:pt x="38567" y="47490"/>
                  </a:lnTo>
                  <a:lnTo>
                    <a:pt x="38823" y="47951"/>
                  </a:lnTo>
                  <a:lnTo>
                    <a:pt x="39054" y="48413"/>
                  </a:lnTo>
                  <a:lnTo>
                    <a:pt x="39259" y="48875"/>
                  </a:lnTo>
                  <a:lnTo>
                    <a:pt x="39464" y="49362"/>
                  </a:lnTo>
                  <a:lnTo>
                    <a:pt x="39618" y="49849"/>
                  </a:lnTo>
                  <a:lnTo>
                    <a:pt x="39772" y="50336"/>
                  </a:lnTo>
                  <a:lnTo>
                    <a:pt x="39900" y="50849"/>
                  </a:lnTo>
                  <a:lnTo>
                    <a:pt x="40003" y="51362"/>
                  </a:lnTo>
                  <a:lnTo>
                    <a:pt x="40080" y="51875"/>
                  </a:lnTo>
                  <a:lnTo>
                    <a:pt x="40131" y="52388"/>
                  </a:lnTo>
                  <a:lnTo>
                    <a:pt x="40157" y="52926"/>
                  </a:lnTo>
                  <a:lnTo>
                    <a:pt x="40157" y="53465"/>
                  </a:lnTo>
                  <a:lnTo>
                    <a:pt x="39798" y="52618"/>
                  </a:lnTo>
                  <a:lnTo>
                    <a:pt x="39413" y="51798"/>
                  </a:lnTo>
                  <a:lnTo>
                    <a:pt x="38644" y="50259"/>
                  </a:lnTo>
                  <a:lnTo>
                    <a:pt x="38105" y="49234"/>
                  </a:lnTo>
                  <a:lnTo>
                    <a:pt x="37516" y="48208"/>
                  </a:lnTo>
                  <a:lnTo>
                    <a:pt x="37208" y="47695"/>
                  </a:lnTo>
                  <a:lnTo>
                    <a:pt x="36900" y="47208"/>
                  </a:lnTo>
                  <a:lnTo>
                    <a:pt x="36567" y="46721"/>
                  </a:lnTo>
                  <a:lnTo>
                    <a:pt x="36208" y="46259"/>
                  </a:lnTo>
                  <a:lnTo>
                    <a:pt x="35849" y="45798"/>
                  </a:lnTo>
                  <a:lnTo>
                    <a:pt x="35464" y="45362"/>
                  </a:lnTo>
                  <a:lnTo>
                    <a:pt x="35054" y="44926"/>
                  </a:lnTo>
                  <a:lnTo>
                    <a:pt x="34644" y="44541"/>
                  </a:lnTo>
                  <a:lnTo>
                    <a:pt x="34208" y="44156"/>
                  </a:lnTo>
                  <a:lnTo>
                    <a:pt x="33746" y="43823"/>
                  </a:lnTo>
                  <a:lnTo>
                    <a:pt x="33259" y="43490"/>
                  </a:lnTo>
                  <a:lnTo>
                    <a:pt x="32746" y="43208"/>
                  </a:lnTo>
                  <a:lnTo>
                    <a:pt x="32310" y="42977"/>
                  </a:lnTo>
                  <a:lnTo>
                    <a:pt x="31874" y="42772"/>
                  </a:lnTo>
                  <a:lnTo>
                    <a:pt x="31413" y="42618"/>
                  </a:lnTo>
                  <a:lnTo>
                    <a:pt x="30951" y="42464"/>
                  </a:lnTo>
                  <a:close/>
                  <a:moveTo>
                    <a:pt x="28823" y="42387"/>
                  </a:moveTo>
                  <a:lnTo>
                    <a:pt x="29772" y="42567"/>
                  </a:lnTo>
                  <a:lnTo>
                    <a:pt x="30233" y="42695"/>
                  </a:lnTo>
                  <a:lnTo>
                    <a:pt x="30720" y="42823"/>
                  </a:lnTo>
                  <a:lnTo>
                    <a:pt x="31182" y="42977"/>
                  </a:lnTo>
                  <a:lnTo>
                    <a:pt x="31643" y="43131"/>
                  </a:lnTo>
                  <a:lnTo>
                    <a:pt x="32105" y="43336"/>
                  </a:lnTo>
                  <a:lnTo>
                    <a:pt x="32567" y="43567"/>
                  </a:lnTo>
                  <a:lnTo>
                    <a:pt x="33054" y="43849"/>
                  </a:lnTo>
                  <a:lnTo>
                    <a:pt x="33515" y="44156"/>
                  </a:lnTo>
                  <a:lnTo>
                    <a:pt x="33951" y="44490"/>
                  </a:lnTo>
                  <a:lnTo>
                    <a:pt x="34387" y="44849"/>
                  </a:lnTo>
                  <a:lnTo>
                    <a:pt x="34797" y="45259"/>
                  </a:lnTo>
                  <a:lnTo>
                    <a:pt x="35182" y="45644"/>
                  </a:lnTo>
                  <a:lnTo>
                    <a:pt x="35541" y="46080"/>
                  </a:lnTo>
                  <a:lnTo>
                    <a:pt x="35900" y="46515"/>
                  </a:lnTo>
                  <a:lnTo>
                    <a:pt x="36233" y="46977"/>
                  </a:lnTo>
                  <a:lnTo>
                    <a:pt x="36567" y="47464"/>
                  </a:lnTo>
                  <a:lnTo>
                    <a:pt x="36874" y="47926"/>
                  </a:lnTo>
                  <a:lnTo>
                    <a:pt x="37182" y="48439"/>
                  </a:lnTo>
                  <a:lnTo>
                    <a:pt x="37746" y="49439"/>
                  </a:lnTo>
                  <a:lnTo>
                    <a:pt x="38285" y="50464"/>
                  </a:lnTo>
                  <a:lnTo>
                    <a:pt x="39054" y="52029"/>
                  </a:lnTo>
                  <a:lnTo>
                    <a:pt x="39439" y="52849"/>
                  </a:lnTo>
                  <a:lnTo>
                    <a:pt x="39823" y="53695"/>
                  </a:lnTo>
                  <a:lnTo>
                    <a:pt x="39823" y="53695"/>
                  </a:lnTo>
                  <a:lnTo>
                    <a:pt x="39028" y="53054"/>
                  </a:lnTo>
                  <a:lnTo>
                    <a:pt x="38208" y="52465"/>
                  </a:lnTo>
                  <a:lnTo>
                    <a:pt x="37362" y="51900"/>
                  </a:lnTo>
                  <a:lnTo>
                    <a:pt x="36490" y="51388"/>
                  </a:lnTo>
                  <a:lnTo>
                    <a:pt x="35592" y="50926"/>
                  </a:lnTo>
                  <a:lnTo>
                    <a:pt x="34695" y="50490"/>
                  </a:lnTo>
                  <a:lnTo>
                    <a:pt x="33746" y="50080"/>
                  </a:lnTo>
                  <a:lnTo>
                    <a:pt x="32797" y="49721"/>
                  </a:lnTo>
                  <a:lnTo>
                    <a:pt x="32361" y="49387"/>
                  </a:lnTo>
                  <a:lnTo>
                    <a:pt x="31900" y="49080"/>
                  </a:lnTo>
                  <a:lnTo>
                    <a:pt x="31413" y="48772"/>
                  </a:lnTo>
                  <a:lnTo>
                    <a:pt x="30925" y="48490"/>
                  </a:lnTo>
                  <a:lnTo>
                    <a:pt x="30413" y="48234"/>
                  </a:lnTo>
                  <a:lnTo>
                    <a:pt x="29900" y="47977"/>
                  </a:lnTo>
                  <a:lnTo>
                    <a:pt x="29361" y="47746"/>
                  </a:lnTo>
                  <a:lnTo>
                    <a:pt x="28848" y="47516"/>
                  </a:lnTo>
                  <a:lnTo>
                    <a:pt x="28259" y="47310"/>
                  </a:lnTo>
                  <a:lnTo>
                    <a:pt x="27669" y="47131"/>
                  </a:lnTo>
                  <a:lnTo>
                    <a:pt x="27079" y="46977"/>
                  </a:lnTo>
                  <a:lnTo>
                    <a:pt x="26464" y="46823"/>
                  </a:lnTo>
                  <a:lnTo>
                    <a:pt x="25823" y="46695"/>
                  </a:lnTo>
                  <a:lnTo>
                    <a:pt x="25207" y="46592"/>
                  </a:lnTo>
                  <a:lnTo>
                    <a:pt x="24566" y="46515"/>
                  </a:lnTo>
                  <a:lnTo>
                    <a:pt x="23899" y="46439"/>
                  </a:lnTo>
                  <a:lnTo>
                    <a:pt x="23258" y="46387"/>
                  </a:lnTo>
                  <a:lnTo>
                    <a:pt x="22592" y="46362"/>
                  </a:lnTo>
                  <a:lnTo>
                    <a:pt x="21925" y="46362"/>
                  </a:lnTo>
                  <a:lnTo>
                    <a:pt x="21233" y="46387"/>
                  </a:lnTo>
                  <a:lnTo>
                    <a:pt x="20566" y="46413"/>
                  </a:lnTo>
                  <a:lnTo>
                    <a:pt x="19874" y="46464"/>
                  </a:lnTo>
                  <a:lnTo>
                    <a:pt x="19181" y="46541"/>
                  </a:lnTo>
                  <a:lnTo>
                    <a:pt x="18489" y="46644"/>
                  </a:lnTo>
                  <a:lnTo>
                    <a:pt x="17873" y="46746"/>
                  </a:lnTo>
                  <a:lnTo>
                    <a:pt x="17284" y="46874"/>
                  </a:lnTo>
                  <a:lnTo>
                    <a:pt x="16720" y="47003"/>
                  </a:lnTo>
                  <a:lnTo>
                    <a:pt x="16207" y="47131"/>
                  </a:lnTo>
                  <a:lnTo>
                    <a:pt x="17207" y="46028"/>
                  </a:lnTo>
                  <a:lnTo>
                    <a:pt x="17925" y="45233"/>
                  </a:lnTo>
                  <a:lnTo>
                    <a:pt x="18335" y="44849"/>
                  </a:lnTo>
                  <a:lnTo>
                    <a:pt x="18745" y="44490"/>
                  </a:lnTo>
                  <a:lnTo>
                    <a:pt x="19181" y="44105"/>
                  </a:lnTo>
                  <a:lnTo>
                    <a:pt x="19617" y="43772"/>
                  </a:lnTo>
                  <a:lnTo>
                    <a:pt x="20079" y="43438"/>
                  </a:lnTo>
                  <a:lnTo>
                    <a:pt x="20566" y="43131"/>
                  </a:lnTo>
                  <a:lnTo>
                    <a:pt x="21668" y="42977"/>
                  </a:lnTo>
                  <a:lnTo>
                    <a:pt x="22720" y="42823"/>
                  </a:lnTo>
                  <a:lnTo>
                    <a:pt x="23771" y="42695"/>
                  </a:lnTo>
                  <a:lnTo>
                    <a:pt x="24823" y="42592"/>
                  </a:lnTo>
                  <a:lnTo>
                    <a:pt x="25823" y="42490"/>
                  </a:lnTo>
                  <a:lnTo>
                    <a:pt x="26823" y="42438"/>
                  </a:lnTo>
                  <a:lnTo>
                    <a:pt x="27823" y="42413"/>
                  </a:lnTo>
                  <a:lnTo>
                    <a:pt x="28771" y="42387"/>
                  </a:lnTo>
                  <a:close/>
                  <a:moveTo>
                    <a:pt x="22566" y="46772"/>
                  </a:moveTo>
                  <a:lnTo>
                    <a:pt x="23233" y="46798"/>
                  </a:lnTo>
                  <a:lnTo>
                    <a:pt x="23874" y="46849"/>
                  </a:lnTo>
                  <a:lnTo>
                    <a:pt x="24515" y="46900"/>
                  </a:lnTo>
                  <a:lnTo>
                    <a:pt x="25130" y="47003"/>
                  </a:lnTo>
                  <a:lnTo>
                    <a:pt x="25746" y="47105"/>
                  </a:lnTo>
                  <a:lnTo>
                    <a:pt x="26361" y="47233"/>
                  </a:lnTo>
                  <a:lnTo>
                    <a:pt x="26951" y="47362"/>
                  </a:lnTo>
                  <a:lnTo>
                    <a:pt x="27541" y="47516"/>
                  </a:lnTo>
                  <a:lnTo>
                    <a:pt x="28130" y="47721"/>
                  </a:lnTo>
                  <a:lnTo>
                    <a:pt x="28695" y="47900"/>
                  </a:lnTo>
                  <a:lnTo>
                    <a:pt x="29438" y="48208"/>
                  </a:lnTo>
                  <a:lnTo>
                    <a:pt x="30156" y="48541"/>
                  </a:lnTo>
                  <a:lnTo>
                    <a:pt x="30848" y="48926"/>
                  </a:lnTo>
                  <a:lnTo>
                    <a:pt x="31515" y="49336"/>
                  </a:lnTo>
                  <a:lnTo>
                    <a:pt x="30669" y="49105"/>
                  </a:lnTo>
                  <a:lnTo>
                    <a:pt x="29797" y="48926"/>
                  </a:lnTo>
                  <a:lnTo>
                    <a:pt x="28951" y="48772"/>
                  </a:lnTo>
                  <a:lnTo>
                    <a:pt x="28079" y="48644"/>
                  </a:lnTo>
                  <a:lnTo>
                    <a:pt x="27207" y="48567"/>
                  </a:lnTo>
                  <a:lnTo>
                    <a:pt x="26310" y="48516"/>
                  </a:lnTo>
                  <a:lnTo>
                    <a:pt x="25438" y="48516"/>
                  </a:lnTo>
                  <a:lnTo>
                    <a:pt x="24566" y="48541"/>
                  </a:lnTo>
                  <a:lnTo>
                    <a:pt x="23874" y="48567"/>
                  </a:lnTo>
                  <a:lnTo>
                    <a:pt x="23233" y="48644"/>
                  </a:lnTo>
                  <a:lnTo>
                    <a:pt x="22617" y="48721"/>
                  </a:lnTo>
                  <a:lnTo>
                    <a:pt x="22002" y="48823"/>
                  </a:lnTo>
                  <a:lnTo>
                    <a:pt x="21412" y="48952"/>
                  </a:lnTo>
                  <a:lnTo>
                    <a:pt x="20848" y="49105"/>
                  </a:lnTo>
                  <a:lnTo>
                    <a:pt x="20284" y="49259"/>
                  </a:lnTo>
                  <a:lnTo>
                    <a:pt x="19745" y="49439"/>
                  </a:lnTo>
                  <a:lnTo>
                    <a:pt x="18976" y="49772"/>
                  </a:lnTo>
                  <a:lnTo>
                    <a:pt x="18207" y="50157"/>
                  </a:lnTo>
                  <a:lnTo>
                    <a:pt x="17437" y="50567"/>
                  </a:lnTo>
                  <a:lnTo>
                    <a:pt x="16694" y="51080"/>
                  </a:lnTo>
                  <a:lnTo>
                    <a:pt x="15925" y="51618"/>
                  </a:lnTo>
                  <a:lnTo>
                    <a:pt x="15181" y="52234"/>
                  </a:lnTo>
                  <a:lnTo>
                    <a:pt x="14437" y="52900"/>
                  </a:lnTo>
                  <a:lnTo>
                    <a:pt x="13694" y="53644"/>
                  </a:lnTo>
                  <a:lnTo>
                    <a:pt x="12694" y="53824"/>
                  </a:lnTo>
                  <a:lnTo>
                    <a:pt x="11719" y="54029"/>
                  </a:lnTo>
                  <a:lnTo>
                    <a:pt x="11540" y="54080"/>
                  </a:lnTo>
                  <a:lnTo>
                    <a:pt x="11976" y="53234"/>
                  </a:lnTo>
                  <a:lnTo>
                    <a:pt x="12463" y="52413"/>
                  </a:lnTo>
                  <a:lnTo>
                    <a:pt x="12950" y="51593"/>
                  </a:lnTo>
                  <a:lnTo>
                    <a:pt x="13463" y="50798"/>
                  </a:lnTo>
                  <a:lnTo>
                    <a:pt x="14001" y="50003"/>
                  </a:lnTo>
                  <a:lnTo>
                    <a:pt x="14566" y="49234"/>
                  </a:lnTo>
                  <a:lnTo>
                    <a:pt x="15130" y="48464"/>
                  </a:lnTo>
                  <a:lnTo>
                    <a:pt x="15719" y="47721"/>
                  </a:lnTo>
                  <a:lnTo>
                    <a:pt x="16361" y="47516"/>
                  </a:lnTo>
                  <a:lnTo>
                    <a:pt x="17027" y="47336"/>
                  </a:lnTo>
                  <a:lnTo>
                    <a:pt x="17745" y="47182"/>
                  </a:lnTo>
                  <a:lnTo>
                    <a:pt x="18540" y="47054"/>
                  </a:lnTo>
                  <a:lnTo>
                    <a:pt x="19232" y="46951"/>
                  </a:lnTo>
                  <a:lnTo>
                    <a:pt x="19899" y="46874"/>
                  </a:lnTo>
                  <a:lnTo>
                    <a:pt x="20592" y="46823"/>
                  </a:lnTo>
                  <a:lnTo>
                    <a:pt x="21258" y="46798"/>
                  </a:lnTo>
                  <a:lnTo>
                    <a:pt x="21925" y="46772"/>
                  </a:lnTo>
                  <a:close/>
                  <a:moveTo>
                    <a:pt x="25592" y="48926"/>
                  </a:moveTo>
                  <a:lnTo>
                    <a:pt x="26617" y="48952"/>
                  </a:lnTo>
                  <a:lnTo>
                    <a:pt x="27643" y="49028"/>
                  </a:lnTo>
                  <a:lnTo>
                    <a:pt x="28643" y="49131"/>
                  </a:lnTo>
                  <a:lnTo>
                    <a:pt x="29643" y="49311"/>
                  </a:lnTo>
                  <a:lnTo>
                    <a:pt x="30643" y="49516"/>
                  </a:lnTo>
                  <a:lnTo>
                    <a:pt x="31643" y="49798"/>
                  </a:lnTo>
                  <a:lnTo>
                    <a:pt x="32592" y="50105"/>
                  </a:lnTo>
                  <a:lnTo>
                    <a:pt x="33182" y="50567"/>
                  </a:lnTo>
                  <a:lnTo>
                    <a:pt x="33720" y="51054"/>
                  </a:lnTo>
                  <a:lnTo>
                    <a:pt x="34233" y="51567"/>
                  </a:lnTo>
                  <a:lnTo>
                    <a:pt x="34695" y="52106"/>
                  </a:lnTo>
                  <a:lnTo>
                    <a:pt x="35156" y="52670"/>
                  </a:lnTo>
                  <a:lnTo>
                    <a:pt x="35541" y="53259"/>
                  </a:lnTo>
                  <a:lnTo>
                    <a:pt x="35926" y="53849"/>
                  </a:lnTo>
                  <a:lnTo>
                    <a:pt x="36259" y="54465"/>
                  </a:lnTo>
                  <a:lnTo>
                    <a:pt x="36310" y="54567"/>
                  </a:lnTo>
                  <a:lnTo>
                    <a:pt x="35849" y="54285"/>
                  </a:lnTo>
                  <a:lnTo>
                    <a:pt x="35387" y="54003"/>
                  </a:lnTo>
                  <a:lnTo>
                    <a:pt x="34926" y="53721"/>
                  </a:lnTo>
                  <a:lnTo>
                    <a:pt x="34413" y="53490"/>
                  </a:lnTo>
                  <a:lnTo>
                    <a:pt x="33900" y="53259"/>
                  </a:lnTo>
                  <a:lnTo>
                    <a:pt x="33387" y="53029"/>
                  </a:lnTo>
                  <a:lnTo>
                    <a:pt x="32849" y="52849"/>
                  </a:lnTo>
                  <a:lnTo>
                    <a:pt x="32310" y="52670"/>
                  </a:lnTo>
                  <a:lnTo>
                    <a:pt x="31746" y="52516"/>
                  </a:lnTo>
                  <a:lnTo>
                    <a:pt x="31182" y="52388"/>
                  </a:lnTo>
                  <a:lnTo>
                    <a:pt x="30592" y="52285"/>
                  </a:lnTo>
                  <a:lnTo>
                    <a:pt x="30002" y="52182"/>
                  </a:lnTo>
                  <a:lnTo>
                    <a:pt x="29413" y="52106"/>
                  </a:lnTo>
                  <a:lnTo>
                    <a:pt x="28823" y="52054"/>
                  </a:lnTo>
                  <a:lnTo>
                    <a:pt x="28207" y="52029"/>
                  </a:lnTo>
                  <a:lnTo>
                    <a:pt x="27592" y="52003"/>
                  </a:lnTo>
                  <a:lnTo>
                    <a:pt x="27541" y="52003"/>
                  </a:lnTo>
                  <a:lnTo>
                    <a:pt x="26746" y="52029"/>
                  </a:lnTo>
                  <a:lnTo>
                    <a:pt x="25925" y="52080"/>
                  </a:lnTo>
                  <a:lnTo>
                    <a:pt x="25130" y="52182"/>
                  </a:lnTo>
                  <a:lnTo>
                    <a:pt x="24310" y="52311"/>
                  </a:lnTo>
                  <a:lnTo>
                    <a:pt x="23515" y="52465"/>
                  </a:lnTo>
                  <a:lnTo>
                    <a:pt x="22720" y="52670"/>
                  </a:lnTo>
                  <a:lnTo>
                    <a:pt x="21925" y="52900"/>
                  </a:lnTo>
                  <a:lnTo>
                    <a:pt x="21156" y="53157"/>
                  </a:lnTo>
                  <a:lnTo>
                    <a:pt x="20309" y="53131"/>
                  </a:lnTo>
                  <a:lnTo>
                    <a:pt x="18617" y="53131"/>
                  </a:lnTo>
                  <a:lnTo>
                    <a:pt x="17771" y="53183"/>
                  </a:lnTo>
                  <a:lnTo>
                    <a:pt x="16899" y="53234"/>
                  </a:lnTo>
                  <a:lnTo>
                    <a:pt x="16078" y="53311"/>
                  </a:lnTo>
                  <a:lnTo>
                    <a:pt x="15232" y="53413"/>
                  </a:lnTo>
                  <a:lnTo>
                    <a:pt x="14386" y="53542"/>
                  </a:lnTo>
                  <a:lnTo>
                    <a:pt x="15053" y="52900"/>
                  </a:lnTo>
                  <a:lnTo>
                    <a:pt x="15745" y="52311"/>
                  </a:lnTo>
                  <a:lnTo>
                    <a:pt x="16437" y="51772"/>
                  </a:lnTo>
                  <a:lnTo>
                    <a:pt x="17104" y="51285"/>
                  </a:lnTo>
                  <a:lnTo>
                    <a:pt x="17796" y="50849"/>
                  </a:lnTo>
                  <a:lnTo>
                    <a:pt x="18489" y="50464"/>
                  </a:lnTo>
                  <a:lnTo>
                    <a:pt x="19181" y="50131"/>
                  </a:lnTo>
                  <a:lnTo>
                    <a:pt x="19899" y="49823"/>
                  </a:lnTo>
                  <a:lnTo>
                    <a:pt x="20412" y="49644"/>
                  </a:lnTo>
                  <a:lnTo>
                    <a:pt x="20951" y="49490"/>
                  </a:lnTo>
                  <a:lnTo>
                    <a:pt x="21515" y="49336"/>
                  </a:lnTo>
                  <a:lnTo>
                    <a:pt x="22079" y="49234"/>
                  </a:lnTo>
                  <a:lnTo>
                    <a:pt x="22669" y="49131"/>
                  </a:lnTo>
                  <a:lnTo>
                    <a:pt x="23284" y="49054"/>
                  </a:lnTo>
                  <a:lnTo>
                    <a:pt x="23925" y="48977"/>
                  </a:lnTo>
                  <a:lnTo>
                    <a:pt x="24566" y="48952"/>
                  </a:lnTo>
                  <a:lnTo>
                    <a:pt x="25592" y="48926"/>
                  </a:lnTo>
                  <a:close/>
                  <a:moveTo>
                    <a:pt x="14976" y="48028"/>
                  </a:moveTo>
                  <a:lnTo>
                    <a:pt x="14412" y="48746"/>
                  </a:lnTo>
                  <a:lnTo>
                    <a:pt x="13873" y="49490"/>
                  </a:lnTo>
                  <a:lnTo>
                    <a:pt x="13335" y="50259"/>
                  </a:lnTo>
                  <a:lnTo>
                    <a:pt x="12847" y="51029"/>
                  </a:lnTo>
                  <a:lnTo>
                    <a:pt x="12360" y="51798"/>
                  </a:lnTo>
                  <a:lnTo>
                    <a:pt x="11873" y="52593"/>
                  </a:lnTo>
                  <a:lnTo>
                    <a:pt x="11437" y="53388"/>
                  </a:lnTo>
                  <a:lnTo>
                    <a:pt x="11001" y="54208"/>
                  </a:lnTo>
                  <a:lnTo>
                    <a:pt x="10335" y="54388"/>
                  </a:lnTo>
                  <a:lnTo>
                    <a:pt x="9617" y="54619"/>
                  </a:lnTo>
                  <a:lnTo>
                    <a:pt x="8924" y="54875"/>
                  </a:lnTo>
                  <a:lnTo>
                    <a:pt x="8206" y="55183"/>
                  </a:lnTo>
                  <a:lnTo>
                    <a:pt x="8206" y="55183"/>
                  </a:lnTo>
                  <a:lnTo>
                    <a:pt x="8540" y="54542"/>
                  </a:lnTo>
                  <a:lnTo>
                    <a:pt x="8873" y="53926"/>
                  </a:lnTo>
                  <a:lnTo>
                    <a:pt x="9232" y="53311"/>
                  </a:lnTo>
                  <a:lnTo>
                    <a:pt x="9591" y="52747"/>
                  </a:lnTo>
                  <a:lnTo>
                    <a:pt x="9976" y="52234"/>
                  </a:lnTo>
                  <a:lnTo>
                    <a:pt x="10360" y="51721"/>
                  </a:lnTo>
                  <a:lnTo>
                    <a:pt x="10745" y="51234"/>
                  </a:lnTo>
                  <a:lnTo>
                    <a:pt x="11155" y="50772"/>
                  </a:lnTo>
                  <a:lnTo>
                    <a:pt x="11591" y="50336"/>
                  </a:lnTo>
                  <a:lnTo>
                    <a:pt x="12001" y="49926"/>
                  </a:lnTo>
                  <a:lnTo>
                    <a:pt x="12437" y="49567"/>
                  </a:lnTo>
                  <a:lnTo>
                    <a:pt x="12899" y="49208"/>
                  </a:lnTo>
                  <a:lnTo>
                    <a:pt x="13360" y="48900"/>
                  </a:lnTo>
                  <a:lnTo>
                    <a:pt x="13822" y="48593"/>
                  </a:lnTo>
                  <a:lnTo>
                    <a:pt x="14309" y="48336"/>
                  </a:lnTo>
                  <a:lnTo>
                    <a:pt x="14796" y="48105"/>
                  </a:lnTo>
                  <a:lnTo>
                    <a:pt x="14976" y="48028"/>
                  </a:lnTo>
                  <a:close/>
                  <a:moveTo>
                    <a:pt x="28182" y="52439"/>
                  </a:moveTo>
                  <a:lnTo>
                    <a:pt x="28797" y="52465"/>
                  </a:lnTo>
                  <a:lnTo>
                    <a:pt x="29413" y="52516"/>
                  </a:lnTo>
                  <a:lnTo>
                    <a:pt x="30028" y="52593"/>
                  </a:lnTo>
                  <a:lnTo>
                    <a:pt x="30618" y="52695"/>
                  </a:lnTo>
                  <a:lnTo>
                    <a:pt x="31207" y="52824"/>
                  </a:lnTo>
                  <a:lnTo>
                    <a:pt x="31797" y="52952"/>
                  </a:lnTo>
                  <a:lnTo>
                    <a:pt x="32361" y="53106"/>
                  </a:lnTo>
                  <a:lnTo>
                    <a:pt x="32900" y="53311"/>
                  </a:lnTo>
                  <a:lnTo>
                    <a:pt x="33438" y="53490"/>
                  </a:lnTo>
                  <a:lnTo>
                    <a:pt x="33977" y="53721"/>
                  </a:lnTo>
                  <a:lnTo>
                    <a:pt x="34490" y="53977"/>
                  </a:lnTo>
                  <a:lnTo>
                    <a:pt x="34977" y="54234"/>
                  </a:lnTo>
                  <a:lnTo>
                    <a:pt x="35464" y="54516"/>
                  </a:lnTo>
                  <a:lnTo>
                    <a:pt x="35926" y="54824"/>
                  </a:lnTo>
                  <a:lnTo>
                    <a:pt x="36362" y="55131"/>
                  </a:lnTo>
                  <a:lnTo>
                    <a:pt x="36644" y="55362"/>
                  </a:lnTo>
                  <a:lnTo>
                    <a:pt x="36926" y="56080"/>
                  </a:lnTo>
                  <a:lnTo>
                    <a:pt x="37182" y="56849"/>
                  </a:lnTo>
                  <a:lnTo>
                    <a:pt x="37413" y="57696"/>
                  </a:lnTo>
                  <a:lnTo>
                    <a:pt x="37618" y="58619"/>
                  </a:lnTo>
                  <a:lnTo>
                    <a:pt x="37798" y="59491"/>
                  </a:lnTo>
                  <a:lnTo>
                    <a:pt x="37516" y="59285"/>
                  </a:lnTo>
                  <a:lnTo>
                    <a:pt x="37208" y="59106"/>
                  </a:lnTo>
                  <a:lnTo>
                    <a:pt x="36900" y="58926"/>
                  </a:lnTo>
                  <a:lnTo>
                    <a:pt x="36592" y="58798"/>
                  </a:lnTo>
                  <a:lnTo>
                    <a:pt x="36285" y="58670"/>
                  </a:lnTo>
                  <a:lnTo>
                    <a:pt x="35951" y="58542"/>
                  </a:lnTo>
                  <a:lnTo>
                    <a:pt x="35644" y="58465"/>
                  </a:lnTo>
                  <a:lnTo>
                    <a:pt x="35310" y="58388"/>
                  </a:lnTo>
                  <a:lnTo>
                    <a:pt x="34849" y="57747"/>
                  </a:lnTo>
                  <a:lnTo>
                    <a:pt x="34592" y="57414"/>
                  </a:lnTo>
                  <a:lnTo>
                    <a:pt x="34336" y="57080"/>
                  </a:lnTo>
                  <a:lnTo>
                    <a:pt x="34028" y="56772"/>
                  </a:lnTo>
                  <a:lnTo>
                    <a:pt x="33746" y="56490"/>
                  </a:lnTo>
                  <a:lnTo>
                    <a:pt x="33413" y="56208"/>
                  </a:lnTo>
                  <a:lnTo>
                    <a:pt x="33079" y="55952"/>
                  </a:lnTo>
                  <a:lnTo>
                    <a:pt x="32720" y="55721"/>
                  </a:lnTo>
                  <a:lnTo>
                    <a:pt x="32361" y="55516"/>
                  </a:lnTo>
                  <a:lnTo>
                    <a:pt x="31977" y="55311"/>
                  </a:lnTo>
                  <a:lnTo>
                    <a:pt x="31618" y="55157"/>
                  </a:lnTo>
                  <a:lnTo>
                    <a:pt x="30823" y="54875"/>
                  </a:lnTo>
                  <a:lnTo>
                    <a:pt x="30054" y="54619"/>
                  </a:lnTo>
                  <a:lnTo>
                    <a:pt x="29105" y="54336"/>
                  </a:lnTo>
                  <a:lnTo>
                    <a:pt x="28156" y="54106"/>
                  </a:lnTo>
                  <a:lnTo>
                    <a:pt x="27182" y="53901"/>
                  </a:lnTo>
                  <a:lnTo>
                    <a:pt x="26207" y="53695"/>
                  </a:lnTo>
                  <a:lnTo>
                    <a:pt x="25233" y="53542"/>
                  </a:lnTo>
                  <a:lnTo>
                    <a:pt x="24258" y="53388"/>
                  </a:lnTo>
                  <a:lnTo>
                    <a:pt x="23284" y="53285"/>
                  </a:lnTo>
                  <a:lnTo>
                    <a:pt x="22284" y="53208"/>
                  </a:lnTo>
                  <a:lnTo>
                    <a:pt x="22951" y="53029"/>
                  </a:lnTo>
                  <a:lnTo>
                    <a:pt x="23592" y="52875"/>
                  </a:lnTo>
                  <a:lnTo>
                    <a:pt x="24258" y="52747"/>
                  </a:lnTo>
                  <a:lnTo>
                    <a:pt x="24899" y="52618"/>
                  </a:lnTo>
                  <a:lnTo>
                    <a:pt x="25566" y="52541"/>
                  </a:lnTo>
                  <a:lnTo>
                    <a:pt x="26233" y="52490"/>
                  </a:lnTo>
                  <a:lnTo>
                    <a:pt x="26874" y="52439"/>
                  </a:lnTo>
                  <a:close/>
                  <a:moveTo>
                    <a:pt x="13206" y="54157"/>
                  </a:moveTo>
                  <a:lnTo>
                    <a:pt x="12642" y="54772"/>
                  </a:lnTo>
                  <a:lnTo>
                    <a:pt x="12078" y="55439"/>
                  </a:lnTo>
                  <a:lnTo>
                    <a:pt x="11540" y="56106"/>
                  </a:lnTo>
                  <a:lnTo>
                    <a:pt x="11027" y="56798"/>
                  </a:lnTo>
                  <a:lnTo>
                    <a:pt x="10514" y="57516"/>
                  </a:lnTo>
                  <a:lnTo>
                    <a:pt x="10027" y="58234"/>
                  </a:lnTo>
                  <a:lnTo>
                    <a:pt x="9565" y="59003"/>
                  </a:lnTo>
                  <a:lnTo>
                    <a:pt x="9104" y="59773"/>
                  </a:lnTo>
                  <a:lnTo>
                    <a:pt x="9565" y="58439"/>
                  </a:lnTo>
                  <a:lnTo>
                    <a:pt x="10104" y="57131"/>
                  </a:lnTo>
                  <a:lnTo>
                    <a:pt x="10668" y="55824"/>
                  </a:lnTo>
                  <a:lnTo>
                    <a:pt x="11283" y="54567"/>
                  </a:lnTo>
                  <a:lnTo>
                    <a:pt x="11796" y="54439"/>
                  </a:lnTo>
                  <a:lnTo>
                    <a:pt x="13206" y="54157"/>
                  </a:lnTo>
                  <a:close/>
                  <a:moveTo>
                    <a:pt x="29566" y="59670"/>
                  </a:moveTo>
                  <a:lnTo>
                    <a:pt x="29566" y="60183"/>
                  </a:lnTo>
                  <a:lnTo>
                    <a:pt x="29515" y="59696"/>
                  </a:lnTo>
                  <a:lnTo>
                    <a:pt x="29566" y="59670"/>
                  </a:lnTo>
                  <a:close/>
                  <a:moveTo>
                    <a:pt x="29130" y="59850"/>
                  </a:moveTo>
                  <a:lnTo>
                    <a:pt x="29156" y="60285"/>
                  </a:lnTo>
                  <a:lnTo>
                    <a:pt x="29156" y="60747"/>
                  </a:lnTo>
                  <a:lnTo>
                    <a:pt x="28823" y="60721"/>
                  </a:lnTo>
                  <a:lnTo>
                    <a:pt x="28182" y="60721"/>
                  </a:lnTo>
                  <a:lnTo>
                    <a:pt x="27874" y="60747"/>
                  </a:lnTo>
                  <a:lnTo>
                    <a:pt x="27259" y="60824"/>
                  </a:lnTo>
                  <a:lnTo>
                    <a:pt x="26669" y="60978"/>
                  </a:lnTo>
                  <a:lnTo>
                    <a:pt x="26669" y="60978"/>
                  </a:lnTo>
                  <a:lnTo>
                    <a:pt x="27284" y="60644"/>
                  </a:lnTo>
                  <a:lnTo>
                    <a:pt x="27925" y="60337"/>
                  </a:lnTo>
                  <a:lnTo>
                    <a:pt x="28541" y="60080"/>
                  </a:lnTo>
                  <a:lnTo>
                    <a:pt x="29130" y="59850"/>
                  </a:lnTo>
                  <a:close/>
                  <a:moveTo>
                    <a:pt x="26900" y="57670"/>
                  </a:moveTo>
                  <a:lnTo>
                    <a:pt x="27207" y="57696"/>
                  </a:lnTo>
                  <a:lnTo>
                    <a:pt x="27515" y="57747"/>
                  </a:lnTo>
                  <a:lnTo>
                    <a:pt x="27771" y="57849"/>
                  </a:lnTo>
                  <a:lnTo>
                    <a:pt x="28002" y="57978"/>
                  </a:lnTo>
                  <a:lnTo>
                    <a:pt x="28233" y="58157"/>
                  </a:lnTo>
                  <a:lnTo>
                    <a:pt x="28438" y="58362"/>
                  </a:lnTo>
                  <a:lnTo>
                    <a:pt x="28643" y="58593"/>
                  </a:lnTo>
                  <a:lnTo>
                    <a:pt x="28797" y="58850"/>
                  </a:lnTo>
                  <a:lnTo>
                    <a:pt x="28925" y="59132"/>
                  </a:lnTo>
                  <a:lnTo>
                    <a:pt x="29028" y="59439"/>
                  </a:lnTo>
                  <a:lnTo>
                    <a:pt x="28259" y="59747"/>
                  </a:lnTo>
                  <a:lnTo>
                    <a:pt x="27464" y="60106"/>
                  </a:lnTo>
                  <a:lnTo>
                    <a:pt x="26643" y="60516"/>
                  </a:lnTo>
                  <a:lnTo>
                    <a:pt x="26233" y="60747"/>
                  </a:lnTo>
                  <a:lnTo>
                    <a:pt x="25823" y="60978"/>
                  </a:lnTo>
                  <a:lnTo>
                    <a:pt x="25899" y="60106"/>
                  </a:lnTo>
                  <a:lnTo>
                    <a:pt x="25925" y="59875"/>
                  </a:lnTo>
                  <a:lnTo>
                    <a:pt x="25925" y="59644"/>
                  </a:lnTo>
                  <a:lnTo>
                    <a:pt x="25874" y="59388"/>
                  </a:lnTo>
                  <a:lnTo>
                    <a:pt x="25771" y="59157"/>
                  </a:lnTo>
                  <a:lnTo>
                    <a:pt x="25720" y="59055"/>
                  </a:lnTo>
                  <a:lnTo>
                    <a:pt x="25617" y="58952"/>
                  </a:lnTo>
                  <a:lnTo>
                    <a:pt x="25515" y="58850"/>
                  </a:lnTo>
                  <a:lnTo>
                    <a:pt x="25387" y="58747"/>
                  </a:lnTo>
                  <a:lnTo>
                    <a:pt x="25258" y="58696"/>
                  </a:lnTo>
                  <a:lnTo>
                    <a:pt x="25105" y="58619"/>
                  </a:lnTo>
                  <a:lnTo>
                    <a:pt x="24746" y="58516"/>
                  </a:lnTo>
                  <a:lnTo>
                    <a:pt x="24771" y="58491"/>
                  </a:lnTo>
                  <a:lnTo>
                    <a:pt x="25156" y="58234"/>
                  </a:lnTo>
                  <a:lnTo>
                    <a:pt x="25541" y="58055"/>
                  </a:lnTo>
                  <a:lnTo>
                    <a:pt x="25899" y="57875"/>
                  </a:lnTo>
                  <a:lnTo>
                    <a:pt x="26258" y="57773"/>
                  </a:lnTo>
                  <a:lnTo>
                    <a:pt x="26592" y="57696"/>
                  </a:lnTo>
                  <a:lnTo>
                    <a:pt x="26900" y="57670"/>
                  </a:lnTo>
                  <a:close/>
                  <a:moveTo>
                    <a:pt x="35644" y="58875"/>
                  </a:moveTo>
                  <a:lnTo>
                    <a:pt x="35951" y="58978"/>
                  </a:lnTo>
                  <a:lnTo>
                    <a:pt x="36259" y="59080"/>
                  </a:lnTo>
                  <a:lnTo>
                    <a:pt x="36541" y="59209"/>
                  </a:lnTo>
                  <a:lnTo>
                    <a:pt x="36849" y="59362"/>
                  </a:lnTo>
                  <a:lnTo>
                    <a:pt x="37131" y="59516"/>
                  </a:lnTo>
                  <a:lnTo>
                    <a:pt x="37387" y="59696"/>
                  </a:lnTo>
                  <a:lnTo>
                    <a:pt x="37644" y="59901"/>
                  </a:lnTo>
                  <a:lnTo>
                    <a:pt x="37900" y="60132"/>
                  </a:lnTo>
                  <a:lnTo>
                    <a:pt x="38003" y="60927"/>
                  </a:lnTo>
                  <a:lnTo>
                    <a:pt x="38080" y="61696"/>
                  </a:lnTo>
                  <a:lnTo>
                    <a:pt x="38131" y="62439"/>
                  </a:lnTo>
                  <a:lnTo>
                    <a:pt x="38131" y="63183"/>
                  </a:lnTo>
                  <a:lnTo>
                    <a:pt x="37567" y="62080"/>
                  </a:lnTo>
                  <a:lnTo>
                    <a:pt x="36951" y="61003"/>
                  </a:lnTo>
                  <a:lnTo>
                    <a:pt x="36310" y="59926"/>
                  </a:lnTo>
                  <a:lnTo>
                    <a:pt x="35644" y="58875"/>
                  </a:lnTo>
                  <a:close/>
                  <a:moveTo>
                    <a:pt x="24284" y="58850"/>
                  </a:moveTo>
                  <a:lnTo>
                    <a:pt x="24489" y="58875"/>
                  </a:lnTo>
                  <a:lnTo>
                    <a:pt x="24823" y="58952"/>
                  </a:lnTo>
                  <a:lnTo>
                    <a:pt x="25079" y="59055"/>
                  </a:lnTo>
                  <a:lnTo>
                    <a:pt x="25207" y="59132"/>
                  </a:lnTo>
                  <a:lnTo>
                    <a:pt x="25284" y="59183"/>
                  </a:lnTo>
                  <a:lnTo>
                    <a:pt x="25361" y="59285"/>
                  </a:lnTo>
                  <a:lnTo>
                    <a:pt x="25412" y="59362"/>
                  </a:lnTo>
                  <a:lnTo>
                    <a:pt x="25489" y="59516"/>
                  </a:lnTo>
                  <a:lnTo>
                    <a:pt x="25515" y="59696"/>
                  </a:lnTo>
                  <a:lnTo>
                    <a:pt x="25515" y="59875"/>
                  </a:lnTo>
                  <a:lnTo>
                    <a:pt x="25489" y="60080"/>
                  </a:lnTo>
                  <a:lnTo>
                    <a:pt x="25438" y="60696"/>
                  </a:lnTo>
                  <a:lnTo>
                    <a:pt x="25361" y="61286"/>
                  </a:lnTo>
                  <a:lnTo>
                    <a:pt x="24694" y="61773"/>
                  </a:lnTo>
                  <a:lnTo>
                    <a:pt x="24669" y="61798"/>
                  </a:lnTo>
                  <a:lnTo>
                    <a:pt x="24258" y="62029"/>
                  </a:lnTo>
                  <a:lnTo>
                    <a:pt x="23848" y="62311"/>
                  </a:lnTo>
                  <a:lnTo>
                    <a:pt x="23463" y="62568"/>
                  </a:lnTo>
                  <a:lnTo>
                    <a:pt x="23104" y="62875"/>
                  </a:lnTo>
                  <a:lnTo>
                    <a:pt x="22771" y="63183"/>
                  </a:lnTo>
                  <a:lnTo>
                    <a:pt x="22463" y="63491"/>
                  </a:lnTo>
                  <a:lnTo>
                    <a:pt x="22156" y="63824"/>
                  </a:lnTo>
                  <a:lnTo>
                    <a:pt x="21874" y="64157"/>
                  </a:lnTo>
                  <a:lnTo>
                    <a:pt x="21720" y="64081"/>
                  </a:lnTo>
                  <a:lnTo>
                    <a:pt x="21617" y="63978"/>
                  </a:lnTo>
                  <a:lnTo>
                    <a:pt x="21489" y="63850"/>
                  </a:lnTo>
                  <a:lnTo>
                    <a:pt x="21412" y="63722"/>
                  </a:lnTo>
                  <a:lnTo>
                    <a:pt x="21335" y="63568"/>
                  </a:lnTo>
                  <a:lnTo>
                    <a:pt x="21284" y="63388"/>
                  </a:lnTo>
                  <a:lnTo>
                    <a:pt x="21258" y="63183"/>
                  </a:lnTo>
                  <a:lnTo>
                    <a:pt x="21284" y="62952"/>
                  </a:lnTo>
                  <a:lnTo>
                    <a:pt x="21335" y="62722"/>
                  </a:lnTo>
                  <a:lnTo>
                    <a:pt x="21412" y="62491"/>
                  </a:lnTo>
                  <a:lnTo>
                    <a:pt x="21515" y="62234"/>
                  </a:lnTo>
                  <a:lnTo>
                    <a:pt x="21668" y="61952"/>
                  </a:lnTo>
                  <a:lnTo>
                    <a:pt x="21925" y="61516"/>
                  </a:lnTo>
                  <a:lnTo>
                    <a:pt x="22207" y="61080"/>
                  </a:lnTo>
                  <a:lnTo>
                    <a:pt x="22489" y="60670"/>
                  </a:lnTo>
                  <a:lnTo>
                    <a:pt x="22822" y="60285"/>
                  </a:lnTo>
                  <a:lnTo>
                    <a:pt x="23156" y="59901"/>
                  </a:lnTo>
                  <a:lnTo>
                    <a:pt x="23515" y="59516"/>
                  </a:lnTo>
                  <a:lnTo>
                    <a:pt x="23899" y="59183"/>
                  </a:lnTo>
                  <a:lnTo>
                    <a:pt x="24284" y="58850"/>
                  </a:lnTo>
                  <a:close/>
                  <a:moveTo>
                    <a:pt x="22951" y="63568"/>
                  </a:moveTo>
                  <a:lnTo>
                    <a:pt x="22669" y="63952"/>
                  </a:lnTo>
                  <a:lnTo>
                    <a:pt x="22438" y="64363"/>
                  </a:lnTo>
                  <a:lnTo>
                    <a:pt x="22258" y="64311"/>
                  </a:lnTo>
                  <a:lnTo>
                    <a:pt x="22592" y="63927"/>
                  </a:lnTo>
                  <a:lnTo>
                    <a:pt x="22951" y="63568"/>
                  </a:lnTo>
                  <a:close/>
                  <a:moveTo>
                    <a:pt x="38387" y="60696"/>
                  </a:moveTo>
                  <a:lnTo>
                    <a:pt x="38541" y="60927"/>
                  </a:lnTo>
                  <a:lnTo>
                    <a:pt x="38669" y="61157"/>
                  </a:lnTo>
                  <a:lnTo>
                    <a:pt x="38772" y="61414"/>
                  </a:lnTo>
                  <a:lnTo>
                    <a:pt x="38875" y="61670"/>
                  </a:lnTo>
                  <a:lnTo>
                    <a:pt x="38977" y="62055"/>
                  </a:lnTo>
                  <a:lnTo>
                    <a:pt x="39028" y="62439"/>
                  </a:lnTo>
                  <a:lnTo>
                    <a:pt x="39054" y="62824"/>
                  </a:lnTo>
                  <a:lnTo>
                    <a:pt x="39054" y="63209"/>
                  </a:lnTo>
                  <a:lnTo>
                    <a:pt x="39028" y="63593"/>
                  </a:lnTo>
                  <a:lnTo>
                    <a:pt x="38977" y="63952"/>
                  </a:lnTo>
                  <a:lnTo>
                    <a:pt x="38849" y="64645"/>
                  </a:lnTo>
                  <a:lnTo>
                    <a:pt x="38516" y="63952"/>
                  </a:lnTo>
                  <a:lnTo>
                    <a:pt x="38541" y="63183"/>
                  </a:lnTo>
                  <a:lnTo>
                    <a:pt x="38541" y="62388"/>
                  </a:lnTo>
                  <a:lnTo>
                    <a:pt x="38490" y="61542"/>
                  </a:lnTo>
                  <a:lnTo>
                    <a:pt x="38387" y="60696"/>
                  </a:lnTo>
                  <a:close/>
                  <a:moveTo>
                    <a:pt x="25258" y="61952"/>
                  </a:moveTo>
                  <a:lnTo>
                    <a:pt x="25130" y="62645"/>
                  </a:lnTo>
                  <a:lnTo>
                    <a:pt x="24976" y="63337"/>
                  </a:lnTo>
                  <a:lnTo>
                    <a:pt x="24797" y="64004"/>
                  </a:lnTo>
                  <a:lnTo>
                    <a:pt x="24592" y="64696"/>
                  </a:lnTo>
                  <a:lnTo>
                    <a:pt x="23746" y="64593"/>
                  </a:lnTo>
                  <a:lnTo>
                    <a:pt x="22899" y="64465"/>
                  </a:lnTo>
                  <a:lnTo>
                    <a:pt x="22848" y="64465"/>
                  </a:lnTo>
                  <a:lnTo>
                    <a:pt x="23156" y="64004"/>
                  </a:lnTo>
                  <a:lnTo>
                    <a:pt x="23489" y="63542"/>
                  </a:lnTo>
                  <a:lnTo>
                    <a:pt x="23848" y="63106"/>
                  </a:lnTo>
                  <a:lnTo>
                    <a:pt x="24258" y="62696"/>
                  </a:lnTo>
                  <a:lnTo>
                    <a:pt x="24592" y="62414"/>
                  </a:lnTo>
                  <a:lnTo>
                    <a:pt x="24925" y="62132"/>
                  </a:lnTo>
                  <a:lnTo>
                    <a:pt x="25258" y="61952"/>
                  </a:lnTo>
                  <a:close/>
                  <a:moveTo>
                    <a:pt x="29848" y="61286"/>
                  </a:moveTo>
                  <a:lnTo>
                    <a:pt x="30438" y="61465"/>
                  </a:lnTo>
                  <a:lnTo>
                    <a:pt x="31028" y="61670"/>
                  </a:lnTo>
                  <a:lnTo>
                    <a:pt x="31592" y="61927"/>
                  </a:lnTo>
                  <a:lnTo>
                    <a:pt x="32156" y="62234"/>
                  </a:lnTo>
                  <a:lnTo>
                    <a:pt x="32695" y="62542"/>
                  </a:lnTo>
                  <a:lnTo>
                    <a:pt x="33233" y="62901"/>
                  </a:lnTo>
                  <a:lnTo>
                    <a:pt x="34285" y="63593"/>
                  </a:lnTo>
                  <a:lnTo>
                    <a:pt x="35413" y="64337"/>
                  </a:lnTo>
                  <a:lnTo>
                    <a:pt x="34849" y="64337"/>
                  </a:lnTo>
                  <a:lnTo>
                    <a:pt x="34285" y="64363"/>
                  </a:lnTo>
                  <a:lnTo>
                    <a:pt x="33182" y="64465"/>
                  </a:lnTo>
                  <a:lnTo>
                    <a:pt x="33028" y="64491"/>
                  </a:lnTo>
                  <a:lnTo>
                    <a:pt x="31900" y="64593"/>
                  </a:lnTo>
                  <a:lnTo>
                    <a:pt x="30772" y="64696"/>
                  </a:lnTo>
                  <a:lnTo>
                    <a:pt x="29592" y="64773"/>
                  </a:lnTo>
                  <a:lnTo>
                    <a:pt x="28361" y="64824"/>
                  </a:lnTo>
                  <a:lnTo>
                    <a:pt x="28361" y="64824"/>
                  </a:lnTo>
                  <a:lnTo>
                    <a:pt x="28618" y="64414"/>
                  </a:lnTo>
                  <a:lnTo>
                    <a:pt x="28848" y="64029"/>
                  </a:lnTo>
                  <a:lnTo>
                    <a:pt x="29054" y="63619"/>
                  </a:lnTo>
                  <a:lnTo>
                    <a:pt x="29259" y="63234"/>
                  </a:lnTo>
                  <a:lnTo>
                    <a:pt x="29438" y="62747"/>
                  </a:lnTo>
                  <a:lnTo>
                    <a:pt x="29618" y="62260"/>
                  </a:lnTo>
                  <a:lnTo>
                    <a:pt x="29746" y="61773"/>
                  </a:lnTo>
                  <a:lnTo>
                    <a:pt x="29848" y="61286"/>
                  </a:lnTo>
                  <a:close/>
                  <a:moveTo>
                    <a:pt x="28643" y="61132"/>
                  </a:moveTo>
                  <a:lnTo>
                    <a:pt x="29105" y="61157"/>
                  </a:lnTo>
                  <a:lnTo>
                    <a:pt x="29002" y="61619"/>
                  </a:lnTo>
                  <a:lnTo>
                    <a:pt x="28874" y="62080"/>
                  </a:lnTo>
                  <a:lnTo>
                    <a:pt x="28771" y="62465"/>
                  </a:lnTo>
                  <a:lnTo>
                    <a:pt x="28618" y="62824"/>
                  </a:lnTo>
                  <a:lnTo>
                    <a:pt x="28464" y="63157"/>
                  </a:lnTo>
                  <a:lnTo>
                    <a:pt x="28310" y="63516"/>
                  </a:lnTo>
                  <a:lnTo>
                    <a:pt x="28105" y="63850"/>
                  </a:lnTo>
                  <a:lnTo>
                    <a:pt x="27925" y="64183"/>
                  </a:lnTo>
                  <a:lnTo>
                    <a:pt x="27694" y="64516"/>
                  </a:lnTo>
                  <a:lnTo>
                    <a:pt x="27464" y="64824"/>
                  </a:lnTo>
                  <a:lnTo>
                    <a:pt x="26258" y="64799"/>
                  </a:lnTo>
                  <a:lnTo>
                    <a:pt x="25002" y="64722"/>
                  </a:lnTo>
                  <a:lnTo>
                    <a:pt x="25233" y="64004"/>
                  </a:lnTo>
                  <a:lnTo>
                    <a:pt x="25412" y="63234"/>
                  </a:lnTo>
                  <a:lnTo>
                    <a:pt x="25592" y="62491"/>
                  </a:lnTo>
                  <a:lnTo>
                    <a:pt x="25720" y="61747"/>
                  </a:lnTo>
                  <a:lnTo>
                    <a:pt x="26079" y="61593"/>
                  </a:lnTo>
                  <a:lnTo>
                    <a:pt x="26464" y="61465"/>
                  </a:lnTo>
                  <a:lnTo>
                    <a:pt x="26874" y="61337"/>
                  </a:lnTo>
                  <a:lnTo>
                    <a:pt x="27284" y="61234"/>
                  </a:lnTo>
                  <a:lnTo>
                    <a:pt x="27720" y="61183"/>
                  </a:lnTo>
                  <a:lnTo>
                    <a:pt x="28182" y="61132"/>
                  </a:lnTo>
                  <a:close/>
                  <a:moveTo>
                    <a:pt x="34285" y="58696"/>
                  </a:moveTo>
                  <a:lnTo>
                    <a:pt x="34618" y="58721"/>
                  </a:lnTo>
                  <a:lnTo>
                    <a:pt x="34926" y="58747"/>
                  </a:lnTo>
                  <a:lnTo>
                    <a:pt x="35079" y="58773"/>
                  </a:lnTo>
                  <a:lnTo>
                    <a:pt x="35285" y="59080"/>
                  </a:lnTo>
                  <a:lnTo>
                    <a:pt x="36054" y="60285"/>
                  </a:lnTo>
                  <a:lnTo>
                    <a:pt x="36772" y="61516"/>
                  </a:lnTo>
                  <a:lnTo>
                    <a:pt x="37464" y="62773"/>
                  </a:lnTo>
                  <a:lnTo>
                    <a:pt x="38105" y="64055"/>
                  </a:lnTo>
                  <a:lnTo>
                    <a:pt x="38054" y="64542"/>
                  </a:lnTo>
                  <a:lnTo>
                    <a:pt x="38003" y="65055"/>
                  </a:lnTo>
                  <a:lnTo>
                    <a:pt x="37644" y="64850"/>
                  </a:lnTo>
                  <a:lnTo>
                    <a:pt x="37233" y="64670"/>
                  </a:lnTo>
                  <a:lnTo>
                    <a:pt x="36798" y="64542"/>
                  </a:lnTo>
                  <a:lnTo>
                    <a:pt x="36336" y="64440"/>
                  </a:lnTo>
                  <a:lnTo>
                    <a:pt x="36310" y="64440"/>
                  </a:lnTo>
                  <a:lnTo>
                    <a:pt x="35413" y="63875"/>
                  </a:lnTo>
                  <a:lnTo>
                    <a:pt x="34515" y="63260"/>
                  </a:lnTo>
                  <a:lnTo>
                    <a:pt x="33438" y="62516"/>
                  </a:lnTo>
                  <a:lnTo>
                    <a:pt x="32874" y="62183"/>
                  </a:lnTo>
                  <a:lnTo>
                    <a:pt x="32310" y="61850"/>
                  </a:lnTo>
                  <a:lnTo>
                    <a:pt x="31746" y="61542"/>
                  </a:lnTo>
                  <a:lnTo>
                    <a:pt x="31156" y="61286"/>
                  </a:lnTo>
                  <a:lnTo>
                    <a:pt x="30541" y="61055"/>
                  </a:lnTo>
                  <a:lnTo>
                    <a:pt x="29925" y="60875"/>
                  </a:lnTo>
                  <a:lnTo>
                    <a:pt x="29977" y="60209"/>
                  </a:lnTo>
                  <a:lnTo>
                    <a:pt x="29977" y="59516"/>
                  </a:lnTo>
                  <a:lnTo>
                    <a:pt x="30566" y="59337"/>
                  </a:lnTo>
                  <a:lnTo>
                    <a:pt x="31156" y="59157"/>
                  </a:lnTo>
                  <a:lnTo>
                    <a:pt x="31746" y="58978"/>
                  </a:lnTo>
                  <a:lnTo>
                    <a:pt x="32387" y="58850"/>
                  </a:lnTo>
                  <a:lnTo>
                    <a:pt x="33002" y="58747"/>
                  </a:lnTo>
                  <a:lnTo>
                    <a:pt x="33644" y="58696"/>
                  </a:lnTo>
                  <a:close/>
                  <a:moveTo>
                    <a:pt x="38439" y="64773"/>
                  </a:moveTo>
                  <a:lnTo>
                    <a:pt x="38695" y="65286"/>
                  </a:lnTo>
                  <a:lnTo>
                    <a:pt x="38644" y="65465"/>
                  </a:lnTo>
                  <a:lnTo>
                    <a:pt x="38516" y="65440"/>
                  </a:lnTo>
                  <a:lnTo>
                    <a:pt x="38387" y="65311"/>
                  </a:lnTo>
                  <a:lnTo>
                    <a:pt x="38439" y="64773"/>
                  </a:lnTo>
                  <a:close/>
                  <a:moveTo>
                    <a:pt x="37310" y="55926"/>
                  </a:moveTo>
                  <a:lnTo>
                    <a:pt x="37695" y="56311"/>
                  </a:lnTo>
                  <a:lnTo>
                    <a:pt x="38028" y="56696"/>
                  </a:lnTo>
                  <a:lnTo>
                    <a:pt x="38362" y="57106"/>
                  </a:lnTo>
                  <a:lnTo>
                    <a:pt x="38669" y="57516"/>
                  </a:lnTo>
                  <a:lnTo>
                    <a:pt x="38977" y="57926"/>
                  </a:lnTo>
                  <a:lnTo>
                    <a:pt x="39234" y="58362"/>
                  </a:lnTo>
                  <a:lnTo>
                    <a:pt x="39464" y="58824"/>
                  </a:lnTo>
                  <a:lnTo>
                    <a:pt x="39695" y="59285"/>
                  </a:lnTo>
                  <a:lnTo>
                    <a:pt x="39900" y="59747"/>
                  </a:lnTo>
                  <a:lnTo>
                    <a:pt x="40054" y="60209"/>
                  </a:lnTo>
                  <a:lnTo>
                    <a:pt x="40208" y="60696"/>
                  </a:lnTo>
                  <a:lnTo>
                    <a:pt x="40311" y="61183"/>
                  </a:lnTo>
                  <a:lnTo>
                    <a:pt x="40413" y="61645"/>
                  </a:lnTo>
                  <a:lnTo>
                    <a:pt x="40490" y="62132"/>
                  </a:lnTo>
                  <a:lnTo>
                    <a:pt x="40516" y="62619"/>
                  </a:lnTo>
                  <a:lnTo>
                    <a:pt x="40516" y="63106"/>
                  </a:lnTo>
                  <a:lnTo>
                    <a:pt x="40490" y="63773"/>
                  </a:lnTo>
                  <a:lnTo>
                    <a:pt x="40413" y="64414"/>
                  </a:lnTo>
                  <a:lnTo>
                    <a:pt x="40311" y="65055"/>
                  </a:lnTo>
                  <a:lnTo>
                    <a:pt x="40182" y="65696"/>
                  </a:lnTo>
                  <a:lnTo>
                    <a:pt x="39772" y="65670"/>
                  </a:lnTo>
                  <a:lnTo>
                    <a:pt x="39285" y="65619"/>
                  </a:lnTo>
                  <a:lnTo>
                    <a:pt x="39131" y="65260"/>
                  </a:lnTo>
                  <a:lnTo>
                    <a:pt x="39234" y="64824"/>
                  </a:lnTo>
                  <a:lnTo>
                    <a:pt x="39362" y="64081"/>
                  </a:lnTo>
                  <a:lnTo>
                    <a:pt x="39413" y="63670"/>
                  </a:lnTo>
                  <a:lnTo>
                    <a:pt x="39464" y="63260"/>
                  </a:lnTo>
                  <a:lnTo>
                    <a:pt x="39464" y="62824"/>
                  </a:lnTo>
                  <a:lnTo>
                    <a:pt x="39439" y="62414"/>
                  </a:lnTo>
                  <a:lnTo>
                    <a:pt x="39387" y="61978"/>
                  </a:lnTo>
                  <a:lnTo>
                    <a:pt x="39259" y="61568"/>
                  </a:lnTo>
                  <a:lnTo>
                    <a:pt x="39182" y="61311"/>
                  </a:lnTo>
                  <a:lnTo>
                    <a:pt x="39080" y="61106"/>
                  </a:lnTo>
                  <a:lnTo>
                    <a:pt x="38875" y="60670"/>
                  </a:lnTo>
                  <a:lnTo>
                    <a:pt x="38593" y="60285"/>
                  </a:lnTo>
                  <a:lnTo>
                    <a:pt x="38285" y="59926"/>
                  </a:lnTo>
                  <a:lnTo>
                    <a:pt x="38157" y="59234"/>
                  </a:lnTo>
                  <a:lnTo>
                    <a:pt x="38028" y="58542"/>
                  </a:lnTo>
                  <a:lnTo>
                    <a:pt x="37849" y="57824"/>
                  </a:lnTo>
                  <a:lnTo>
                    <a:pt x="37695" y="57157"/>
                  </a:lnTo>
                  <a:lnTo>
                    <a:pt x="37516" y="56516"/>
                  </a:lnTo>
                  <a:lnTo>
                    <a:pt x="37310" y="55926"/>
                  </a:lnTo>
                  <a:close/>
                  <a:moveTo>
                    <a:pt x="33746" y="50516"/>
                  </a:moveTo>
                  <a:lnTo>
                    <a:pt x="34541" y="50875"/>
                  </a:lnTo>
                  <a:lnTo>
                    <a:pt x="35336" y="51259"/>
                  </a:lnTo>
                  <a:lnTo>
                    <a:pt x="36131" y="51670"/>
                  </a:lnTo>
                  <a:lnTo>
                    <a:pt x="36900" y="52106"/>
                  </a:lnTo>
                  <a:lnTo>
                    <a:pt x="37644" y="52567"/>
                  </a:lnTo>
                  <a:lnTo>
                    <a:pt x="38362" y="53080"/>
                  </a:lnTo>
                  <a:lnTo>
                    <a:pt x="39054" y="53618"/>
                  </a:lnTo>
                  <a:lnTo>
                    <a:pt x="39746" y="54183"/>
                  </a:lnTo>
                  <a:lnTo>
                    <a:pt x="40157" y="54542"/>
                  </a:lnTo>
                  <a:lnTo>
                    <a:pt x="40593" y="55721"/>
                  </a:lnTo>
                  <a:lnTo>
                    <a:pt x="41003" y="56926"/>
                  </a:lnTo>
                  <a:lnTo>
                    <a:pt x="41182" y="57542"/>
                  </a:lnTo>
                  <a:lnTo>
                    <a:pt x="41336" y="58157"/>
                  </a:lnTo>
                  <a:lnTo>
                    <a:pt x="41490" y="58773"/>
                  </a:lnTo>
                  <a:lnTo>
                    <a:pt x="41618" y="59414"/>
                  </a:lnTo>
                  <a:lnTo>
                    <a:pt x="41721" y="60055"/>
                  </a:lnTo>
                  <a:lnTo>
                    <a:pt x="41798" y="60696"/>
                  </a:lnTo>
                  <a:lnTo>
                    <a:pt x="41875" y="61362"/>
                  </a:lnTo>
                  <a:lnTo>
                    <a:pt x="41926" y="62004"/>
                  </a:lnTo>
                  <a:lnTo>
                    <a:pt x="41952" y="62670"/>
                  </a:lnTo>
                  <a:lnTo>
                    <a:pt x="41952" y="63337"/>
                  </a:lnTo>
                  <a:lnTo>
                    <a:pt x="41900" y="64004"/>
                  </a:lnTo>
                  <a:lnTo>
                    <a:pt x="41849" y="64670"/>
                  </a:lnTo>
                  <a:lnTo>
                    <a:pt x="41772" y="65209"/>
                  </a:lnTo>
                  <a:lnTo>
                    <a:pt x="41695" y="65773"/>
                  </a:lnTo>
                  <a:lnTo>
                    <a:pt x="40593" y="65722"/>
                  </a:lnTo>
                  <a:lnTo>
                    <a:pt x="40721" y="65081"/>
                  </a:lnTo>
                  <a:lnTo>
                    <a:pt x="40823" y="64440"/>
                  </a:lnTo>
                  <a:lnTo>
                    <a:pt x="40900" y="63773"/>
                  </a:lnTo>
                  <a:lnTo>
                    <a:pt x="40926" y="63106"/>
                  </a:lnTo>
                  <a:lnTo>
                    <a:pt x="40926" y="62568"/>
                  </a:lnTo>
                  <a:lnTo>
                    <a:pt x="40875" y="62004"/>
                  </a:lnTo>
                  <a:lnTo>
                    <a:pt x="40798" y="61465"/>
                  </a:lnTo>
                  <a:lnTo>
                    <a:pt x="40695" y="60901"/>
                  </a:lnTo>
                  <a:lnTo>
                    <a:pt x="40541" y="60362"/>
                  </a:lnTo>
                  <a:lnTo>
                    <a:pt x="40362" y="59824"/>
                  </a:lnTo>
                  <a:lnTo>
                    <a:pt x="40157" y="59285"/>
                  </a:lnTo>
                  <a:lnTo>
                    <a:pt x="39900" y="58773"/>
                  </a:lnTo>
                  <a:lnTo>
                    <a:pt x="39644" y="58260"/>
                  </a:lnTo>
                  <a:lnTo>
                    <a:pt x="39336" y="57773"/>
                  </a:lnTo>
                  <a:lnTo>
                    <a:pt x="39003" y="57285"/>
                  </a:lnTo>
                  <a:lnTo>
                    <a:pt x="38669" y="56798"/>
                  </a:lnTo>
                  <a:lnTo>
                    <a:pt x="38285" y="56362"/>
                  </a:lnTo>
                  <a:lnTo>
                    <a:pt x="37875" y="55901"/>
                  </a:lnTo>
                  <a:lnTo>
                    <a:pt x="37439" y="55490"/>
                  </a:lnTo>
                  <a:lnTo>
                    <a:pt x="37003" y="55106"/>
                  </a:lnTo>
                  <a:lnTo>
                    <a:pt x="36618" y="54285"/>
                  </a:lnTo>
                  <a:lnTo>
                    <a:pt x="36362" y="53772"/>
                  </a:lnTo>
                  <a:lnTo>
                    <a:pt x="36054" y="53259"/>
                  </a:lnTo>
                  <a:lnTo>
                    <a:pt x="35721" y="52772"/>
                  </a:lnTo>
                  <a:lnTo>
                    <a:pt x="35362" y="52285"/>
                  </a:lnTo>
                  <a:lnTo>
                    <a:pt x="35003" y="51823"/>
                  </a:lnTo>
                  <a:lnTo>
                    <a:pt x="34592" y="51388"/>
                  </a:lnTo>
                  <a:lnTo>
                    <a:pt x="34182" y="50952"/>
                  </a:lnTo>
                  <a:lnTo>
                    <a:pt x="33746" y="50516"/>
                  </a:lnTo>
                  <a:close/>
                  <a:moveTo>
                    <a:pt x="40849" y="55208"/>
                  </a:moveTo>
                  <a:lnTo>
                    <a:pt x="41362" y="55747"/>
                  </a:lnTo>
                  <a:lnTo>
                    <a:pt x="41875" y="56285"/>
                  </a:lnTo>
                  <a:lnTo>
                    <a:pt x="42362" y="56849"/>
                  </a:lnTo>
                  <a:lnTo>
                    <a:pt x="42824" y="57439"/>
                  </a:lnTo>
                  <a:lnTo>
                    <a:pt x="43259" y="58029"/>
                  </a:lnTo>
                  <a:lnTo>
                    <a:pt x="43670" y="58644"/>
                  </a:lnTo>
                  <a:lnTo>
                    <a:pt x="44080" y="59285"/>
                  </a:lnTo>
                  <a:lnTo>
                    <a:pt x="44439" y="59926"/>
                  </a:lnTo>
                  <a:lnTo>
                    <a:pt x="44798" y="60568"/>
                  </a:lnTo>
                  <a:lnTo>
                    <a:pt x="45131" y="61234"/>
                  </a:lnTo>
                  <a:lnTo>
                    <a:pt x="45439" y="61927"/>
                  </a:lnTo>
                  <a:lnTo>
                    <a:pt x="45721" y="62593"/>
                  </a:lnTo>
                  <a:lnTo>
                    <a:pt x="46003" y="63286"/>
                  </a:lnTo>
                  <a:lnTo>
                    <a:pt x="46234" y="64004"/>
                  </a:lnTo>
                  <a:lnTo>
                    <a:pt x="46439" y="64696"/>
                  </a:lnTo>
                  <a:lnTo>
                    <a:pt x="46644" y="65414"/>
                  </a:lnTo>
                  <a:lnTo>
                    <a:pt x="45490" y="65568"/>
                  </a:lnTo>
                  <a:lnTo>
                    <a:pt x="44336" y="65670"/>
                  </a:lnTo>
                  <a:lnTo>
                    <a:pt x="43208" y="65747"/>
                  </a:lnTo>
                  <a:lnTo>
                    <a:pt x="42106" y="65773"/>
                  </a:lnTo>
                  <a:lnTo>
                    <a:pt x="42182" y="65234"/>
                  </a:lnTo>
                  <a:lnTo>
                    <a:pt x="42259" y="64722"/>
                  </a:lnTo>
                  <a:lnTo>
                    <a:pt x="42311" y="64081"/>
                  </a:lnTo>
                  <a:lnTo>
                    <a:pt x="42336" y="63465"/>
                  </a:lnTo>
                  <a:lnTo>
                    <a:pt x="42362" y="62850"/>
                  </a:lnTo>
                  <a:lnTo>
                    <a:pt x="42336" y="62234"/>
                  </a:lnTo>
                  <a:lnTo>
                    <a:pt x="42311" y="61619"/>
                  </a:lnTo>
                  <a:lnTo>
                    <a:pt x="42259" y="61003"/>
                  </a:lnTo>
                  <a:lnTo>
                    <a:pt x="42182" y="60388"/>
                  </a:lnTo>
                  <a:lnTo>
                    <a:pt x="42106" y="59798"/>
                  </a:lnTo>
                  <a:lnTo>
                    <a:pt x="41977" y="59209"/>
                  </a:lnTo>
                  <a:lnTo>
                    <a:pt x="41875" y="58619"/>
                  </a:lnTo>
                  <a:lnTo>
                    <a:pt x="41567" y="57439"/>
                  </a:lnTo>
                  <a:lnTo>
                    <a:pt x="41234" y="56311"/>
                  </a:lnTo>
                  <a:lnTo>
                    <a:pt x="40849" y="55208"/>
                  </a:lnTo>
                  <a:close/>
                  <a:moveTo>
                    <a:pt x="19515" y="43336"/>
                  </a:moveTo>
                  <a:lnTo>
                    <a:pt x="19156" y="43618"/>
                  </a:lnTo>
                  <a:lnTo>
                    <a:pt x="18797" y="43900"/>
                  </a:lnTo>
                  <a:lnTo>
                    <a:pt x="18104" y="44490"/>
                  </a:lnTo>
                  <a:lnTo>
                    <a:pt x="17489" y="45105"/>
                  </a:lnTo>
                  <a:lnTo>
                    <a:pt x="16899" y="45746"/>
                  </a:lnTo>
                  <a:lnTo>
                    <a:pt x="16181" y="46541"/>
                  </a:lnTo>
                  <a:lnTo>
                    <a:pt x="15489" y="47387"/>
                  </a:lnTo>
                  <a:lnTo>
                    <a:pt x="15053" y="47541"/>
                  </a:lnTo>
                  <a:lnTo>
                    <a:pt x="14617" y="47721"/>
                  </a:lnTo>
                  <a:lnTo>
                    <a:pt x="14104" y="47977"/>
                  </a:lnTo>
                  <a:lnTo>
                    <a:pt x="13591" y="48259"/>
                  </a:lnTo>
                  <a:lnTo>
                    <a:pt x="13078" y="48593"/>
                  </a:lnTo>
                  <a:lnTo>
                    <a:pt x="12591" y="48926"/>
                  </a:lnTo>
                  <a:lnTo>
                    <a:pt x="12104" y="49311"/>
                  </a:lnTo>
                  <a:lnTo>
                    <a:pt x="11642" y="49721"/>
                  </a:lnTo>
                  <a:lnTo>
                    <a:pt x="11181" y="50157"/>
                  </a:lnTo>
                  <a:lnTo>
                    <a:pt x="10719" y="50644"/>
                  </a:lnTo>
                  <a:lnTo>
                    <a:pt x="10283" y="51131"/>
                  </a:lnTo>
                  <a:lnTo>
                    <a:pt x="9873" y="51670"/>
                  </a:lnTo>
                  <a:lnTo>
                    <a:pt x="9463" y="52234"/>
                  </a:lnTo>
                  <a:lnTo>
                    <a:pt x="9078" y="52824"/>
                  </a:lnTo>
                  <a:lnTo>
                    <a:pt x="8693" y="53439"/>
                  </a:lnTo>
                  <a:lnTo>
                    <a:pt x="8309" y="54080"/>
                  </a:lnTo>
                  <a:lnTo>
                    <a:pt x="7950" y="54772"/>
                  </a:lnTo>
                  <a:lnTo>
                    <a:pt x="7616" y="55465"/>
                  </a:lnTo>
                  <a:lnTo>
                    <a:pt x="7257" y="55670"/>
                  </a:lnTo>
                  <a:lnTo>
                    <a:pt x="6924" y="55875"/>
                  </a:lnTo>
                  <a:lnTo>
                    <a:pt x="6591" y="56106"/>
                  </a:lnTo>
                  <a:lnTo>
                    <a:pt x="6283" y="56337"/>
                  </a:lnTo>
                  <a:lnTo>
                    <a:pt x="5873" y="56670"/>
                  </a:lnTo>
                  <a:lnTo>
                    <a:pt x="5488" y="57029"/>
                  </a:lnTo>
                  <a:lnTo>
                    <a:pt x="5103" y="57414"/>
                  </a:lnTo>
                  <a:lnTo>
                    <a:pt x="4744" y="57824"/>
                  </a:lnTo>
                  <a:lnTo>
                    <a:pt x="4385" y="58285"/>
                  </a:lnTo>
                  <a:lnTo>
                    <a:pt x="4027" y="58798"/>
                  </a:lnTo>
                  <a:lnTo>
                    <a:pt x="3668" y="59337"/>
                  </a:lnTo>
                  <a:lnTo>
                    <a:pt x="3309" y="59901"/>
                  </a:lnTo>
                  <a:lnTo>
                    <a:pt x="2898" y="60644"/>
                  </a:lnTo>
                  <a:lnTo>
                    <a:pt x="2514" y="61388"/>
                  </a:lnTo>
                  <a:lnTo>
                    <a:pt x="2155" y="62132"/>
                  </a:lnTo>
                  <a:lnTo>
                    <a:pt x="1847" y="62875"/>
                  </a:lnTo>
                  <a:lnTo>
                    <a:pt x="1565" y="63645"/>
                  </a:lnTo>
                  <a:lnTo>
                    <a:pt x="1308" y="64414"/>
                  </a:lnTo>
                  <a:lnTo>
                    <a:pt x="1103" y="65183"/>
                  </a:lnTo>
                  <a:lnTo>
                    <a:pt x="898" y="65927"/>
                  </a:lnTo>
                  <a:lnTo>
                    <a:pt x="898" y="65696"/>
                  </a:lnTo>
                  <a:lnTo>
                    <a:pt x="796" y="64645"/>
                  </a:lnTo>
                  <a:lnTo>
                    <a:pt x="693" y="63619"/>
                  </a:lnTo>
                  <a:lnTo>
                    <a:pt x="590" y="62363"/>
                  </a:lnTo>
                  <a:lnTo>
                    <a:pt x="488" y="61080"/>
                  </a:lnTo>
                  <a:lnTo>
                    <a:pt x="411" y="59824"/>
                  </a:lnTo>
                  <a:lnTo>
                    <a:pt x="411" y="59209"/>
                  </a:lnTo>
                  <a:lnTo>
                    <a:pt x="411" y="58567"/>
                  </a:lnTo>
                  <a:lnTo>
                    <a:pt x="437" y="57952"/>
                  </a:lnTo>
                  <a:lnTo>
                    <a:pt x="462" y="57337"/>
                  </a:lnTo>
                  <a:lnTo>
                    <a:pt x="539" y="56721"/>
                  </a:lnTo>
                  <a:lnTo>
                    <a:pt x="616" y="56106"/>
                  </a:lnTo>
                  <a:lnTo>
                    <a:pt x="744" y="55516"/>
                  </a:lnTo>
                  <a:lnTo>
                    <a:pt x="872" y="54901"/>
                  </a:lnTo>
                  <a:lnTo>
                    <a:pt x="1052" y="54311"/>
                  </a:lnTo>
                  <a:lnTo>
                    <a:pt x="1257" y="53747"/>
                  </a:lnTo>
                  <a:lnTo>
                    <a:pt x="1514" y="53183"/>
                  </a:lnTo>
                  <a:lnTo>
                    <a:pt x="1770" y="52644"/>
                  </a:lnTo>
                  <a:lnTo>
                    <a:pt x="2052" y="52131"/>
                  </a:lnTo>
                  <a:lnTo>
                    <a:pt x="2360" y="51644"/>
                  </a:lnTo>
                  <a:lnTo>
                    <a:pt x="2693" y="51182"/>
                  </a:lnTo>
                  <a:lnTo>
                    <a:pt x="3026" y="50747"/>
                  </a:lnTo>
                  <a:lnTo>
                    <a:pt x="3385" y="50336"/>
                  </a:lnTo>
                  <a:lnTo>
                    <a:pt x="3744" y="49952"/>
                  </a:lnTo>
                  <a:lnTo>
                    <a:pt x="4103" y="49567"/>
                  </a:lnTo>
                  <a:lnTo>
                    <a:pt x="4488" y="49234"/>
                  </a:lnTo>
                  <a:lnTo>
                    <a:pt x="4873" y="48900"/>
                  </a:lnTo>
                  <a:lnTo>
                    <a:pt x="5232" y="48593"/>
                  </a:lnTo>
                  <a:lnTo>
                    <a:pt x="5975" y="48054"/>
                  </a:lnTo>
                  <a:lnTo>
                    <a:pt x="6693" y="47567"/>
                  </a:lnTo>
                  <a:lnTo>
                    <a:pt x="7181" y="47285"/>
                  </a:lnTo>
                  <a:lnTo>
                    <a:pt x="7668" y="47003"/>
                  </a:lnTo>
                  <a:lnTo>
                    <a:pt x="8181" y="46746"/>
                  </a:lnTo>
                  <a:lnTo>
                    <a:pt x="8693" y="46490"/>
                  </a:lnTo>
                  <a:lnTo>
                    <a:pt x="9693" y="46028"/>
                  </a:lnTo>
                  <a:lnTo>
                    <a:pt x="10719" y="45644"/>
                  </a:lnTo>
                  <a:lnTo>
                    <a:pt x="11694" y="45285"/>
                  </a:lnTo>
                  <a:lnTo>
                    <a:pt x="12668" y="44977"/>
                  </a:lnTo>
                  <a:lnTo>
                    <a:pt x="13591" y="44721"/>
                  </a:lnTo>
                  <a:lnTo>
                    <a:pt x="14489" y="44464"/>
                  </a:lnTo>
                  <a:lnTo>
                    <a:pt x="15771" y="44156"/>
                  </a:lnTo>
                  <a:lnTo>
                    <a:pt x="17053" y="43849"/>
                  </a:lnTo>
                  <a:lnTo>
                    <a:pt x="18284" y="43567"/>
                  </a:lnTo>
                  <a:lnTo>
                    <a:pt x="19515" y="43336"/>
                  </a:lnTo>
                  <a:close/>
                  <a:moveTo>
                    <a:pt x="39464" y="66055"/>
                  </a:moveTo>
                  <a:lnTo>
                    <a:pt x="39746" y="66081"/>
                  </a:lnTo>
                  <a:lnTo>
                    <a:pt x="40080" y="66106"/>
                  </a:lnTo>
                  <a:lnTo>
                    <a:pt x="39952" y="66696"/>
                  </a:lnTo>
                  <a:lnTo>
                    <a:pt x="39849" y="67055"/>
                  </a:lnTo>
                  <a:lnTo>
                    <a:pt x="39464" y="66055"/>
                  </a:lnTo>
                  <a:close/>
                  <a:moveTo>
                    <a:pt x="24874" y="65132"/>
                  </a:moveTo>
                  <a:lnTo>
                    <a:pt x="26028" y="65209"/>
                  </a:lnTo>
                  <a:lnTo>
                    <a:pt x="27156" y="65234"/>
                  </a:lnTo>
                  <a:lnTo>
                    <a:pt x="26797" y="65645"/>
                  </a:lnTo>
                  <a:lnTo>
                    <a:pt x="26412" y="66004"/>
                  </a:lnTo>
                  <a:lnTo>
                    <a:pt x="26028" y="66363"/>
                  </a:lnTo>
                  <a:lnTo>
                    <a:pt x="25617" y="66696"/>
                  </a:lnTo>
                  <a:lnTo>
                    <a:pt x="25182" y="67004"/>
                  </a:lnTo>
                  <a:lnTo>
                    <a:pt x="24720" y="67286"/>
                  </a:lnTo>
                  <a:lnTo>
                    <a:pt x="24258" y="67542"/>
                  </a:lnTo>
                  <a:lnTo>
                    <a:pt x="23797" y="67773"/>
                  </a:lnTo>
                  <a:lnTo>
                    <a:pt x="24105" y="67132"/>
                  </a:lnTo>
                  <a:lnTo>
                    <a:pt x="24387" y="66465"/>
                  </a:lnTo>
                  <a:lnTo>
                    <a:pt x="24643" y="65799"/>
                  </a:lnTo>
                  <a:lnTo>
                    <a:pt x="24874" y="65132"/>
                  </a:lnTo>
                  <a:close/>
                  <a:moveTo>
                    <a:pt x="10745" y="54695"/>
                  </a:moveTo>
                  <a:lnTo>
                    <a:pt x="10360" y="55542"/>
                  </a:lnTo>
                  <a:lnTo>
                    <a:pt x="9976" y="56388"/>
                  </a:lnTo>
                  <a:lnTo>
                    <a:pt x="9591" y="57260"/>
                  </a:lnTo>
                  <a:lnTo>
                    <a:pt x="9258" y="58132"/>
                  </a:lnTo>
                  <a:lnTo>
                    <a:pt x="8924" y="59003"/>
                  </a:lnTo>
                  <a:lnTo>
                    <a:pt x="8642" y="59875"/>
                  </a:lnTo>
                  <a:lnTo>
                    <a:pt x="8360" y="60773"/>
                  </a:lnTo>
                  <a:lnTo>
                    <a:pt x="8104" y="61670"/>
                  </a:lnTo>
                  <a:lnTo>
                    <a:pt x="7745" y="62414"/>
                  </a:lnTo>
                  <a:lnTo>
                    <a:pt x="7386" y="63183"/>
                  </a:lnTo>
                  <a:lnTo>
                    <a:pt x="7078" y="63952"/>
                  </a:lnTo>
                  <a:lnTo>
                    <a:pt x="6770" y="64747"/>
                  </a:lnTo>
                  <a:lnTo>
                    <a:pt x="6463" y="65542"/>
                  </a:lnTo>
                  <a:lnTo>
                    <a:pt x="6180" y="66337"/>
                  </a:lnTo>
                  <a:lnTo>
                    <a:pt x="5924" y="67183"/>
                  </a:lnTo>
                  <a:lnTo>
                    <a:pt x="5668" y="68004"/>
                  </a:lnTo>
                  <a:lnTo>
                    <a:pt x="5591" y="67312"/>
                  </a:lnTo>
                  <a:lnTo>
                    <a:pt x="5565" y="66619"/>
                  </a:lnTo>
                  <a:lnTo>
                    <a:pt x="5539" y="65901"/>
                  </a:lnTo>
                  <a:lnTo>
                    <a:pt x="5565" y="65183"/>
                  </a:lnTo>
                  <a:lnTo>
                    <a:pt x="5591" y="64465"/>
                  </a:lnTo>
                  <a:lnTo>
                    <a:pt x="5642" y="63722"/>
                  </a:lnTo>
                  <a:lnTo>
                    <a:pt x="5745" y="62978"/>
                  </a:lnTo>
                  <a:lnTo>
                    <a:pt x="5873" y="62234"/>
                  </a:lnTo>
                  <a:lnTo>
                    <a:pt x="6001" y="61491"/>
                  </a:lnTo>
                  <a:lnTo>
                    <a:pt x="6180" y="60747"/>
                  </a:lnTo>
                  <a:lnTo>
                    <a:pt x="6360" y="59978"/>
                  </a:lnTo>
                  <a:lnTo>
                    <a:pt x="6591" y="59234"/>
                  </a:lnTo>
                  <a:lnTo>
                    <a:pt x="6822" y="58465"/>
                  </a:lnTo>
                  <a:lnTo>
                    <a:pt x="7104" y="57696"/>
                  </a:lnTo>
                  <a:lnTo>
                    <a:pt x="7411" y="56952"/>
                  </a:lnTo>
                  <a:lnTo>
                    <a:pt x="7745" y="56183"/>
                  </a:lnTo>
                  <a:lnTo>
                    <a:pt x="7924" y="55772"/>
                  </a:lnTo>
                  <a:lnTo>
                    <a:pt x="8616" y="55439"/>
                  </a:lnTo>
                  <a:lnTo>
                    <a:pt x="9334" y="55157"/>
                  </a:lnTo>
                  <a:lnTo>
                    <a:pt x="10052" y="54901"/>
                  </a:lnTo>
                  <a:lnTo>
                    <a:pt x="10745" y="54695"/>
                  </a:lnTo>
                  <a:close/>
                  <a:moveTo>
                    <a:pt x="23694" y="58824"/>
                  </a:moveTo>
                  <a:lnTo>
                    <a:pt x="23335" y="59132"/>
                  </a:lnTo>
                  <a:lnTo>
                    <a:pt x="23002" y="59465"/>
                  </a:lnTo>
                  <a:lnTo>
                    <a:pt x="22669" y="59824"/>
                  </a:lnTo>
                  <a:lnTo>
                    <a:pt x="22361" y="60183"/>
                  </a:lnTo>
                  <a:lnTo>
                    <a:pt x="22079" y="60568"/>
                  </a:lnTo>
                  <a:lnTo>
                    <a:pt x="21797" y="60952"/>
                  </a:lnTo>
                  <a:lnTo>
                    <a:pt x="21540" y="61337"/>
                  </a:lnTo>
                  <a:lnTo>
                    <a:pt x="21310" y="61747"/>
                  </a:lnTo>
                  <a:lnTo>
                    <a:pt x="21130" y="62080"/>
                  </a:lnTo>
                  <a:lnTo>
                    <a:pt x="21002" y="62388"/>
                  </a:lnTo>
                  <a:lnTo>
                    <a:pt x="20925" y="62696"/>
                  </a:lnTo>
                  <a:lnTo>
                    <a:pt x="20874" y="62978"/>
                  </a:lnTo>
                  <a:lnTo>
                    <a:pt x="20848" y="63234"/>
                  </a:lnTo>
                  <a:lnTo>
                    <a:pt x="20874" y="63491"/>
                  </a:lnTo>
                  <a:lnTo>
                    <a:pt x="20951" y="63722"/>
                  </a:lnTo>
                  <a:lnTo>
                    <a:pt x="21053" y="63927"/>
                  </a:lnTo>
                  <a:lnTo>
                    <a:pt x="21156" y="64106"/>
                  </a:lnTo>
                  <a:lnTo>
                    <a:pt x="21310" y="64260"/>
                  </a:lnTo>
                  <a:lnTo>
                    <a:pt x="21463" y="64388"/>
                  </a:lnTo>
                  <a:lnTo>
                    <a:pt x="21617" y="64491"/>
                  </a:lnTo>
                  <a:lnTo>
                    <a:pt x="21310" y="65004"/>
                  </a:lnTo>
                  <a:lnTo>
                    <a:pt x="21027" y="65542"/>
                  </a:lnTo>
                  <a:lnTo>
                    <a:pt x="20797" y="66106"/>
                  </a:lnTo>
                  <a:lnTo>
                    <a:pt x="20643" y="66645"/>
                  </a:lnTo>
                  <a:lnTo>
                    <a:pt x="20566" y="67055"/>
                  </a:lnTo>
                  <a:lnTo>
                    <a:pt x="20489" y="67440"/>
                  </a:lnTo>
                  <a:lnTo>
                    <a:pt x="20463" y="67824"/>
                  </a:lnTo>
                  <a:lnTo>
                    <a:pt x="20463" y="68235"/>
                  </a:lnTo>
                  <a:lnTo>
                    <a:pt x="20079" y="68158"/>
                  </a:lnTo>
                  <a:lnTo>
                    <a:pt x="19720" y="68055"/>
                  </a:lnTo>
                  <a:lnTo>
                    <a:pt x="19386" y="67901"/>
                  </a:lnTo>
                  <a:lnTo>
                    <a:pt x="19053" y="67722"/>
                  </a:lnTo>
                  <a:lnTo>
                    <a:pt x="18771" y="67517"/>
                  </a:lnTo>
                  <a:lnTo>
                    <a:pt x="18514" y="67260"/>
                  </a:lnTo>
                  <a:lnTo>
                    <a:pt x="18284" y="67004"/>
                  </a:lnTo>
                  <a:lnTo>
                    <a:pt x="18079" y="66670"/>
                  </a:lnTo>
                  <a:lnTo>
                    <a:pt x="17976" y="66414"/>
                  </a:lnTo>
                  <a:lnTo>
                    <a:pt x="17873" y="66158"/>
                  </a:lnTo>
                  <a:lnTo>
                    <a:pt x="17796" y="65850"/>
                  </a:lnTo>
                  <a:lnTo>
                    <a:pt x="17745" y="65517"/>
                  </a:lnTo>
                  <a:lnTo>
                    <a:pt x="17720" y="65158"/>
                  </a:lnTo>
                  <a:lnTo>
                    <a:pt x="17694" y="64824"/>
                  </a:lnTo>
                  <a:lnTo>
                    <a:pt x="17694" y="64491"/>
                  </a:lnTo>
                  <a:lnTo>
                    <a:pt x="17720" y="64132"/>
                  </a:lnTo>
                  <a:lnTo>
                    <a:pt x="17771" y="63799"/>
                  </a:lnTo>
                  <a:lnTo>
                    <a:pt x="17848" y="63465"/>
                  </a:lnTo>
                  <a:lnTo>
                    <a:pt x="17925" y="63132"/>
                  </a:lnTo>
                  <a:lnTo>
                    <a:pt x="18027" y="62798"/>
                  </a:lnTo>
                  <a:lnTo>
                    <a:pt x="18155" y="62491"/>
                  </a:lnTo>
                  <a:lnTo>
                    <a:pt x="18284" y="62183"/>
                  </a:lnTo>
                  <a:lnTo>
                    <a:pt x="18438" y="61875"/>
                  </a:lnTo>
                  <a:lnTo>
                    <a:pt x="18617" y="61568"/>
                  </a:lnTo>
                  <a:lnTo>
                    <a:pt x="18797" y="61286"/>
                  </a:lnTo>
                  <a:lnTo>
                    <a:pt x="19002" y="61003"/>
                  </a:lnTo>
                  <a:lnTo>
                    <a:pt x="19232" y="60747"/>
                  </a:lnTo>
                  <a:lnTo>
                    <a:pt x="19463" y="60516"/>
                  </a:lnTo>
                  <a:lnTo>
                    <a:pt x="19899" y="60132"/>
                  </a:lnTo>
                  <a:lnTo>
                    <a:pt x="20361" y="59798"/>
                  </a:lnTo>
                  <a:lnTo>
                    <a:pt x="20848" y="59491"/>
                  </a:lnTo>
                  <a:lnTo>
                    <a:pt x="21386" y="59260"/>
                  </a:lnTo>
                  <a:lnTo>
                    <a:pt x="21925" y="59080"/>
                  </a:lnTo>
                  <a:lnTo>
                    <a:pt x="22489" y="58926"/>
                  </a:lnTo>
                  <a:lnTo>
                    <a:pt x="23053" y="58850"/>
                  </a:lnTo>
                  <a:lnTo>
                    <a:pt x="23643" y="58824"/>
                  </a:lnTo>
                  <a:close/>
                  <a:moveTo>
                    <a:pt x="22643" y="64824"/>
                  </a:moveTo>
                  <a:lnTo>
                    <a:pt x="22822" y="64875"/>
                  </a:lnTo>
                  <a:lnTo>
                    <a:pt x="23643" y="65004"/>
                  </a:lnTo>
                  <a:lnTo>
                    <a:pt x="24464" y="65081"/>
                  </a:lnTo>
                  <a:lnTo>
                    <a:pt x="24207" y="65799"/>
                  </a:lnTo>
                  <a:lnTo>
                    <a:pt x="23925" y="66517"/>
                  </a:lnTo>
                  <a:lnTo>
                    <a:pt x="23592" y="67209"/>
                  </a:lnTo>
                  <a:lnTo>
                    <a:pt x="23258" y="67901"/>
                  </a:lnTo>
                  <a:lnTo>
                    <a:pt x="23207" y="67978"/>
                  </a:lnTo>
                  <a:lnTo>
                    <a:pt x="22899" y="68081"/>
                  </a:lnTo>
                  <a:lnTo>
                    <a:pt x="22566" y="68158"/>
                  </a:lnTo>
                  <a:lnTo>
                    <a:pt x="22233" y="68235"/>
                  </a:lnTo>
                  <a:lnTo>
                    <a:pt x="21899" y="68260"/>
                  </a:lnTo>
                  <a:lnTo>
                    <a:pt x="21899" y="68235"/>
                  </a:lnTo>
                  <a:lnTo>
                    <a:pt x="21874" y="67799"/>
                  </a:lnTo>
                  <a:lnTo>
                    <a:pt x="21899" y="67388"/>
                  </a:lnTo>
                  <a:lnTo>
                    <a:pt x="21951" y="66953"/>
                  </a:lnTo>
                  <a:lnTo>
                    <a:pt x="22027" y="66517"/>
                  </a:lnTo>
                  <a:lnTo>
                    <a:pt x="22130" y="66106"/>
                  </a:lnTo>
                  <a:lnTo>
                    <a:pt x="22258" y="65670"/>
                  </a:lnTo>
                  <a:lnTo>
                    <a:pt x="22438" y="65260"/>
                  </a:lnTo>
                  <a:lnTo>
                    <a:pt x="22643" y="64824"/>
                  </a:lnTo>
                  <a:close/>
                  <a:moveTo>
                    <a:pt x="22002" y="64670"/>
                  </a:moveTo>
                  <a:lnTo>
                    <a:pt x="22233" y="64747"/>
                  </a:lnTo>
                  <a:lnTo>
                    <a:pt x="22027" y="65158"/>
                  </a:lnTo>
                  <a:lnTo>
                    <a:pt x="21848" y="65619"/>
                  </a:lnTo>
                  <a:lnTo>
                    <a:pt x="21720" y="66055"/>
                  </a:lnTo>
                  <a:lnTo>
                    <a:pt x="21617" y="66491"/>
                  </a:lnTo>
                  <a:lnTo>
                    <a:pt x="21515" y="66927"/>
                  </a:lnTo>
                  <a:lnTo>
                    <a:pt x="21489" y="67388"/>
                  </a:lnTo>
                  <a:lnTo>
                    <a:pt x="21463" y="67824"/>
                  </a:lnTo>
                  <a:lnTo>
                    <a:pt x="21489" y="68260"/>
                  </a:lnTo>
                  <a:lnTo>
                    <a:pt x="21489" y="68286"/>
                  </a:lnTo>
                  <a:lnTo>
                    <a:pt x="20874" y="68286"/>
                  </a:lnTo>
                  <a:lnTo>
                    <a:pt x="20874" y="67901"/>
                  </a:lnTo>
                  <a:lnTo>
                    <a:pt x="20899" y="67517"/>
                  </a:lnTo>
                  <a:lnTo>
                    <a:pt x="20951" y="67132"/>
                  </a:lnTo>
                  <a:lnTo>
                    <a:pt x="21027" y="66747"/>
                  </a:lnTo>
                  <a:lnTo>
                    <a:pt x="21207" y="66209"/>
                  </a:lnTo>
                  <a:lnTo>
                    <a:pt x="21412" y="65696"/>
                  </a:lnTo>
                  <a:lnTo>
                    <a:pt x="21694" y="65158"/>
                  </a:lnTo>
                  <a:lnTo>
                    <a:pt x="22002" y="64670"/>
                  </a:lnTo>
                  <a:close/>
                  <a:moveTo>
                    <a:pt x="39490" y="67260"/>
                  </a:moveTo>
                  <a:lnTo>
                    <a:pt x="39669" y="67773"/>
                  </a:lnTo>
                  <a:lnTo>
                    <a:pt x="39541" y="68286"/>
                  </a:lnTo>
                  <a:lnTo>
                    <a:pt x="39541" y="67773"/>
                  </a:lnTo>
                  <a:lnTo>
                    <a:pt x="39541" y="67517"/>
                  </a:lnTo>
                  <a:lnTo>
                    <a:pt x="39490" y="67260"/>
                  </a:lnTo>
                  <a:close/>
                  <a:moveTo>
                    <a:pt x="26310" y="66670"/>
                  </a:moveTo>
                  <a:lnTo>
                    <a:pt x="25720" y="67209"/>
                  </a:lnTo>
                  <a:lnTo>
                    <a:pt x="25079" y="67773"/>
                  </a:lnTo>
                  <a:lnTo>
                    <a:pt x="24540" y="68209"/>
                  </a:lnTo>
                  <a:lnTo>
                    <a:pt x="23976" y="68619"/>
                  </a:lnTo>
                  <a:lnTo>
                    <a:pt x="23412" y="68978"/>
                  </a:lnTo>
                  <a:lnTo>
                    <a:pt x="22848" y="69337"/>
                  </a:lnTo>
                  <a:lnTo>
                    <a:pt x="22848" y="69337"/>
                  </a:lnTo>
                  <a:lnTo>
                    <a:pt x="23181" y="68850"/>
                  </a:lnTo>
                  <a:lnTo>
                    <a:pt x="23489" y="68337"/>
                  </a:lnTo>
                  <a:lnTo>
                    <a:pt x="23592" y="68286"/>
                  </a:lnTo>
                  <a:lnTo>
                    <a:pt x="23951" y="68132"/>
                  </a:lnTo>
                  <a:lnTo>
                    <a:pt x="24310" y="67978"/>
                  </a:lnTo>
                  <a:lnTo>
                    <a:pt x="24669" y="67799"/>
                  </a:lnTo>
                  <a:lnTo>
                    <a:pt x="25002" y="67594"/>
                  </a:lnTo>
                  <a:lnTo>
                    <a:pt x="25361" y="67388"/>
                  </a:lnTo>
                  <a:lnTo>
                    <a:pt x="25694" y="67158"/>
                  </a:lnTo>
                  <a:lnTo>
                    <a:pt x="26002" y="66901"/>
                  </a:lnTo>
                  <a:lnTo>
                    <a:pt x="26310" y="66670"/>
                  </a:lnTo>
                  <a:close/>
                  <a:moveTo>
                    <a:pt x="22899" y="68517"/>
                  </a:moveTo>
                  <a:lnTo>
                    <a:pt x="22540" y="69055"/>
                  </a:lnTo>
                  <a:lnTo>
                    <a:pt x="22156" y="69542"/>
                  </a:lnTo>
                  <a:lnTo>
                    <a:pt x="22053" y="69106"/>
                  </a:lnTo>
                  <a:lnTo>
                    <a:pt x="21951" y="68671"/>
                  </a:lnTo>
                  <a:lnTo>
                    <a:pt x="22438" y="68619"/>
                  </a:lnTo>
                  <a:lnTo>
                    <a:pt x="22899" y="68517"/>
                  </a:lnTo>
                  <a:close/>
                  <a:moveTo>
                    <a:pt x="40516" y="66132"/>
                  </a:moveTo>
                  <a:lnTo>
                    <a:pt x="41618" y="66183"/>
                  </a:lnTo>
                  <a:lnTo>
                    <a:pt x="41362" y="67209"/>
                  </a:lnTo>
                  <a:lnTo>
                    <a:pt x="41105" y="68209"/>
                  </a:lnTo>
                  <a:lnTo>
                    <a:pt x="40798" y="69183"/>
                  </a:lnTo>
                  <a:lnTo>
                    <a:pt x="40490" y="70107"/>
                  </a:lnTo>
                  <a:lnTo>
                    <a:pt x="40464" y="69619"/>
                  </a:lnTo>
                  <a:lnTo>
                    <a:pt x="40413" y="69132"/>
                  </a:lnTo>
                  <a:lnTo>
                    <a:pt x="40362" y="68799"/>
                  </a:lnTo>
                  <a:lnTo>
                    <a:pt x="40285" y="68440"/>
                  </a:lnTo>
                  <a:lnTo>
                    <a:pt x="40105" y="67773"/>
                  </a:lnTo>
                  <a:lnTo>
                    <a:pt x="40336" y="66799"/>
                  </a:lnTo>
                  <a:lnTo>
                    <a:pt x="40516" y="66132"/>
                  </a:lnTo>
                  <a:close/>
                  <a:moveTo>
                    <a:pt x="20899" y="68696"/>
                  </a:moveTo>
                  <a:lnTo>
                    <a:pt x="21233" y="68722"/>
                  </a:lnTo>
                  <a:lnTo>
                    <a:pt x="21540" y="68722"/>
                  </a:lnTo>
                  <a:lnTo>
                    <a:pt x="21668" y="69286"/>
                  </a:lnTo>
                  <a:lnTo>
                    <a:pt x="21822" y="69850"/>
                  </a:lnTo>
                  <a:lnTo>
                    <a:pt x="21797" y="69901"/>
                  </a:lnTo>
                  <a:lnTo>
                    <a:pt x="21233" y="70132"/>
                  </a:lnTo>
                  <a:lnTo>
                    <a:pt x="21130" y="69799"/>
                  </a:lnTo>
                  <a:lnTo>
                    <a:pt x="21027" y="69440"/>
                  </a:lnTo>
                  <a:lnTo>
                    <a:pt x="20951" y="69081"/>
                  </a:lnTo>
                  <a:lnTo>
                    <a:pt x="20899" y="68696"/>
                  </a:lnTo>
                  <a:close/>
                  <a:moveTo>
                    <a:pt x="38310" y="65799"/>
                  </a:moveTo>
                  <a:lnTo>
                    <a:pt x="38490" y="66004"/>
                  </a:lnTo>
                  <a:lnTo>
                    <a:pt x="38310" y="66594"/>
                  </a:lnTo>
                  <a:lnTo>
                    <a:pt x="38105" y="67158"/>
                  </a:lnTo>
                  <a:lnTo>
                    <a:pt x="37875" y="67696"/>
                  </a:lnTo>
                  <a:lnTo>
                    <a:pt x="37644" y="68235"/>
                  </a:lnTo>
                  <a:lnTo>
                    <a:pt x="37387" y="68773"/>
                  </a:lnTo>
                  <a:lnTo>
                    <a:pt x="37105" y="69286"/>
                  </a:lnTo>
                  <a:lnTo>
                    <a:pt x="36798" y="69773"/>
                  </a:lnTo>
                  <a:lnTo>
                    <a:pt x="36490" y="70235"/>
                  </a:lnTo>
                  <a:lnTo>
                    <a:pt x="36772" y="69773"/>
                  </a:lnTo>
                  <a:lnTo>
                    <a:pt x="37028" y="69312"/>
                  </a:lnTo>
                  <a:lnTo>
                    <a:pt x="37285" y="68850"/>
                  </a:lnTo>
                  <a:lnTo>
                    <a:pt x="37490" y="68363"/>
                  </a:lnTo>
                  <a:lnTo>
                    <a:pt x="37695" y="67876"/>
                  </a:lnTo>
                  <a:lnTo>
                    <a:pt x="37875" y="67363"/>
                  </a:lnTo>
                  <a:lnTo>
                    <a:pt x="38028" y="66876"/>
                  </a:lnTo>
                  <a:lnTo>
                    <a:pt x="38182" y="66363"/>
                  </a:lnTo>
                  <a:lnTo>
                    <a:pt x="38285" y="65799"/>
                  </a:lnTo>
                  <a:close/>
                  <a:moveTo>
                    <a:pt x="24951" y="54747"/>
                  </a:moveTo>
                  <a:lnTo>
                    <a:pt x="25438" y="54798"/>
                  </a:lnTo>
                  <a:lnTo>
                    <a:pt x="25951" y="54875"/>
                  </a:lnTo>
                  <a:lnTo>
                    <a:pt x="26489" y="55003"/>
                  </a:lnTo>
                  <a:lnTo>
                    <a:pt x="26746" y="55080"/>
                  </a:lnTo>
                  <a:lnTo>
                    <a:pt x="27028" y="55183"/>
                  </a:lnTo>
                  <a:lnTo>
                    <a:pt x="27284" y="55311"/>
                  </a:lnTo>
                  <a:lnTo>
                    <a:pt x="27541" y="55439"/>
                  </a:lnTo>
                  <a:lnTo>
                    <a:pt x="27797" y="55593"/>
                  </a:lnTo>
                  <a:lnTo>
                    <a:pt x="28028" y="55772"/>
                  </a:lnTo>
                  <a:lnTo>
                    <a:pt x="28259" y="55978"/>
                  </a:lnTo>
                  <a:lnTo>
                    <a:pt x="28464" y="56183"/>
                  </a:lnTo>
                  <a:lnTo>
                    <a:pt x="28618" y="56413"/>
                  </a:lnTo>
                  <a:lnTo>
                    <a:pt x="28771" y="56644"/>
                  </a:lnTo>
                  <a:lnTo>
                    <a:pt x="28925" y="56926"/>
                  </a:lnTo>
                  <a:lnTo>
                    <a:pt x="29054" y="57208"/>
                  </a:lnTo>
                  <a:lnTo>
                    <a:pt x="29233" y="57696"/>
                  </a:lnTo>
                  <a:lnTo>
                    <a:pt x="29387" y="58183"/>
                  </a:lnTo>
                  <a:lnTo>
                    <a:pt x="29489" y="58721"/>
                  </a:lnTo>
                  <a:lnTo>
                    <a:pt x="29566" y="59234"/>
                  </a:lnTo>
                  <a:lnTo>
                    <a:pt x="29413" y="59285"/>
                  </a:lnTo>
                  <a:lnTo>
                    <a:pt x="29284" y="58952"/>
                  </a:lnTo>
                  <a:lnTo>
                    <a:pt x="29130" y="58619"/>
                  </a:lnTo>
                  <a:lnTo>
                    <a:pt x="28951" y="58337"/>
                  </a:lnTo>
                  <a:lnTo>
                    <a:pt x="28720" y="58055"/>
                  </a:lnTo>
                  <a:lnTo>
                    <a:pt x="28489" y="57824"/>
                  </a:lnTo>
                  <a:lnTo>
                    <a:pt x="28207" y="57644"/>
                  </a:lnTo>
                  <a:lnTo>
                    <a:pt x="27925" y="57465"/>
                  </a:lnTo>
                  <a:lnTo>
                    <a:pt x="27618" y="57362"/>
                  </a:lnTo>
                  <a:lnTo>
                    <a:pt x="27284" y="57285"/>
                  </a:lnTo>
                  <a:lnTo>
                    <a:pt x="26925" y="57260"/>
                  </a:lnTo>
                  <a:lnTo>
                    <a:pt x="26566" y="57285"/>
                  </a:lnTo>
                  <a:lnTo>
                    <a:pt x="26182" y="57362"/>
                  </a:lnTo>
                  <a:lnTo>
                    <a:pt x="25797" y="57490"/>
                  </a:lnTo>
                  <a:lnTo>
                    <a:pt x="25387" y="57670"/>
                  </a:lnTo>
                  <a:lnTo>
                    <a:pt x="24976" y="57875"/>
                  </a:lnTo>
                  <a:lnTo>
                    <a:pt x="24540" y="58157"/>
                  </a:lnTo>
                  <a:lnTo>
                    <a:pt x="24156" y="58439"/>
                  </a:lnTo>
                  <a:lnTo>
                    <a:pt x="23822" y="58414"/>
                  </a:lnTo>
                  <a:lnTo>
                    <a:pt x="23489" y="58414"/>
                  </a:lnTo>
                  <a:lnTo>
                    <a:pt x="23156" y="58439"/>
                  </a:lnTo>
                  <a:lnTo>
                    <a:pt x="22797" y="58465"/>
                  </a:lnTo>
                  <a:lnTo>
                    <a:pt x="22463" y="58516"/>
                  </a:lnTo>
                  <a:lnTo>
                    <a:pt x="22130" y="58593"/>
                  </a:lnTo>
                  <a:lnTo>
                    <a:pt x="21797" y="58670"/>
                  </a:lnTo>
                  <a:lnTo>
                    <a:pt x="21463" y="58773"/>
                  </a:lnTo>
                  <a:lnTo>
                    <a:pt x="21156" y="58901"/>
                  </a:lnTo>
                  <a:lnTo>
                    <a:pt x="20848" y="59055"/>
                  </a:lnTo>
                  <a:lnTo>
                    <a:pt x="20540" y="59209"/>
                  </a:lnTo>
                  <a:lnTo>
                    <a:pt x="20233" y="59362"/>
                  </a:lnTo>
                  <a:lnTo>
                    <a:pt x="19950" y="59567"/>
                  </a:lnTo>
                  <a:lnTo>
                    <a:pt x="19694" y="59773"/>
                  </a:lnTo>
                  <a:lnTo>
                    <a:pt x="19412" y="59978"/>
                  </a:lnTo>
                  <a:lnTo>
                    <a:pt x="19181" y="60209"/>
                  </a:lnTo>
                  <a:lnTo>
                    <a:pt x="18925" y="60465"/>
                  </a:lnTo>
                  <a:lnTo>
                    <a:pt x="18694" y="60747"/>
                  </a:lnTo>
                  <a:lnTo>
                    <a:pt x="18463" y="61055"/>
                  </a:lnTo>
                  <a:lnTo>
                    <a:pt x="18258" y="61362"/>
                  </a:lnTo>
                  <a:lnTo>
                    <a:pt x="18079" y="61670"/>
                  </a:lnTo>
                  <a:lnTo>
                    <a:pt x="17899" y="62004"/>
                  </a:lnTo>
                  <a:lnTo>
                    <a:pt x="17771" y="62337"/>
                  </a:lnTo>
                  <a:lnTo>
                    <a:pt x="17643" y="62670"/>
                  </a:lnTo>
                  <a:lnTo>
                    <a:pt x="17514" y="63029"/>
                  </a:lnTo>
                  <a:lnTo>
                    <a:pt x="17437" y="63388"/>
                  </a:lnTo>
                  <a:lnTo>
                    <a:pt x="17361" y="63747"/>
                  </a:lnTo>
                  <a:lnTo>
                    <a:pt x="17309" y="64106"/>
                  </a:lnTo>
                  <a:lnTo>
                    <a:pt x="17284" y="64465"/>
                  </a:lnTo>
                  <a:lnTo>
                    <a:pt x="17284" y="64824"/>
                  </a:lnTo>
                  <a:lnTo>
                    <a:pt x="17309" y="65183"/>
                  </a:lnTo>
                  <a:lnTo>
                    <a:pt x="17335" y="65568"/>
                  </a:lnTo>
                  <a:lnTo>
                    <a:pt x="17412" y="65927"/>
                  </a:lnTo>
                  <a:lnTo>
                    <a:pt x="17489" y="66260"/>
                  </a:lnTo>
                  <a:lnTo>
                    <a:pt x="17591" y="66568"/>
                  </a:lnTo>
                  <a:lnTo>
                    <a:pt x="17720" y="66876"/>
                  </a:lnTo>
                  <a:lnTo>
                    <a:pt x="17822" y="67055"/>
                  </a:lnTo>
                  <a:lnTo>
                    <a:pt x="17950" y="67235"/>
                  </a:lnTo>
                  <a:lnTo>
                    <a:pt x="18207" y="67568"/>
                  </a:lnTo>
                  <a:lnTo>
                    <a:pt x="18514" y="67850"/>
                  </a:lnTo>
                  <a:lnTo>
                    <a:pt x="18873" y="68106"/>
                  </a:lnTo>
                  <a:lnTo>
                    <a:pt x="19232" y="68312"/>
                  </a:lnTo>
                  <a:lnTo>
                    <a:pt x="19643" y="68465"/>
                  </a:lnTo>
                  <a:lnTo>
                    <a:pt x="20053" y="68594"/>
                  </a:lnTo>
                  <a:lnTo>
                    <a:pt x="20489" y="68671"/>
                  </a:lnTo>
                  <a:lnTo>
                    <a:pt x="20540" y="69081"/>
                  </a:lnTo>
                  <a:lnTo>
                    <a:pt x="20617" y="69491"/>
                  </a:lnTo>
                  <a:lnTo>
                    <a:pt x="20720" y="69901"/>
                  </a:lnTo>
                  <a:lnTo>
                    <a:pt x="20848" y="70286"/>
                  </a:lnTo>
                  <a:lnTo>
                    <a:pt x="20284" y="70517"/>
                  </a:lnTo>
                  <a:lnTo>
                    <a:pt x="19694" y="70671"/>
                  </a:lnTo>
                  <a:lnTo>
                    <a:pt x="19309" y="70619"/>
                  </a:lnTo>
                  <a:lnTo>
                    <a:pt x="18925" y="70491"/>
                  </a:lnTo>
                  <a:lnTo>
                    <a:pt x="18591" y="70337"/>
                  </a:lnTo>
                  <a:lnTo>
                    <a:pt x="18258" y="70132"/>
                  </a:lnTo>
                  <a:lnTo>
                    <a:pt x="17950" y="69901"/>
                  </a:lnTo>
                  <a:lnTo>
                    <a:pt x="17668" y="69645"/>
                  </a:lnTo>
                  <a:lnTo>
                    <a:pt x="17412" y="69363"/>
                  </a:lnTo>
                  <a:lnTo>
                    <a:pt x="17207" y="69081"/>
                  </a:lnTo>
                  <a:lnTo>
                    <a:pt x="16950" y="68645"/>
                  </a:lnTo>
                  <a:lnTo>
                    <a:pt x="16745" y="68209"/>
                  </a:lnTo>
                  <a:lnTo>
                    <a:pt x="16591" y="67747"/>
                  </a:lnTo>
                  <a:lnTo>
                    <a:pt x="16463" y="67286"/>
                  </a:lnTo>
                  <a:lnTo>
                    <a:pt x="16361" y="66850"/>
                  </a:lnTo>
                  <a:lnTo>
                    <a:pt x="16284" y="66388"/>
                  </a:lnTo>
                  <a:lnTo>
                    <a:pt x="16181" y="65542"/>
                  </a:lnTo>
                  <a:lnTo>
                    <a:pt x="16130" y="64670"/>
                  </a:lnTo>
                  <a:lnTo>
                    <a:pt x="16104" y="64183"/>
                  </a:lnTo>
                  <a:lnTo>
                    <a:pt x="16104" y="63670"/>
                  </a:lnTo>
                  <a:lnTo>
                    <a:pt x="16130" y="63132"/>
                  </a:lnTo>
                  <a:lnTo>
                    <a:pt x="16181" y="62568"/>
                  </a:lnTo>
                  <a:lnTo>
                    <a:pt x="16258" y="62004"/>
                  </a:lnTo>
                  <a:lnTo>
                    <a:pt x="16335" y="61414"/>
                  </a:lnTo>
                  <a:lnTo>
                    <a:pt x="16489" y="60824"/>
                  </a:lnTo>
                  <a:lnTo>
                    <a:pt x="16643" y="60234"/>
                  </a:lnTo>
                  <a:lnTo>
                    <a:pt x="16848" y="59670"/>
                  </a:lnTo>
                  <a:lnTo>
                    <a:pt x="17079" y="59080"/>
                  </a:lnTo>
                  <a:lnTo>
                    <a:pt x="17386" y="58542"/>
                  </a:lnTo>
                  <a:lnTo>
                    <a:pt x="17720" y="58003"/>
                  </a:lnTo>
                  <a:lnTo>
                    <a:pt x="18104" y="57490"/>
                  </a:lnTo>
                  <a:lnTo>
                    <a:pt x="18309" y="57234"/>
                  </a:lnTo>
                  <a:lnTo>
                    <a:pt x="18540" y="57003"/>
                  </a:lnTo>
                  <a:lnTo>
                    <a:pt x="18822" y="56747"/>
                  </a:lnTo>
                  <a:lnTo>
                    <a:pt x="19130" y="56490"/>
                  </a:lnTo>
                  <a:lnTo>
                    <a:pt x="19438" y="56260"/>
                  </a:lnTo>
                  <a:lnTo>
                    <a:pt x="19771" y="56054"/>
                  </a:lnTo>
                  <a:lnTo>
                    <a:pt x="20104" y="55849"/>
                  </a:lnTo>
                  <a:lnTo>
                    <a:pt x="20463" y="55670"/>
                  </a:lnTo>
                  <a:lnTo>
                    <a:pt x="20822" y="55490"/>
                  </a:lnTo>
                  <a:lnTo>
                    <a:pt x="21207" y="55336"/>
                  </a:lnTo>
                  <a:lnTo>
                    <a:pt x="21592" y="55208"/>
                  </a:lnTo>
                  <a:lnTo>
                    <a:pt x="21976" y="55080"/>
                  </a:lnTo>
                  <a:lnTo>
                    <a:pt x="22386" y="54978"/>
                  </a:lnTo>
                  <a:lnTo>
                    <a:pt x="22797" y="54901"/>
                  </a:lnTo>
                  <a:lnTo>
                    <a:pt x="23233" y="54824"/>
                  </a:lnTo>
                  <a:lnTo>
                    <a:pt x="23669" y="54772"/>
                  </a:lnTo>
                  <a:lnTo>
                    <a:pt x="24105" y="54747"/>
                  </a:lnTo>
                  <a:close/>
                  <a:moveTo>
                    <a:pt x="21207" y="53567"/>
                  </a:moveTo>
                  <a:lnTo>
                    <a:pt x="22310" y="53618"/>
                  </a:lnTo>
                  <a:lnTo>
                    <a:pt x="23412" y="53721"/>
                  </a:lnTo>
                  <a:lnTo>
                    <a:pt x="24515" y="53849"/>
                  </a:lnTo>
                  <a:lnTo>
                    <a:pt x="25617" y="54003"/>
                  </a:lnTo>
                  <a:lnTo>
                    <a:pt x="26694" y="54208"/>
                  </a:lnTo>
                  <a:lnTo>
                    <a:pt x="27797" y="54439"/>
                  </a:lnTo>
                  <a:lnTo>
                    <a:pt x="28874" y="54721"/>
                  </a:lnTo>
                  <a:lnTo>
                    <a:pt x="29951" y="55003"/>
                  </a:lnTo>
                  <a:lnTo>
                    <a:pt x="30695" y="55260"/>
                  </a:lnTo>
                  <a:lnTo>
                    <a:pt x="31438" y="55516"/>
                  </a:lnTo>
                  <a:lnTo>
                    <a:pt x="31797" y="55695"/>
                  </a:lnTo>
                  <a:lnTo>
                    <a:pt x="32156" y="55875"/>
                  </a:lnTo>
                  <a:lnTo>
                    <a:pt x="32515" y="56054"/>
                  </a:lnTo>
                  <a:lnTo>
                    <a:pt x="32849" y="56285"/>
                  </a:lnTo>
                  <a:lnTo>
                    <a:pt x="33131" y="56490"/>
                  </a:lnTo>
                  <a:lnTo>
                    <a:pt x="33387" y="56721"/>
                  </a:lnTo>
                  <a:lnTo>
                    <a:pt x="33644" y="56978"/>
                  </a:lnTo>
                  <a:lnTo>
                    <a:pt x="33900" y="57234"/>
                  </a:lnTo>
                  <a:lnTo>
                    <a:pt x="34336" y="57773"/>
                  </a:lnTo>
                  <a:lnTo>
                    <a:pt x="34772" y="58311"/>
                  </a:lnTo>
                  <a:lnTo>
                    <a:pt x="34772" y="58311"/>
                  </a:lnTo>
                  <a:lnTo>
                    <a:pt x="34131" y="58285"/>
                  </a:lnTo>
                  <a:lnTo>
                    <a:pt x="33515" y="58285"/>
                  </a:lnTo>
                  <a:lnTo>
                    <a:pt x="32874" y="58362"/>
                  </a:lnTo>
                  <a:lnTo>
                    <a:pt x="32259" y="58465"/>
                  </a:lnTo>
                  <a:lnTo>
                    <a:pt x="31669" y="58593"/>
                  </a:lnTo>
                  <a:lnTo>
                    <a:pt x="31079" y="58747"/>
                  </a:lnTo>
                  <a:lnTo>
                    <a:pt x="30515" y="58901"/>
                  </a:lnTo>
                  <a:lnTo>
                    <a:pt x="29951" y="59106"/>
                  </a:lnTo>
                  <a:lnTo>
                    <a:pt x="29874" y="58567"/>
                  </a:lnTo>
                  <a:lnTo>
                    <a:pt x="29772" y="58055"/>
                  </a:lnTo>
                  <a:lnTo>
                    <a:pt x="29618" y="57542"/>
                  </a:lnTo>
                  <a:lnTo>
                    <a:pt x="29438" y="57055"/>
                  </a:lnTo>
                  <a:lnTo>
                    <a:pt x="29284" y="56721"/>
                  </a:lnTo>
                  <a:lnTo>
                    <a:pt x="29130" y="56439"/>
                  </a:lnTo>
                  <a:lnTo>
                    <a:pt x="28951" y="56157"/>
                  </a:lnTo>
                  <a:lnTo>
                    <a:pt x="28771" y="55926"/>
                  </a:lnTo>
                  <a:lnTo>
                    <a:pt x="28541" y="55695"/>
                  </a:lnTo>
                  <a:lnTo>
                    <a:pt x="28336" y="55490"/>
                  </a:lnTo>
                  <a:lnTo>
                    <a:pt x="28079" y="55285"/>
                  </a:lnTo>
                  <a:lnTo>
                    <a:pt x="27823" y="55131"/>
                  </a:lnTo>
                  <a:lnTo>
                    <a:pt x="27566" y="54978"/>
                  </a:lnTo>
                  <a:lnTo>
                    <a:pt x="27284" y="54849"/>
                  </a:lnTo>
                  <a:lnTo>
                    <a:pt x="27028" y="54747"/>
                  </a:lnTo>
                  <a:lnTo>
                    <a:pt x="26746" y="54644"/>
                  </a:lnTo>
                  <a:lnTo>
                    <a:pt x="26182" y="54490"/>
                  </a:lnTo>
                  <a:lnTo>
                    <a:pt x="25617" y="54388"/>
                  </a:lnTo>
                  <a:lnTo>
                    <a:pt x="25053" y="54362"/>
                  </a:lnTo>
                  <a:lnTo>
                    <a:pt x="24540" y="54336"/>
                  </a:lnTo>
                  <a:lnTo>
                    <a:pt x="24079" y="54336"/>
                  </a:lnTo>
                  <a:lnTo>
                    <a:pt x="23617" y="54388"/>
                  </a:lnTo>
                  <a:lnTo>
                    <a:pt x="23156" y="54413"/>
                  </a:lnTo>
                  <a:lnTo>
                    <a:pt x="22720" y="54490"/>
                  </a:lnTo>
                  <a:lnTo>
                    <a:pt x="22284" y="54593"/>
                  </a:lnTo>
                  <a:lnTo>
                    <a:pt x="21874" y="54695"/>
                  </a:lnTo>
                  <a:lnTo>
                    <a:pt x="21438" y="54824"/>
                  </a:lnTo>
                  <a:lnTo>
                    <a:pt x="21053" y="54952"/>
                  </a:lnTo>
                  <a:lnTo>
                    <a:pt x="20643" y="55106"/>
                  </a:lnTo>
                  <a:lnTo>
                    <a:pt x="20258" y="55285"/>
                  </a:lnTo>
                  <a:lnTo>
                    <a:pt x="19899" y="55490"/>
                  </a:lnTo>
                  <a:lnTo>
                    <a:pt x="19540" y="55695"/>
                  </a:lnTo>
                  <a:lnTo>
                    <a:pt x="19181" y="55926"/>
                  </a:lnTo>
                  <a:lnTo>
                    <a:pt x="18873" y="56183"/>
                  </a:lnTo>
                  <a:lnTo>
                    <a:pt x="18566" y="56439"/>
                  </a:lnTo>
                  <a:lnTo>
                    <a:pt x="18258" y="56721"/>
                  </a:lnTo>
                  <a:lnTo>
                    <a:pt x="18027" y="56952"/>
                  </a:lnTo>
                  <a:lnTo>
                    <a:pt x="17796" y="57208"/>
                  </a:lnTo>
                  <a:lnTo>
                    <a:pt x="17386" y="57747"/>
                  </a:lnTo>
                  <a:lnTo>
                    <a:pt x="17027" y="58311"/>
                  </a:lnTo>
                  <a:lnTo>
                    <a:pt x="16720" y="58901"/>
                  </a:lnTo>
                  <a:lnTo>
                    <a:pt x="16463" y="59491"/>
                  </a:lnTo>
                  <a:lnTo>
                    <a:pt x="16258" y="60080"/>
                  </a:lnTo>
                  <a:lnTo>
                    <a:pt x="16078" y="60696"/>
                  </a:lnTo>
                  <a:lnTo>
                    <a:pt x="15950" y="61311"/>
                  </a:lnTo>
                  <a:lnTo>
                    <a:pt x="15848" y="61901"/>
                  </a:lnTo>
                  <a:lnTo>
                    <a:pt x="15771" y="62491"/>
                  </a:lnTo>
                  <a:lnTo>
                    <a:pt x="15719" y="63081"/>
                  </a:lnTo>
                  <a:lnTo>
                    <a:pt x="15694" y="63645"/>
                  </a:lnTo>
                  <a:lnTo>
                    <a:pt x="15694" y="64157"/>
                  </a:lnTo>
                  <a:lnTo>
                    <a:pt x="15719" y="64670"/>
                  </a:lnTo>
                  <a:lnTo>
                    <a:pt x="15771" y="65568"/>
                  </a:lnTo>
                  <a:lnTo>
                    <a:pt x="15873" y="66465"/>
                  </a:lnTo>
                  <a:lnTo>
                    <a:pt x="15950" y="66927"/>
                  </a:lnTo>
                  <a:lnTo>
                    <a:pt x="16053" y="67414"/>
                  </a:lnTo>
                  <a:lnTo>
                    <a:pt x="16207" y="67901"/>
                  </a:lnTo>
                  <a:lnTo>
                    <a:pt x="16386" y="68388"/>
                  </a:lnTo>
                  <a:lnTo>
                    <a:pt x="16591" y="68850"/>
                  </a:lnTo>
                  <a:lnTo>
                    <a:pt x="16873" y="69312"/>
                  </a:lnTo>
                  <a:lnTo>
                    <a:pt x="17053" y="69568"/>
                  </a:lnTo>
                  <a:lnTo>
                    <a:pt x="17258" y="69824"/>
                  </a:lnTo>
                  <a:lnTo>
                    <a:pt x="17489" y="70055"/>
                  </a:lnTo>
                  <a:lnTo>
                    <a:pt x="17720" y="70260"/>
                  </a:lnTo>
                  <a:lnTo>
                    <a:pt x="17976" y="70440"/>
                  </a:lnTo>
                  <a:lnTo>
                    <a:pt x="18232" y="70619"/>
                  </a:lnTo>
                  <a:lnTo>
                    <a:pt x="18514" y="70773"/>
                  </a:lnTo>
                  <a:lnTo>
                    <a:pt x="18797" y="70876"/>
                  </a:lnTo>
                  <a:lnTo>
                    <a:pt x="18155" y="70978"/>
                  </a:lnTo>
                  <a:lnTo>
                    <a:pt x="17540" y="71030"/>
                  </a:lnTo>
                  <a:lnTo>
                    <a:pt x="16899" y="71030"/>
                  </a:lnTo>
                  <a:lnTo>
                    <a:pt x="16309" y="70978"/>
                  </a:lnTo>
                  <a:lnTo>
                    <a:pt x="15745" y="70901"/>
                  </a:lnTo>
                  <a:lnTo>
                    <a:pt x="15181" y="70773"/>
                  </a:lnTo>
                  <a:lnTo>
                    <a:pt x="14642" y="70594"/>
                  </a:lnTo>
                  <a:lnTo>
                    <a:pt x="14104" y="70389"/>
                  </a:lnTo>
                  <a:lnTo>
                    <a:pt x="13565" y="70132"/>
                  </a:lnTo>
                  <a:lnTo>
                    <a:pt x="13053" y="69824"/>
                  </a:lnTo>
                  <a:lnTo>
                    <a:pt x="12565" y="69491"/>
                  </a:lnTo>
                  <a:lnTo>
                    <a:pt x="12104" y="69106"/>
                  </a:lnTo>
                  <a:lnTo>
                    <a:pt x="11668" y="68696"/>
                  </a:lnTo>
                  <a:lnTo>
                    <a:pt x="11283" y="68260"/>
                  </a:lnTo>
                  <a:lnTo>
                    <a:pt x="10950" y="67773"/>
                  </a:lnTo>
                  <a:lnTo>
                    <a:pt x="10642" y="67286"/>
                  </a:lnTo>
                  <a:lnTo>
                    <a:pt x="10540" y="67004"/>
                  </a:lnTo>
                  <a:lnTo>
                    <a:pt x="10411" y="66747"/>
                  </a:lnTo>
                  <a:lnTo>
                    <a:pt x="10309" y="66465"/>
                  </a:lnTo>
                  <a:lnTo>
                    <a:pt x="10232" y="66183"/>
                  </a:lnTo>
                  <a:lnTo>
                    <a:pt x="10155" y="65876"/>
                  </a:lnTo>
                  <a:lnTo>
                    <a:pt x="10129" y="65593"/>
                  </a:lnTo>
                  <a:lnTo>
                    <a:pt x="10078" y="65286"/>
                  </a:lnTo>
                  <a:lnTo>
                    <a:pt x="10078" y="64978"/>
                  </a:lnTo>
                  <a:lnTo>
                    <a:pt x="10078" y="64645"/>
                  </a:lnTo>
                  <a:lnTo>
                    <a:pt x="10104" y="64286"/>
                  </a:lnTo>
                  <a:lnTo>
                    <a:pt x="10155" y="63952"/>
                  </a:lnTo>
                  <a:lnTo>
                    <a:pt x="10206" y="63619"/>
                  </a:lnTo>
                  <a:lnTo>
                    <a:pt x="10309" y="63260"/>
                  </a:lnTo>
                  <a:lnTo>
                    <a:pt x="10411" y="62901"/>
                  </a:lnTo>
                  <a:lnTo>
                    <a:pt x="10540" y="62568"/>
                  </a:lnTo>
                  <a:lnTo>
                    <a:pt x="10719" y="62209"/>
                  </a:lnTo>
                  <a:lnTo>
                    <a:pt x="10873" y="61850"/>
                  </a:lnTo>
                  <a:lnTo>
                    <a:pt x="11078" y="61491"/>
                  </a:lnTo>
                  <a:lnTo>
                    <a:pt x="11309" y="61132"/>
                  </a:lnTo>
                  <a:lnTo>
                    <a:pt x="11540" y="60747"/>
                  </a:lnTo>
                  <a:lnTo>
                    <a:pt x="11796" y="60388"/>
                  </a:lnTo>
                  <a:lnTo>
                    <a:pt x="12078" y="60029"/>
                  </a:lnTo>
                  <a:lnTo>
                    <a:pt x="12694" y="59285"/>
                  </a:lnTo>
                  <a:lnTo>
                    <a:pt x="13155" y="58798"/>
                  </a:lnTo>
                  <a:lnTo>
                    <a:pt x="13617" y="58337"/>
                  </a:lnTo>
                  <a:lnTo>
                    <a:pt x="14078" y="57875"/>
                  </a:lnTo>
                  <a:lnTo>
                    <a:pt x="14566" y="57439"/>
                  </a:lnTo>
                  <a:lnTo>
                    <a:pt x="15078" y="57029"/>
                  </a:lnTo>
                  <a:lnTo>
                    <a:pt x="15591" y="56619"/>
                  </a:lnTo>
                  <a:lnTo>
                    <a:pt x="16104" y="56234"/>
                  </a:lnTo>
                  <a:lnTo>
                    <a:pt x="16643" y="55875"/>
                  </a:lnTo>
                  <a:lnTo>
                    <a:pt x="17181" y="55516"/>
                  </a:lnTo>
                  <a:lnTo>
                    <a:pt x="17720" y="55183"/>
                  </a:lnTo>
                  <a:lnTo>
                    <a:pt x="18284" y="54875"/>
                  </a:lnTo>
                  <a:lnTo>
                    <a:pt x="18873" y="54567"/>
                  </a:lnTo>
                  <a:lnTo>
                    <a:pt x="19438" y="54285"/>
                  </a:lnTo>
                  <a:lnTo>
                    <a:pt x="20027" y="54029"/>
                  </a:lnTo>
                  <a:lnTo>
                    <a:pt x="20617" y="53798"/>
                  </a:lnTo>
                  <a:lnTo>
                    <a:pt x="21207" y="53567"/>
                  </a:lnTo>
                  <a:close/>
                  <a:moveTo>
                    <a:pt x="21976" y="70286"/>
                  </a:moveTo>
                  <a:lnTo>
                    <a:pt x="22027" y="70363"/>
                  </a:lnTo>
                  <a:lnTo>
                    <a:pt x="22310" y="70978"/>
                  </a:lnTo>
                  <a:lnTo>
                    <a:pt x="22617" y="71543"/>
                  </a:lnTo>
                  <a:lnTo>
                    <a:pt x="23002" y="72107"/>
                  </a:lnTo>
                  <a:lnTo>
                    <a:pt x="23412" y="72645"/>
                  </a:lnTo>
                  <a:lnTo>
                    <a:pt x="23848" y="73132"/>
                  </a:lnTo>
                  <a:lnTo>
                    <a:pt x="24335" y="73594"/>
                  </a:lnTo>
                  <a:lnTo>
                    <a:pt x="24874" y="74030"/>
                  </a:lnTo>
                  <a:lnTo>
                    <a:pt x="25412" y="74440"/>
                  </a:lnTo>
                  <a:lnTo>
                    <a:pt x="25156" y="74338"/>
                  </a:lnTo>
                  <a:lnTo>
                    <a:pt x="24848" y="74209"/>
                  </a:lnTo>
                  <a:lnTo>
                    <a:pt x="24540" y="74055"/>
                  </a:lnTo>
                  <a:lnTo>
                    <a:pt x="24258" y="73876"/>
                  </a:lnTo>
                  <a:lnTo>
                    <a:pt x="23976" y="73696"/>
                  </a:lnTo>
                  <a:lnTo>
                    <a:pt x="23694" y="73491"/>
                  </a:lnTo>
                  <a:lnTo>
                    <a:pt x="23438" y="73286"/>
                  </a:lnTo>
                  <a:lnTo>
                    <a:pt x="23181" y="73055"/>
                  </a:lnTo>
                  <a:lnTo>
                    <a:pt x="22925" y="72825"/>
                  </a:lnTo>
                  <a:lnTo>
                    <a:pt x="22694" y="72594"/>
                  </a:lnTo>
                  <a:lnTo>
                    <a:pt x="22489" y="72337"/>
                  </a:lnTo>
                  <a:lnTo>
                    <a:pt x="22079" y="71825"/>
                  </a:lnTo>
                  <a:lnTo>
                    <a:pt x="21745" y="71260"/>
                  </a:lnTo>
                  <a:lnTo>
                    <a:pt x="21438" y="70671"/>
                  </a:lnTo>
                  <a:lnTo>
                    <a:pt x="21720" y="70491"/>
                  </a:lnTo>
                  <a:lnTo>
                    <a:pt x="21976" y="70286"/>
                  </a:lnTo>
                  <a:close/>
                  <a:moveTo>
                    <a:pt x="35438" y="64747"/>
                  </a:moveTo>
                  <a:lnTo>
                    <a:pt x="35823" y="64773"/>
                  </a:lnTo>
                  <a:lnTo>
                    <a:pt x="36182" y="64824"/>
                  </a:lnTo>
                  <a:lnTo>
                    <a:pt x="36592" y="65055"/>
                  </a:lnTo>
                  <a:lnTo>
                    <a:pt x="37028" y="65286"/>
                  </a:lnTo>
                  <a:lnTo>
                    <a:pt x="37464" y="65491"/>
                  </a:lnTo>
                  <a:lnTo>
                    <a:pt x="37900" y="65670"/>
                  </a:lnTo>
                  <a:lnTo>
                    <a:pt x="37772" y="66286"/>
                  </a:lnTo>
                  <a:lnTo>
                    <a:pt x="37618" y="66824"/>
                  </a:lnTo>
                  <a:lnTo>
                    <a:pt x="37464" y="67363"/>
                  </a:lnTo>
                  <a:lnTo>
                    <a:pt x="37259" y="67876"/>
                  </a:lnTo>
                  <a:lnTo>
                    <a:pt x="37028" y="68414"/>
                  </a:lnTo>
                  <a:lnTo>
                    <a:pt x="36772" y="68927"/>
                  </a:lnTo>
                  <a:lnTo>
                    <a:pt x="36515" y="69414"/>
                  </a:lnTo>
                  <a:lnTo>
                    <a:pt x="36208" y="69927"/>
                  </a:lnTo>
                  <a:lnTo>
                    <a:pt x="35900" y="70389"/>
                  </a:lnTo>
                  <a:lnTo>
                    <a:pt x="35541" y="70876"/>
                  </a:lnTo>
                  <a:lnTo>
                    <a:pt x="35182" y="71337"/>
                  </a:lnTo>
                  <a:lnTo>
                    <a:pt x="34797" y="71773"/>
                  </a:lnTo>
                  <a:lnTo>
                    <a:pt x="34413" y="72209"/>
                  </a:lnTo>
                  <a:lnTo>
                    <a:pt x="33977" y="72645"/>
                  </a:lnTo>
                  <a:lnTo>
                    <a:pt x="33541" y="73030"/>
                  </a:lnTo>
                  <a:lnTo>
                    <a:pt x="33079" y="73414"/>
                  </a:lnTo>
                  <a:lnTo>
                    <a:pt x="32592" y="73799"/>
                  </a:lnTo>
                  <a:lnTo>
                    <a:pt x="31900" y="74132"/>
                  </a:lnTo>
                  <a:lnTo>
                    <a:pt x="31207" y="74389"/>
                  </a:lnTo>
                  <a:lnTo>
                    <a:pt x="30515" y="74620"/>
                  </a:lnTo>
                  <a:lnTo>
                    <a:pt x="29797" y="74773"/>
                  </a:lnTo>
                  <a:lnTo>
                    <a:pt x="29079" y="74876"/>
                  </a:lnTo>
                  <a:lnTo>
                    <a:pt x="28361" y="74902"/>
                  </a:lnTo>
                  <a:lnTo>
                    <a:pt x="27643" y="74902"/>
                  </a:lnTo>
                  <a:lnTo>
                    <a:pt x="26925" y="74825"/>
                  </a:lnTo>
                  <a:lnTo>
                    <a:pt x="26566" y="74645"/>
                  </a:lnTo>
                  <a:lnTo>
                    <a:pt x="26207" y="74440"/>
                  </a:lnTo>
                  <a:lnTo>
                    <a:pt x="25848" y="74235"/>
                  </a:lnTo>
                  <a:lnTo>
                    <a:pt x="25489" y="74004"/>
                  </a:lnTo>
                  <a:lnTo>
                    <a:pt x="25156" y="73748"/>
                  </a:lnTo>
                  <a:lnTo>
                    <a:pt x="24848" y="73491"/>
                  </a:lnTo>
                  <a:lnTo>
                    <a:pt x="24515" y="73209"/>
                  </a:lnTo>
                  <a:lnTo>
                    <a:pt x="24233" y="72927"/>
                  </a:lnTo>
                  <a:lnTo>
                    <a:pt x="23951" y="72619"/>
                  </a:lnTo>
                  <a:lnTo>
                    <a:pt x="23669" y="72312"/>
                  </a:lnTo>
                  <a:lnTo>
                    <a:pt x="23412" y="72004"/>
                  </a:lnTo>
                  <a:lnTo>
                    <a:pt x="23181" y="71645"/>
                  </a:lnTo>
                  <a:lnTo>
                    <a:pt x="22951" y="71312"/>
                  </a:lnTo>
                  <a:lnTo>
                    <a:pt x="22745" y="70953"/>
                  </a:lnTo>
                  <a:lnTo>
                    <a:pt x="22566" y="70594"/>
                  </a:lnTo>
                  <a:lnTo>
                    <a:pt x="22412" y="70209"/>
                  </a:lnTo>
                  <a:lnTo>
                    <a:pt x="22361" y="70081"/>
                  </a:lnTo>
                  <a:lnTo>
                    <a:pt x="23104" y="69671"/>
                  </a:lnTo>
                  <a:lnTo>
                    <a:pt x="23874" y="69183"/>
                  </a:lnTo>
                  <a:lnTo>
                    <a:pt x="24617" y="68671"/>
                  </a:lnTo>
                  <a:lnTo>
                    <a:pt x="25361" y="68081"/>
                  </a:lnTo>
                  <a:lnTo>
                    <a:pt x="26130" y="67388"/>
                  </a:lnTo>
                  <a:lnTo>
                    <a:pt x="26848" y="66696"/>
                  </a:lnTo>
                  <a:lnTo>
                    <a:pt x="27182" y="66337"/>
                  </a:lnTo>
                  <a:lnTo>
                    <a:pt x="27515" y="65978"/>
                  </a:lnTo>
                  <a:lnTo>
                    <a:pt x="27797" y="65593"/>
                  </a:lnTo>
                  <a:lnTo>
                    <a:pt x="28079" y="65234"/>
                  </a:lnTo>
                  <a:lnTo>
                    <a:pt x="29387" y="65209"/>
                  </a:lnTo>
                  <a:lnTo>
                    <a:pt x="30643" y="65132"/>
                  </a:lnTo>
                  <a:lnTo>
                    <a:pt x="31874" y="65029"/>
                  </a:lnTo>
                  <a:lnTo>
                    <a:pt x="33054" y="64901"/>
                  </a:lnTo>
                  <a:lnTo>
                    <a:pt x="33208" y="64875"/>
                  </a:lnTo>
                  <a:lnTo>
                    <a:pt x="33951" y="64824"/>
                  </a:lnTo>
                  <a:lnTo>
                    <a:pt x="34695" y="64747"/>
                  </a:lnTo>
                  <a:close/>
                  <a:moveTo>
                    <a:pt x="30746" y="74979"/>
                  </a:moveTo>
                  <a:lnTo>
                    <a:pt x="30515" y="75081"/>
                  </a:lnTo>
                  <a:lnTo>
                    <a:pt x="30002" y="75338"/>
                  </a:lnTo>
                  <a:lnTo>
                    <a:pt x="29489" y="75568"/>
                  </a:lnTo>
                  <a:lnTo>
                    <a:pt x="28900" y="75466"/>
                  </a:lnTo>
                  <a:lnTo>
                    <a:pt x="28284" y="75312"/>
                  </a:lnTo>
                  <a:lnTo>
                    <a:pt x="28900" y="75286"/>
                  </a:lnTo>
                  <a:lnTo>
                    <a:pt x="29515" y="75235"/>
                  </a:lnTo>
                  <a:lnTo>
                    <a:pt x="30131" y="75107"/>
                  </a:lnTo>
                  <a:lnTo>
                    <a:pt x="30746" y="74979"/>
                  </a:lnTo>
                  <a:close/>
                  <a:moveTo>
                    <a:pt x="38798" y="66440"/>
                  </a:moveTo>
                  <a:lnTo>
                    <a:pt x="38900" y="66645"/>
                  </a:lnTo>
                  <a:lnTo>
                    <a:pt x="38977" y="66824"/>
                  </a:lnTo>
                  <a:lnTo>
                    <a:pt x="39028" y="67029"/>
                  </a:lnTo>
                  <a:lnTo>
                    <a:pt x="39080" y="67235"/>
                  </a:lnTo>
                  <a:lnTo>
                    <a:pt x="39131" y="67645"/>
                  </a:lnTo>
                  <a:lnTo>
                    <a:pt x="39131" y="68055"/>
                  </a:lnTo>
                  <a:lnTo>
                    <a:pt x="39105" y="68465"/>
                  </a:lnTo>
                  <a:lnTo>
                    <a:pt x="39028" y="68850"/>
                  </a:lnTo>
                  <a:lnTo>
                    <a:pt x="38951" y="69235"/>
                  </a:lnTo>
                  <a:lnTo>
                    <a:pt x="38849" y="69568"/>
                  </a:lnTo>
                  <a:lnTo>
                    <a:pt x="38618" y="70183"/>
                  </a:lnTo>
                  <a:lnTo>
                    <a:pt x="38336" y="70799"/>
                  </a:lnTo>
                  <a:lnTo>
                    <a:pt x="38003" y="71363"/>
                  </a:lnTo>
                  <a:lnTo>
                    <a:pt x="37644" y="71927"/>
                  </a:lnTo>
                  <a:lnTo>
                    <a:pt x="37233" y="72440"/>
                  </a:lnTo>
                  <a:lnTo>
                    <a:pt x="36772" y="72927"/>
                  </a:lnTo>
                  <a:lnTo>
                    <a:pt x="36285" y="73389"/>
                  </a:lnTo>
                  <a:lnTo>
                    <a:pt x="35772" y="73825"/>
                  </a:lnTo>
                  <a:lnTo>
                    <a:pt x="35208" y="74209"/>
                  </a:lnTo>
                  <a:lnTo>
                    <a:pt x="34644" y="74543"/>
                  </a:lnTo>
                  <a:lnTo>
                    <a:pt x="34054" y="74850"/>
                  </a:lnTo>
                  <a:lnTo>
                    <a:pt x="33438" y="75107"/>
                  </a:lnTo>
                  <a:lnTo>
                    <a:pt x="32797" y="75312"/>
                  </a:lnTo>
                  <a:lnTo>
                    <a:pt x="32156" y="75466"/>
                  </a:lnTo>
                  <a:lnTo>
                    <a:pt x="31515" y="75568"/>
                  </a:lnTo>
                  <a:lnTo>
                    <a:pt x="30848" y="75620"/>
                  </a:lnTo>
                  <a:lnTo>
                    <a:pt x="30336" y="75645"/>
                  </a:lnTo>
                  <a:lnTo>
                    <a:pt x="30720" y="75440"/>
                  </a:lnTo>
                  <a:lnTo>
                    <a:pt x="31259" y="75158"/>
                  </a:lnTo>
                  <a:lnTo>
                    <a:pt x="31797" y="74825"/>
                  </a:lnTo>
                  <a:lnTo>
                    <a:pt x="32310" y="74491"/>
                  </a:lnTo>
                  <a:lnTo>
                    <a:pt x="32823" y="74132"/>
                  </a:lnTo>
                  <a:lnTo>
                    <a:pt x="33208" y="73927"/>
                  </a:lnTo>
                  <a:lnTo>
                    <a:pt x="33592" y="73671"/>
                  </a:lnTo>
                  <a:lnTo>
                    <a:pt x="33977" y="73414"/>
                  </a:lnTo>
                  <a:lnTo>
                    <a:pt x="34336" y="73158"/>
                  </a:lnTo>
                  <a:lnTo>
                    <a:pt x="34720" y="72850"/>
                  </a:lnTo>
                  <a:lnTo>
                    <a:pt x="35079" y="72517"/>
                  </a:lnTo>
                  <a:lnTo>
                    <a:pt x="35413" y="72184"/>
                  </a:lnTo>
                  <a:lnTo>
                    <a:pt x="35772" y="71825"/>
                  </a:lnTo>
                  <a:lnTo>
                    <a:pt x="36080" y="71466"/>
                  </a:lnTo>
                  <a:lnTo>
                    <a:pt x="36387" y="71055"/>
                  </a:lnTo>
                  <a:lnTo>
                    <a:pt x="36695" y="70671"/>
                  </a:lnTo>
                  <a:lnTo>
                    <a:pt x="36977" y="70235"/>
                  </a:lnTo>
                  <a:lnTo>
                    <a:pt x="37259" y="69824"/>
                  </a:lnTo>
                  <a:lnTo>
                    <a:pt x="37516" y="69363"/>
                  </a:lnTo>
                  <a:lnTo>
                    <a:pt x="37772" y="68901"/>
                  </a:lnTo>
                  <a:lnTo>
                    <a:pt x="38003" y="68440"/>
                  </a:lnTo>
                  <a:lnTo>
                    <a:pt x="38234" y="67953"/>
                  </a:lnTo>
                  <a:lnTo>
                    <a:pt x="38439" y="67465"/>
                  </a:lnTo>
                  <a:lnTo>
                    <a:pt x="38618" y="66953"/>
                  </a:lnTo>
                  <a:lnTo>
                    <a:pt x="38798" y="66440"/>
                  </a:lnTo>
                  <a:close/>
                  <a:moveTo>
                    <a:pt x="20130" y="53542"/>
                  </a:moveTo>
                  <a:lnTo>
                    <a:pt x="19591" y="53772"/>
                  </a:lnTo>
                  <a:lnTo>
                    <a:pt x="19053" y="54003"/>
                  </a:lnTo>
                  <a:lnTo>
                    <a:pt x="18540" y="54285"/>
                  </a:lnTo>
                  <a:lnTo>
                    <a:pt x="18002" y="54567"/>
                  </a:lnTo>
                  <a:lnTo>
                    <a:pt x="17489" y="54849"/>
                  </a:lnTo>
                  <a:lnTo>
                    <a:pt x="16976" y="55157"/>
                  </a:lnTo>
                  <a:lnTo>
                    <a:pt x="16489" y="55490"/>
                  </a:lnTo>
                  <a:lnTo>
                    <a:pt x="15976" y="55824"/>
                  </a:lnTo>
                  <a:lnTo>
                    <a:pt x="15514" y="56183"/>
                  </a:lnTo>
                  <a:lnTo>
                    <a:pt x="15027" y="56542"/>
                  </a:lnTo>
                  <a:lnTo>
                    <a:pt x="14566" y="56926"/>
                  </a:lnTo>
                  <a:lnTo>
                    <a:pt x="14104" y="57311"/>
                  </a:lnTo>
                  <a:lnTo>
                    <a:pt x="13668" y="57721"/>
                  </a:lnTo>
                  <a:lnTo>
                    <a:pt x="13232" y="58132"/>
                  </a:lnTo>
                  <a:lnTo>
                    <a:pt x="12822" y="58567"/>
                  </a:lnTo>
                  <a:lnTo>
                    <a:pt x="12412" y="59003"/>
                  </a:lnTo>
                  <a:lnTo>
                    <a:pt x="12053" y="59388"/>
                  </a:lnTo>
                  <a:lnTo>
                    <a:pt x="11745" y="59773"/>
                  </a:lnTo>
                  <a:lnTo>
                    <a:pt x="11463" y="60157"/>
                  </a:lnTo>
                  <a:lnTo>
                    <a:pt x="11181" y="60542"/>
                  </a:lnTo>
                  <a:lnTo>
                    <a:pt x="10924" y="60927"/>
                  </a:lnTo>
                  <a:lnTo>
                    <a:pt x="10719" y="61311"/>
                  </a:lnTo>
                  <a:lnTo>
                    <a:pt x="10514" y="61670"/>
                  </a:lnTo>
                  <a:lnTo>
                    <a:pt x="10309" y="62055"/>
                  </a:lnTo>
                  <a:lnTo>
                    <a:pt x="10155" y="62439"/>
                  </a:lnTo>
                  <a:lnTo>
                    <a:pt x="10027" y="62798"/>
                  </a:lnTo>
                  <a:lnTo>
                    <a:pt x="9899" y="63183"/>
                  </a:lnTo>
                  <a:lnTo>
                    <a:pt x="9822" y="63542"/>
                  </a:lnTo>
                  <a:lnTo>
                    <a:pt x="9745" y="63901"/>
                  </a:lnTo>
                  <a:lnTo>
                    <a:pt x="9693" y="64260"/>
                  </a:lnTo>
                  <a:lnTo>
                    <a:pt x="9668" y="64619"/>
                  </a:lnTo>
                  <a:lnTo>
                    <a:pt x="9668" y="64978"/>
                  </a:lnTo>
                  <a:lnTo>
                    <a:pt x="9668" y="65311"/>
                  </a:lnTo>
                  <a:lnTo>
                    <a:pt x="9719" y="65645"/>
                  </a:lnTo>
                  <a:lnTo>
                    <a:pt x="9770" y="65952"/>
                  </a:lnTo>
                  <a:lnTo>
                    <a:pt x="9822" y="66260"/>
                  </a:lnTo>
                  <a:lnTo>
                    <a:pt x="9924" y="66568"/>
                  </a:lnTo>
                  <a:lnTo>
                    <a:pt x="10027" y="66876"/>
                  </a:lnTo>
                  <a:lnTo>
                    <a:pt x="10155" y="67158"/>
                  </a:lnTo>
                  <a:lnTo>
                    <a:pt x="10283" y="67440"/>
                  </a:lnTo>
                  <a:lnTo>
                    <a:pt x="10437" y="67722"/>
                  </a:lnTo>
                  <a:lnTo>
                    <a:pt x="10591" y="67978"/>
                  </a:lnTo>
                  <a:lnTo>
                    <a:pt x="10950" y="68491"/>
                  </a:lnTo>
                  <a:lnTo>
                    <a:pt x="11360" y="68953"/>
                  </a:lnTo>
                  <a:lnTo>
                    <a:pt x="11822" y="69389"/>
                  </a:lnTo>
                  <a:lnTo>
                    <a:pt x="12309" y="69799"/>
                  </a:lnTo>
                  <a:lnTo>
                    <a:pt x="12822" y="70158"/>
                  </a:lnTo>
                  <a:lnTo>
                    <a:pt x="13360" y="70491"/>
                  </a:lnTo>
                  <a:lnTo>
                    <a:pt x="13924" y="70748"/>
                  </a:lnTo>
                  <a:lnTo>
                    <a:pt x="14489" y="70978"/>
                  </a:lnTo>
                  <a:lnTo>
                    <a:pt x="15078" y="71184"/>
                  </a:lnTo>
                  <a:lnTo>
                    <a:pt x="15668" y="71312"/>
                  </a:lnTo>
                  <a:lnTo>
                    <a:pt x="16258" y="71389"/>
                  </a:lnTo>
                  <a:lnTo>
                    <a:pt x="16694" y="71414"/>
                  </a:lnTo>
                  <a:lnTo>
                    <a:pt x="17104" y="71440"/>
                  </a:lnTo>
                  <a:lnTo>
                    <a:pt x="17540" y="71440"/>
                  </a:lnTo>
                  <a:lnTo>
                    <a:pt x="17976" y="71389"/>
                  </a:lnTo>
                  <a:lnTo>
                    <a:pt x="18412" y="71363"/>
                  </a:lnTo>
                  <a:lnTo>
                    <a:pt x="18848" y="71286"/>
                  </a:lnTo>
                  <a:lnTo>
                    <a:pt x="19284" y="71209"/>
                  </a:lnTo>
                  <a:lnTo>
                    <a:pt x="19745" y="71081"/>
                  </a:lnTo>
                  <a:lnTo>
                    <a:pt x="20002" y="71107"/>
                  </a:lnTo>
                  <a:lnTo>
                    <a:pt x="20284" y="71081"/>
                  </a:lnTo>
                  <a:lnTo>
                    <a:pt x="20694" y="70978"/>
                  </a:lnTo>
                  <a:lnTo>
                    <a:pt x="21079" y="70850"/>
                  </a:lnTo>
                  <a:lnTo>
                    <a:pt x="21233" y="71158"/>
                  </a:lnTo>
                  <a:lnTo>
                    <a:pt x="21386" y="71466"/>
                  </a:lnTo>
                  <a:lnTo>
                    <a:pt x="21566" y="71773"/>
                  </a:lnTo>
                  <a:lnTo>
                    <a:pt x="21771" y="72055"/>
                  </a:lnTo>
                  <a:lnTo>
                    <a:pt x="21976" y="72337"/>
                  </a:lnTo>
                  <a:lnTo>
                    <a:pt x="22181" y="72619"/>
                  </a:lnTo>
                  <a:lnTo>
                    <a:pt x="22412" y="72876"/>
                  </a:lnTo>
                  <a:lnTo>
                    <a:pt x="22669" y="73132"/>
                  </a:lnTo>
                  <a:lnTo>
                    <a:pt x="22925" y="73389"/>
                  </a:lnTo>
                  <a:lnTo>
                    <a:pt x="23181" y="73620"/>
                  </a:lnTo>
                  <a:lnTo>
                    <a:pt x="23463" y="73825"/>
                  </a:lnTo>
                  <a:lnTo>
                    <a:pt x="23746" y="74030"/>
                  </a:lnTo>
                  <a:lnTo>
                    <a:pt x="24053" y="74235"/>
                  </a:lnTo>
                  <a:lnTo>
                    <a:pt x="24361" y="74414"/>
                  </a:lnTo>
                  <a:lnTo>
                    <a:pt x="24669" y="74568"/>
                  </a:lnTo>
                  <a:lnTo>
                    <a:pt x="25002" y="74722"/>
                  </a:lnTo>
                  <a:lnTo>
                    <a:pt x="25438" y="74876"/>
                  </a:lnTo>
                  <a:lnTo>
                    <a:pt x="25899" y="75030"/>
                  </a:lnTo>
                  <a:lnTo>
                    <a:pt x="26361" y="75132"/>
                  </a:lnTo>
                  <a:lnTo>
                    <a:pt x="26823" y="75209"/>
                  </a:lnTo>
                  <a:lnTo>
                    <a:pt x="27310" y="75415"/>
                  </a:lnTo>
                  <a:lnTo>
                    <a:pt x="27771" y="75594"/>
                  </a:lnTo>
                  <a:lnTo>
                    <a:pt x="28284" y="75748"/>
                  </a:lnTo>
                  <a:lnTo>
                    <a:pt x="28771" y="75850"/>
                  </a:lnTo>
                  <a:lnTo>
                    <a:pt x="28233" y="76056"/>
                  </a:lnTo>
                  <a:lnTo>
                    <a:pt x="27669" y="76235"/>
                  </a:lnTo>
                  <a:lnTo>
                    <a:pt x="27105" y="76415"/>
                  </a:lnTo>
                  <a:lnTo>
                    <a:pt x="26515" y="76543"/>
                  </a:lnTo>
                  <a:lnTo>
                    <a:pt x="25925" y="76671"/>
                  </a:lnTo>
                  <a:lnTo>
                    <a:pt x="25335" y="76799"/>
                  </a:lnTo>
                  <a:lnTo>
                    <a:pt x="24746" y="76876"/>
                  </a:lnTo>
                  <a:lnTo>
                    <a:pt x="24130" y="76953"/>
                  </a:lnTo>
                  <a:lnTo>
                    <a:pt x="23515" y="77004"/>
                  </a:lnTo>
                  <a:lnTo>
                    <a:pt x="22874" y="77056"/>
                  </a:lnTo>
                  <a:lnTo>
                    <a:pt x="22258" y="77081"/>
                  </a:lnTo>
                  <a:lnTo>
                    <a:pt x="21617" y="77081"/>
                  </a:lnTo>
                  <a:lnTo>
                    <a:pt x="20976" y="77056"/>
                  </a:lnTo>
                  <a:lnTo>
                    <a:pt x="20335" y="77030"/>
                  </a:lnTo>
                  <a:lnTo>
                    <a:pt x="19668" y="76979"/>
                  </a:lnTo>
                  <a:lnTo>
                    <a:pt x="19027" y="76927"/>
                  </a:lnTo>
                  <a:lnTo>
                    <a:pt x="18053" y="76774"/>
                  </a:lnTo>
                  <a:lnTo>
                    <a:pt x="17104" y="76594"/>
                  </a:lnTo>
                  <a:lnTo>
                    <a:pt x="16207" y="76389"/>
                  </a:lnTo>
                  <a:lnTo>
                    <a:pt x="15335" y="76133"/>
                  </a:lnTo>
                  <a:lnTo>
                    <a:pt x="14489" y="75825"/>
                  </a:lnTo>
                  <a:lnTo>
                    <a:pt x="13694" y="75491"/>
                  </a:lnTo>
                  <a:lnTo>
                    <a:pt x="12950" y="75107"/>
                  </a:lnTo>
                  <a:lnTo>
                    <a:pt x="12232" y="74697"/>
                  </a:lnTo>
                  <a:lnTo>
                    <a:pt x="11565" y="74261"/>
                  </a:lnTo>
                  <a:lnTo>
                    <a:pt x="10950" y="73773"/>
                  </a:lnTo>
                  <a:lnTo>
                    <a:pt x="10386" y="73261"/>
                  </a:lnTo>
                  <a:lnTo>
                    <a:pt x="9847" y="72722"/>
                  </a:lnTo>
                  <a:lnTo>
                    <a:pt x="9386" y="72158"/>
                  </a:lnTo>
                  <a:lnTo>
                    <a:pt x="9181" y="71850"/>
                  </a:lnTo>
                  <a:lnTo>
                    <a:pt x="8975" y="71543"/>
                  </a:lnTo>
                  <a:lnTo>
                    <a:pt x="8796" y="71235"/>
                  </a:lnTo>
                  <a:lnTo>
                    <a:pt x="8642" y="70927"/>
                  </a:lnTo>
                  <a:lnTo>
                    <a:pt x="8488" y="70594"/>
                  </a:lnTo>
                  <a:lnTo>
                    <a:pt x="8334" y="70260"/>
                  </a:lnTo>
                  <a:lnTo>
                    <a:pt x="8155" y="69722"/>
                  </a:lnTo>
                  <a:lnTo>
                    <a:pt x="8001" y="69158"/>
                  </a:lnTo>
                  <a:lnTo>
                    <a:pt x="7873" y="68619"/>
                  </a:lnTo>
                  <a:lnTo>
                    <a:pt x="7796" y="68055"/>
                  </a:lnTo>
                  <a:lnTo>
                    <a:pt x="7745" y="67491"/>
                  </a:lnTo>
                  <a:lnTo>
                    <a:pt x="7719" y="66927"/>
                  </a:lnTo>
                  <a:lnTo>
                    <a:pt x="7719" y="66363"/>
                  </a:lnTo>
                  <a:lnTo>
                    <a:pt x="7745" y="65824"/>
                  </a:lnTo>
                  <a:lnTo>
                    <a:pt x="7796" y="65260"/>
                  </a:lnTo>
                  <a:lnTo>
                    <a:pt x="7847" y="64747"/>
                  </a:lnTo>
                  <a:lnTo>
                    <a:pt x="8027" y="63696"/>
                  </a:lnTo>
                  <a:lnTo>
                    <a:pt x="8232" y="62747"/>
                  </a:lnTo>
                  <a:lnTo>
                    <a:pt x="8463" y="61875"/>
                  </a:lnTo>
                  <a:lnTo>
                    <a:pt x="8488" y="61824"/>
                  </a:lnTo>
                  <a:lnTo>
                    <a:pt x="9052" y="60721"/>
                  </a:lnTo>
                  <a:lnTo>
                    <a:pt x="9642" y="59644"/>
                  </a:lnTo>
                  <a:lnTo>
                    <a:pt x="10258" y="58619"/>
                  </a:lnTo>
                  <a:lnTo>
                    <a:pt x="10924" y="57619"/>
                  </a:lnTo>
                  <a:lnTo>
                    <a:pt x="11617" y="56670"/>
                  </a:lnTo>
                  <a:lnTo>
                    <a:pt x="12360" y="55747"/>
                  </a:lnTo>
                  <a:lnTo>
                    <a:pt x="13104" y="54875"/>
                  </a:lnTo>
                  <a:lnTo>
                    <a:pt x="13899" y="54029"/>
                  </a:lnTo>
                  <a:lnTo>
                    <a:pt x="14668" y="53901"/>
                  </a:lnTo>
                  <a:lnTo>
                    <a:pt x="15437" y="53798"/>
                  </a:lnTo>
                  <a:lnTo>
                    <a:pt x="16232" y="53721"/>
                  </a:lnTo>
                  <a:lnTo>
                    <a:pt x="17002" y="53644"/>
                  </a:lnTo>
                  <a:lnTo>
                    <a:pt x="17796" y="53593"/>
                  </a:lnTo>
                  <a:lnTo>
                    <a:pt x="18566" y="53542"/>
                  </a:lnTo>
                  <a:close/>
                  <a:moveTo>
                    <a:pt x="5591" y="69927"/>
                  </a:moveTo>
                  <a:lnTo>
                    <a:pt x="5719" y="70440"/>
                  </a:lnTo>
                  <a:lnTo>
                    <a:pt x="5873" y="70953"/>
                  </a:lnTo>
                  <a:lnTo>
                    <a:pt x="6027" y="71440"/>
                  </a:lnTo>
                  <a:lnTo>
                    <a:pt x="6180" y="71927"/>
                  </a:lnTo>
                  <a:lnTo>
                    <a:pt x="6386" y="72414"/>
                  </a:lnTo>
                  <a:lnTo>
                    <a:pt x="6591" y="72876"/>
                  </a:lnTo>
                  <a:lnTo>
                    <a:pt x="6822" y="73337"/>
                  </a:lnTo>
                  <a:lnTo>
                    <a:pt x="7052" y="73799"/>
                  </a:lnTo>
                  <a:lnTo>
                    <a:pt x="7463" y="74517"/>
                  </a:lnTo>
                  <a:lnTo>
                    <a:pt x="7924" y="75209"/>
                  </a:lnTo>
                  <a:lnTo>
                    <a:pt x="8411" y="75850"/>
                  </a:lnTo>
                  <a:lnTo>
                    <a:pt x="8924" y="76492"/>
                  </a:lnTo>
                  <a:lnTo>
                    <a:pt x="9488" y="77081"/>
                  </a:lnTo>
                  <a:lnTo>
                    <a:pt x="10104" y="77671"/>
                  </a:lnTo>
                  <a:lnTo>
                    <a:pt x="10719" y="78210"/>
                  </a:lnTo>
                  <a:lnTo>
                    <a:pt x="11386" y="78722"/>
                  </a:lnTo>
                  <a:lnTo>
                    <a:pt x="12053" y="79210"/>
                  </a:lnTo>
                  <a:lnTo>
                    <a:pt x="12771" y="79646"/>
                  </a:lnTo>
                  <a:lnTo>
                    <a:pt x="13514" y="80056"/>
                  </a:lnTo>
                  <a:lnTo>
                    <a:pt x="14258" y="80440"/>
                  </a:lnTo>
                  <a:lnTo>
                    <a:pt x="15053" y="80774"/>
                  </a:lnTo>
                  <a:lnTo>
                    <a:pt x="15848" y="81082"/>
                  </a:lnTo>
                  <a:lnTo>
                    <a:pt x="16643" y="81338"/>
                  </a:lnTo>
                  <a:lnTo>
                    <a:pt x="17489" y="81569"/>
                  </a:lnTo>
                  <a:lnTo>
                    <a:pt x="17489" y="81569"/>
                  </a:lnTo>
                  <a:lnTo>
                    <a:pt x="16412" y="81466"/>
                  </a:lnTo>
                  <a:lnTo>
                    <a:pt x="15335" y="81338"/>
                  </a:lnTo>
                  <a:lnTo>
                    <a:pt x="14283" y="81184"/>
                  </a:lnTo>
                  <a:lnTo>
                    <a:pt x="13206" y="80979"/>
                  </a:lnTo>
                  <a:lnTo>
                    <a:pt x="12181" y="80723"/>
                  </a:lnTo>
                  <a:lnTo>
                    <a:pt x="11155" y="80415"/>
                  </a:lnTo>
                  <a:lnTo>
                    <a:pt x="10642" y="80235"/>
                  </a:lnTo>
                  <a:lnTo>
                    <a:pt x="10155" y="80056"/>
                  </a:lnTo>
                  <a:lnTo>
                    <a:pt x="9668" y="79851"/>
                  </a:lnTo>
                  <a:lnTo>
                    <a:pt x="9181" y="79646"/>
                  </a:lnTo>
                  <a:lnTo>
                    <a:pt x="8591" y="79338"/>
                  </a:lnTo>
                  <a:lnTo>
                    <a:pt x="8001" y="79004"/>
                  </a:lnTo>
                  <a:lnTo>
                    <a:pt x="7386" y="78594"/>
                  </a:lnTo>
                  <a:lnTo>
                    <a:pt x="7104" y="78363"/>
                  </a:lnTo>
                  <a:lnTo>
                    <a:pt x="6822" y="78133"/>
                  </a:lnTo>
                  <a:lnTo>
                    <a:pt x="6539" y="77876"/>
                  </a:lnTo>
                  <a:lnTo>
                    <a:pt x="6283" y="77620"/>
                  </a:lnTo>
                  <a:lnTo>
                    <a:pt x="6027" y="77312"/>
                  </a:lnTo>
                  <a:lnTo>
                    <a:pt x="5821" y="77030"/>
                  </a:lnTo>
                  <a:lnTo>
                    <a:pt x="5616" y="76697"/>
                  </a:lnTo>
                  <a:lnTo>
                    <a:pt x="5411" y="76363"/>
                  </a:lnTo>
                  <a:lnTo>
                    <a:pt x="5257" y="76030"/>
                  </a:lnTo>
                  <a:lnTo>
                    <a:pt x="5129" y="75645"/>
                  </a:lnTo>
                  <a:lnTo>
                    <a:pt x="5027" y="75158"/>
                  </a:lnTo>
                  <a:lnTo>
                    <a:pt x="4950" y="74645"/>
                  </a:lnTo>
                  <a:lnTo>
                    <a:pt x="4924" y="74158"/>
                  </a:lnTo>
                  <a:lnTo>
                    <a:pt x="4924" y="73645"/>
                  </a:lnTo>
                  <a:lnTo>
                    <a:pt x="4975" y="73132"/>
                  </a:lnTo>
                  <a:lnTo>
                    <a:pt x="5027" y="72645"/>
                  </a:lnTo>
                  <a:lnTo>
                    <a:pt x="5206" y="71671"/>
                  </a:lnTo>
                  <a:lnTo>
                    <a:pt x="5386" y="70799"/>
                  </a:lnTo>
                  <a:lnTo>
                    <a:pt x="5591" y="69927"/>
                  </a:lnTo>
                  <a:close/>
                  <a:moveTo>
                    <a:pt x="39875" y="68542"/>
                  </a:moveTo>
                  <a:lnTo>
                    <a:pt x="40003" y="69209"/>
                  </a:lnTo>
                  <a:lnTo>
                    <a:pt x="40080" y="69799"/>
                  </a:lnTo>
                  <a:lnTo>
                    <a:pt x="40080" y="70389"/>
                  </a:lnTo>
                  <a:lnTo>
                    <a:pt x="40054" y="70978"/>
                  </a:lnTo>
                  <a:lnTo>
                    <a:pt x="39977" y="71594"/>
                  </a:lnTo>
                  <a:lnTo>
                    <a:pt x="39721" y="72235"/>
                  </a:lnTo>
                  <a:lnTo>
                    <a:pt x="39464" y="72850"/>
                  </a:lnTo>
                  <a:lnTo>
                    <a:pt x="39208" y="73491"/>
                  </a:lnTo>
                  <a:lnTo>
                    <a:pt x="38900" y="74107"/>
                  </a:lnTo>
                  <a:lnTo>
                    <a:pt x="38593" y="74697"/>
                  </a:lnTo>
                  <a:lnTo>
                    <a:pt x="38234" y="75286"/>
                  </a:lnTo>
                  <a:lnTo>
                    <a:pt x="37875" y="75850"/>
                  </a:lnTo>
                  <a:lnTo>
                    <a:pt x="37464" y="76415"/>
                  </a:lnTo>
                  <a:lnTo>
                    <a:pt x="37028" y="76876"/>
                  </a:lnTo>
                  <a:lnTo>
                    <a:pt x="36618" y="77338"/>
                  </a:lnTo>
                  <a:lnTo>
                    <a:pt x="36156" y="77774"/>
                  </a:lnTo>
                  <a:lnTo>
                    <a:pt x="35695" y="78158"/>
                  </a:lnTo>
                  <a:lnTo>
                    <a:pt x="35233" y="78517"/>
                  </a:lnTo>
                  <a:lnTo>
                    <a:pt x="34746" y="78851"/>
                  </a:lnTo>
                  <a:lnTo>
                    <a:pt x="34259" y="79158"/>
                  </a:lnTo>
                  <a:lnTo>
                    <a:pt x="33746" y="79440"/>
                  </a:lnTo>
                  <a:lnTo>
                    <a:pt x="33259" y="79697"/>
                  </a:lnTo>
                  <a:lnTo>
                    <a:pt x="32772" y="79928"/>
                  </a:lnTo>
                  <a:lnTo>
                    <a:pt x="32284" y="80133"/>
                  </a:lnTo>
                  <a:lnTo>
                    <a:pt x="31797" y="80338"/>
                  </a:lnTo>
                  <a:lnTo>
                    <a:pt x="30874" y="80646"/>
                  </a:lnTo>
                  <a:lnTo>
                    <a:pt x="30002" y="80902"/>
                  </a:lnTo>
                  <a:lnTo>
                    <a:pt x="29413" y="81030"/>
                  </a:lnTo>
                  <a:lnTo>
                    <a:pt x="28848" y="81158"/>
                  </a:lnTo>
                  <a:lnTo>
                    <a:pt x="27669" y="81364"/>
                  </a:lnTo>
                  <a:lnTo>
                    <a:pt x="26489" y="81517"/>
                  </a:lnTo>
                  <a:lnTo>
                    <a:pt x="25310" y="81594"/>
                  </a:lnTo>
                  <a:lnTo>
                    <a:pt x="25310" y="81594"/>
                  </a:lnTo>
                  <a:lnTo>
                    <a:pt x="26053" y="81440"/>
                  </a:lnTo>
                  <a:lnTo>
                    <a:pt x="26771" y="81235"/>
                  </a:lnTo>
                  <a:lnTo>
                    <a:pt x="27489" y="81005"/>
                  </a:lnTo>
                  <a:lnTo>
                    <a:pt x="28207" y="80748"/>
                  </a:lnTo>
                  <a:lnTo>
                    <a:pt x="28925" y="80440"/>
                  </a:lnTo>
                  <a:lnTo>
                    <a:pt x="29618" y="80133"/>
                  </a:lnTo>
                  <a:lnTo>
                    <a:pt x="30310" y="79799"/>
                  </a:lnTo>
                  <a:lnTo>
                    <a:pt x="30977" y="79440"/>
                  </a:lnTo>
                  <a:lnTo>
                    <a:pt x="31643" y="79030"/>
                  </a:lnTo>
                  <a:lnTo>
                    <a:pt x="32310" y="78620"/>
                  </a:lnTo>
                  <a:lnTo>
                    <a:pt x="32951" y="78184"/>
                  </a:lnTo>
                  <a:lnTo>
                    <a:pt x="33592" y="77722"/>
                  </a:lnTo>
                  <a:lnTo>
                    <a:pt x="34182" y="77235"/>
                  </a:lnTo>
                  <a:lnTo>
                    <a:pt x="34797" y="76722"/>
                  </a:lnTo>
                  <a:lnTo>
                    <a:pt x="35362" y="76184"/>
                  </a:lnTo>
                  <a:lnTo>
                    <a:pt x="35926" y="75620"/>
                  </a:lnTo>
                  <a:lnTo>
                    <a:pt x="36567" y="74927"/>
                  </a:lnTo>
                  <a:lnTo>
                    <a:pt x="37157" y="74235"/>
                  </a:lnTo>
                  <a:lnTo>
                    <a:pt x="37644" y="73543"/>
                  </a:lnTo>
                  <a:lnTo>
                    <a:pt x="38105" y="72850"/>
                  </a:lnTo>
                  <a:lnTo>
                    <a:pt x="38387" y="72337"/>
                  </a:lnTo>
                  <a:lnTo>
                    <a:pt x="38669" y="71825"/>
                  </a:lnTo>
                  <a:lnTo>
                    <a:pt x="38926" y="71286"/>
                  </a:lnTo>
                  <a:lnTo>
                    <a:pt x="39157" y="70748"/>
                  </a:lnTo>
                  <a:lnTo>
                    <a:pt x="39362" y="70183"/>
                  </a:lnTo>
                  <a:lnTo>
                    <a:pt x="39541" y="69645"/>
                  </a:lnTo>
                  <a:lnTo>
                    <a:pt x="39875" y="68542"/>
                  </a:lnTo>
                  <a:close/>
                  <a:moveTo>
                    <a:pt x="7616" y="63722"/>
                  </a:moveTo>
                  <a:lnTo>
                    <a:pt x="7463" y="64516"/>
                  </a:lnTo>
                  <a:lnTo>
                    <a:pt x="7386" y="65311"/>
                  </a:lnTo>
                  <a:lnTo>
                    <a:pt x="7309" y="66158"/>
                  </a:lnTo>
                  <a:lnTo>
                    <a:pt x="7309" y="67004"/>
                  </a:lnTo>
                  <a:lnTo>
                    <a:pt x="7334" y="67440"/>
                  </a:lnTo>
                  <a:lnTo>
                    <a:pt x="7360" y="67850"/>
                  </a:lnTo>
                  <a:lnTo>
                    <a:pt x="7411" y="68286"/>
                  </a:lnTo>
                  <a:lnTo>
                    <a:pt x="7463" y="68722"/>
                  </a:lnTo>
                  <a:lnTo>
                    <a:pt x="7565" y="69158"/>
                  </a:lnTo>
                  <a:lnTo>
                    <a:pt x="7668" y="69568"/>
                  </a:lnTo>
                  <a:lnTo>
                    <a:pt x="7796" y="70004"/>
                  </a:lnTo>
                  <a:lnTo>
                    <a:pt x="7950" y="70414"/>
                  </a:lnTo>
                  <a:lnTo>
                    <a:pt x="8104" y="70773"/>
                  </a:lnTo>
                  <a:lnTo>
                    <a:pt x="8258" y="71107"/>
                  </a:lnTo>
                  <a:lnTo>
                    <a:pt x="8437" y="71440"/>
                  </a:lnTo>
                  <a:lnTo>
                    <a:pt x="8616" y="71748"/>
                  </a:lnTo>
                  <a:lnTo>
                    <a:pt x="8822" y="72081"/>
                  </a:lnTo>
                  <a:lnTo>
                    <a:pt x="9052" y="72389"/>
                  </a:lnTo>
                  <a:lnTo>
                    <a:pt x="9283" y="72671"/>
                  </a:lnTo>
                  <a:lnTo>
                    <a:pt x="9540" y="72978"/>
                  </a:lnTo>
                  <a:lnTo>
                    <a:pt x="10078" y="73543"/>
                  </a:lnTo>
                  <a:lnTo>
                    <a:pt x="10642" y="74055"/>
                  </a:lnTo>
                  <a:lnTo>
                    <a:pt x="11283" y="74568"/>
                  </a:lnTo>
                  <a:lnTo>
                    <a:pt x="11976" y="75030"/>
                  </a:lnTo>
                  <a:lnTo>
                    <a:pt x="12719" y="75466"/>
                  </a:lnTo>
                  <a:lnTo>
                    <a:pt x="13489" y="75850"/>
                  </a:lnTo>
                  <a:lnTo>
                    <a:pt x="14309" y="76184"/>
                  </a:lnTo>
                  <a:lnTo>
                    <a:pt x="15155" y="76517"/>
                  </a:lnTo>
                  <a:lnTo>
                    <a:pt x="16053" y="76774"/>
                  </a:lnTo>
                  <a:lnTo>
                    <a:pt x="17002" y="77004"/>
                  </a:lnTo>
                  <a:lnTo>
                    <a:pt x="17976" y="77184"/>
                  </a:lnTo>
                  <a:lnTo>
                    <a:pt x="18976" y="77338"/>
                  </a:lnTo>
                  <a:lnTo>
                    <a:pt x="19694" y="77415"/>
                  </a:lnTo>
                  <a:lnTo>
                    <a:pt x="20412" y="77466"/>
                  </a:lnTo>
                  <a:lnTo>
                    <a:pt x="21104" y="77492"/>
                  </a:lnTo>
                  <a:lnTo>
                    <a:pt x="22515" y="77492"/>
                  </a:lnTo>
                  <a:lnTo>
                    <a:pt x="23181" y="77440"/>
                  </a:lnTo>
                  <a:lnTo>
                    <a:pt x="23874" y="77389"/>
                  </a:lnTo>
                  <a:lnTo>
                    <a:pt x="24540" y="77312"/>
                  </a:lnTo>
                  <a:lnTo>
                    <a:pt x="25207" y="77235"/>
                  </a:lnTo>
                  <a:lnTo>
                    <a:pt x="25848" y="77107"/>
                  </a:lnTo>
                  <a:lnTo>
                    <a:pt x="26489" y="76979"/>
                  </a:lnTo>
                  <a:lnTo>
                    <a:pt x="27130" y="76825"/>
                  </a:lnTo>
                  <a:lnTo>
                    <a:pt x="27746" y="76645"/>
                  </a:lnTo>
                  <a:lnTo>
                    <a:pt x="28361" y="76440"/>
                  </a:lnTo>
                  <a:lnTo>
                    <a:pt x="28977" y="76235"/>
                  </a:lnTo>
                  <a:lnTo>
                    <a:pt x="29566" y="75979"/>
                  </a:lnTo>
                  <a:lnTo>
                    <a:pt x="30207" y="76030"/>
                  </a:lnTo>
                  <a:lnTo>
                    <a:pt x="30848" y="76056"/>
                  </a:lnTo>
                  <a:lnTo>
                    <a:pt x="31413" y="76004"/>
                  </a:lnTo>
                  <a:lnTo>
                    <a:pt x="31951" y="75927"/>
                  </a:lnTo>
                  <a:lnTo>
                    <a:pt x="32490" y="75825"/>
                  </a:lnTo>
                  <a:lnTo>
                    <a:pt x="33028" y="75671"/>
                  </a:lnTo>
                  <a:lnTo>
                    <a:pt x="33541" y="75491"/>
                  </a:lnTo>
                  <a:lnTo>
                    <a:pt x="34054" y="75286"/>
                  </a:lnTo>
                  <a:lnTo>
                    <a:pt x="34541" y="75056"/>
                  </a:lnTo>
                  <a:lnTo>
                    <a:pt x="35028" y="74799"/>
                  </a:lnTo>
                  <a:lnTo>
                    <a:pt x="35490" y="74517"/>
                  </a:lnTo>
                  <a:lnTo>
                    <a:pt x="35951" y="74184"/>
                  </a:lnTo>
                  <a:lnTo>
                    <a:pt x="36387" y="73850"/>
                  </a:lnTo>
                  <a:lnTo>
                    <a:pt x="36798" y="73491"/>
                  </a:lnTo>
                  <a:lnTo>
                    <a:pt x="37182" y="73107"/>
                  </a:lnTo>
                  <a:lnTo>
                    <a:pt x="37541" y="72696"/>
                  </a:lnTo>
                  <a:lnTo>
                    <a:pt x="37900" y="72261"/>
                  </a:lnTo>
                  <a:lnTo>
                    <a:pt x="38208" y="71825"/>
                  </a:lnTo>
                  <a:lnTo>
                    <a:pt x="38003" y="72235"/>
                  </a:lnTo>
                  <a:lnTo>
                    <a:pt x="37746" y="72645"/>
                  </a:lnTo>
                  <a:lnTo>
                    <a:pt x="37310" y="73312"/>
                  </a:lnTo>
                  <a:lnTo>
                    <a:pt x="36823" y="73979"/>
                  </a:lnTo>
                  <a:lnTo>
                    <a:pt x="36259" y="74645"/>
                  </a:lnTo>
                  <a:lnTo>
                    <a:pt x="35644" y="75338"/>
                  </a:lnTo>
                  <a:lnTo>
                    <a:pt x="34874" y="76081"/>
                  </a:lnTo>
                  <a:lnTo>
                    <a:pt x="34079" y="76799"/>
                  </a:lnTo>
                  <a:lnTo>
                    <a:pt x="33259" y="77440"/>
                  </a:lnTo>
                  <a:lnTo>
                    <a:pt x="32413" y="78056"/>
                  </a:lnTo>
                  <a:lnTo>
                    <a:pt x="31515" y="78645"/>
                  </a:lnTo>
                  <a:lnTo>
                    <a:pt x="30618" y="79158"/>
                  </a:lnTo>
                  <a:lnTo>
                    <a:pt x="29695" y="79646"/>
                  </a:lnTo>
                  <a:lnTo>
                    <a:pt x="28771" y="80081"/>
                  </a:lnTo>
                  <a:lnTo>
                    <a:pt x="27797" y="80440"/>
                  </a:lnTo>
                  <a:lnTo>
                    <a:pt x="26848" y="80774"/>
                  </a:lnTo>
                  <a:lnTo>
                    <a:pt x="25848" y="81056"/>
                  </a:lnTo>
                  <a:lnTo>
                    <a:pt x="24874" y="81287"/>
                  </a:lnTo>
                  <a:lnTo>
                    <a:pt x="23874" y="81440"/>
                  </a:lnTo>
                  <a:lnTo>
                    <a:pt x="22899" y="81569"/>
                  </a:lnTo>
                  <a:lnTo>
                    <a:pt x="21899" y="81620"/>
                  </a:lnTo>
                  <a:lnTo>
                    <a:pt x="20925" y="81620"/>
                  </a:lnTo>
                  <a:lnTo>
                    <a:pt x="20386" y="81594"/>
                  </a:lnTo>
                  <a:lnTo>
                    <a:pt x="19848" y="81543"/>
                  </a:lnTo>
                  <a:lnTo>
                    <a:pt x="19335" y="81492"/>
                  </a:lnTo>
                  <a:lnTo>
                    <a:pt x="18822" y="81415"/>
                  </a:lnTo>
                  <a:lnTo>
                    <a:pt x="18284" y="81312"/>
                  </a:lnTo>
                  <a:lnTo>
                    <a:pt x="17771" y="81210"/>
                  </a:lnTo>
                  <a:lnTo>
                    <a:pt x="17284" y="81082"/>
                  </a:lnTo>
                  <a:lnTo>
                    <a:pt x="16771" y="80953"/>
                  </a:lnTo>
                  <a:lnTo>
                    <a:pt x="16284" y="80799"/>
                  </a:lnTo>
                  <a:lnTo>
                    <a:pt x="15771" y="80620"/>
                  </a:lnTo>
                  <a:lnTo>
                    <a:pt x="15309" y="80440"/>
                  </a:lnTo>
                  <a:lnTo>
                    <a:pt x="14822" y="80235"/>
                  </a:lnTo>
                  <a:lnTo>
                    <a:pt x="14360" y="80030"/>
                  </a:lnTo>
                  <a:lnTo>
                    <a:pt x="13899" y="79799"/>
                  </a:lnTo>
                  <a:lnTo>
                    <a:pt x="13437" y="79543"/>
                  </a:lnTo>
                  <a:lnTo>
                    <a:pt x="13001" y="79287"/>
                  </a:lnTo>
                  <a:lnTo>
                    <a:pt x="12565" y="79030"/>
                  </a:lnTo>
                  <a:lnTo>
                    <a:pt x="12130" y="78748"/>
                  </a:lnTo>
                  <a:lnTo>
                    <a:pt x="11719" y="78466"/>
                  </a:lnTo>
                  <a:lnTo>
                    <a:pt x="11309" y="78158"/>
                  </a:lnTo>
                  <a:lnTo>
                    <a:pt x="10899" y="77825"/>
                  </a:lnTo>
                  <a:lnTo>
                    <a:pt x="10514" y="77492"/>
                  </a:lnTo>
                  <a:lnTo>
                    <a:pt x="10155" y="77158"/>
                  </a:lnTo>
                  <a:lnTo>
                    <a:pt x="9796" y="76799"/>
                  </a:lnTo>
                  <a:lnTo>
                    <a:pt x="9437" y="76440"/>
                  </a:lnTo>
                  <a:lnTo>
                    <a:pt x="9104" y="76081"/>
                  </a:lnTo>
                  <a:lnTo>
                    <a:pt x="8796" y="75697"/>
                  </a:lnTo>
                  <a:lnTo>
                    <a:pt x="8488" y="75286"/>
                  </a:lnTo>
                  <a:lnTo>
                    <a:pt x="8181" y="74876"/>
                  </a:lnTo>
                  <a:lnTo>
                    <a:pt x="7924" y="74466"/>
                  </a:lnTo>
                  <a:lnTo>
                    <a:pt x="7642" y="74030"/>
                  </a:lnTo>
                  <a:lnTo>
                    <a:pt x="7411" y="73620"/>
                  </a:lnTo>
                  <a:lnTo>
                    <a:pt x="7129" y="73081"/>
                  </a:lnTo>
                  <a:lnTo>
                    <a:pt x="6873" y="72517"/>
                  </a:lnTo>
                  <a:lnTo>
                    <a:pt x="6642" y="71978"/>
                  </a:lnTo>
                  <a:lnTo>
                    <a:pt x="6437" y="71389"/>
                  </a:lnTo>
                  <a:lnTo>
                    <a:pt x="6257" y="70825"/>
                  </a:lnTo>
                  <a:lnTo>
                    <a:pt x="6078" y="70235"/>
                  </a:lnTo>
                  <a:lnTo>
                    <a:pt x="5950" y="69619"/>
                  </a:lnTo>
                  <a:lnTo>
                    <a:pt x="5821" y="69004"/>
                  </a:lnTo>
                  <a:lnTo>
                    <a:pt x="6206" y="67645"/>
                  </a:lnTo>
                  <a:lnTo>
                    <a:pt x="6642" y="66311"/>
                  </a:lnTo>
                  <a:lnTo>
                    <a:pt x="7104" y="65004"/>
                  </a:lnTo>
                  <a:lnTo>
                    <a:pt x="7616" y="63722"/>
                  </a:lnTo>
                  <a:close/>
                  <a:moveTo>
                    <a:pt x="898" y="69542"/>
                  </a:moveTo>
                  <a:lnTo>
                    <a:pt x="1103" y="70619"/>
                  </a:lnTo>
                  <a:lnTo>
                    <a:pt x="1206" y="71158"/>
                  </a:lnTo>
                  <a:lnTo>
                    <a:pt x="1334" y="71671"/>
                  </a:lnTo>
                  <a:lnTo>
                    <a:pt x="1488" y="72209"/>
                  </a:lnTo>
                  <a:lnTo>
                    <a:pt x="1667" y="72722"/>
                  </a:lnTo>
                  <a:lnTo>
                    <a:pt x="1847" y="73235"/>
                  </a:lnTo>
                  <a:lnTo>
                    <a:pt x="2052" y="73748"/>
                  </a:lnTo>
                  <a:lnTo>
                    <a:pt x="2334" y="74363"/>
                  </a:lnTo>
                  <a:lnTo>
                    <a:pt x="2667" y="74979"/>
                  </a:lnTo>
                  <a:lnTo>
                    <a:pt x="3052" y="75568"/>
                  </a:lnTo>
                  <a:lnTo>
                    <a:pt x="3437" y="76158"/>
                  </a:lnTo>
                  <a:lnTo>
                    <a:pt x="3873" y="76722"/>
                  </a:lnTo>
                  <a:lnTo>
                    <a:pt x="4334" y="77261"/>
                  </a:lnTo>
                  <a:lnTo>
                    <a:pt x="4821" y="77799"/>
                  </a:lnTo>
                  <a:lnTo>
                    <a:pt x="5360" y="78312"/>
                  </a:lnTo>
                  <a:lnTo>
                    <a:pt x="5924" y="78799"/>
                  </a:lnTo>
                  <a:lnTo>
                    <a:pt x="6488" y="79261"/>
                  </a:lnTo>
                  <a:lnTo>
                    <a:pt x="7104" y="79722"/>
                  </a:lnTo>
                  <a:lnTo>
                    <a:pt x="7745" y="80158"/>
                  </a:lnTo>
                  <a:lnTo>
                    <a:pt x="8411" y="80543"/>
                  </a:lnTo>
                  <a:lnTo>
                    <a:pt x="9104" y="80928"/>
                  </a:lnTo>
                  <a:lnTo>
                    <a:pt x="9822" y="81312"/>
                  </a:lnTo>
                  <a:lnTo>
                    <a:pt x="10565" y="81646"/>
                  </a:lnTo>
                  <a:lnTo>
                    <a:pt x="10565" y="81646"/>
                  </a:lnTo>
                  <a:lnTo>
                    <a:pt x="9334" y="81210"/>
                  </a:lnTo>
                  <a:lnTo>
                    <a:pt x="8488" y="80902"/>
                  </a:lnTo>
                  <a:lnTo>
                    <a:pt x="7642" y="80569"/>
                  </a:lnTo>
                  <a:lnTo>
                    <a:pt x="6796" y="80210"/>
                  </a:lnTo>
                  <a:lnTo>
                    <a:pt x="5975" y="79774"/>
                  </a:lnTo>
                  <a:lnTo>
                    <a:pt x="5565" y="79543"/>
                  </a:lnTo>
                  <a:lnTo>
                    <a:pt x="5155" y="79312"/>
                  </a:lnTo>
                  <a:lnTo>
                    <a:pt x="4796" y="79030"/>
                  </a:lnTo>
                  <a:lnTo>
                    <a:pt x="4411" y="78748"/>
                  </a:lnTo>
                  <a:lnTo>
                    <a:pt x="4052" y="78466"/>
                  </a:lnTo>
                  <a:lnTo>
                    <a:pt x="3719" y="78133"/>
                  </a:lnTo>
                  <a:lnTo>
                    <a:pt x="3411" y="77799"/>
                  </a:lnTo>
                  <a:lnTo>
                    <a:pt x="3129" y="77440"/>
                  </a:lnTo>
                  <a:lnTo>
                    <a:pt x="2796" y="77004"/>
                  </a:lnTo>
                  <a:lnTo>
                    <a:pt x="2514" y="76517"/>
                  </a:lnTo>
                  <a:lnTo>
                    <a:pt x="2232" y="75979"/>
                  </a:lnTo>
                  <a:lnTo>
                    <a:pt x="1975" y="75389"/>
                  </a:lnTo>
                  <a:lnTo>
                    <a:pt x="1719" y="74697"/>
                  </a:lnTo>
                  <a:lnTo>
                    <a:pt x="1488" y="74004"/>
                  </a:lnTo>
                  <a:lnTo>
                    <a:pt x="1308" y="73286"/>
                  </a:lnTo>
                  <a:lnTo>
                    <a:pt x="1155" y="72568"/>
                  </a:lnTo>
                  <a:lnTo>
                    <a:pt x="1026" y="71825"/>
                  </a:lnTo>
                  <a:lnTo>
                    <a:pt x="949" y="71081"/>
                  </a:lnTo>
                  <a:lnTo>
                    <a:pt x="898" y="70312"/>
                  </a:lnTo>
                  <a:lnTo>
                    <a:pt x="898" y="69542"/>
                  </a:lnTo>
                  <a:close/>
                  <a:moveTo>
                    <a:pt x="7309" y="56106"/>
                  </a:moveTo>
                  <a:lnTo>
                    <a:pt x="6950" y="56952"/>
                  </a:lnTo>
                  <a:lnTo>
                    <a:pt x="6642" y="57773"/>
                  </a:lnTo>
                  <a:lnTo>
                    <a:pt x="6360" y="58619"/>
                  </a:lnTo>
                  <a:lnTo>
                    <a:pt x="6104" y="59439"/>
                  </a:lnTo>
                  <a:lnTo>
                    <a:pt x="5873" y="60285"/>
                  </a:lnTo>
                  <a:lnTo>
                    <a:pt x="5668" y="61106"/>
                  </a:lnTo>
                  <a:lnTo>
                    <a:pt x="5488" y="61927"/>
                  </a:lnTo>
                  <a:lnTo>
                    <a:pt x="5360" y="62747"/>
                  </a:lnTo>
                  <a:lnTo>
                    <a:pt x="5257" y="63542"/>
                  </a:lnTo>
                  <a:lnTo>
                    <a:pt x="5180" y="64363"/>
                  </a:lnTo>
                  <a:lnTo>
                    <a:pt x="5155" y="65158"/>
                  </a:lnTo>
                  <a:lnTo>
                    <a:pt x="5129" y="65952"/>
                  </a:lnTo>
                  <a:lnTo>
                    <a:pt x="5155" y="66722"/>
                  </a:lnTo>
                  <a:lnTo>
                    <a:pt x="5206" y="67491"/>
                  </a:lnTo>
                  <a:lnTo>
                    <a:pt x="5283" y="68260"/>
                  </a:lnTo>
                  <a:lnTo>
                    <a:pt x="5411" y="69004"/>
                  </a:lnTo>
                  <a:lnTo>
                    <a:pt x="5078" y="70286"/>
                  </a:lnTo>
                  <a:lnTo>
                    <a:pt x="4796" y="71594"/>
                  </a:lnTo>
                  <a:lnTo>
                    <a:pt x="4642" y="72594"/>
                  </a:lnTo>
                  <a:lnTo>
                    <a:pt x="4565" y="73107"/>
                  </a:lnTo>
                  <a:lnTo>
                    <a:pt x="4514" y="73645"/>
                  </a:lnTo>
                  <a:lnTo>
                    <a:pt x="4514" y="74184"/>
                  </a:lnTo>
                  <a:lnTo>
                    <a:pt x="4539" y="74722"/>
                  </a:lnTo>
                  <a:lnTo>
                    <a:pt x="4616" y="75261"/>
                  </a:lnTo>
                  <a:lnTo>
                    <a:pt x="4744" y="75774"/>
                  </a:lnTo>
                  <a:lnTo>
                    <a:pt x="4873" y="76158"/>
                  </a:lnTo>
                  <a:lnTo>
                    <a:pt x="5052" y="76543"/>
                  </a:lnTo>
                  <a:lnTo>
                    <a:pt x="5232" y="76902"/>
                  </a:lnTo>
                  <a:lnTo>
                    <a:pt x="5462" y="77235"/>
                  </a:lnTo>
                  <a:lnTo>
                    <a:pt x="5693" y="77568"/>
                  </a:lnTo>
                  <a:lnTo>
                    <a:pt x="5950" y="77851"/>
                  </a:lnTo>
                  <a:lnTo>
                    <a:pt x="6232" y="78158"/>
                  </a:lnTo>
                  <a:lnTo>
                    <a:pt x="6514" y="78415"/>
                  </a:lnTo>
                  <a:lnTo>
                    <a:pt x="6822" y="78671"/>
                  </a:lnTo>
                  <a:lnTo>
                    <a:pt x="7129" y="78902"/>
                  </a:lnTo>
                  <a:lnTo>
                    <a:pt x="7770" y="79338"/>
                  </a:lnTo>
                  <a:lnTo>
                    <a:pt x="8386" y="79697"/>
                  </a:lnTo>
                  <a:lnTo>
                    <a:pt x="9001" y="80005"/>
                  </a:lnTo>
                  <a:lnTo>
                    <a:pt x="9719" y="80312"/>
                  </a:lnTo>
                  <a:lnTo>
                    <a:pt x="10437" y="80594"/>
                  </a:lnTo>
                  <a:lnTo>
                    <a:pt x="11155" y="80851"/>
                  </a:lnTo>
                  <a:lnTo>
                    <a:pt x="11899" y="81082"/>
                  </a:lnTo>
                  <a:lnTo>
                    <a:pt x="12642" y="81261"/>
                  </a:lnTo>
                  <a:lnTo>
                    <a:pt x="13412" y="81440"/>
                  </a:lnTo>
                  <a:lnTo>
                    <a:pt x="14155" y="81569"/>
                  </a:lnTo>
                  <a:lnTo>
                    <a:pt x="14925" y="81697"/>
                  </a:lnTo>
                  <a:lnTo>
                    <a:pt x="15694" y="81799"/>
                  </a:lnTo>
                  <a:lnTo>
                    <a:pt x="16489" y="81876"/>
                  </a:lnTo>
                  <a:lnTo>
                    <a:pt x="18027" y="82005"/>
                  </a:lnTo>
                  <a:lnTo>
                    <a:pt x="19566" y="82082"/>
                  </a:lnTo>
                  <a:lnTo>
                    <a:pt x="21104" y="82107"/>
                  </a:lnTo>
                  <a:lnTo>
                    <a:pt x="23335" y="82107"/>
                  </a:lnTo>
                  <a:lnTo>
                    <a:pt x="24464" y="82056"/>
                  </a:lnTo>
                  <a:lnTo>
                    <a:pt x="25592" y="82005"/>
                  </a:lnTo>
                  <a:lnTo>
                    <a:pt x="26720" y="81902"/>
                  </a:lnTo>
                  <a:lnTo>
                    <a:pt x="27848" y="81748"/>
                  </a:lnTo>
                  <a:lnTo>
                    <a:pt x="28977" y="81543"/>
                  </a:lnTo>
                  <a:lnTo>
                    <a:pt x="29541" y="81440"/>
                  </a:lnTo>
                  <a:lnTo>
                    <a:pt x="30105" y="81287"/>
                  </a:lnTo>
                  <a:lnTo>
                    <a:pt x="30695" y="81133"/>
                  </a:lnTo>
                  <a:lnTo>
                    <a:pt x="29695" y="81543"/>
                  </a:lnTo>
                  <a:lnTo>
                    <a:pt x="28669" y="81876"/>
                  </a:lnTo>
                  <a:lnTo>
                    <a:pt x="27643" y="82210"/>
                  </a:lnTo>
                  <a:lnTo>
                    <a:pt x="26617" y="82466"/>
                  </a:lnTo>
                  <a:lnTo>
                    <a:pt x="25566" y="82697"/>
                  </a:lnTo>
                  <a:lnTo>
                    <a:pt x="24515" y="82876"/>
                  </a:lnTo>
                  <a:lnTo>
                    <a:pt x="23438" y="83030"/>
                  </a:lnTo>
                  <a:lnTo>
                    <a:pt x="22386" y="83133"/>
                  </a:lnTo>
                  <a:lnTo>
                    <a:pt x="21310" y="83184"/>
                  </a:lnTo>
                  <a:lnTo>
                    <a:pt x="20233" y="83184"/>
                  </a:lnTo>
                  <a:lnTo>
                    <a:pt x="19156" y="83159"/>
                  </a:lnTo>
                  <a:lnTo>
                    <a:pt x="18104" y="83082"/>
                  </a:lnTo>
                  <a:lnTo>
                    <a:pt x="17027" y="82979"/>
                  </a:lnTo>
                  <a:lnTo>
                    <a:pt x="15976" y="82800"/>
                  </a:lnTo>
                  <a:lnTo>
                    <a:pt x="14925" y="82594"/>
                  </a:lnTo>
                  <a:lnTo>
                    <a:pt x="13873" y="82338"/>
                  </a:lnTo>
                  <a:lnTo>
                    <a:pt x="12873" y="82056"/>
                  </a:lnTo>
                  <a:lnTo>
                    <a:pt x="11873" y="81723"/>
                  </a:lnTo>
                  <a:lnTo>
                    <a:pt x="10950" y="81364"/>
                  </a:lnTo>
                  <a:lnTo>
                    <a:pt x="10027" y="80953"/>
                  </a:lnTo>
                  <a:lnTo>
                    <a:pt x="9155" y="80492"/>
                  </a:lnTo>
                  <a:lnTo>
                    <a:pt x="8309" y="80030"/>
                  </a:lnTo>
                  <a:lnTo>
                    <a:pt x="7514" y="79517"/>
                  </a:lnTo>
                  <a:lnTo>
                    <a:pt x="6770" y="78953"/>
                  </a:lnTo>
                  <a:lnTo>
                    <a:pt x="6052" y="78389"/>
                  </a:lnTo>
                  <a:lnTo>
                    <a:pt x="5386" y="77774"/>
                  </a:lnTo>
                  <a:lnTo>
                    <a:pt x="4770" y="77133"/>
                  </a:lnTo>
                  <a:lnTo>
                    <a:pt x="4206" y="76492"/>
                  </a:lnTo>
                  <a:lnTo>
                    <a:pt x="3693" y="75799"/>
                  </a:lnTo>
                  <a:lnTo>
                    <a:pt x="3206" y="75081"/>
                  </a:lnTo>
                  <a:lnTo>
                    <a:pt x="2796" y="74338"/>
                  </a:lnTo>
                  <a:lnTo>
                    <a:pt x="2437" y="73568"/>
                  </a:lnTo>
                  <a:lnTo>
                    <a:pt x="2129" y="72850"/>
                  </a:lnTo>
                  <a:lnTo>
                    <a:pt x="1898" y="72107"/>
                  </a:lnTo>
                  <a:lnTo>
                    <a:pt x="1693" y="71363"/>
                  </a:lnTo>
                  <a:lnTo>
                    <a:pt x="1514" y="70594"/>
                  </a:lnTo>
                  <a:lnTo>
                    <a:pt x="1360" y="69824"/>
                  </a:lnTo>
                  <a:lnTo>
                    <a:pt x="1231" y="69055"/>
                  </a:lnTo>
                  <a:lnTo>
                    <a:pt x="1129" y="68260"/>
                  </a:lnTo>
                  <a:lnTo>
                    <a:pt x="1052" y="67491"/>
                  </a:lnTo>
                  <a:lnTo>
                    <a:pt x="1206" y="66542"/>
                  </a:lnTo>
                  <a:lnTo>
                    <a:pt x="1411" y="65619"/>
                  </a:lnTo>
                  <a:lnTo>
                    <a:pt x="1667" y="64696"/>
                  </a:lnTo>
                  <a:lnTo>
                    <a:pt x="1949" y="63747"/>
                  </a:lnTo>
                  <a:lnTo>
                    <a:pt x="2308" y="62824"/>
                  </a:lnTo>
                  <a:lnTo>
                    <a:pt x="2719" y="61901"/>
                  </a:lnTo>
                  <a:lnTo>
                    <a:pt x="3155" y="61003"/>
                  </a:lnTo>
                  <a:lnTo>
                    <a:pt x="3668" y="60106"/>
                  </a:lnTo>
                  <a:lnTo>
                    <a:pt x="4001" y="59542"/>
                  </a:lnTo>
                  <a:lnTo>
                    <a:pt x="4360" y="59029"/>
                  </a:lnTo>
                  <a:lnTo>
                    <a:pt x="4693" y="58542"/>
                  </a:lnTo>
                  <a:lnTo>
                    <a:pt x="5052" y="58106"/>
                  </a:lnTo>
                  <a:lnTo>
                    <a:pt x="5411" y="57696"/>
                  </a:lnTo>
                  <a:lnTo>
                    <a:pt x="5770" y="57311"/>
                  </a:lnTo>
                  <a:lnTo>
                    <a:pt x="6155" y="56978"/>
                  </a:lnTo>
                  <a:lnTo>
                    <a:pt x="6539" y="56670"/>
                  </a:lnTo>
                  <a:lnTo>
                    <a:pt x="6924" y="56362"/>
                  </a:lnTo>
                  <a:lnTo>
                    <a:pt x="7309" y="56106"/>
                  </a:lnTo>
                  <a:close/>
                  <a:moveTo>
                    <a:pt x="46747" y="65824"/>
                  </a:moveTo>
                  <a:lnTo>
                    <a:pt x="46875" y="66465"/>
                  </a:lnTo>
                  <a:lnTo>
                    <a:pt x="46978" y="67106"/>
                  </a:lnTo>
                  <a:lnTo>
                    <a:pt x="47080" y="67747"/>
                  </a:lnTo>
                  <a:lnTo>
                    <a:pt x="47157" y="68388"/>
                  </a:lnTo>
                  <a:lnTo>
                    <a:pt x="47234" y="69286"/>
                  </a:lnTo>
                  <a:lnTo>
                    <a:pt x="47260" y="70132"/>
                  </a:lnTo>
                  <a:lnTo>
                    <a:pt x="47234" y="70953"/>
                  </a:lnTo>
                  <a:lnTo>
                    <a:pt x="47183" y="71748"/>
                  </a:lnTo>
                  <a:lnTo>
                    <a:pt x="47080" y="72517"/>
                  </a:lnTo>
                  <a:lnTo>
                    <a:pt x="46926" y="73235"/>
                  </a:lnTo>
                  <a:lnTo>
                    <a:pt x="46747" y="73953"/>
                  </a:lnTo>
                  <a:lnTo>
                    <a:pt x="46516" y="74594"/>
                  </a:lnTo>
                  <a:lnTo>
                    <a:pt x="46260" y="75184"/>
                  </a:lnTo>
                  <a:lnTo>
                    <a:pt x="45978" y="75722"/>
                  </a:lnTo>
                  <a:lnTo>
                    <a:pt x="45670" y="76261"/>
                  </a:lnTo>
                  <a:lnTo>
                    <a:pt x="45336" y="76748"/>
                  </a:lnTo>
                  <a:lnTo>
                    <a:pt x="44977" y="77235"/>
                  </a:lnTo>
                  <a:lnTo>
                    <a:pt x="44618" y="77697"/>
                  </a:lnTo>
                  <a:lnTo>
                    <a:pt x="44208" y="78133"/>
                  </a:lnTo>
                  <a:lnTo>
                    <a:pt x="43824" y="78543"/>
                  </a:lnTo>
                  <a:lnTo>
                    <a:pt x="43388" y="78928"/>
                  </a:lnTo>
                  <a:lnTo>
                    <a:pt x="42977" y="79287"/>
                  </a:lnTo>
                  <a:lnTo>
                    <a:pt x="42541" y="79646"/>
                  </a:lnTo>
                  <a:lnTo>
                    <a:pt x="42131" y="79979"/>
                  </a:lnTo>
                  <a:lnTo>
                    <a:pt x="41285" y="80543"/>
                  </a:lnTo>
                  <a:lnTo>
                    <a:pt x="40490" y="81056"/>
                  </a:lnTo>
                  <a:lnTo>
                    <a:pt x="39669" y="81517"/>
                  </a:lnTo>
                  <a:lnTo>
                    <a:pt x="38823" y="81953"/>
                  </a:lnTo>
                  <a:lnTo>
                    <a:pt x="37951" y="82338"/>
                  </a:lnTo>
                  <a:lnTo>
                    <a:pt x="37080" y="82697"/>
                  </a:lnTo>
                  <a:lnTo>
                    <a:pt x="36156" y="83030"/>
                  </a:lnTo>
                  <a:lnTo>
                    <a:pt x="35233" y="83338"/>
                  </a:lnTo>
                  <a:lnTo>
                    <a:pt x="34285" y="83620"/>
                  </a:lnTo>
                  <a:lnTo>
                    <a:pt x="33336" y="83851"/>
                  </a:lnTo>
                  <a:lnTo>
                    <a:pt x="32336" y="84056"/>
                  </a:lnTo>
                  <a:lnTo>
                    <a:pt x="31336" y="84236"/>
                  </a:lnTo>
                  <a:lnTo>
                    <a:pt x="30336" y="84364"/>
                  </a:lnTo>
                  <a:lnTo>
                    <a:pt x="29284" y="84492"/>
                  </a:lnTo>
                  <a:lnTo>
                    <a:pt x="28259" y="84569"/>
                  </a:lnTo>
                  <a:lnTo>
                    <a:pt x="27182" y="84595"/>
                  </a:lnTo>
                  <a:lnTo>
                    <a:pt x="26130" y="84620"/>
                  </a:lnTo>
                  <a:lnTo>
                    <a:pt x="25028" y="84595"/>
                  </a:lnTo>
                  <a:lnTo>
                    <a:pt x="23925" y="84518"/>
                  </a:lnTo>
                  <a:lnTo>
                    <a:pt x="22822" y="84441"/>
                  </a:lnTo>
                  <a:lnTo>
                    <a:pt x="21694" y="84312"/>
                  </a:lnTo>
                  <a:lnTo>
                    <a:pt x="20566" y="84159"/>
                  </a:lnTo>
                  <a:lnTo>
                    <a:pt x="19412" y="83979"/>
                  </a:lnTo>
                  <a:lnTo>
                    <a:pt x="18232" y="83748"/>
                  </a:lnTo>
                  <a:lnTo>
                    <a:pt x="17027" y="83492"/>
                  </a:lnTo>
                  <a:lnTo>
                    <a:pt x="15796" y="83184"/>
                  </a:lnTo>
                  <a:lnTo>
                    <a:pt x="15796" y="83184"/>
                  </a:lnTo>
                  <a:lnTo>
                    <a:pt x="16899" y="83364"/>
                  </a:lnTo>
                  <a:lnTo>
                    <a:pt x="17976" y="83492"/>
                  </a:lnTo>
                  <a:lnTo>
                    <a:pt x="19079" y="83569"/>
                  </a:lnTo>
                  <a:lnTo>
                    <a:pt x="20181" y="83594"/>
                  </a:lnTo>
                  <a:lnTo>
                    <a:pt x="21284" y="83594"/>
                  </a:lnTo>
                  <a:lnTo>
                    <a:pt x="22386" y="83543"/>
                  </a:lnTo>
                  <a:lnTo>
                    <a:pt x="23489" y="83441"/>
                  </a:lnTo>
                  <a:lnTo>
                    <a:pt x="24566" y="83287"/>
                  </a:lnTo>
                  <a:lnTo>
                    <a:pt x="25643" y="83107"/>
                  </a:lnTo>
                  <a:lnTo>
                    <a:pt x="26720" y="82876"/>
                  </a:lnTo>
                  <a:lnTo>
                    <a:pt x="27797" y="82594"/>
                  </a:lnTo>
                  <a:lnTo>
                    <a:pt x="28848" y="82261"/>
                  </a:lnTo>
                  <a:lnTo>
                    <a:pt x="29874" y="81902"/>
                  </a:lnTo>
                  <a:lnTo>
                    <a:pt x="30900" y="81492"/>
                  </a:lnTo>
                  <a:lnTo>
                    <a:pt x="31900" y="81030"/>
                  </a:lnTo>
                  <a:lnTo>
                    <a:pt x="32900" y="80543"/>
                  </a:lnTo>
                  <a:lnTo>
                    <a:pt x="33797" y="80030"/>
                  </a:lnTo>
                  <a:lnTo>
                    <a:pt x="34618" y="79517"/>
                  </a:lnTo>
                  <a:lnTo>
                    <a:pt x="35387" y="78979"/>
                  </a:lnTo>
                  <a:lnTo>
                    <a:pt x="36131" y="78440"/>
                  </a:lnTo>
                  <a:lnTo>
                    <a:pt x="36798" y="77851"/>
                  </a:lnTo>
                  <a:lnTo>
                    <a:pt x="37413" y="77261"/>
                  </a:lnTo>
                  <a:lnTo>
                    <a:pt x="37951" y="76645"/>
                  </a:lnTo>
                  <a:lnTo>
                    <a:pt x="38464" y="76004"/>
                  </a:lnTo>
                  <a:lnTo>
                    <a:pt x="38823" y="75491"/>
                  </a:lnTo>
                  <a:lnTo>
                    <a:pt x="39157" y="74979"/>
                  </a:lnTo>
                  <a:lnTo>
                    <a:pt x="39439" y="74440"/>
                  </a:lnTo>
                  <a:lnTo>
                    <a:pt x="39695" y="73902"/>
                  </a:lnTo>
                  <a:lnTo>
                    <a:pt x="39900" y="73363"/>
                  </a:lnTo>
                  <a:lnTo>
                    <a:pt x="40105" y="72825"/>
                  </a:lnTo>
                  <a:lnTo>
                    <a:pt x="40259" y="72261"/>
                  </a:lnTo>
                  <a:lnTo>
                    <a:pt x="40362" y="71696"/>
                  </a:lnTo>
                  <a:lnTo>
                    <a:pt x="40746" y="70619"/>
                  </a:lnTo>
                  <a:lnTo>
                    <a:pt x="41105" y="69594"/>
                  </a:lnTo>
                  <a:lnTo>
                    <a:pt x="41439" y="68491"/>
                  </a:lnTo>
                  <a:lnTo>
                    <a:pt x="41772" y="67363"/>
                  </a:lnTo>
                  <a:lnTo>
                    <a:pt x="41900" y="66773"/>
                  </a:lnTo>
                  <a:lnTo>
                    <a:pt x="42029" y="66183"/>
                  </a:lnTo>
                  <a:lnTo>
                    <a:pt x="43182" y="66158"/>
                  </a:lnTo>
                  <a:lnTo>
                    <a:pt x="44336" y="66081"/>
                  </a:lnTo>
                  <a:lnTo>
                    <a:pt x="45542" y="65978"/>
                  </a:lnTo>
                  <a:lnTo>
                    <a:pt x="46747" y="65824"/>
                  </a:lnTo>
                  <a:close/>
                  <a:moveTo>
                    <a:pt x="78287" y="0"/>
                  </a:moveTo>
                  <a:lnTo>
                    <a:pt x="77595" y="51"/>
                  </a:lnTo>
                  <a:lnTo>
                    <a:pt x="76902" y="154"/>
                  </a:lnTo>
                  <a:lnTo>
                    <a:pt x="76236" y="282"/>
                  </a:lnTo>
                  <a:lnTo>
                    <a:pt x="75543" y="410"/>
                  </a:lnTo>
                  <a:lnTo>
                    <a:pt x="74902" y="616"/>
                  </a:lnTo>
                  <a:lnTo>
                    <a:pt x="74235" y="821"/>
                  </a:lnTo>
                  <a:lnTo>
                    <a:pt x="73594" y="1077"/>
                  </a:lnTo>
                  <a:lnTo>
                    <a:pt x="72979" y="1359"/>
                  </a:lnTo>
                  <a:lnTo>
                    <a:pt x="72364" y="1667"/>
                  </a:lnTo>
                  <a:lnTo>
                    <a:pt x="71748" y="2026"/>
                  </a:lnTo>
                  <a:lnTo>
                    <a:pt x="71158" y="2385"/>
                  </a:lnTo>
                  <a:lnTo>
                    <a:pt x="70594" y="2795"/>
                  </a:lnTo>
                  <a:lnTo>
                    <a:pt x="70030" y="3231"/>
                  </a:lnTo>
                  <a:lnTo>
                    <a:pt x="69517" y="3693"/>
                  </a:lnTo>
                  <a:lnTo>
                    <a:pt x="69030" y="4154"/>
                  </a:lnTo>
                  <a:lnTo>
                    <a:pt x="68569" y="4641"/>
                  </a:lnTo>
                  <a:lnTo>
                    <a:pt x="68133" y="5154"/>
                  </a:lnTo>
                  <a:lnTo>
                    <a:pt x="67722" y="5667"/>
                  </a:lnTo>
                  <a:lnTo>
                    <a:pt x="67338" y="6206"/>
                  </a:lnTo>
                  <a:lnTo>
                    <a:pt x="67004" y="6770"/>
                  </a:lnTo>
                  <a:lnTo>
                    <a:pt x="66671" y="7334"/>
                  </a:lnTo>
                  <a:lnTo>
                    <a:pt x="66389" y="7924"/>
                  </a:lnTo>
                  <a:lnTo>
                    <a:pt x="66107" y="8539"/>
                  </a:lnTo>
                  <a:lnTo>
                    <a:pt x="65876" y="9154"/>
                  </a:lnTo>
                  <a:lnTo>
                    <a:pt x="65671" y="9770"/>
                  </a:lnTo>
                  <a:lnTo>
                    <a:pt x="65491" y="10411"/>
                  </a:lnTo>
                  <a:lnTo>
                    <a:pt x="65363" y="11052"/>
                  </a:lnTo>
                  <a:lnTo>
                    <a:pt x="65235" y="11719"/>
                  </a:lnTo>
                  <a:lnTo>
                    <a:pt x="65158" y="12385"/>
                  </a:lnTo>
                  <a:lnTo>
                    <a:pt x="65107" y="13052"/>
                  </a:lnTo>
                  <a:lnTo>
                    <a:pt x="65107" y="13719"/>
                  </a:lnTo>
                  <a:lnTo>
                    <a:pt x="65132" y="14386"/>
                  </a:lnTo>
                  <a:lnTo>
                    <a:pt x="65184" y="15052"/>
                  </a:lnTo>
                  <a:lnTo>
                    <a:pt x="65261" y="15719"/>
                  </a:lnTo>
                  <a:lnTo>
                    <a:pt x="65363" y="16360"/>
                  </a:lnTo>
                  <a:lnTo>
                    <a:pt x="65517" y="17001"/>
                  </a:lnTo>
                  <a:lnTo>
                    <a:pt x="65697" y="17642"/>
                  </a:lnTo>
                  <a:lnTo>
                    <a:pt x="65902" y="18258"/>
                  </a:lnTo>
                  <a:lnTo>
                    <a:pt x="66132" y="18873"/>
                  </a:lnTo>
                  <a:lnTo>
                    <a:pt x="66415" y="19463"/>
                  </a:lnTo>
                  <a:lnTo>
                    <a:pt x="66697" y="20053"/>
                  </a:lnTo>
                  <a:lnTo>
                    <a:pt x="67030" y="20617"/>
                  </a:lnTo>
                  <a:lnTo>
                    <a:pt x="67389" y="21181"/>
                  </a:lnTo>
                  <a:lnTo>
                    <a:pt x="67774" y="21719"/>
                  </a:lnTo>
                  <a:lnTo>
                    <a:pt x="68184" y="22258"/>
                  </a:lnTo>
                  <a:lnTo>
                    <a:pt x="68620" y="22771"/>
                  </a:lnTo>
                  <a:lnTo>
                    <a:pt x="69081" y="23232"/>
                  </a:lnTo>
                  <a:lnTo>
                    <a:pt x="69543" y="23668"/>
                  </a:lnTo>
                  <a:lnTo>
                    <a:pt x="70030" y="24078"/>
                  </a:lnTo>
                  <a:lnTo>
                    <a:pt x="70517" y="24463"/>
                  </a:lnTo>
                  <a:lnTo>
                    <a:pt x="71030" y="24822"/>
                  </a:lnTo>
                  <a:lnTo>
                    <a:pt x="71569" y="25155"/>
                  </a:lnTo>
                  <a:lnTo>
                    <a:pt x="72107" y="25463"/>
                  </a:lnTo>
                  <a:lnTo>
                    <a:pt x="72671" y="25745"/>
                  </a:lnTo>
                  <a:lnTo>
                    <a:pt x="73235" y="26002"/>
                  </a:lnTo>
                  <a:lnTo>
                    <a:pt x="73825" y="26232"/>
                  </a:lnTo>
                  <a:lnTo>
                    <a:pt x="74415" y="26412"/>
                  </a:lnTo>
                  <a:lnTo>
                    <a:pt x="75030" y="26591"/>
                  </a:lnTo>
                  <a:lnTo>
                    <a:pt x="75646" y="26720"/>
                  </a:lnTo>
                  <a:lnTo>
                    <a:pt x="76261" y="26822"/>
                  </a:lnTo>
                  <a:lnTo>
                    <a:pt x="76902" y="26899"/>
                  </a:lnTo>
                  <a:lnTo>
                    <a:pt x="77543" y="26950"/>
                  </a:lnTo>
                  <a:lnTo>
                    <a:pt x="78825" y="26950"/>
                  </a:lnTo>
                  <a:lnTo>
                    <a:pt x="79467" y="26899"/>
                  </a:lnTo>
                  <a:lnTo>
                    <a:pt x="80082" y="26822"/>
                  </a:lnTo>
                  <a:lnTo>
                    <a:pt x="80697" y="26720"/>
                  </a:lnTo>
                  <a:lnTo>
                    <a:pt x="81313" y="26566"/>
                  </a:lnTo>
                  <a:lnTo>
                    <a:pt x="81928" y="26412"/>
                  </a:lnTo>
                  <a:lnTo>
                    <a:pt x="82518" y="26207"/>
                  </a:lnTo>
                  <a:lnTo>
                    <a:pt x="83108" y="25976"/>
                  </a:lnTo>
                  <a:lnTo>
                    <a:pt x="83672" y="25719"/>
                  </a:lnTo>
                  <a:lnTo>
                    <a:pt x="84236" y="25437"/>
                  </a:lnTo>
                  <a:lnTo>
                    <a:pt x="84775" y="25130"/>
                  </a:lnTo>
                  <a:lnTo>
                    <a:pt x="85313" y="24796"/>
                  </a:lnTo>
                  <a:lnTo>
                    <a:pt x="85826" y="24412"/>
                  </a:lnTo>
                  <a:lnTo>
                    <a:pt x="86339" y="24027"/>
                  </a:lnTo>
                  <a:lnTo>
                    <a:pt x="86800" y="23591"/>
                  </a:lnTo>
                  <a:lnTo>
                    <a:pt x="87262" y="23181"/>
                  </a:lnTo>
                  <a:lnTo>
                    <a:pt x="87672" y="22745"/>
                  </a:lnTo>
                  <a:lnTo>
                    <a:pt x="88057" y="22283"/>
                  </a:lnTo>
                  <a:lnTo>
                    <a:pt x="88441" y="21796"/>
                  </a:lnTo>
                  <a:lnTo>
                    <a:pt x="88775" y="21309"/>
                  </a:lnTo>
                  <a:lnTo>
                    <a:pt x="89108" y="20796"/>
                  </a:lnTo>
                  <a:lnTo>
                    <a:pt x="89390" y="20283"/>
                  </a:lnTo>
                  <a:lnTo>
                    <a:pt x="89647" y="19745"/>
                  </a:lnTo>
                  <a:lnTo>
                    <a:pt x="89903" y="19206"/>
                  </a:lnTo>
                  <a:lnTo>
                    <a:pt x="90108" y="18642"/>
                  </a:lnTo>
                  <a:lnTo>
                    <a:pt x="90288" y="18078"/>
                  </a:lnTo>
                  <a:lnTo>
                    <a:pt x="90442" y="17488"/>
                  </a:lnTo>
                  <a:lnTo>
                    <a:pt x="90570" y="16924"/>
                  </a:lnTo>
                  <a:lnTo>
                    <a:pt x="90672" y="16309"/>
                  </a:lnTo>
                  <a:lnTo>
                    <a:pt x="90749" y="15719"/>
                  </a:lnTo>
                  <a:lnTo>
                    <a:pt x="90801" y="15104"/>
                  </a:lnTo>
                  <a:lnTo>
                    <a:pt x="90801" y="14488"/>
                  </a:lnTo>
                  <a:lnTo>
                    <a:pt x="90801" y="13873"/>
                  </a:lnTo>
                  <a:lnTo>
                    <a:pt x="90749" y="13283"/>
                  </a:lnTo>
                  <a:lnTo>
                    <a:pt x="90672" y="12693"/>
                  </a:lnTo>
                  <a:lnTo>
                    <a:pt x="90570" y="12103"/>
                  </a:lnTo>
                  <a:lnTo>
                    <a:pt x="90442" y="11514"/>
                  </a:lnTo>
                  <a:lnTo>
                    <a:pt x="90288" y="10924"/>
                  </a:lnTo>
                  <a:lnTo>
                    <a:pt x="90083" y="10360"/>
                  </a:lnTo>
                  <a:lnTo>
                    <a:pt x="89877" y="9821"/>
                  </a:lnTo>
                  <a:lnTo>
                    <a:pt x="89621" y="9257"/>
                  </a:lnTo>
                  <a:lnTo>
                    <a:pt x="89365" y="8744"/>
                  </a:lnTo>
                  <a:lnTo>
                    <a:pt x="89057" y="8206"/>
                  </a:lnTo>
                  <a:lnTo>
                    <a:pt x="88723" y="7718"/>
                  </a:lnTo>
                  <a:lnTo>
                    <a:pt x="88390" y="7206"/>
                  </a:lnTo>
                  <a:lnTo>
                    <a:pt x="88005" y="6744"/>
                  </a:lnTo>
                  <a:lnTo>
                    <a:pt x="87621" y="6283"/>
                  </a:lnTo>
                  <a:lnTo>
                    <a:pt x="87185" y="5847"/>
                  </a:lnTo>
                  <a:lnTo>
                    <a:pt x="86749" y="5436"/>
                  </a:lnTo>
                  <a:lnTo>
                    <a:pt x="86313" y="5052"/>
                  </a:lnTo>
                  <a:lnTo>
                    <a:pt x="85852" y="4693"/>
                  </a:lnTo>
                  <a:lnTo>
                    <a:pt x="85364" y="4359"/>
                  </a:lnTo>
                  <a:lnTo>
                    <a:pt x="84877" y="4052"/>
                  </a:lnTo>
                  <a:lnTo>
                    <a:pt x="84364" y="3795"/>
                  </a:lnTo>
                  <a:lnTo>
                    <a:pt x="83877" y="3539"/>
                  </a:lnTo>
                  <a:lnTo>
                    <a:pt x="83339" y="3308"/>
                  </a:lnTo>
                  <a:lnTo>
                    <a:pt x="82800" y="3103"/>
                  </a:lnTo>
                  <a:lnTo>
                    <a:pt x="82262" y="2949"/>
                  </a:lnTo>
                  <a:lnTo>
                    <a:pt x="81723" y="2795"/>
                  </a:lnTo>
                  <a:lnTo>
                    <a:pt x="81185" y="2667"/>
                  </a:lnTo>
                  <a:lnTo>
                    <a:pt x="80620" y="2590"/>
                  </a:lnTo>
                  <a:lnTo>
                    <a:pt x="80056" y="2513"/>
                  </a:lnTo>
                  <a:lnTo>
                    <a:pt x="79518" y="2487"/>
                  </a:lnTo>
                  <a:lnTo>
                    <a:pt x="78954" y="2462"/>
                  </a:lnTo>
                  <a:lnTo>
                    <a:pt x="78390" y="2487"/>
                  </a:lnTo>
                  <a:lnTo>
                    <a:pt x="77825" y="2513"/>
                  </a:lnTo>
                  <a:lnTo>
                    <a:pt x="77261" y="2590"/>
                  </a:lnTo>
                  <a:lnTo>
                    <a:pt x="76697" y="2693"/>
                  </a:lnTo>
                  <a:lnTo>
                    <a:pt x="76159" y="2795"/>
                  </a:lnTo>
                  <a:lnTo>
                    <a:pt x="75620" y="2949"/>
                  </a:lnTo>
                  <a:lnTo>
                    <a:pt x="75082" y="3128"/>
                  </a:lnTo>
                  <a:lnTo>
                    <a:pt x="74543" y="3334"/>
                  </a:lnTo>
                  <a:lnTo>
                    <a:pt x="74005" y="3564"/>
                  </a:lnTo>
                  <a:lnTo>
                    <a:pt x="73492" y="3821"/>
                  </a:lnTo>
                  <a:lnTo>
                    <a:pt x="72979" y="4103"/>
                  </a:lnTo>
                  <a:lnTo>
                    <a:pt x="72492" y="4411"/>
                  </a:lnTo>
                  <a:lnTo>
                    <a:pt x="72005" y="4744"/>
                  </a:lnTo>
                  <a:lnTo>
                    <a:pt x="71543" y="5129"/>
                  </a:lnTo>
                  <a:lnTo>
                    <a:pt x="71081" y="5513"/>
                  </a:lnTo>
                  <a:lnTo>
                    <a:pt x="70671" y="5898"/>
                  </a:lnTo>
                  <a:lnTo>
                    <a:pt x="70287" y="6334"/>
                  </a:lnTo>
                  <a:lnTo>
                    <a:pt x="69928" y="6744"/>
                  </a:lnTo>
                  <a:lnTo>
                    <a:pt x="69594" y="7180"/>
                  </a:lnTo>
                  <a:lnTo>
                    <a:pt x="69261" y="7642"/>
                  </a:lnTo>
                  <a:lnTo>
                    <a:pt x="68979" y="8103"/>
                  </a:lnTo>
                  <a:lnTo>
                    <a:pt x="68722" y="8590"/>
                  </a:lnTo>
                  <a:lnTo>
                    <a:pt x="68492" y="9078"/>
                  </a:lnTo>
                  <a:lnTo>
                    <a:pt x="68261" y="9590"/>
                  </a:lnTo>
                  <a:lnTo>
                    <a:pt x="68081" y="10078"/>
                  </a:lnTo>
                  <a:lnTo>
                    <a:pt x="67902" y="10590"/>
                  </a:lnTo>
                  <a:lnTo>
                    <a:pt x="67774" y="11129"/>
                  </a:lnTo>
                  <a:lnTo>
                    <a:pt x="67671" y="11642"/>
                  </a:lnTo>
                  <a:lnTo>
                    <a:pt x="67568" y="12180"/>
                  </a:lnTo>
                  <a:lnTo>
                    <a:pt x="67517" y="12693"/>
                  </a:lnTo>
                  <a:lnTo>
                    <a:pt x="67466" y="13232"/>
                  </a:lnTo>
                  <a:lnTo>
                    <a:pt x="67466" y="13770"/>
                  </a:lnTo>
                  <a:lnTo>
                    <a:pt x="67466" y="14309"/>
                  </a:lnTo>
                  <a:lnTo>
                    <a:pt x="67517" y="14847"/>
                  </a:lnTo>
                  <a:lnTo>
                    <a:pt x="67568" y="15360"/>
                  </a:lnTo>
                  <a:lnTo>
                    <a:pt x="67671" y="15898"/>
                  </a:lnTo>
                  <a:lnTo>
                    <a:pt x="67774" y="16437"/>
                  </a:lnTo>
                  <a:lnTo>
                    <a:pt x="67927" y="16950"/>
                  </a:lnTo>
                  <a:lnTo>
                    <a:pt x="68107" y="17463"/>
                  </a:lnTo>
                  <a:lnTo>
                    <a:pt x="68286" y="17975"/>
                  </a:lnTo>
                  <a:lnTo>
                    <a:pt x="68517" y="18463"/>
                  </a:lnTo>
                  <a:lnTo>
                    <a:pt x="68748" y="18976"/>
                  </a:lnTo>
                  <a:lnTo>
                    <a:pt x="69030" y="19437"/>
                  </a:lnTo>
                  <a:lnTo>
                    <a:pt x="69312" y="19924"/>
                  </a:lnTo>
                  <a:lnTo>
                    <a:pt x="69645" y="20386"/>
                  </a:lnTo>
                  <a:lnTo>
                    <a:pt x="70004" y="20822"/>
                  </a:lnTo>
                  <a:lnTo>
                    <a:pt x="70363" y="21258"/>
                  </a:lnTo>
                  <a:lnTo>
                    <a:pt x="70722" y="21642"/>
                  </a:lnTo>
                  <a:lnTo>
                    <a:pt x="71107" y="22001"/>
                  </a:lnTo>
                  <a:lnTo>
                    <a:pt x="71517" y="22335"/>
                  </a:lnTo>
                  <a:lnTo>
                    <a:pt x="71928" y="22668"/>
                  </a:lnTo>
                  <a:lnTo>
                    <a:pt x="72338" y="22950"/>
                  </a:lnTo>
                  <a:lnTo>
                    <a:pt x="72800" y="23232"/>
                  </a:lnTo>
                  <a:lnTo>
                    <a:pt x="73235" y="23489"/>
                  </a:lnTo>
                  <a:lnTo>
                    <a:pt x="73697" y="23719"/>
                  </a:lnTo>
                  <a:lnTo>
                    <a:pt x="74184" y="23925"/>
                  </a:lnTo>
                  <a:lnTo>
                    <a:pt x="74646" y="24104"/>
                  </a:lnTo>
                  <a:lnTo>
                    <a:pt x="75159" y="24284"/>
                  </a:lnTo>
                  <a:lnTo>
                    <a:pt x="75646" y="24412"/>
                  </a:lnTo>
                  <a:lnTo>
                    <a:pt x="76159" y="24514"/>
                  </a:lnTo>
                  <a:lnTo>
                    <a:pt x="76672" y="24617"/>
                  </a:lnTo>
                  <a:lnTo>
                    <a:pt x="77210" y="24668"/>
                  </a:lnTo>
                  <a:lnTo>
                    <a:pt x="77723" y="24719"/>
                  </a:lnTo>
                  <a:lnTo>
                    <a:pt x="78774" y="24719"/>
                  </a:lnTo>
                  <a:lnTo>
                    <a:pt x="79313" y="24668"/>
                  </a:lnTo>
                  <a:lnTo>
                    <a:pt x="79826" y="24591"/>
                  </a:lnTo>
                  <a:lnTo>
                    <a:pt x="80338" y="24514"/>
                  </a:lnTo>
                  <a:lnTo>
                    <a:pt x="80851" y="24386"/>
                  </a:lnTo>
                  <a:lnTo>
                    <a:pt x="81338" y="24258"/>
                  </a:lnTo>
                  <a:lnTo>
                    <a:pt x="81826" y="24104"/>
                  </a:lnTo>
                  <a:lnTo>
                    <a:pt x="82313" y="23899"/>
                  </a:lnTo>
                  <a:lnTo>
                    <a:pt x="82774" y="23694"/>
                  </a:lnTo>
                  <a:lnTo>
                    <a:pt x="83236" y="23463"/>
                  </a:lnTo>
                  <a:lnTo>
                    <a:pt x="83698" y="23207"/>
                  </a:lnTo>
                  <a:lnTo>
                    <a:pt x="84133" y="22924"/>
                  </a:lnTo>
                  <a:lnTo>
                    <a:pt x="84569" y="22617"/>
                  </a:lnTo>
                  <a:lnTo>
                    <a:pt x="84980" y="22283"/>
                  </a:lnTo>
                  <a:lnTo>
                    <a:pt x="85364" y="21950"/>
                  </a:lnTo>
                  <a:lnTo>
                    <a:pt x="85749" y="21591"/>
                  </a:lnTo>
                  <a:lnTo>
                    <a:pt x="86082" y="21232"/>
                  </a:lnTo>
                  <a:lnTo>
                    <a:pt x="86416" y="20847"/>
                  </a:lnTo>
                  <a:lnTo>
                    <a:pt x="86723" y="20463"/>
                  </a:lnTo>
                  <a:lnTo>
                    <a:pt x="87005" y="20053"/>
                  </a:lnTo>
                  <a:lnTo>
                    <a:pt x="87262" y="19642"/>
                  </a:lnTo>
                  <a:lnTo>
                    <a:pt x="87493" y="19206"/>
                  </a:lnTo>
                  <a:lnTo>
                    <a:pt x="87723" y="18770"/>
                  </a:lnTo>
                  <a:lnTo>
                    <a:pt x="87929" y="18309"/>
                  </a:lnTo>
                  <a:lnTo>
                    <a:pt x="88108" y="17847"/>
                  </a:lnTo>
                  <a:lnTo>
                    <a:pt x="88262" y="17386"/>
                  </a:lnTo>
                  <a:lnTo>
                    <a:pt x="88390" y="16898"/>
                  </a:lnTo>
                  <a:lnTo>
                    <a:pt x="88493" y="16437"/>
                  </a:lnTo>
                  <a:lnTo>
                    <a:pt x="88570" y="15924"/>
                  </a:lnTo>
                  <a:lnTo>
                    <a:pt x="88621" y="15437"/>
                  </a:lnTo>
                  <a:lnTo>
                    <a:pt x="88672" y="14924"/>
                  </a:lnTo>
                  <a:lnTo>
                    <a:pt x="88672" y="14437"/>
                  </a:lnTo>
                  <a:lnTo>
                    <a:pt x="88672" y="13924"/>
                  </a:lnTo>
                  <a:lnTo>
                    <a:pt x="88621" y="13437"/>
                  </a:lnTo>
                  <a:lnTo>
                    <a:pt x="88570" y="12924"/>
                  </a:lnTo>
                  <a:lnTo>
                    <a:pt x="88467" y="12437"/>
                  </a:lnTo>
                  <a:lnTo>
                    <a:pt x="88364" y="11975"/>
                  </a:lnTo>
                  <a:lnTo>
                    <a:pt x="88236" y="11488"/>
                  </a:lnTo>
                  <a:lnTo>
                    <a:pt x="88082" y="11026"/>
                  </a:lnTo>
                  <a:lnTo>
                    <a:pt x="87903" y="10565"/>
                  </a:lnTo>
                  <a:lnTo>
                    <a:pt x="87698" y="10103"/>
                  </a:lnTo>
                  <a:lnTo>
                    <a:pt x="87467" y="9667"/>
                  </a:lnTo>
                  <a:lnTo>
                    <a:pt x="87236" y="9231"/>
                  </a:lnTo>
                  <a:lnTo>
                    <a:pt x="86954" y="8821"/>
                  </a:lnTo>
                  <a:lnTo>
                    <a:pt x="86672" y="8411"/>
                  </a:lnTo>
                  <a:lnTo>
                    <a:pt x="86364" y="8026"/>
                  </a:lnTo>
                  <a:lnTo>
                    <a:pt x="86031" y="7642"/>
                  </a:lnTo>
                  <a:lnTo>
                    <a:pt x="85698" y="7283"/>
                  </a:lnTo>
                  <a:lnTo>
                    <a:pt x="85364" y="6975"/>
                  </a:lnTo>
                  <a:lnTo>
                    <a:pt x="84980" y="6642"/>
                  </a:lnTo>
                  <a:lnTo>
                    <a:pt x="84621" y="6359"/>
                  </a:lnTo>
                  <a:lnTo>
                    <a:pt x="84236" y="6103"/>
                  </a:lnTo>
                  <a:lnTo>
                    <a:pt x="83826" y="5847"/>
                  </a:lnTo>
                  <a:lnTo>
                    <a:pt x="83415" y="5616"/>
                  </a:lnTo>
                  <a:lnTo>
                    <a:pt x="83005" y="5411"/>
                  </a:lnTo>
                  <a:lnTo>
                    <a:pt x="82569" y="5206"/>
                  </a:lnTo>
                  <a:lnTo>
                    <a:pt x="82133" y="5052"/>
                  </a:lnTo>
                  <a:lnTo>
                    <a:pt x="81697" y="4898"/>
                  </a:lnTo>
                  <a:lnTo>
                    <a:pt x="81236" y="4770"/>
                  </a:lnTo>
                  <a:lnTo>
                    <a:pt x="80774" y="4667"/>
                  </a:lnTo>
                  <a:lnTo>
                    <a:pt x="80287" y="4590"/>
                  </a:lnTo>
                  <a:lnTo>
                    <a:pt x="79826" y="4539"/>
                  </a:lnTo>
                  <a:lnTo>
                    <a:pt x="79338" y="4513"/>
                  </a:lnTo>
                  <a:lnTo>
                    <a:pt x="78851" y="4488"/>
                  </a:lnTo>
                  <a:lnTo>
                    <a:pt x="78390" y="4513"/>
                  </a:lnTo>
                  <a:lnTo>
                    <a:pt x="77902" y="4539"/>
                  </a:lnTo>
                  <a:lnTo>
                    <a:pt x="77441" y="4590"/>
                  </a:lnTo>
                  <a:lnTo>
                    <a:pt x="76979" y="4693"/>
                  </a:lnTo>
                  <a:lnTo>
                    <a:pt x="76518" y="4795"/>
                  </a:lnTo>
                  <a:lnTo>
                    <a:pt x="76056" y="4923"/>
                  </a:lnTo>
                  <a:lnTo>
                    <a:pt x="75620" y="5052"/>
                  </a:lnTo>
                  <a:lnTo>
                    <a:pt x="75184" y="5231"/>
                  </a:lnTo>
                  <a:lnTo>
                    <a:pt x="74748" y="5436"/>
                  </a:lnTo>
                  <a:lnTo>
                    <a:pt x="74338" y="5641"/>
                  </a:lnTo>
                  <a:lnTo>
                    <a:pt x="73928" y="5872"/>
                  </a:lnTo>
                  <a:lnTo>
                    <a:pt x="73518" y="6129"/>
                  </a:lnTo>
                  <a:lnTo>
                    <a:pt x="73133" y="6411"/>
                  </a:lnTo>
                  <a:lnTo>
                    <a:pt x="72748" y="6693"/>
                  </a:lnTo>
                  <a:lnTo>
                    <a:pt x="72389" y="7000"/>
                  </a:lnTo>
                  <a:lnTo>
                    <a:pt x="72056" y="7334"/>
                  </a:lnTo>
                  <a:lnTo>
                    <a:pt x="71723" y="7693"/>
                  </a:lnTo>
                  <a:lnTo>
                    <a:pt x="71440" y="8026"/>
                  </a:lnTo>
                  <a:lnTo>
                    <a:pt x="71158" y="8411"/>
                  </a:lnTo>
                  <a:lnTo>
                    <a:pt x="70902" y="8770"/>
                  </a:lnTo>
                  <a:lnTo>
                    <a:pt x="70646" y="9154"/>
                  </a:lnTo>
                  <a:lnTo>
                    <a:pt x="70440" y="9565"/>
                  </a:lnTo>
                  <a:lnTo>
                    <a:pt x="70235" y="9949"/>
                  </a:lnTo>
                  <a:lnTo>
                    <a:pt x="70056" y="10360"/>
                  </a:lnTo>
                  <a:lnTo>
                    <a:pt x="69902" y="10796"/>
                  </a:lnTo>
                  <a:lnTo>
                    <a:pt x="69774" y="11206"/>
                  </a:lnTo>
                  <a:lnTo>
                    <a:pt x="69645" y="11642"/>
                  </a:lnTo>
                  <a:lnTo>
                    <a:pt x="69569" y="12078"/>
                  </a:lnTo>
                  <a:lnTo>
                    <a:pt x="69492" y="12514"/>
                  </a:lnTo>
                  <a:lnTo>
                    <a:pt x="69440" y="12950"/>
                  </a:lnTo>
                  <a:lnTo>
                    <a:pt x="69415" y="13385"/>
                  </a:lnTo>
                  <a:lnTo>
                    <a:pt x="69389" y="13821"/>
                  </a:lnTo>
                  <a:lnTo>
                    <a:pt x="69415" y="14283"/>
                  </a:lnTo>
                  <a:lnTo>
                    <a:pt x="69440" y="14719"/>
                  </a:lnTo>
                  <a:lnTo>
                    <a:pt x="69492" y="15155"/>
                  </a:lnTo>
                  <a:lnTo>
                    <a:pt x="69569" y="15591"/>
                  </a:lnTo>
                  <a:lnTo>
                    <a:pt x="69671" y="16027"/>
                  </a:lnTo>
                  <a:lnTo>
                    <a:pt x="69774" y="16463"/>
                  </a:lnTo>
                  <a:lnTo>
                    <a:pt x="69928" y="16873"/>
                  </a:lnTo>
                  <a:lnTo>
                    <a:pt x="70081" y="17309"/>
                  </a:lnTo>
                  <a:lnTo>
                    <a:pt x="70261" y="17719"/>
                  </a:lnTo>
                  <a:lnTo>
                    <a:pt x="70466" y="18129"/>
                  </a:lnTo>
                  <a:lnTo>
                    <a:pt x="70697" y="18514"/>
                  </a:lnTo>
                  <a:lnTo>
                    <a:pt x="70928" y="18924"/>
                  </a:lnTo>
                  <a:lnTo>
                    <a:pt x="71210" y="19283"/>
                  </a:lnTo>
                  <a:lnTo>
                    <a:pt x="71492" y="19668"/>
                  </a:lnTo>
                  <a:lnTo>
                    <a:pt x="71799" y="20027"/>
                  </a:lnTo>
                  <a:lnTo>
                    <a:pt x="72107" y="20335"/>
                  </a:lnTo>
                  <a:lnTo>
                    <a:pt x="72415" y="20642"/>
                  </a:lnTo>
                  <a:lnTo>
                    <a:pt x="72748" y="20924"/>
                  </a:lnTo>
                  <a:lnTo>
                    <a:pt x="73082" y="21181"/>
                  </a:lnTo>
                  <a:lnTo>
                    <a:pt x="73441" y="21437"/>
                  </a:lnTo>
                  <a:lnTo>
                    <a:pt x="73800" y="21642"/>
                  </a:lnTo>
                  <a:lnTo>
                    <a:pt x="74159" y="21873"/>
                  </a:lnTo>
                  <a:lnTo>
                    <a:pt x="74543" y="22053"/>
                  </a:lnTo>
                  <a:lnTo>
                    <a:pt x="74953" y="22232"/>
                  </a:lnTo>
                  <a:lnTo>
                    <a:pt x="75338" y="22386"/>
                  </a:lnTo>
                  <a:lnTo>
                    <a:pt x="75748" y="22514"/>
                  </a:lnTo>
                  <a:lnTo>
                    <a:pt x="76159" y="22617"/>
                  </a:lnTo>
                  <a:lnTo>
                    <a:pt x="76569" y="22719"/>
                  </a:lnTo>
                  <a:lnTo>
                    <a:pt x="77005" y="22796"/>
                  </a:lnTo>
                  <a:lnTo>
                    <a:pt x="77441" y="22848"/>
                  </a:lnTo>
                  <a:lnTo>
                    <a:pt x="77877" y="22873"/>
                  </a:lnTo>
                  <a:lnTo>
                    <a:pt x="78749" y="22873"/>
                  </a:lnTo>
                  <a:lnTo>
                    <a:pt x="79184" y="22822"/>
                  </a:lnTo>
                  <a:lnTo>
                    <a:pt x="79620" y="22771"/>
                  </a:lnTo>
                  <a:lnTo>
                    <a:pt x="80031" y="22694"/>
                  </a:lnTo>
                  <a:lnTo>
                    <a:pt x="80441" y="22617"/>
                  </a:lnTo>
                  <a:lnTo>
                    <a:pt x="80851" y="22489"/>
                  </a:lnTo>
                  <a:lnTo>
                    <a:pt x="81262" y="22360"/>
                  </a:lnTo>
                  <a:lnTo>
                    <a:pt x="81672" y="22206"/>
                  </a:lnTo>
                  <a:lnTo>
                    <a:pt x="82056" y="22027"/>
                  </a:lnTo>
                  <a:lnTo>
                    <a:pt x="82441" y="21847"/>
                  </a:lnTo>
                  <a:lnTo>
                    <a:pt x="82800" y="21617"/>
                  </a:lnTo>
                  <a:lnTo>
                    <a:pt x="83159" y="21386"/>
                  </a:lnTo>
                  <a:lnTo>
                    <a:pt x="83518" y="21155"/>
                  </a:lnTo>
                  <a:lnTo>
                    <a:pt x="83851" y="20873"/>
                  </a:lnTo>
                  <a:lnTo>
                    <a:pt x="84185" y="20591"/>
                  </a:lnTo>
                  <a:lnTo>
                    <a:pt x="84492" y="20309"/>
                  </a:lnTo>
                  <a:lnTo>
                    <a:pt x="84775" y="20001"/>
                  </a:lnTo>
                  <a:lnTo>
                    <a:pt x="85057" y="19694"/>
                  </a:lnTo>
                  <a:lnTo>
                    <a:pt x="85313" y="19360"/>
                  </a:lnTo>
                  <a:lnTo>
                    <a:pt x="85544" y="19027"/>
                  </a:lnTo>
                  <a:lnTo>
                    <a:pt x="85749" y="18668"/>
                  </a:lnTo>
                  <a:lnTo>
                    <a:pt x="85954" y="18334"/>
                  </a:lnTo>
                  <a:lnTo>
                    <a:pt x="86134" y="17950"/>
                  </a:lnTo>
                  <a:lnTo>
                    <a:pt x="86287" y="17591"/>
                  </a:lnTo>
                  <a:lnTo>
                    <a:pt x="86441" y="17206"/>
                  </a:lnTo>
                  <a:lnTo>
                    <a:pt x="86570" y="16822"/>
                  </a:lnTo>
                  <a:lnTo>
                    <a:pt x="86672" y="16437"/>
                  </a:lnTo>
                  <a:lnTo>
                    <a:pt x="86775" y="16027"/>
                  </a:lnTo>
                  <a:lnTo>
                    <a:pt x="86826" y="15616"/>
                  </a:lnTo>
                  <a:lnTo>
                    <a:pt x="86877" y="15206"/>
                  </a:lnTo>
                  <a:lnTo>
                    <a:pt x="86903" y="14796"/>
                  </a:lnTo>
                  <a:lnTo>
                    <a:pt x="86928" y="14360"/>
                  </a:lnTo>
                  <a:lnTo>
                    <a:pt x="86903" y="13950"/>
                  </a:lnTo>
                  <a:lnTo>
                    <a:pt x="86877" y="13539"/>
                  </a:lnTo>
                  <a:lnTo>
                    <a:pt x="86826" y="13129"/>
                  </a:lnTo>
                  <a:lnTo>
                    <a:pt x="86749" y="12744"/>
                  </a:lnTo>
                  <a:lnTo>
                    <a:pt x="86672" y="12334"/>
                  </a:lnTo>
                  <a:lnTo>
                    <a:pt x="86570" y="11949"/>
                  </a:lnTo>
                  <a:lnTo>
                    <a:pt x="86441" y="11565"/>
                  </a:lnTo>
                  <a:lnTo>
                    <a:pt x="86287" y="11180"/>
                  </a:lnTo>
                  <a:lnTo>
                    <a:pt x="86108" y="10796"/>
                  </a:lnTo>
                  <a:lnTo>
                    <a:pt x="85928" y="10437"/>
                  </a:lnTo>
                  <a:lnTo>
                    <a:pt x="85723" y="10078"/>
                  </a:lnTo>
                  <a:lnTo>
                    <a:pt x="85518" y="9744"/>
                  </a:lnTo>
                  <a:lnTo>
                    <a:pt x="85262" y="9411"/>
                  </a:lnTo>
                  <a:lnTo>
                    <a:pt x="85005" y="9078"/>
                  </a:lnTo>
                  <a:lnTo>
                    <a:pt x="84749" y="8770"/>
                  </a:lnTo>
                  <a:lnTo>
                    <a:pt x="84467" y="8488"/>
                  </a:lnTo>
                  <a:lnTo>
                    <a:pt x="84185" y="8206"/>
                  </a:lnTo>
                  <a:lnTo>
                    <a:pt x="83877" y="7949"/>
                  </a:lnTo>
                  <a:lnTo>
                    <a:pt x="83569" y="7718"/>
                  </a:lnTo>
                  <a:lnTo>
                    <a:pt x="83236" y="7488"/>
                  </a:lnTo>
                  <a:lnTo>
                    <a:pt x="82928" y="7283"/>
                  </a:lnTo>
                  <a:lnTo>
                    <a:pt x="82569" y="7077"/>
                  </a:lnTo>
                  <a:lnTo>
                    <a:pt x="82236" y="6924"/>
                  </a:lnTo>
                  <a:lnTo>
                    <a:pt x="81877" y="6770"/>
                  </a:lnTo>
                  <a:lnTo>
                    <a:pt x="81518" y="6616"/>
                  </a:lnTo>
                  <a:lnTo>
                    <a:pt x="81133" y="6488"/>
                  </a:lnTo>
                  <a:lnTo>
                    <a:pt x="80774" y="6385"/>
                  </a:lnTo>
                  <a:lnTo>
                    <a:pt x="80390" y="6308"/>
                  </a:lnTo>
                  <a:lnTo>
                    <a:pt x="80005" y="6257"/>
                  </a:lnTo>
                  <a:lnTo>
                    <a:pt x="79595" y="6206"/>
                  </a:lnTo>
                  <a:lnTo>
                    <a:pt x="79210" y="6180"/>
                  </a:lnTo>
                  <a:lnTo>
                    <a:pt x="78800" y="6154"/>
                  </a:lnTo>
                  <a:lnTo>
                    <a:pt x="78415" y="6180"/>
                  </a:lnTo>
                  <a:lnTo>
                    <a:pt x="78031" y="6206"/>
                  </a:lnTo>
                  <a:lnTo>
                    <a:pt x="77646" y="6257"/>
                  </a:lnTo>
                  <a:lnTo>
                    <a:pt x="77261" y="6308"/>
                  </a:lnTo>
                  <a:lnTo>
                    <a:pt x="76877" y="6411"/>
                  </a:lnTo>
                  <a:lnTo>
                    <a:pt x="76492" y="6513"/>
                  </a:lnTo>
                  <a:lnTo>
                    <a:pt x="76133" y="6642"/>
                  </a:lnTo>
                  <a:lnTo>
                    <a:pt x="75774" y="6770"/>
                  </a:lnTo>
                  <a:lnTo>
                    <a:pt x="75415" y="6924"/>
                  </a:lnTo>
                  <a:lnTo>
                    <a:pt x="75056" y="7103"/>
                  </a:lnTo>
                  <a:lnTo>
                    <a:pt x="74723" y="7308"/>
                  </a:lnTo>
                  <a:lnTo>
                    <a:pt x="74389" y="7513"/>
                  </a:lnTo>
                  <a:lnTo>
                    <a:pt x="74082" y="7744"/>
                  </a:lnTo>
                  <a:lnTo>
                    <a:pt x="73774" y="7975"/>
                  </a:lnTo>
                  <a:lnTo>
                    <a:pt x="73466" y="8257"/>
                  </a:lnTo>
                  <a:lnTo>
                    <a:pt x="73184" y="8513"/>
                  </a:lnTo>
                  <a:lnTo>
                    <a:pt x="72928" y="8795"/>
                  </a:lnTo>
                  <a:lnTo>
                    <a:pt x="72671" y="9103"/>
                  </a:lnTo>
                  <a:lnTo>
                    <a:pt x="72441" y="9385"/>
                  </a:lnTo>
                  <a:lnTo>
                    <a:pt x="72235" y="9693"/>
                  </a:lnTo>
                  <a:lnTo>
                    <a:pt x="72030" y="10026"/>
                  </a:lnTo>
                  <a:lnTo>
                    <a:pt x="71851" y="10360"/>
                  </a:lnTo>
                  <a:lnTo>
                    <a:pt x="71671" y="10693"/>
                  </a:lnTo>
                  <a:lnTo>
                    <a:pt x="71543" y="11026"/>
                  </a:lnTo>
                  <a:lnTo>
                    <a:pt x="71415" y="11360"/>
                  </a:lnTo>
                  <a:lnTo>
                    <a:pt x="71287" y="11719"/>
                  </a:lnTo>
                  <a:lnTo>
                    <a:pt x="71210" y="12078"/>
                  </a:lnTo>
                  <a:lnTo>
                    <a:pt x="71133" y="12437"/>
                  </a:lnTo>
                  <a:lnTo>
                    <a:pt x="71056" y="12796"/>
                  </a:lnTo>
                  <a:lnTo>
                    <a:pt x="71030" y="13155"/>
                  </a:lnTo>
                  <a:lnTo>
                    <a:pt x="71005" y="13514"/>
                  </a:lnTo>
                  <a:lnTo>
                    <a:pt x="70979" y="13873"/>
                  </a:lnTo>
                  <a:lnTo>
                    <a:pt x="71005" y="14257"/>
                  </a:lnTo>
                  <a:lnTo>
                    <a:pt x="71030" y="14616"/>
                  </a:lnTo>
                  <a:lnTo>
                    <a:pt x="71056" y="14975"/>
                  </a:lnTo>
                  <a:lnTo>
                    <a:pt x="71133" y="15334"/>
                  </a:lnTo>
                  <a:lnTo>
                    <a:pt x="71210" y="15693"/>
                  </a:lnTo>
                  <a:lnTo>
                    <a:pt x="71312" y="16052"/>
                  </a:lnTo>
                  <a:lnTo>
                    <a:pt x="71415" y="16411"/>
                  </a:lnTo>
                  <a:lnTo>
                    <a:pt x="71543" y="16745"/>
                  </a:lnTo>
                  <a:lnTo>
                    <a:pt x="71697" y="17104"/>
                  </a:lnTo>
                  <a:lnTo>
                    <a:pt x="71876" y="17437"/>
                  </a:lnTo>
                  <a:lnTo>
                    <a:pt x="72056" y="17770"/>
                  </a:lnTo>
                  <a:lnTo>
                    <a:pt x="72261" y="18078"/>
                  </a:lnTo>
                  <a:lnTo>
                    <a:pt x="72466" y="18386"/>
                  </a:lnTo>
                  <a:lnTo>
                    <a:pt x="72723" y="18693"/>
                  </a:lnTo>
                  <a:lnTo>
                    <a:pt x="72979" y="19001"/>
                  </a:lnTo>
                  <a:lnTo>
                    <a:pt x="73235" y="19258"/>
                  </a:lnTo>
                  <a:lnTo>
                    <a:pt x="73492" y="19514"/>
                  </a:lnTo>
                  <a:lnTo>
                    <a:pt x="73774" y="19745"/>
                  </a:lnTo>
                  <a:lnTo>
                    <a:pt x="74056" y="19976"/>
                  </a:lnTo>
                  <a:lnTo>
                    <a:pt x="74364" y="20181"/>
                  </a:lnTo>
                  <a:lnTo>
                    <a:pt x="74671" y="20360"/>
                  </a:lnTo>
                  <a:lnTo>
                    <a:pt x="74979" y="20540"/>
                  </a:lnTo>
                  <a:lnTo>
                    <a:pt x="75287" y="20694"/>
                  </a:lnTo>
                  <a:lnTo>
                    <a:pt x="75620" y="20847"/>
                  </a:lnTo>
                  <a:lnTo>
                    <a:pt x="75954" y="20950"/>
                  </a:lnTo>
                  <a:lnTo>
                    <a:pt x="76287" y="21078"/>
                  </a:lnTo>
                  <a:lnTo>
                    <a:pt x="76620" y="21155"/>
                  </a:lnTo>
                  <a:lnTo>
                    <a:pt x="76954" y="21232"/>
                  </a:lnTo>
                  <a:lnTo>
                    <a:pt x="77313" y="21283"/>
                  </a:lnTo>
                  <a:lnTo>
                    <a:pt x="77646" y="21335"/>
                  </a:lnTo>
                  <a:lnTo>
                    <a:pt x="78005" y="21360"/>
                  </a:lnTo>
                  <a:lnTo>
                    <a:pt x="78697" y="21360"/>
                  </a:lnTo>
                  <a:lnTo>
                    <a:pt x="79056" y="21335"/>
                  </a:lnTo>
                  <a:lnTo>
                    <a:pt x="79390" y="21283"/>
                  </a:lnTo>
                  <a:lnTo>
                    <a:pt x="79723" y="21232"/>
                  </a:lnTo>
                  <a:lnTo>
                    <a:pt x="80082" y="21155"/>
                  </a:lnTo>
                  <a:lnTo>
                    <a:pt x="80415" y="21053"/>
                  </a:lnTo>
                  <a:lnTo>
                    <a:pt x="80749" y="20950"/>
                  </a:lnTo>
                  <a:lnTo>
                    <a:pt x="81082" y="20822"/>
                  </a:lnTo>
                  <a:lnTo>
                    <a:pt x="81415" y="20668"/>
                  </a:lnTo>
                  <a:lnTo>
                    <a:pt x="81723" y="20514"/>
                  </a:lnTo>
                  <a:lnTo>
                    <a:pt x="82056" y="20335"/>
                  </a:lnTo>
                  <a:lnTo>
                    <a:pt x="82339" y="20155"/>
                  </a:lnTo>
                  <a:lnTo>
                    <a:pt x="82646" y="19950"/>
                  </a:lnTo>
                  <a:lnTo>
                    <a:pt x="82928" y="19719"/>
                  </a:lnTo>
                  <a:lnTo>
                    <a:pt x="83210" y="19463"/>
                  </a:lnTo>
                  <a:lnTo>
                    <a:pt x="83467" y="19232"/>
                  </a:lnTo>
                  <a:lnTo>
                    <a:pt x="83698" y="18976"/>
                  </a:lnTo>
                  <a:lnTo>
                    <a:pt x="83928" y="18719"/>
                  </a:lnTo>
                  <a:lnTo>
                    <a:pt x="84133" y="18463"/>
                  </a:lnTo>
                  <a:lnTo>
                    <a:pt x="84339" y="18181"/>
                  </a:lnTo>
                  <a:lnTo>
                    <a:pt x="84518" y="17899"/>
                  </a:lnTo>
                  <a:lnTo>
                    <a:pt x="84672" y="17591"/>
                  </a:lnTo>
                  <a:lnTo>
                    <a:pt x="84826" y="17309"/>
                  </a:lnTo>
                  <a:lnTo>
                    <a:pt x="84954" y="16975"/>
                  </a:lnTo>
                  <a:lnTo>
                    <a:pt x="85082" y="16668"/>
                  </a:lnTo>
                  <a:lnTo>
                    <a:pt x="85185" y="16360"/>
                  </a:lnTo>
                  <a:lnTo>
                    <a:pt x="85287" y="16027"/>
                  </a:lnTo>
                  <a:lnTo>
                    <a:pt x="85339" y="15693"/>
                  </a:lnTo>
                  <a:lnTo>
                    <a:pt x="85416" y="15360"/>
                  </a:lnTo>
                  <a:lnTo>
                    <a:pt x="85441" y="15027"/>
                  </a:lnTo>
                  <a:lnTo>
                    <a:pt x="85467" y="14668"/>
                  </a:lnTo>
                  <a:lnTo>
                    <a:pt x="85493" y="14334"/>
                  </a:lnTo>
                  <a:lnTo>
                    <a:pt x="85467" y="13975"/>
                  </a:lnTo>
                  <a:lnTo>
                    <a:pt x="85441" y="13642"/>
                  </a:lnTo>
                  <a:lnTo>
                    <a:pt x="85390" y="13309"/>
                  </a:lnTo>
                  <a:lnTo>
                    <a:pt x="85339" y="12975"/>
                  </a:lnTo>
                  <a:lnTo>
                    <a:pt x="85262" y="12642"/>
                  </a:lnTo>
                  <a:lnTo>
                    <a:pt x="85185" y="12308"/>
                  </a:lnTo>
                  <a:lnTo>
                    <a:pt x="85082" y="12001"/>
                  </a:lnTo>
                  <a:lnTo>
                    <a:pt x="84954" y="11693"/>
                  </a:lnTo>
                  <a:lnTo>
                    <a:pt x="84800" y="11385"/>
                  </a:lnTo>
                  <a:lnTo>
                    <a:pt x="84646" y="11078"/>
                  </a:lnTo>
                  <a:lnTo>
                    <a:pt x="84492" y="10796"/>
                  </a:lnTo>
                  <a:lnTo>
                    <a:pt x="84313" y="10488"/>
                  </a:lnTo>
                  <a:lnTo>
                    <a:pt x="84108" y="10231"/>
                  </a:lnTo>
                  <a:lnTo>
                    <a:pt x="83903" y="9949"/>
                  </a:lnTo>
                  <a:lnTo>
                    <a:pt x="83672" y="9693"/>
                  </a:lnTo>
                  <a:lnTo>
                    <a:pt x="83441" y="9462"/>
                  </a:lnTo>
                  <a:lnTo>
                    <a:pt x="83210" y="9231"/>
                  </a:lnTo>
                  <a:lnTo>
                    <a:pt x="82954" y="9026"/>
                  </a:lnTo>
                  <a:lnTo>
                    <a:pt x="82697" y="8821"/>
                  </a:lnTo>
                  <a:lnTo>
                    <a:pt x="82441" y="8642"/>
                  </a:lnTo>
                  <a:lnTo>
                    <a:pt x="82159" y="8462"/>
                  </a:lnTo>
                  <a:lnTo>
                    <a:pt x="81877" y="8308"/>
                  </a:lnTo>
                  <a:lnTo>
                    <a:pt x="81595" y="8154"/>
                  </a:lnTo>
                  <a:lnTo>
                    <a:pt x="81313" y="8026"/>
                  </a:lnTo>
                  <a:lnTo>
                    <a:pt x="81005" y="7924"/>
                  </a:lnTo>
                  <a:lnTo>
                    <a:pt x="80697" y="7821"/>
                  </a:lnTo>
                  <a:lnTo>
                    <a:pt x="80390" y="7718"/>
                  </a:lnTo>
                  <a:lnTo>
                    <a:pt x="80082" y="7667"/>
                  </a:lnTo>
                  <a:lnTo>
                    <a:pt x="79749" y="7616"/>
                  </a:lnTo>
                  <a:lnTo>
                    <a:pt x="79415" y="7565"/>
                  </a:lnTo>
                  <a:lnTo>
                    <a:pt x="79108" y="7539"/>
                  </a:lnTo>
                  <a:lnTo>
                    <a:pt x="78441" y="7539"/>
                  </a:lnTo>
                  <a:lnTo>
                    <a:pt x="78108" y="7565"/>
                  </a:lnTo>
                  <a:lnTo>
                    <a:pt x="77800" y="7616"/>
                  </a:lnTo>
                  <a:lnTo>
                    <a:pt x="77466" y="7667"/>
                  </a:lnTo>
                  <a:lnTo>
                    <a:pt x="77159" y="7744"/>
                  </a:lnTo>
                  <a:lnTo>
                    <a:pt x="76851" y="7821"/>
                  </a:lnTo>
                  <a:lnTo>
                    <a:pt x="76543" y="7924"/>
                  </a:lnTo>
                  <a:lnTo>
                    <a:pt x="76261" y="8052"/>
                  </a:lnTo>
                  <a:lnTo>
                    <a:pt x="75954" y="8180"/>
                  </a:lnTo>
                  <a:lnTo>
                    <a:pt x="75671" y="8308"/>
                  </a:lnTo>
                  <a:lnTo>
                    <a:pt x="75389" y="8488"/>
                  </a:lnTo>
                  <a:lnTo>
                    <a:pt x="75107" y="8667"/>
                  </a:lnTo>
                  <a:lnTo>
                    <a:pt x="74851" y="8847"/>
                  </a:lnTo>
                  <a:lnTo>
                    <a:pt x="74594" y="9052"/>
                  </a:lnTo>
                  <a:lnTo>
                    <a:pt x="74338" y="9257"/>
                  </a:lnTo>
                  <a:lnTo>
                    <a:pt x="73902" y="9719"/>
                  </a:lnTo>
                  <a:lnTo>
                    <a:pt x="73518" y="10180"/>
                  </a:lnTo>
                  <a:lnTo>
                    <a:pt x="73184" y="10693"/>
                  </a:lnTo>
                  <a:lnTo>
                    <a:pt x="72876" y="11232"/>
                  </a:lnTo>
                  <a:lnTo>
                    <a:pt x="72646" y="11796"/>
                  </a:lnTo>
                  <a:lnTo>
                    <a:pt x="72466" y="12385"/>
                  </a:lnTo>
                  <a:lnTo>
                    <a:pt x="72364" y="13001"/>
                  </a:lnTo>
                  <a:lnTo>
                    <a:pt x="72287" y="13616"/>
                  </a:lnTo>
                  <a:lnTo>
                    <a:pt x="72312" y="14257"/>
                  </a:lnTo>
                  <a:lnTo>
                    <a:pt x="72364" y="14873"/>
                  </a:lnTo>
                  <a:lnTo>
                    <a:pt x="72492" y="15463"/>
                  </a:lnTo>
                  <a:lnTo>
                    <a:pt x="72671" y="16052"/>
                  </a:lnTo>
                  <a:lnTo>
                    <a:pt x="72902" y="16616"/>
                  </a:lnTo>
                  <a:lnTo>
                    <a:pt x="73184" y="17155"/>
                  </a:lnTo>
                  <a:lnTo>
                    <a:pt x="73543" y="17668"/>
                  </a:lnTo>
                  <a:lnTo>
                    <a:pt x="73928" y="18155"/>
                  </a:lnTo>
                  <a:lnTo>
                    <a:pt x="74159" y="18386"/>
                  </a:lnTo>
                  <a:lnTo>
                    <a:pt x="74364" y="18591"/>
                  </a:lnTo>
                  <a:lnTo>
                    <a:pt x="74851" y="18976"/>
                  </a:lnTo>
                  <a:lnTo>
                    <a:pt x="75338" y="19283"/>
                  </a:lnTo>
                  <a:lnTo>
                    <a:pt x="75851" y="19565"/>
                  </a:lnTo>
                  <a:lnTo>
                    <a:pt x="76389" y="19770"/>
                  </a:lnTo>
                  <a:lnTo>
                    <a:pt x="76954" y="19950"/>
                  </a:lnTo>
                  <a:lnTo>
                    <a:pt x="77518" y="20053"/>
                  </a:lnTo>
                  <a:lnTo>
                    <a:pt x="78108" y="20104"/>
                  </a:lnTo>
                  <a:lnTo>
                    <a:pt x="78672" y="20104"/>
                  </a:lnTo>
                  <a:lnTo>
                    <a:pt x="79261" y="20053"/>
                  </a:lnTo>
                  <a:lnTo>
                    <a:pt x="79826" y="19950"/>
                  </a:lnTo>
                  <a:lnTo>
                    <a:pt x="80390" y="19770"/>
                  </a:lnTo>
                  <a:lnTo>
                    <a:pt x="80928" y="19540"/>
                  </a:lnTo>
                  <a:lnTo>
                    <a:pt x="81441" y="19283"/>
                  </a:lnTo>
                  <a:lnTo>
                    <a:pt x="81954" y="18950"/>
                  </a:lnTo>
                  <a:lnTo>
                    <a:pt x="82185" y="18745"/>
                  </a:lnTo>
                  <a:lnTo>
                    <a:pt x="82415" y="18540"/>
                  </a:lnTo>
                  <a:lnTo>
                    <a:pt x="82826" y="18155"/>
                  </a:lnTo>
                  <a:lnTo>
                    <a:pt x="83185" y="17719"/>
                  </a:lnTo>
                  <a:lnTo>
                    <a:pt x="83492" y="17232"/>
                  </a:lnTo>
                  <a:lnTo>
                    <a:pt x="83749" y="16745"/>
                  </a:lnTo>
                  <a:lnTo>
                    <a:pt x="83954" y="16232"/>
                  </a:lnTo>
                  <a:lnTo>
                    <a:pt x="84133" y="15693"/>
                  </a:lnTo>
                  <a:lnTo>
                    <a:pt x="84236" y="15155"/>
                  </a:lnTo>
                  <a:lnTo>
                    <a:pt x="84287" y="14565"/>
                  </a:lnTo>
                  <a:lnTo>
                    <a:pt x="84287" y="14001"/>
                  </a:lnTo>
                  <a:lnTo>
                    <a:pt x="84236" y="13437"/>
                  </a:lnTo>
                  <a:lnTo>
                    <a:pt x="84108" y="12898"/>
                  </a:lnTo>
                  <a:lnTo>
                    <a:pt x="83954" y="12360"/>
                  </a:lnTo>
                  <a:lnTo>
                    <a:pt x="83749" y="11847"/>
                  </a:lnTo>
                  <a:lnTo>
                    <a:pt x="83467" y="11360"/>
                  </a:lnTo>
                  <a:lnTo>
                    <a:pt x="83159" y="10898"/>
                  </a:lnTo>
                  <a:lnTo>
                    <a:pt x="82800" y="10462"/>
                  </a:lnTo>
                  <a:lnTo>
                    <a:pt x="82415" y="10078"/>
                  </a:lnTo>
                  <a:lnTo>
                    <a:pt x="82005" y="9719"/>
                  </a:lnTo>
                  <a:lnTo>
                    <a:pt x="81544" y="9437"/>
                  </a:lnTo>
                  <a:lnTo>
                    <a:pt x="81082" y="9180"/>
                  </a:lnTo>
                  <a:lnTo>
                    <a:pt x="80595" y="8975"/>
                  </a:lnTo>
                  <a:lnTo>
                    <a:pt x="80082" y="8821"/>
                  </a:lnTo>
                  <a:lnTo>
                    <a:pt x="79543" y="8719"/>
                  </a:lnTo>
                  <a:lnTo>
                    <a:pt x="79005" y="8667"/>
                  </a:lnTo>
                  <a:lnTo>
                    <a:pt x="78466" y="8667"/>
                  </a:lnTo>
                  <a:lnTo>
                    <a:pt x="77928" y="8719"/>
                  </a:lnTo>
                  <a:lnTo>
                    <a:pt x="77415" y="8847"/>
                  </a:lnTo>
                  <a:lnTo>
                    <a:pt x="76902" y="9001"/>
                  </a:lnTo>
                  <a:lnTo>
                    <a:pt x="76415" y="9206"/>
                  </a:lnTo>
                  <a:lnTo>
                    <a:pt x="75928" y="9462"/>
                  </a:lnTo>
                  <a:lnTo>
                    <a:pt x="75492" y="9744"/>
                  </a:lnTo>
                  <a:lnTo>
                    <a:pt x="75082" y="10103"/>
                  </a:lnTo>
                  <a:lnTo>
                    <a:pt x="74697" y="10488"/>
                  </a:lnTo>
                  <a:lnTo>
                    <a:pt x="74364" y="10873"/>
                  </a:lnTo>
                  <a:lnTo>
                    <a:pt x="74082" y="11308"/>
                  </a:lnTo>
                  <a:lnTo>
                    <a:pt x="73851" y="11770"/>
                  </a:lnTo>
                  <a:lnTo>
                    <a:pt x="73671" y="12232"/>
                  </a:lnTo>
                  <a:lnTo>
                    <a:pt x="73518" y="12719"/>
                  </a:lnTo>
                  <a:lnTo>
                    <a:pt x="73415" y="13206"/>
                  </a:lnTo>
                  <a:lnTo>
                    <a:pt x="73389" y="13719"/>
                  </a:lnTo>
                  <a:lnTo>
                    <a:pt x="73389" y="14206"/>
                  </a:lnTo>
                  <a:lnTo>
                    <a:pt x="73415" y="14719"/>
                  </a:lnTo>
                  <a:lnTo>
                    <a:pt x="73518" y="15206"/>
                  </a:lnTo>
                  <a:lnTo>
                    <a:pt x="73671" y="15693"/>
                  </a:lnTo>
                  <a:lnTo>
                    <a:pt x="73851" y="16155"/>
                  </a:lnTo>
                  <a:lnTo>
                    <a:pt x="74107" y="16616"/>
                  </a:lnTo>
                  <a:lnTo>
                    <a:pt x="74389" y="17052"/>
                  </a:lnTo>
                  <a:lnTo>
                    <a:pt x="74723" y="17463"/>
                  </a:lnTo>
                  <a:lnTo>
                    <a:pt x="75082" y="17822"/>
                  </a:lnTo>
                  <a:lnTo>
                    <a:pt x="75492" y="18129"/>
                  </a:lnTo>
                  <a:lnTo>
                    <a:pt x="75902" y="18411"/>
                  </a:lnTo>
                  <a:lnTo>
                    <a:pt x="76338" y="18642"/>
                  </a:lnTo>
                  <a:lnTo>
                    <a:pt x="76774" y="18822"/>
                  </a:lnTo>
                  <a:lnTo>
                    <a:pt x="77236" y="18950"/>
                  </a:lnTo>
                  <a:lnTo>
                    <a:pt x="77697" y="19027"/>
                  </a:lnTo>
                  <a:lnTo>
                    <a:pt x="78184" y="19078"/>
                  </a:lnTo>
                  <a:lnTo>
                    <a:pt x="78672" y="19078"/>
                  </a:lnTo>
                  <a:lnTo>
                    <a:pt x="79133" y="19027"/>
                  </a:lnTo>
                  <a:lnTo>
                    <a:pt x="79620" y="18950"/>
                  </a:lnTo>
                  <a:lnTo>
                    <a:pt x="80082" y="18796"/>
                  </a:lnTo>
                  <a:lnTo>
                    <a:pt x="80518" y="18617"/>
                  </a:lnTo>
                  <a:lnTo>
                    <a:pt x="80954" y="18386"/>
                  </a:lnTo>
                  <a:lnTo>
                    <a:pt x="81364" y="18104"/>
                  </a:lnTo>
                  <a:lnTo>
                    <a:pt x="81774" y="17796"/>
                  </a:lnTo>
                  <a:lnTo>
                    <a:pt x="82108" y="17437"/>
                  </a:lnTo>
                  <a:lnTo>
                    <a:pt x="82415" y="17078"/>
                  </a:lnTo>
                  <a:lnTo>
                    <a:pt x="82672" y="16693"/>
                  </a:lnTo>
                  <a:lnTo>
                    <a:pt x="82877" y="16257"/>
                  </a:lnTo>
                  <a:lnTo>
                    <a:pt x="83056" y="15847"/>
                  </a:lnTo>
                  <a:lnTo>
                    <a:pt x="83185" y="15411"/>
                  </a:lnTo>
                  <a:lnTo>
                    <a:pt x="83262" y="14950"/>
                  </a:lnTo>
                  <a:lnTo>
                    <a:pt x="83313" y="14488"/>
                  </a:lnTo>
                  <a:lnTo>
                    <a:pt x="83313" y="14052"/>
                  </a:lnTo>
                  <a:lnTo>
                    <a:pt x="83262" y="13591"/>
                  </a:lnTo>
                  <a:lnTo>
                    <a:pt x="83185" y="13129"/>
                  </a:lnTo>
                  <a:lnTo>
                    <a:pt x="83031" y="12693"/>
                  </a:lnTo>
                  <a:lnTo>
                    <a:pt x="82877" y="12257"/>
                  </a:lnTo>
                  <a:lnTo>
                    <a:pt x="82646" y="11847"/>
                  </a:lnTo>
                  <a:lnTo>
                    <a:pt x="82390" y="11462"/>
                  </a:lnTo>
                  <a:lnTo>
                    <a:pt x="82082" y="11078"/>
                  </a:lnTo>
                  <a:lnTo>
                    <a:pt x="81749" y="10744"/>
                  </a:lnTo>
                  <a:lnTo>
                    <a:pt x="81390" y="10462"/>
                  </a:lnTo>
                  <a:lnTo>
                    <a:pt x="81005" y="10231"/>
                  </a:lnTo>
                  <a:lnTo>
                    <a:pt x="80620" y="10026"/>
                  </a:lnTo>
                  <a:lnTo>
                    <a:pt x="80210" y="9847"/>
                  </a:lnTo>
                  <a:lnTo>
                    <a:pt x="79800" y="9719"/>
                  </a:lnTo>
                  <a:lnTo>
                    <a:pt x="79364" y="9642"/>
                  </a:lnTo>
                  <a:lnTo>
                    <a:pt x="78928" y="9616"/>
                  </a:lnTo>
                  <a:lnTo>
                    <a:pt x="78492" y="9616"/>
                  </a:lnTo>
                  <a:lnTo>
                    <a:pt x="78056" y="9642"/>
                  </a:lnTo>
                  <a:lnTo>
                    <a:pt x="77620" y="9744"/>
                  </a:lnTo>
                  <a:lnTo>
                    <a:pt x="77210" y="9847"/>
                  </a:lnTo>
                  <a:lnTo>
                    <a:pt x="76800" y="10026"/>
                  </a:lnTo>
                  <a:lnTo>
                    <a:pt x="76415" y="10231"/>
                  </a:lnTo>
                  <a:lnTo>
                    <a:pt x="76030" y="10488"/>
                  </a:lnTo>
                  <a:lnTo>
                    <a:pt x="75671" y="10796"/>
                  </a:lnTo>
                  <a:lnTo>
                    <a:pt x="75364" y="11103"/>
                  </a:lnTo>
                  <a:lnTo>
                    <a:pt x="75082" y="11437"/>
                  </a:lnTo>
                  <a:lnTo>
                    <a:pt x="74851" y="11796"/>
                  </a:lnTo>
                  <a:lnTo>
                    <a:pt x="74646" y="12180"/>
                  </a:lnTo>
                  <a:lnTo>
                    <a:pt x="74492" y="12565"/>
                  </a:lnTo>
                  <a:lnTo>
                    <a:pt x="74389" y="12950"/>
                  </a:lnTo>
                  <a:lnTo>
                    <a:pt x="74312" y="13360"/>
                  </a:lnTo>
                  <a:lnTo>
                    <a:pt x="74261" y="13796"/>
                  </a:lnTo>
                  <a:lnTo>
                    <a:pt x="74261" y="14206"/>
                  </a:lnTo>
                  <a:lnTo>
                    <a:pt x="74312" y="14616"/>
                  </a:lnTo>
                  <a:lnTo>
                    <a:pt x="74389" y="15027"/>
                  </a:lnTo>
                  <a:lnTo>
                    <a:pt x="74492" y="15437"/>
                  </a:lnTo>
                  <a:lnTo>
                    <a:pt x="74671" y="15821"/>
                  </a:lnTo>
                  <a:lnTo>
                    <a:pt x="74877" y="16206"/>
                  </a:lnTo>
                  <a:lnTo>
                    <a:pt x="75107" y="16565"/>
                  </a:lnTo>
                  <a:lnTo>
                    <a:pt x="75389" y="16898"/>
                  </a:lnTo>
                  <a:lnTo>
                    <a:pt x="75697" y="17206"/>
                  </a:lnTo>
                  <a:lnTo>
                    <a:pt x="76005" y="17463"/>
                  </a:lnTo>
                  <a:lnTo>
                    <a:pt x="76364" y="17668"/>
                  </a:lnTo>
                  <a:lnTo>
                    <a:pt x="76697" y="17873"/>
                  </a:lnTo>
                  <a:lnTo>
                    <a:pt x="77082" y="18027"/>
                  </a:lnTo>
                  <a:lnTo>
                    <a:pt x="77466" y="18129"/>
                  </a:lnTo>
                  <a:lnTo>
                    <a:pt x="77851" y="18206"/>
                  </a:lnTo>
                  <a:lnTo>
                    <a:pt x="78261" y="18232"/>
                  </a:lnTo>
                  <a:lnTo>
                    <a:pt x="78646" y="18232"/>
                  </a:lnTo>
                  <a:lnTo>
                    <a:pt x="79031" y="18206"/>
                  </a:lnTo>
                  <a:lnTo>
                    <a:pt x="79441" y="18129"/>
                  </a:lnTo>
                  <a:lnTo>
                    <a:pt x="79826" y="18001"/>
                  </a:lnTo>
                  <a:lnTo>
                    <a:pt x="80185" y="17847"/>
                  </a:lnTo>
                  <a:lnTo>
                    <a:pt x="80544" y="17668"/>
                  </a:lnTo>
                  <a:lnTo>
                    <a:pt x="80903" y="17437"/>
                  </a:lnTo>
                  <a:lnTo>
                    <a:pt x="81236" y="17155"/>
                  </a:lnTo>
                  <a:lnTo>
                    <a:pt x="81518" y="16873"/>
                  </a:lnTo>
                  <a:lnTo>
                    <a:pt x="81749" y="16565"/>
                  </a:lnTo>
                  <a:lnTo>
                    <a:pt x="81980" y="16257"/>
                  </a:lnTo>
                  <a:lnTo>
                    <a:pt x="82159" y="15898"/>
                  </a:lnTo>
                  <a:lnTo>
                    <a:pt x="82287" y="15539"/>
                  </a:lnTo>
                  <a:lnTo>
                    <a:pt x="82390" y="15180"/>
                  </a:lnTo>
                  <a:lnTo>
                    <a:pt x="82467" y="14821"/>
                  </a:lnTo>
                  <a:lnTo>
                    <a:pt x="82492" y="14437"/>
                  </a:lnTo>
                  <a:lnTo>
                    <a:pt x="82492" y="14052"/>
                  </a:lnTo>
                  <a:lnTo>
                    <a:pt x="82467" y="13668"/>
                  </a:lnTo>
                  <a:lnTo>
                    <a:pt x="82390" y="13309"/>
                  </a:lnTo>
                  <a:lnTo>
                    <a:pt x="82287" y="12924"/>
                  </a:lnTo>
                  <a:lnTo>
                    <a:pt x="82133" y="12591"/>
                  </a:lnTo>
                  <a:lnTo>
                    <a:pt x="81954" y="12232"/>
                  </a:lnTo>
                  <a:lnTo>
                    <a:pt x="81749" y="11898"/>
                  </a:lnTo>
                  <a:lnTo>
                    <a:pt x="81492" y="11590"/>
                  </a:lnTo>
                  <a:lnTo>
                    <a:pt x="81210" y="11334"/>
                  </a:lnTo>
                  <a:lnTo>
                    <a:pt x="80928" y="11103"/>
                  </a:lnTo>
                  <a:lnTo>
                    <a:pt x="80620" y="10898"/>
                  </a:lnTo>
                  <a:lnTo>
                    <a:pt x="80287" y="10719"/>
                  </a:lnTo>
                  <a:lnTo>
                    <a:pt x="79954" y="10590"/>
                  </a:lnTo>
                  <a:lnTo>
                    <a:pt x="79595" y="10488"/>
                  </a:lnTo>
                  <a:lnTo>
                    <a:pt x="79236" y="10411"/>
                  </a:lnTo>
                  <a:lnTo>
                    <a:pt x="78877" y="10360"/>
                  </a:lnTo>
                  <a:lnTo>
                    <a:pt x="78492" y="10360"/>
                  </a:lnTo>
                  <a:lnTo>
                    <a:pt x="78133" y="10411"/>
                  </a:lnTo>
                  <a:lnTo>
                    <a:pt x="77774" y="10488"/>
                  </a:lnTo>
                  <a:lnTo>
                    <a:pt x="77415" y="10590"/>
                  </a:lnTo>
                  <a:lnTo>
                    <a:pt x="77082" y="10719"/>
                  </a:lnTo>
                  <a:lnTo>
                    <a:pt x="76748" y="10898"/>
                  </a:lnTo>
                  <a:lnTo>
                    <a:pt x="76441" y="11103"/>
                  </a:lnTo>
                  <a:lnTo>
                    <a:pt x="76159" y="11360"/>
                  </a:lnTo>
                  <a:lnTo>
                    <a:pt x="76107" y="11411"/>
                  </a:lnTo>
                  <a:lnTo>
                    <a:pt x="76082" y="11488"/>
                  </a:lnTo>
                  <a:lnTo>
                    <a:pt x="76107" y="11565"/>
                  </a:lnTo>
                  <a:lnTo>
                    <a:pt x="76133" y="11642"/>
                  </a:lnTo>
                  <a:lnTo>
                    <a:pt x="76210" y="11693"/>
                  </a:lnTo>
                  <a:lnTo>
                    <a:pt x="76287" y="11719"/>
                  </a:lnTo>
                  <a:lnTo>
                    <a:pt x="76364" y="11693"/>
                  </a:lnTo>
                  <a:lnTo>
                    <a:pt x="76441" y="11642"/>
                  </a:lnTo>
                  <a:lnTo>
                    <a:pt x="76697" y="11437"/>
                  </a:lnTo>
                  <a:lnTo>
                    <a:pt x="76979" y="11257"/>
                  </a:lnTo>
                  <a:lnTo>
                    <a:pt x="77261" y="11103"/>
                  </a:lnTo>
                  <a:lnTo>
                    <a:pt x="77569" y="10975"/>
                  </a:lnTo>
                  <a:lnTo>
                    <a:pt x="77877" y="10873"/>
                  </a:lnTo>
                  <a:lnTo>
                    <a:pt x="78184" y="10821"/>
                  </a:lnTo>
                  <a:lnTo>
                    <a:pt x="78518" y="10770"/>
                  </a:lnTo>
                  <a:lnTo>
                    <a:pt x="78851" y="10770"/>
                  </a:lnTo>
                  <a:lnTo>
                    <a:pt x="79184" y="10821"/>
                  </a:lnTo>
                  <a:lnTo>
                    <a:pt x="79518" y="10873"/>
                  </a:lnTo>
                  <a:lnTo>
                    <a:pt x="79826" y="10975"/>
                  </a:lnTo>
                  <a:lnTo>
                    <a:pt x="80133" y="11103"/>
                  </a:lnTo>
                  <a:lnTo>
                    <a:pt x="80415" y="11257"/>
                  </a:lnTo>
                  <a:lnTo>
                    <a:pt x="80697" y="11437"/>
                  </a:lnTo>
                  <a:lnTo>
                    <a:pt x="80928" y="11642"/>
                  </a:lnTo>
                  <a:lnTo>
                    <a:pt x="81185" y="11873"/>
                  </a:lnTo>
                  <a:lnTo>
                    <a:pt x="81415" y="12155"/>
                  </a:lnTo>
                  <a:lnTo>
                    <a:pt x="81595" y="12437"/>
                  </a:lnTo>
                  <a:lnTo>
                    <a:pt x="81774" y="12744"/>
                  </a:lnTo>
                  <a:lnTo>
                    <a:pt x="81903" y="13078"/>
                  </a:lnTo>
                  <a:lnTo>
                    <a:pt x="82005" y="13411"/>
                  </a:lnTo>
                  <a:lnTo>
                    <a:pt x="82056" y="13744"/>
                  </a:lnTo>
                  <a:lnTo>
                    <a:pt x="82082" y="14078"/>
                  </a:lnTo>
                  <a:lnTo>
                    <a:pt x="82082" y="14411"/>
                  </a:lnTo>
                  <a:lnTo>
                    <a:pt x="82056" y="14745"/>
                  </a:lnTo>
                  <a:lnTo>
                    <a:pt x="82005" y="15078"/>
                  </a:lnTo>
                  <a:lnTo>
                    <a:pt x="81903" y="15411"/>
                  </a:lnTo>
                  <a:lnTo>
                    <a:pt x="81774" y="15745"/>
                  </a:lnTo>
                  <a:lnTo>
                    <a:pt x="81621" y="16027"/>
                  </a:lnTo>
                  <a:lnTo>
                    <a:pt x="81415" y="16334"/>
                  </a:lnTo>
                  <a:lnTo>
                    <a:pt x="81210" y="16616"/>
                  </a:lnTo>
                  <a:lnTo>
                    <a:pt x="80954" y="16873"/>
                  </a:lnTo>
                  <a:lnTo>
                    <a:pt x="80646" y="17104"/>
                  </a:lnTo>
                  <a:lnTo>
                    <a:pt x="80338" y="17309"/>
                  </a:lnTo>
                  <a:lnTo>
                    <a:pt x="80005" y="17488"/>
                  </a:lnTo>
                  <a:lnTo>
                    <a:pt x="79672" y="17616"/>
                  </a:lnTo>
                  <a:lnTo>
                    <a:pt x="79338" y="17719"/>
                  </a:lnTo>
                  <a:lnTo>
                    <a:pt x="78979" y="17796"/>
                  </a:lnTo>
                  <a:lnTo>
                    <a:pt x="78620" y="17822"/>
                  </a:lnTo>
                  <a:lnTo>
                    <a:pt x="78261" y="17822"/>
                  </a:lnTo>
                  <a:lnTo>
                    <a:pt x="77902" y="17796"/>
                  </a:lnTo>
                  <a:lnTo>
                    <a:pt x="77569" y="17719"/>
                  </a:lnTo>
                  <a:lnTo>
                    <a:pt x="77210" y="17616"/>
                  </a:lnTo>
                  <a:lnTo>
                    <a:pt x="76877" y="17488"/>
                  </a:lnTo>
                  <a:lnTo>
                    <a:pt x="76569" y="17334"/>
                  </a:lnTo>
                  <a:lnTo>
                    <a:pt x="76261" y="17129"/>
                  </a:lnTo>
                  <a:lnTo>
                    <a:pt x="75954" y="16898"/>
                  </a:lnTo>
                  <a:lnTo>
                    <a:pt x="75697" y="16616"/>
                  </a:lnTo>
                  <a:lnTo>
                    <a:pt x="75441" y="16309"/>
                  </a:lnTo>
                  <a:lnTo>
                    <a:pt x="75210" y="15975"/>
                  </a:lnTo>
                  <a:lnTo>
                    <a:pt x="75030" y="15642"/>
                  </a:lnTo>
                  <a:lnTo>
                    <a:pt x="74902" y="15283"/>
                  </a:lnTo>
                  <a:lnTo>
                    <a:pt x="74774" y="14924"/>
                  </a:lnTo>
                  <a:lnTo>
                    <a:pt x="74723" y="14565"/>
                  </a:lnTo>
                  <a:lnTo>
                    <a:pt x="74671" y="14180"/>
                  </a:lnTo>
                  <a:lnTo>
                    <a:pt x="74671" y="13796"/>
                  </a:lnTo>
                  <a:lnTo>
                    <a:pt x="74697" y="13437"/>
                  </a:lnTo>
                  <a:lnTo>
                    <a:pt x="74774" y="13052"/>
                  </a:lnTo>
                  <a:lnTo>
                    <a:pt x="74877" y="12693"/>
                  </a:lnTo>
                  <a:lnTo>
                    <a:pt x="75030" y="12334"/>
                  </a:lnTo>
                  <a:lnTo>
                    <a:pt x="75210" y="12001"/>
                  </a:lnTo>
                  <a:lnTo>
                    <a:pt x="75415" y="11667"/>
                  </a:lnTo>
                  <a:lnTo>
                    <a:pt x="75671" y="11360"/>
                  </a:lnTo>
                  <a:lnTo>
                    <a:pt x="75954" y="11078"/>
                  </a:lnTo>
                  <a:lnTo>
                    <a:pt x="76261" y="10821"/>
                  </a:lnTo>
                  <a:lnTo>
                    <a:pt x="76620" y="10590"/>
                  </a:lnTo>
                  <a:lnTo>
                    <a:pt x="76979" y="10411"/>
                  </a:lnTo>
                  <a:lnTo>
                    <a:pt x="77338" y="10257"/>
                  </a:lnTo>
                  <a:lnTo>
                    <a:pt x="77723" y="10129"/>
                  </a:lnTo>
                  <a:lnTo>
                    <a:pt x="78133" y="10052"/>
                  </a:lnTo>
                  <a:lnTo>
                    <a:pt x="78518" y="10026"/>
                  </a:lnTo>
                  <a:lnTo>
                    <a:pt x="78902" y="10026"/>
                  </a:lnTo>
                  <a:lnTo>
                    <a:pt x="79313" y="10052"/>
                  </a:lnTo>
                  <a:lnTo>
                    <a:pt x="79697" y="10129"/>
                  </a:lnTo>
                  <a:lnTo>
                    <a:pt x="80082" y="10231"/>
                  </a:lnTo>
                  <a:lnTo>
                    <a:pt x="80441" y="10385"/>
                  </a:lnTo>
                  <a:lnTo>
                    <a:pt x="80800" y="10565"/>
                  </a:lnTo>
                  <a:lnTo>
                    <a:pt x="81159" y="10796"/>
                  </a:lnTo>
                  <a:lnTo>
                    <a:pt x="81467" y="11052"/>
                  </a:lnTo>
                  <a:lnTo>
                    <a:pt x="81774" y="11360"/>
                  </a:lnTo>
                  <a:lnTo>
                    <a:pt x="82056" y="11693"/>
                  </a:lnTo>
                  <a:lnTo>
                    <a:pt x="82287" y="12052"/>
                  </a:lnTo>
                  <a:lnTo>
                    <a:pt x="82492" y="12437"/>
                  </a:lnTo>
                  <a:lnTo>
                    <a:pt x="82646" y="12821"/>
                  </a:lnTo>
                  <a:lnTo>
                    <a:pt x="82774" y="13232"/>
                  </a:lnTo>
                  <a:lnTo>
                    <a:pt x="82851" y="13642"/>
                  </a:lnTo>
                  <a:lnTo>
                    <a:pt x="82903" y="14052"/>
                  </a:lnTo>
                  <a:lnTo>
                    <a:pt x="82903" y="14488"/>
                  </a:lnTo>
                  <a:lnTo>
                    <a:pt x="82851" y="14898"/>
                  </a:lnTo>
                  <a:lnTo>
                    <a:pt x="82774" y="15309"/>
                  </a:lnTo>
                  <a:lnTo>
                    <a:pt x="82672" y="15719"/>
                  </a:lnTo>
                  <a:lnTo>
                    <a:pt x="82492" y="16104"/>
                  </a:lnTo>
                  <a:lnTo>
                    <a:pt x="82313" y="16463"/>
                  </a:lnTo>
                  <a:lnTo>
                    <a:pt x="82082" y="16822"/>
                  </a:lnTo>
                  <a:lnTo>
                    <a:pt x="81800" y="17181"/>
                  </a:lnTo>
                  <a:lnTo>
                    <a:pt x="81492" y="17488"/>
                  </a:lnTo>
                  <a:lnTo>
                    <a:pt x="81133" y="17796"/>
                  </a:lnTo>
                  <a:lnTo>
                    <a:pt x="80749" y="18027"/>
                  </a:lnTo>
                  <a:lnTo>
                    <a:pt x="80338" y="18258"/>
                  </a:lnTo>
                  <a:lnTo>
                    <a:pt x="79928" y="18411"/>
                  </a:lnTo>
                  <a:lnTo>
                    <a:pt x="79518" y="18540"/>
                  </a:lnTo>
                  <a:lnTo>
                    <a:pt x="79082" y="18642"/>
                  </a:lnTo>
                  <a:lnTo>
                    <a:pt x="78646" y="18668"/>
                  </a:lnTo>
                  <a:lnTo>
                    <a:pt x="78210" y="18668"/>
                  </a:lnTo>
                  <a:lnTo>
                    <a:pt x="77774" y="18642"/>
                  </a:lnTo>
                  <a:lnTo>
                    <a:pt x="77338" y="18540"/>
                  </a:lnTo>
                  <a:lnTo>
                    <a:pt x="76902" y="18437"/>
                  </a:lnTo>
                  <a:lnTo>
                    <a:pt x="76492" y="18258"/>
                  </a:lnTo>
                  <a:lnTo>
                    <a:pt x="76107" y="18052"/>
                  </a:lnTo>
                  <a:lnTo>
                    <a:pt x="75723" y="17796"/>
                  </a:lnTo>
                  <a:lnTo>
                    <a:pt x="75364" y="17514"/>
                  </a:lnTo>
                  <a:lnTo>
                    <a:pt x="75030" y="17181"/>
                  </a:lnTo>
                  <a:lnTo>
                    <a:pt x="74723" y="16822"/>
                  </a:lnTo>
                  <a:lnTo>
                    <a:pt x="74466" y="16411"/>
                  </a:lnTo>
                  <a:lnTo>
                    <a:pt x="74235" y="16001"/>
                  </a:lnTo>
                  <a:lnTo>
                    <a:pt x="74056" y="15565"/>
                  </a:lnTo>
                  <a:lnTo>
                    <a:pt x="73928" y="15104"/>
                  </a:lnTo>
                  <a:lnTo>
                    <a:pt x="73825" y="14642"/>
                  </a:lnTo>
                  <a:lnTo>
                    <a:pt x="73800" y="14180"/>
                  </a:lnTo>
                  <a:lnTo>
                    <a:pt x="73800" y="13719"/>
                  </a:lnTo>
                  <a:lnTo>
                    <a:pt x="73825" y="13283"/>
                  </a:lnTo>
                  <a:lnTo>
                    <a:pt x="73928" y="12821"/>
                  </a:lnTo>
                  <a:lnTo>
                    <a:pt x="74056" y="12360"/>
                  </a:lnTo>
                  <a:lnTo>
                    <a:pt x="74210" y="11949"/>
                  </a:lnTo>
                  <a:lnTo>
                    <a:pt x="74441" y="11514"/>
                  </a:lnTo>
                  <a:lnTo>
                    <a:pt x="74697" y="11129"/>
                  </a:lnTo>
                  <a:lnTo>
                    <a:pt x="75005" y="10744"/>
                  </a:lnTo>
                  <a:lnTo>
                    <a:pt x="75338" y="10411"/>
                  </a:lnTo>
                  <a:lnTo>
                    <a:pt x="75748" y="10078"/>
                  </a:lnTo>
                  <a:lnTo>
                    <a:pt x="76159" y="9796"/>
                  </a:lnTo>
                  <a:lnTo>
                    <a:pt x="76569" y="9565"/>
                  </a:lnTo>
                  <a:lnTo>
                    <a:pt x="77031" y="9385"/>
                  </a:lnTo>
                  <a:lnTo>
                    <a:pt x="77518" y="9231"/>
                  </a:lnTo>
                  <a:lnTo>
                    <a:pt x="77979" y="9129"/>
                  </a:lnTo>
                  <a:lnTo>
                    <a:pt x="78492" y="9078"/>
                  </a:lnTo>
                  <a:lnTo>
                    <a:pt x="78979" y="9078"/>
                  </a:lnTo>
                  <a:lnTo>
                    <a:pt x="79492" y="9129"/>
                  </a:lnTo>
                  <a:lnTo>
                    <a:pt x="79979" y="9231"/>
                  </a:lnTo>
                  <a:lnTo>
                    <a:pt x="80441" y="9360"/>
                  </a:lnTo>
                  <a:lnTo>
                    <a:pt x="80903" y="9565"/>
                  </a:lnTo>
                  <a:lnTo>
                    <a:pt x="81338" y="9796"/>
                  </a:lnTo>
                  <a:lnTo>
                    <a:pt x="81749" y="10052"/>
                  </a:lnTo>
                  <a:lnTo>
                    <a:pt x="82133" y="10385"/>
                  </a:lnTo>
                  <a:lnTo>
                    <a:pt x="82492" y="10719"/>
                  </a:lnTo>
                  <a:lnTo>
                    <a:pt x="82826" y="11129"/>
                  </a:lnTo>
                  <a:lnTo>
                    <a:pt x="83133" y="11565"/>
                  </a:lnTo>
                  <a:lnTo>
                    <a:pt x="83364" y="12026"/>
                  </a:lnTo>
                  <a:lnTo>
                    <a:pt x="83569" y="12514"/>
                  </a:lnTo>
                  <a:lnTo>
                    <a:pt x="83723" y="13001"/>
                  </a:lnTo>
                  <a:lnTo>
                    <a:pt x="83826" y="13514"/>
                  </a:lnTo>
                  <a:lnTo>
                    <a:pt x="83877" y="14027"/>
                  </a:lnTo>
                  <a:lnTo>
                    <a:pt x="83877" y="14565"/>
                  </a:lnTo>
                  <a:lnTo>
                    <a:pt x="83826" y="15078"/>
                  </a:lnTo>
                  <a:lnTo>
                    <a:pt x="83723" y="15591"/>
                  </a:lnTo>
                  <a:lnTo>
                    <a:pt x="83569" y="16104"/>
                  </a:lnTo>
                  <a:lnTo>
                    <a:pt x="83390" y="16565"/>
                  </a:lnTo>
                  <a:lnTo>
                    <a:pt x="83133" y="17027"/>
                  </a:lnTo>
                  <a:lnTo>
                    <a:pt x="82851" y="17463"/>
                  </a:lnTo>
                  <a:lnTo>
                    <a:pt x="82518" y="17873"/>
                  </a:lnTo>
                  <a:lnTo>
                    <a:pt x="82133" y="18232"/>
                  </a:lnTo>
                  <a:lnTo>
                    <a:pt x="81697" y="18617"/>
                  </a:lnTo>
                  <a:lnTo>
                    <a:pt x="81236" y="18924"/>
                  </a:lnTo>
                  <a:lnTo>
                    <a:pt x="80749" y="19181"/>
                  </a:lnTo>
                  <a:lnTo>
                    <a:pt x="80236" y="19386"/>
                  </a:lnTo>
                  <a:lnTo>
                    <a:pt x="79723" y="19540"/>
                  </a:lnTo>
                  <a:lnTo>
                    <a:pt x="79184" y="19642"/>
                  </a:lnTo>
                  <a:lnTo>
                    <a:pt x="78646" y="19694"/>
                  </a:lnTo>
                  <a:lnTo>
                    <a:pt x="78108" y="19694"/>
                  </a:lnTo>
                  <a:lnTo>
                    <a:pt x="77595" y="19642"/>
                  </a:lnTo>
                  <a:lnTo>
                    <a:pt x="77056" y="19540"/>
                  </a:lnTo>
                  <a:lnTo>
                    <a:pt x="76543" y="19386"/>
                  </a:lnTo>
                  <a:lnTo>
                    <a:pt x="76030" y="19181"/>
                  </a:lnTo>
                  <a:lnTo>
                    <a:pt x="75543" y="18950"/>
                  </a:lnTo>
                  <a:lnTo>
                    <a:pt x="75082" y="18642"/>
                  </a:lnTo>
                  <a:lnTo>
                    <a:pt x="74646" y="18283"/>
                  </a:lnTo>
                  <a:lnTo>
                    <a:pt x="74235" y="17873"/>
                  </a:lnTo>
                  <a:lnTo>
                    <a:pt x="73876" y="17437"/>
                  </a:lnTo>
                  <a:lnTo>
                    <a:pt x="73543" y="16950"/>
                  </a:lnTo>
                  <a:lnTo>
                    <a:pt x="73261" y="16437"/>
                  </a:lnTo>
                  <a:lnTo>
                    <a:pt x="73056" y="15924"/>
                  </a:lnTo>
                  <a:lnTo>
                    <a:pt x="72876" y="15360"/>
                  </a:lnTo>
                  <a:lnTo>
                    <a:pt x="72774" y="14796"/>
                  </a:lnTo>
                  <a:lnTo>
                    <a:pt x="72723" y="14232"/>
                  </a:lnTo>
                  <a:lnTo>
                    <a:pt x="72697" y="13642"/>
                  </a:lnTo>
                  <a:lnTo>
                    <a:pt x="72774" y="13052"/>
                  </a:lnTo>
                  <a:lnTo>
                    <a:pt x="72876" y="12488"/>
                  </a:lnTo>
                  <a:lnTo>
                    <a:pt x="73030" y="11949"/>
                  </a:lnTo>
                  <a:lnTo>
                    <a:pt x="73261" y="11411"/>
                  </a:lnTo>
                  <a:lnTo>
                    <a:pt x="73518" y="10898"/>
                  </a:lnTo>
                  <a:lnTo>
                    <a:pt x="73851" y="10437"/>
                  </a:lnTo>
                  <a:lnTo>
                    <a:pt x="74210" y="9975"/>
                  </a:lnTo>
                  <a:lnTo>
                    <a:pt x="74620" y="9565"/>
                  </a:lnTo>
                  <a:lnTo>
                    <a:pt x="75107" y="9180"/>
                  </a:lnTo>
                  <a:lnTo>
                    <a:pt x="75595" y="8821"/>
                  </a:lnTo>
                  <a:lnTo>
                    <a:pt x="76133" y="8539"/>
                  </a:lnTo>
                  <a:lnTo>
                    <a:pt x="76697" y="8308"/>
                  </a:lnTo>
                  <a:lnTo>
                    <a:pt x="77261" y="8129"/>
                  </a:lnTo>
                  <a:lnTo>
                    <a:pt x="77851" y="8026"/>
                  </a:lnTo>
                  <a:lnTo>
                    <a:pt x="78466" y="7949"/>
                  </a:lnTo>
                  <a:lnTo>
                    <a:pt x="79082" y="7949"/>
                  </a:lnTo>
                  <a:lnTo>
                    <a:pt x="79697" y="8026"/>
                  </a:lnTo>
                  <a:lnTo>
                    <a:pt x="80287" y="8129"/>
                  </a:lnTo>
                  <a:lnTo>
                    <a:pt x="80877" y="8308"/>
                  </a:lnTo>
                  <a:lnTo>
                    <a:pt x="81415" y="8539"/>
                  </a:lnTo>
                  <a:lnTo>
                    <a:pt x="81954" y="8821"/>
                  </a:lnTo>
                  <a:lnTo>
                    <a:pt x="82467" y="9154"/>
                  </a:lnTo>
                  <a:lnTo>
                    <a:pt x="82928" y="9539"/>
                  </a:lnTo>
                  <a:lnTo>
                    <a:pt x="83364" y="9975"/>
                  </a:lnTo>
                  <a:lnTo>
                    <a:pt x="83569" y="10206"/>
                  </a:lnTo>
                  <a:lnTo>
                    <a:pt x="83774" y="10462"/>
                  </a:lnTo>
                  <a:lnTo>
                    <a:pt x="83980" y="10719"/>
                  </a:lnTo>
                  <a:lnTo>
                    <a:pt x="84133" y="11001"/>
                  </a:lnTo>
                  <a:lnTo>
                    <a:pt x="84287" y="11283"/>
                  </a:lnTo>
                  <a:lnTo>
                    <a:pt x="84441" y="11565"/>
                  </a:lnTo>
                  <a:lnTo>
                    <a:pt x="84569" y="11847"/>
                  </a:lnTo>
                  <a:lnTo>
                    <a:pt x="84672" y="12129"/>
                  </a:lnTo>
                  <a:lnTo>
                    <a:pt x="84775" y="12437"/>
                  </a:lnTo>
                  <a:lnTo>
                    <a:pt x="84877" y="12744"/>
                  </a:lnTo>
                  <a:lnTo>
                    <a:pt x="84928" y="13052"/>
                  </a:lnTo>
                  <a:lnTo>
                    <a:pt x="85005" y="13360"/>
                  </a:lnTo>
                  <a:lnTo>
                    <a:pt x="85031" y="13693"/>
                  </a:lnTo>
                  <a:lnTo>
                    <a:pt x="85057" y="14001"/>
                  </a:lnTo>
                  <a:lnTo>
                    <a:pt x="85057" y="14334"/>
                  </a:lnTo>
                  <a:lnTo>
                    <a:pt x="85057" y="14642"/>
                  </a:lnTo>
                  <a:lnTo>
                    <a:pt x="85031" y="14975"/>
                  </a:lnTo>
                  <a:lnTo>
                    <a:pt x="85005" y="15309"/>
                  </a:lnTo>
                  <a:lnTo>
                    <a:pt x="84954" y="15616"/>
                  </a:lnTo>
                  <a:lnTo>
                    <a:pt x="84877" y="15924"/>
                  </a:lnTo>
                  <a:lnTo>
                    <a:pt x="84800" y="16232"/>
                  </a:lnTo>
                  <a:lnTo>
                    <a:pt x="84698" y="16539"/>
                  </a:lnTo>
                  <a:lnTo>
                    <a:pt x="84595" y="16822"/>
                  </a:lnTo>
                  <a:lnTo>
                    <a:pt x="84467" y="17129"/>
                  </a:lnTo>
                  <a:lnTo>
                    <a:pt x="84313" y="17411"/>
                  </a:lnTo>
                  <a:lnTo>
                    <a:pt x="84159" y="17693"/>
                  </a:lnTo>
                  <a:lnTo>
                    <a:pt x="83980" y="17950"/>
                  </a:lnTo>
                  <a:lnTo>
                    <a:pt x="83800" y="18206"/>
                  </a:lnTo>
                  <a:lnTo>
                    <a:pt x="83621" y="18463"/>
                  </a:lnTo>
                  <a:lnTo>
                    <a:pt x="83390" y="18693"/>
                  </a:lnTo>
                  <a:lnTo>
                    <a:pt x="83185" y="18950"/>
                  </a:lnTo>
                  <a:lnTo>
                    <a:pt x="82954" y="19155"/>
                  </a:lnTo>
                  <a:lnTo>
                    <a:pt x="82672" y="19386"/>
                  </a:lnTo>
                  <a:lnTo>
                    <a:pt x="82415" y="19617"/>
                  </a:lnTo>
                  <a:lnTo>
                    <a:pt x="82133" y="19796"/>
                  </a:lnTo>
                  <a:lnTo>
                    <a:pt x="81826" y="20001"/>
                  </a:lnTo>
                  <a:lnTo>
                    <a:pt x="81544" y="20155"/>
                  </a:lnTo>
                  <a:lnTo>
                    <a:pt x="81236" y="20309"/>
                  </a:lnTo>
                  <a:lnTo>
                    <a:pt x="80928" y="20437"/>
                  </a:lnTo>
                  <a:lnTo>
                    <a:pt x="80620" y="20565"/>
                  </a:lnTo>
                  <a:lnTo>
                    <a:pt x="80287" y="20668"/>
                  </a:lnTo>
                  <a:lnTo>
                    <a:pt x="79979" y="20745"/>
                  </a:lnTo>
                  <a:lnTo>
                    <a:pt x="79646" y="20822"/>
                  </a:lnTo>
                  <a:lnTo>
                    <a:pt x="79338" y="20873"/>
                  </a:lnTo>
                  <a:lnTo>
                    <a:pt x="79005" y="20924"/>
                  </a:lnTo>
                  <a:lnTo>
                    <a:pt x="78672" y="20950"/>
                  </a:lnTo>
                  <a:lnTo>
                    <a:pt x="78005" y="20950"/>
                  </a:lnTo>
                  <a:lnTo>
                    <a:pt x="77697" y="20924"/>
                  </a:lnTo>
                  <a:lnTo>
                    <a:pt x="77364" y="20873"/>
                  </a:lnTo>
                  <a:lnTo>
                    <a:pt x="77031" y="20822"/>
                  </a:lnTo>
                  <a:lnTo>
                    <a:pt x="76723" y="20745"/>
                  </a:lnTo>
                  <a:lnTo>
                    <a:pt x="76389" y="20668"/>
                  </a:lnTo>
                  <a:lnTo>
                    <a:pt x="76082" y="20565"/>
                  </a:lnTo>
                  <a:lnTo>
                    <a:pt x="75774" y="20463"/>
                  </a:lnTo>
                  <a:lnTo>
                    <a:pt x="75466" y="20335"/>
                  </a:lnTo>
                  <a:lnTo>
                    <a:pt x="75159" y="20181"/>
                  </a:lnTo>
                  <a:lnTo>
                    <a:pt x="74877" y="20027"/>
                  </a:lnTo>
                  <a:lnTo>
                    <a:pt x="74594" y="19847"/>
                  </a:lnTo>
                  <a:lnTo>
                    <a:pt x="74312" y="19642"/>
                  </a:lnTo>
                  <a:lnTo>
                    <a:pt x="74030" y="19437"/>
                  </a:lnTo>
                  <a:lnTo>
                    <a:pt x="73774" y="19206"/>
                  </a:lnTo>
                  <a:lnTo>
                    <a:pt x="73518" y="18976"/>
                  </a:lnTo>
                  <a:lnTo>
                    <a:pt x="73287" y="18719"/>
                  </a:lnTo>
                  <a:lnTo>
                    <a:pt x="73030" y="18437"/>
                  </a:lnTo>
                  <a:lnTo>
                    <a:pt x="72800" y="18155"/>
                  </a:lnTo>
                  <a:lnTo>
                    <a:pt x="72594" y="17847"/>
                  </a:lnTo>
                  <a:lnTo>
                    <a:pt x="72415" y="17540"/>
                  </a:lnTo>
                  <a:lnTo>
                    <a:pt x="72235" y="17232"/>
                  </a:lnTo>
                  <a:lnTo>
                    <a:pt x="72082" y="16924"/>
                  </a:lnTo>
                  <a:lnTo>
                    <a:pt x="71928" y="16591"/>
                  </a:lnTo>
                  <a:lnTo>
                    <a:pt x="71799" y="16257"/>
                  </a:lnTo>
                  <a:lnTo>
                    <a:pt x="71697" y="15950"/>
                  </a:lnTo>
                  <a:lnTo>
                    <a:pt x="71594" y="15591"/>
                  </a:lnTo>
                  <a:lnTo>
                    <a:pt x="71543" y="15257"/>
                  </a:lnTo>
                  <a:lnTo>
                    <a:pt x="71466" y="14924"/>
                  </a:lnTo>
                  <a:lnTo>
                    <a:pt x="71440" y="14565"/>
                  </a:lnTo>
                  <a:lnTo>
                    <a:pt x="71415" y="14232"/>
                  </a:lnTo>
                  <a:lnTo>
                    <a:pt x="71389" y="13873"/>
                  </a:lnTo>
                  <a:lnTo>
                    <a:pt x="71415" y="13539"/>
                  </a:lnTo>
                  <a:lnTo>
                    <a:pt x="71440" y="13206"/>
                  </a:lnTo>
                  <a:lnTo>
                    <a:pt x="71466" y="12847"/>
                  </a:lnTo>
                  <a:lnTo>
                    <a:pt x="71517" y="12514"/>
                  </a:lnTo>
                  <a:lnTo>
                    <a:pt x="71594" y="12180"/>
                  </a:lnTo>
                  <a:lnTo>
                    <a:pt x="71697" y="11847"/>
                  </a:lnTo>
                  <a:lnTo>
                    <a:pt x="71799" y="11514"/>
                  </a:lnTo>
                  <a:lnTo>
                    <a:pt x="71928" y="11180"/>
                  </a:lnTo>
                  <a:lnTo>
                    <a:pt x="72056" y="10847"/>
                  </a:lnTo>
                  <a:lnTo>
                    <a:pt x="72210" y="10539"/>
                  </a:lnTo>
                  <a:lnTo>
                    <a:pt x="72389" y="10231"/>
                  </a:lnTo>
                  <a:lnTo>
                    <a:pt x="72569" y="9924"/>
                  </a:lnTo>
                  <a:lnTo>
                    <a:pt x="72774" y="9642"/>
                  </a:lnTo>
                  <a:lnTo>
                    <a:pt x="72979" y="9360"/>
                  </a:lnTo>
                  <a:lnTo>
                    <a:pt x="73235" y="9078"/>
                  </a:lnTo>
                  <a:lnTo>
                    <a:pt x="73466" y="8795"/>
                  </a:lnTo>
                  <a:lnTo>
                    <a:pt x="73748" y="8539"/>
                  </a:lnTo>
                  <a:lnTo>
                    <a:pt x="74030" y="8308"/>
                  </a:lnTo>
                  <a:lnTo>
                    <a:pt x="74312" y="8077"/>
                  </a:lnTo>
                  <a:lnTo>
                    <a:pt x="74620" y="7847"/>
                  </a:lnTo>
                  <a:lnTo>
                    <a:pt x="74928" y="7667"/>
                  </a:lnTo>
                  <a:lnTo>
                    <a:pt x="75261" y="7462"/>
                  </a:lnTo>
                  <a:lnTo>
                    <a:pt x="75595" y="7308"/>
                  </a:lnTo>
                  <a:lnTo>
                    <a:pt x="75928" y="7154"/>
                  </a:lnTo>
                  <a:lnTo>
                    <a:pt x="76261" y="7026"/>
                  </a:lnTo>
                  <a:lnTo>
                    <a:pt x="76620" y="6898"/>
                  </a:lnTo>
                  <a:lnTo>
                    <a:pt x="76979" y="6795"/>
                  </a:lnTo>
                  <a:lnTo>
                    <a:pt x="77338" y="6718"/>
                  </a:lnTo>
                  <a:lnTo>
                    <a:pt x="77697" y="6667"/>
                  </a:lnTo>
                  <a:lnTo>
                    <a:pt x="78056" y="6616"/>
                  </a:lnTo>
                  <a:lnTo>
                    <a:pt x="78441" y="6590"/>
                  </a:lnTo>
                  <a:lnTo>
                    <a:pt x="78800" y="6565"/>
                  </a:lnTo>
                  <a:lnTo>
                    <a:pt x="79184" y="6590"/>
                  </a:lnTo>
                  <a:lnTo>
                    <a:pt x="79569" y="6616"/>
                  </a:lnTo>
                  <a:lnTo>
                    <a:pt x="79928" y="6642"/>
                  </a:lnTo>
                  <a:lnTo>
                    <a:pt x="80313" y="6718"/>
                  </a:lnTo>
                  <a:lnTo>
                    <a:pt x="80672" y="6795"/>
                  </a:lnTo>
                  <a:lnTo>
                    <a:pt x="81031" y="6898"/>
                  </a:lnTo>
                  <a:lnTo>
                    <a:pt x="81390" y="7000"/>
                  </a:lnTo>
                  <a:lnTo>
                    <a:pt x="81723" y="7129"/>
                  </a:lnTo>
                  <a:lnTo>
                    <a:pt x="82056" y="7283"/>
                  </a:lnTo>
                  <a:lnTo>
                    <a:pt x="82390" y="7462"/>
                  </a:lnTo>
                  <a:lnTo>
                    <a:pt x="82697" y="7642"/>
                  </a:lnTo>
                  <a:lnTo>
                    <a:pt x="83031" y="7821"/>
                  </a:lnTo>
                  <a:lnTo>
                    <a:pt x="83313" y="8052"/>
                  </a:lnTo>
                  <a:lnTo>
                    <a:pt x="83621" y="8257"/>
                  </a:lnTo>
                  <a:lnTo>
                    <a:pt x="83903" y="8513"/>
                  </a:lnTo>
                  <a:lnTo>
                    <a:pt x="84185" y="8770"/>
                  </a:lnTo>
                  <a:lnTo>
                    <a:pt x="84441" y="9052"/>
                  </a:lnTo>
                  <a:lnTo>
                    <a:pt x="84698" y="9334"/>
                  </a:lnTo>
                  <a:lnTo>
                    <a:pt x="84928" y="9642"/>
                  </a:lnTo>
                  <a:lnTo>
                    <a:pt x="85159" y="9975"/>
                  </a:lnTo>
                  <a:lnTo>
                    <a:pt x="85364" y="10308"/>
                  </a:lnTo>
                  <a:lnTo>
                    <a:pt x="85569" y="10642"/>
                  </a:lnTo>
                  <a:lnTo>
                    <a:pt x="85749" y="10975"/>
                  </a:lnTo>
                  <a:lnTo>
                    <a:pt x="85903" y="11334"/>
                  </a:lnTo>
                  <a:lnTo>
                    <a:pt x="86031" y="11693"/>
                  </a:lnTo>
                  <a:lnTo>
                    <a:pt x="86159" y="12078"/>
                  </a:lnTo>
                  <a:lnTo>
                    <a:pt x="86262" y="12437"/>
                  </a:lnTo>
                  <a:lnTo>
                    <a:pt x="86364" y="12821"/>
                  </a:lnTo>
                  <a:lnTo>
                    <a:pt x="86416" y="13206"/>
                  </a:lnTo>
                  <a:lnTo>
                    <a:pt x="86467" y="13591"/>
                  </a:lnTo>
                  <a:lnTo>
                    <a:pt x="86493" y="13975"/>
                  </a:lnTo>
                  <a:lnTo>
                    <a:pt x="86518" y="14386"/>
                  </a:lnTo>
                  <a:lnTo>
                    <a:pt x="86493" y="14770"/>
                  </a:lnTo>
                  <a:lnTo>
                    <a:pt x="86467" y="15155"/>
                  </a:lnTo>
                  <a:lnTo>
                    <a:pt x="86441" y="15565"/>
                  </a:lnTo>
                  <a:lnTo>
                    <a:pt x="86364" y="15950"/>
                  </a:lnTo>
                  <a:lnTo>
                    <a:pt x="86287" y="16334"/>
                  </a:lnTo>
                  <a:lnTo>
                    <a:pt x="86185" y="16693"/>
                  </a:lnTo>
                  <a:lnTo>
                    <a:pt x="86057" y="17078"/>
                  </a:lnTo>
                  <a:lnTo>
                    <a:pt x="85928" y="17437"/>
                  </a:lnTo>
                  <a:lnTo>
                    <a:pt x="85775" y="17796"/>
                  </a:lnTo>
                  <a:lnTo>
                    <a:pt x="85595" y="18129"/>
                  </a:lnTo>
                  <a:lnTo>
                    <a:pt x="85390" y="18463"/>
                  </a:lnTo>
                  <a:lnTo>
                    <a:pt x="85185" y="18796"/>
                  </a:lnTo>
                  <a:lnTo>
                    <a:pt x="84980" y="19129"/>
                  </a:lnTo>
                  <a:lnTo>
                    <a:pt x="84723" y="19437"/>
                  </a:lnTo>
                  <a:lnTo>
                    <a:pt x="84467" y="19719"/>
                  </a:lnTo>
                  <a:lnTo>
                    <a:pt x="84210" y="20001"/>
                  </a:lnTo>
                  <a:lnTo>
                    <a:pt x="83928" y="20283"/>
                  </a:lnTo>
                  <a:lnTo>
                    <a:pt x="83595" y="20565"/>
                  </a:lnTo>
                  <a:lnTo>
                    <a:pt x="83287" y="20822"/>
                  </a:lnTo>
                  <a:lnTo>
                    <a:pt x="82928" y="21053"/>
                  </a:lnTo>
                  <a:lnTo>
                    <a:pt x="82595" y="21283"/>
                  </a:lnTo>
                  <a:lnTo>
                    <a:pt x="82236" y="21488"/>
                  </a:lnTo>
                  <a:lnTo>
                    <a:pt x="81877" y="21668"/>
                  </a:lnTo>
                  <a:lnTo>
                    <a:pt x="81492" y="21822"/>
                  </a:lnTo>
                  <a:lnTo>
                    <a:pt x="81133" y="21976"/>
                  </a:lnTo>
                  <a:lnTo>
                    <a:pt x="80749" y="22104"/>
                  </a:lnTo>
                  <a:lnTo>
                    <a:pt x="80338" y="22206"/>
                  </a:lnTo>
                  <a:lnTo>
                    <a:pt x="79954" y="22309"/>
                  </a:lnTo>
                  <a:lnTo>
                    <a:pt x="79543" y="22386"/>
                  </a:lnTo>
                  <a:lnTo>
                    <a:pt x="79133" y="22437"/>
                  </a:lnTo>
                  <a:lnTo>
                    <a:pt x="78723" y="22463"/>
                  </a:lnTo>
                  <a:lnTo>
                    <a:pt x="77902" y="22463"/>
                  </a:lnTo>
                  <a:lnTo>
                    <a:pt x="77466" y="22437"/>
                  </a:lnTo>
                  <a:lnTo>
                    <a:pt x="77056" y="22386"/>
                  </a:lnTo>
                  <a:lnTo>
                    <a:pt x="76672" y="22309"/>
                  </a:lnTo>
                  <a:lnTo>
                    <a:pt x="76261" y="22232"/>
                  </a:lnTo>
                  <a:lnTo>
                    <a:pt x="75877" y="22104"/>
                  </a:lnTo>
                  <a:lnTo>
                    <a:pt x="75466" y="22001"/>
                  </a:lnTo>
                  <a:lnTo>
                    <a:pt x="75107" y="21847"/>
                  </a:lnTo>
                  <a:lnTo>
                    <a:pt x="74723" y="21694"/>
                  </a:lnTo>
                  <a:lnTo>
                    <a:pt x="74364" y="21488"/>
                  </a:lnTo>
                  <a:lnTo>
                    <a:pt x="74005" y="21309"/>
                  </a:lnTo>
                  <a:lnTo>
                    <a:pt x="73671" y="21078"/>
                  </a:lnTo>
                  <a:lnTo>
                    <a:pt x="73338" y="20847"/>
                  </a:lnTo>
                  <a:lnTo>
                    <a:pt x="73005" y="20591"/>
                  </a:lnTo>
                  <a:lnTo>
                    <a:pt x="72697" y="20335"/>
                  </a:lnTo>
                  <a:lnTo>
                    <a:pt x="72389" y="20053"/>
                  </a:lnTo>
                  <a:lnTo>
                    <a:pt x="72107" y="19745"/>
                  </a:lnTo>
                  <a:lnTo>
                    <a:pt x="71799" y="19411"/>
                  </a:lnTo>
                  <a:lnTo>
                    <a:pt x="71517" y="19052"/>
                  </a:lnTo>
                  <a:lnTo>
                    <a:pt x="71261" y="18693"/>
                  </a:lnTo>
                  <a:lnTo>
                    <a:pt x="71030" y="18309"/>
                  </a:lnTo>
                  <a:lnTo>
                    <a:pt x="70825" y="17924"/>
                  </a:lnTo>
                  <a:lnTo>
                    <a:pt x="70620" y="17540"/>
                  </a:lnTo>
                  <a:lnTo>
                    <a:pt x="70466" y="17155"/>
                  </a:lnTo>
                  <a:lnTo>
                    <a:pt x="70312" y="16745"/>
                  </a:lnTo>
                  <a:lnTo>
                    <a:pt x="70184" y="16334"/>
                  </a:lnTo>
                  <a:lnTo>
                    <a:pt x="70056" y="15924"/>
                  </a:lnTo>
                  <a:lnTo>
                    <a:pt x="69979" y="15514"/>
                  </a:lnTo>
                  <a:lnTo>
                    <a:pt x="69902" y="15104"/>
                  </a:lnTo>
                  <a:lnTo>
                    <a:pt x="69851" y="14668"/>
                  </a:lnTo>
                  <a:lnTo>
                    <a:pt x="69825" y="14257"/>
                  </a:lnTo>
                  <a:lnTo>
                    <a:pt x="69799" y="13821"/>
                  </a:lnTo>
                  <a:lnTo>
                    <a:pt x="69825" y="13411"/>
                  </a:lnTo>
                  <a:lnTo>
                    <a:pt x="69851" y="13001"/>
                  </a:lnTo>
                  <a:lnTo>
                    <a:pt x="69902" y="12565"/>
                  </a:lnTo>
                  <a:lnTo>
                    <a:pt x="69953" y="12155"/>
                  </a:lnTo>
                  <a:lnTo>
                    <a:pt x="70056" y="11744"/>
                  </a:lnTo>
                  <a:lnTo>
                    <a:pt x="70158" y="11334"/>
                  </a:lnTo>
                  <a:lnTo>
                    <a:pt x="70287" y="10924"/>
                  </a:lnTo>
                  <a:lnTo>
                    <a:pt x="70440" y="10514"/>
                  </a:lnTo>
                  <a:lnTo>
                    <a:pt x="70620" y="10129"/>
                  </a:lnTo>
                  <a:lnTo>
                    <a:pt x="70799" y="9744"/>
                  </a:lnTo>
                  <a:lnTo>
                    <a:pt x="71005" y="9360"/>
                  </a:lnTo>
                  <a:lnTo>
                    <a:pt x="71235" y="9001"/>
                  </a:lnTo>
                  <a:lnTo>
                    <a:pt x="71492" y="8642"/>
                  </a:lnTo>
                  <a:lnTo>
                    <a:pt x="71748" y="8283"/>
                  </a:lnTo>
                  <a:lnTo>
                    <a:pt x="72030" y="7949"/>
                  </a:lnTo>
                  <a:lnTo>
                    <a:pt x="72338" y="7642"/>
                  </a:lnTo>
                  <a:lnTo>
                    <a:pt x="72671" y="7308"/>
                  </a:lnTo>
                  <a:lnTo>
                    <a:pt x="73030" y="7000"/>
                  </a:lnTo>
                  <a:lnTo>
                    <a:pt x="73389" y="6718"/>
                  </a:lnTo>
                  <a:lnTo>
                    <a:pt x="73774" y="6436"/>
                  </a:lnTo>
                  <a:lnTo>
                    <a:pt x="74184" y="6206"/>
                  </a:lnTo>
                  <a:lnTo>
                    <a:pt x="74569" y="5975"/>
                  </a:lnTo>
                  <a:lnTo>
                    <a:pt x="74979" y="5770"/>
                  </a:lnTo>
                  <a:lnTo>
                    <a:pt x="75389" y="5590"/>
                  </a:lnTo>
                  <a:lnTo>
                    <a:pt x="75825" y="5436"/>
                  </a:lnTo>
                  <a:lnTo>
                    <a:pt x="76236" y="5282"/>
                  </a:lnTo>
                  <a:lnTo>
                    <a:pt x="76672" y="5180"/>
                  </a:lnTo>
                  <a:lnTo>
                    <a:pt x="77107" y="5077"/>
                  </a:lnTo>
                  <a:lnTo>
                    <a:pt x="77543" y="5000"/>
                  </a:lnTo>
                  <a:lnTo>
                    <a:pt x="78005" y="4949"/>
                  </a:lnTo>
                  <a:lnTo>
                    <a:pt x="78441" y="4923"/>
                  </a:lnTo>
                  <a:lnTo>
                    <a:pt x="78877" y="4898"/>
                  </a:lnTo>
                  <a:lnTo>
                    <a:pt x="79313" y="4923"/>
                  </a:lnTo>
                  <a:lnTo>
                    <a:pt x="79774" y="4949"/>
                  </a:lnTo>
                  <a:lnTo>
                    <a:pt x="80210" y="5000"/>
                  </a:lnTo>
                  <a:lnTo>
                    <a:pt x="80646" y="5077"/>
                  </a:lnTo>
                  <a:lnTo>
                    <a:pt x="81082" y="5154"/>
                  </a:lnTo>
                  <a:lnTo>
                    <a:pt x="81518" y="5282"/>
                  </a:lnTo>
                  <a:lnTo>
                    <a:pt x="81928" y="5411"/>
                  </a:lnTo>
                  <a:lnTo>
                    <a:pt x="82364" y="5565"/>
                  </a:lnTo>
                  <a:lnTo>
                    <a:pt x="82774" y="5744"/>
                  </a:lnTo>
                  <a:lnTo>
                    <a:pt x="83185" y="5949"/>
                  </a:lnTo>
                  <a:lnTo>
                    <a:pt x="83569" y="6180"/>
                  </a:lnTo>
                  <a:lnTo>
                    <a:pt x="83954" y="6411"/>
                  </a:lnTo>
                  <a:lnTo>
                    <a:pt x="84339" y="6667"/>
                  </a:lnTo>
                  <a:lnTo>
                    <a:pt x="84698" y="6949"/>
                  </a:lnTo>
                  <a:lnTo>
                    <a:pt x="85057" y="7257"/>
                  </a:lnTo>
                  <a:lnTo>
                    <a:pt x="85390" y="7565"/>
                  </a:lnTo>
                  <a:lnTo>
                    <a:pt x="85723" y="7924"/>
                  </a:lnTo>
                  <a:lnTo>
                    <a:pt x="86057" y="8283"/>
                  </a:lnTo>
                  <a:lnTo>
                    <a:pt x="86339" y="8667"/>
                  </a:lnTo>
                  <a:lnTo>
                    <a:pt x="86621" y="9052"/>
                  </a:lnTo>
                  <a:lnTo>
                    <a:pt x="86877" y="9462"/>
                  </a:lnTo>
                  <a:lnTo>
                    <a:pt x="87108" y="9872"/>
                  </a:lnTo>
                  <a:lnTo>
                    <a:pt x="87339" y="10283"/>
                  </a:lnTo>
                  <a:lnTo>
                    <a:pt x="87518" y="10719"/>
                  </a:lnTo>
                  <a:lnTo>
                    <a:pt x="87698" y="11155"/>
                  </a:lnTo>
                  <a:lnTo>
                    <a:pt x="87852" y="11616"/>
                  </a:lnTo>
                  <a:lnTo>
                    <a:pt x="87980" y="12052"/>
                  </a:lnTo>
                  <a:lnTo>
                    <a:pt x="88082" y="12539"/>
                  </a:lnTo>
                  <a:lnTo>
                    <a:pt x="88159" y="13001"/>
                  </a:lnTo>
                  <a:lnTo>
                    <a:pt x="88211" y="13462"/>
                  </a:lnTo>
                  <a:lnTo>
                    <a:pt x="88262" y="13950"/>
                  </a:lnTo>
                  <a:lnTo>
                    <a:pt x="88262" y="14437"/>
                  </a:lnTo>
                  <a:lnTo>
                    <a:pt x="88262" y="14924"/>
                  </a:lnTo>
                  <a:lnTo>
                    <a:pt x="88211" y="15386"/>
                  </a:lnTo>
                  <a:lnTo>
                    <a:pt x="88159" y="15873"/>
                  </a:lnTo>
                  <a:lnTo>
                    <a:pt x="88082" y="16334"/>
                  </a:lnTo>
                  <a:lnTo>
                    <a:pt x="87980" y="16822"/>
                  </a:lnTo>
                  <a:lnTo>
                    <a:pt x="87852" y="17257"/>
                  </a:lnTo>
                  <a:lnTo>
                    <a:pt x="87723" y="17719"/>
                  </a:lnTo>
                  <a:lnTo>
                    <a:pt x="87544" y="18155"/>
                  </a:lnTo>
                  <a:lnTo>
                    <a:pt x="87364" y="18591"/>
                  </a:lnTo>
                  <a:lnTo>
                    <a:pt x="87134" y="19027"/>
                  </a:lnTo>
                  <a:lnTo>
                    <a:pt x="86903" y="19437"/>
                  </a:lnTo>
                  <a:lnTo>
                    <a:pt x="86646" y="19822"/>
                  </a:lnTo>
                  <a:lnTo>
                    <a:pt x="86390" y="20206"/>
                  </a:lnTo>
                  <a:lnTo>
                    <a:pt x="86082" y="20591"/>
                  </a:lnTo>
                  <a:lnTo>
                    <a:pt x="85775" y="20950"/>
                  </a:lnTo>
                  <a:lnTo>
                    <a:pt x="85441" y="21309"/>
                  </a:lnTo>
                  <a:lnTo>
                    <a:pt x="85108" y="21642"/>
                  </a:lnTo>
                  <a:lnTo>
                    <a:pt x="84723" y="21976"/>
                  </a:lnTo>
                  <a:lnTo>
                    <a:pt x="84313" y="22283"/>
                  </a:lnTo>
                  <a:lnTo>
                    <a:pt x="83903" y="22591"/>
                  </a:lnTo>
                  <a:lnTo>
                    <a:pt x="83492" y="22848"/>
                  </a:lnTo>
                  <a:lnTo>
                    <a:pt x="83056" y="23104"/>
                  </a:lnTo>
                  <a:lnTo>
                    <a:pt x="82595" y="23335"/>
                  </a:lnTo>
                  <a:lnTo>
                    <a:pt x="82159" y="23540"/>
                  </a:lnTo>
                  <a:lnTo>
                    <a:pt x="81697" y="23719"/>
                  </a:lnTo>
                  <a:lnTo>
                    <a:pt x="81210" y="23873"/>
                  </a:lnTo>
                  <a:lnTo>
                    <a:pt x="80749" y="24001"/>
                  </a:lnTo>
                  <a:lnTo>
                    <a:pt x="80261" y="24104"/>
                  </a:lnTo>
                  <a:lnTo>
                    <a:pt x="79749" y="24207"/>
                  </a:lnTo>
                  <a:lnTo>
                    <a:pt x="79261" y="24258"/>
                  </a:lnTo>
                  <a:lnTo>
                    <a:pt x="78774" y="24309"/>
                  </a:lnTo>
                  <a:lnTo>
                    <a:pt x="77749" y="24309"/>
                  </a:lnTo>
                  <a:lnTo>
                    <a:pt x="77236" y="24258"/>
                  </a:lnTo>
                  <a:lnTo>
                    <a:pt x="76748" y="24207"/>
                  </a:lnTo>
                  <a:lnTo>
                    <a:pt x="76236" y="24130"/>
                  </a:lnTo>
                  <a:lnTo>
                    <a:pt x="75748" y="24001"/>
                  </a:lnTo>
                  <a:lnTo>
                    <a:pt x="75261" y="23873"/>
                  </a:lnTo>
                  <a:lnTo>
                    <a:pt x="74800" y="23719"/>
                  </a:lnTo>
                  <a:lnTo>
                    <a:pt x="74338" y="23540"/>
                  </a:lnTo>
                  <a:lnTo>
                    <a:pt x="73876" y="23360"/>
                  </a:lnTo>
                  <a:lnTo>
                    <a:pt x="73441" y="23130"/>
                  </a:lnTo>
                  <a:lnTo>
                    <a:pt x="73005" y="22873"/>
                  </a:lnTo>
                  <a:lnTo>
                    <a:pt x="72569" y="22617"/>
                  </a:lnTo>
                  <a:lnTo>
                    <a:pt x="72158" y="22335"/>
                  </a:lnTo>
                  <a:lnTo>
                    <a:pt x="71774" y="22027"/>
                  </a:lnTo>
                  <a:lnTo>
                    <a:pt x="71389" y="21694"/>
                  </a:lnTo>
                  <a:lnTo>
                    <a:pt x="71030" y="21360"/>
                  </a:lnTo>
                  <a:lnTo>
                    <a:pt x="70671" y="20976"/>
                  </a:lnTo>
                  <a:lnTo>
                    <a:pt x="70312" y="20565"/>
                  </a:lnTo>
                  <a:lnTo>
                    <a:pt x="69979" y="20129"/>
                  </a:lnTo>
                  <a:lnTo>
                    <a:pt x="69671" y="19694"/>
                  </a:lnTo>
                  <a:lnTo>
                    <a:pt x="69363" y="19232"/>
                  </a:lnTo>
                  <a:lnTo>
                    <a:pt x="69107" y="18770"/>
                  </a:lnTo>
                  <a:lnTo>
                    <a:pt x="68876" y="18309"/>
                  </a:lnTo>
                  <a:lnTo>
                    <a:pt x="68671" y="17822"/>
                  </a:lnTo>
                  <a:lnTo>
                    <a:pt x="68492" y="17334"/>
                  </a:lnTo>
                  <a:lnTo>
                    <a:pt x="68312" y="16822"/>
                  </a:lnTo>
                  <a:lnTo>
                    <a:pt x="68184" y="16334"/>
                  </a:lnTo>
                  <a:lnTo>
                    <a:pt x="68081" y="15821"/>
                  </a:lnTo>
                  <a:lnTo>
                    <a:pt x="67979" y="15309"/>
                  </a:lnTo>
                  <a:lnTo>
                    <a:pt x="67927" y="14796"/>
                  </a:lnTo>
                  <a:lnTo>
                    <a:pt x="67876" y="14283"/>
                  </a:lnTo>
                  <a:lnTo>
                    <a:pt x="67876" y="13770"/>
                  </a:lnTo>
                  <a:lnTo>
                    <a:pt x="67876" y="13257"/>
                  </a:lnTo>
                  <a:lnTo>
                    <a:pt x="67927" y="12744"/>
                  </a:lnTo>
                  <a:lnTo>
                    <a:pt x="67979" y="12232"/>
                  </a:lnTo>
                  <a:lnTo>
                    <a:pt x="68056" y="11719"/>
                  </a:lnTo>
                  <a:lnTo>
                    <a:pt x="68184" y="11206"/>
                  </a:lnTo>
                  <a:lnTo>
                    <a:pt x="68312" y="10719"/>
                  </a:lnTo>
                  <a:lnTo>
                    <a:pt x="68466" y="10231"/>
                  </a:lnTo>
                  <a:lnTo>
                    <a:pt x="68645" y="9744"/>
                  </a:lnTo>
                  <a:lnTo>
                    <a:pt x="68851" y="9257"/>
                  </a:lnTo>
                  <a:lnTo>
                    <a:pt x="69081" y="8795"/>
                  </a:lnTo>
                  <a:lnTo>
                    <a:pt x="69338" y="8334"/>
                  </a:lnTo>
                  <a:lnTo>
                    <a:pt x="69620" y="7872"/>
                  </a:lnTo>
                  <a:lnTo>
                    <a:pt x="69928" y="7436"/>
                  </a:lnTo>
                  <a:lnTo>
                    <a:pt x="70235" y="7000"/>
                  </a:lnTo>
                  <a:lnTo>
                    <a:pt x="70594" y="6590"/>
                  </a:lnTo>
                  <a:lnTo>
                    <a:pt x="70979" y="6206"/>
                  </a:lnTo>
                  <a:lnTo>
                    <a:pt x="71364" y="5821"/>
                  </a:lnTo>
                  <a:lnTo>
                    <a:pt x="71799" y="5436"/>
                  </a:lnTo>
                  <a:lnTo>
                    <a:pt x="72261" y="5077"/>
                  </a:lnTo>
                  <a:lnTo>
                    <a:pt x="72723" y="4770"/>
                  </a:lnTo>
                  <a:lnTo>
                    <a:pt x="73210" y="4462"/>
                  </a:lnTo>
                  <a:lnTo>
                    <a:pt x="73697" y="4180"/>
                  </a:lnTo>
                  <a:lnTo>
                    <a:pt x="74184" y="3923"/>
                  </a:lnTo>
                  <a:lnTo>
                    <a:pt x="74697" y="3718"/>
                  </a:lnTo>
                  <a:lnTo>
                    <a:pt x="75210" y="3513"/>
                  </a:lnTo>
                  <a:lnTo>
                    <a:pt x="75723" y="3359"/>
                  </a:lnTo>
                  <a:lnTo>
                    <a:pt x="76261" y="3205"/>
                  </a:lnTo>
                  <a:lnTo>
                    <a:pt x="76800" y="3077"/>
                  </a:lnTo>
                  <a:lnTo>
                    <a:pt x="77313" y="3000"/>
                  </a:lnTo>
                  <a:lnTo>
                    <a:pt x="77851" y="2923"/>
                  </a:lnTo>
                  <a:lnTo>
                    <a:pt x="78415" y="2898"/>
                  </a:lnTo>
                  <a:lnTo>
                    <a:pt x="78954" y="2872"/>
                  </a:lnTo>
                  <a:lnTo>
                    <a:pt x="79492" y="2898"/>
                  </a:lnTo>
                  <a:lnTo>
                    <a:pt x="80031" y="2923"/>
                  </a:lnTo>
                  <a:lnTo>
                    <a:pt x="80569" y="3000"/>
                  </a:lnTo>
                  <a:lnTo>
                    <a:pt x="81108" y="3077"/>
                  </a:lnTo>
                  <a:lnTo>
                    <a:pt x="81621" y="3205"/>
                  </a:lnTo>
                  <a:lnTo>
                    <a:pt x="82159" y="3334"/>
                  </a:lnTo>
                  <a:lnTo>
                    <a:pt x="82672" y="3487"/>
                  </a:lnTo>
                  <a:lnTo>
                    <a:pt x="83185" y="3693"/>
                  </a:lnTo>
                  <a:lnTo>
                    <a:pt x="83698" y="3898"/>
                  </a:lnTo>
                  <a:lnTo>
                    <a:pt x="84185" y="4154"/>
                  </a:lnTo>
                  <a:lnTo>
                    <a:pt x="84672" y="4411"/>
                  </a:lnTo>
                  <a:lnTo>
                    <a:pt x="85134" y="4718"/>
                  </a:lnTo>
                  <a:lnTo>
                    <a:pt x="85595" y="5026"/>
                  </a:lnTo>
                  <a:lnTo>
                    <a:pt x="86057" y="5359"/>
                  </a:lnTo>
                  <a:lnTo>
                    <a:pt x="86493" y="5744"/>
                  </a:lnTo>
                  <a:lnTo>
                    <a:pt x="86903" y="6129"/>
                  </a:lnTo>
                  <a:lnTo>
                    <a:pt x="87313" y="6539"/>
                  </a:lnTo>
                  <a:lnTo>
                    <a:pt x="87698" y="7000"/>
                  </a:lnTo>
                  <a:lnTo>
                    <a:pt x="88057" y="7462"/>
                  </a:lnTo>
                  <a:lnTo>
                    <a:pt x="88390" y="7924"/>
                  </a:lnTo>
                  <a:lnTo>
                    <a:pt x="88698" y="8436"/>
                  </a:lnTo>
                  <a:lnTo>
                    <a:pt x="89006" y="8924"/>
                  </a:lnTo>
                  <a:lnTo>
                    <a:pt x="89262" y="9437"/>
                  </a:lnTo>
                  <a:lnTo>
                    <a:pt x="89493" y="9975"/>
                  </a:lnTo>
                  <a:lnTo>
                    <a:pt x="89698" y="10514"/>
                  </a:lnTo>
                  <a:lnTo>
                    <a:pt x="89877" y="11052"/>
                  </a:lnTo>
                  <a:lnTo>
                    <a:pt x="90031" y="11616"/>
                  </a:lnTo>
                  <a:lnTo>
                    <a:pt x="90159" y="12180"/>
                  </a:lnTo>
                  <a:lnTo>
                    <a:pt x="90262" y="12744"/>
                  </a:lnTo>
                  <a:lnTo>
                    <a:pt x="90339" y="13334"/>
                  </a:lnTo>
                  <a:lnTo>
                    <a:pt x="90390" y="13898"/>
                  </a:lnTo>
                  <a:lnTo>
                    <a:pt x="90390" y="14488"/>
                  </a:lnTo>
                  <a:lnTo>
                    <a:pt x="90390" y="15078"/>
                  </a:lnTo>
                  <a:lnTo>
                    <a:pt x="90339" y="15668"/>
                  </a:lnTo>
                  <a:lnTo>
                    <a:pt x="90288" y="16257"/>
                  </a:lnTo>
                  <a:lnTo>
                    <a:pt x="90185" y="16822"/>
                  </a:lnTo>
                  <a:lnTo>
                    <a:pt x="90057" y="17411"/>
                  </a:lnTo>
                  <a:lnTo>
                    <a:pt x="89903" y="17950"/>
                  </a:lnTo>
                  <a:lnTo>
                    <a:pt x="89724" y="18514"/>
                  </a:lnTo>
                  <a:lnTo>
                    <a:pt x="89518" y="19052"/>
                  </a:lnTo>
                  <a:lnTo>
                    <a:pt x="89288" y="19565"/>
                  </a:lnTo>
                  <a:lnTo>
                    <a:pt x="89031" y="20104"/>
                  </a:lnTo>
                  <a:lnTo>
                    <a:pt x="88749" y="20591"/>
                  </a:lnTo>
                  <a:lnTo>
                    <a:pt x="88441" y="21078"/>
                  </a:lnTo>
                  <a:lnTo>
                    <a:pt x="88108" y="21565"/>
                  </a:lnTo>
                  <a:lnTo>
                    <a:pt x="87749" y="22027"/>
                  </a:lnTo>
                  <a:lnTo>
                    <a:pt x="87364" y="22463"/>
                  </a:lnTo>
                  <a:lnTo>
                    <a:pt x="86954" y="22899"/>
                  </a:lnTo>
                  <a:lnTo>
                    <a:pt x="86544" y="23309"/>
                  </a:lnTo>
                  <a:lnTo>
                    <a:pt x="86057" y="23694"/>
                  </a:lnTo>
                  <a:lnTo>
                    <a:pt x="85569" y="24078"/>
                  </a:lnTo>
                  <a:lnTo>
                    <a:pt x="85082" y="24437"/>
                  </a:lnTo>
                  <a:lnTo>
                    <a:pt x="84569" y="24771"/>
                  </a:lnTo>
                  <a:lnTo>
                    <a:pt x="84031" y="25078"/>
                  </a:lnTo>
                  <a:lnTo>
                    <a:pt x="83492" y="25360"/>
                  </a:lnTo>
                  <a:lnTo>
                    <a:pt x="82928" y="25591"/>
                  </a:lnTo>
                  <a:lnTo>
                    <a:pt x="82364" y="25822"/>
                  </a:lnTo>
                  <a:lnTo>
                    <a:pt x="81800" y="26002"/>
                  </a:lnTo>
                  <a:lnTo>
                    <a:pt x="81210" y="26181"/>
                  </a:lnTo>
                  <a:lnTo>
                    <a:pt x="80620" y="26309"/>
                  </a:lnTo>
                  <a:lnTo>
                    <a:pt x="80031" y="26412"/>
                  </a:lnTo>
                  <a:lnTo>
                    <a:pt x="79415" y="26489"/>
                  </a:lnTo>
                  <a:lnTo>
                    <a:pt x="78800" y="26540"/>
                  </a:lnTo>
                  <a:lnTo>
                    <a:pt x="77569" y="26540"/>
                  </a:lnTo>
                  <a:lnTo>
                    <a:pt x="76954" y="26489"/>
                  </a:lnTo>
                  <a:lnTo>
                    <a:pt x="76338" y="26412"/>
                  </a:lnTo>
                  <a:lnTo>
                    <a:pt x="75723" y="26309"/>
                  </a:lnTo>
                  <a:lnTo>
                    <a:pt x="75133" y="26181"/>
                  </a:lnTo>
                  <a:lnTo>
                    <a:pt x="74543" y="26027"/>
                  </a:lnTo>
                  <a:lnTo>
                    <a:pt x="73953" y="25848"/>
                  </a:lnTo>
                  <a:lnTo>
                    <a:pt x="73389" y="25617"/>
                  </a:lnTo>
                  <a:lnTo>
                    <a:pt x="72851" y="25386"/>
                  </a:lnTo>
                  <a:lnTo>
                    <a:pt x="72312" y="25104"/>
                  </a:lnTo>
                  <a:lnTo>
                    <a:pt x="71774" y="24822"/>
                  </a:lnTo>
                  <a:lnTo>
                    <a:pt x="71261" y="24489"/>
                  </a:lnTo>
                  <a:lnTo>
                    <a:pt x="70774" y="24130"/>
                  </a:lnTo>
                  <a:lnTo>
                    <a:pt x="70287" y="23771"/>
                  </a:lnTo>
                  <a:lnTo>
                    <a:pt x="69825" y="23360"/>
                  </a:lnTo>
                  <a:lnTo>
                    <a:pt x="69363" y="22924"/>
                  </a:lnTo>
                  <a:lnTo>
                    <a:pt x="68928" y="22489"/>
                  </a:lnTo>
                  <a:lnTo>
                    <a:pt x="68517" y="22001"/>
                  </a:lnTo>
                  <a:lnTo>
                    <a:pt x="68107" y="21488"/>
                  </a:lnTo>
                  <a:lnTo>
                    <a:pt x="67722" y="20950"/>
                  </a:lnTo>
                  <a:lnTo>
                    <a:pt x="67389" y="20411"/>
                  </a:lnTo>
                  <a:lnTo>
                    <a:pt x="67056" y="19873"/>
                  </a:lnTo>
                  <a:lnTo>
                    <a:pt x="66774" y="19283"/>
                  </a:lnTo>
                  <a:lnTo>
                    <a:pt x="66517" y="18719"/>
                  </a:lnTo>
                  <a:lnTo>
                    <a:pt x="66286" y="18129"/>
                  </a:lnTo>
                  <a:lnTo>
                    <a:pt x="66081" y="17514"/>
                  </a:lnTo>
                  <a:lnTo>
                    <a:pt x="65927" y="16898"/>
                  </a:lnTo>
                  <a:lnTo>
                    <a:pt x="65773" y="16283"/>
                  </a:lnTo>
                  <a:lnTo>
                    <a:pt x="65671" y="15642"/>
                  </a:lnTo>
                  <a:lnTo>
                    <a:pt x="65594" y="15001"/>
                  </a:lnTo>
                  <a:lnTo>
                    <a:pt x="65543" y="14360"/>
                  </a:lnTo>
                  <a:lnTo>
                    <a:pt x="65517" y="13719"/>
                  </a:lnTo>
                  <a:lnTo>
                    <a:pt x="65517" y="13078"/>
                  </a:lnTo>
                  <a:lnTo>
                    <a:pt x="65568" y="12411"/>
                  </a:lnTo>
                  <a:lnTo>
                    <a:pt x="65645" y="11770"/>
                  </a:lnTo>
                  <a:lnTo>
                    <a:pt x="65748" y="11129"/>
                  </a:lnTo>
                  <a:lnTo>
                    <a:pt x="65902" y="10514"/>
                  </a:lnTo>
                  <a:lnTo>
                    <a:pt x="66056" y="9898"/>
                  </a:lnTo>
                  <a:lnTo>
                    <a:pt x="66261" y="9283"/>
                  </a:lnTo>
                  <a:lnTo>
                    <a:pt x="66491" y="8693"/>
                  </a:lnTo>
                  <a:lnTo>
                    <a:pt x="66748" y="8103"/>
                  </a:lnTo>
                  <a:lnTo>
                    <a:pt x="67030" y="7539"/>
                  </a:lnTo>
                  <a:lnTo>
                    <a:pt x="67338" y="6975"/>
                  </a:lnTo>
                  <a:lnTo>
                    <a:pt x="67697" y="6436"/>
                  </a:lnTo>
                  <a:lnTo>
                    <a:pt x="68056" y="5924"/>
                  </a:lnTo>
                  <a:lnTo>
                    <a:pt x="68440" y="5411"/>
                  </a:lnTo>
                  <a:lnTo>
                    <a:pt x="68876" y="4923"/>
                  </a:lnTo>
                  <a:lnTo>
                    <a:pt x="69312" y="4436"/>
                  </a:lnTo>
                  <a:lnTo>
                    <a:pt x="69774" y="4000"/>
                  </a:lnTo>
                  <a:lnTo>
                    <a:pt x="70312" y="3539"/>
                  </a:lnTo>
                  <a:lnTo>
                    <a:pt x="70851" y="3128"/>
                  </a:lnTo>
                  <a:lnTo>
                    <a:pt x="71389" y="2718"/>
                  </a:lnTo>
                  <a:lnTo>
                    <a:pt x="71953" y="2359"/>
                  </a:lnTo>
                  <a:lnTo>
                    <a:pt x="72543" y="2026"/>
                  </a:lnTo>
                  <a:lnTo>
                    <a:pt x="73133" y="1718"/>
                  </a:lnTo>
                  <a:lnTo>
                    <a:pt x="73748" y="1462"/>
                  </a:lnTo>
                  <a:lnTo>
                    <a:pt x="74389" y="1205"/>
                  </a:lnTo>
                  <a:lnTo>
                    <a:pt x="75005" y="1000"/>
                  </a:lnTo>
                  <a:lnTo>
                    <a:pt x="75646" y="821"/>
                  </a:lnTo>
                  <a:lnTo>
                    <a:pt x="76313" y="667"/>
                  </a:lnTo>
                  <a:lnTo>
                    <a:pt x="76979" y="564"/>
                  </a:lnTo>
                  <a:lnTo>
                    <a:pt x="77646" y="462"/>
                  </a:lnTo>
                  <a:lnTo>
                    <a:pt x="78313" y="410"/>
                  </a:lnTo>
                  <a:lnTo>
                    <a:pt x="79697" y="410"/>
                  </a:lnTo>
                  <a:lnTo>
                    <a:pt x="80364" y="462"/>
                  </a:lnTo>
                  <a:lnTo>
                    <a:pt x="81056" y="539"/>
                  </a:lnTo>
                  <a:lnTo>
                    <a:pt x="81723" y="667"/>
                  </a:lnTo>
                  <a:lnTo>
                    <a:pt x="82364" y="795"/>
                  </a:lnTo>
                  <a:lnTo>
                    <a:pt x="83031" y="975"/>
                  </a:lnTo>
                  <a:lnTo>
                    <a:pt x="83672" y="1180"/>
                  </a:lnTo>
                  <a:lnTo>
                    <a:pt x="84287" y="1436"/>
                  </a:lnTo>
                  <a:lnTo>
                    <a:pt x="84903" y="1693"/>
                  </a:lnTo>
                  <a:lnTo>
                    <a:pt x="85493" y="2000"/>
                  </a:lnTo>
                  <a:lnTo>
                    <a:pt x="86082" y="2334"/>
                  </a:lnTo>
                  <a:lnTo>
                    <a:pt x="86646" y="2693"/>
                  </a:lnTo>
                  <a:lnTo>
                    <a:pt x="87211" y="3077"/>
                  </a:lnTo>
                  <a:lnTo>
                    <a:pt x="87723" y="3487"/>
                  </a:lnTo>
                  <a:lnTo>
                    <a:pt x="88236" y="3923"/>
                  </a:lnTo>
                  <a:lnTo>
                    <a:pt x="88749" y="4385"/>
                  </a:lnTo>
                  <a:lnTo>
                    <a:pt x="89211" y="4898"/>
                  </a:lnTo>
                  <a:lnTo>
                    <a:pt x="89621" y="5334"/>
                  </a:lnTo>
                  <a:lnTo>
                    <a:pt x="89980" y="5821"/>
                  </a:lnTo>
                  <a:lnTo>
                    <a:pt x="90313" y="6308"/>
                  </a:lnTo>
                  <a:lnTo>
                    <a:pt x="90647" y="6821"/>
                  </a:lnTo>
                  <a:lnTo>
                    <a:pt x="90929" y="7334"/>
                  </a:lnTo>
                  <a:lnTo>
                    <a:pt x="91185" y="7872"/>
                  </a:lnTo>
                  <a:lnTo>
                    <a:pt x="91416" y="8436"/>
                  </a:lnTo>
                  <a:lnTo>
                    <a:pt x="91621" y="9026"/>
                  </a:lnTo>
                  <a:lnTo>
                    <a:pt x="91826" y="9616"/>
                  </a:lnTo>
                  <a:lnTo>
                    <a:pt x="91980" y="10231"/>
                  </a:lnTo>
                  <a:lnTo>
                    <a:pt x="92108" y="10847"/>
                  </a:lnTo>
                  <a:lnTo>
                    <a:pt x="92211" y="11514"/>
                  </a:lnTo>
                  <a:lnTo>
                    <a:pt x="92288" y="12180"/>
                  </a:lnTo>
                  <a:lnTo>
                    <a:pt x="92339" y="12847"/>
                  </a:lnTo>
                  <a:lnTo>
                    <a:pt x="92365" y="13565"/>
                  </a:lnTo>
                  <a:lnTo>
                    <a:pt x="92365" y="14283"/>
                  </a:lnTo>
                  <a:lnTo>
                    <a:pt x="92339" y="15027"/>
                  </a:lnTo>
                  <a:lnTo>
                    <a:pt x="92262" y="15770"/>
                  </a:lnTo>
                  <a:lnTo>
                    <a:pt x="92185" y="16565"/>
                  </a:lnTo>
                  <a:lnTo>
                    <a:pt x="92083" y="17360"/>
                  </a:lnTo>
                  <a:lnTo>
                    <a:pt x="91954" y="18155"/>
                  </a:lnTo>
                  <a:lnTo>
                    <a:pt x="91801" y="19001"/>
                  </a:lnTo>
                  <a:lnTo>
                    <a:pt x="91595" y="19847"/>
                  </a:lnTo>
                  <a:lnTo>
                    <a:pt x="91390" y="20719"/>
                  </a:lnTo>
                  <a:lnTo>
                    <a:pt x="91160" y="21617"/>
                  </a:lnTo>
                  <a:lnTo>
                    <a:pt x="90877" y="22514"/>
                  </a:lnTo>
                  <a:lnTo>
                    <a:pt x="90595" y="23437"/>
                  </a:lnTo>
                  <a:lnTo>
                    <a:pt x="90262" y="24386"/>
                  </a:lnTo>
                  <a:lnTo>
                    <a:pt x="89929" y="25360"/>
                  </a:lnTo>
                  <a:lnTo>
                    <a:pt x="89570" y="26335"/>
                  </a:lnTo>
                  <a:lnTo>
                    <a:pt x="89159" y="27361"/>
                  </a:lnTo>
                  <a:lnTo>
                    <a:pt x="88723" y="28386"/>
                  </a:lnTo>
                  <a:lnTo>
                    <a:pt x="88185" y="29643"/>
                  </a:lnTo>
                  <a:lnTo>
                    <a:pt x="87646" y="30874"/>
                  </a:lnTo>
                  <a:lnTo>
                    <a:pt x="87082" y="32053"/>
                  </a:lnTo>
                  <a:lnTo>
                    <a:pt x="86518" y="33233"/>
                  </a:lnTo>
                  <a:lnTo>
                    <a:pt x="85980" y="34335"/>
                  </a:lnTo>
                  <a:lnTo>
                    <a:pt x="85390" y="35438"/>
                  </a:lnTo>
                  <a:lnTo>
                    <a:pt x="84826" y="36489"/>
                  </a:lnTo>
                  <a:lnTo>
                    <a:pt x="84262" y="37515"/>
                  </a:lnTo>
                  <a:lnTo>
                    <a:pt x="83672" y="38515"/>
                  </a:lnTo>
                  <a:lnTo>
                    <a:pt x="83082" y="39489"/>
                  </a:lnTo>
                  <a:lnTo>
                    <a:pt x="82492" y="40438"/>
                  </a:lnTo>
                  <a:lnTo>
                    <a:pt x="81903" y="41336"/>
                  </a:lnTo>
                  <a:lnTo>
                    <a:pt x="81287" y="42233"/>
                  </a:lnTo>
                  <a:lnTo>
                    <a:pt x="80697" y="43105"/>
                  </a:lnTo>
                  <a:lnTo>
                    <a:pt x="80056" y="43951"/>
                  </a:lnTo>
                  <a:lnTo>
                    <a:pt x="79441" y="44772"/>
                  </a:lnTo>
                  <a:lnTo>
                    <a:pt x="78800" y="45567"/>
                  </a:lnTo>
                  <a:lnTo>
                    <a:pt x="78159" y="46362"/>
                  </a:lnTo>
                  <a:lnTo>
                    <a:pt x="77518" y="47131"/>
                  </a:lnTo>
                  <a:lnTo>
                    <a:pt x="76877" y="47875"/>
                  </a:lnTo>
                  <a:lnTo>
                    <a:pt x="76210" y="48618"/>
                  </a:lnTo>
                  <a:lnTo>
                    <a:pt x="75518" y="49336"/>
                  </a:lnTo>
                  <a:lnTo>
                    <a:pt x="74159" y="50747"/>
                  </a:lnTo>
                  <a:lnTo>
                    <a:pt x="72748" y="52131"/>
                  </a:lnTo>
                  <a:lnTo>
                    <a:pt x="71287" y="53465"/>
                  </a:lnTo>
                  <a:lnTo>
                    <a:pt x="69774" y="54772"/>
                  </a:lnTo>
                  <a:lnTo>
                    <a:pt x="68235" y="56080"/>
                  </a:lnTo>
                  <a:lnTo>
                    <a:pt x="67158" y="56952"/>
                  </a:lnTo>
                  <a:lnTo>
                    <a:pt x="66004" y="57798"/>
                  </a:lnTo>
                  <a:lnTo>
                    <a:pt x="64825" y="58593"/>
                  </a:lnTo>
                  <a:lnTo>
                    <a:pt x="63594" y="59362"/>
                  </a:lnTo>
                  <a:lnTo>
                    <a:pt x="62312" y="60106"/>
                  </a:lnTo>
                  <a:lnTo>
                    <a:pt x="61004" y="60798"/>
                  </a:lnTo>
                  <a:lnTo>
                    <a:pt x="59671" y="61439"/>
                  </a:lnTo>
                  <a:lnTo>
                    <a:pt x="58312" y="62055"/>
                  </a:lnTo>
                  <a:lnTo>
                    <a:pt x="56927" y="62645"/>
                  </a:lnTo>
                  <a:lnTo>
                    <a:pt x="55517" y="63183"/>
                  </a:lnTo>
                  <a:lnTo>
                    <a:pt x="54106" y="63670"/>
                  </a:lnTo>
                  <a:lnTo>
                    <a:pt x="52696" y="64106"/>
                  </a:lnTo>
                  <a:lnTo>
                    <a:pt x="51286" y="64491"/>
                  </a:lnTo>
                  <a:lnTo>
                    <a:pt x="49850" y="64824"/>
                  </a:lnTo>
                  <a:lnTo>
                    <a:pt x="48439" y="65132"/>
                  </a:lnTo>
                  <a:lnTo>
                    <a:pt x="47055" y="65363"/>
                  </a:lnTo>
                  <a:lnTo>
                    <a:pt x="46849" y="64593"/>
                  </a:lnTo>
                  <a:lnTo>
                    <a:pt x="46593" y="63799"/>
                  </a:lnTo>
                  <a:lnTo>
                    <a:pt x="46337" y="63029"/>
                  </a:lnTo>
                  <a:lnTo>
                    <a:pt x="46054" y="62286"/>
                  </a:lnTo>
                  <a:lnTo>
                    <a:pt x="45721" y="61542"/>
                  </a:lnTo>
                  <a:lnTo>
                    <a:pt x="45362" y="60798"/>
                  </a:lnTo>
                  <a:lnTo>
                    <a:pt x="45003" y="60080"/>
                  </a:lnTo>
                  <a:lnTo>
                    <a:pt x="44593" y="59388"/>
                  </a:lnTo>
                  <a:lnTo>
                    <a:pt x="44183" y="58696"/>
                  </a:lnTo>
                  <a:lnTo>
                    <a:pt x="43721" y="58003"/>
                  </a:lnTo>
                  <a:lnTo>
                    <a:pt x="43259" y="57337"/>
                  </a:lnTo>
                  <a:lnTo>
                    <a:pt x="42747" y="56696"/>
                  </a:lnTo>
                  <a:lnTo>
                    <a:pt x="42234" y="56080"/>
                  </a:lnTo>
                  <a:lnTo>
                    <a:pt x="41695" y="55490"/>
                  </a:lnTo>
                  <a:lnTo>
                    <a:pt x="41131" y="54901"/>
                  </a:lnTo>
                  <a:lnTo>
                    <a:pt x="40541" y="54336"/>
                  </a:lnTo>
                  <a:lnTo>
                    <a:pt x="40567" y="53721"/>
                  </a:lnTo>
                  <a:lnTo>
                    <a:pt x="40567" y="53106"/>
                  </a:lnTo>
                  <a:lnTo>
                    <a:pt x="40541" y="52516"/>
                  </a:lnTo>
                  <a:lnTo>
                    <a:pt x="40490" y="51926"/>
                  </a:lnTo>
                  <a:lnTo>
                    <a:pt x="40413" y="51336"/>
                  </a:lnTo>
                  <a:lnTo>
                    <a:pt x="40285" y="50747"/>
                  </a:lnTo>
                  <a:lnTo>
                    <a:pt x="40157" y="50182"/>
                  </a:lnTo>
                  <a:lnTo>
                    <a:pt x="39977" y="49618"/>
                  </a:lnTo>
                  <a:lnTo>
                    <a:pt x="39772" y="49054"/>
                  </a:lnTo>
                  <a:lnTo>
                    <a:pt x="39567" y="48516"/>
                  </a:lnTo>
                  <a:lnTo>
                    <a:pt x="39310" y="47977"/>
                  </a:lnTo>
                  <a:lnTo>
                    <a:pt x="39028" y="47464"/>
                  </a:lnTo>
                  <a:lnTo>
                    <a:pt x="38746" y="46977"/>
                  </a:lnTo>
                  <a:lnTo>
                    <a:pt x="38413" y="46490"/>
                  </a:lnTo>
                  <a:lnTo>
                    <a:pt x="38054" y="46003"/>
                  </a:lnTo>
                  <a:lnTo>
                    <a:pt x="37669" y="45567"/>
                  </a:lnTo>
                  <a:lnTo>
                    <a:pt x="37310" y="45182"/>
                  </a:lnTo>
                  <a:lnTo>
                    <a:pt x="36951" y="44797"/>
                  </a:lnTo>
                  <a:lnTo>
                    <a:pt x="36567" y="44464"/>
                  </a:lnTo>
                  <a:lnTo>
                    <a:pt x="36182" y="44131"/>
                  </a:lnTo>
                  <a:lnTo>
                    <a:pt x="35772" y="43823"/>
                  </a:lnTo>
                  <a:lnTo>
                    <a:pt x="35336" y="43541"/>
                  </a:lnTo>
                  <a:lnTo>
                    <a:pt x="34926" y="43285"/>
                  </a:lnTo>
                  <a:lnTo>
                    <a:pt x="34464" y="43054"/>
                  </a:lnTo>
                  <a:lnTo>
                    <a:pt x="34028" y="42849"/>
                  </a:lnTo>
                  <a:lnTo>
                    <a:pt x="33567" y="42643"/>
                  </a:lnTo>
                  <a:lnTo>
                    <a:pt x="33105" y="42490"/>
                  </a:lnTo>
                  <a:lnTo>
                    <a:pt x="32643" y="42336"/>
                  </a:lnTo>
                  <a:lnTo>
                    <a:pt x="32182" y="42233"/>
                  </a:lnTo>
                  <a:lnTo>
                    <a:pt x="31720" y="42131"/>
                  </a:lnTo>
                  <a:lnTo>
                    <a:pt x="31233" y="42079"/>
                  </a:lnTo>
                  <a:lnTo>
                    <a:pt x="30746" y="42028"/>
                  </a:lnTo>
                  <a:lnTo>
                    <a:pt x="29797" y="42002"/>
                  </a:lnTo>
                  <a:lnTo>
                    <a:pt x="28848" y="41977"/>
                  </a:lnTo>
                  <a:lnTo>
                    <a:pt x="28028" y="41874"/>
                  </a:lnTo>
                  <a:lnTo>
                    <a:pt x="27259" y="41797"/>
                  </a:lnTo>
                  <a:lnTo>
                    <a:pt x="26566" y="41720"/>
                  </a:lnTo>
                  <a:lnTo>
                    <a:pt x="25848" y="41695"/>
                  </a:lnTo>
                  <a:lnTo>
                    <a:pt x="25130" y="41669"/>
                  </a:lnTo>
                  <a:lnTo>
                    <a:pt x="24387" y="41695"/>
                  </a:lnTo>
                  <a:lnTo>
                    <a:pt x="23669" y="41746"/>
                  </a:lnTo>
                  <a:lnTo>
                    <a:pt x="22925" y="41849"/>
                  </a:lnTo>
                  <a:lnTo>
                    <a:pt x="22566" y="41925"/>
                  </a:lnTo>
                  <a:lnTo>
                    <a:pt x="22181" y="42028"/>
                  </a:lnTo>
                  <a:lnTo>
                    <a:pt x="21822" y="42131"/>
                  </a:lnTo>
                  <a:lnTo>
                    <a:pt x="21463" y="42259"/>
                  </a:lnTo>
                  <a:lnTo>
                    <a:pt x="20951" y="42490"/>
                  </a:lnTo>
                  <a:lnTo>
                    <a:pt x="20438" y="42746"/>
                  </a:lnTo>
                  <a:lnTo>
                    <a:pt x="18976" y="43028"/>
                  </a:lnTo>
                  <a:lnTo>
                    <a:pt x="17463" y="43336"/>
                  </a:lnTo>
                  <a:lnTo>
                    <a:pt x="15950" y="43669"/>
                  </a:lnTo>
                  <a:lnTo>
                    <a:pt x="14360" y="44079"/>
                  </a:lnTo>
                  <a:lnTo>
                    <a:pt x="13489" y="44310"/>
                  </a:lnTo>
                  <a:lnTo>
                    <a:pt x="12540" y="44592"/>
                  </a:lnTo>
                  <a:lnTo>
                    <a:pt x="11565" y="44900"/>
                  </a:lnTo>
                  <a:lnTo>
                    <a:pt x="10565" y="45259"/>
                  </a:lnTo>
                  <a:lnTo>
                    <a:pt x="9540" y="45669"/>
                  </a:lnTo>
                  <a:lnTo>
                    <a:pt x="8488" y="46131"/>
                  </a:lnTo>
                  <a:lnTo>
                    <a:pt x="7975" y="46362"/>
                  </a:lnTo>
                  <a:lnTo>
                    <a:pt x="7463" y="46644"/>
                  </a:lnTo>
                  <a:lnTo>
                    <a:pt x="6975" y="46926"/>
                  </a:lnTo>
                  <a:lnTo>
                    <a:pt x="6463" y="47233"/>
                  </a:lnTo>
                  <a:lnTo>
                    <a:pt x="5745" y="47695"/>
                  </a:lnTo>
                  <a:lnTo>
                    <a:pt x="4975" y="48259"/>
                  </a:lnTo>
                  <a:lnTo>
                    <a:pt x="4591" y="48593"/>
                  </a:lnTo>
                  <a:lnTo>
                    <a:pt x="4206" y="48926"/>
                  </a:lnTo>
                  <a:lnTo>
                    <a:pt x="3821" y="49285"/>
                  </a:lnTo>
                  <a:lnTo>
                    <a:pt x="3437" y="49670"/>
                  </a:lnTo>
                  <a:lnTo>
                    <a:pt x="3052" y="50080"/>
                  </a:lnTo>
                  <a:lnTo>
                    <a:pt x="2693" y="50490"/>
                  </a:lnTo>
                  <a:lnTo>
                    <a:pt x="2360" y="50952"/>
                  </a:lnTo>
                  <a:lnTo>
                    <a:pt x="2001" y="51439"/>
                  </a:lnTo>
                  <a:lnTo>
                    <a:pt x="1693" y="51926"/>
                  </a:lnTo>
                  <a:lnTo>
                    <a:pt x="1411" y="52465"/>
                  </a:lnTo>
                  <a:lnTo>
                    <a:pt x="1129" y="53003"/>
                  </a:lnTo>
                  <a:lnTo>
                    <a:pt x="872" y="53593"/>
                  </a:lnTo>
                  <a:lnTo>
                    <a:pt x="667" y="54183"/>
                  </a:lnTo>
                  <a:lnTo>
                    <a:pt x="488" y="54798"/>
                  </a:lnTo>
                  <a:lnTo>
                    <a:pt x="334" y="55413"/>
                  </a:lnTo>
                  <a:lnTo>
                    <a:pt x="206" y="56029"/>
                  </a:lnTo>
                  <a:lnTo>
                    <a:pt x="129" y="56644"/>
                  </a:lnTo>
                  <a:lnTo>
                    <a:pt x="52" y="57260"/>
                  </a:lnTo>
                  <a:lnTo>
                    <a:pt x="26" y="57901"/>
                  </a:lnTo>
                  <a:lnTo>
                    <a:pt x="1" y="58542"/>
                  </a:lnTo>
                  <a:lnTo>
                    <a:pt x="1" y="59183"/>
                  </a:lnTo>
                  <a:lnTo>
                    <a:pt x="1" y="59824"/>
                  </a:lnTo>
                  <a:lnTo>
                    <a:pt x="78" y="61080"/>
                  </a:lnTo>
                  <a:lnTo>
                    <a:pt x="180" y="62363"/>
                  </a:lnTo>
                  <a:lnTo>
                    <a:pt x="283" y="63645"/>
                  </a:lnTo>
                  <a:lnTo>
                    <a:pt x="385" y="64670"/>
                  </a:lnTo>
                  <a:lnTo>
                    <a:pt x="488" y="65722"/>
                  </a:lnTo>
                  <a:lnTo>
                    <a:pt x="642" y="67491"/>
                  </a:lnTo>
                  <a:lnTo>
                    <a:pt x="590" y="68004"/>
                  </a:lnTo>
                  <a:lnTo>
                    <a:pt x="539" y="68542"/>
                  </a:lnTo>
                  <a:lnTo>
                    <a:pt x="513" y="69055"/>
                  </a:lnTo>
                  <a:lnTo>
                    <a:pt x="488" y="69594"/>
                  </a:lnTo>
                  <a:lnTo>
                    <a:pt x="488" y="70107"/>
                  </a:lnTo>
                  <a:lnTo>
                    <a:pt x="513" y="70619"/>
                  </a:lnTo>
                  <a:lnTo>
                    <a:pt x="539" y="71132"/>
                  </a:lnTo>
                  <a:lnTo>
                    <a:pt x="590" y="71645"/>
                  </a:lnTo>
                  <a:lnTo>
                    <a:pt x="667" y="72158"/>
                  </a:lnTo>
                  <a:lnTo>
                    <a:pt x="744" y="72645"/>
                  </a:lnTo>
                  <a:lnTo>
                    <a:pt x="847" y="73158"/>
                  </a:lnTo>
                  <a:lnTo>
                    <a:pt x="949" y="73645"/>
                  </a:lnTo>
                  <a:lnTo>
                    <a:pt x="1103" y="74132"/>
                  </a:lnTo>
                  <a:lnTo>
                    <a:pt x="1231" y="74594"/>
                  </a:lnTo>
                  <a:lnTo>
                    <a:pt x="1411" y="75081"/>
                  </a:lnTo>
                  <a:lnTo>
                    <a:pt x="1590" y="75543"/>
                  </a:lnTo>
                  <a:lnTo>
                    <a:pt x="1873" y="76158"/>
                  </a:lnTo>
                  <a:lnTo>
                    <a:pt x="2155" y="76722"/>
                  </a:lnTo>
                  <a:lnTo>
                    <a:pt x="2462" y="77235"/>
                  </a:lnTo>
                  <a:lnTo>
                    <a:pt x="2796" y="77697"/>
                  </a:lnTo>
                  <a:lnTo>
                    <a:pt x="3103" y="78081"/>
                  </a:lnTo>
                  <a:lnTo>
                    <a:pt x="3437" y="78415"/>
                  </a:lnTo>
                  <a:lnTo>
                    <a:pt x="3770" y="78748"/>
                  </a:lnTo>
                  <a:lnTo>
                    <a:pt x="4129" y="79056"/>
                  </a:lnTo>
                  <a:lnTo>
                    <a:pt x="4514" y="79363"/>
                  </a:lnTo>
                  <a:lnTo>
                    <a:pt x="4924" y="79620"/>
                  </a:lnTo>
                  <a:lnTo>
                    <a:pt x="5309" y="79876"/>
                  </a:lnTo>
                  <a:lnTo>
                    <a:pt x="5745" y="80133"/>
                  </a:lnTo>
                  <a:lnTo>
                    <a:pt x="6155" y="80338"/>
                  </a:lnTo>
                  <a:lnTo>
                    <a:pt x="6591" y="80569"/>
                  </a:lnTo>
                  <a:lnTo>
                    <a:pt x="7463" y="80953"/>
                  </a:lnTo>
                  <a:lnTo>
                    <a:pt x="8334" y="81287"/>
                  </a:lnTo>
                  <a:lnTo>
                    <a:pt x="9206" y="81594"/>
                  </a:lnTo>
                  <a:lnTo>
                    <a:pt x="10309" y="81979"/>
                  </a:lnTo>
                  <a:lnTo>
                    <a:pt x="11412" y="82364"/>
                  </a:lnTo>
                  <a:lnTo>
                    <a:pt x="12489" y="82697"/>
                  </a:lnTo>
                  <a:lnTo>
                    <a:pt x="13540" y="83005"/>
                  </a:lnTo>
                  <a:lnTo>
                    <a:pt x="14591" y="83312"/>
                  </a:lnTo>
                  <a:lnTo>
                    <a:pt x="15591" y="83569"/>
                  </a:lnTo>
                  <a:lnTo>
                    <a:pt x="16591" y="83825"/>
                  </a:lnTo>
                  <a:lnTo>
                    <a:pt x="17591" y="84030"/>
                  </a:lnTo>
                  <a:lnTo>
                    <a:pt x="18566" y="84236"/>
                  </a:lnTo>
                  <a:lnTo>
                    <a:pt x="19515" y="84415"/>
                  </a:lnTo>
                  <a:lnTo>
                    <a:pt x="20463" y="84569"/>
                  </a:lnTo>
                  <a:lnTo>
                    <a:pt x="21386" y="84697"/>
                  </a:lnTo>
                  <a:lnTo>
                    <a:pt x="22310" y="84800"/>
                  </a:lnTo>
                  <a:lnTo>
                    <a:pt x="23207" y="84877"/>
                  </a:lnTo>
                  <a:lnTo>
                    <a:pt x="24130" y="84954"/>
                  </a:lnTo>
                  <a:lnTo>
                    <a:pt x="25028" y="85005"/>
                  </a:lnTo>
                  <a:lnTo>
                    <a:pt x="26361" y="85030"/>
                  </a:lnTo>
                  <a:lnTo>
                    <a:pt x="27361" y="85005"/>
                  </a:lnTo>
                  <a:lnTo>
                    <a:pt x="28336" y="84954"/>
                  </a:lnTo>
                  <a:lnTo>
                    <a:pt x="29336" y="84902"/>
                  </a:lnTo>
                  <a:lnTo>
                    <a:pt x="30284" y="84800"/>
                  </a:lnTo>
                  <a:lnTo>
                    <a:pt x="31259" y="84671"/>
                  </a:lnTo>
                  <a:lnTo>
                    <a:pt x="32182" y="84518"/>
                  </a:lnTo>
                  <a:lnTo>
                    <a:pt x="33105" y="84312"/>
                  </a:lnTo>
                  <a:lnTo>
                    <a:pt x="34028" y="84107"/>
                  </a:lnTo>
                  <a:lnTo>
                    <a:pt x="34926" y="83877"/>
                  </a:lnTo>
                  <a:lnTo>
                    <a:pt x="35797" y="83594"/>
                  </a:lnTo>
                  <a:lnTo>
                    <a:pt x="36669" y="83287"/>
                  </a:lnTo>
                  <a:lnTo>
                    <a:pt x="37516" y="82979"/>
                  </a:lnTo>
                  <a:lnTo>
                    <a:pt x="38336" y="82620"/>
                  </a:lnTo>
                  <a:lnTo>
                    <a:pt x="39131" y="82235"/>
                  </a:lnTo>
                  <a:lnTo>
                    <a:pt x="39926" y="81851"/>
                  </a:lnTo>
                  <a:lnTo>
                    <a:pt x="40695" y="81415"/>
                  </a:lnTo>
                  <a:lnTo>
                    <a:pt x="41259" y="81056"/>
                  </a:lnTo>
                  <a:lnTo>
                    <a:pt x="41798" y="80723"/>
                  </a:lnTo>
                  <a:lnTo>
                    <a:pt x="42311" y="80338"/>
                  </a:lnTo>
                  <a:lnTo>
                    <a:pt x="42798" y="79979"/>
                  </a:lnTo>
                  <a:lnTo>
                    <a:pt x="43285" y="79594"/>
                  </a:lnTo>
                  <a:lnTo>
                    <a:pt x="43721" y="79184"/>
                  </a:lnTo>
                  <a:lnTo>
                    <a:pt x="44157" y="78774"/>
                  </a:lnTo>
                  <a:lnTo>
                    <a:pt x="44567" y="78363"/>
                  </a:lnTo>
                  <a:lnTo>
                    <a:pt x="44926" y="77927"/>
                  </a:lnTo>
                  <a:lnTo>
                    <a:pt x="45285" y="77517"/>
                  </a:lnTo>
                  <a:lnTo>
                    <a:pt x="45619" y="77056"/>
                  </a:lnTo>
                  <a:lnTo>
                    <a:pt x="45926" y="76620"/>
                  </a:lnTo>
                  <a:lnTo>
                    <a:pt x="46208" y="76158"/>
                  </a:lnTo>
                  <a:lnTo>
                    <a:pt x="46465" y="75697"/>
                  </a:lnTo>
                  <a:lnTo>
                    <a:pt x="46696" y="75235"/>
                  </a:lnTo>
                  <a:lnTo>
                    <a:pt x="46875" y="74748"/>
                  </a:lnTo>
                  <a:lnTo>
                    <a:pt x="47131" y="74055"/>
                  </a:lnTo>
                  <a:lnTo>
                    <a:pt x="47311" y="73337"/>
                  </a:lnTo>
                  <a:lnTo>
                    <a:pt x="47465" y="72594"/>
                  </a:lnTo>
                  <a:lnTo>
                    <a:pt x="47593" y="71799"/>
                  </a:lnTo>
                  <a:lnTo>
                    <a:pt x="47644" y="70978"/>
                  </a:lnTo>
                  <a:lnTo>
                    <a:pt x="47670" y="70132"/>
                  </a:lnTo>
                  <a:lnTo>
                    <a:pt x="47644" y="69260"/>
                  </a:lnTo>
                  <a:lnTo>
                    <a:pt x="47567" y="68363"/>
                  </a:lnTo>
                  <a:lnTo>
                    <a:pt x="47490" y="67696"/>
                  </a:lnTo>
                  <a:lnTo>
                    <a:pt x="47388" y="67055"/>
                  </a:lnTo>
                  <a:lnTo>
                    <a:pt x="47285" y="66414"/>
                  </a:lnTo>
                  <a:lnTo>
                    <a:pt x="47131" y="65773"/>
                  </a:lnTo>
                  <a:lnTo>
                    <a:pt x="48567" y="65517"/>
                  </a:lnTo>
                  <a:lnTo>
                    <a:pt x="49978" y="65234"/>
                  </a:lnTo>
                  <a:lnTo>
                    <a:pt x="51414" y="64875"/>
                  </a:lnTo>
                  <a:lnTo>
                    <a:pt x="52850" y="64491"/>
                  </a:lnTo>
                  <a:lnTo>
                    <a:pt x="54260" y="64029"/>
                  </a:lnTo>
                  <a:lnTo>
                    <a:pt x="55696" y="63542"/>
                  </a:lnTo>
                  <a:lnTo>
                    <a:pt x="57106" y="63004"/>
                  </a:lnTo>
                  <a:lnTo>
                    <a:pt x="58491" y="62439"/>
                  </a:lnTo>
                  <a:lnTo>
                    <a:pt x="59876" y="61798"/>
                  </a:lnTo>
                  <a:lnTo>
                    <a:pt x="61209" y="61157"/>
                  </a:lnTo>
                  <a:lnTo>
                    <a:pt x="62543" y="60439"/>
                  </a:lnTo>
                  <a:lnTo>
                    <a:pt x="63825" y="59696"/>
                  </a:lnTo>
                  <a:lnTo>
                    <a:pt x="65056" y="58926"/>
                  </a:lnTo>
                  <a:lnTo>
                    <a:pt x="66261" y="58132"/>
                  </a:lnTo>
                  <a:lnTo>
                    <a:pt x="67415" y="57285"/>
                  </a:lnTo>
                  <a:lnTo>
                    <a:pt x="68517" y="56413"/>
                  </a:lnTo>
                  <a:lnTo>
                    <a:pt x="70056" y="55080"/>
                  </a:lnTo>
                  <a:lnTo>
                    <a:pt x="71569" y="53772"/>
                  </a:lnTo>
                  <a:lnTo>
                    <a:pt x="73030" y="52413"/>
                  </a:lnTo>
                  <a:lnTo>
                    <a:pt x="74441" y="51054"/>
                  </a:lnTo>
                  <a:lnTo>
                    <a:pt x="75825" y="49618"/>
                  </a:lnTo>
                  <a:lnTo>
                    <a:pt x="76518" y="48900"/>
                  </a:lnTo>
                  <a:lnTo>
                    <a:pt x="77184" y="48157"/>
                  </a:lnTo>
                  <a:lnTo>
                    <a:pt x="77825" y="47387"/>
                  </a:lnTo>
                  <a:lnTo>
                    <a:pt x="78492" y="46618"/>
                  </a:lnTo>
                  <a:lnTo>
                    <a:pt x="79133" y="45823"/>
                  </a:lnTo>
                  <a:lnTo>
                    <a:pt x="79774" y="45028"/>
                  </a:lnTo>
                  <a:lnTo>
                    <a:pt x="80390" y="44208"/>
                  </a:lnTo>
                  <a:lnTo>
                    <a:pt x="81005" y="43336"/>
                  </a:lnTo>
                  <a:lnTo>
                    <a:pt x="81621" y="42464"/>
                  </a:lnTo>
                  <a:lnTo>
                    <a:pt x="82236" y="41567"/>
                  </a:lnTo>
                  <a:lnTo>
                    <a:pt x="82851" y="40643"/>
                  </a:lnTo>
                  <a:lnTo>
                    <a:pt x="83441" y="39695"/>
                  </a:lnTo>
                  <a:lnTo>
                    <a:pt x="84031" y="38720"/>
                  </a:lnTo>
                  <a:lnTo>
                    <a:pt x="84621" y="37720"/>
                  </a:lnTo>
                  <a:lnTo>
                    <a:pt x="85185" y="36694"/>
                  </a:lnTo>
                  <a:lnTo>
                    <a:pt x="85775" y="35643"/>
                  </a:lnTo>
                  <a:lnTo>
                    <a:pt x="86339" y="34540"/>
                  </a:lnTo>
                  <a:lnTo>
                    <a:pt x="86903" y="33412"/>
                  </a:lnTo>
                  <a:lnTo>
                    <a:pt x="87467" y="32233"/>
                  </a:lnTo>
                  <a:lnTo>
                    <a:pt x="88005" y="31053"/>
                  </a:lnTo>
                  <a:lnTo>
                    <a:pt x="88570" y="29797"/>
                  </a:lnTo>
                  <a:lnTo>
                    <a:pt x="89108" y="28540"/>
                  </a:lnTo>
                  <a:lnTo>
                    <a:pt x="89544" y="27489"/>
                  </a:lnTo>
                  <a:lnTo>
                    <a:pt x="89954" y="26463"/>
                  </a:lnTo>
                  <a:lnTo>
                    <a:pt x="90313" y="25463"/>
                  </a:lnTo>
                  <a:lnTo>
                    <a:pt x="90672" y="24489"/>
                  </a:lnTo>
                  <a:lnTo>
                    <a:pt x="91006" y="23540"/>
                  </a:lnTo>
                  <a:lnTo>
                    <a:pt x="91288" y="22591"/>
                  </a:lnTo>
                  <a:lnTo>
                    <a:pt x="91570" y="21668"/>
                  </a:lnTo>
                  <a:lnTo>
                    <a:pt x="91801" y="20770"/>
                  </a:lnTo>
                  <a:lnTo>
                    <a:pt x="92031" y="19873"/>
                  </a:lnTo>
                  <a:lnTo>
                    <a:pt x="92211" y="19001"/>
                  </a:lnTo>
                  <a:lnTo>
                    <a:pt x="92365" y="18155"/>
                  </a:lnTo>
                  <a:lnTo>
                    <a:pt x="92493" y="17334"/>
                  </a:lnTo>
                  <a:lnTo>
                    <a:pt x="92621" y="16514"/>
                  </a:lnTo>
                  <a:lnTo>
                    <a:pt x="92698" y="15745"/>
                  </a:lnTo>
                  <a:lnTo>
                    <a:pt x="92749" y="14950"/>
                  </a:lnTo>
                  <a:lnTo>
                    <a:pt x="92775" y="14206"/>
                  </a:lnTo>
                  <a:lnTo>
                    <a:pt x="92775" y="13462"/>
                  </a:lnTo>
                  <a:lnTo>
                    <a:pt x="92749" y="12744"/>
                  </a:lnTo>
                  <a:lnTo>
                    <a:pt x="92698" y="12052"/>
                  </a:lnTo>
                  <a:lnTo>
                    <a:pt x="92595" y="11385"/>
                  </a:lnTo>
                  <a:lnTo>
                    <a:pt x="92493" y="10719"/>
                  </a:lnTo>
                  <a:lnTo>
                    <a:pt x="92365" y="10078"/>
                  </a:lnTo>
                  <a:lnTo>
                    <a:pt x="92185" y="9437"/>
                  </a:lnTo>
                  <a:lnTo>
                    <a:pt x="92006" y="8847"/>
                  </a:lnTo>
                  <a:lnTo>
                    <a:pt x="91801" y="8257"/>
                  </a:lnTo>
                  <a:lnTo>
                    <a:pt x="91544" y="7667"/>
                  </a:lnTo>
                  <a:lnTo>
                    <a:pt x="91288" y="7129"/>
                  </a:lnTo>
                  <a:lnTo>
                    <a:pt x="90980" y="6590"/>
                  </a:lnTo>
                  <a:lnTo>
                    <a:pt x="90647" y="6077"/>
                  </a:lnTo>
                  <a:lnTo>
                    <a:pt x="90313" y="5565"/>
                  </a:lnTo>
                  <a:lnTo>
                    <a:pt x="89929" y="5077"/>
                  </a:lnTo>
                  <a:lnTo>
                    <a:pt x="89518" y="4616"/>
                  </a:lnTo>
                  <a:lnTo>
                    <a:pt x="89031" y="4103"/>
                  </a:lnTo>
                  <a:lnTo>
                    <a:pt x="88518" y="3616"/>
                  </a:lnTo>
                  <a:lnTo>
                    <a:pt x="88005" y="3154"/>
                  </a:lnTo>
                  <a:lnTo>
                    <a:pt x="87441" y="2744"/>
                  </a:lnTo>
                  <a:lnTo>
                    <a:pt x="86877" y="2334"/>
                  </a:lnTo>
                  <a:lnTo>
                    <a:pt x="86287" y="1975"/>
                  </a:lnTo>
                  <a:lnTo>
                    <a:pt x="85698" y="1641"/>
                  </a:lnTo>
                  <a:lnTo>
                    <a:pt x="85082" y="1334"/>
                  </a:lnTo>
                  <a:lnTo>
                    <a:pt x="84441" y="1051"/>
                  </a:lnTo>
                  <a:lnTo>
                    <a:pt x="83800" y="795"/>
                  </a:lnTo>
                  <a:lnTo>
                    <a:pt x="83133" y="590"/>
                  </a:lnTo>
                  <a:lnTo>
                    <a:pt x="82467" y="410"/>
                  </a:lnTo>
                  <a:lnTo>
                    <a:pt x="81800" y="257"/>
                  </a:lnTo>
                  <a:lnTo>
                    <a:pt x="81108" y="128"/>
                  </a:lnTo>
                  <a:lnTo>
                    <a:pt x="80415" y="51"/>
                  </a:lnTo>
                  <a:lnTo>
                    <a:pt x="796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4" name="Google Shape;2164;p50"/>
          <p:cNvGrpSpPr/>
          <p:nvPr/>
        </p:nvGrpSpPr>
        <p:grpSpPr>
          <a:xfrm flipH="1">
            <a:off x="4177211" y="2772061"/>
            <a:ext cx="545220" cy="1370840"/>
            <a:chOff x="1211088" y="1995225"/>
            <a:chExt cx="793625" cy="1995400"/>
          </a:xfrm>
        </p:grpSpPr>
        <p:sp>
          <p:nvSpPr>
            <p:cNvPr id="2165" name="Google Shape;2165;p50"/>
            <p:cNvSpPr/>
            <p:nvPr/>
          </p:nvSpPr>
          <p:spPr>
            <a:xfrm>
              <a:off x="1418763" y="3334300"/>
              <a:ext cx="421150" cy="50625"/>
            </a:xfrm>
            <a:custGeom>
              <a:avLst/>
              <a:gdLst/>
              <a:ahLst/>
              <a:cxnLst/>
              <a:rect l="l" t="t" r="r" b="b"/>
              <a:pathLst>
                <a:path w="16846" h="2025" extrusionOk="0">
                  <a:moveTo>
                    <a:pt x="8423" y="1"/>
                  </a:moveTo>
                  <a:lnTo>
                    <a:pt x="6727" y="20"/>
                  </a:lnTo>
                  <a:lnTo>
                    <a:pt x="5146" y="78"/>
                  </a:lnTo>
                  <a:lnTo>
                    <a:pt x="3720" y="174"/>
                  </a:lnTo>
                  <a:lnTo>
                    <a:pt x="3065" y="232"/>
                  </a:lnTo>
                  <a:lnTo>
                    <a:pt x="2467" y="309"/>
                  </a:lnTo>
                  <a:lnTo>
                    <a:pt x="1928" y="367"/>
                  </a:lnTo>
                  <a:lnTo>
                    <a:pt x="1446" y="444"/>
                  </a:lnTo>
                  <a:lnTo>
                    <a:pt x="1022" y="540"/>
                  </a:lnTo>
                  <a:lnTo>
                    <a:pt x="656" y="618"/>
                  </a:lnTo>
                  <a:lnTo>
                    <a:pt x="386" y="714"/>
                  </a:lnTo>
                  <a:lnTo>
                    <a:pt x="174" y="810"/>
                  </a:lnTo>
                  <a:lnTo>
                    <a:pt x="97" y="868"/>
                  </a:lnTo>
                  <a:lnTo>
                    <a:pt x="39" y="907"/>
                  </a:lnTo>
                  <a:lnTo>
                    <a:pt x="19" y="964"/>
                  </a:lnTo>
                  <a:lnTo>
                    <a:pt x="0" y="1022"/>
                  </a:lnTo>
                  <a:lnTo>
                    <a:pt x="19" y="1061"/>
                  </a:lnTo>
                  <a:lnTo>
                    <a:pt x="39" y="1119"/>
                  </a:lnTo>
                  <a:lnTo>
                    <a:pt x="97" y="1157"/>
                  </a:lnTo>
                  <a:lnTo>
                    <a:pt x="174" y="1215"/>
                  </a:lnTo>
                  <a:lnTo>
                    <a:pt x="386" y="1311"/>
                  </a:lnTo>
                  <a:lnTo>
                    <a:pt x="656" y="1408"/>
                  </a:lnTo>
                  <a:lnTo>
                    <a:pt x="1022" y="1485"/>
                  </a:lnTo>
                  <a:lnTo>
                    <a:pt x="1446" y="1581"/>
                  </a:lnTo>
                  <a:lnTo>
                    <a:pt x="1928" y="1658"/>
                  </a:lnTo>
                  <a:lnTo>
                    <a:pt x="2467" y="1716"/>
                  </a:lnTo>
                  <a:lnTo>
                    <a:pt x="3065" y="1793"/>
                  </a:lnTo>
                  <a:lnTo>
                    <a:pt x="3720" y="1851"/>
                  </a:lnTo>
                  <a:lnTo>
                    <a:pt x="5146" y="1947"/>
                  </a:lnTo>
                  <a:lnTo>
                    <a:pt x="6727" y="2005"/>
                  </a:lnTo>
                  <a:lnTo>
                    <a:pt x="8423" y="2025"/>
                  </a:lnTo>
                  <a:lnTo>
                    <a:pt x="10119" y="2005"/>
                  </a:lnTo>
                  <a:lnTo>
                    <a:pt x="11700" y="1947"/>
                  </a:lnTo>
                  <a:lnTo>
                    <a:pt x="13126" y="1851"/>
                  </a:lnTo>
                  <a:lnTo>
                    <a:pt x="13781" y="1793"/>
                  </a:lnTo>
                  <a:lnTo>
                    <a:pt x="14379" y="1716"/>
                  </a:lnTo>
                  <a:lnTo>
                    <a:pt x="14918" y="1658"/>
                  </a:lnTo>
                  <a:lnTo>
                    <a:pt x="15400" y="1581"/>
                  </a:lnTo>
                  <a:lnTo>
                    <a:pt x="15824" y="1485"/>
                  </a:lnTo>
                  <a:lnTo>
                    <a:pt x="16171" y="1408"/>
                  </a:lnTo>
                  <a:lnTo>
                    <a:pt x="16460" y="1311"/>
                  </a:lnTo>
                  <a:lnTo>
                    <a:pt x="16672" y="1215"/>
                  </a:lnTo>
                  <a:lnTo>
                    <a:pt x="16750" y="1157"/>
                  </a:lnTo>
                  <a:lnTo>
                    <a:pt x="16788" y="1119"/>
                  </a:lnTo>
                  <a:lnTo>
                    <a:pt x="16827" y="1061"/>
                  </a:lnTo>
                  <a:lnTo>
                    <a:pt x="16846" y="1022"/>
                  </a:lnTo>
                  <a:lnTo>
                    <a:pt x="16827" y="964"/>
                  </a:lnTo>
                  <a:lnTo>
                    <a:pt x="16788" y="907"/>
                  </a:lnTo>
                  <a:lnTo>
                    <a:pt x="16750" y="868"/>
                  </a:lnTo>
                  <a:lnTo>
                    <a:pt x="16672" y="810"/>
                  </a:lnTo>
                  <a:lnTo>
                    <a:pt x="16460" y="714"/>
                  </a:lnTo>
                  <a:lnTo>
                    <a:pt x="16171" y="618"/>
                  </a:lnTo>
                  <a:lnTo>
                    <a:pt x="15824" y="540"/>
                  </a:lnTo>
                  <a:lnTo>
                    <a:pt x="15400" y="444"/>
                  </a:lnTo>
                  <a:lnTo>
                    <a:pt x="14918" y="367"/>
                  </a:lnTo>
                  <a:lnTo>
                    <a:pt x="14379" y="309"/>
                  </a:lnTo>
                  <a:lnTo>
                    <a:pt x="13781" y="232"/>
                  </a:lnTo>
                  <a:lnTo>
                    <a:pt x="13126" y="174"/>
                  </a:lnTo>
                  <a:lnTo>
                    <a:pt x="11700" y="78"/>
                  </a:lnTo>
                  <a:lnTo>
                    <a:pt x="10119" y="20"/>
                  </a:lnTo>
                  <a:lnTo>
                    <a:pt x="84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50"/>
            <p:cNvSpPr/>
            <p:nvPr/>
          </p:nvSpPr>
          <p:spPr>
            <a:xfrm>
              <a:off x="1327688" y="3887000"/>
              <a:ext cx="677025" cy="103625"/>
            </a:xfrm>
            <a:custGeom>
              <a:avLst/>
              <a:gdLst/>
              <a:ahLst/>
              <a:cxnLst/>
              <a:rect l="l" t="t" r="r" b="b"/>
              <a:pathLst>
                <a:path w="27081" h="4145" extrusionOk="0">
                  <a:moveTo>
                    <a:pt x="13531" y="0"/>
                  </a:moveTo>
                  <a:lnTo>
                    <a:pt x="12162" y="20"/>
                  </a:lnTo>
                  <a:lnTo>
                    <a:pt x="10813" y="39"/>
                  </a:lnTo>
                  <a:lnTo>
                    <a:pt x="9522" y="97"/>
                  </a:lnTo>
                  <a:lnTo>
                    <a:pt x="8269" y="174"/>
                  </a:lnTo>
                  <a:lnTo>
                    <a:pt x="7093" y="251"/>
                  </a:lnTo>
                  <a:lnTo>
                    <a:pt x="5975" y="367"/>
                  </a:lnTo>
                  <a:lnTo>
                    <a:pt x="4935" y="482"/>
                  </a:lnTo>
                  <a:lnTo>
                    <a:pt x="3971" y="617"/>
                  </a:lnTo>
                  <a:lnTo>
                    <a:pt x="3084" y="752"/>
                  </a:lnTo>
                  <a:lnTo>
                    <a:pt x="2313" y="906"/>
                  </a:lnTo>
                  <a:lnTo>
                    <a:pt x="1639" y="1080"/>
                  </a:lnTo>
                  <a:lnTo>
                    <a:pt x="1060" y="1272"/>
                  </a:lnTo>
                  <a:lnTo>
                    <a:pt x="829" y="1369"/>
                  </a:lnTo>
                  <a:lnTo>
                    <a:pt x="617" y="1465"/>
                  </a:lnTo>
                  <a:lnTo>
                    <a:pt x="424" y="1562"/>
                  </a:lnTo>
                  <a:lnTo>
                    <a:pt x="270" y="1658"/>
                  </a:lnTo>
                  <a:lnTo>
                    <a:pt x="155" y="1754"/>
                  </a:lnTo>
                  <a:lnTo>
                    <a:pt x="77" y="1851"/>
                  </a:lnTo>
                  <a:lnTo>
                    <a:pt x="20" y="1966"/>
                  </a:lnTo>
                  <a:lnTo>
                    <a:pt x="0" y="2063"/>
                  </a:lnTo>
                  <a:lnTo>
                    <a:pt x="20" y="2178"/>
                  </a:lnTo>
                  <a:lnTo>
                    <a:pt x="77" y="2275"/>
                  </a:lnTo>
                  <a:lnTo>
                    <a:pt x="155" y="2390"/>
                  </a:lnTo>
                  <a:lnTo>
                    <a:pt x="270" y="2487"/>
                  </a:lnTo>
                  <a:lnTo>
                    <a:pt x="424" y="2583"/>
                  </a:lnTo>
                  <a:lnTo>
                    <a:pt x="617" y="2679"/>
                  </a:lnTo>
                  <a:lnTo>
                    <a:pt x="829" y="2776"/>
                  </a:lnTo>
                  <a:lnTo>
                    <a:pt x="1060" y="2872"/>
                  </a:lnTo>
                  <a:lnTo>
                    <a:pt x="1639" y="3065"/>
                  </a:lnTo>
                  <a:lnTo>
                    <a:pt x="2313" y="3219"/>
                  </a:lnTo>
                  <a:lnTo>
                    <a:pt x="3084" y="3393"/>
                  </a:lnTo>
                  <a:lnTo>
                    <a:pt x="3971" y="3528"/>
                  </a:lnTo>
                  <a:lnTo>
                    <a:pt x="4935" y="3662"/>
                  </a:lnTo>
                  <a:lnTo>
                    <a:pt x="5975" y="3778"/>
                  </a:lnTo>
                  <a:lnTo>
                    <a:pt x="7093" y="3894"/>
                  </a:lnTo>
                  <a:lnTo>
                    <a:pt x="8269" y="3971"/>
                  </a:lnTo>
                  <a:lnTo>
                    <a:pt x="9522" y="4048"/>
                  </a:lnTo>
                  <a:lnTo>
                    <a:pt x="10813" y="4086"/>
                  </a:lnTo>
                  <a:lnTo>
                    <a:pt x="12162" y="4125"/>
                  </a:lnTo>
                  <a:lnTo>
                    <a:pt x="13531" y="4144"/>
                  </a:lnTo>
                  <a:lnTo>
                    <a:pt x="14919" y="4125"/>
                  </a:lnTo>
                  <a:lnTo>
                    <a:pt x="16268" y="4086"/>
                  </a:lnTo>
                  <a:lnTo>
                    <a:pt x="17559" y="4048"/>
                  </a:lnTo>
                  <a:lnTo>
                    <a:pt x="18812" y="3971"/>
                  </a:lnTo>
                  <a:lnTo>
                    <a:pt x="19988" y="3894"/>
                  </a:lnTo>
                  <a:lnTo>
                    <a:pt x="21106" y="3778"/>
                  </a:lnTo>
                  <a:lnTo>
                    <a:pt x="22146" y="3662"/>
                  </a:lnTo>
                  <a:lnTo>
                    <a:pt x="23110" y="3528"/>
                  </a:lnTo>
                  <a:lnTo>
                    <a:pt x="23978" y="3393"/>
                  </a:lnTo>
                  <a:lnTo>
                    <a:pt x="24768" y="3219"/>
                  </a:lnTo>
                  <a:lnTo>
                    <a:pt x="25442" y="3065"/>
                  </a:lnTo>
                  <a:lnTo>
                    <a:pt x="26021" y="2872"/>
                  </a:lnTo>
                  <a:lnTo>
                    <a:pt x="26252" y="2776"/>
                  </a:lnTo>
                  <a:lnTo>
                    <a:pt x="26464" y="2679"/>
                  </a:lnTo>
                  <a:lnTo>
                    <a:pt x="26657" y="2583"/>
                  </a:lnTo>
                  <a:lnTo>
                    <a:pt x="26811" y="2487"/>
                  </a:lnTo>
                  <a:lnTo>
                    <a:pt x="26926" y="2390"/>
                  </a:lnTo>
                  <a:lnTo>
                    <a:pt x="27004" y="2275"/>
                  </a:lnTo>
                  <a:lnTo>
                    <a:pt x="27061" y="2178"/>
                  </a:lnTo>
                  <a:lnTo>
                    <a:pt x="27081" y="2063"/>
                  </a:lnTo>
                  <a:lnTo>
                    <a:pt x="27061" y="1966"/>
                  </a:lnTo>
                  <a:lnTo>
                    <a:pt x="27004" y="1851"/>
                  </a:lnTo>
                  <a:lnTo>
                    <a:pt x="26926" y="1754"/>
                  </a:lnTo>
                  <a:lnTo>
                    <a:pt x="26811" y="1658"/>
                  </a:lnTo>
                  <a:lnTo>
                    <a:pt x="26657" y="1562"/>
                  </a:lnTo>
                  <a:lnTo>
                    <a:pt x="26464" y="1465"/>
                  </a:lnTo>
                  <a:lnTo>
                    <a:pt x="26252" y="1369"/>
                  </a:lnTo>
                  <a:lnTo>
                    <a:pt x="26021" y="1272"/>
                  </a:lnTo>
                  <a:lnTo>
                    <a:pt x="25442" y="1080"/>
                  </a:lnTo>
                  <a:lnTo>
                    <a:pt x="24768" y="906"/>
                  </a:lnTo>
                  <a:lnTo>
                    <a:pt x="23978" y="752"/>
                  </a:lnTo>
                  <a:lnTo>
                    <a:pt x="23110" y="617"/>
                  </a:lnTo>
                  <a:lnTo>
                    <a:pt x="22146" y="482"/>
                  </a:lnTo>
                  <a:lnTo>
                    <a:pt x="21106" y="367"/>
                  </a:lnTo>
                  <a:lnTo>
                    <a:pt x="19988" y="251"/>
                  </a:lnTo>
                  <a:lnTo>
                    <a:pt x="18812" y="174"/>
                  </a:lnTo>
                  <a:lnTo>
                    <a:pt x="17559" y="97"/>
                  </a:lnTo>
                  <a:lnTo>
                    <a:pt x="16268" y="39"/>
                  </a:lnTo>
                  <a:lnTo>
                    <a:pt x="14919" y="20"/>
                  </a:lnTo>
                  <a:lnTo>
                    <a:pt x="13531" y="0"/>
                  </a:lnTo>
                  <a:close/>
                </a:path>
              </a:pathLst>
            </a:custGeom>
            <a:solidFill>
              <a:srgbClr val="261E35">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50"/>
            <p:cNvSpPr/>
            <p:nvPr/>
          </p:nvSpPr>
          <p:spPr>
            <a:xfrm>
              <a:off x="1251063" y="1995225"/>
              <a:ext cx="438050" cy="1282725"/>
            </a:xfrm>
            <a:custGeom>
              <a:avLst/>
              <a:gdLst/>
              <a:ahLst/>
              <a:cxnLst/>
              <a:rect l="l" t="t" r="r" b="b"/>
              <a:pathLst>
                <a:path w="17522" h="51309" extrusionOk="0">
                  <a:moveTo>
                    <a:pt x="1562" y="1"/>
                  </a:moveTo>
                  <a:lnTo>
                    <a:pt x="1408" y="20"/>
                  </a:lnTo>
                  <a:lnTo>
                    <a:pt x="1273" y="39"/>
                  </a:lnTo>
                  <a:lnTo>
                    <a:pt x="1119" y="78"/>
                  </a:lnTo>
                  <a:lnTo>
                    <a:pt x="984" y="135"/>
                  </a:lnTo>
                  <a:lnTo>
                    <a:pt x="868" y="213"/>
                  </a:lnTo>
                  <a:lnTo>
                    <a:pt x="733" y="309"/>
                  </a:lnTo>
                  <a:lnTo>
                    <a:pt x="637" y="405"/>
                  </a:lnTo>
                  <a:lnTo>
                    <a:pt x="540" y="540"/>
                  </a:lnTo>
                  <a:lnTo>
                    <a:pt x="483" y="675"/>
                  </a:lnTo>
                  <a:lnTo>
                    <a:pt x="425" y="829"/>
                  </a:lnTo>
                  <a:lnTo>
                    <a:pt x="386" y="983"/>
                  </a:lnTo>
                  <a:lnTo>
                    <a:pt x="251" y="2275"/>
                  </a:lnTo>
                  <a:lnTo>
                    <a:pt x="136" y="3547"/>
                  </a:lnTo>
                  <a:lnTo>
                    <a:pt x="59" y="4800"/>
                  </a:lnTo>
                  <a:lnTo>
                    <a:pt x="20" y="6072"/>
                  </a:lnTo>
                  <a:lnTo>
                    <a:pt x="1" y="7325"/>
                  </a:lnTo>
                  <a:lnTo>
                    <a:pt x="1" y="8558"/>
                  </a:lnTo>
                  <a:lnTo>
                    <a:pt x="39" y="9792"/>
                  </a:lnTo>
                  <a:lnTo>
                    <a:pt x="97" y="11006"/>
                  </a:lnTo>
                  <a:lnTo>
                    <a:pt x="174" y="12220"/>
                  </a:lnTo>
                  <a:lnTo>
                    <a:pt x="290" y="13415"/>
                  </a:lnTo>
                  <a:lnTo>
                    <a:pt x="406" y="14610"/>
                  </a:lnTo>
                  <a:lnTo>
                    <a:pt x="560" y="15805"/>
                  </a:lnTo>
                  <a:lnTo>
                    <a:pt x="733" y="16962"/>
                  </a:lnTo>
                  <a:lnTo>
                    <a:pt x="926" y="18118"/>
                  </a:lnTo>
                  <a:lnTo>
                    <a:pt x="1138" y="19275"/>
                  </a:lnTo>
                  <a:lnTo>
                    <a:pt x="1369" y="20393"/>
                  </a:lnTo>
                  <a:lnTo>
                    <a:pt x="1601" y="21511"/>
                  </a:lnTo>
                  <a:lnTo>
                    <a:pt x="1870" y="22629"/>
                  </a:lnTo>
                  <a:lnTo>
                    <a:pt x="2140" y="23708"/>
                  </a:lnTo>
                  <a:lnTo>
                    <a:pt x="2429" y="24787"/>
                  </a:lnTo>
                  <a:lnTo>
                    <a:pt x="2738" y="25847"/>
                  </a:lnTo>
                  <a:lnTo>
                    <a:pt x="3065" y="26888"/>
                  </a:lnTo>
                  <a:lnTo>
                    <a:pt x="3393" y="27929"/>
                  </a:lnTo>
                  <a:lnTo>
                    <a:pt x="3721" y="28931"/>
                  </a:lnTo>
                  <a:lnTo>
                    <a:pt x="4068" y="29933"/>
                  </a:lnTo>
                  <a:lnTo>
                    <a:pt x="4434" y="30916"/>
                  </a:lnTo>
                  <a:lnTo>
                    <a:pt x="4800" y="31880"/>
                  </a:lnTo>
                  <a:lnTo>
                    <a:pt x="5166" y="32825"/>
                  </a:lnTo>
                  <a:lnTo>
                    <a:pt x="5552" y="33750"/>
                  </a:lnTo>
                  <a:lnTo>
                    <a:pt x="5937" y="34656"/>
                  </a:lnTo>
                  <a:lnTo>
                    <a:pt x="6708" y="36410"/>
                  </a:lnTo>
                  <a:lnTo>
                    <a:pt x="7498" y="38086"/>
                  </a:lnTo>
                  <a:lnTo>
                    <a:pt x="8289" y="39686"/>
                  </a:lnTo>
                  <a:lnTo>
                    <a:pt x="9079" y="41190"/>
                  </a:lnTo>
                  <a:lnTo>
                    <a:pt x="9850" y="42597"/>
                  </a:lnTo>
                  <a:lnTo>
                    <a:pt x="10602" y="43927"/>
                  </a:lnTo>
                  <a:lnTo>
                    <a:pt x="11334" y="45160"/>
                  </a:lnTo>
                  <a:lnTo>
                    <a:pt x="12028" y="46278"/>
                  </a:lnTo>
                  <a:lnTo>
                    <a:pt x="12683" y="47300"/>
                  </a:lnTo>
                  <a:lnTo>
                    <a:pt x="13281" y="48205"/>
                  </a:lnTo>
                  <a:lnTo>
                    <a:pt x="13820" y="49015"/>
                  </a:lnTo>
                  <a:lnTo>
                    <a:pt x="14726" y="50268"/>
                  </a:lnTo>
                  <a:lnTo>
                    <a:pt x="15305" y="51039"/>
                  </a:lnTo>
                  <a:lnTo>
                    <a:pt x="15497" y="51309"/>
                  </a:lnTo>
                  <a:lnTo>
                    <a:pt x="17271" y="51058"/>
                  </a:lnTo>
                  <a:lnTo>
                    <a:pt x="17348" y="49613"/>
                  </a:lnTo>
                  <a:lnTo>
                    <a:pt x="17425" y="48186"/>
                  </a:lnTo>
                  <a:lnTo>
                    <a:pt x="17483" y="46779"/>
                  </a:lnTo>
                  <a:lnTo>
                    <a:pt x="17502" y="45391"/>
                  </a:lnTo>
                  <a:lnTo>
                    <a:pt x="17521" y="44042"/>
                  </a:lnTo>
                  <a:lnTo>
                    <a:pt x="17502" y="42712"/>
                  </a:lnTo>
                  <a:lnTo>
                    <a:pt x="17483" y="41402"/>
                  </a:lnTo>
                  <a:lnTo>
                    <a:pt x="17425" y="40110"/>
                  </a:lnTo>
                  <a:lnTo>
                    <a:pt x="17367" y="38838"/>
                  </a:lnTo>
                  <a:lnTo>
                    <a:pt x="17290" y="37585"/>
                  </a:lnTo>
                  <a:lnTo>
                    <a:pt x="17193" y="36371"/>
                  </a:lnTo>
                  <a:lnTo>
                    <a:pt x="17078" y="35176"/>
                  </a:lnTo>
                  <a:lnTo>
                    <a:pt x="16943" y="34000"/>
                  </a:lnTo>
                  <a:lnTo>
                    <a:pt x="16808" y="32844"/>
                  </a:lnTo>
                  <a:lnTo>
                    <a:pt x="16654" y="31707"/>
                  </a:lnTo>
                  <a:lnTo>
                    <a:pt x="16480" y="30589"/>
                  </a:lnTo>
                  <a:lnTo>
                    <a:pt x="16288" y="29509"/>
                  </a:lnTo>
                  <a:lnTo>
                    <a:pt x="16095" y="28430"/>
                  </a:lnTo>
                  <a:lnTo>
                    <a:pt x="15883" y="27389"/>
                  </a:lnTo>
                  <a:lnTo>
                    <a:pt x="15671" y="26368"/>
                  </a:lnTo>
                  <a:lnTo>
                    <a:pt x="15439" y="25346"/>
                  </a:lnTo>
                  <a:lnTo>
                    <a:pt x="15189" y="24363"/>
                  </a:lnTo>
                  <a:lnTo>
                    <a:pt x="14938" y="23399"/>
                  </a:lnTo>
                  <a:lnTo>
                    <a:pt x="14668" y="22455"/>
                  </a:lnTo>
                  <a:lnTo>
                    <a:pt x="14399" y="21549"/>
                  </a:lnTo>
                  <a:lnTo>
                    <a:pt x="14129" y="20643"/>
                  </a:lnTo>
                  <a:lnTo>
                    <a:pt x="13840" y="19757"/>
                  </a:lnTo>
                  <a:lnTo>
                    <a:pt x="13531" y="18889"/>
                  </a:lnTo>
                  <a:lnTo>
                    <a:pt x="13242" y="18061"/>
                  </a:lnTo>
                  <a:lnTo>
                    <a:pt x="12934" y="17232"/>
                  </a:lnTo>
                  <a:lnTo>
                    <a:pt x="12606" y="16422"/>
                  </a:lnTo>
                  <a:lnTo>
                    <a:pt x="12298" y="15651"/>
                  </a:lnTo>
                  <a:lnTo>
                    <a:pt x="11970" y="14880"/>
                  </a:lnTo>
                  <a:lnTo>
                    <a:pt x="11642" y="14148"/>
                  </a:lnTo>
                  <a:lnTo>
                    <a:pt x="10968" y="12722"/>
                  </a:lnTo>
                  <a:lnTo>
                    <a:pt x="10274" y="11372"/>
                  </a:lnTo>
                  <a:lnTo>
                    <a:pt x="9599" y="10081"/>
                  </a:lnTo>
                  <a:lnTo>
                    <a:pt x="8905" y="8886"/>
                  </a:lnTo>
                  <a:lnTo>
                    <a:pt x="8212" y="7768"/>
                  </a:lnTo>
                  <a:lnTo>
                    <a:pt x="7518" y="6708"/>
                  </a:lnTo>
                  <a:lnTo>
                    <a:pt x="6843" y="5725"/>
                  </a:lnTo>
                  <a:lnTo>
                    <a:pt x="6188" y="4819"/>
                  </a:lnTo>
                  <a:lnTo>
                    <a:pt x="5532" y="3971"/>
                  </a:lnTo>
                  <a:lnTo>
                    <a:pt x="4916" y="3200"/>
                  </a:lnTo>
                  <a:lnTo>
                    <a:pt x="4318" y="2487"/>
                  </a:lnTo>
                  <a:lnTo>
                    <a:pt x="3759" y="1851"/>
                  </a:lnTo>
                  <a:lnTo>
                    <a:pt x="3220" y="1273"/>
                  </a:lnTo>
                  <a:lnTo>
                    <a:pt x="2718" y="771"/>
                  </a:lnTo>
                  <a:lnTo>
                    <a:pt x="2275" y="328"/>
                  </a:lnTo>
                  <a:lnTo>
                    <a:pt x="2140" y="213"/>
                  </a:lnTo>
                  <a:lnTo>
                    <a:pt x="2005" y="135"/>
                  </a:lnTo>
                  <a:lnTo>
                    <a:pt x="1870" y="58"/>
                  </a:lnTo>
                  <a:lnTo>
                    <a:pt x="1716" y="20"/>
                  </a:lnTo>
                  <a:lnTo>
                    <a:pt x="15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50"/>
            <p:cNvSpPr/>
            <p:nvPr/>
          </p:nvSpPr>
          <p:spPr>
            <a:xfrm>
              <a:off x="1348888" y="2225075"/>
              <a:ext cx="284325" cy="874600"/>
            </a:xfrm>
            <a:custGeom>
              <a:avLst/>
              <a:gdLst/>
              <a:ahLst/>
              <a:cxnLst/>
              <a:rect l="l" t="t" r="r" b="b"/>
              <a:pathLst>
                <a:path w="11373" h="34984" extrusionOk="0">
                  <a:moveTo>
                    <a:pt x="116" y="0"/>
                  </a:moveTo>
                  <a:lnTo>
                    <a:pt x="58" y="39"/>
                  </a:lnTo>
                  <a:lnTo>
                    <a:pt x="20" y="77"/>
                  </a:lnTo>
                  <a:lnTo>
                    <a:pt x="0" y="135"/>
                  </a:lnTo>
                  <a:lnTo>
                    <a:pt x="20" y="193"/>
                  </a:lnTo>
                  <a:lnTo>
                    <a:pt x="1350" y="4009"/>
                  </a:lnTo>
                  <a:lnTo>
                    <a:pt x="2737" y="8096"/>
                  </a:lnTo>
                  <a:lnTo>
                    <a:pt x="4414" y="13107"/>
                  </a:lnTo>
                  <a:lnTo>
                    <a:pt x="5301" y="15844"/>
                  </a:lnTo>
                  <a:lnTo>
                    <a:pt x="6226" y="18658"/>
                  </a:lnTo>
                  <a:lnTo>
                    <a:pt x="7151" y="21530"/>
                  </a:lnTo>
                  <a:lnTo>
                    <a:pt x="8038" y="24402"/>
                  </a:lnTo>
                  <a:lnTo>
                    <a:pt x="8905" y="27216"/>
                  </a:lnTo>
                  <a:lnTo>
                    <a:pt x="9715" y="29933"/>
                  </a:lnTo>
                  <a:lnTo>
                    <a:pt x="10428" y="32497"/>
                  </a:lnTo>
                  <a:lnTo>
                    <a:pt x="11064" y="34868"/>
                  </a:lnTo>
                  <a:lnTo>
                    <a:pt x="11083" y="34906"/>
                  </a:lnTo>
                  <a:lnTo>
                    <a:pt x="11122" y="34945"/>
                  </a:lnTo>
                  <a:lnTo>
                    <a:pt x="11160" y="34964"/>
                  </a:lnTo>
                  <a:lnTo>
                    <a:pt x="11218" y="34983"/>
                  </a:lnTo>
                  <a:lnTo>
                    <a:pt x="11257" y="34983"/>
                  </a:lnTo>
                  <a:lnTo>
                    <a:pt x="11314" y="34945"/>
                  </a:lnTo>
                  <a:lnTo>
                    <a:pt x="11353" y="34906"/>
                  </a:lnTo>
                  <a:lnTo>
                    <a:pt x="11372" y="34848"/>
                  </a:lnTo>
                  <a:lnTo>
                    <a:pt x="11353" y="34790"/>
                  </a:lnTo>
                  <a:lnTo>
                    <a:pt x="10717" y="32420"/>
                  </a:lnTo>
                  <a:lnTo>
                    <a:pt x="10004" y="29856"/>
                  </a:lnTo>
                  <a:lnTo>
                    <a:pt x="9194" y="27139"/>
                  </a:lnTo>
                  <a:lnTo>
                    <a:pt x="8327" y="24324"/>
                  </a:lnTo>
                  <a:lnTo>
                    <a:pt x="7440" y="21453"/>
                  </a:lnTo>
                  <a:lnTo>
                    <a:pt x="6515" y="18581"/>
                  </a:lnTo>
                  <a:lnTo>
                    <a:pt x="5590" y="15747"/>
                  </a:lnTo>
                  <a:lnTo>
                    <a:pt x="4703" y="13010"/>
                  </a:lnTo>
                  <a:lnTo>
                    <a:pt x="3007" y="7999"/>
                  </a:lnTo>
                  <a:lnTo>
                    <a:pt x="1619" y="3913"/>
                  </a:lnTo>
                  <a:lnTo>
                    <a:pt x="309" y="97"/>
                  </a:lnTo>
                  <a:lnTo>
                    <a:pt x="270" y="58"/>
                  </a:lnTo>
                  <a:lnTo>
                    <a:pt x="232" y="20"/>
                  </a:lnTo>
                  <a:lnTo>
                    <a:pt x="1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50"/>
            <p:cNvSpPr/>
            <p:nvPr/>
          </p:nvSpPr>
          <p:spPr>
            <a:xfrm>
              <a:off x="1211088" y="2587425"/>
              <a:ext cx="477050" cy="819175"/>
            </a:xfrm>
            <a:custGeom>
              <a:avLst/>
              <a:gdLst/>
              <a:ahLst/>
              <a:cxnLst/>
              <a:rect l="l" t="t" r="r" b="b"/>
              <a:pathLst>
                <a:path w="19082" h="32767" extrusionOk="0">
                  <a:moveTo>
                    <a:pt x="578" y="1"/>
                  </a:moveTo>
                  <a:lnTo>
                    <a:pt x="482" y="20"/>
                  </a:lnTo>
                  <a:lnTo>
                    <a:pt x="405" y="39"/>
                  </a:lnTo>
                  <a:lnTo>
                    <a:pt x="328" y="58"/>
                  </a:lnTo>
                  <a:lnTo>
                    <a:pt x="251" y="97"/>
                  </a:lnTo>
                  <a:lnTo>
                    <a:pt x="193" y="155"/>
                  </a:lnTo>
                  <a:lnTo>
                    <a:pt x="116" y="213"/>
                  </a:lnTo>
                  <a:lnTo>
                    <a:pt x="77" y="270"/>
                  </a:lnTo>
                  <a:lnTo>
                    <a:pt x="39" y="348"/>
                  </a:lnTo>
                  <a:lnTo>
                    <a:pt x="0" y="444"/>
                  </a:lnTo>
                  <a:lnTo>
                    <a:pt x="0" y="521"/>
                  </a:lnTo>
                  <a:lnTo>
                    <a:pt x="0" y="617"/>
                  </a:lnTo>
                  <a:lnTo>
                    <a:pt x="0" y="714"/>
                  </a:lnTo>
                  <a:lnTo>
                    <a:pt x="289" y="1832"/>
                  </a:lnTo>
                  <a:lnTo>
                    <a:pt x="655" y="3219"/>
                  </a:lnTo>
                  <a:lnTo>
                    <a:pt x="1118" y="4858"/>
                  </a:lnTo>
                  <a:lnTo>
                    <a:pt x="1677" y="6670"/>
                  </a:lnTo>
                  <a:lnTo>
                    <a:pt x="2332" y="8674"/>
                  </a:lnTo>
                  <a:lnTo>
                    <a:pt x="2698" y="9715"/>
                  </a:lnTo>
                  <a:lnTo>
                    <a:pt x="3084" y="10794"/>
                  </a:lnTo>
                  <a:lnTo>
                    <a:pt x="3489" y="11912"/>
                  </a:lnTo>
                  <a:lnTo>
                    <a:pt x="3932" y="13030"/>
                  </a:lnTo>
                  <a:lnTo>
                    <a:pt x="4395" y="14186"/>
                  </a:lnTo>
                  <a:lnTo>
                    <a:pt x="4876" y="15343"/>
                  </a:lnTo>
                  <a:lnTo>
                    <a:pt x="5397" y="16499"/>
                  </a:lnTo>
                  <a:lnTo>
                    <a:pt x="5936" y="17675"/>
                  </a:lnTo>
                  <a:lnTo>
                    <a:pt x="6495" y="18870"/>
                  </a:lnTo>
                  <a:lnTo>
                    <a:pt x="7093" y="20046"/>
                  </a:lnTo>
                  <a:lnTo>
                    <a:pt x="7710" y="21202"/>
                  </a:lnTo>
                  <a:lnTo>
                    <a:pt x="8346" y="22378"/>
                  </a:lnTo>
                  <a:lnTo>
                    <a:pt x="9020" y="23515"/>
                  </a:lnTo>
                  <a:lnTo>
                    <a:pt x="9734" y="24633"/>
                  </a:lnTo>
                  <a:lnTo>
                    <a:pt x="10447" y="25751"/>
                  </a:lnTo>
                  <a:lnTo>
                    <a:pt x="11218" y="26830"/>
                  </a:lnTo>
                  <a:lnTo>
                    <a:pt x="11989" y="27871"/>
                  </a:lnTo>
                  <a:lnTo>
                    <a:pt x="12798" y="28893"/>
                  </a:lnTo>
                  <a:lnTo>
                    <a:pt x="13222" y="29375"/>
                  </a:lnTo>
                  <a:lnTo>
                    <a:pt x="13646" y="29856"/>
                  </a:lnTo>
                  <a:lnTo>
                    <a:pt x="14089" y="30338"/>
                  </a:lnTo>
                  <a:lnTo>
                    <a:pt x="14514" y="30801"/>
                  </a:lnTo>
                  <a:lnTo>
                    <a:pt x="14957" y="31244"/>
                  </a:lnTo>
                  <a:lnTo>
                    <a:pt x="15419" y="31688"/>
                  </a:lnTo>
                  <a:lnTo>
                    <a:pt x="15882" y="32112"/>
                  </a:lnTo>
                  <a:lnTo>
                    <a:pt x="16345" y="32516"/>
                  </a:lnTo>
                  <a:lnTo>
                    <a:pt x="16557" y="32593"/>
                  </a:lnTo>
                  <a:lnTo>
                    <a:pt x="16826" y="32671"/>
                  </a:lnTo>
                  <a:lnTo>
                    <a:pt x="17154" y="32728"/>
                  </a:lnTo>
                  <a:lnTo>
                    <a:pt x="17559" y="32767"/>
                  </a:lnTo>
                  <a:lnTo>
                    <a:pt x="18021" y="32767"/>
                  </a:lnTo>
                  <a:lnTo>
                    <a:pt x="18272" y="32728"/>
                  </a:lnTo>
                  <a:lnTo>
                    <a:pt x="18542" y="32690"/>
                  </a:lnTo>
                  <a:lnTo>
                    <a:pt x="18812" y="32613"/>
                  </a:lnTo>
                  <a:lnTo>
                    <a:pt x="19082" y="32516"/>
                  </a:lnTo>
                  <a:lnTo>
                    <a:pt x="18812" y="31514"/>
                  </a:lnTo>
                  <a:lnTo>
                    <a:pt x="18465" y="30319"/>
                  </a:lnTo>
                  <a:lnTo>
                    <a:pt x="17964" y="28758"/>
                  </a:lnTo>
                  <a:lnTo>
                    <a:pt x="17347" y="26850"/>
                  </a:lnTo>
                  <a:lnTo>
                    <a:pt x="16961" y="25809"/>
                  </a:lnTo>
                  <a:lnTo>
                    <a:pt x="16557" y="24691"/>
                  </a:lnTo>
                  <a:lnTo>
                    <a:pt x="16133" y="23535"/>
                  </a:lnTo>
                  <a:lnTo>
                    <a:pt x="15651" y="22320"/>
                  </a:lnTo>
                  <a:lnTo>
                    <a:pt x="15150" y="21048"/>
                  </a:lnTo>
                  <a:lnTo>
                    <a:pt x="14591" y="19776"/>
                  </a:lnTo>
                  <a:lnTo>
                    <a:pt x="14012" y="18446"/>
                  </a:lnTo>
                  <a:lnTo>
                    <a:pt x="13396" y="17116"/>
                  </a:lnTo>
                  <a:lnTo>
                    <a:pt x="12740" y="15767"/>
                  </a:lnTo>
                  <a:lnTo>
                    <a:pt x="12046" y="14418"/>
                  </a:lnTo>
                  <a:lnTo>
                    <a:pt x="11314" y="13049"/>
                  </a:lnTo>
                  <a:lnTo>
                    <a:pt x="10562" y="11719"/>
                  </a:lnTo>
                  <a:lnTo>
                    <a:pt x="9753" y="10370"/>
                  </a:lnTo>
                  <a:lnTo>
                    <a:pt x="8924" y="9060"/>
                  </a:lnTo>
                  <a:lnTo>
                    <a:pt x="8500" y="8423"/>
                  </a:lnTo>
                  <a:lnTo>
                    <a:pt x="8057" y="7768"/>
                  </a:lnTo>
                  <a:lnTo>
                    <a:pt x="7594" y="7151"/>
                  </a:lnTo>
                  <a:lnTo>
                    <a:pt x="7151" y="6535"/>
                  </a:lnTo>
                  <a:lnTo>
                    <a:pt x="6669" y="5918"/>
                  </a:lnTo>
                  <a:lnTo>
                    <a:pt x="6206" y="5320"/>
                  </a:lnTo>
                  <a:lnTo>
                    <a:pt x="5705" y="4723"/>
                  </a:lnTo>
                  <a:lnTo>
                    <a:pt x="5223" y="4164"/>
                  </a:lnTo>
                  <a:lnTo>
                    <a:pt x="4703" y="3586"/>
                  </a:lnTo>
                  <a:lnTo>
                    <a:pt x="4202" y="3046"/>
                  </a:lnTo>
                  <a:lnTo>
                    <a:pt x="3681" y="2526"/>
                  </a:lnTo>
                  <a:lnTo>
                    <a:pt x="3142" y="2005"/>
                  </a:lnTo>
                  <a:lnTo>
                    <a:pt x="2602" y="1504"/>
                  </a:lnTo>
                  <a:lnTo>
                    <a:pt x="2043" y="1022"/>
                  </a:lnTo>
                  <a:lnTo>
                    <a:pt x="1484" y="560"/>
                  </a:lnTo>
                  <a:lnTo>
                    <a:pt x="925" y="136"/>
                  </a:lnTo>
                  <a:lnTo>
                    <a:pt x="829" y="78"/>
                  </a:lnTo>
                  <a:lnTo>
                    <a:pt x="752" y="39"/>
                  </a:lnTo>
                  <a:lnTo>
                    <a:pt x="655" y="20"/>
                  </a:lnTo>
                  <a:lnTo>
                    <a:pt x="5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50"/>
            <p:cNvSpPr/>
            <p:nvPr/>
          </p:nvSpPr>
          <p:spPr>
            <a:xfrm>
              <a:off x="1297813" y="2741625"/>
              <a:ext cx="318525" cy="591750"/>
            </a:xfrm>
            <a:custGeom>
              <a:avLst/>
              <a:gdLst/>
              <a:ahLst/>
              <a:cxnLst/>
              <a:rect l="l" t="t" r="r" b="b"/>
              <a:pathLst>
                <a:path w="12741" h="23670" extrusionOk="0">
                  <a:moveTo>
                    <a:pt x="155" y="0"/>
                  </a:moveTo>
                  <a:lnTo>
                    <a:pt x="97" y="20"/>
                  </a:lnTo>
                  <a:lnTo>
                    <a:pt x="39" y="58"/>
                  </a:lnTo>
                  <a:lnTo>
                    <a:pt x="20" y="116"/>
                  </a:lnTo>
                  <a:lnTo>
                    <a:pt x="0" y="174"/>
                  </a:lnTo>
                  <a:lnTo>
                    <a:pt x="20" y="232"/>
                  </a:lnTo>
                  <a:lnTo>
                    <a:pt x="5628" y="10736"/>
                  </a:lnTo>
                  <a:lnTo>
                    <a:pt x="12471" y="23592"/>
                  </a:lnTo>
                  <a:lnTo>
                    <a:pt x="12490" y="23631"/>
                  </a:lnTo>
                  <a:lnTo>
                    <a:pt x="12529" y="23650"/>
                  </a:lnTo>
                  <a:lnTo>
                    <a:pt x="12606" y="23669"/>
                  </a:lnTo>
                  <a:lnTo>
                    <a:pt x="12664" y="23669"/>
                  </a:lnTo>
                  <a:lnTo>
                    <a:pt x="12721" y="23631"/>
                  </a:lnTo>
                  <a:lnTo>
                    <a:pt x="12741" y="23573"/>
                  </a:lnTo>
                  <a:lnTo>
                    <a:pt x="12741" y="23515"/>
                  </a:lnTo>
                  <a:lnTo>
                    <a:pt x="12741" y="23457"/>
                  </a:lnTo>
                  <a:lnTo>
                    <a:pt x="5879" y="10582"/>
                  </a:lnTo>
                  <a:lnTo>
                    <a:pt x="289" y="77"/>
                  </a:lnTo>
                  <a:lnTo>
                    <a:pt x="251" y="39"/>
                  </a:lnTo>
                  <a:lnTo>
                    <a:pt x="212" y="20"/>
                  </a:lnTo>
                  <a:lnTo>
                    <a:pt x="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50"/>
            <p:cNvSpPr/>
            <p:nvPr/>
          </p:nvSpPr>
          <p:spPr>
            <a:xfrm>
              <a:off x="1213013" y="2993150"/>
              <a:ext cx="454875" cy="430325"/>
            </a:xfrm>
            <a:custGeom>
              <a:avLst/>
              <a:gdLst/>
              <a:ahLst/>
              <a:cxnLst/>
              <a:rect l="l" t="t" r="r" b="b"/>
              <a:pathLst>
                <a:path w="18195" h="17213" extrusionOk="0">
                  <a:moveTo>
                    <a:pt x="289" y="1"/>
                  </a:moveTo>
                  <a:lnTo>
                    <a:pt x="193" y="39"/>
                  </a:lnTo>
                  <a:lnTo>
                    <a:pt x="116" y="97"/>
                  </a:lnTo>
                  <a:lnTo>
                    <a:pt x="58" y="174"/>
                  </a:lnTo>
                  <a:lnTo>
                    <a:pt x="19" y="270"/>
                  </a:lnTo>
                  <a:lnTo>
                    <a:pt x="0" y="367"/>
                  </a:lnTo>
                  <a:lnTo>
                    <a:pt x="19" y="482"/>
                  </a:lnTo>
                  <a:lnTo>
                    <a:pt x="270" y="1041"/>
                  </a:lnTo>
                  <a:lnTo>
                    <a:pt x="559" y="1716"/>
                  </a:lnTo>
                  <a:lnTo>
                    <a:pt x="925" y="2506"/>
                  </a:lnTo>
                  <a:lnTo>
                    <a:pt x="1369" y="3374"/>
                  </a:lnTo>
                  <a:lnTo>
                    <a:pt x="1870" y="4337"/>
                  </a:lnTo>
                  <a:lnTo>
                    <a:pt x="2429" y="5359"/>
                  </a:lnTo>
                  <a:lnTo>
                    <a:pt x="3065" y="6438"/>
                  </a:lnTo>
                  <a:lnTo>
                    <a:pt x="3778" y="7556"/>
                  </a:lnTo>
                  <a:lnTo>
                    <a:pt x="4163" y="8134"/>
                  </a:lnTo>
                  <a:lnTo>
                    <a:pt x="4549" y="8713"/>
                  </a:lnTo>
                  <a:lnTo>
                    <a:pt x="4973" y="9310"/>
                  </a:lnTo>
                  <a:lnTo>
                    <a:pt x="5397" y="9888"/>
                  </a:lnTo>
                  <a:lnTo>
                    <a:pt x="5859" y="10466"/>
                  </a:lnTo>
                  <a:lnTo>
                    <a:pt x="6322" y="11064"/>
                  </a:lnTo>
                  <a:lnTo>
                    <a:pt x="6804" y="11642"/>
                  </a:lnTo>
                  <a:lnTo>
                    <a:pt x="7305" y="12220"/>
                  </a:lnTo>
                  <a:lnTo>
                    <a:pt x="7845" y="12799"/>
                  </a:lnTo>
                  <a:lnTo>
                    <a:pt x="8384" y="13377"/>
                  </a:lnTo>
                  <a:lnTo>
                    <a:pt x="8943" y="13936"/>
                  </a:lnTo>
                  <a:lnTo>
                    <a:pt x="9522" y="14495"/>
                  </a:lnTo>
                  <a:lnTo>
                    <a:pt x="10119" y="15034"/>
                  </a:lnTo>
                  <a:lnTo>
                    <a:pt x="10736" y="15555"/>
                  </a:lnTo>
                  <a:lnTo>
                    <a:pt x="11372" y="16075"/>
                  </a:lnTo>
                  <a:lnTo>
                    <a:pt x="12027" y="16576"/>
                  </a:lnTo>
                  <a:lnTo>
                    <a:pt x="12316" y="16634"/>
                  </a:lnTo>
                  <a:lnTo>
                    <a:pt x="13068" y="16769"/>
                  </a:lnTo>
                  <a:lnTo>
                    <a:pt x="14109" y="16962"/>
                  </a:lnTo>
                  <a:lnTo>
                    <a:pt x="14687" y="17039"/>
                  </a:lnTo>
                  <a:lnTo>
                    <a:pt x="15285" y="17116"/>
                  </a:lnTo>
                  <a:lnTo>
                    <a:pt x="15882" y="17174"/>
                  </a:lnTo>
                  <a:lnTo>
                    <a:pt x="16441" y="17212"/>
                  </a:lnTo>
                  <a:lnTo>
                    <a:pt x="16961" y="17212"/>
                  </a:lnTo>
                  <a:lnTo>
                    <a:pt x="17424" y="17174"/>
                  </a:lnTo>
                  <a:lnTo>
                    <a:pt x="17617" y="17155"/>
                  </a:lnTo>
                  <a:lnTo>
                    <a:pt x="17790" y="17116"/>
                  </a:lnTo>
                  <a:lnTo>
                    <a:pt x="17925" y="17058"/>
                  </a:lnTo>
                  <a:lnTo>
                    <a:pt x="18041" y="16981"/>
                  </a:lnTo>
                  <a:lnTo>
                    <a:pt x="18118" y="16904"/>
                  </a:lnTo>
                  <a:lnTo>
                    <a:pt x="18176" y="16808"/>
                  </a:lnTo>
                  <a:lnTo>
                    <a:pt x="18195" y="16711"/>
                  </a:lnTo>
                  <a:lnTo>
                    <a:pt x="18156" y="16576"/>
                  </a:lnTo>
                  <a:lnTo>
                    <a:pt x="18022" y="16191"/>
                  </a:lnTo>
                  <a:lnTo>
                    <a:pt x="17867" y="15825"/>
                  </a:lnTo>
                  <a:lnTo>
                    <a:pt x="17520" y="15092"/>
                  </a:lnTo>
                  <a:lnTo>
                    <a:pt x="17116" y="14360"/>
                  </a:lnTo>
                  <a:lnTo>
                    <a:pt x="16692" y="13627"/>
                  </a:lnTo>
                  <a:lnTo>
                    <a:pt x="16229" y="12914"/>
                  </a:lnTo>
                  <a:lnTo>
                    <a:pt x="15728" y="12220"/>
                  </a:lnTo>
                  <a:lnTo>
                    <a:pt x="15188" y="11527"/>
                  </a:lnTo>
                  <a:lnTo>
                    <a:pt x="14610" y="10852"/>
                  </a:lnTo>
                  <a:lnTo>
                    <a:pt x="14032" y="10197"/>
                  </a:lnTo>
                  <a:lnTo>
                    <a:pt x="13415" y="9541"/>
                  </a:lnTo>
                  <a:lnTo>
                    <a:pt x="12779" y="8905"/>
                  </a:lnTo>
                  <a:lnTo>
                    <a:pt x="12124" y="8288"/>
                  </a:lnTo>
                  <a:lnTo>
                    <a:pt x="11468" y="7672"/>
                  </a:lnTo>
                  <a:lnTo>
                    <a:pt x="10794" y="7093"/>
                  </a:lnTo>
                  <a:lnTo>
                    <a:pt x="10119" y="6515"/>
                  </a:lnTo>
                  <a:lnTo>
                    <a:pt x="9425" y="5956"/>
                  </a:lnTo>
                  <a:lnTo>
                    <a:pt x="8751" y="5417"/>
                  </a:lnTo>
                  <a:lnTo>
                    <a:pt x="8076" y="4896"/>
                  </a:lnTo>
                  <a:lnTo>
                    <a:pt x="7382" y="4414"/>
                  </a:lnTo>
                  <a:lnTo>
                    <a:pt x="6727" y="3933"/>
                  </a:lnTo>
                  <a:lnTo>
                    <a:pt x="5416" y="3046"/>
                  </a:lnTo>
                  <a:lnTo>
                    <a:pt x="4202" y="2236"/>
                  </a:lnTo>
                  <a:lnTo>
                    <a:pt x="3065" y="1542"/>
                  </a:lnTo>
                  <a:lnTo>
                    <a:pt x="2062" y="926"/>
                  </a:lnTo>
                  <a:lnTo>
                    <a:pt x="1195" y="425"/>
                  </a:lnTo>
                  <a:lnTo>
                    <a:pt x="501" y="58"/>
                  </a:lnTo>
                  <a:lnTo>
                    <a:pt x="405" y="20"/>
                  </a:lnTo>
                  <a:lnTo>
                    <a:pt x="2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50"/>
            <p:cNvSpPr/>
            <p:nvPr/>
          </p:nvSpPr>
          <p:spPr>
            <a:xfrm>
              <a:off x="1323838" y="3109275"/>
              <a:ext cx="271300" cy="290100"/>
            </a:xfrm>
            <a:custGeom>
              <a:avLst/>
              <a:gdLst/>
              <a:ahLst/>
              <a:cxnLst/>
              <a:rect l="l" t="t" r="r" b="b"/>
              <a:pathLst>
                <a:path w="10852" h="11604" extrusionOk="0">
                  <a:moveTo>
                    <a:pt x="97" y="1"/>
                  </a:moveTo>
                  <a:lnTo>
                    <a:pt x="58" y="39"/>
                  </a:lnTo>
                  <a:lnTo>
                    <a:pt x="19" y="97"/>
                  </a:lnTo>
                  <a:lnTo>
                    <a:pt x="0" y="136"/>
                  </a:lnTo>
                  <a:lnTo>
                    <a:pt x="19" y="193"/>
                  </a:lnTo>
                  <a:lnTo>
                    <a:pt x="39" y="251"/>
                  </a:lnTo>
                  <a:lnTo>
                    <a:pt x="1619" y="1986"/>
                  </a:lnTo>
                  <a:lnTo>
                    <a:pt x="4838" y="5494"/>
                  </a:lnTo>
                  <a:lnTo>
                    <a:pt x="6631" y="7441"/>
                  </a:lnTo>
                  <a:lnTo>
                    <a:pt x="8307" y="9233"/>
                  </a:lnTo>
                  <a:lnTo>
                    <a:pt x="9695" y="10679"/>
                  </a:lnTo>
                  <a:lnTo>
                    <a:pt x="10216" y="11199"/>
                  </a:lnTo>
                  <a:lnTo>
                    <a:pt x="10601" y="11565"/>
                  </a:lnTo>
                  <a:lnTo>
                    <a:pt x="10659" y="11604"/>
                  </a:lnTo>
                  <a:lnTo>
                    <a:pt x="10774" y="11604"/>
                  </a:lnTo>
                  <a:lnTo>
                    <a:pt x="10813" y="11565"/>
                  </a:lnTo>
                  <a:lnTo>
                    <a:pt x="10852" y="11507"/>
                  </a:lnTo>
                  <a:lnTo>
                    <a:pt x="10852" y="11450"/>
                  </a:lnTo>
                  <a:lnTo>
                    <a:pt x="10852" y="11392"/>
                  </a:lnTo>
                  <a:lnTo>
                    <a:pt x="10813" y="11353"/>
                  </a:lnTo>
                  <a:lnTo>
                    <a:pt x="10408" y="10968"/>
                  </a:lnTo>
                  <a:lnTo>
                    <a:pt x="9888" y="10447"/>
                  </a:lnTo>
                  <a:lnTo>
                    <a:pt x="8462" y="8963"/>
                  </a:lnTo>
                  <a:lnTo>
                    <a:pt x="6765" y="7151"/>
                  </a:lnTo>
                  <a:lnTo>
                    <a:pt x="4954" y="5185"/>
                  </a:lnTo>
                  <a:lnTo>
                    <a:pt x="1716" y="1639"/>
                  </a:lnTo>
                  <a:lnTo>
                    <a:pt x="270" y="58"/>
                  </a:lnTo>
                  <a:lnTo>
                    <a:pt x="212" y="20"/>
                  </a:lnTo>
                  <a:lnTo>
                    <a:pt x="1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50"/>
            <p:cNvSpPr/>
            <p:nvPr/>
          </p:nvSpPr>
          <p:spPr>
            <a:xfrm>
              <a:off x="1597038" y="2270850"/>
              <a:ext cx="260725" cy="1129500"/>
            </a:xfrm>
            <a:custGeom>
              <a:avLst/>
              <a:gdLst/>
              <a:ahLst/>
              <a:cxnLst/>
              <a:rect l="l" t="t" r="r" b="b"/>
              <a:pathLst>
                <a:path w="10429" h="45180" extrusionOk="0">
                  <a:moveTo>
                    <a:pt x="7132" y="0"/>
                  </a:moveTo>
                  <a:lnTo>
                    <a:pt x="7055" y="20"/>
                  </a:lnTo>
                  <a:lnTo>
                    <a:pt x="6959" y="39"/>
                  </a:lnTo>
                  <a:lnTo>
                    <a:pt x="6882" y="77"/>
                  </a:lnTo>
                  <a:lnTo>
                    <a:pt x="6785" y="135"/>
                  </a:lnTo>
                  <a:lnTo>
                    <a:pt x="6727" y="212"/>
                  </a:lnTo>
                  <a:lnTo>
                    <a:pt x="6650" y="290"/>
                  </a:lnTo>
                  <a:lnTo>
                    <a:pt x="6188" y="983"/>
                  </a:lnTo>
                  <a:lnTo>
                    <a:pt x="5744" y="1716"/>
                  </a:lnTo>
                  <a:lnTo>
                    <a:pt x="5320" y="2448"/>
                  </a:lnTo>
                  <a:lnTo>
                    <a:pt x="4916" y="3219"/>
                  </a:lnTo>
                  <a:lnTo>
                    <a:pt x="4530" y="4009"/>
                  </a:lnTo>
                  <a:lnTo>
                    <a:pt x="4164" y="4800"/>
                  </a:lnTo>
                  <a:lnTo>
                    <a:pt x="3817" y="5628"/>
                  </a:lnTo>
                  <a:lnTo>
                    <a:pt x="3489" y="6457"/>
                  </a:lnTo>
                  <a:lnTo>
                    <a:pt x="3181" y="7305"/>
                  </a:lnTo>
                  <a:lnTo>
                    <a:pt x="2873" y="8153"/>
                  </a:lnTo>
                  <a:lnTo>
                    <a:pt x="2603" y="9021"/>
                  </a:lnTo>
                  <a:lnTo>
                    <a:pt x="2352" y="9907"/>
                  </a:lnTo>
                  <a:lnTo>
                    <a:pt x="2102" y="10794"/>
                  </a:lnTo>
                  <a:lnTo>
                    <a:pt x="1870" y="11700"/>
                  </a:lnTo>
                  <a:lnTo>
                    <a:pt x="1658" y="12606"/>
                  </a:lnTo>
                  <a:lnTo>
                    <a:pt x="1466" y="13531"/>
                  </a:lnTo>
                  <a:lnTo>
                    <a:pt x="1292" y="14456"/>
                  </a:lnTo>
                  <a:lnTo>
                    <a:pt x="1119" y="15381"/>
                  </a:lnTo>
                  <a:lnTo>
                    <a:pt x="964" y="16306"/>
                  </a:lnTo>
                  <a:lnTo>
                    <a:pt x="829" y="17232"/>
                  </a:lnTo>
                  <a:lnTo>
                    <a:pt x="695" y="18176"/>
                  </a:lnTo>
                  <a:lnTo>
                    <a:pt x="579" y="19120"/>
                  </a:lnTo>
                  <a:lnTo>
                    <a:pt x="386" y="20971"/>
                  </a:lnTo>
                  <a:lnTo>
                    <a:pt x="232" y="22840"/>
                  </a:lnTo>
                  <a:lnTo>
                    <a:pt x="136" y="24671"/>
                  </a:lnTo>
                  <a:lnTo>
                    <a:pt x="59" y="26483"/>
                  </a:lnTo>
                  <a:lnTo>
                    <a:pt x="20" y="28276"/>
                  </a:lnTo>
                  <a:lnTo>
                    <a:pt x="1" y="30010"/>
                  </a:lnTo>
                  <a:lnTo>
                    <a:pt x="20" y="31687"/>
                  </a:lnTo>
                  <a:lnTo>
                    <a:pt x="59" y="33306"/>
                  </a:lnTo>
                  <a:lnTo>
                    <a:pt x="116" y="34868"/>
                  </a:lnTo>
                  <a:lnTo>
                    <a:pt x="193" y="36352"/>
                  </a:lnTo>
                  <a:lnTo>
                    <a:pt x="290" y="37739"/>
                  </a:lnTo>
                  <a:lnTo>
                    <a:pt x="367" y="39050"/>
                  </a:lnTo>
                  <a:lnTo>
                    <a:pt x="483" y="40245"/>
                  </a:lnTo>
                  <a:lnTo>
                    <a:pt x="675" y="42307"/>
                  </a:lnTo>
                  <a:lnTo>
                    <a:pt x="849" y="43869"/>
                  </a:lnTo>
                  <a:lnTo>
                    <a:pt x="984" y="44852"/>
                  </a:lnTo>
                  <a:lnTo>
                    <a:pt x="1041" y="45179"/>
                  </a:lnTo>
                  <a:lnTo>
                    <a:pt x="5783" y="44447"/>
                  </a:lnTo>
                  <a:lnTo>
                    <a:pt x="6149" y="43522"/>
                  </a:lnTo>
                  <a:lnTo>
                    <a:pt x="6496" y="42597"/>
                  </a:lnTo>
                  <a:lnTo>
                    <a:pt x="6843" y="41671"/>
                  </a:lnTo>
                  <a:lnTo>
                    <a:pt x="7151" y="40746"/>
                  </a:lnTo>
                  <a:lnTo>
                    <a:pt x="7460" y="39821"/>
                  </a:lnTo>
                  <a:lnTo>
                    <a:pt x="7730" y="38896"/>
                  </a:lnTo>
                  <a:lnTo>
                    <a:pt x="7999" y="37990"/>
                  </a:lnTo>
                  <a:lnTo>
                    <a:pt x="8250" y="37065"/>
                  </a:lnTo>
                  <a:lnTo>
                    <a:pt x="8481" y="36140"/>
                  </a:lnTo>
                  <a:lnTo>
                    <a:pt x="8693" y="35234"/>
                  </a:lnTo>
                  <a:lnTo>
                    <a:pt x="8905" y="34309"/>
                  </a:lnTo>
                  <a:lnTo>
                    <a:pt x="9098" y="33403"/>
                  </a:lnTo>
                  <a:lnTo>
                    <a:pt x="9272" y="32497"/>
                  </a:lnTo>
                  <a:lnTo>
                    <a:pt x="9426" y="31610"/>
                  </a:lnTo>
                  <a:lnTo>
                    <a:pt x="9580" y="30704"/>
                  </a:lnTo>
                  <a:lnTo>
                    <a:pt x="9715" y="29818"/>
                  </a:lnTo>
                  <a:lnTo>
                    <a:pt x="9831" y="28931"/>
                  </a:lnTo>
                  <a:lnTo>
                    <a:pt x="9946" y="28044"/>
                  </a:lnTo>
                  <a:lnTo>
                    <a:pt x="10120" y="26310"/>
                  </a:lnTo>
                  <a:lnTo>
                    <a:pt x="10255" y="24594"/>
                  </a:lnTo>
                  <a:lnTo>
                    <a:pt x="10351" y="22918"/>
                  </a:lnTo>
                  <a:lnTo>
                    <a:pt x="10409" y="21260"/>
                  </a:lnTo>
                  <a:lnTo>
                    <a:pt x="10428" y="19641"/>
                  </a:lnTo>
                  <a:lnTo>
                    <a:pt x="10409" y="18080"/>
                  </a:lnTo>
                  <a:lnTo>
                    <a:pt x="10370" y="16538"/>
                  </a:lnTo>
                  <a:lnTo>
                    <a:pt x="10293" y="15054"/>
                  </a:lnTo>
                  <a:lnTo>
                    <a:pt x="10197" y="13627"/>
                  </a:lnTo>
                  <a:lnTo>
                    <a:pt x="10081" y="12240"/>
                  </a:lnTo>
                  <a:lnTo>
                    <a:pt x="9946" y="10910"/>
                  </a:lnTo>
                  <a:lnTo>
                    <a:pt x="9792" y="9638"/>
                  </a:lnTo>
                  <a:lnTo>
                    <a:pt x="9619" y="8443"/>
                  </a:lnTo>
                  <a:lnTo>
                    <a:pt x="9445" y="7286"/>
                  </a:lnTo>
                  <a:lnTo>
                    <a:pt x="9272" y="6207"/>
                  </a:lnTo>
                  <a:lnTo>
                    <a:pt x="9079" y="5204"/>
                  </a:lnTo>
                  <a:lnTo>
                    <a:pt x="8886" y="4279"/>
                  </a:lnTo>
                  <a:lnTo>
                    <a:pt x="8713" y="3431"/>
                  </a:lnTo>
                  <a:lnTo>
                    <a:pt x="8520" y="2660"/>
                  </a:lnTo>
                  <a:lnTo>
                    <a:pt x="8346" y="1966"/>
                  </a:lnTo>
                  <a:lnTo>
                    <a:pt x="8192" y="1350"/>
                  </a:lnTo>
                  <a:lnTo>
                    <a:pt x="8038" y="848"/>
                  </a:lnTo>
                  <a:lnTo>
                    <a:pt x="7903" y="424"/>
                  </a:lnTo>
                  <a:lnTo>
                    <a:pt x="7865" y="328"/>
                  </a:lnTo>
                  <a:lnTo>
                    <a:pt x="7807" y="251"/>
                  </a:lnTo>
                  <a:lnTo>
                    <a:pt x="7749" y="193"/>
                  </a:lnTo>
                  <a:lnTo>
                    <a:pt x="7672" y="135"/>
                  </a:lnTo>
                  <a:lnTo>
                    <a:pt x="7595" y="77"/>
                  </a:lnTo>
                  <a:lnTo>
                    <a:pt x="7518" y="39"/>
                  </a:lnTo>
                  <a:lnTo>
                    <a:pt x="73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50"/>
            <p:cNvSpPr/>
            <p:nvPr/>
          </p:nvSpPr>
          <p:spPr>
            <a:xfrm>
              <a:off x="1681838" y="2460700"/>
              <a:ext cx="73275" cy="660650"/>
            </a:xfrm>
            <a:custGeom>
              <a:avLst/>
              <a:gdLst/>
              <a:ahLst/>
              <a:cxnLst/>
              <a:rect l="l" t="t" r="r" b="b"/>
              <a:pathLst>
                <a:path w="2931" h="26426" extrusionOk="0">
                  <a:moveTo>
                    <a:pt x="2738" y="0"/>
                  </a:moveTo>
                  <a:lnTo>
                    <a:pt x="2680" y="39"/>
                  </a:lnTo>
                  <a:lnTo>
                    <a:pt x="2661" y="78"/>
                  </a:lnTo>
                  <a:lnTo>
                    <a:pt x="2642" y="135"/>
                  </a:lnTo>
                  <a:lnTo>
                    <a:pt x="2237" y="3952"/>
                  </a:lnTo>
                  <a:lnTo>
                    <a:pt x="1350" y="12317"/>
                  </a:lnTo>
                  <a:lnTo>
                    <a:pt x="868" y="16923"/>
                  </a:lnTo>
                  <a:lnTo>
                    <a:pt x="464" y="21125"/>
                  </a:lnTo>
                  <a:lnTo>
                    <a:pt x="136" y="24421"/>
                  </a:lnTo>
                  <a:lnTo>
                    <a:pt x="40" y="25558"/>
                  </a:lnTo>
                  <a:lnTo>
                    <a:pt x="1" y="26271"/>
                  </a:lnTo>
                  <a:lnTo>
                    <a:pt x="1" y="26329"/>
                  </a:lnTo>
                  <a:lnTo>
                    <a:pt x="40" y="26387"/>
                  </a:lnTo>
                  <a:lnTo>
                    <a:pt x="78" y="26426"/>
                  </a:lnTo>
                  <a:lnTo>
                    <a:pt x="194" y="26426"/>
                  </a:lnTo>
                  <a:lnTo>
                    <a:pt x="252" y="26387"/>
                  </a:lnTo>
                  <a:lnTo>
                    <a:pt x="290" y="26348"/>
                  </a:lnTo>
                  <a:lnTo>
                    <a:pt x="290" y="26291"/>
                  </a:lnTo>
                  <a:lnTo>
                    <a:pt x="348" y="25577"/>
                  </a:lnTo>
                  <a:lnTo>
                    <a:pt x="444" y="24421"/>
                  </a:lnTo>
                  <a:lnTo>
                    <a:pt x="753" y="21144"/>
                  </a:lnTo>
                  <a:lnTo>
                    <a:pt x="1177" y="16943"/>
                  </a:lnTo>
                  <a:lnTo>
                    <a:pt x="1659" y="12336"/>
                  </a:lnTo>
                  <a:lnTo>
                    <a:pt x="2526" y="3971"/>
                  </a:lnTo>
                  <a:lnTo>
                    <a:pt x="2931" y="174"/>
                  </a:lnTo>
                  <a:lnTo>
                    <a:pt x="2931" y="97"/>
                  </a:lnTo>
                  <a:lnTo>
                    <a:pt x="2892" y="58"/>
                  </a:lnTo>
                  <a:lnTo>
                    <a:pt x="2854" y="20"/>
                  </a:lnTo>
                  <a:lnTo>
                    <a:pt x="27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50"/>
            <p:cNvSpPr/>
            <p:nvPr/>
          </p:nvSpPr>
          <p:spPr>
            <a:xfrm>
              <a:off x="1643788" y="2861125"/>
              <a:ext cx="163850" cy="546450"/>
            </a:xfrm>
            <a:custGeom>
              <a:avLst/>
              <a:gdLst/>
              <a:ahLst/>
              <a:cxnLst/>
              <a:rect l="l" t="t" r="r" b="b"/>
              <a:pathLst>
                <a:path w="6554" h="21858" extrusionOk="0">
                  <a:moveTo>
                    <a:pt x="5108" y="0"/>
                  </a:moveTo>
                  <a:lnTo>
                    <a:pt x="4973" y="20"/>
                  </a:lnTo>
                  <a:lnTo>
                    <a:pt x="4857" y="77"/>
                  </a:lnTo>
                  <a:lnTo>
                    <a:pt x="4761" y="155"/>
                  </a:lnTo>
                  <a:lnTo>
                    <a:pt x="4433" y="540"/>
                  </a:lnTo>
                  <a:lnTo>
                    <a:pt x="4125" y="945"/>
                  </a:lnTo>
                  <a:lnTo>
                    <a:pt x="3817" y="1330"/>
                  </a:lnTo>
                  <a:lnTo>
                    <a:pt x="3527" y="1735"/>
                  </a:lnTo>
                  <a:lnTo>
                    <a:pt x="3258" y="2140"/>
                  </a:lnTo>
                  <a:lnTo>
                    <a:pt x="3007" y="2545"/>
                  </a:lnTo>
                  <a:lnTo>
                    <a:pt x="2757" y="2949"/>
                  </a:lnTo>
                  <a:lnTo>
                    <a:pt x="2525" y="3373"/>
                  </a:lnTo>
                  <a:lnTo>
                    <a:pt x="2313" y="3797"/>
                  </a:lnTo>
                  <a:lnTo>
                    <a:pt x="2101" y="4221"/>
                  </a:lnTo>
                  <a:lnTo>
                    <a:pt x="1716" y="5070"/>
                  </a:lnTo>
                  <a:lnTo>
                    <a:pt x="1388" y="5918"/>
                  </a:lnTo>
                  <a:lnTo>
                    <a:pt x="1099" y="6766"/>
                  </a:lnTo>
                  <a:lnTo>
                    <a:pt x="848" y="7633"/>
                  </a:lnTo>
                  <a:lnTo>
                    <a:pt x="636" y="8481"/>
                  </a:lnTo>
                  <a:lnTo>
                    <a:pt x="463" y="9348"/>
                  </a:lnTo>
                  <a:lnTo>
                    <a:pt x="309" y="10177"/>
                  </a:lnTo>
                  <a:lnTo>
                    <a:pt x="193" y="11006"/>
                  </a:lnTo>
                  <a:lnTo>
                    <a:pt x="116" y="11816"/>
                  </a:lnTo>
                  <a:lnTo>
                    <a:pt x="58" y="12625"/>
                  </a:lnTo>
                  <a:lnTo>
                    <a:pt x="20" y="13396"/>
                  </a:lnTo>
                  <a:lnTo>
                    <a:pt x="0" y="14148"/>
                  </a:lnTo>
                  <a:lnTo>
                    <a:pt x="0" y="14880"/>
                  </a:lnTo>
                  <a:lnTo>
                    <a:pt x="20" y="15574"/>
                  </a:lnTo>
                  <a:lnTo>
                    <a:pt x="58" y="16229"/>
                  </a:lnTo>
                  <a:lnTo>
                    <a:pt x="97" y="16865"/>
                  </a:lnTo>
                  <a:lnTo>
                    <a:pt x="154" y="17444"/>
                  </a:lnTo>
                  <a:lnTo>
                    <a:pt x="289" y="18504"/>
                  </a:lnTo>
                  <a:lnTo>
                    <a:pt x="405" y="19352"/>
                  </a:lnTo>
                  <a:lnTo>
                    <a:pt x="521" y="19988"/>
                  </a:lnTo>
                  <a:lnTo>
                    <a:pt x="636" y="20528"/>
                  </a:lnTo>
                  <a:lnTo>
                    <a:pt x="925" y="21857"/>
                  </a:lnTo>
                  <a:lnTo>
                    <a:pt x="3759" y="21106"/>
                  </a:lnTo>
                  <a:lnTo>
                    <a:pt x="4144" y="20412"/>
                  </a:lnTo>
                  <a:lnTo>
                    <a:pt x="4510" y="19718"/>
                  </a:lnTo>
                  <a:lnTo>
                    <a:pt x="4838" y="19005"/>
                  </a:lnTo>
                  <a:lnTo>
                    <a:pt x="5127" y="18272"/>
                  </a:lnTo>
                  <a:lnTo>
                    <a:pt x="5378" y="17521"/>
                  </a:lnTo>
                  <a:lnTo>
                    <a:pt x="5609" y="16769"/>
                  </a:lnTo>
                  <a:lnTo>
                    <a:pt x="5821" y="16017"/>
                  </a:lnTo>
                  <a:lnTo>
                    <a:pt x="5995" y="15246"/>
                  </a:lnTo>
                  <a:lnTo>
                    <a:pt x="6129" y="14475"/>
                  </a:lnTo>
                  <a:lnTo>
                    <a:pt x="6264" y="13724"/>
                  </a:lnTo>
                  <a:lnTo>
                    <a:pt x="6361" y="12953"/>
                  </a:lnTo>
                  <a:lnTo>
                    <a:pt x="6438" y="12182"/>
                  </a:lnTo>
                  <a:lnTo>
                    <a:pt x="6496" y="11411"/>
                  </a:lnTo>
                  <a:lnTo>
                    <a:pt x="6534" y="10659"/>
                  </a:lnTo>
                  <a:lnTo>
                    <a:pt x="6554" y="9907"/>
                  </a:lnTo>
                  <a:lnTo>
                    <a:pt x="6554" y="9175"/>
                  </a:lnTo>
                  <a:lnTo>
                    <a:pt x="6554" y="8443"/>
                  </a:lnTo>
                  <a:lnTo>
                    <a:pt x="6534" y="7729"/>
                  </a:lnTo>
                  <a:lnTo>
                    <a:pt x="6496" y="7036"/>
                  </a:lnTo>
                  <a:lnTo>
                    <a:pt x="6438" y="6361"/>
                  </a:lnTo>
                  <a:lnTo>
                    <a:pt x="6322" y="5070"/>
                  </a:lnTo>
                  <a:lnTo>
                    <a:pt x="6187" y="3875"/>
                  </a:lnTo>
                  <a:lnTo>
                    <a:pt x="6014" y="2795"/>
                  </a:lnTo>
                  <a:lnTo>
                    <a:pt x="5860" y="1831"/>
                  </a:lnTo>
                  <a:lnTo>
                    <a:pt x="5705" y="1022"/>
                  </a:lnTo>
                  <a:lnTo>
                    <a:pt x="5551" y="367"/>
                  </a:lnTo>
                  <a:lnTo>
                    <a:pt x="5513" y="232"/>
                  </a:lnTo>
                  <a:lnTo>
                    <a:pt x="5436" y="135"/>
                  </a:lnTo>
                  <a:lnTo>
                    <a:pt x="5339" y="58"/>
                  </a:lnTo>
                  <a:lnTo>
                    <a:pt x="5224" y="20"/>
                  </a:lnTo>
                  <a:lnTo>
                    <a:pt x="5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50"/>
            <p:cNvSpPr/>
            <p:nvPr/>
          </p:nvSpPr>
          <p:spPr>
            <a:xfrm>
              <a:off x="1691488" y="2958450"/>
              <a:ext cx="66525" cy="400925"/>
            </a:xfrm>
            <a:custGeom>
              <a:avLst/>
              <a:gdLst/>
              <a:ahLst/>
              <a:cxnLst/>
              <a:rect l="l" t="t" r="r" b="b"/>
              <a:pathLst>
                <a:path w="2661" h="16037" extrusionOk="0">
                  <a:moveTo>
                    <a:pt x="2468" y="1"/>
                  </a:moveTo>
                  <a:lnTo>
                    <a:pt x="2410" y="39"/>
                  </a:lnTo>
                  <a:lnTo>
                    <a:pt x="2371" y="78"/>
                  </a:lnTo>
                  <a:lnTo>
                    <a:pt x="2352" y="136"/>
                  </a:lnTo>
                  <a:lnTo>
                    <a:pt x="0" y="15864"/>
                  </a:lnTo>
                  <a:lnTo>
                    <a:pt x="0" y="15921"/>
                  </a:lnTo>
                  <a:lnTo>
                    <a:pt x="20" y="15979"/>
                  </a:lnTo>
                  <a:lnTo>
                    <a:pt x="78" y="16018"/>
                  </a:lnTo>
                  <a:lnTo>
                    <a:pt x="135" y="16037"/>
                  </a:lnTo>
                  <a:lnTo>
                    <a:pt x="193" y="16037"/>
                  </a:lnTo>
                  <a:lnTo>
                    <a:pt x="251" y="15998"/>
                  </a:lnTo>
                  <a:lnTo>
                    <a:pt x="290" y="15960"/>
                  </a:lnTo>
                  <a:lnTo>
                    <a:pt x="290" y="15921"/>
                  </a:lnTo>
                  <a:lnTo>
                    <a:pt x="2660" y="174"/>
                  </a:lnTo>
                  <a:lnTo>
                    <a:pt x="2660" y="116"/>
                  </a:lnTo>
                  <a:lnTo>
                    <a:pt x="2622" y="59"/>
                  </a:lnTo>
                  <a:lnTo>
                    <a:pt x="2583" y="20"/>
                  </a:lnTo>
                  <a:lnTo>
                    <a:pt x="25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50"/>
            <p:cNvSpPr/>
            <p:nvPr/>
          </p:nvSpPr>
          <p:spPr>
            <a:xfrm>
              <a:off x="1418763" y="3359850"/>
              <a:ext cx="421150" cy="592225"/>
            </a:xfrm>
            <a:custGeom>
              <a:avLst/>
              <a:gdLst/>
              <a:ahLst/>
              <a:cxnLst/>
              <a:rect l="l" t="t" r="r" b="b"/>
              <a:pathLst>
                <a:path w="16846" h="23689" extrusionOk="0">
                  <a:moveTo>
                    <a:pt x="16846" y="0"/>
                  </a:moveTo>
                  <a:lnTo>
                    <a:pt x="16846" y="0"/>
                  </a:lnTo>
                  <a:lnTo>
                    <a:pt x="16846" y="0"/>
                  </a:lnTo>
                  <a:close/>
                  <a:moveTo>
                    <a:pt x="0" y="0"/>
                  </a:moveTo>
                  <a:lnTo>
                    <a:pt x="58" y="713"/>
                  </a:lnTo>
                  <a:lnTo>
                    <a:pt x="251" y="2660"/>
                  </a:lnTo>
                  <a:lnTo>
                    <a:pt x="386" y="4009"/>
                  </a:lnTo>
                  <a:lnTo>
                    <a:pt x="540" y="5551"/>
                  </a:lnTo>
                  <a:lnTo>
                    <a:pt x="752" y="7247"/>
                  </a:lnTo>
                  <a:lnTo>
                    <a:pt x="983" y="9078"/>
                  </a:lnTo>
                  <a:lnTo>
                    <a:pt x="1234" y="10967"/>
                  </a:lnTo>
                  <a:lnTo>
                    <a:pt x="1542" y="12895"/>
                  </a:lnTo>
                  <a:lnTo>
                    <a:pt x="1870" y="14841"/>
                  </a:lnTo>
                  <a:lnTo>
                    <a:pt x="2236" y="16750"/>
                  </a:lnTo>
                  <a:lnTo>
                    <a:pt x="2429" y="17675"/>
                  </a:lnTo>
                  <a:lnTo>
                    <a:pt x="2622" y="18561"/>
                  </a:lnTo>
                  <a:lnTo>
                    <a:pt x="2834" y="19448"/>
                  </a:lnTo>
                  <a:lnTo>
                    <a:pt x="3065" y="20296"/>
                  </a:lnTo>
                  <a:lnTo>
                    <a:pt x="3277" y="21086"/>
                  </a:lnTo>
                  <a:lnTo>
                    <a:pt x="3527" y="21857"/>
                  </a:lnTo>
                  <a:lnTo>
                    <a:pt x="3759" y="22570"/>
                  </a:lnTo>
                  <a:lnTo>
                    <a:pt x="4029" y="23226"/>
                  </a:lnTo>
                  <a:lnTo>
                    <a:pt x="4298" y="23284"/>
                  </a:lnTo>
                  <a:lnTo>
                    <a:pt x="5089" y="23380"/>
                  </a:lnTo>
                  <a:lnTo>
                    <a:pt x="6284" y="23496"/>
                  </a:lnTo>
                  <a:lnTo>
                    <a:pt x="7016" y="23553"/>
                  </a:lnTo>
                  <a:lnTo>
                    <a:pt x="7806" y="23611"/>
                  </a:lnTo>
                  <a:lnTo>
                    <a:pt x="8674" y="23650"/>
                  </a:lnTo>
                  <a:lnTo>
                    <a:pt x="9580" y="23669"/>
                  </a:lnTo>
                  <a:lnTo>
                    <a:pt x="10524" y="23688"/>
                  </a:lnTo>
                  <a:lnTo>
                    <a:pt x="11488" y="23650"/>
                  </a:lnTo>
                  <a:lnTo>
                    <a:pt x="12490" y="23611"/>
                  </a:lnTo>
                  <a:lnTo>
                    <a:pt x="13492" y="23515"/>
                  </a:lnTo>
                  <a:lnTo>
                    <a:pt x="14475" y="23399"/>
                  </a:lnTo>
                  <a:lnTo>
                    <a:pt x="14976" y="23322"/>
                  </a:lnTo>
                  <a:lnTo>
                    <a:pt x="15458" y="23226"/>
                  </a:lnTo>
                  <a:lnTo>
                    <a:pt x="16846" y="0"/>
                  </a:lnTo>
                  <a:lnTo>
                    <a:pt x="16827" y="39"/>
                  </a:lnTo>
                  <a:lnTo>
                    <a:pt x="16788" y="97"/>
                  </a:lnTo>
                  <a:lnTo>
                    <a:pt x="16750" y="135"/>
                  </a:lnTo>
                  <a:lnTo>
                    <a:pt x="16672" y="193"/>
                  </a:lnTo>
                  <a:lnTo>
                    <a:pt x="16460" y="289"/>
                  </a:lnTo>
                  <a:lnTo>
                    <a:pt x="16171" y="386"/>
                  </a:lnTo>
                  <a:lnTo>
                    <a:pt x="15824" y="463"/>
                  </a:lnTo>
                  <a:lnTo>
                    <a:pt x="15400" y="559"/>
                  </a:lnTo>
                  <a:lnTo>
                    <a:pt x="14918" y="636"/>
                  </a:lnTo>
                  <a:lnTo>
                    <a:pt x="14379" y="694"/>
                  </a:lnTo>
                  <a:lnTo>
                    <a:pt x="13781" y="771"/>
                  </a:lnTo>
                  <a:lnTo>
                    <a:pt x="13126" y="829"/>
                  </a:lnTo>
                  <a:lnTo>
                    <a:pt x="11700" y="925"/>
                  </a:lnTo>
                  <a:lnTo>
                    <a:pt x="10119" y="983"/>
                  </a:lnTo>
                  <a:lnTo>
                    <a:pt x="8423" y="1003"/>
                  </a:lnTo>
                  <a:lnTo>
                    <a:pt x="6727" y="983"/>
                  </a:lnTo>
                  <a:lnTo>
                    <a:pt x="5146" y="925"/>
                  </a:lnTo>
                  <a:lnTo>
                    <a:pt x="3720" y="829"/>
                  </a:lnTo>
                  <a:lnTo>
                    <a:pt x="3065" y="771"/>
                  </a:lnTo>
                  <a:lnTo>
                    <a:pt x="2467" y="694"/>
                  </a:lnTo>
                  <a:lnTo>
                    <a:pt x="1928" y="636"/>
                  </a:lnTo>
                  <a:lnTo>
                    <a:pt x="1446" y="559"/>
                  </a:lnTo>
                  <a:lnTo>
                    <a:pt x="1022" y="463"/>
                  </a:lnTo>
                  <a:lnTo>
                    <a:pt x="656" y="386"/>
                  </a:lnTo>
                  <a:lnTo>
                    <a:pt x="386" y="289"/>
                  </a:lnTo>
                  <a:lnTo>
                    <a:pt x="174" y="193"/>
                  </a:lnTo>
                  <a:lnTo>
                    <a:pt x="97" y="135"/>
                  </a:lnTo>
                  <a:lnTo>
                    <a:pt x="39" y="97"/>
                  </a:lnTo>
                  <a:lnTo>
                    <a:pt x="19" y="39"/>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3">
            <a:extLst>
              <a:ext uri="{FF2B5EF4-FFF2-40B4-BE49-F238E27FC236}">
                <a16:creationId xmlns:a16="http://schemas.microsoft.com/office/drawing/2014/main" xmlns="" id="{B7A0550B-BBBB-4184-99D8-800A2B7C3069}"/>
              </a:ext>
            </a:extLst>
          </p:cNvPr>
          <p:cNvSpPr/>
          <p:nvPr/>
        </p:nvSpPr>
        <p:spPr>
          <a:xfrm>
            <a:off x="5103314" y="3314754"/>
            <a:ext cx="3392100" cy="828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30"/>
          <p:cNvSpPr/>
          <p:nvPr/>
        </p:nvSpPr>
        <p:spPr>
          <a:xfrm>
            <a:off x="1239390" y="821991"/>
            <a:ext cx="4679100" cy="207798"/>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0"/>
          <p:cNvSpPr/>
          <p:nvPr/>
        </p:nvSpPr>
        <p:spPr>
          <a:xfrm>
            <a:off x="5057" y="3889572"/>
            <a:ext cx="1234334" cy="1245799"/>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0"/>
          <p:cNvSpPr txBox="1">
            <a:spLocks noGrp="1"/>
          </p:cNvSpPr>
          <p:nvPr>
            <p:ph type="title"/>
          </p:nvPr>
        </p:nvSpPr>
        <p:spPr>
          <a:xfrm>
            <a:off x="1239390" y="182241"/>
            <a:ext cx="4438395"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Introduction </a:t>
            </a:r>
            <a:endParaRPr dirty="0"/>
          </a:p>
        </p:txBody>
      </p:sp>
      <p:sp>
        <p:nvSpPr>
          <p:cNvPr id="732" name="Google Shape;732;p30"/>
          <p:cNvSpPr/>
          <p:nvPr/>
        </p:nvSpPr>
        <p:spPr>
          <a:xfrm>
            <a:off x="5754025" y="1180684"/>
            <a:ext cx="2663121" cy="2663121"/>
          </a:xfrm>
          <a:custGeom>
            <a:avLst/>
            <a:gdLst/>
            <a:ahLst/>
            <a:cxnLst/>
            <a:rect l="l" t="t" r="r" b="b"/>
            <a:pathLst>
              <a:path w="80989" h="80989" extrusionOk="0">
                <a:moveTo>
                  <a:pt x="40495" y="0"/>
                </a:moveTo>
                <a:lnTo>
                  <a:pt x="40495" y="0"/>
                </a:lnTo>
                <a:lnTo>
                  <a:pt x="41532" y="23"/>
                </a:lnTo>
                <a:lnTo>
                  <a:pt x="42570" y="70"/>
                </a:lnTo>
                <a:lnTo>
                  <a:pt x="43608" y="139"/>
                </a:lnTo>
                <a:lnTo>
                  <a:pt x="44645" y="208"/>
                </a:lnTo>
                <a:lnTo>
                  <a:pt x="45660" y="346"/>
                </a:lnTo>
                <a:lnTo>
                  <a:pt x="46652" y="485"/>
                </a:lnTo>
                <a:lnTo>
                  <a:pt x="47666" y="646"/>
                </a:lnTo>
                <a:lnTo>
                  <a:pt x="48658" y="831"/>
                </a:lnTo>
                <a:lnTo>
                  <a:pt x="49650" y="1038"/>
                </a:lnTo>
                <a:lnTo>
                  <a:pt x="50618" y="1292"/>
                </a:lnTo>
                <a:lnTo>
                  <a:pt x="51587" y="1545"/>
                </a:lnTo>
                <a:lnTo>
                  <a:pt x="52532" y="1822"/>
                </a:lnTo>
                <a:lnTo>
                  <a:pt x="53478" y="2145"/>
                </a:lnTo>
                <a:lnTo>
                  <a:pt x="54423" y="2468"/>
                </a:lnTo>
                <a:lnTo>
                  <a:pt x="55345" y="2814"/>
                </a:lnTo>
                <a:lnTo>
                  <a:pt x="56245" y="3183"/>
                </a:lnTo>
                <a:lnTo>
                  <a:pt x="57167" y="3598"/>
                </a:lnTo>
                <a:lnTo>
                  <a:pt x="58044" y="4013"/>
                </a:lnTo>
                <a:lnTo>
                  <a:pt x="58920" y="4428"/>
                </a:lnTo>
                <a:lnTo>
                  <a:pt x="59796" y="4889"/>
                </a:lnTo>
                <a:lnTo>
                  <a:pt x="60649" y="5373"/>
                </a:lnTo>
                <a:lnTo>
                  <a:pt x="61480" y="5881"/>
                </a:lnTo>
                <a:lnTo>
                  <a:pt x="62310" y="6388"/>
                </a:lnTo>
                <a:lnTo>
                  <a:pt x="63140" y="6918"/>
                </a:lnTo>
                <a:lnTo>
                  <a:pt x="63924" y="7472"/>
                </a:lnTo>
                <a:lnTo>
                  <a:pt x="64708" y="8048"/>
                </a:lnTo>
                <a:lnTo>
                  <a:pt x="65492" y="8648"/>
                </a:lnTo>
                <a:lnTo>
                  <a:pt x="66253" y="9248"/>
                </a:lnTo>
                <a:lnTo>
                  <a:pt x="66991" y="9893"/>
                </a:lnTo>
                <a:lnTo>
                  <a:pt x="67729" y="10539"/>
                </a:lnTo>
                <a:lnTo>
                  <a:pt x="68421" y="11185"/>
                </a:lnTo>
                <a:lnTo>
                  <a:pt x="69113" y="11876"/>
                </a:lnTo>
                <a:lnTo>
                  <a:pt x="69804" y="12568"/>
                </a:lnTo>
                <a:lnTo>
                  <a:pt x="70473" y="13283"/>
                </a:lnTo>
                <a:lnTo>
                  <a:pt x="71119" y="13998"/>
                </a:lnTo>
                <a:lnTo>
                  <a:pt x="71741" y="14736"/>
                </a:lnTo>
                <a:lnTo>
                  <a:pt x="72341" y="15497"/>
                </a:lnTo>
                <a:lnTo>
                  <a:pt x="72941" y="16281"/>
                </a:lnTo>
                <a:lnTo>
                  <a:pt x="73517" y="17065"/>
                </a:lnTo>
                <a:lnTo>
                  <a:pt x="74071" y="17849"/>
                </a:lnTo>
                <a:lnTo>
                  <a:pt x="74601" y="18679"/>
                </a:lnTo>
                <a:lnTo>
                  <a:pt x="75131" y="19509"/>
                </a:lnTo>
                <a:lnTo>
                  <a:pt x="75616" y="20340"/>
                </a:lnTo>
                <a:lnTo>
                  <a:pt x="76100" y="21193"/>
                </a:lnTo>
                <a:lnTo>
                  <a:pt x="76561" y="22069"/>
                </a:lnTo>
                <a:lnTo>
                  <a:pt x="76999" y="22945"/>
                </a:lnTo>
                <a:lnTo>
                  <a:pt x="77414" y="23845"/>
                </a:lnTo>
                <a:lnTo>
                  <a:pt x="77806" y="24744"/>
                </a:lnTo>
                <a:lnTo>
                  <a:pt x="78175" y="25644"/>
                </a:lnTo>
                <a:lnTo>
                  <a:pt x="78521" y="26566"/>
                </a:lnTo>
                <a:lnTo>
                  <a:pt x="78844" y="27511"/>
                </a:lnTo>
                <a:lnTo>
                  <a:pt x="79167" y="28457"/>
                </a:lnTo>
                <a:lnTo>
                  <a:pt x="79444" y="29402"/>
                </a:lnTo>
                <a:lnTo>
                  <a:pt x="79697" y="30371"/>
                </a:lnTo>
                <a:lnTo>
                  <a:pt x="79951" y="31363"/>
                </a:lnTo>
                <a:lnTo>
                  <a:pt x="80158" y="32331"/>
                </a:lnTo>
                <a:lnTo>
                  <a:pt x="80343" y="33323"/>
                </a:lnTo>
                <a:lnTo>
                  <a:pt x="80504" y="34337"/>
                </a:lnTo>
                <a:lnTo>
                  <a:pt x="80666" y="35329"/>
                </a:lnTo>
                <a:lnTo>
                  <a:pt x="80781" y="36367"/>
                </a:lnTo>
                <a:lnTo>
                  <a:pt x="80873" y="37381"/>
                </a:lnTo>
                <a:lnTo>
                  <a:pt x="80919" y="38419"/>
                </a:lnTo>
                <a:lnTo>
                  <a:pt x="80966" y="39457"/>
                </a:lnTo>
                <a:lnTo>
                  <a:pt x="80989" y="40494"/>
                </a:lnTo>
                <a:lnTo>
                  <a:pt x="80989" y="40494"/>
                </a:lnTo>
                <a:lnTo>
                  <a:pt x="80966" y="41532"/>
                </a:lnTo>
                <a:lnTo>
                  <a:pt x="80919" y="42570"/>
                </a:lnTo>
                <a:lnTo>
                  <a:pt x="80873" y="43608"/>
                </a:lnTo>
                <a:lnTo>
                  <a:pt x="80781" y="44645"/>
                </a:lnTo>
                <a:lnTo>
                  <a:pt x="80666" y="45660"/>
                </a:lnTo>
                <a:lnTo>
                  <a:pt x="80504" y="46652"/>
                </a:lnTo>
                <a:lnTo>
                  <a:pt x="80343" y="47666"/>
                </a:lnTo>
                <a:lnTo>
                  <a:pt x="80158" y="48658"/>
                </a:lnTo>
                <a:lnTo>
                  <a:pt x="79951" y="49649"/>
                </a:lnTo>
                <a:lnTo>
                  <a:pt x="79697" y="50618"/>
                </a:lnTo>
                <a:lnTo>
                  <a:pt x="79444" y="51586"/>
                </a:lnTo>
                <a:lnTo>
                  <a:pt x="79167" y="52532"/>
                </a:lnTo>
                <a:lnTo>
                  <a:pt x="78844" y="53477"/>
                </a:lnTo>
                <a:lnTo>
                  <a:pt x="78521" y="54423"/>
                </a:lnTo>
                <a:lnTo>
                  <a:pt x="78175" y="55345"/>
                </a:lnTo>
                <a:lnTo>
                  <a:pt x="77806" y="56245"/>
                </a:lnTo>
                <a:lnTo>
                  <a:pt x="77414" y="57167"/>
                </a:lnTo>
                <a:lnTo>
                  <a:pt x="76999" y="58043"/>
                </a:lnTo>
                <a:lnTo>
                  <a:pt x="76561" y="58920"/>
                </a:lnTo>
                <a:lnTo>
                  <a:pt x="76100" y="59796"/>
                </a:lnTo>
                <a:lnTo>
                  <a:pt x="75616" y="60649"/>
                </a:lnTo>
                <a:lnTo>
                  <a:pt x="75131" y="61479"/>
                </a:lnTo>
                <a:lnTo>
                  <a:pt x="74601" y="62310"/>
                </a:lnTo>
                <a:lnTo>
                  <a:pt x="74071" y="63140"/>
                </a:lnTo>
                <a:lnTo>
                  <a:pt x="73517" y="63924"/>
                </a:lnTo>
                <a:lnTo>
                  <a:pt x="72941" y="64731"/>
                </a:lnTo>
                <a:lnTo>
                  <a:pt x="72341" y="65492"/>
                </a:lnTo>
                <a:lnTo>
                  <a:pt x="71741" y="66253"/>
                </a:lnTo>
                <a:lnTo>
                  <a:pt x="71119" y="66991"/>
                </a:lnTo>
                <a:lnTo>
                  <a:pt x="70473" y="67729"/>
                </a:lnTo>
                <a:lnTo>
                  <a:pt x="69804" y="68421"/>
                </a:lnTo>
                <a:lnTo>
                  <a:pt x="69113" y="69135"/>
                </a:lnTo>
                <a:lnTo>
                  <a:pt x="68421" y="69804"/>
                </a:lnTo>
                <a:lnTo>
                  <a:pt x="67729" y="70473"/>
                </a:lnTo>
                <a:lnTo>
                  <a:pt x="66991" y="71119"/>
                </a:lnTo>
                <a:lnTo>
                  <a:pt x="66253" y="71741"/>
                </a:lnTo>
                <a:lnTo>
                  <a:pt x="65492" y="72341"/>
                </a:lnTo>
                <a:lnTo>
                  <a:pt x="64708" y="72940"/>
                </a:lnTo>
                <a:lnTo>
                  <a:pt x="63924" y="73517"/>
                </a:lnTo>
                <a:lnTo>
                  <a:pt x="63140" y="74070"/>
                </a:lnTo>
                <a:lnTo>
                  <a:pt x="62310" y="74601"/>
                </a:lnTo>
                <a:lnTo>
                  <a:pt x="61480" y="75131"/>
                </a:lnTo>
                <a:lnTo>
                  <a:pt x="60649" y="75615"/>
                </a:lnTo>
                <a:lnTo>
                  <a:pt x="59796" y="76100"/>
                </a:lnTo>
                <a:lnTo>
                  <a:pt x="58920" y="76561"/>
                </a:lnTo>
                <a:lnTo>
                  <a:pt x="58044" y="76999"/>
                </a:lnTo>
                <a:lnTo>
                  <a:pt x="57167" y="77414"/>
                </a:lnTo>
                <a:lnTo>
                  <a:pt x="56245" y="77806"/>
                </a:lnTo>
                <a:lnTo>
                  <a:pt x="55345" y="78175"/>
                </a:lnTo>
                <a:lnTo>
                  <a:pt x="54423" y="78521"/>
                </a:lnTo>
                <a:lnTo>
                  <a:pt x="53478" y="78867"/>
                </a:lnTo>
                <a:lnTo>
                  <a:pt x="52532" y="79167"/>
                </a:lnTo>
                <a:lnTo>
                  <a:pt x="51587" y="79443"/>
                </a:lnTo>
                <a:lnTo>
                  <a:pt x="50618" y="79697"/>
                </a:lnTo>
                <a:lnTo>
                  <a:pt x="49650" y="79951"/>
                </a:lnTo>
                <a:lnTo>
                  <a:pt x="48658" y="80158"/>
                </a:lnTo>
                <a:lnTo>
                  <a:pt x="47666" y="80343"/>
                </a:lnTo>
                <a:lnTo>
                  <a:pt x="46652" y="80527"/>
                </a:lnTo>
                <a:lnTo>
                  <a:pt x="45660" y="80666"/>
                </a:lnTo>
                <a:lnTo>
                  <a:pt x="44645" y="80781"/>
                </a:lnTo>
                <a:lnTo>
                  <a:pt x="43608" y="80873"/>
                </a:lnTo>
                <a:lnTo>
                  <a:pt x="42570" y="80919"/>
                </a:lnTo>
                <a:lnTo>
                  <a:pt x="41532" y="80965"/>
                </a:lnTo>
                <a:lnTo>
                  <a:pt x="40495" y="80989"/>
                </a:lnTo>
                <a:lnTo>
                  <a:pt x="40495" y="80989"/>
                </a:lnTo>
                <a:lnTo>
                  <a:pt x="39457" y="80965"/>
                </a:lnTo>
                <a:lnTo>
                  <a:pt x="38419" y="80919"/>
                </a:lnTo>
                <a:lnTo>
                  <a:pt x="37381" y="80873"/>
                </a:lnTo>
                <a:lnTo>
                  <a:pt x="36367" y="80781"/>
                </a:lnTo>
                <a:lnTo>
                  <a:pt x="35329" y="80666"/>
                </a:lnTo>
                <a:lnTo>
                  <a:pt x="34337" y="80527"/>
                </a:lnTo>
                <a:lnTo>
                  <a:pt x="33323" y="80343"/>
                </a:lnTo>
                <a:lnTo>
                  <a:pt x="32331" y="80158"/>
                </a:lnTo>
                <a:lnTo>
                  <a:pt x="31363" y="79951"/>
                </a:lnTo>
                <a:lnTo>
                  <a:pt x="30371" y="79697"/>
                </a:lnTo>
                <a:lnTo>
                  <a:pt x="29403" y="79443"/>
                </a:lnTo>
                <a:lnTo>
                  <a:pt x="28457" y="79167"/>
                </a:lnTo>
                <a:lnTo>
                  <a:pt x="27512" y="78867"/>
                </a:lnTo>
                <a:lnTo>
                  <a:pt x="26566" y="78521"/>
                </a:lnTo>
                <a:lnTo>
                  <a:pt x="25644" y="78175"/>
                </a:lnTo>
                <a:lnTo>
                  <a:pt x="24744" y="77806"/>
                </a:lnTo>
                <a:lnTo>
                  <a:pt x="23845" y="77414"/>
                </a:lnTo>
                <a:lnTo>
                  <a:pt x="22946" y="76999"/>
                </a:lnTo>
                <a:lnTo>
                  <a:pt x="22069" y="76561"/>
                </a:lnTo>
                <a:lnTo>
                  <a:pt x="21193" y="76100"/>
                </a:lnTo>
                <a:lnTo>
                  <a:pt x="20340" y="75615"/>
                </a:lnTo>
                <a:lnTo>
                  <a:pt x="19510" y="75131"/>
                </a:lnTo>
                <a:lnTo>
                  <a:pt x="18679" y="74601"/>
                </a:lnTo>
                <a:lnTo>
                  <a:pt x="17849" y="74070"/>
                </a:lnTo>
                <a:lnTo>
                  <a:pt x="17065" y="73517"/>
                </a:lnTo>
                <a:lnTo>
                  <a:pt x="16281" y="72940"/>
                </a:lnTo>
                <a:lnTo>
                  <a:pt x="15497" y="72341"/>
                </a:lnTo>
                <a:lnTo>
                  <a:pt x="14736" y="71741"/>
                </a:lnTo>
                <a:lnTo>
                  <a:pt x="13998" y="71119"/>
                </a:lnTo>
                <a:lnTo>
                  <a:pt x="13283" y="70473"/>
                </a:lnTo>
                <a:lnTo>
                  <a:pt x="12568" y="69804"/>
                </a:lnTo>
                <a:lnTo>
                  <a:pt x="11877" y="69135"/>
                </a:lnTo>
                <a:lnTo>
                  <a:pt x="11185" y="68421"/>
                </a:lnTo>
                <a:lnTo>
                  <a:pt x="10516" y="67729"/>
                </a:lnTo>
                <a:lnTo>
                  <a:pt x="9893" y="66991"/>
                </a:lnTo>
                <a:lnTo>
                  <a:pt x="9248" y="66253"/>
                </a:lnTo>
                <a:lnTo>
                  <a:pt x="8648" y="65492"/>
                </a:lnTo>
                <a:lnTo>
                  <a:pt x="8049" y="64731"/>
                </a:lnTo>
                <a:lnTo>
                  <a:pt x="7472" y="63924"/>
                </a:lnTo>
                <a:lnTo>
                  <a:pt x="6919" y="63140"/>
                </a:lnTo>
                <a:lnTo>
                  <a:pt x="6388" y="62310"/>
                </a:lnTo>
                <a:lnTo>
                  <a:pt x="5881" y="61479"/>
                </a:lnTo>
                <a:lnTo>
                  <a:pt x="5374" y="60649"/>
                </a:lnTo>
                <a:lnTo>
                  <a:pt x="4889" y="59796"/>
                </a:lnTo>
                <a:lnTo>
                  <a:pt x="4428" y="58920"/>
                </a:lnTo>
                <a:lnTo>
                  <a:pt x="4013" y="58043"/>
                </a:lnTo>
                <a:lnTo>
                  <a:pt x="3575" y="57167"/>
                </a:lnTo>
                <a:lnTo>
                  <a:pt x="3183" y="56245"/>
                </a:lnTo>
                <a:lnTo>
                  <a:pt x="2814" y="55345"/>
                </a:lnTo>
                <a:lnTo>
                  <a:pt x="2468" y="54423"/>
                </a:lnTo>
                <a:lnTo>
                  <a:pt x="2145" y="53477"/>
                </a:lnTo>
                <a:lnTo>
                  <a:pt x="1822" y="52532"/>
                </a:lnTo>
                <a:lnTo>
                  <a:pt x="1546" y="51586"/>
                </a:lnTo>
                <a:lnTo>
                  <a:pt x="1292" y="50618"/>
                </a:lnTo>
                <a:lnTo>
                  <a:pt x="1038" y="49649"/>
                </a:lnTo>
                <a:lnTo>
                  <a:pt x="831" y="48658"/>
                </a:lnTo>
                <a:lnTo>
                  <a:pt x="646" y="47666"/>
                </a:lnTo>
                <a:lnTo>
                  <a:pt x="485" y="46652"/>
                </a:lnTo>
                <a:lnTo>
                  <a:pt x="323" y="45660"/>
                </a:lnTo>
                <a:lnTo>
                  <a:pt x="208" y="44645"/>
                </a:lnTo>
                <a:lnTo>
                  <a:pt x="116" y="43608"/>
                </a:lnTo>
                <a:lnTo>
                  <a:pt x="70" y="42570"/>
                </a:lnTo>
                <a:lnTo>
                  <a:pt x="24" y="41532"/>
                </a:lnTo>
                <a:lnTo>
                  <a:pt x="1" y="40494"/>
                </a:lnTo>
                <a:lnTo>
                  <a:pt x="1" y="40494"/>
                </a:lnTo>
                <a:lnTo>
                  <a:pt x="24" y="39457"/>
                </a:lnTo>
                <a:lnTo>
                  <a:pt x="70" y="38419"/>
                </a:lnTo>
                <a:lnTo>
                  <a:pt x="116" y="37381"/>
                </a:lnTo>
                <a:lnTo>
                  <a:pt x="208" y="36367"/>
                </a:lnTo>
                <a:lnTo>
                  <a:pt x="323" y="35329"/>
                </a:lnTo>
                <a:lnTo>
                  <a:pt x="485" y="34337"/>
                </a:lnTo>
                <a:lnTo>
                  <a:pt x="646" y="33323"/>
                </a:lnTo>
                <a:lnTo>
                  <a:pt x="831" y="32331"/>
                </a:lnTo>
                <a:lnTo>
                  <a:pt x="1038" y="31363"/>
                </a:lnTo>
                <a:lnTo>
                  <a:pt x="1292" y="30371"/>
                </a:lnTo>
                <a:lnTo>
                  <a:pt x="1546" y="29402"/>
                </a:lnTo>
                <a:lnTo>
                  <a:pt x="1822" y="28457"/>
                </a:lnTo>
                <a:lnTo>
                  <a:pt x="2145" y="27511"/>
                </a:lnTo>
                <a:lnTo>
                  <a:pt x="2468" y="26566"/>
                </a:lnTo>
                <a:lnTo>
                  <a:pt x="2814" y="25644"/>
                </a:lnTo>
                <a:lnTo>
                  <a:pt x="3183" y="24744"/>
                </a:lnTo>
                <a:lnTo>
                  <a:pt x="3575" y="23845"/>
                </a:lnTo>
                <a:lnTo>
                  <a:pt x="4013" y="22945"/>
                </a:lnTo>
                <a:lnTo>
                  <a:pt x="4428" y="22069"/>
                </a:lnTo>
                <a:lnTo>
                  <a:pt x="4889" y="21193"/>
                </a:lnTo>
                <a:lnTo>
                  <a:pt x="5374" y="20340"/>
                </a:lnTo>
                <a:lnTo>
                  <a:pt x="5881" y="19509"/>
                </a:lnTo>
                <a:lnTo>
                  <a:pt x="6388" y="18679"/>
                </a:lnTo>
                <a:lnTo>
                  <a:pt x="6919" y="17849"/>
                </a:lnTo>
                <a:lnTo>
                  <a:pt x="7472" y="17065"/>
                </a:lnTo>
                <a:lnTo>
                  <a:pt x="8049" y="16281"/>
                </a:lnTo>
                <a:lnTo>
                  <a:pt x="8648" y="15497"/>
                </a:lnTo>
                <a:lnTo>
                  <a:pt x="9248" y="14736"/>
                </a:lnTo>
                <a:lnTo>
                  <a:pt x="9893" y="13998"/>
                </a:lnTo>
                <a:lnTo>
                  <a:pt x="10516" y="13283"/>
                </a:lnTo>
                <a:lnTo>
                  <a:pt x="11185" y="12568"/>
                </a:lnTo>
                <a:lnTo>
                  <a:pt x="11877" y="11876"/>
                </a:lnTo>
                <a:lnTo>
                  <a:pt x="12568" y="11185"/>
                </a:lnTo>
                <a:lnTo>
                  <a:pt x="13283" y="10539"/>
                </a:lnTo>
                <a:lnTo>
                  <a:pt x="13998" y="9893"/>
                </a:lnTo>
                <a:lnTo>
                  <a:pt x="14736" y="9248"/>
                </a:lnTo>
                <a:lnTo>
                  <a:pt x="15497" y="8648"/>
                </a:lnTo>
                <a:lnTo>
                  <a:pt x="16281" y="8048"/>
                </a:lnTo>
                <a:lnTo>
                  <a:pt x="17065" y="7472"/>
                </a:lnTo>
                <a:lnTo>
                  <a:pt x="17849" y="6918"/>
                </a:lnTo>
                <a:lnTo>
                  <a:pt x="18679" y="6388"/>
                </a:lnTo>
                <a:lnTo>
                  <a:pt x="19510" y="5881"/>
                </a:lnTo>
                <a:lnTo>
                  <a:pt x="20340" y="5373"/>
                </a:lnTo>
                <a:lnTo>
                  <a:pt x="21193" y="4889"/>
                </a:lnTo>
                <a:lnTo>
                  <a:pt x="22069" y="4428"/>
                </a:lnTo>
                <a:lnTo>
                  <a:pt x="22946" y="4013"/>
                </a:lnTo>
                <a:lnTo>
                  <a:pt x="23845" y="3598"/>
                </a:lnTo>
                <a:lnTo>
                  <a:pt x="24744" y="3183"/>
                </a:lnTo>
                <a:lnTo>
                  <a:pt x="25644" y="2814"/>
                </a:lnTo>
                <a:lnTo>
                  <a:pt x="26566" y="2468"/>
                </a:lnTo>
                <a:lnTo>
                  <a:pt x="27512" y="2145"/>
                </a:lnTo>
                <a:lnTo>
                  <a:pt x="28457" y="1822"/>
                </a:lnTo>
                <a:lnTo>
                  <a:pt x="29403" y="1545"/>
                </a:lnTo>
                <a:lnTo>
                  <a:pt x="30371" y="1292"/>
                </a:lnTo>
                <a:lnTo>
                  <a:pt x="31363" y="1038"/>
                </a:lnTo>
                <a:lnTo>
                  <a:pt x="32331" y="831"/>
                </a:lnTo>
                <a:lnTo>
                  <a:pt x="33323" y="646"/>
                </a:lnTo>
                <a:lnTo>
                  <a:pt x="34337" y="485"/>
                </a:lnTo>
                <a:lnTo>
                  <a:pt x="35329" y="346"/>
                </a:lnTo>
                <a:lnTo>
                  <a:pt x="36367" y="208"/>
                </a:lnTo>
                <a:lnTo>
                  <a:pt x="37381" y="139"/>
                </a:lnTo>
                <a:lnTo>
                  <a:pt x="38419" y="70"/>
                </a:lnTo>
                <a:lnTo>
                  <a:pt x="39457" y="23"/>
                </a:lnTo>
                <a:lnTo>
                  <a:pt x="40495" y="0"/>
                </a:lnTo>
                <a:lnTo>
                  <a:pt x="404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8311;p65">
            <a:extLst>
              <a:ext uri="{FF2B5EF4-FFF2-40B4-BE49-F238E27FC236}">
                <a16:creationId xmlns:a16="http://schemas.microsoft.com/office/drawing/2014/main" xmlns="" id="{57F48705-0F71-40B7-94BD-A5D450852034}"/>
              </a:ext>
            </a:extLst>
          </p:cNvPr>
          <p:cNvGrpSpPr/>
          <p:nvPr/>
        </p:nvGrpSpPr>
        <p:grpSpPr>
          <a:xfrm>
            <a:off x="233521" y="4149890"/>
            <a:ext cx="777406" cy="718537"/>
            <a:chOff x="6203465" y="2891206"/>
            <a:chExt cx="320478" cy="362110"/>
          </a:xfrm>
        </p:grpSpPr>
        <p:sp>
          <p:nvSpPr>
            <p:cNvPr id="40" name="Google Shape;8312;p65">
              <a:extLst>
                <a:ext uri="{FF2B5EF4-FFF2-40B4-BE49-F238E27FC236}">
                  <a16:creationId xmlns:a16="http://schemas.microsoft.com/office/drawing/2014/main" xmlns="" id="{B45C3867-7C97-4382-9839-58836539D6F6}"/>
                </a:ext>
              </a:extLst>
            </p:cNvPr>
            <p:cNvSpPr/>
            <p:nvPr/>
          </p:nvSpPr>
          <p:spPr>
            <a:xfrm>
              <a:off x="6203465" y="2902158"/>
              <a:ext cx="320478" cy="351159"/>
            </a:xfrm>
            <a:custGeom>
              <a:avLst/>
              <a:gdLst/>
              <a:ahLst/>
              <a:cxnLst/>
              <a:rect l="l" t="t" r="r" b="b"/>
              <a:pathLst>
                <a:path w="12232" h="13403" extrusionOk="0">
                  <a:moveTo>
                    <a:pt x="6261" y="1"/>
                  </a:moveTo>
                  <a:cubicBezTo>
                    <a:pt x="4487" y="1"/>
                    <a:pt x="2747" y="875"/>
                    <a:pt x="1716" y="2484"/>
                  </a:cubicBezTo>
                  <a:lnTo>
                    <a:pt x="1400" y="3050"/>
                  </a:lnTo>
                  <a:cubicBezTo>
                    <a:pt x="1054" y="3778"/>
                    <a:pt x="872" y="4574"/>
                    <a:pt x="872" y="5389"/>
                  </a:cubicBezTo>
                  <a:cubicBezTo>
                    <a:pt x="882" y="5734"/>
                    <a:pt x="920" y="6079"/>
                    <a:pt x="968" y="6424"/>
                  </a:cubicBezTo>
                  <a:lnTo>
                    <a:pt x="173" y="7833"/>
                  </a:lnTo>
                  <a:cubicBezTo>
                    <a:pt x="0" y="8140"/>
                    <a:pt x="134" y="8542"/>
                    <a:pt x="470" y="8686"/>
                  </a:cubicBezTo>
                  <a:lnTo>
                    <a:pt x="1428" y="9079"/>
                  </a:lnTo>
                  <a:lnTo>
                    <a:pt x="1428" y="10680"/>
                  </a:lnTo>
                  <a:cubicBezTo>
                    <a:pt x="1428" y="11245"/>
                    <a:pt x="1879" y="11696"/>
                    <a:pt x="2444" y="11696"/>
                  </a:cubicBezTo>
                  <a:lnTo>
                    <a:pt x="3767" y="11696"/>
                  </a:lnTo>
                  <a:lnTo>
                    <a:pt x="3767" y="12894"/>
                  </a:lnTo>
                  <a:cubicBezTo>
                    <a:pt x="3758" y="13172"/>
                    <a:pt x="3997" y="13402"/>
                    <a:pt x="4275" y="13402"/>
                  </a:cubicBezTo>
                  <a:lnTo>
                    <a:pt x="8531" y="13402"/>
                  </a:lnTo>
                  <a:cubicBezTo>
                    <a:pt x="8537" y="13402"/>
                    <a:pt x="8543" y="13402"/>
                    <a:pt x="8548" y="13402"/>
                  </a:cubicBezTo>
                  <a:cubicBezTo>
                    <a:pt x="8837" y="13402"/>
                    <a:pt x="9068" y="13167"/>
                    <a:pt x="9068" y="12885"/>
                  </a:cubicBezTo>
                  <a:lnTo>
                    <a:pt x="9068" y="10862"/>
                  </a:lnTo>
                  <a:cubicBezTo>
                    <a:pt x="9068" y="10344"/>
                    <a:pt x="9298" y="9865"/>
                    <a:pt x="9691" y="9539"/>
                  </a:cubicBezTo>
                  <a:cubicBezTo>
                    <a:pt x="11704" y="7871"/>
                    <a:pt x="12231" y="4996"/>
                    <a:pt x="10947" y="2724"/>
                  </a:cubicBezTo>
                  <a:lnTo>
                    <a:pt x="10947" y="2724"/>
                  </a:lnTo>
                  <a:lnTo>
                    <a:pt x="8589" y="3510"/>
                  </a:lnTo>
                  <a:cubicBezTo>
                    <a:pt x="8584" y="3511"/>
                    <a:pt x="8580" y="3511"/>
                    <a:pt x="8576" y="3511"/>
                  </a:cubicBezTo>
                  <a:cubicBezTo>
                    <a:pt x="8507" y="3511"/>
                    <a:pt x="8467" y="3440"/>
                    <a:pt x="8512" y="3385"/>
                  </a:cubicBezTo>
                  <a:lnTo>
                    <a:pt x="10228" y="1890"/>
                  </a:lnTo>
                  <a:lnTo>
                    <a:pt x="8982" y="1095"/>
                  </a:lnTo>
                  <a:lnTo>
                    <a:pt x="9298" y="941"/>
                  </a:lnTo>
                  <a:cubicBezTo>
                    <a:pt x="8366" y="305"/>
                    <a:pt x="7308" y="1"/>
                    <a:pt x="6261" y="1"/>
                  </a:cubicBezTo>
                  <a:close/>
                </a:path>
              </a:pathLst>
            </a:custGeom>
            <a:solidFill>
              <a:srgbClr val="4276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lumMod val="25000"/>
                  </a:schemeClr>
                </a:solidFill>
              </a:endParaRPr>
            </a:p>
          </p:txBody>
        </p:sp>
        <p:sp>
          <p:nvSpPr>
            <p:cNvPr id="41" name="Google Shape;8313;p65">
              <a:extLst>
                <a:ext uri="{FF2B5EF4-FFF2-40B4-BE49-F238E27FC236}">
                  <a16:creationId xmlns:a16="http://schemas.microsoft.com/office/drawing/2014/main" xmlns="" id="{63FD7338-DC31-4B64-9D2E-F93EFBDC3442}"/>
                </a:ext>
              </a:extLst>
            </p:cNvPr>
            <p:cNvSpPr/>
            <p:nvPr/>
          </p:nvSpPr>
          <p:spPr>
            <a:xfrm>
              <a:off x="6286833" y="2902132"/>
              <a:ext cx="184867" cy="71159"/>
            </a:xfrm>
            <a:custGeom>
              <a:avLst/>
              <a:gdLst/>
              <a:ahLst/>
              <a:cxnLst/>
              <a:rect l="l" t="t" r="r" b="b"/>
              <a:pathLst>
                <a:path w="7056" h="2716" extrusionOk="0">
                  <a:moveTo>
                    <a:pt x="3083" y="0"/>
                  </a:moveTo>
                  <a:cubicBezTo>
                    <a:pt x="2005" y="0"/>
                    <a:pt x="928" y="324"/>
                    <a:pt x="0" y="971"/>
                  </a:cubicBezTo>
                  <a:cubicBezTo>
                    <a:pt x="467" y="854"/>
                    <a:pt x="951" y="788"/>
                    <a:pt x="1436" y="788"/>
                  </a:cubicBezTo>
                  <a:cubicBezTo>
                    <a:pt x="1469" y="788"/>
                    <a:pt x="1501" y="788"/>
                    <a:pt x="1534" y="789"/>
                  </a:cubicBezTo>
                  <a:cubicBezTo>
                    <a:pt x="1546" y="789"/>
                    <a:pt x="1557" y="789"/>
                    <a:pt x="1569" y="789"/>
                  </a:cubicBezTo>
                  <a:cubicBezTo>
                    <a:pt x="3282" y="789"/>
                    <a:pt x="4916" y="1487"/>
                    <a:pt x="6116" y="2715"/>
                  </a:cubicBezTo>
                  <a:lnTo>
                    <a:pt x="7055" y="1891"/>
                  </a:lnTo>
                  <a:lnTo>
                    <a:pt x="5819" y="1096"/>
                  </a:lnTo>
                  <a:lnTo>
                    <a:pt x="6125" y="942"/>
                  </a:lnTo>
                  <a:cubicBezTo>
                    <a:pt x="5207" y="314"/>
                    <a:pt x="4145" y="0"/>
                    <a:pt x="3083" y="0"/>
                  </a:cubicBezTo>
                  <a:close/>
                </a:path>
              </a:pathLst>
            </a:custGeom>
            <a:solidFill>
              <a:srgbClr val="C9D0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314;p65">
              <a:extLst>
                <a:ext uri="{FF2B5EF4-FFF2-40B4-BE49-F238E27FC236}">
                  <a16:creationId xmlns:a16="http://schemas.microsoft.com/office/drawing/2014/main" xmlns="" id="{AF54E934-285F-480B-A8DE-A499C39CB179}"/>
                </a:ext>
              </a:extLst>
            </p:cNvPr>
            <p:cNvSpPr/>
            <p:nvPr/>
          </p:nvSpPr>
          <p:spPr>
            <a:xfrm>
              <a:off x="6457107" y="2973265"/>
              <a:ext cx="57771" cy="131865"/>
            </a:xfrm>
            <a:custGeom>
              <a:avLst/>
              <a:gdLst/>
              <a:ahLst/>
              <a:cxnLst/>
              <a:rect l="l" t="t" r="r" b="b"/>
              <a:pathLst>
                <a:path w="2205" h="5033" extrusionOk="0">
                  <a:moveTo>
                    <a:pt x="1266" y="0"/>
                  </a:moveTo>
                  <a:lnTo>
                    <a:pt x="0" y="422"/>
                  </a:lnTo>
                  <a:cubicBezTo>
                    <a:pt x="940" y="1572"/>
                    <a:pt x="1448" y="3001"/>
                    <a:pt x="1448" y="4486"/>
                  </a:cubicBezTo>
                  <a:cubicBezTo>
                    <a:pt x="1448" y="4669"/>
                    <a:pt x="1438" y="4851"/>
                    <a:pt x="1419" y="5033"/>
                  </a:cubicBezTo>
                  <a:cubicBezTo>
                    <a:pt x="2205" y="3432"/>
                    <a:pt x="2147" y="1553"/>
                    <a:pt x="1266" y="0"/>
                  </a:cubicBezTo>
                  <a:close/>
                </a:path>
              </a:pathLst>
            </a:custGeom>
            <a:solidFill>
              <a:srgbClr val="C9D0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315;p65">
              <a:extLst>
                <a:ext uri="{FF2B5EF4-FFF2-40B4-BE49-F238E27FC236}">
                  <a16:creationId xmlns:a16="http://schemas.microsoft.com/office/drawing/2014/main" xmlns="" id="{F4B8F943-05C5-4FF9-AE8C-C3B45E46B2EA}"/>
                </a:ext>
              </a:extLst>
            </p:cNvPr>
            <p:cNvSpPr/>
            <p:nvPr/>
          </p:nvSpPr>
          <p:spPr>
            <a:xfrm>
              <a:off x="6423807" y="2891206"/>
              <a:ext cx="97988" cy="103752"/>
            </a:xfrm>
            <a:custGeom>
              <a:avLst/>
              <a:gdLst/>
              <a:ahLst/>
              <a:cxnLst/>
              <a:rect l="l" t="t" r="r" b="b"/>
              <a:pathLst>
                <a:path w="3740" h="3960" extrusionOk="0">
                  <a:moveTo>
                    <a:pt x="3672" y="1"/>
                  </a:moveTo>
                  <a:cubicBezTo>
                    <a:pt x="3665" y="1"/>
                    <a:pt x="3657" y="3"/>
                    <a:pt x="3648" y="8"/>
                  </a:cubicBezTo>
                  <a:lnTo>
                    <a:pt x="648" y="1388"/>
                  </a:lnTo>
                  <a:cubicBezTo>
                    <a:pt x="485" y="1474"/>
                    <a:pt x="466" y="1695"/>
                    <a:pt x="619" y="1800"/>
                  </a:cubicBezTo>
                  <a:lnTo>
                    <a:pt x="1482" y="2366"/>
                  </a:lnTo>
                  <a:cubicBezTo>
                    <a:pt x="1559" y="2414"/>
                    <a:pt x="1568" y="2529"/>
                    <a:pt x="1501" y="2586"/>
                  </a:cubicBezTo>
                  <a:lnTo>
                    <a:pt x="35" y="3861"/>
                  </a:lnTo>
                  <a:cubicBezTo>
                    <a:pt x="1" y="3895"/>
                    <a:pt x="27" y="3960"/>
                    <a:pt x="74" y="3960"/>
                  </a:cubicBezTo>
                  <a:cubicBezTo>
                    <a:pt x="80" y="3960"/>
                    <a:pt x="86" y="3959"/>
                    <a:pt x="92" y="3957"/>
                  </a:cubicBezTo>
                  <a:lnTo>
                    <a:pt x="3505" y="2816"/>
                  </a:lnTo>
                  <a:cubicBezTo>
                    <a:pt x="3687" y="2749"/>
                    <a:pt x="3716" y="2519"/>
                    <a:pt x="3572" y="2404"/>
                  </a:cubicBezTo>
                  <a:lnTo>
                    <a:pt x="2652" y="1733"/>
                  </a:lnTo>
                  <a:cubicBezTo>
                    <a:pt x="2594" y="1685"/>
                    <a:pt x="2575" y="1599"/>
                    <a:pt x="2623" y="1541"/>
                  </a:cubicBezTo>
                  <a:lnTo>
                    <a:pt x="3716" y="84"/>
                  </a:lnTo>
                  <a:cubicBezTo>
                    <a:pt x="3739" y="52"/>
                    <a:pt x="3710" y="1"/>
                    <a:pt x="3672" y="1"/>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316;p65">
              <a:extLst>
                <a:ext uri="{FF2B5EF4-FFF2-40B4-BE49-F238E27FC236}">
                  <a16:creationId xmlns:a16="http://schemas.microsoft.com/office/drawing/2014/main" xmlns="" id="{3AB1A55F-E1DF-4940-88A4-7CFC89793F9C}"/>
                </a:ext>
              </a:extLst>
            </p:cNvPr>
            <p:cNvSpPr/>
            <p:nvPr/>
          </p:nvSpPr>
          <p:spPr>
            <a:xfrm>
              <a:off x="6396087" y="2978085"/>
              <a:ext cx="33405" cy="38907"/>
            </a:xfrm>
            <a:custGeom>
              <a:avLst/>
              <a:gdLst/>
              <a:ahLst/>
              <a:cxnLst/>
              <a:rect l="l" t="t" r="r" b="b"/>
              <a:pathLst>
                <a:path w="1275" h="1485" extrusionOk="0">
                  <a:moveTo>
                    <a:pt x="230" y="1"/>
                  </a:moveTo>
                  <a:cubicBezTo>
                    <a:pt x="129" y="1"/>
                    <a:pt x="28" y="66"/>
                    <a:pt x="19" y="200"/>
                  </a:cubicBezTo>
                  <a:cubicBezTo>
                    <a:pt x="0" y="967"/>
                    <a:pt x="355" y="1417"/>
                    <a:pt x="1035" y="1484"/>
                  </a:cubicBezTo>
                  <a:lnTo>
                    <a:pt x="1054" y="1484"/>
                  </a:lnTo>
                  <a:cubicBezTo>
                    <a:pt x="1160" y="1484"/>
                    <a:pt x="1246" y="1398"/>
                    <a:pt x="1256" y="1293"/>
                  </a:cubicBezTo>
                  <a:cubicBezTo>
                    <a:pt x="1275" y="1178"/>
                    <a:pt x="1189" y="1072"/>
                    <a:pt x="1074" y="1063"/>
                  </a:cubicBezTo>
                  <a:cubicBezTo>
                    <a:pt x="767" y="1043"/>
                    <a:pt x="422" y="919"/>
                    <a:pt x="441" y="219"/>
                  </a:cubicBezTo>
                  <a:cubicBezTo>
                    <a:pt x="446" y="75"/>
                    <a:pt x="338" y="1"/>
                    <a:pt x="230" y="1"/>
                  </a:cubicBezTo>
                  <a:close/>
                </a:path>
              </a:pathLst>
            </a:custGeom>
            <a:solidFill>
              <a:srgbClr val="C9D0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xmlns="" id="{ACED938E-63ED-4A60-8F91-35E349220C93}"/>
              </a:ext>
            </a:extLst>
          </p:cNvPr>
          <p:cNvSpPr txBox="1"/>
          <p:nvPr/>
        </p:nvSpPr>
        <p:spPr>
          <a:xfrm>
            <a:off x="1084951" y="1212339"/>
            <a:ext cx="4637606" cy="3539430"/>
          </a:xfrm>
          <a:prstGeom prst="rect">
            <a:avLst/>
          </a:prstGeom>
          <a:noFill/>
        </p:spPr>
        <p:txBody>
          <a:bodyPr wrap="square" rtlCol="0">
            <a:spAutoFit/>
          </a:bodyPr>
          <a:lstStyle/>
          <a:p>
            <a:pPr algn="ctr"/>
            <a:r>
              <a:rPr lang="fr-FR" sz="1600" dirty="0">
                <a:latin typeface="Mulish" panose="020B0604020202020204" charset="0"/>
              </a:rPr>
              <a:t>La psychologie des consommateurs constitue un domaine captivant qui explore les mécanismes, les motivations et les comportements sous-jacents qui influencent les décisions d'achat des individus. Comprendre ces facteurs est essentiel pour les entreprises cherchant à répondre aux besoins et aux désirs des consommateurs. Dans cet exposé, nous plongerons dans les différents aspects qui façonnent le comportement d'achat, les théories fondamentales qui l'expliquent, ainsi que les implications éthiques et les tendances contemporaines dans ce domaine en constante évolution</a:t>
            </a:r>
            <a:endParaRPr lang="x-none" sz="1600" dirty="0">
              <a:latin typeface="Mulish" panose="020B0604020202020204" charset="0"/>
            </a:endParaRPr>
          </a:p>
        </p:txBody>
      </p:sp>
    </p:spTree>
    <p:extLst>
      <p:ext uri="{BB962C8B-B14F-4D97-AF65-F5344CB8AC3E}">
        <p14:creationId xmlns:p14="http://schemas.microsoft.com/office/powerpoint/2010/main" val="101711828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38"/>
          <p:cNvSpPr/>
          <p:nvPr/>
        </p:nvSpPr>
        <p:spPr>
          <a:xfrm>
            <a:off x="6726536" y="1328102"/>
            <a:ext cx="1086401" cy="1097274"/>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8"/>
          <p:cNvSpPr/>
          <p:nvPr/>
        </p:nvSpPr>
        <p:spPr>
          <a:xfrm>
            <a:off x="4031338" y="1328102"/>
            <a:ext cx="1086401" cy="1097274"/>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8"/>
          <p:cNvSpPr/>
          <p:nvPr/>
        </p:nvSpPr>
        <p:spPr>
          <a:xfrm>
            <a:off x="1331063" y="1328102"/>
            <a:ext cx="1086401" cy="1097274"/>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8"/>
          <p:cNvSpPr txBox="1">
            <a:spLocks noGrp="1"/>
          </p:cNvSpPr>
          <p:nvPr>
            <p:ph type="title" idx="4"/>
          </p:nvPr>
        </p:nvSpPr>
        <p:spPr>
          <a:xfrm>
            <a:off x="1446817" y="542614"/>
            <a:ext cx="6095470" cy="457200"/>
          </a:xfrm>
          <a:prstGeom prst="rect">
            <a:avLst/>
          </a:prstGeom>
          <a:noFill/>
        </p:spPr>
        <p:txBody>
          <a:bodyPr spcFirstLastPara="1" wrap="square" lIns="91425" tIns="91425" rIns="91425" bIns="91425" anchor="ctr" anchorCtr="0">
            <a:noAutofit/>
          </a:bodyPr>
          <a:lstStyle/>
          <a:p>
            <a:pPr lvl="0"/>
            <a:r>
              <a:rPr lang="fr-FR" sz="2800" dirty="0"/>
              <a:t>Facteurs influençant le comportement d'achat</a:t>
            </a:r>
            <a:endParaRPr sz="2800" dirty="0"/>
          </a:p>
        </p:txBody>
      </p:sp>
      <p:sp>
        <p:nvSpPr>
          <p:cNvPr id="1365" name="Google Shape;1365;p38"/>
          <p:cNvSpPr txBox="1">
            <a:spLocks noGrp="1"/>
          </p:cNvSpPr>
          <p:nvPr>
            <p:ph type="subTitle" idx="5"/>
          </p:nvPr>
        </p:nvSpPr>
        <p:spPr>
          <a:xfrm>
            <a:off x="494541" y="3166750"/>
            <a:ext cx="2700276" cy="365700"/>
          </a:xfrm>
          <a:prstGeom prst="rect">
            <a:avLst/>
          </a:prstGeom>
        </p:spPr>
        <p:txBody>
          <a:bodyPr spcFirstLastPara="1" wrap="square" lIns="91425" tIns="91425" rIns="91425" bIns="91425" anchor="ctr" anchorCtr="0">
            <a:noAutofit/>
          </a:bodyPr>
          <a:lstStyle/>
          <a:p>
            <a:pPr marL="0" lvl="0" indent="0"/>
            <a:r>
              <a:rPr lang="fr-FR" sz="2200" dirty="0"/>
              <a:t>Facteurs démographiques</a:t>
            </a:r>
            <a:endParaRPr sz="2200" dirty="0"/>
          </a:p>
        </p:txBody>
      </p:sp>
      <p:sp>
        <p:nvSpPr>
          <p:cNvPr id="1366" name="Google Shape;1366;p38"/>
          <p:cNvSpPr txBox="1">
            <a:spLocks noGrp="1"/>
          </p:cNvSpPr>
          <p:nvPr>
            <p:ph type="subTitle" idx="6"/>
          </p:nvPr>
        </p:nvSpPr>
        <p:spPr>
          <a:xfrm>
            <a:off x="3393419" y="3166750"/>
            <a:ext cx="2665613" cy="365700"/>
          </a:xfrm>
          <a:prstGeom prst="rect">
            <a:avLst/>
          </a:prstGeom>
        </p:spPr>
        <p:txBody>
          <a:bodyPr spcFirstLastPara="1" wrap="square" lIns="91425" tIns="91425" rIns="91425" bIns="91425" anchor="ctr" anchorCtr="0">
            <a:noAutofit/>
          </a:bodyPr>
          <a:lstStyle/>
          <a:p>
            <a:pPr marL="0" lvl="0" indent="0"/>
            <a:r>
              <a:rPr lang="fr-FR" sz="2200" dirty="0"/>
              <a:t>Facteurs psychographiques</a:t>
            </a:r>
            <a:endParaRPr sz="2200" dirty="0"/>
          </a:p>
        </p:txBody>
      </p:sp>
      <p:sp>
        <p:nvSpPr>
          <p:cNvPr id="1369" name="Google Shape;1369;p38"/>
          <p:cNvSpPr txBox="1">
            <a:spLocks noGrp="1"/>
          </p:cNvSpPr>
          <p:nvPr>
            <p:ph type="subTitle" idx="9"/>
          </p:nvPr>
        </p:nvSpPr>
        <p:spPr>
          <a:xfrm>
            <a:off x="6211470" y="3166750"/>
            <a:ext cx="2419908" cy="365700"/>
          </a:xfrm>
          <a:prstGeom prst="rect">
            <a:avLst/>
          </a:prstGeom>
        </p:spPr>
        <p:txBody>
          <a:bodyPr spcFirstLastPara="1" wrap="square" lIns="91425" tIns="91425" rIns="91425" bIns="91425" anchor="ctr" anchorCtr="0">
            <a:noAutofit/>
          </a:bodyPr>
          <a:lstStyle/>
          <a:p>
            <a:pPr marL="0" lvl="0" indent="0"/>
            <a:r>
              <a:rPr lang="fr-FR" sz="2200" dirty="0"/>
              <a:t>Facteurs sociaux et culturels</a:t>
            </a:r>
            <a:endParaRPr sz="2200" dirty="0"/>
          </a:p>
        </p:txBody>
      </p:sp>
      <p:sp>
        <p:nvSpPr>
          <p:cNvPr id="1370" name="Google Shape;1370;p38"/>
          <p:cNvSpPr/>
          <p:nvPr/>
        </p:nvSpPr>
        <p:spPr>
          <a:xfrm>
            <a:off x="1297098" y="2606037"/>
            <a:ext cx="244206" cy="246951"/>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8"/>
          <p:cNvSpPr/>
          <p:nvPr/>
        </p:nvSpPr>
        <p:spPr>
          <a:xfrm>
            <a:off x="1600473" y="2606037"/>
            <a:ext cx="244206" cy="246951"/>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8"/>
          <p:cNvSpPr/>
          <p:nvPr/>
        </p:nvSpPr>
        <p:spPr>
          <a:xfrm>
            <a:off x="1903848" y="2606037"/>
            <a:ext cx="244206" cy="246951"/>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8"/>
          <p:cNvSpPr/>
          <p:nvPr/>
        </p:nvSpPr>
        <p:spPr>
          <a:xfrm>
            <a:off x="2207223" y="2606037"/>
            <a:ext cx="244206" cy="246951"/>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8"/>
          <p:cNvSpPr/>
          <p:nvPr/>
        </p:nvSpPr>
        <p:spPr>
          <a:xfrm>
            <a:off x="3997373" y="2606037"/>
            <a:ext cx="244206" cy="246951"/>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8"/>
          <p:cNvSpPr/>
          <p:nvPr/>
        </p:nvSpPr>
        <p:spPr>
          <a:xfrm>
            <a:off x="4300748" y="2606037"/>
            <a:ext cx="244206" cy="246951"/>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8"/>
          <p:cNvSpPr/>
          <p:nvPr/>
        </p:nvSpPr>
        <p:spPr>
          <a:xfrm>
            <a:off x="4604123" y="2606037"/>
            <a:ext cx="244206" cy="246951"/>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8"/>
          <p:cNvSpPr/>
          <p:nvPr/>
        </p:nvSpPr>
        <p:spPr>
          <a:xfrm>
            <a:off x="4907498" y="2606037"/>
            <a:ext cx="244206" cy="246951"/>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8"/>
          <p:cNvSpPr/>
          <p:nvPr/>
        </p:nvSpPr>
        <p:spPr>
          <a:xfrm>
            <a:off x="6692571" y="2606037"/>
            <a:ext cx="244206" cy="246951"/>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8"/>
          <p:cNvSpPr/>
          <p:nvPr/>
        </p:nvSpPr>
        <p:spPr>
          <a:xfrm>
            <a:off x="6995946" y="2606037"/>
            <a:ext cx="244206" cy="246951"/>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8"/>
          <p:cNvSpPr/>
          <p:nvPr/>
        </p:nvSpPr>
        <p:spPr>
          <a:xfrm>
            <a:off x="7299321" y="2606037"/>
            <a:ext cx="244206" cy="246951"/>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8"/>
          <p:cNvSpPr/>
          <p:nvPr/>
        </p:nvSpPr>
        <p:spPr>
          <a:xfrm>
            <a:off x="7602696" y="2606037"/>
            <a:ext cx="244206" cy="246951"/>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1320;p37">
            <a:extLst>
              <a:ext uri="{FF2B5EF4-FFF2-40B4-BE49-F238E27FC236}">
                <a16:creationId xmlns:a16="http://schemas.microsoft.com/office/drawing/2014/main" xmlns="" id="{2BC06543-D546-4701-8A56-8D9171B092D4}"/>
              </a:ext>
            </a:extLst>
          </p:cNvPr>
          <p:cNvGrpSpPr/>
          <p:nvPr/>
        </p:nvGrpSpPr>
        <p:grpSpPr>
          <a:xfrm>
            <a:off x="4336165" y="1591353"/>
            <a:ext cx="535915" cy="616236"/>
            <a:chOff x="3133150" y="1774525"/>
            <a:chExt cx="844625" cy="968925"/>
          </a:xfrm>
        </p:grpSpPr>
        <p:sp>
          <p:nvSpPr>
            <p:cNvPr id="40" name="Google Shape;1321;p37">
              <a:extLst>
                <a:ext uri="{FF2B5EF4-FFF2-40B4-BE49-F238E27FC236}">
                  <a16:creationId xmlns:a16="http://schemas.microsoft.com/office/drawing/2014/main" xmlns="" id="{0FABAC8D-812B-48FD-8AD4-9AA5C499EB0D}"/>
                </a:ext>
              </a:extLst>
            </p:cNvPr>
            <p:cNvSpPr/>
            <p:nvPr/>
          </p:nvSpPr>
          <p:spPr>
            <a:xfrm>
              <a:off x="3133150" y="1774525"/>
              <a:ext cx="844625" cy="968925"/>
            </a:xfrm>
            <a:custGeom>
              <a:avLst/>
              <a:gdLst/>
              <a:ahLst/>
              <a:cxnLst/>
              <a:rect l="l" t="t" r="r" b="b"/>
              <a:pathLst>
                <a:path w="33785" h="38757" extrusionOk="0">
                  <a:moveTo>
                    <a:pt x="16024" y="0"/>
                  </a:moveTo>
                  <a:lnTo>
                    <a:pt x="15452" y="20"/>
                  </a:lnTo>
                  <a:lnTo>
                    <a:pt x="14880" y="40"/>
                  </a:lnTo>
                  <a:lnTo>
                    <a:pt x="14307" y="99"/>
                  </a:lnTo>
                  <a:lnTo>
                    <a:pt x="13715" y="158"/>
                  </a:lnTo>
                  <a:lnTo>
                    <a:pt x="13025" y="277"/>
                  </a:lnTo>
                  <a:lnTo>
                    <a:pt x="12354" y="415"/>
                  </a:lnTo>
                  <a:lnTo>
                    <a:pt x="11683" y="553"/>
                  </a:lnTo>
                  <a:lnTo>
                    <a:pt x="11051" y="731"/>
                  </a:lnTo>
                  <a:lnTo>
                    <a:pt x="10420" y="928"/>
                  </a:lnTo>
                  <a:lnTo>
                    <a:pt x="9788" y="1165"/>
                  </a:lnTo>
                  <a:lnTo>
                    <a:pt x="9196" y="1401"/>
                  </a:lnTo>
                  <a:lnTo>
                    <a:pt x="8624" y="1658"/>
                  </a:lnTo>
                  <a:lnTo>
                    <a:pt x="8052" y="1934"/>
                  </a:lnTo>
                  <a:lnTo>
                    <a:pt x="7499" y="2230"/>
                  </a:lnTo>
                  <a:lnTo>
                    <a:pt x="6967" y="2546"/>
                  </a:lnTo>
                  <a:lnTo>
                    <a:pt x="6454" y="2881"/>
                  </a:lnTo>
                  <a:lnTo>
                    <a:pt x="5960" y="3237"/>
                  </a:lnTo>
                  <a:lnTo>
                    <a:pt x="5487" y="3612"/>
                  </a:lnTo>
                  <a:lnTo>
                    <a:pt x="5013" y="4006"/>
                  </a:lnTo>
                  <a:lnTo>
                    <a:pt x="4579" y="4401"/>
                  </a:lnTo>
                  <a:lnTo>
                    <a:pt x="4145" y="4835"/>
                  </a:lnTo>
                  <a:lnTo>
                    <a:pt x="3750" y="5269"/>
                  </a:lnTo>
                  <a:lnTo>
                    <a:pt x="3355" y="5723"/>
                  </a:lnTo>
                  <a:lnTo>
                    <a:pt x="3000" y="6197"/>
                  </a:lnTo>
                  <a:lnTo>
                    <a:pt x="2645" y="6670"/>
                  </a:lnTo>
                  <a:lnTo>
                    <a:pt x="2309" y="7164"/>
                  </a:lnTo>
                  <a:lnTo>
                    <a:pt x="2013" y="7677"/>
                  </a:lnTo>
                  <a:lnTo>
                    <a:pt x="1717" y="8210"/>
                  </a:lnTo>
                  <a:lnTo>
                    <a:pt x="1461" y="8742"/>
                  </a:lnTo>
                  <a:lnTo>
                    <a:pt x="1204" y="9295"/>
                  </a:lnTo>
                  <a:lnTo>
                    <a:pt x="987" y="9867"/>
                  </a:lnTo>
                  <a:lnTo>
                    <a:pt x="770" y="10439"/>
                  </a:lnTo>
                  <a:lnTo>
                    <a:pt x="593" y="11031"/>
                  </a:lnTo>
                  <a:lnTo>
                    <a:pt x="435" y="11623"/>
                  </a:lnTo>
                  <a:lnTo>
                    <a:pt x="297" y="12235"/>
                  </a:lnTo>
                  <a:lnTo>
                    <a:pt x="178" y="12867"/>
                  </a:lnTo>
                  <a:lnTo>
                    <a:pt x="99" y="13419"/>
                  </a:lnTo>
                  <a:lnTo>
                    <a:pt x="40" y="13972"/>
                  </a:lnTo>
                  <a:lnTo>
                    <a:pt x="20" y="14544"/>
                  </a:lnTo>
                  <a:lnTo>
                    <a:pt x="1" y="15116"/>
                  </a:lnTo>
                  <a:lnTo>
                    <a:pt x="1" y="15708"/>
                  </a:lnTo>
                  <a:lnTo>
                    <a:pt x="20" y="16300"/>
                  </a:lnTo>
                  <a:lnTo>
                    <a:pt x="80" y="16892"/>
                  </a:lnTo>
                  <a:lnTo>
                    <a:pt x="139" y="17484"/>
                  </a:lnTo>
                  <a:lnTo>
                    <a:pt x="218" y="18076"/>
                  </a:lnTo>
                  <a:lnTo>
                    <a:pt x="316" y="18668"/>
                  </a:lnTo>
                  <a:lnTo>
                    <a:pt x="435" y="19260"/>
                  </a:lnTo>
                  <a:lnTo>
                    <a:pt x="573" y="19852"/>
                  </a:lnTo>
                  <a:lnTo>
                    <a:pt x="731" y="20425"/>
                  </a:lnTo>
                  <a:lnTo>
                    <a:pt x="908" y="20997"/>
                  </a:lnTo>
                  <a:lnTo>
                    <a:pt x="1125" y="21569"/>
                  </a:lnTo>
                  <a:lnTo>
                    <a:pt x="1343" y="22122"/>
                  </a:lnTo>
                  <a:lnTo>
                    <a:pt x="1579" y="22674"/>
                  </a:lnTo>
                  <a:lnTo>
                    <a:pt x="1836" y="23207"/>
                  </a:lnTo>
                  <a:lnTo>
                    <a:pt x="2112" y="23740"/>
                  </a:lnTo>
                  <a:lnTo>
                    <a:pt x="2408" y="24253"/>
                  </a:lnTo>
                  <a:lnTo>
                    <a:pt x="2724" y="24746"/>
                  </a:lnTo>
                  <a:lnTo>
                    <a:pt x="3059" y="25220"/>
                  </a:lnTo>
                  <a:lnTo>
                    <a:pt x="3415" y="25674"/>
                  </a:lnTo>
                  <a:lnTo>
                    <a:pt x="3809" y="26108"/>
                  </a:lnTo>
                  <a:lnTo>
                    <a:pt x="4204" y="26522"/>
                  </a:lnTo>
                  <a:lnTo>
                    <a:pt x="4618" y="26897"/>
                  </a:lnTo>
                  <a:lnTo>
                    <a:pt x="5052" y="27272"/>
                  </a:lnTo>
                  <a:lnTo>
                    <a:pt x="5506" y="27608"/>
                  </a:lnTo>
                  <a:lnTo>
                    <a:pt x="6000" y="27923"/>
                  </a:lnTo>
                  <a:lnTo>
                    <a:pt x="6493" y="28200"/>
                  </a:lnTo>
                  <a:lnTo>
                    <a:pt x="7006" y="28456"/>
                  </a:lnTo>
                  <a:lnTo>
                    <a:pt x="7539" y="28673"/>
                  </a:lnTo>
                  <a:lnTo>
                    <a:pt x="7874" y="28890"/>
                  </a:lnTo>
                  <a:lnTo>
                    <a:pt x="8151" y="29147"/>
                  </a:lnTo>
                  <a:lnTo>
                    <a:pt x="8407" y="29423"/>
                  </a:lnTo>
                  <a:lnTo>
                    <a:pt x="8624" y="29739"/>
                  </a:lnTo>
                  <a:lnTo>
                    <a:pt x="8822" y="30054"/>
                  </a:lnTo>
                  <a:lnTo>
                    <a:pt x="8999" y="30410"/>
                  </a:lnTo>
                  <a:lnTo>
                    <a:pt x="9137" y="30785"/>
                  </a:lnTo>
                  <a:lnTo>
                    <a:pt x="9275" y="31160"/>
                  </a:lnTo>
                  <a:lnTo>
                    <a:pt x="9374" y="31574"/>
                  </a:lnTo>
                  <a:lnTo>
                    <a:pt x="9453" y="31988"/>
                  </a:lnTo>
                  <a:lnTo>
                    <a:pt x="9512" y="32403"/>
                  </a:lnTo>
                  <a:lnTo>
                    <a:pt x="9552" y="32817"/>
                  </a:lnTo>
                  <a:lnTo>
                    <a:pt x="9571" y="33251"/>
                  </a:lnTo>
                  <a:lnTo>
                    <a:pt x="9591" y="33685"/>
                  </a:lnTo>
                  <a:lnTo>
                    <a:pt x="9571" y="34120"/>
                  </a:lnTo>
                  <a:lnTo>
                    <a:pt x="9571" y="34534"/>
                  </a:lnTo>
                  <a:lnTo>
                    <a:pt x="9512" y="35363"/>
                  </a:lnTo>
                  <a:lnTo>
                    <a:pt x="9414" y="36152"/>
                  </a:lnTo>
                  <a:lnTo>
                    <a:pt x="9315" y="36863"/>
                  </a:lnTo>
                  <a:lnTo>
                    <a:pt x="9196" y="37494"/>
                  </a:lnTo>
                  <a:lnTo>
                    <a:pt x="9078" y="38027"/>
                  </a:lnTo>
                  <a:lnTo>
                    <a:pt x="8999" y="38421"/>
                  </a:lnTo>
                  <a:lnTo>
                    <a:pt x="8900" y="38757"/>
                  </a:lnTo>
                  <a:lnTo>
                    <a:pt x="18728" y="38757"/>
                  </a:lnTo>
                  <a:lnTo>
                    <a:pt x="22122" y="34080"/>
                  </a:lnTo>
                  <a:lnTo>
                    <a:pt x="28200" y="34080"/>
                  </a:lnTo>
                  <a:lnTo>
                    <a:pt x="28417" y="34060"/>
                  </a:lnTo>
                  <a:lnTo>
                    <a:pt x="28614" y="34041"/>
                  </a:lnTo>
                  <a:lnTo>
                    <a:pt x="28812" y="33981"/>
                  </a:lnTo>
                  <a:lnTo>
                    <a:pt x="29009" y="33922"/>
                  </a:lnTo>
                  <a:lnTo>
                    <a:pt x="29186" y="33824"/>
                  </a:lnTo>
                  <a:lnTo>
                    <a:pt x="29364" y="33725"/>
                  </a:lnTo>
                  <a:lnTo>
                    <a:pt x="29522" y="33607"/>
                  </a:lnTo>
                  <a:lnTo>
                    <a:pt x="29660" y="33468"/>
                  </a:lnTo>
                  <a:lnTo>
                    <a:pt x="29798" y="33330"/>
                  </a:lnTo>
                  <a:lnTo>
                    <a:pt x="29917" y="33172"/>
                  </a:lnTo>
                  <a:lnTo>
                    <a:pt x="30015" y="32995"/>
                  </a:lnTo>
                  <a:lnTo>
                    <a:pt x="30114" y="32817"/>
                  </a:lnTo>
                  <a:lnTo>
                    <a:pt x="30173" y="32620"/>
                  </a:lnTo>
                  <a:lnTo>
                    <a:pt x="30232" y="32423"/>
                  </a:lnTo>
                  <a:lnTo>
                    <a:pt x="30252" y="32225"/>
                  </a:lnTo>
                  <a:lnTo>
                    <a:pt x="30272" y="32008"/>
                  </a:lnTo>
                  <a:lnTo>
                    <a:pt x="30272" y="24983"/>
                  </a:lnTo>
                  <a:lnTo>
                    <a:pt x="32817" y="24983"/>
                  </a:lnTo>
                  <a:lnTo>
                    <a:pt x="32956" y="24944"/>
                  </a:lnTo>
                  <a:lnTo>
                    <a:pt x="33094" y="24904"/>
                  </a:lnTo>
                  <a:lnTo>
                    <a:pt x="33212" y="24845"/>
                  </a:lnTo>
                  <a:lnTo>
                    <a:pt x="33331" y="24766"/>
                  </a:lnTo>
                  <a:lnTo>
                    <a:pt x="33449" y="24687"/>
                  </a:lnTo>
                  <a:lnTo>
                    <a:pt x="33528" y="24588"/>
                  </a:lnTo>
                  <a:lnTo>
                    <a:pt x="33607" y="24470"/>
                  </a:lnTo>
                  <a:lnTo>
                    <a:pt x="33686" y="24352"/>
                  </a:lnTo>
                  <a:lnTo>
                    <a:pt x="33725" y="24213"/>
                  </a:lnTo>
                  <a:lnTo>
                    <a:pt x="33765" y="24095"/>
                  </a:lnTo>
                  <a:lnTo>
                    <a:pt x="33784" y="23957"/>
                  </a:lnTo>
                  <a:lnTo>
                    <a:pt x="33784" y="23819"/>
                  </a:lnTo>
                  <a:lnTo>
                    <a:pt x="33784" y="23661"/>
                  </a:lnTo>
                  <a:lnTo>
                    <a:pt x="33745" y="23523"/>
                  </a:lnTo>
                  <a:lnTo>
                    <a:pt x="33686" y="23385"/>
                  </a:lnTo>
                  <a:lnTo>
                    <a:pt x="32817" y="21510"/>
                  </a:lnTo>
                  <a:lnTo>
                    <a:pt x="31850" y="19418"/>
                  </a:lnTo>
                  <a:lnTo>
                    <a:pt x="31416" y="18392"/>
                  </a:lnTo>
                  <a:lnTo>
                    <a:pt x="31022" y="17445"/>
                  </a:lnTo>
                  <a:lnTo>
                    <a:pt x="30706" y="16616"/>
                  </a:lnTo>
                  <a:lnTo>
                    <a:pt x="30588" y="16261"/>
                  </a:lnTo>
                  <a:lnTo>
                    <a:pt x="30509" y="15945"/>
                  </a:lnTo>
                  <a:lnTo>
                    <a:pt x="30548" y="15156"/>
                  </a:lnTo>
                  <a:lnTo>
                    <a:pt x="30548" y="14366"/>
                  </a:lnTo>
                  <a:lnTo>
                    <a:pt x="30509" y="13597"/>
                  </a:lnTo>
                  <a:lnTo>
                    <a:pt x="30430" y="12827"/>
                  </a:lnTo>
                  <a:lnTo>
                    <a:pt x="30292" y="12058"/>
                  </a:lnTo>
                  <a:lnTo>
                    <a:pt x="30134" y="11308"/>
                  </a:lnTo>
                  <a:lnTo>
                    <a:pt x="29936" y="10578"/>
                  </a:lnTo>
                  <a:lnTo>
                    <a:pt x="29700" y="9867"/>
                  </a:lnTo>
                  <a:lnTo>
                    <a:pt x="29423" y="9157"/>
                  </a:lnTo>
                  <a:lnTo>
                    <a:pt x="29127" y="8486"/>
                  </a:lnTo>
                  <a:lnTo>
                    <a:pt x="28772" y="7815"/>
                  </a:lnTo>
                  <a:lnTo>
                    <a:pt x="28417" y="7164"/>
                  </a:lnTo>
                  <a:lnTo>
                    <a:pt x="28002" y="6532"/>
                  </a:lnTo>
                  <a:lnTo>
                    <a:pt x="27568" y="5920"/>
                  </a:lnTo>
                  <a:lnTo>
                    <a:pt x="27114" y="5348"/>
                  </a:lnTo>
                  <a:lnTo>
                    <a:pt x="26621" y="4776"/>
                  </a:lnTo>
                  <a:lnTo>
                    <a:pt x="26108" y="4243"/>
                  </a:lnTo>
                  <a:lnTo>
                    <a:pt x="25575" y="3750"/>
                  </a:lnTo>
                  <a:lnTo>
                    <a:pt x="25003" y="3256"/>
                  </a:lnTo>
                  <a:lnTo>
                    <a:pt x="24431" y="2803"/>
                  </a:lnTo>
                  <a:lnTo>
                    <a:pt x="23819" y="2388"/>
                  </a:lnTo>
                  <a:lnTo>
                    <a:pt x="23187" y="1993"/>
                  </a:lnTo>
                  <a:lnTo>
                    <a:pt x="22536" y="1619"/>
                  </a:lnTo>
                  <a:lnTo>
                    <a:pt x="21865" y="1303"/>
                  </a:lnTo>
                  <a:lnTo>
                    <a:pt x="21194" y="1007"/>
                  </a:lnTo>
                  <a:lnTo>
                    <a:pt x="20484" y="750"/>
                  </a:lnTo>
                  <a:lnTo>
                    <a:pt x="19774" y="533"/>
                  </a:lnTo>
                  <a:lnTo>
                    <a:pt x="19043" y="336"/>
                  </a:lnTo>
                  <a:lnTo>
                    <a:pt x="18313" y="198"/>
                  </a:lnTo>
                  <a:lnTo>
                    <a:pt x="17563" y="99"/>
                  </a:lnTo>
                  <a:lnTo>
                    <a:pt x="16794" y="20"/>
                  </a:lnTo>
                  <a:lnTo>
                    <a:pt x="16024" y="0"/>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22;p37">
              <a:extLst>
                <a:ext uri="{FF2B5EF4-FFF2-40B4-BE49-F238E27FC236}">
                  <a16:creationId xmlns:a16="http://schemas.microsoft.com/office/drawing/2014/main" xmlns="" id="{61948FC4-AC6E-4C88-89F9-79A78D5B868E}"/>
                </a:ext>
              </a:extLst>
            </p:cNvPr>
            <p:cNvSpPr/>
            <p:nvPr/>
          </p:nvSpPr>
          <p:spPr>
            <a:xfrm>
              <a:off x="3382775" y="1973825"/>
              <a:ext cx="140625" cy="308850"/>
            </a:xfrm>
            <a:custGeom>
              <a:avLst/>
              <a:gdLst/>
              <a:ahLst/>
              <a:cxnLst/>
              <a:rect l="l" t="t" r="r" b="b"/>
              <a:pathLst>
                <a:path w="5625" h="12354" extrusionOk="0">
                  <a:moveTo>
                    <a:pt x="2803" y="1"/>
                  </a:moveTo>
                  <a:lnTo>
                    <a:pt x="2428" y="316"/>
                  </a:lnTo>
                  <a:lnTo>
                    <a:pt x="2073" y="652"/>
                  </a:lnTo>
                  <a:lnTo>
                    <a:pt x="1658" y="1106"/>
                  </a:lnTo>
                  <a:lnTo>
                    <a:pt x="1441" y="1382"/>
                  </a:lnTo>
                  <a:lnTo>
                    <a:pt x="1205" y="1678"/>
                  </a:lnTo>
                  <a:lnTo>
                    <a:pt x="987" y="1994"/>
                  </a:lnTo>
                  <a:lnTo>
                    <a:pt x="751" y="2349"/>
                  </a:lnTo>
                  <a:lnTo>
                    <a:pt x="553" y="2724"/>
                  </a:lnTo>
                  <a:lnTo>
                    <a:pt x="356" y="3138"/>
                  </a:lnTo>
                  <a:lnTo>
                    <a:pt x="159" y="3572"/>
                  </a:lnTo>
                  <a:lnTo>
                    <a:pt x="1" y="4026"/>
                  </a:lnTo>
                  <a:lnTo>
                    <a:pt x="336" y="4322"/>
                  </a:lnTo>
                  <a:lnTo>
                    <a:pt x="652" y="4658"/>
                  </a:lnTo>
                  <a:lnTo>
                    <a:pt x="948" y="4993"/>
                  </a:lnTo>
                  <a:lnTo>
                    <a:pt x="1224" y="5348"/>
                  </a:lnTo>
                  <a:lnTo>
                    <a:pt x="1461" y="5684"/>
                  </a:lnTo>
                  <a:lnTo>
                    <a:pt x="1658" y="6019"/>
                  </a:lnTo>
                  <a:lnTo>
                    <a:pt x="1856" y="6355"/>
                  </a:lnTo>
                  <a:lnTo>
                    <a:pt x="2033" y="6710"/>
                  </a:lnTo>
                  <a:lnTo>
                    <a:pt x="2191" y="7065"/>
                  </a:lnTo>
                  <a:lnTo>
                    <a:pt x="2329" y="7440"/>
                  </a:lnTo>
                  <a:lnTo>
                    <a:pt x="2467" y="7815"/>
                  </a:lnTo>
                  <a:lnTo>
                    <a:pt x="2566" y="8190"/>
                  </a:lnTo>
                  <a:lnTo>
                    <a:pt x="2645" y="8585"/>
                  </a:lnTo>
                  <a:lnTo>
                    <a:pt x="2724" y="8960"/>
                  </a:lnTo>
                  <a:lnTo>
                    <a:pt x="2763" y="9354"/>
                  </a:lnTo>
                  <a:lnTo>
                    <a:pt x="2783" y="9749"/>
                  </a:lnTo>
                  <a:lnTo>
                    <a:pt x="2803" y="10144"/>
                  </a:lnTo>
                  <a:lnTo>
                    <a:pt x="2803" y="9749"/>
                  </a:lnTo>
                  <a:lnTo>
                    <a:pt x="2842" y="9354"/>
                  </a:lnTo>
                  <a:lnTo>
                    <a:pt x="2882" y="8960"/>
                  </a:lnTo>
                  <a:lnTo>
                    <a:pt x="2941" y="8585"/>
                  </a:lnTo>
                  <a:lnTo>
                    <a:pt x="3040" y="8190"/>
                  </a:lnTo>
                  <a:lnTo>
                    <a:pt x="3138" y="7815"/>
                  </a:lnTo>
                  <a:lnTo>
                    <a:pt x="3257" y="7440"/>
                  </a:lnTo>
                  <a:lnTo>
                    <a:pt x="3395" y="7065"/>
                  </a:lnTo>
                  <a:lnTo>
                    <a:pt x="3553" y="6710"/>
                  </a:lnTo>
                  <a:lnTo>
                    <a:pt x="3730" y="6355"/>
                  </a:lnTo>
                  <a:lnTo>
                    <a:pt x="3928" y="6019"/>
                  </a:lnTo>
                  <a:lnTo>
                    <a:pt x="4145" y="5684"/>
                  </a:lnTo>
                  <a:lnTo>
                    <a:pt x="4382" y="5348"/>
                  </a:lnTo>
                  <a:lnTo>
                    <a:pt x="4658" y="4974"/>
                  </a:lnTo>
                  <a:lnTo>
                    <a:pt x="4954" y="4638"/>
                  </a:lnTo>
                  <a:lnTo>
                    <a:pt x="5289" y="4303"/>
                  </a:lnTo>
                  <a:lnTo>
                    <a:pt x="5625" y="4007"/>
                  </a:lnTo>
                  <a:lnTo>
                    <a:pt x="5467" y="3533"/>
                  </a:lnTo>
                  <a:lnTo>
                    <a:pt x="5309" y="3099"/>
                  </a:lnTo>
                  <a:lnTo>
                    <a:pt x="5112" y="2684"/>
                  </a:lnTo>
                  <a:lnTo>
                    <a:pt x="4914" y="2310"/>
                  </a:lnTo>
                  <a:lnTo>
                    <a:pt x="4697" y="1974"/>
                  </a:lnTo>
                  <a:lnTo>
                    <a:pt x="4480" y="1658"/>
                  </a:lnTo>
                  <a:lnTo>
                    <a:pt x="4244" y="1382"/>
                  </a:lnTo>
                  <a:lnTo>
                    <a:pt x="4026" y="1126"/>
                  </a:lnTo>
                  <a:lnTo>
                    <a:pt x="3809" y="908"/>
                  </a:lnTo>
                  <a:lnTo>
                    <a:pt x="3592" y="711"/>
                  </a:lnTo>
                  <a:lnTo>
                    <a:pt x="3237" y="376"/>
                  </a:lnTo>
                  <a:lnTo>
                    <a:pt x="2961" y="159"/>
                  </a:lnTo>
                  <a:lnTo>
                    <a:pt x="2803" y="1"/>
                  </a:lnTo>
                  <a:close/>
                  <a:moveTo>
                    <a:pt x="2803" y="10144"/>
                  </a:moveTo>
                  <a:lnTo>
                    <a:pt x="2783" y="10538"/>
                  </a:lnTo>
                  <a:lnTo>
                    <a:pt x="2763" y="10933"/>
                  </a:lnTo>
                  <a:lnTo>
                    <a:pt x="2704" y="11328"/>
                  </a:lnTo>
                  <a:lnTo>
                    <a:pt x="2112" y="11762"/>
                  </a:lnTo>
                  <a:lnTo>
                    <a:pt x="2546" y="12137"/>
                  </a:lnTo>
                  <a:lnTo>
                    <a:pt x="2704" y="12275"/>
                  </a:lnTo>
                  <a:lnTo>
                    <a:pt x="2803" y="12354"/>
                  </a:lnTo>
                  <a:lnTo>
                    <a:pt x="3000" y="12176"/>
                  </a:lnTo>
                  <a:lnTo>
                    <a:pt x="3217" y="11999"/>
                  </a:lnTo>
                  <a:lnTo>
                    <a:pt x="3474" y="11742"/>
                  </a:lnTo>
                  <a:lnTo>
                    <a:pt x="2882" y="11328"/>
                  </a:lnTo>
                  <a:lnTo>
                    <a:pt x="2842" y="10933"/>
                  </a:lnTo>
                  <a:lnTo>
                    <a:pt x="2803" y="10538"/>
                  </a:lnTo>
                  <a:lnTo>
                    <a:pt x="2803" y="1014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23;p37">
              <a:extLst>
                <a:ext uri="{FF2B5EF4-FFF2-40B4-BE49-F238E27FC236}">
                  <a16:creationId xmlns:a16="http://schemas.microsoft.com/office/drawing/2014/main" xmlns="" id="{7BAE4ACC-3739-4088-833F-187B7A50A7E2}"/>
                </a:ext>
              </a:extLst>
            </p:cNvPr>
            <p:cNvSpPr/>
            <p:nvPr/>
          </p:nvSpPr>
          <p:spPr>
            <a:xfrm>
              <a:off x="3133150" y="1774525"/>
              <a:ext cx="844625" cy="968925"/>
            </a:xfrm>
            <a:custGeom>
              <a:avLst/>
              <a:gdLst/>
              <a:ahLst/>
              <a:cxnLst/>
              <a:rect l="l" t="t" r="r" b="b"/>
              <a:pathLst>
                <a:path w="33785" h="38757" fill="none" extrusionOk="0">
                  <a:moveTo>
                    <a:pt x="18728" y="38757"/>
                  </a:moveTo>
                  <a:lnTo>
                    <a:pt x="22122" y="34080"/>
                  </a:lnTo>
                  <a:lnTo>
                    <a:pt x="28200" y="34080"/>
                  </a:lnTo>
                  <a:lnTo>
                    <a:pt x="28200" y="34080"/>
                  </a:lnTo>
                  <a:lnTo>
                    <a:pt x="28417" y="34060"/>
                  </a:lnTo>
                  <a:lnTo>
                    <a:pt x="28614" y="34041"/>
                  </a:lnTo>
                  <a:lnTo>
                    <a:pt x="28812" y="33981"/>
                  </a:lnTo>
                  <a:lnTo>
                    <a:pt x="29009" y="33922"/>
                  </a:lnTo>
                  <a:lnTo>
                    <a:pt x="29186" y="33824"/>
                  </a:lnTo>
                  <a:lnTo>
                    <a:pt x="29364" y="33725"/>
                  </a:lnTo>
                  <a:lnTo>
                    <a:pt x="29522" y="33607"/>
                  </a:lnTo>
                  <a:lnTo>
                    <a:pt x="29660" y="33468"/>
                  </a:lnTo>
                  <a:lnTo>
                    <a:pt x="29798" y="33330"/>
                  </a:lnTo>
                  <a:lnTo>
                    <a:pt x="29917" y="33172"/>
                  </a:lnTo>
                  <a:lnTo>
                    <a:pt x="30015" y="32995"/>
                  </a:lnTo>
                  <a:lnTo>
                    <a:pt x="30114" y="32817"/>
                  </a:lnTo>
                  <a:lnTo>
                    <a:pt x="30173" y="32620"/>
                  </a:lnTo>
                  <a:lnTo>
                    <a:pt x="30232" y="32423"/>
                  </a:lnTo>
                  <a:lnTo>
                    <a:pt x="30252" y="32225"/>
                  </a:lnTo>
                  <a:lnTo>
                    <a:pt x="30272" y="32008"/>
                  </a:lnTo>
                  <a:lnTo>
                    <a:pt x="30272" y="24983"/>
                  </a:lnTo>
                  <a:lnTo>
                    <a:pt x="32660" y="24983"/>
                  </a:lnTo>
                  <a:lnTo>
                    <a:pt x="32660" y="24983"/>
                  </a:lnTo>
                  <a:lnTo>
                    <a:pt x="32817" y="24983"/>
                  </a:lnTo>
                  <a:lnTo>
                    <a:pt x="32956" y="24944"/>
                  </a:lnTo>
                  <a:lnTo>
                    <a:pt x="33094" y="24904"/>
                  </a:lnTo>
                  <a:lnTo>
                    <a:pt x="33212" y="24845"/>
                  </a:lnTo>
                  <a:lnTo>
                    <a:pt x="33331" y="24766"/>
                  </a:lnTo>
                  <a:lnTo>
                    <a:pt x="33449" y="24687"/>
                  </a:lnTo>
                  <a:lnTo>
                    <a:pt x="33528" y="24588"/>
                  </a:lnTo>
                  <a:lnTo>
                    <a:pt x="33607" y="24470"/>
                  </a:lnTo>
                  <a:lnTo>
                    <a:pt x="33686" y="24352"/>
                  </a:lnTo>
                  <a:lnTo>
                    <a:pt x="33725" y="24213"/>
                  </a:lnTo>
                  <a:lnTo>
                    <a:pt x="33765" y="24095"/>
                  </a:lnTo>
                  <a:lnTo>
                    <a:pt x="33784" y="23957"/>
                  </a:lnTo>
                  <a:lnTo>
                    <a:pt x="33784" y="23819"/>
                  </a:lnTo>
                  <a:lnTo>
                    <a:pt x="33784" y="23661"/>
                  </a:lnTo>
                  <a:lnTo>
                    <a:pt x="33745" y="23523"/>
                  </a:lnTo>
                  <a:lnTo>
                    <a:pt x="33686" y="23385"/>
                  </a:lnTo>
                  <a:lnTo>
                    <a:pt x="33686" y="23385"/>
                  </a:lnTo>
                  <a:lnTo>
                    <a:pt x="32817" y="21510"/>
                  </a:lnTo>
                  <a:lnTo>
                    <a:pt x="31850" y="19418"/>
                  </a:lnTo>
                  <a:lnTo>
                    <a:pt x="31416" y="18392"/>
                  </a:lnTo>
                  <a:lnTo>
                    <a:pt x="31022" y="17445"/>
                  </a:lnTo>
                  <a:lnTo>
                    <a:pt x="30706" y="16616"/>
                  </a:lnTo>
                  <a:lnTo>
                    <a:pt x="30588" y="16261"/>
                  </a:lnTo>
                  <a:lnTo>
                    <a:pt x="30509" y="15945"/>
                  </a:lnTo>
                  <a:lnTo>
                    <a:pt x="30509" y="15945"/>
                  </a:lnTo>
                  <a:lnTo>
                    <a:pt x="30548" y="15156"/>
                  </a:lnTo>
                  <a:lnTo>
                    <a:pt x="30548" y="14366"/>
                  </a:lnTo>
                  <a:lnTo>
                    <a:pt x="30509" y="13597"/>
                  </a:lnTo>
                  <a:lnTo>
                    <a:pt x="30430" y="12827"/>
                  </a:lnTo>
                  <a:lnTo>
                    <a:pt x="30292" y="12058"/>
                  </a:lnTo>
                  <a:lnTo>
                    <a:pt x="30134" y="11308"/>
                  </a:lnTo>
                  <a:lnTo>
                    <a:pt x="29936" y="10578"/>
                  </a:lnTo>
                  <a:lnTo>
                    <a:pt x="29700" y="9867"/>
                  </a:lnTo>
                  <a:lnTo>
                    <a:pt x="29423" y="9157"/>
                  </a:lnTo>
                  <a:lnTo>
                    <a:pt x="29127" y="8486"/>
                  </a:lnTo>
                  <a:lnTo>
                    <a:pt x="28772" y="7815"/>
                  </a:lnTo>
                  <a:lnTo>
                    <a:pt x="28417" y="7164"/>
                  </a:lnTo>
                  <a:lnTo>
                    <a:pt x="28002" y="6532"/>
                  </a:lnTo>
                  <a:lnTo>
                    <a:pt x="27568" y="5920"/>
                  </a:lnTo>
                  <a:lnTo>
                    <a:pt x="27114" y="5348"/>
                  </a:lnTo>
                  <a:lnTo>
                    <a:pt x="26621" y="4776"/>
                  </a:lnTo>
                  <a:lnTo>
                    <a:pt x="26108" y="4243"/>
                  </a:lnTo>
                  <a:lnTo>
                    <a:pt x="25575" y="3750"/>
                  </a:lnTo>
                  <a:lnTo>
                    <a:pt x="25003" y="3256"/>
                  </a:lnTo>
                  <a:lnTo>
                    <a:pt x="24431" y="2803"/>
                  </a:lnTo>
                  <a:lnTo>
                    <a:pt x="23819" y="2388"/>
                  </a:lnTo>
                  <a:lnTo>
                    <a:pt x="23187" y="1993"/>
                  </a:lnTo>
                  <a:lnTo>
                    <a:pt x="22536" y="1619"/>
                  </a:lnTo>
                  <a:lnTo>
                    <a:pt x="21865" y="1303"/>
                  </a:lnTo>
                  <a:lnTo>
                    <a:pt x="21194" y="1007"/>
                  </a:lnTo>
                  <a:lnTo>
                    <a:pt x="20484" y="750"/>
                  </a:lnTo>
                  <a:lnTo>
                    <a:pt x="19774" y="533"/>
                  </a:lnTo>
                  <a:lnTo>
                    <a:pt x="19043" y="336"/>
                  </a:lnTo>
                  <a:lnTo>
                    <a:pt x="18313" y="198"/>
                  </a:lnTo>
                  <a:lnTo>
                    <a:pt x="17563" y="99"/>
                  </a:lnTo>
                  <a:lnTo>
                    <a:pt x="16794" y="20"/>
                  </a:lnTo>
                  <a:lnTo>
                    <a:pt x="16024" y="0"/>
                  </a:lnTo>
                  <a:lnTo>
                    <a:pt x="16024" y="0"/>
                  </a:lnTo>
                  <a:lnTo>
                    <a:pt x="15452" y="20"/>
                  </a:lnTo>
                  <a:lnTo>
                    <a:pt x="14880" y="40"/>
                  </a:lnTo>
                  <a:lnTo>
                    <a:pt x="14307" y="99"/>
                  </a:lnTo>
                  <a:lnTo>
                    <a:pt x="13715" y="158"/>
                  </a:lnTo>
                  <a:lnTo>
                    <a:pt x="13715" y="158"/>
                  </a:lnTo>
                  <a:lnTo>
                    <a:pt x="13025" y="277"/>
                  </a:lnTo>
                  <a:lnTo>
                    <a:pt x="12354" y="415"/>
                  </a:lnTo>
                  <a:lnTo>
                    <a:pt x="11683" y="553"/>
                  </a:lnTo>
                  <a:lnTo>
                    <a:pt x="11051" y="731"/>
                  </a:lnTo>
                  <a:lnTo>
                    <a:pt x="10420" y="928"/>
                  </a:lnTo>
                  <a:lnTo>
                    <a:pt x="9788" y="1165"/>
                  </a:lnTo>
                  <a:lnTo>
                    <a:pt x="9196" y="1401"/>
                  </a:lnTo>
                  <a:lnTo>
                    <a:pt x="8624" y="1658"/>
                  </a:lnTo>
                  <a:lnTo>
                    <a:pt x="8052" y="1934"/>
                  </a:lnTo>
                  <a:lnTo>
                    <a:pt x="7499" y="2230"/>
                  </a:lnTo>
                  <a:lnTo>
                    <a:pt x="6967" y="2546"/>
                  </a:lnTo>
                  <a:lnTo>
                    <a:pt x="6454" y="2881"/>
                  </a:lnTo>
                  <a:lnTo>
                    <a:pt x="5960" y="3237"/>
                  </a:lnTo>
                  <a:lnTo>
                    <a:pt x="5487" y="3612"/>
                  </a:lnTo>
                  <a:lnTo>
                    <a:pt x="5013" y="4006"/>
                  </a:lnTo>
                  <a:lnTo>
                    <a:pt x="4579" y="4401"/>
                  </a:lnTo>
                  <a:lnTo>
                    <a:pt x="4145" y="4835"/>
                  </a:lnTo>
                  <a:lnTo>
                    <a:pt x="3750" y="5269"/>
                  </a:lnTo>
                  <a:lnTo>
                    <a:pt x="3355" y="5723"/>
                  </a:lnTo>
                  <a:lnTo>
                    <a:pt x="3000" y="6197"/>
                  </a:lnTo>
                  <a:lnTo>
                    <a:pt x="2645" y="6670"/>
                  </a:lnTo>
                  <a:lnTo>
                    <a:pt x="2309" y="7164"/>
                  </a:lnTo>
                  <a:lnTo>
                    <a:pt x="2013" y="7677"/>
                  </a:lnTo>
                  <a:lnTo>
                    <a:pt x="1717" y="8210"/>
                  </a:lnTo>
                  <a:lnTo>
                    <a:pt x="1461" y="8742"/>
                  </a:lnTo>
                  <a:lnTo>
                    <a:pt x="1204" y="9295"/>
                  </a:lnTo>
                  <a:lnTo>
                    <a:pt x="987" y="9867"/>
                  </a:lnTo>
                  <a:lnTo>
                    <a:pt x="770" y="10439"/>
                  </a:lnTo>
                  <a:lnTo>
                    <a:pt x="593" y="11031"/>
                  </a:lnTo>
                  <a:lnTo>
                    <a:pt x="435" y="11623"/>
                  </a:lnTo>
                  <a:lnTo>
                    <a:pt x="297" y="12235"/>
                  </a:lnTo>
                  <a:lnTo>
                    <a:pt x="178" y="12867"/>
                  </a:lnTo>
                  <a:lnTo>
                    <a:pt x="178" y="12867"/>
                  </a:lnTo>
                  <a:lnTo>
                    <a:pt x="99" y="13419"/>
                  </a:lnTo>
                  <a:lnTo>
                    <a:pt x="40" y="13972"/>
                  </a:lnTo>
                  <a:lnTo>
                    <a:pt x="20" y="14544"/>
                  </a:lnTo>
                  <a:lnTo>
                    <a:pt x="1" y="15116"/>
                  </a:lnTo>
                  <a:lnTo>
                    <a:pt x="1" y="15708"/>
                  </a:lnTo>
                  <a:lnTo>
                    <a:pt x="20" y="16300"/>
                  </a:lnTo>
                  <a:lnTo>
                    <a:pt x="80" y="16892"/>
                  </a:lnTo>
                  <a:lnTo>
                    <a:pt x="139" y="17484"/>
                  </a:lnTo>
                  <a:lnTo>
                    <a:pt x="218" y="18076"/>
                  </a:lnTo>
                  <a:lnTo>
                    <a:pt x="316" y="18668"/>
                  </a:lnTo>
                  <a:lnTo>
                    <a:pt x="435" y="19260"/>
                  </a:lnTo>
                  <a:lnTo>
                    <a:pt x="573" y="19852"/>
                  </a:lnTo>
                  <a:lnTo>
                    <a:pt x="731" y="20425"/>
                  </a:lnTo>
                  <a:lnTo>
                    <a:pt x="908" y="20997"/>
                  </a:lnTo>
                  <a:lnTo>
                    <a:pt x="1125" y="21569"/>
                  </a:lnTo>
                  <a:lnTo>
                    <a:pt x="1343" y="22122"/>
                  </a:lnTo>
                  <a:lnTo>
                    <a:pt x="1579" y="22674"/>
                  </a:lnTo>
                  <a:lnTo>
                    <a:pt x="1836" y="23207"/>
                  </a:lnTo>
                  <a:lnTo>
                    <a:pt x="2112" y="23740"/>
                  </a:lnTo>
                  <a:lnTo>
                    <a:pt x="2408" y="24253"/>
                  </a:lnTo>
                  <a:lnTo>
                    <a:pt x="2724" y="24746"/>
                  </a:lnTo>
                  <a:lnTo>
                    <a:pt x="3059" y="25220"/>
                  </a:lnTo>
                  <a:lnTo>
                    <a:pt x="3415" y="25674"/>
                  </a:lnTo>
                  <a:lnTo>
                    <a:pt x="3809" y="26108"/>
                  </a:lnTo>
                  <a:lnTo>
                    <a:pt x="4204" y="26522"/>
                  </a:lnTo>
                  <a:lnTo>
                    <a:pt x="4618" y="26897"/>
                  </a:lnTo>
                  <a:lnTo>
                    <a:pt x="5052" y="27272"/>
                  </a:lnTo>
                  <a:lnTo>
                    <a:pt x="5506" y="27608"/>
                  </a:lnTo>
                  <a:lnTo>
                    <a:pt x="6000" y="27923"/>
                  </a:lnTo>
                  <a:lnTo>
                    <a:pt x="6493" y="28200"/>
                  </a:lnTo>
                  <a:lnTo>
                    <a:pt x="7006" y="28456"/>
                  </a:lnTo>
                  <a:lnTo>
                    <a:pt x="7539" y="28673"/>
                  </a:lnTo>
                  <a:lnTo>
                    <a:pt x="7539" y="28673"/>
                  </a:lnTo>
                  <a:lnTo>
                    <a:pt x="7874" y="28890"/>
                  </a:lnTo>
                  <a:lnTo>
                    <a:pt x="8151" y="29147"/>
                  </a:lnTo>
                  <a:lnTo>
                    <a:pt x="8407" y="29423"/>
                  </a:lnTo>
                  <a:lnTo>
                    <a:pt x="8624" y="29739"/>
                  </a:lnTo>
                  <a:lnTo>
                    <a:pt x="8822" y="30054"/>
                  </a:lnTo>
                  <a:lnTo>
                    <a:pt x="8999" y="30410"/>
                  </a:lnTo>
                  <a:lnTo>
                    <a:pt x="9137" y="30785"/>
                  </a:lnTo>
                  <a:lnTo>
                    <a:pt x="9275" y="31160"/>
                  </a:lnTo>
                  <a:lnTo>
                    <a:pt x="9374" y="31574"/>
                  </a:lnTo>
                  <a:lnTo>
                    <a:pt x="9453" y="31988"/>
                  </a:lnTo>
                  <a:lnTo>
                    <a:pt x="9512" y="32403"/>
                  </a:lnTo>
                  <a:lnTo>
                    <a:pt x="9552" y="32817"/>
                  </a:lnTo>
                  <a:lnTo>
                    <a:pt x="9571" y="33251"/>
                  </a:lnTo>
                  <a:lnTo>
                    <a:pt x="9591" y="33685"/>
                  </a:lnTo>
                  <a:lnTo>
                    <a:pt x="9571" y="34120"/>
                  </a:lnTo>
                  <a:lnTo>
                    <a:pt x="9571" y="34534"/>
                  </a:lnTo>
                  <a:lnTo>
                    <a:pt x="9512" y="35363"/>
                  </a:lnTo>
                  <a:lnTo>
                    <a:pt x="9414" y="36152"/>
                  </a:lnTo>
                  <a:lnTo>
                    <a:pt x="9315" y="36863"/>
                  </a:lnTo>
                  <a:lnTo>
                    <a:pt x="9196" y="37494"/>
                  </a:lnTo>
                  <a:lnTo>
                    <a:pt x="9078" y="38027"/>
                  </a:lnTo>
                  <a:lnTo>
                    <a:pt x="8999" y="38421"/>
                  </a:lnTo>
                  <a:lnTo>
                    <a:pt x="8900" y="387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24;p37">
              <a:extLst>
                <a:ext uri="{FF2B5EF4-FFF2-40B4-BE49-F238E27FC236}">
                  <a16:creationId xmlns:a16="http://schemas.microsoft.com/office/drawing/2014/main" xmlns="" id="{3DBAFC5D-D881-4FD8-9827-75F1F7BB0168}"/>
                </a:ext>
              </a:extLst>
            </p:cNvPr>
            <p:cNvSpPr/>
            <p:nvPr/>
          </p:nvSpPr>
          <p:spPr>
            <a:xfrm>
              <a:off x="3716275" y="2138100"/>
              <a:ext cx="134225" cy="58750"/>
            </a:xfrm>
            <a:custGeom>
              <a:avLst/>
              <a:gdLst/>
              <a:ahLst/>
              <a:cxnLst/>
              <a:rect l="l" t="t" r="r" b="b"/>
              <a:pathLst>
                <a:path w="5369" h="2350" extrusionOk="0">
                  <a:moveTo>
                    <a:pt x="2684" y="1"/>
                  </a:moveTo>
                  <a:lnTo>
                    <a:pt x="2349" y="21"/>
                  </a:lnTo>
                  <a:lnTo>
                    <a:pt x="2013" y="60"/>
                  </a:lnTo>
                  <a:lnTo>
                    <a:pt x="1698" y="139"/>
                  </a:lnTo>
                  <a:lnTo>
                    <a:pt x="1382" y="258"/>
                  </a:lnTo>
                  <a:lnTo>
                    <a:pt x="1066" y="396"/>
                  </a:lnTo>
                  <a:lnTo>
                    <a:pt x="770" y="573"/>
                  </a:lnTo>
                  <a:lnTo>
                    <a:pt x="494" y="771"/>
                  </a:lnTo>
                  <a:lnTo>
                    <a:pt x="237" y="1007"/>
                  </a:lnTo>
                  <a:lnTo>
                    <a:pt x="119" y="1126"/>
                  </a:lnTo>
                  <a:lnTo>
                    <a:pt x="60" y="1264"/>
                  </a:lnTo>
                  <a:lnTo>
                    <a:pt x="20" y="1422"/>
                  </a:lnTo>
                  <a:lnTo>
                    <a:pt x="1" y="1560"/>
                  </a:lnTo>
                  <a:lnTo>
                    <a:pt x="20" y="1718"/>
                  </a:lnTo>
                  <a:lnTo>
                    <a:pt x="60" y="1856"/>
                  </a:lnTo>
                  <a:lnTo>
                    <a:pt x="119" y="1994"/>
                  </a:lnTo>
                  <a:lnTo>
                    <a:pt x="218" y="2132"/>
                  </a:lnTo>
                  <a:lnTo>
                    <a:pt x="356" y="2231"/>
                  </a:lnTo>
                  <a:lnTo>
                    <a:pt x="494" y="2290"/>
                  </a:lnTo>
                  <a:lnTo>
                    <a:pt x="632" y="2349"/>
                  </a:lnTo>
                  <a:lnTo>
                    <a:pt x="928" y="2349"/>
                  </a:lnTo>
                  <a:lnTo>
                    <a:pt x="1086" y="2290"/>
                  </a:lnTo>
                  <a:lnTo>
                    <a:pt x="1224" y="2231"/>
                  </a:lnTo>
                  <a:lnTo>
                    <a:pt x="1343" y="2132"/>
                  </a:lnTo>
                  <a:lnTo>
                    <a:pt x="1481" y="1994"/>
                  </a:lnTo>
                  <a:lnTo>
                    <a:pt x="1639" y="1876"/>
                  </a:lnTo>
                  <a:lnTo>
                    <a:pt x="1796" y="1797"/>
                  </a:lnTo>
                  <a:lnTo>
                    <a:pt x="1974" y="1718"/>
                  </a:lnTo>
                  <a:lnTo>
                    <a:pt x="2132" y="1659"/>
                  </a:lnTo>
                  <a:lnTo>
                    <a:pt x="2309" y="1599"/>
                  </a:lnTo>
                  <a:lnTo>
                    <a:pt x="2507" y="1580"/>
                  </a:lnTo>
                  <a:lnTo>
                    <a:pt x="2862" y="1580"/>
                  </a:lnTo>
                  <a:lnTo>
                    <a:pt x="3040" y="1599"/>
                  </a:lnTo>
                  <a:lnTo>
                    <a:pt x="3217" y="1659"/>
                  </a:lnTo>
                  <a:lnTo>
                    <a:pt x="3395" y="1718"/>
                  </a:lnTo>
                  <a:lnTo>
                    <a:pt x="3553" y="1797"/>
                  </a:lnTo>
                  <a:lnTo>
                    <a:pt x="3711" y="1876"/>
                  </a:lnTo>
                  <a:lnTo>
                    <a:pt x="3868" y="1994"/>
                  </a:lnTo>
                  <a:lnTo>
                    <a:pt x="4007" y="2132"/>
                  </a:lnTo>
                  <a:lnTo>
                    <a:pt x="4145" y="2231"/>
                  </a:lnTo>
                  <a:lnTo>
                    <a:pt x="4283" y="2290"/>
                  </a:lnTo>
                  <a:lnTo>
                    <a:pt x="4421" y="2349"/>
                  </a:lnTo>
                  <a:lnTo>
                    <a:pt x="4717" y="2349"/>
                  </a:lnTo>
                  <a:lnTo>
                    <a:pt x="4875" y="2290"/>
                  </a:lnTo>
                  <a:lnTo>
                    <a:pt x="5013" y="2231"/>
                  </a:lnTo>
                  <a:lnTo>
                    <a:pt x="5131" y="2132"/>
                  </a:lnTo>
                  <a:lnTo>
                    <a:pt x="5230" y="1994"/>
                  </a:lnTo>
                  <a:lnTo>
                    <a:pt x="5309" y="1856"/>
                  </a:lnTo>
                  <a:lnTo>
                    <a:pt x="5348" y="1718"/>
                  </a:lnTo>
                  <a:lnTo>
                    <a:pt x="5368" y="1560"/>
                  </a:lnTo>
                  <a:lnTo>
                    <a:pt x="5348" y="1422"/>
                  </a:lnTo>
                  <a:lnTo>
                    <a:pt x="5309" y="1264"/>
                  </a:lnTo>
                  <a:lnTo>
                    <a:pt x="5230" y="1126"/>
                  </a:lnTo>
                  <a:lnTo>
                    <a:pt x="5131" y="1007"/>
                  </a:lnTo>
                  <a:lnTo>
                    <a:pt x="4875" y="771"/>
                  </a:lnTo>
                  <a:lnTo>
                    <a:pt x="4579" y="573"/>
                  </a:lnTo>
                  <a:lnTo>
                    <a:pt x="4283" y="396"/>
                  </a:lnTo>
                  <a:lnTo>
                    <a:pt x="3987" y="258"/>
                  </a:lnTo>
                  <a:lnTo>
                    <a:pt x="3671" y="139"/>
                  </a:lnTo>
                  <a:lnTo>
                    <a:pt x="3336" y="60"/>
                  </a:lnTo>
                  <a:lnTo>
                    <a:pt x="3020" y="21"/>
                  </a:lnTo>
                  <a:lnTo>
                    <a:pt x="26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25;p37">
              <a:extLst>
                <a:ext uri="{FF2B5EF4-FFF2-40B4-BE49-F238E27FC236}">
                  <a16:creationId xmlns:a16="http://schemas.microsoft.com/office/drawing/2014/main" xmlns="" id="{96B4DD0E-6F56-4728-A7E5-4C287676CA77}"/>
                </a:ext>
              </a:extLst>
            </p:cNvPr>
            <p:cNvSpPr/>
            <p:nvPr/>
          </p:nvSpPr>
          <p:spPr>
            <a:xfrm>
              <a:off x="3280650" y="2234300"/>
              <a:ext cx="344375" cy="115475"/>
            </a:xfrm>
            <a:custGeom>
              <a:avLst/>
              <a:gdLst/>
              <a:ahLst/>
              <a:cxnLst/>
              <a:rect l="l" t="t" r="r" b="b"/>
              <a:pathLst>
                <a:path w="13775" h="4619" extrusionOk="0">
                  <a:moveTo>
                    <a:pt x="2566" y="1"/>
                  </a:moveTo>
                  <a:lnTo>
                    <a:pt x="1994" y="198"/>
                  </a:lnTo>
                  <a:lnTo>
                    <a:pt x="1501" y="396"/>
                  </a:lnTo>
                  <a:lnTo>
                    <a:pt x="1067" y="613"/>
                  </a:lnTo>
                  <a:lnTo>
                    <a:pt x="869" y="731"/>
                  </a:lnTo>
                  <a:lnTo>
                    <a:pt x="692" y="850"/>
                  </a:lnTo>
                  <a:lnTo>
                    <a:pt x="534" y="968"/>
                  </a:lnTo>
                  <a:lnTo>
                    <a:pt x="396" y="1086"/>
                  </a:lnTo>
                  <a:lnTo>
                    <a:pt x="277" y="1224"/>
                  </a:lnTo>
                  <a:lnTo>
                    <a:pt x="179" y="1343"/>
                  </a:lnTo>
                  <a:lnTo>
                    <a:pt x="100" y="1481"/>
                  </a:lnTo>
                  <a:lnTo>
                    <a:pt x="40" y="1639"/>
                  </a:lnTo>
                  <a:lnTo>
                    <a:pt x="1" y="1777"/>
                  </a:lnTo>
                  <a:lnTo>
                    <a:pt x="1" y="1935"/>
                  </a:lnTo>
                  <a:lnTo>
                    <a:pt x="1" y="2073"/>
                  </a:lnTo>
                  <a:lnTo>
                    <a:pt x="40" y="2211"/>
                  </a:lnTo>
                  <a:lnTo>
                    <a:pt x="80" y="2349"/>
                  </a:lnTo>
                  <a:lnTo>
                    <a:pt x="139" y="2487"/>
                  </a:lnTo>
                  <a:lnTo>
                    <a:pt x="218" y="2606"/>
                  </a:lnTo>
                  <a:lnTo>
                    <a:pt x="297" y="2744"/>
                  </a:lnTo>
                  <a:lnTo>
                    <a:pt x="415" y="2862"/>
                  </a:lnTo>
                  <a:lnTo>
                    <a:pt x="534" y="2981"/>
                  </a:lnTo>
                  <a:lnTo>
                    <a:pt x="830" y="3218"/>
                  </a:lnTo>
                  <a:lnTo>
                    <a:pt x="1165" y="3435"/>
                  </a:lnTo>
                  <a:lnTo>
                    <a:pt x="1560" y="3632"/>
                  </a:lnTo>
                  <a:lnTo>
                    <a:pt x="2014" y="3829"/>
                  </a:lnTo>
                  <a:lnTo>
                    <a:pt x="2507" y="4007"/>
                  </a:lnTo>
                  <a:lnTo>
                    <a:pt x="3040" y="4165"/>
                  </a:lnTo>
                  <a:lnTo>
                    <a:pt x="3592" y="4283"/>
                  </a:lnTo>
                  <a:lnTo>
                    <a:pt x="4204" y="4402"/>
                  </a:lnTo>
                  <a:lnTo>
                    <a:pt x="4836" y="4500"/>
                  </a:lnTo>
                  <a:lnTo>
                    <a:pt x="5487" y="4559"/>
                  </a:lnTo>
                  <a:lnTo>
                    <a:pt x="6178" y="4599"/>
                  </a:lnTo>
                  <a:lnTo>
                    <a:pt x="6888" y="4619"/>
                  </a:lnTo>
                  <a:lnTo>
                    <a:pt x="7579" y="4599"/>
                  </a:lnTo>
                  <a:lnTo>
                    <a:pt x="8269" y="4559"/>
                  </a:lnTo>
                  <a:lnTo>
                    <a:pt x="8940" y="4500"/>
                  </a:lnTo>
                  <a:lnTo>
                    <a:pt x="9572" y="4402"/>
                  </a:lnTo>
                  <a:lnTo>
                    <a:pt x="10164" y="4283"/>
                  </a:lnTo>
                  <a:lnTo>
                    <a:pt x="10736" y="4165"/>
                  </a:lnTo>
                  <a:lnTo>
                    <a:pt x="11269" y="4007"/>
                  </a:lnTo>
                  <a:lnTo>
                    <a:pt x="11762" y="3829"/>
                  </a:lnTo>
                  <a:lnTo>
                    <a:pt x="12196" y="3632"/>
                  </a:lnTo>
                  <a:lnTo>
                    <a:pt x="12591" y="3435"/>
                  </a:lnTo>
                  <a:lnTo>
                    <a:pt x="12946" y="3218"/>
                  </a:lnTo>
                  <a:lnTo>
                    <a:pt x="13222" y="2981"/>
                  </a:lnTo>
                  <a:lnTo>
                    <a:pt x="13361" y="2862"/>
                  </a:lnTo>
                  <a:lnTo>
                    <a:pt x="13459" y="2744"/>
                  </a:lnTo>
                  <a:lnTo>
                    <a:pt x="13558" y="2606"/>
                  </a:lnTo>
                  <a:lnTo>
                    <a:pt x="13637" y="2487"/>
                  </a:lnTo>
                  <a:lnTo>
                    <a:pt x="13696" y="2349"/>
                  </a:lnTo>
                  <a:lnTo>
                    <a:pt x="13735" y="2211"/>
                  </a:lnTo>
                  <a:lnTo>
                    <a:pt x="13755" y="2073"/>
                  </a:lnTo>
                  <a:lnTo>
                    <a:pt x="13775" y="1935"/>
                  </a:lnTo>
                  <a:lnTo>
                    <a:pt x="13755" y="1777"/>
                  </a:lnTo>
                  <a:lnTo>
                    <a:pt x="13716" y="1639"/>
                  </a:lnTo>
                  <a:lnTo>
                    <a:pt x="13676" y="1481"/>
                  </a:lnTo>
                  <a:lnTo>
                    <a:pt x="13597" y="1343"/>
                  </a:lnTo>
                  <a:lnTo>
                    <a:pt x="13499" y="1224"/>
                  </a:lnTo>
                  <a:lnTo>
                    <a:pt x="13380" y="1086"/>
                  </a:lnTo>
                  <a:lnTo>
                    <a:pt x="13242" y="968"/>
                  </a:lnTo>
                  <a:lnTo>
                    <a:pt x="13084" y="850"/>
                  </a:lnTo>
                  <a:lnTo>
                    <a:pt x="12907" y="731"/>
                  </a:lnTo>
                  <a:lnTo>
                    <a:pt x="12709" y="613"/>
                  </a:lnTo>
                  <a:lnTo>
                    <a:pt x="12275" y="396"/>
                  </a:lnTo>
                  <a:lnTo>
                    <a:pt x="11762" y="198"/>
                  </a:lnTo>
                  <a:lnTo>
                    <a:pt x="112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26;p37">
              <a:extLst>
                <a:ext uri="{FF2B5EF4-FFF2-40B4-BE49-F238E27FC236}">
                  <a16:creationId xmlns:a16="http://schemas.microsoft.com/office/drawing/2014/main" xmlns="" id="{3A59BBEF-051F-4CED-82FB-FC4428BE9360}"/>
                </a:ext>
              </a:extLst>
            </p:cNvPr>
            <p:cNvSpPr/>
            <p:nvPr/>
          </p:nvSpPr>
          <p:spPr>
            <a:xfrm>
              <a:off x="3280650" y="2234300"/>
              <a:ext cx="344375" cy="115475"/>
            </a:xfrm>
            <a:custGeom>
              <a:avLst/>
              <a:gdLst/>
              <a:ahLst/>
              <a:cxnLst/>
              <a:rect l="l" t="t" r="r" b="b"/>
              <a:pathLst>
                <a:path w="13775" h="4619" fill="none" extrusionOk="0">
                  <a:moveTo>
                    <a:pt x="2566" y="1"/>
                  </a:moveTo>
                  <a:lnTo>
                    <a:pt x="2566" y="1"/>
                  </a:lnTo>
                  <a:lnTo>
                    <a:pt x="1994" y="198"/>
                  </a:lnTo>
                  <a:lnTo>
                    <a:pt x="1501" y="396"/>
                  </a:lnTo>
                  <a:lnTo>
                    <a:pt x="1067" y="613"/>
                  </a:lnTo>
                  <a:lnTo>
                    <a:pt x="869" y="731"/>
                  </a:lnTo>
                  <a:lnTo>
                    <a:pt x="692" y="850"/>
                  </a:lnTo>
                  <a:lnTo>
                    <a:pt x="534" y="968"/>
                  </a:lnTo>
                  <a:lnTo>
                    <a:pt x="396" y="1086"/>
                  </a:lnTo>
                  <a:lnTo>
                    <a:pt x="277" y="1224"/>
                  </a:lnTo>
                  <a:lnTo>
                    <a:pt x="179" y="1343"/>
                  </a:lnTo>
                  <a:lnTo>
                    <a:pt x="100" y="1481"/>
                  </a:lnTo>
                  <a:lnTo>
                    <a:pt x="40" y="1639"/>
                  </a:lnTo>
                  <a:lnTo>
                    <a:pt x="1" y="1777"/>
                  </a:lnTo>
                  <a:lnTo>
                    <a:pt x="1" y="1935"/>
                  </a:lnTo>
                  <a:lnTo>
                    <a:pt x="1" y="1935"/>
                  </a:lnTo>
                  <a:lnTo>
                    <a:pt x="1" y="2073"/>
                  </a:lnTo>
                  <a:lnTo>
                    <a:pt x="40" y="2211"/>
                  </a:lnTo>
                  <a:lnTo>
                    <a:pt x="80" y="2349"/>
                  </a:lnTo>
                  <a:lnTo>
                    <a:pt x="139" y="2487"/>
                  </a:lnTo>
                  <a:lnTo>
                    <a:pt x="218" y="2606"/>
                  </a:lnTo>
                  <a:lnTo>
                    <a:pt x="297" y="2744"/>
                  </a:lnTo>
                  <a:lnTo>
                    <a:pt x="415" y="2862"/>
                  </a:lnTo>
                  <a:lnTo>
                    <a:pt x="534" y="2981"/>
                  </a:lnTo>
                  <a:lnTo>
                    <a:pt x="830" y="3218"/>
                  </a:lnTo>
                  <a:lnTo>
                    <a:pt x="1165" y="3435"/>
                  </a:lnTo>
                  <a:lnTo>
                    <a:pt x="1560" y="3632"/>
                  </a:lnTo>
                  <a:lnTo>
                    <a:pt x="2014" y="3829"/>
                  </a:lnTo>
                  <a:lnTo>
                    <a:pt x="2507" y="4007"/>
                  </a:lnTo>
                  <a:lnTo>
                    <a:pt x="3040" y="4165"/>
                  </a:lnTo>
                  <a:lnTo>
                    <a:pt x="3592" y="4283"/>
                  </a:lnTo>
                  <a:lnTo>
                    <a:pt x="4204" y="4402"/>
                  </a:lnTo>
                  <a:lnTo>
                    <a:pt x="4836" y="4500"/>
                  </a:lnTo>
                  <a:lnTo>
                    <a:pt x="5487" y="4559"/>
                  </a:lnTo>
                  <a:lnTo>
                    <a:pt x="6178" y="4599"/>
                  </a:lnTo>
                  <a:lnTo>
                    <a:pt x="6888" y="4619"/>
                  </a:lnTo>
                  <a:lnTo>
                    <a:pt x="6888" y="4619"/>
                  </a:lnTo>
                  <a:lnTo>
                    <a:pt x="7579" y="4599"/>
                  </a:lnTo>
                  <a:lnTo>
                    <a:pt x="8269" y="4559"/>
                  </a:lnTo>
                  <a:lnTo>
                    <a:pt x="8940" y="4500"/>
                  </a:lnTo>
                  <a:lnTo>
                    <a:pt x="9572" y="4402"/>
                  </a:lnTo>
                  <a:lnTo>
                    <a:pt x="10164" y="4283"/>
                  </a:lnTo>
                  <a:lnTo>
                    <a:pt x="10736" y="4165"/>
                  </a:lnTo>
                  <a:lnTo>
                    <a:pt x="11269" y="4007"/>
                  </a:lnTo>
                  <a:lnTo>
                    <a:pt x="11762" y="3829"/>
                  </a:lnTo>
                  <a:lnTo>
                    <a:pt x="12196" y="3632"/>
                  </a:lnTo>
                  <a:lnTo>
                    <a:pt x="12591" y="3435"/>
                  </a:lnTo>
                  <a:lnTo>
                    <a:pt x="12946" y="3218"/>
                  </a:lnTo>
                  <a:lnTo>
                    <a:pt x="13222" y="2981"/>
                  </a:lnTo>
                  <a:lnTo>
                    <a:pt x="13361" y="2862"/>
                  </a:lnTo>
                  <a:lnTo>
                    <a:pt x="13459" y="2744"/>
                  </a:lnTo>
                  <a:lnTo>
                    <a:pt x="13558" y="2606"/>
                  </a:lnTo>
                  <a:lnTo>
                    <a:pt x="13637" y="2487"/>
                  </a:lnTo>
                  <a:lnTo>
                    <a:pt x="13696" y="2349"/>
                  </a:lnTo>
                  <a:lnTo>
                    <a:pt x="13735" y="2211"/>
                  </a:lnTo>
                  <a:lnTo>
                    <a:pt x="13755" y="2073"/>
                  </a:lnTo>
                  <a:lnTo>
                    <a:pt x="13775" y="1935"/>
                  </a:lnTo>
                  <a:lnTo>
                    <a:pt x="13775" y="1935"/>
                  </a:lnTo>
                  <a:lnTo>
                    <a:pt x="13755" y="1777"/>
                  </a:lnTo>
                  <a:lnTo>
                    <a:pt x="13716" y="1639"/>
                  </a:lnTo>
                  <a:lnTo>
                    <a:pt x="13676" y="1481"/>
                  </a:lnTo>
                  <a:lnTo>
                    <a:pt x="13597" y="1343"/>
                  </a:lnTo>
                  <a:lnTo>
                    <a:pt x="13499" y="1224"/>
                  </a:lnTo>
                  <a:lnTo>
                    <a:pt x="13380" y="1086"/>
                  </a:lnTo>
                  <a:lnTo>
                    <a:pt x="13242" y="968"/>
                  </a:lnTo>
                  <a:lnTo>
                    <a:pt x="13084" y="850"/>
                  </a:lnTo>
                  <a:lnTo>
                    <a:pt x="12907" y="731"/>
                  </a:lnTo>
                  <a:lnTo>
                    <a:pt x="12709" y="613"/>
                  </a:lnTo>
                  <a:lnTo>
                    <a:pt x="12275" y="396"/>
                  </a:lnTo>
                  <a:lnTo>
                    <a:pt x="11762" y="198"/>
                  </a:lnTo>
                  <a:lnTo>
                    <a:pt x="112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27;p37">
              <a:extLst>
                <a:ext uri="{FF2B5EF4-FFF2-40B4-BE49-F238E27FC236}">
                  <a16:creationId xmlns:a16="http://schemas.microsoft.com/office/drawing/2014/main" xmlns="" id="{A512785E-A891-4CA7-A7C3-60B69307C541}"/>
                </a:ext>
              </a:extLst>
            </p:cNvPr>
            <p:cNvSpPr/>
            <p:nvPr/>
          </p:nvSpPr>
          <p:spPr>
            <a:xfrm>
              <a:off x="3382775" y="1973825"/>
              <a:ext cx="140625" cy="308850"/>
            </a:xfrm>
            <a:custGeom>
              <a:avLst/>
              <a:gdLst/>
              <a:ahLst/>
              <a:cxnLst/>
              <a:rect l="l" t="t" r="r" b="b"/>
              <a:pathLst>
                <a:path w="5625" h="12354" extrusionOk="0">
                  <a:moveTo>
                    <a:pt x="2803" y="1"/>
                  </a:moveTo>
                  <a:lnTo>
                    <a:pt x="2428" y="316"/>
                  </a:lnTo>
                  <a:lnTo>
                    <a:pt x="2073" y="652"/>
                  </a:lnTo>
                  <a:lnTo>
                    <a:pt x="1658" y="1106"/>
                  </a:lnTo>
                  <a:lnTo>
                    <a:pt x="1441" y="1382"/>
                  </a:lnTo>
                  <a:lnTo>
                    <a:pt x="1205" y="1678"/>
                  </a:lnTo>
                  <a:lnTo>
                    <a:pt x="987" y="1994"/>
                  </a:lnTo>
                  <a:lnTo>
                    <a:pt x="751" y="2349"/>
                  </a:lnTo>
                  <a:lnTo>
                    <a:pt x="553" y="2724"/>
                  </a:lnTo>
                  <a:lnTo>
                    <a:pt x="356" y="3138"/>
                  </a:lnTo>
                  <a:lnTo>
                    <a:pt x="159" y="3572"/>
                  </a:lnTo>
                  <a:lnTo>
                    <a:pt x="1" y="4026"/>
                  </a:lnTo>
                  <a:lnTo>
                    <a:pt x="336" y="4322"/>
                  </a:lnTo>
                  <a:lnTo>
                    <a:pt x="652" y="4658"/>
                  </a:lnTo>
                  <a:lnTo>
                    <a:pt x="948" y="4993"/>
                  </a:lnTo>
                  <a:lnTo>
                    <a:pt x="1224" y="5348"/>
                  </a:lnTo>
                  <a:lnTo>
                    <a:pt x="1461" y="5684"/>
                  </a:lnTo>
                  <a:lnTo>
                    <a:pt x="1658" y="6019"/>
                  </a:lnTo>
                  <a:lnTo>
                    <a:pt x="1856" y="6355"/>
                  </a:lnTo>
                  <a:lnTo>
                    <a:pt x="2033" y="6710"/>
                  </a:lnTo>
                  <a:lnTo>
                    <a:pt x="2191" y="7065"/>
                  </a:lnTo>
                  <a:lnTo>
                    <a:pt x="2329" y="7440"/>
                  </a:lnTo>
                  <a:lnTo>
                    <a:pt x="2467" y="7815"/>
                  </a:lnTo>
                  <a:lnTo>
                    <a:pt x="2566" y="8190"/>
                  </a:lnTo>
                  <a:lnTo>
                    <a:pt x="2645" y="8585"/>
                  </a:lnTo>
                  <a:lnTo>
                    <a:pt x="2724" y="8960"/>
                  </a:lnTo>
                  <a:lnTo>
                    <a:pt x="2763" y="9354"/>
                  </a:lnTo>
                  <a:lnTo>
                    <a:pt x="2783" y="9749"/>
                  </a:lnTo>
                  <a:lnTo>
                    <a:pt x="2803" y="10144"/>
                  </a:lnTo>
                  <a:lnTo>
                    <a:pt x="2803" y="9749"/>
                  </a:lnTo>
                  <a:lnTo>
                    <a:pt x="2842" y="9354"/>
                  </a:lnTo>
                  <a:lnTo>
                    <a:pt x="2882" y="8960"/>
                  </a:lnTo>
                  <a:lnTo>
                    <a:pt x="2941" y="8585"/>
                  </a:lnTo>
                  <a:lnTo>
                    <a:pt x="3040" y="8190"/>
                  </a:lnTo>
                  <a:lnTo>
                    <a:pt x="3138" y="7815"/>
                  </a:lnTo>
                  <a:lnTo>
                    <a:pt x="3257" y="7440"/>
                  </a:lnTo>
                  <a:lnTo>
                    <a:pt x="3395" y="7065"/>
                  </a:lnTo>
                  <a:lnTo>
                    <a:pt x="3553" y="6710"/>
                  </a:lnTo>
                  <a:lnTo>
                    <a:pt x="3730" y="6355"/>
                  </a:lnTo>
                  <a:lnTo>
                    <a:pt x="3928" y="6019"/>
                  </a:lnTo>
                  <a:lnTo>
                    <a:pt x="4145" y="5684"/>
                  </a:lnTo>
                  <a:lnTo>
                    <a:pt x="4382" y="5348"/>
                  </a:lnTo>
                  <a:lnTo>
                    <a:pt x="4658" y="4974"/>
                  </a:lnTo>
                  <a:lnTo>
                    <a:pt x="4954" y="4638"/>
                  </a:lnTo>
                  <a:lnTo>
                    <a:pt x="5289" y="4303"/>
                  </a:lnTo>
                  <a:lnTo>
                    <a:pt x="5625" y="4007"/>
                  </a:lnTo>
                  <a:lnTo>
                    <a:pt x="5467" y="3533"/>
                  </a:lnTo>
                  <a:lnTo>
                    <a:pt x="5309" y="3099"/>
                  </a:lnTo>
                  <a:lnTo>
                    <a:pt x="5112" y="2684"/>
                  </a:lnTo>
                  <a:lnTo>
                    <a:pt x="4914" y="2310"/>
                  </a:lnTo>
                  <a:lnTo>
                    <a:pt x="4697" y="1974"/>
                  </a:lnTo>
                  <a:lnTo>
                    <a:pt x="4480" y="1658"/>
                  </a:lnTo>
                  <a:lnTo>
                    <a:pt x="4244" y="1382"/>
                  </a:lnTo>
                  <a:lnTo>
                    <a:pt x="4026" y="1126"/>
                  </a:lnTo>
                  <a:lnTo>
                    <a:pt x="3809" y="908"/>
                  </a:lnTo>
                  <a:lnTo>
                    <a:pt x="3592" y="711"/>
                  </a:lnTo>
                  <a:lnTo>
                    <a:pt x="3237" y="376"/>
                  </a:lnTo>
                  <a:lnTo>
                    <a:pt x="2961" y="159"/>
                  </a:lnTo>
                  <a:lnTo>
                    <a:pt x="2803" y="1"/>
                  </a:lnTo>
                  <a:close/>
                  <a:moveTo>
                    <a:pt x="2803" y="10144"/>
                  </a:moveTo>
                  <a:lnTo>
                    <a:pt x="2783" y="10538"/>
                  </a:lnTo>
                  <a:lnTo>
                    <a:pt x="2763" y="10933"/>
                  </a:lnTo>
                  <a:lnTo>
                    <a:pt x="2704" y="11328"/>
                  </a:lnTo>
                  <a:lnTo>
                    <a:pt x="2112" y="11762"/>
                  </a:lnTo>
                  <a:lnTo>
                    <a:pt x="2546" y="12137"/>
                  </a:lnTo>
                  <a:lnTo>
                    <a:pt x="2704" y="12275"/>
                  </a:lnTo>
                  <a:lnTo>
                    <a:pt x="2803" y="12354"/>
                  </a:lnTo>
                  <a:lnTo>
                    <a:pt x="3000" y="12176"/>
                  </a:lnTo>
                  <a:lnTo>
                    <a:pt x="3217" y="11999"/>
                  </a:lnTo>
                  <a:lnTo>
                    <a:pt x="3474" y="11742"/>
                  </a:lnTo>
                  <a:lnTo>
                    <a:pt x="2882" y="11328"/>
                  </a:lnTo>
                  <a:lnTo>
                    <a:pt x="2842" y="10933"/>
                  </a:lnTo>
                  <a:lnTo>
                    <a:pt x="2803" y="10538"/>
                  </a:lnTo>
                  <a:lnTo>
                    <a:pt x="2803" y="10144"/>
                  </a:lnTo>
                  <a:close/>
                </a:path>
              </a:pathLst>
            </a:custGeom>
            <a:solidFill>
              <a:srgbClr val="261E35">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28;p37">
              <a:extLst>
                <a:ext uri="{FF2B5EF4-FFF2-40B4-BE49-F238E27FC236}">
                  <a16:creationId xmlns:a16="http://schemas.microsoft.com/office/drawing/2014/main" xmlns="" id="{80823679-1549-438A-BE50-AC40E7844312}"/>
                </a:ext>
              </a:extLst>
            </p:cNvPr>
            <p:cNvSpPr/>
            <p:nvPr/>
          </p:nvSpPr>
          <p:spPr>
            <a:xfrm>
              <a:off x="3452825" y="2024150"/>
              <a:ext cx="190475" cy="244725"/>
            </a:xfrm>
            <a:custGeom>
              <a:avLst/>
              <a:gdLst/>
              <a:ahLst/>
              <a:cxnLst/>
              <a:rect l="l" t="t" r="r" b="b"/>
              <a:pathLst>
                <a:path w="7619" h="9789" extrusionOk="0">
                  <a:moveTo>
                    <a:pt x="7460" y="1"/>
                  </a:moveTo>
                  <a:lnTo>
                    <a:pt x="6848" y="79"/>
                  </a:lnTo>
                  <a:lnTo>
                    <a:pt x="6454" y="158"/>
                  </a:lnTo>
                  <a:lnTo>
                    <a:pt x="6059" y="257"/>
                  </a:lnTo>
                  <a:lnTo>
                    <a:pt x="5684" y="375"/>
                  </a:lnTo>
                  <a:lnTo>
                    <a:pt x="5309" y="514"/>
                  </a:lnTo>
                  <a:lnTo>
                    <a:pt x="4934" y="652"/>
                  </a:lnTo>
                  <a:lnTo>
                    <a:pt x="4579" y="829"/>
                  </a:lnTo>
                  <a:lnTo>
                    <a:pt x="4224" y="1007"/>
                  </a:lnTo>
                  <a:lnTo>
                    <a:pt x="3888" y="1204"/>
                  </a:lnTo>
                  <a:lnTo>
                    <a:pt x="3553" y="1421"/>
                  </a:lnTo>
                  <a:lnTo>
                    <a:pt x="3237" y="1638"/>
                  </a:lnTo>
                  <a:lnTo>
                    <a:pt x="2922" y="1895"/>
                  </a:lnTo>
                  <a:lnTo>
                    <a:pt x="2626" y="2151"/>
                  </a:lnTo>
                  <a:lnTo>
                    <a:pt x="2349" y="2428"/>
                  </a:lnTo>
                  <a:lnTo>
                    <a:pt x="2073" y="2704"/>
                  </a:lnTo>
                  <a:lnTo>
                    <a:pt x="1816" y="3020"/>
                  </a:lnTo>
                  <a:lnTo>
                    <a:pt x="1580" y="3335"/>
                  </a:lnTo>
                  <a:lnTo>
                    <a:pt x="1343" y="3671"/>
                  </a:lnTo>
                  <a:lnTo>
                    <a:pt x="1126" y="4006"/>
                  </a:lnTo>
                  <a:lnTo>
                    <a:pt x="928" y="4342"/>
                  </a:lnTo>
                  <a:lnTo>
                    <a:pt x="751" y="4697"/>
                  </a:lnTo>
                  <a:lnTo>
                    <a:pt x="593" y="5052"/>
                  </a:lnTo>
                  <a:lnTo>
                    <a:pt x="455" y="5427"/>
                  </a:lnTo>
                  <a:lnTo>
                    <a:pt x="336" y="5802"/>
                  </a:lnTo>
                  <a:lnTo>
                    <a:pt x="238" y="6177"/>
                  </a:lnTo>
                  <a:lnTo>
                    <a:pt x="139" y="6572"/>
                  </a:lnTo>
                  <a:lnTo>
                    <a:pt x="80" y="6947"/>
                  </a:lnTo>
                  <a:lnTo>
                    <a:pt x="40" y="7341"/>
                  </a:lnTo>
                  <a:lnTo>
                    <a:pt x="1" y="7736"/>
                  </a:lnTo>
                  <a:lnTo>
                    <a:pt x="1" y="8131"/>
                  </a:lnTo>
                  <a:lnTo>
                    <a:pt x="1" y="8525"/>
                  </a:lnTo>
                  <a:lnTo>
                    <a:pt x="40" y="8920"/>
                  </a:lnTo>
                  <a:lnTo>
                    <a:pt x="80" y="9315"/>
                  </a:lnTo>
                  <a:lnTo>
                    <a:pt x="731" y="9788"/>
                  </a:lnTo>
                  <a:lnTo>
                    <a:pt x="1126" y="9709"/>
                  </a:lnTo>
                  <a:lnTo>
                    <a:pt x="1520" y="9611"/>
                  </a:lnTo>
                  <a:lnTo>
                    <a:pt x="1915" y="9492"/>
                  </a:lnTo>
                  <a:lnTo>
                    <a:pt x="2290" y="9354"/>
                  </a:lnTo>
                  <a:lnTo>
                    <a:pt x="2665" y="9216"/>
                  </a:lnTo>
                  <a:lnTo>
                    <a:pt x="3020" y="9058"/>
                  </a:lnTo>
                  <a:lnTo>
                    <a:pt x="3375" y="8861"/>
                  </a:lnTo>
                  <a:lnTo>
                    <a:pt x="3711" y="8664"/>
                  </a:lnTo>
                  <a:lnTo>
                    <a:pt x="4046" y="8446"/>
                  </a:lnTo>
                  <a:lnTo>
                    <a:pt x="4362" y="8229"/>
                  </a:lnTo>
                  <a:lnTo>
                    <a:pt x="4678" y="7973"/>
                  </a:lnTo>
                  <a:lnTo>
                    <a:pt x="4974" y="7716"/>
                  </a:lnTo>
                  <a:lnTo>
                    <a:pt x="5270" y="7440"/>
                  </a:lnTo>
                  <a:lnTo>
                    <a:pt x="5546" y="7144"/>
                  </a:lnTo>
                  <a:lnTo>
                    <a:pt x="5803" y="6848"/>
                  </a:lnTo>
                  <a:lnTo>
                    <a:pt x="6039" y="6532"/>
                  </a:lnTo>
                  <a:lnTo>
                    <a:pt x="6276" y="6197"/>
                  </a:lnTo>
                  <a:lnTo>
                    <a:pt x="6493" y="5861"/>
                  </a:lnTo>
                  <a:lnTo>
                    <a:pt x="6691" y="5506"/>
                  </a:lnTo>
                  <a:lnTo>
                    <a:pt x="6868" y="5151"/>
                  </a:lnTo>
                  <a:lnTo>
                    <a:pt x="7026" y="4796"/>
                  </a:lnTo>
                  <a:lnTo>
                    <a:pt x="7164" y="4421"/>
                  </a:lnTo>
                  <a:lnTo>
                    <a:pt x="7283" y="4066"/>
                  </a:lnTo>
                  <a:lnTo>
                    <a:pt x="7381" y="3671"/>
                  </a:lnTo>
                  <a:lnTo>
                    <a:pt x="7480" y="3296"/>
                  </a:lnTo>
                  <a:lnTo>
                    <a:pt x="7539" y="2901"/>
                  </a:lnTo>
                  <a:lnTo>
                    <a:pt x="7579" y="2526"/>
                  </a:lnTo>
                  <a:lnTo>
                    <a:pt x="7618" y="2132"/>
                  </a:lnTo>
                  <a:lnTo>
                    <a:pt x="7618" y="1737"/>
                  </a:lnTo>
                  <a:lnTo>
                    <a:pt x="7618" y="1342"/>
                  </a:lnTo>
                  <a:lnTo>
                    <a:pt x="7579" y="928"/>
                  </a:lnTo>
                  <a:lnTo>
                    <a:pt x="7539" y="533"/>
                  </a:lnTo>
                  <a:lnTo>
                    <a:pt x="74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29;p37">
              <a:extLst>
                <a:ext uri="{FF2B5EF4-FFF2-40B4-BE49-F238E27FC236}">
                  <a16:creationId xmlns:a16="http://schemas.microsoft.com/office/drawing/2014/main" xmlns="" id="{9DA92198-E92E-4795-8373-02D7B4CAD171}"/>
                </a:ext>
              </a:extLst>
            </p:cNvPr>
            <p:cNvSpPr/>
            <p:nvPr/>
          </p:nvSpPr>
          <p:spPr>
            <a:xfrm>
              <a:off x="3261925" y="2024150"/>
              <a:ext cx="190925" cy="244725"/>
            </a:xfrm>
            <a:custGeom>
              <a:avLst/>
              <a:gdLst/>
              <a:ahLst/>
              <a:cxnLst/>
              <a:rect l="l" t="t" r="r" b="b"/>
              <a:pathLst>
                <a:path w="7637" h="9789" extrusionOk="0">
                  <a:moveTo>
                    <a:pt x="178" y="1"/>
                  </a:moveTo>
                  <a:lnTo>
                    <a:pt x="99" y="533"/>
                  </a:lnTo>
                  <a:lnTo>
                    <a:pt x="40" y="928"/>
                  </a:lnTo>
                  <a:lnTo>
                    <a:pt x="20" y="1342"/>
                  </a:lnTo>
                  <a:lnTo>
                    <a:pt x="0" y="1737"/>
                  </a:lnTo>
                  <a:lnTo>
                    <a:pt x="20" y="2132"/>
                  </a:lnTo>
                  <a:lnTo>
                    <a:pt x="40" y="2526"/>
                  </a:lnTo>
                  <a:lnTo>
                    <a:pt x="79" y="2901"/>
                  </a:lnTo>
                  <a:lnTo>
                    <a:pt x="158" y="3296"/>
                  </a:lnTo>
                  <a:lnTo>
                    <a:pt x="237" y="3671"/>
                  </a:lnTo>
                  <a:lnTo>
                    <a:pt x="336" y="4066"/>
                  </a:lnTo>
                  <a:lnTo>
                    <a:pt x="474" y="4421"/>
                  </a:lnTo>
                  <a:lnTo>
                    <a:pt x="612" y="4796"/>
                  </a:lnTo>
                  <a:lnTo>
                    <a:pt x="770" y="5151"/>
                  </a:lnTo>
                  <a:lnTo>
                    <a:pt x="947" y="5506"/>
                  </a:lnTo>
                  <a:lnTo>
                    <a:pt x="1145" y="5861"/>
                  </a:lnTo>
                  <a:lnTo>
                    <a:pt x="1342" y="6197"/>
                  </a:lnTo>
                  <a:lnTo>
                    <a:pt x="1579" y="6532"/>
                  </a:lnTo>
                  <a:lnTo>
                    <a:pt x="1835" y="6848"/>
                  </a:lnTo>
                  <a:lnTo>
                    <a:pt x="2092" y="7144"/>
                  </a:lnTo>
                  <a:lnTo>
                    <a:pt x="2368" y="7440"/>
                  </a:lnTo>
                  <a:lnTo>
                    <a:pt x="2644" y="7716"/>
                  </a:lnTo>
                  <a:lnTo>
                    <a:pt x="2940" y="7973"/>
                  </a:lnTo>
                  <a:lnTo>
                    <a:pt x="3256" y="8229"/>
                  </a:lnTo>
                  <a:lnTo>
                    <a:pt x="3572" y="8446"/>
                  </a:lnTo>
                  <a:lnTo>
                    <a:pt x="3907" y="8664"/>
                  </a:lnTo>
                  <a:lnTo>
                    <a:pt x="4263" y="8861"/>
                  </a:lnTo>
                  <a:lnTo>
                    <a:pt x="4618" y="9058"/>
                  </a:lnTo>
                  <a:lnTo>
                    <a:pt x="4973" y="9216"/>
                  </a:lnTo>
                  <a:lnTo>
                    <a:pt x="5348" y="9354"/>
                  </a:lnTo>
                  <a:lnTo>
                    <a:pt x="5723" y="9492"/>
                  </a:lnTo>
                  <a:lnTo>
                    <a:pt x="6098" y="9611"/>
                  </a:lnTo>
                  <a:lnTo>
                    <a:pt x="6492" y="9709"/>
                  </a:lnTo>
                  <a:lnTo>
                    <a:pt x="6907" y="9788"/>
                  </a:lnTo>
                  <a:lnTo>
                    <a:pt x="7538" y="9315"/>
                  </a:lnTo>
                  <a:lnTo>
                    <a:pt x="7597" y="8920"/>
                  </a:lnTo>
                  <a:lnTo>
                    <a:pt x="7617" y="8525"/>
                  </a:lnTo>
                  <a:lnTo>
                    <a:pt x="7637" y="8131"/>
                  </a:lnTo>
                  <a:lnTo>
                    <a:pt x="7617" y="7736"/>
                  </a:lnTo>
                  <a:lnTo>
                    <a:pt x="7597" y="7341"/>
                  </a:lnTo>
                  <a:lnTo>
                    <a:pt x="7558" y="6947"/>
                  </a:lnTo>
                  <a:lnTo>
                    <a:pt x="7479" y="6572"/>
                  </a:lnTo>
                  <a:lnTo>
                    <a:pt x="7400" y="6177"/>
                  </a:lnTo>
                  <a:lnTo>
                    <a:pt x="7301" y="5802"/>
                  </a:lnTo>
                  <a:lnTo>
                    <a:pt x="7163" y="5427"/>
                  </a:lnTo>
                  <a:lnTo>
                    <a:pt x="7025" y="5052"/>
                  </a:lnTo>
                  <a:lnTo>
                    <a:pt x="6867" y="4697"/>
                  </a:lnTo>
                  <a:lnTo>
                    <a:pt x="6690" y="4342"/>
                  </a:lnTo>
                  <a:lnTo>
                    <a:pt x="6492" y="4006"/>
                  </a:lnTo>
                  <a:lnTo>
                    <a:pt x="6295" y="3671"/>
                  </a:lnTo>
                  <a:lnTo>
                    <a:pt x="6058" y="3335"/>
                  </a:lnTo>
                  <a:lnTo>
                    <a:pt x="5821" y="3020"/>
                  </a:lnTo>
                  <a:lnTo>
                    <a:pt x="5545" y="2704"/>
                  </a:lnTo>
                  <a:lnTo>
                    <a:pt x="5289" y="2428"/>
                  </a:lnTo>
                  <a:lnTo>
                    <a:pt x="4993" y="2151"/>
                  </a:lnTo>
                  <a:lnTo>
                    <a:pt x="4697" y="1895"/>
                  </a:lnTo>
                  <a:lnTo>
                    <a:pt x="4401" y="1638"/>
                  </a:lnTo>
                  <a:lnTo>
                    <a:pt x="4065" y="1421"/>
                  </a:lnTo>
                  <a:lnTo>
                    <a:pt x="3749" y="1204"/>
                  </a:lnTo>
                  <a:lnTo>
                    <a:pt x="3414" y="1007"/>
                  </a:lnTo>
                  <a:lnTo>
                    <a:pt x="3059" y="829"/>
                  </a:lnTo>
                  <a:lnTo>
                    <a:pt x="2704" y="652"/>
                  </a:lnTo>
                  <a:lnTo>
                    <a:pt x="2329" y="514"/>
                  </a:lnTo>
                  <a:lnTo>
                    <a:pt x="1954" y="375"/>
                  </a:lnTo>
                  <a:lnTo>
                    <a:pt x="1579" y="257"/>
                  </a:lnTo>
                  <a:lnTo>
                    <a:pt x="1184" y="158"/>
                  </a:lnTo>
                  <a:lnTo>
                    <a:pt x="789" y="79"/>
                  </a:lnTo>
                  <a:lnTo>
                    <a:pt x="1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1902;p48">
            <a:extLst>
              <a:ext uri="{FF2B5EF4-FFF2-40B4-BE49-F238E27FC236}">
                <a16:creationId xmlns:a16="http://schemas.microsoft.com/office/drawing/2014/main" xmlns="" id="{FFC74369-72EE-4C4B-A501-A03715FE53CE}"/>
              </a:ext>
            </a:extLst>
          </p:cNvPr>
          <p:cNvGrpSpPr/>
          <p:nvPr/>
        </p:nvGrpSpPr>
        <p:grpSpPr>
          <a:xfrm>
            <a:off x="1634438" y="1604671"/>
            <a:ext cx="694888" cy="544135"/>
            <a:chOff x="1719100" y="2540825"/>
            <a:chExt cx="371975" cy="371975"/>
          </a:xfrm>
        </p:grpSpPr>
        <p:sp>
          <p:nvSpPr>
            <p:cNvPr id="50" name="Google Shape;1903;p48">
              <a:extLst>
                <a:ext uri="{FF2B5EF4-FFF2-40B4-BE49-F238E27FC236}">
                  <a16:creationId xmlns:a16="http://schemas.microsoft.com/office/drawing/2014/main" xmlns="" id="{8E92DEF2-B5A8-443D-A032-CB0060BF7B18}"/>
                </a:ext>
              </a:extLst>
            </p:cNvPr>
            <p:cNvSpPr/>
            <p:nvPr/>
          </p:nvSpPr>
          <p:spPr>
            <a:xfrm>
              <a:off x="1719100" y="2558075"/>
              <a:ext cx="257575" cy="242250"/>
            </a:xfrm>
            <a:custGeom>
              <a:avLst/>
              <a:gdLst/>
              <a:ahLst/>
              <a:cxnLst/>
              <a:rect l="l" t="t" r="r" b="b"/>
              <a:pathLst>
                <a:path w="10303" h="9690" extrusionOk="0">
                  <a:moveTo>
                    <a:pt x="5138" y="1"/>
                  </a:moveTo>
                  <a:lnTo>
                    <a:pt x="4729" y="26"/>
                  </a:lnTo>
                  <a:lnTo>
                    <a:pt x="4320" y="78"/>
                  </a:lnTo>
                  <a:lnTo>
                    <a:pt x="3911" y="180"/>
                  </a:lnTo>
                  <a:lnTo>
                    <a:pt x="3528" y="333"/>
                  </a:lnTo>
                  <a:lnTo>
                    <a:pt x="3170" y="487"/>
                  </a:lnTo>
                  <a:lnTo>
                    <a:pt x="2838" y="717"/>
                  </a:lnTo>
                  <a:lnTo>
                    <a:pt x="2505" y="947"/>
                  </a:lnTo>
                  <a:lnTo>
                    <a:pt x="2224" y="1202"/>
                  </a:lnTo>
                  <a:lnTo>
                    <a:pt x="1943" y="1509"/>
                  </a:lnTo>
                  <a:lnTo>
                    <a:pt x="1713" y="1816"/>
                  </a:lnTo>
                  <a:lnTo>
                    <a:pt x="1508" y="2174"/>
                  </a:lnTo>
                  <a:lnTo>
                    <a:pt x="1329" y="2532"/>
                  </a:lnTo>
                  <a:lnTo>
                    <a:pt x="1202" y="2915"/>
                  </a:lnTo>
                  <a:lnTo>
                    <a:pt x="1099" y="3299"/>
                  </a:lnTo>
                  <a:lnTo>
                    <a:pt x="1023" y="3708"/>
                  </a:lnTo>
                  <a:lnTo>
                    <a:pt x="997" y="4142"/>
                  </a:lnTo>
                  <a:lnTo>
                    <a:pt x="997" y="6571"/>
                  </a:lnTo>
                  <a:lnTo>
                    <a:pt x="793" y="6673"/>
                  </a:lnTo>
                  <a:lnTo>
                    <a:pt x="588" y="6826"/>
                  </a:lnTo>
                  <a:lnTo>
                    <a:pt x="435" y="6980"/>
                  </a:lnTo>
                  <a:lnTo>
                    <a:pt x="281" y="7159"/>
                  </a:lnTo>
                  <a:lnTo>
                    <a:pt x="153" y="7363"/>
                  </a:lnTo>
                  <a:lnTo>
                    <a:pt x="77" y="7593"/>
                  </a:lnTo>
                  <a:lnTo>
                    <a:pt x="0" y="7849"/>
                  </a:lnTo>
                  <a:lnTo>
                    <a:pt x="0" y="8079"/>
                  </a:lnTo>
                  <a:lnTo>
                    <a:pt x="26" y="8386"/>
                  </a:lnTo>
                  <a:lnTo>
                    <a:pt x="77" y="8641"/>
                  </a:lnTo>
                  <a:lnTo>
                    <a:pt x="205" y="8897"/>
                  </a:lnTo>
                  <a:lnTo>
                    <a:pt x="358" y="9127"/>
                  </a:lnTo>
                  <a:lnTo>
                    <a:pt x="537" y="9306"/>
                  </a:lnTo>
                  <a:lnTo>
                    <a:pt x="767" y="9485"/>
                  </a:lnTo>
                  <a:lnTo>
                    <a:pt x="997" y="9613"/>
                  </a:lnTo>
                  <a:lnTo>
                    <a:pt x="1253" y="9689"/>
                  </a:lnTo>
                  <a:lnTo>
                    <a:pt x="8998" y="9689"/>
                  </a:lnTo>
                  <a:lnTo>
                    <a:pt x="9254" y="9613"/>
                  </a:lnTo>
                  <a:lnTo>
                    <a:pt x="9510" y="9485"/>
                  </a:lnTo>
                  <a:lnTo>
                    <a:pt x="9740" y="9332"/>
                  </a:lnTo>
                  <a:lnTo>
                    <a:pt x="9919" y="9127"/>
                  </a:lnTo>
                  <a:lnTo>
                    <a:pt x="10072" y="8897"/>
                  </a:lnTo>
                  <a:lnTo>
                    <a:pt x="10200" y="8667"/>
                  </a:lnTo>
                  <a:lnTo>
                    <a:pt x="10277" y="8386"/>
                  </a:lnTo>
                  <a:lnTo>
                    <a:pt x="10302" y="8079"/>
                  </a:lnTo>
                  <a:lnTo>
                    <a:pt x="10277" y="7849"/>
                  </a:lnTo>
                  <a:lnTo>
                    <a:pt x="10226" y="7593"/>
                  </a:lnTo>
                  <a:lnTo>
                    <a:pt x="10123" y="7363"/>
                  </a:lnTo>
                  <a:lnTo>
                    <a:pt x="10021" y="7159"/>
                  </a:lnTo>
                  <a:lnTo>
                    <a:pt x="9868" y="6980"/>
                  </a:lnTo>
                  <a:lnTo>
                    <a:pt x="9689" y="6826"/>
                  </a:lnTo>
                  <a:lnTo>
                    <a:pt x="9484" y="6673"/>
                  </a:lnTo>
                  <a:lnTo>
                    <a:pt x="9280" y="6571"/>
                  </a:lnTo>
                  <a:lnTo>
                    <a:pt x="9280" y="4142"/>
                  </a:lnTo>
                  <a:lnTo>
                    <a:pt x="9254" y="3708"/>
                  </a:lnTo>
                  <a:lnTo>
                    <a:pt x="9203" y="3299"/>
                  </a:lnTo>
                  <a:lnTo>
                    <a:pt x="9101" y="2915"/>
                  </a:lnTo>
                  <a:lnTo>
                    <a:pt x="8947" y="2532"/>
                  </a:lnTo>
                  <a:lnTo>
                    <a:pt x="8768" y="2174"/>
                  </a:lnTo>
                  <a:lnTo>
                    <a:pt x="8564" y="1816"/>
                  </a:lnTo>
                  <a:lnTo>
                    <a:pt x="8334" y="1509"/>
                  </a:lnTo>
                  <a:lnTo>
                    <a:pt x="8078" y="1202"/>
                  </a:lnTo>
                  <a:lnTo>
                    <a:pt x="7771" y="947"/>
                  </a:lnTo>
                  <a:lnTo>
                    <a:pt x="7465" y="717"/>
                  </a:lnTo>
                  <a:lnTo>
                    <a:pt x="7107" y="487"/>
                  </a:lnTo>
                  <a:lnTo>
                    <a:pt x="6749" y="333"/>
                  </a:lnTo>
                  <a:lnTo>
                    <a:pt x="6365" y="180"/>
                  </a:lnTo>
                  <a:lnTo>
                    <a:pt x="5982" y="78"/>
                  </a:lnTo>
                  <a:lnTo>
                    <a:pt x="5573" y="26"/>
                  </a:lnTo>
                  <a:lnTo>
                    <a:pt x="51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04;p48">
              <a:extLst>
                <a:ext uri="{FF2B5EF4-FFF2-40B4-BE49-F238E27FC236}">
                  <a16:creationId xmlns:a16="http://schemas.microsoft.com/office/drawing/2014/main" xmlns="" id="{0DED1730-9167-475C-B0A4-8C240A3DA215}"/>
                </a:ext>
              </a:extLst>
            </p:cNvPr>
            <p:cNvSpPr/>
            <p:nvPr/>
          </p:nvSpPr>
          <p:spPr>
            <a:xfrm>
              <a:off x="1719100" y="2558075"/>
              <a:ext cx="257575" cy="242250"/>
            </a:xfrm>
            <a:custGeom>
              <a:avLst/>
              <a:gdLst/>
              <a:ahLst/>
              <a:cxnLst/>
              <a:rect l="l" t="t" r="r" b="b"/>
              <a:pathLst>
                <a:path w="10303" h="9690" fill="none" extrusionOk="0">
                  <a:moveTo>
                    <a:pt x="8998" y="9689"/>
                  </a:moveTo>
                  <a:lnTo>
                    <a:pt x="8998" y="9689"/>
                  </a:lnTo>
                  <a:lnTo>
                    <a:pt x="9254" y="9613"/>
                  </a:lnTo>
                  <a:lnTo>
                    <a:pt x="9510" y="9485"/>
                  </a:lnTo>
                  <a:lnTo>
                    <a:pt x="9740" y="9332"/>
                  </a:lnTo>
                  <a:lnTo>
                    <a:pt x="9919" y="9127"/>
                  </a:lnTo>
                  <a:lnTo>
                    <a:pt x="10072" y="8897"/>
                  </a:lnTo>
                  <a:lnTo>
                    <a:pt x="10200" y="8667"/>
                  </a:lnTo>
                  <a:lnTo>
                    <a:pt x="10277" y="8386"/>
                  </a:lnTo>
                  <a:lnTo>
                    <a:pt x="10302" y="8079"/>
                  </a:lnTo>
                  <a:lnTo>
                    <a:pt x="10302" y="8079"/>
                  </a:lnTo>
                  <a:lnTo>
                    <a:pt x="10277" y="7849"/>
                  </a:lnTo>
                  <a:lnTo>
                    <a:pt x="10226" y="7593"/>
                  </a:lnTo>
                  <a:lnTo>
                    <a:pt x="10123" y="7363"/>
                  </a:lnTo>
                  <a:lnTo>
                    <a:pt x="10021" y="7159"/>
                  </a:lnTo>
                  <a:lnTo>
                    <a:pt x="9868" y="6980"/>
                  </a:lnTo>
                  <a:lnTo>
                    <a:pt x="9689" y="6826"/>
                  </a:lnTo>
                  <a:lnTo>
                    <a:pt x="9484" y="6673"/>
                  </a:lnTo>
                  <a:lnTo>
                    <a:pt x="9280" y="6571"/>
                  </a:lnTo>
                  <a:lnTo>
                    <a:pt x="9280" y="4142"/>
                  </a:lnTo>
                  <a:lnTo>
                    <a:pt x="9280" y="4142"/>
                  </a:lnTo>
                  <a:lnTo>
                    <a:pt x="9254" y="3708"/>
                  </a:lnTo>
                  <a:lnTo>
                    <a:pt x="9203" y="3299"/>
                  </a:lnTo>
                  <a:lnTo>
                    <a:pt x="9101" y="2915"/>
                  </a:lnTo>
                  <a:lnTo>
                    <a:pt x="8947" y="2532"/>
                  </a:lnTo>
                  <a:lnTo>
                    <a:pt x="8768" y="2174"/>
                  </a:lnTo>
                  <a:lnTo>
                    <a:pt x="8564" y="1816"/>
                  </a:lnTo>
                  <a:lnTo>
                    <a:pt x="8334" y="1509"/>
                  </a:lnTo>
                  <a:lnTo>
                    <a:pt x="8078" y="1202"/>
                  </a:lnTo>
                  <a:lnTo>
                    <a:pt x="7771" y="947"/>
                  </a:lnTo>
                  <a:lnTo>
                    <a:pt x="7465" y="717"/>
                  </a:lnTo>
                  <a:lnTo>
                    <a:pt x="7107" y="487"/>
                  </a:lnTo>
                  <a:lnTo>
                    <a:pt x="6749" y="333"/>
                  </a:lnTo>
                  <a:lnTo>
                    <a:pt x="6365" y="180"/>
                  </a:lnTo>
                  <a:lnTo>
                    <a:pt x="5982" y="78"/>
                  </a:lnTo>
                  <a:lnTo>
                    <a:pt x="5573" y="26"/>
                  </a:lnTo>
                  <a:lnTo>
                    <a:pt x="5138" y="1"/>
                  </a:lnTo>
                  <a:lnTo>
                    <a:pt x="5138" y="1"/>
                  </a:lnTo>
                  <a:lnTo>
                    <a:pt x="4729" y="26"/>
                  </a:lnTo>
                  <a:lnTo>
                    <a:pt x="4320" y="78"/>
                  </a:lnTo>
                  <a:lnTo>
                    <a:pt x="3911" y="180"/>
                  </a:lnTo>
                  <a:lnTo>
                    <a:pt x="3528" y="333"/>
                  </a:lnTo>
                  <a:lnTo>
                    <a:pt x="3170" y="487"/>
                  </a:lnTo>
                  <a:lnTo>
                    <a:pt x="2838" y="717"/>
                  </a:lnTo>
                  <a:lnTo>
                    <a:pt x="2505" y="947"/>
                  </a:lnTo>
                  <a:lnTo>
                    <a:pt x="2224" y="1202"/>
                  </a:lnTo>
                  <a:lnTo>
                    <a:pt x="1943" y="1509"/>
                  </a:lnTo>
                  <a:lnTo>
                    <a:pt x="1713" y="1816"/>
                  </a:lnTo>
                  <a:lnTo>
                    <a:pt x="1508" y="2174"/>
                  </a:lnTo>
                  <a:lnTo>
                    <a:pt x="1329" y="2532"/>
                  </a:lnTo>
                  <a:lnTo>
                    <a:pt x="1202" y="2915"/>
                  </a:lnTo>
                  <a:lnTo>
                    <a:pt x="1099" y="3299"/>
                  </a:lnTo>
                  <a:lnTo>
                    <a:pt x="1023" y="3708"/>
                  </a:lnTo>
                  <a:lnTo>
                    <a:pt x="997" y="4142"/>
                  </a:lnTo>
                  <a:lnTo>
                    <a:pt x="997" y="6571"/>
                  </a:lnTo>
                  <a:lnTo>
                    <a:pt x="997" y="6571"/>
                  </a:lnTo>
                  <a:lnTo>
                    <a:pt x="793" y="6673"/>
                  </a:lnTo>
                  <a:lnTo>
                    <a:pt x="588" y="6826"/>
                  </a:lnTo>
                  <a:lnTo>
                    <a:pt x="435" y="6980"/>
                  </a:lnTo>
                  <a:lnTo>
                    <a:pt x="281" y="7159"/>
                  </a:lnTo>
                  <a:lnTo>
                    <a:pt x="153" y="7363"/>
                  </a:lnTo>
                  <a:lnTo>
                    <a:pt x="77" y="7593"/>
                  </a:lnTo>
                  <a:lnTo>
                    <a:pt x="0" y="7849"/>
                  </a:lnTo>
                  <a:lnTo>
                    <a:pt x="0" y="8079"/>
                  </a:lnTo>
                  <a:lnTo>
                    <a:pt x="0" y="8079"/>
                  </a:lnTo>
                  <a:lnTo>
                    <a:pt x="26" y="8386"/>
                  </a:lnTo>
                  <a:lnTo>
                    <a:pt x="77" y="8641"/>
                  </a:lnTo>
                  <a:lnTo>
                    <a:pt x="205" y="8897"/>
                  </a:lnTo>
                  <a:lnTo>
                    <a:pt x="358" y="9127"/>
                  </a:lnTo>
                  <a:lnTo>
                    <a:pt x="537" y="9306"/>
                  </a:lnTo>
                  <a:lnTo>
                    <a:pt x="767" y="9485"/>
                  </a:lnTo>
                  <a:lnTo>
                    <a:pt x="997" y="9613"/>
                  </a:lnTo>
                  <a:lnTo>
                    <a:pt x="1253" y="968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905;p48">
              <a:extLst>
                <a:ext uri="{FF2B5EF4-FFF2-40B4-BE49-F238E27FC236}">
                  <a16:creationId xmlns:a16="http://schemas.microsoft.com/office/drawing/2014/main" xmlns="" id="{A30FA56D-9DBE-40CA-9147-0719010AC329}"/>
                </a:ext>
              </a:extLst>
            </p:cNvPr>
            <p:cNvSpPr/>
            <p:nvPr/>
          </p:nvSpPr>
          <p:spPr>
            <a:xfrm>
              <a:off x="1738900" y="2645650"/>
              <a:ext cx="217325" cy="267150"/>
            </a:xfrm>
            <a:custGeom>
              <a:avLst/>
              <a:gdLst/>
              <a:ahLst/>
              <a:cxnLst/>
              <a:rect l="l" t="t" r="r" b="b"/>
              <a:pathLst>
                <a:path w="8693" h="10686" extrusionOk="0">
                  <a:moveTo>
                    <a:pt x="1483" y="0"/>
                  </a:moveTo>
                  <a:lnTo>
                    <a:pt x="1483" y="1381"/>
                  </a:lnTo>
                  <a:lnTo>
                    <a:pt x="1330" y="1483"/>
                  </a:lnTo>
                  <a:lnTo>
                    <a:pt x="1176" y="1611"/>
                  </a:lnTo>
                  <a:lnTo>
                    <a:pt x="1100" y="1790"/>
                  </a:lnTo>
                  <a:lnTo>
                    <a:pt x="1074" y="1892"/>
                  </a:lnTo>
                  <a:lnTo>
                    <a:pt x="1074" y="1968"/>
                  </a:lnTo>
                  <a:lnTo>
                    <a:pt x="1074" y="2096"/>
                  </a:lnTo>
                  <a:lnTo>
                    <a:pt x="1100" y="2199"/>
                  </a:lnTo>
                  <a:lnTo>
                    <a:pt x="1151" y="2301"/>
                  </a:lnTo>
                  <a:lnTo>
                    <a:pt x="1202" y="2378"/>
                  </a:lnTo>
                  <a:lnTo>
                    <a:pt x="1279" y="2454"/>
                  </a:lnTo>
                  <a:lnTo>
                    <a:pt x="1381" y="2531"/>
                  </a:lnTo>
                  <a:lnTo>
                    <a:pt x="1483" y="2556"/>
                  </a:lnTo>
                  <a:lnTo>
                    <a:pt x="1585" y="2582"/>
                  </a:lnTo>
                  <a:lnTo>
                    <a:pt x="1713" y="2940"/>
                  </a:lnTo>
                  <a:lnTo>
                    <a:pt x="1867" y="3272"/>
                  </a:lnTo>
                  <a:lnTo>
                    <a:pt x="2071" y="3579"/>
                  </a:lnTo>
                  <a:lnTo>
                    <a:pt x="2301" y="3860"/>
                  </a:lnTo>
                  <a:lnTo>
                    <a:pt x="2582" y="4116"/>
                  </a:lnTo>
                  <a:lnTo>
                    <a:pt x="2864" y="4320"/>
                  </a:lnTo>
                  <a:lnTo>
                    <a:pt x="3196" y="4474"/>
                  </a:lnTo>
                  <a:lnTo>
                    <a:pt x="3554" y="4627"/>
                  </a:lnTo>
                  <a:lnTo>
                    <a:pt x="3400" y="5931"/>
                  </a:lnTo>
                  <a:lnTo>
                    <a:pt x="1355" y="5931"/>
                  </a:lnTo>
                  <a:lnTo>
                    <a:pt x="1100" y="5956"/>
                  </a:lnTo>
                  <a:lnTo>
                    <a:pt x="844" y="6033"/>
                  </a:lnTo>
                  <a:lnTo>
                    <a:pt x="614" y="6161"/>
                  </a:lnTo>
                  <a:lnTo>
                    <a:pt x="410" y="6314"/>
                  </a:lnTo>
                  <a:lnTo>
                    <a:pt x="231" y="6519"/>
                  </a:lnTo>
                  <a:lnTo>
                    <a:pt x="103" y="6749"/>
                  </a:lnTo>
                  <a:lnTo>
                    <a:pt x="26" y="7005"/>
                  </a:lnTo>
                  <a:lnTo>
                    <a:pt x="1" y="7286"/>
                  </a:lnTo>
                  <a:lnTo>
                    <a:pt x="1" y="10686"/>
                  </a:lnTo>
                  <a:lnTo>
                    <a:pt x="8692" y="10686"/>
                  </a:lnTo>
                  <a:lnTo>
                    <a:pt x="8692" y="7286"/>
                  </a:lnTo>
                  <a:lnTo>
                    <a:pt x="8667" y="7005"/>
                  </a:lnTo>
                  <a:lnTo>
                    <a:pt x="8590" y="6749"/>
                  </a:lnTo>
                  <a:lnTo>
                    <a:pt x="8462" y="6519"/>
                  </a:lnTo>
                  <a:lnTo>
                    <a:pt x="8309" y="6314"/>
                  </a:lnTo>
                  <a:lnTo>
                    <a:pt x="8104" y="6161"/>
                  </a:lnTo>
                  <a:lnTo>
                    <a:pt x="7874" y="6033"/>
                  </a:lnTo>
                  <a:lnTo>
                    <a:pt x="7618" y="5956"/>
                  </a:lnTo>
                  <a:lnTo>
                    <a:pt x="7337" y="5931"/>
                  </a:lnTo>
                  <a:lnTo>
                    <a:pt x="5318" y="5931"/>
                  </a:lnTo>
                  <a:lnTo>
                    <a:pt x="5164" y="4627"/>
                  </a:lnTo>
                  <a:lnTo>
                    <a:pt x="5497" y="4474"/>
                  </a:lnTo>
                  <a:lnTo>
                    <a:pt x="5829" y="4320"/>
                  </a:lnTo>
                  <a:lnTo>
                    <a:pt x="6136" y="4116"/>
                  </a:lnTo>
                  <a:lnTo>
                    <a:pt x="6391" y="3860"/>
                  </a:lnTo>
                  <a:lnTo>
                    <a:pt x="6647" y="3579"/>
                  </a:lnTo>
                  <a:lnTo>
                    <a:pt x="6852" y="3272"/>
                  </a:lnTo>
                  <a:lnTo>
                    <a:pt x="7005" y="2940"/>
                  </a:lnTo>
                  <a:lnTo>
                    <a:pt x="7133" y="2582"/>
                  </a:lnTo>
                  <a:lnTo>
                    <a:pt x="7235" y="2556"/>
                  </a:lnTo>
                  <a:lnTo>
                    <a:pt x="7337" y="2531"/>
                  </a:lnTo>
                  <a:lnTo>
                    <a:pt x="7414" y="2454"/>
                  </a:lnTo>
                  <a:lnTo>
                    <a:pt x="7491" y="2378"/>
                  </a:lnTo>
                  <a:lnTo>
                    <a:pt x="7567" y="2301"/>
                  </a:lnTo>
                  <a:lnTo>
                    <a:pt x="7593" y="2199"/>
                  </a:lnTo>
                  <a:lnTo>
                    <a:pt x="7644" y="2096"/>
                  </a:lnTo>
                  <a:lnTo>
                    <a:pt x="7644" y="1968"/>
                  </a:lnTo>
                  <a:lnTo>
                    <a:pt x="7644" y="1892"/>
                  </a:lnTo>
                  <a:lnTo>
                    <a:pt x="7618" y="1790"/>
                  </a:lnTo>
                  <a:lnTo>
                    <a:pt x="7516" y="1611"/>
                  </a:lnTo>
                  <a:lnTo>
                    <a:pt x="7388" y="1483"/>
                  </a:lnTo>
                  <a:lnTo>
                    <a:pt x="7209" y="1381"/>
                  </a:lnTo>
                  <a:lnTo>
                    <a:pt x="7209" y="26"/>
                  </a:lnTo>
                  <a:lnTo>
                    <a:pt x="1483" y="0"/>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906;p48">
              <a:extLst>
                <a:ext uri="{FF2B5EF4-FFF2-40B4-BE49-F238E27FC236}">
                  <a16:creationId xmlns:a16="http://schemas.microsoft.com/office/drawing/2014/main" xmlns="" id="{F56C7D9B-C2AE-41A9-8C25-99DA7FDC192C}"/>
                </a:ext>
              </a:extLst>
            </p:cNvPr>
            <p:cNvSpPr/>
            <p:nvPr/>
          </p:nvSpPr>
          <p:spPr>
            <a:xfrm>
              <a:off x="1738900" y="2645650"/>
              <a:ext cx="217325" cy="267150"/>
            </a:xfrm>
            <a:custGeom>
              <a:avLst/>
              <a:gdLst/>
              <a:ahLst/>
              <a:cxnLst/>
              <a:rect l="l" t="t" r="r" b="b"/>
              <a:pathLst>
                <a:path w="8693" h="10686" fill="none" extrusionOk="0">
                  <a:moveTo>
                    <a:pt x="1483" y="0"/>
                  </a:moveTo>
                  <a:lnTo>
                    <a:pt x="1483" y="1381"/>
                  </a:lnTo>
                  <a:lnTo>
                    <a:pt x="1483" y="1381"/>
                  </a:lnTo>
                  <a:lnTo>
                    <a:pt x="1330" y="1483"/>
                  </a:lnTo>
                  <a:lnTo>
                    <a:pt x="1176" y="1611"/>
                  </a:lnTo>
                  <a:lnTo>
                    <a:pt x="1100" y="1790"/>
                  </a:lnTo>
                  <a:lnTo>
                    <a:pt x="1074" y="1892"/>
                  </a:lnTo>
                  <a:lnTo>
                    <a:pt x="1074" y="1968"/>
                  </a:lnTo>
                  <a:lnTo>
                    <a:pt x="1074" y="1968"/>
                  </a:lnTo>
                  <a:lnTo>
                    <a:pt x="1074" y="2096"/>
                  </a:lnTo>
                  <a:lnTo>
                    <a:pt x="1100" y="2199"/>
                  </a:lnTo>
                  <a:lnTo>
                    <a:pt x="1151" y="2301"/>
                  </a:lnTo>
                  <a:lnTo>
                    <a:pt x="1202" y="2378"/>
                  </a:lnTo>
                  <a:lnTo>
                    <a:pt x="1279" y="2454"/>
                  </a:lnTo>
                  <a:lnTo>
                    <a:pt x="1381" y="2531"/>
                  </a:lnTo>
                  <a:lnTo>
                    <a:pt x="1483" y="2556"/>
                  </a:lnTo>
                  <a:lnTo>
                    <a:pt x="1585" y="2582"/>
                  </a:lnTo>
                  <a:lnTo>
                    <a:pt x="1585" y="2582"/>
                  </a:lnTo>
                  <a:lnTo>
                    <a:pt x="1713" y="2940"/>
                  </a:lnTo>
                  <a:lnTo>
                    <a:pt x="1867" y="3272"/>
                  </a:lnTo>
                  <a:lnTo>
                    <a:pt x="2071" y="3579"/>
                  </a:lnTo>
                  <a:lnTo>
                    <a:pt x="2301" y="3860"/>
                  </a:lnTo>
                  <a:lnTo>
                    <a:pt x="2582" y="4116"/>
                  </a:lnTo>
                  <a:lnTo>
                    <a:pt x="2864" y="4320"/>
                  </a:lnTo>
                  <a:lnTo>
                    <a:pt x="3196" y="4474"/>
                  </a:lnTo>
                  <a:lnTo>
                    <a:pt x="3554" y="4627"/>
                  </a:lnTo>
                  <a:lnTo>
                    <a:pt x="3400" y="5931"/>
                  </a:lnTo>
                  <a:lnTo>
                    <a:pt x="1355" y="5931"/>
                  </a:lnTo>
                  <a:lnTo>
                    <a:pt x="1355" y="5931"/>
                  </a:lnTo>
                  <a:lnTo>
                    <a:pt x="1100" y="5956"/>
                  </a:lnTo>
                  <a:lnTo>
                    <a:pt x="844" y="6033"/>
                  </a:lnTo>
                  <a:lnTo>
                    <a:pt x="614" y="6161"/>
                  </a:lnTo>
                  <a:lnTo>
                    <a:pt x="410" y="6314"/>
                  </a:lnTo>
                  <a:lnTo>
                    <a:pt x="231" y="6519"/>
                  </a:lnTo>
                  <a:lnTo>
                    <a:pt x="103" y="6749"/>
                  </a:lnTo>
                  <a:lnTo>
                    <a:pt x="26" y="7005"/>
                  </a:lnTo>
                  <a:lnTo>
                    <a:pt x="1" y="7286"/>
                  </a:lnTo>
                  <a:lnTo>
                    <a:pt x="1" y="10686"/>
                  </a:lnTo>
                  <a:lnTo>
                    <a:pt x="8692" y="10686"/>
                  </a:lnTo>
                  <a:lnTo>
                    <a:pt x="8692" y="7286"/>
                  </a:lnTo>
                  <a:lnTo>
                    <a:pt x="8692" y="7286"/>
                  </a:lnTo>
                  <a:lnTo>
                    <a:pt x="8667" y="7005"/>
                  </a:lnTo>
                  <a:lnTo>
                    <a:pt x="8590" y="6749"/>
                  </a:lnTo>
                  <a:lnTo>
                    <a:pt x="8462" y="6519"/>
                  </a:lnTo>
                  <a:lnTo>
                    <a:pt x="8309" y="6314"/>
                  </a:lnTo>
                  <a:lnTo>
                    <a:pt x="8104" y="6161"/>
                  </a:lnTo>
                  <a:lnTo>
                    <a:pt x="7874" y="6033"/>
                  </a:lnTo>
                  <a:lnTo>
                    <a:pt x="7618" y="5956"/>
                  </a:lnTo>
                  <a:lnTo>
                    <a:pt x="7337" y="5931"/>
                  </a:lnTo>
                  <a:lnTo>
                    <a:pt x="5318" y="5931"/>
                  </a:lnTo>
                  <a:lnTo>
                    <a:pt x="5164" y="4627"/>
                  </a:lnTo>
                  <a:lnTo>
                    <a:pt x="5164" y="4627"/>
                  </a:lnTo>
                  <a:lnTo>
                    <a:pt x="5497" y="4474"/>
                  </a:lnTo>
                  <a:lnTo>
                    <a:pt x="5829" y="4320"/>
                  </a:lnTo>
                  <a:lnTo>
                    <a:pt x="6136" y="4116"/>
                  </a:lnTo>
                  <a:lnTo>
                    <a:pt x="6391" y="3860"/>
                  </a:lnTo>
                  <a:lnTo>
                    <a:pt x="6647" y="3579"/>
                  </a:lnTo>
                  <a:lnTo>
                    <a:pt x="6852" y="3272"/>
                  </a:lnTo>
                  <a:lnTo>
                    <a:pt x="7005" y="2940"/>
                  </a:lnTo>
                  <a:lnTo>
                    <a:pt x="7133" y="2582"/>
                  </a:lnTo>
                  <a:lnTo>
                    <a:pt x="7133" y="2582"/>
                  </a:lnTo>
                  <a:lnTo>
                    <a:pt x="7235" y="2556"/>
                  </a:lnTo>
                  <a:lnTo>
                    <a:pt x="7337" y="2531"/>
                  </a:lnTo>
                  <a:lnTo>
                    <a:pt x="7414" y="2454"/>
                  </a:lnTo>
                  <a:lnTo>
                    <a:pt x="7491" y="2378"/>
                  </a:lnTo>
                  <a:lnTo>
                    <a:pt x="7567" y="2301"/>
                  </a:lnTo>
                  <a:lnTo>
                    <a:pt x="7593" y="2199"/>
                  </a:lnTo>
                  <a:lnTo>
                    <a:pt x="7644" y="2096"/>
                  </a:lnTo>
                  <a:lnTo>
                    <a:pt x="7644" y="1968"/>
                  </a:lnTo>
                  <a:lnTo>
                    <a:pt x="7644" y="1968"/>
                  </a:lnTo>
                  <a:lnTo>
                    <a:pt x="7644" y="1892"/>
                  </a:lnTo>
                  <a:lnTo>
                    <a:pt x="7618" y="1790"/>
                  </a:lnTo>
                  <a:lnTo>
                    <a:pt x="7516" y="1611"/>
                  </a:lnTo>
                  <a:lnTo>
                    <a:pt x="7388" y="1483"/>
                  </a:lnTo>
                  <a:lnTo>
                    <a:pt x="7209" y="1381"/>
                  </a:lnTo>
                  <a:lnTo>
                    <a:pt x="7209" y="2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907;p48">
              <a:extLst>
                <a:ext uri="{FF2B5EF4-FFF2-40B4-BE49-F238E27FC236}">
                  <a16:creationId xmlns:a16="http://schemas.microsoft.com/office/drawing/2014/main" xmlns="" id="{37E589F4-8E69-4B5D-8E4B-D0BFF91BE901}"/>
                </a:ext>
              </a:extLst>
            </p:cNvPr>
            <p:cNvSpPr/>
            <p:nvPr/>
          </p:nvSpPr>
          <p:spPr>
            <a:xfrm>
              <a:off x="1775975" y="2584925"/>
              <a:ext cx="143175" cy="87575"/>
            </a:xfrm>
            <a:custGeom>
              <a:avLst/>
              <a:gdLst/>
              <a:ahLst/>
              <a:cxnLst/>
              <a:rect l="l" t="t" r="r" b="b"/>
              <a:pathLst>
                <a:path w="5727" h="3503" extrusionOk="0">
                  <a:moveTo>
                    <a:pt x="2863" y="1"/>
                  </a:moveTo>
                  <a:lnTo>
                    <a:pt x="2582" y="26"/>
                  </a:lnTo>
                  <a:lnTo>
                    <a:pt x="2301" y="77"/>
                  </a:lnTo>
                  <a:lnTo>
                    <a:pt x="2020" y="154"/>
                  </a:lnTo>
                  <a:lnTo>
                    <a:pt x="1764" y="231"/>
                  </a:lnTo>
                  <a:lnTo>
                    <a:pt x="1508" y="358"/>
                  </a:lnTo>
                  <a:lnTo>
                    <a:pt x="1278" y="512"/>
                  </a:lnTo>
                  <a:lnTo>
                    <a:pt x="1048" y="665"/>
                  </a:lnTo>
                  <a:lnTo>
                    <a:pt x="844" y="844"/>
                  </a:lnTo>
                  <a:lnTo>
                    <a:pt x="665" y="1049"/>
                  </a:lnTo>
                  <a:lnTo>
                    <a:pt x="486" y="1279"/>
                  </a:lnTo>
                  <a:lnTo>
                    <a:pt x="358" y="1509"/>
                  </a:lnTo>
                  <a:lnTo>
                    <a:pt x="230" y="1764"/>
                  </a:lnTo>
                  <a:lnTo>
                    <a:pt x="128" y="2020"/>
                  </a:lnTo>
                  <a:lnTo>
                    <a:pt x="77" y="2301"/>
                  </a:lnTo>
                  <a:lnTo>
                    <a:pt x="26" y="2582"/>
                  </a:lnTo>
                  <a:lnTo>
                    <a:pt x="0" y="2864"/>
                  </a:lnTo>
                  <a:lnTo>
                    <a:pt x="0" y="3503"/>
                  </a:lnTo>
                  <a:lnTo>
                    <a:pt x="102" y="3503"/>
                  </a:lnTo>
                  <a:lnTo>
                    <a:pt x="307" y="3477"/>
                  </a:lnTo>
                  <a:lnTo>
                    <a:pt x="639" y="3401"/>
                  </a:lnTo>
                  <a:lnTo>
                    <a:pt x="818" y="3324"/>
                  </a:lnTo>
                  <a:lnTo>
                    <a:pt x="997" y="3247"/>
                  </a:lnTo>
                  <a:lnTo>
                    <a:pt x="1176" y="3119"/>
                  </a:lnTo>
                  <a:lnTo>
                    <a:pt x="1355" y="2991"/>
                  </a:lnTo>
                  <a:lnTo>
                    <a:pt x="1534" y="2813"/>
                  </a:lnTo>
                  <a:lnTo>
                    <a:pt x="1687" y="2634"/>
                  </a:lnTo>
                  <a:lnTo>
                    <a:pt x="1790" y="2378"/>
                  </a:lnTo>
                  <a:lnTo>
                    <a:pt x="1892" y="2097"/>
                  </a:lnTo>
                  <a:lnTo>
                    <a:pt x="1943" y="1790"/>
                  </a:lnTo>
                  <a:lnTo>
                    <a:pt x="1969" y="1432"/>
                  </a:lnTo>
                  <a:lnTo>
                    <a:pt x="1994" y="1662"/>
                  </a:lnTo>
                  <a:lnTo>
                    <a:pt x="2071" y="1892"/>
                  </a:lnTo>
                  <a:lnTo>
                    <a:pt x="2173" y="2097"/>
                  </a:lnTo>
                  <a:lnTo>
                    <a:pt x="2301" y="2301"/>
                  </a:lnTo>
                  <a:lnTo>
                    <a:pt x="2480" y="2480"/>
                  </a:lnTo>
                  <a:lnTo>
                    <a:pt x="2659" y="2659"/>
                  </a:lnTo>
                  <a:lnTo>
                    <a:pt x="2889" y="2813"/>
                  </a:lnTo>
                  <a:lnTo>
                    <a:pt x="3119" y="2940"/>
                  </a:lnTo>
                  <a:lnTo>
                    <a:pt x="3375" y="3068"/>
                  </a:lnTo>
                  <a:lnTo>
                    <a:pt x="3630" y="3196"/>
                  </a:lnTo>
                  <a:lnTo>
                    <a:pt x="3911" y="3273"/>
                  </a:lnTo>
                  <a:lnTo>
                    <a:pt x="4193" y="3349"/>
                  </a:lnTo>
                  <a:lnTo>
                    <a:pt x="4448" y="3426"/>
                  </a:lnTo>
                  <a:lnTo>
                    <a:pt x="4729" y="3452"/>
                  </a:lnTo>
                  <a:lnTo>
                    <a:pt x="4985" y="3477"/>
                  </a:lnTo>
                  <a:lnTo>
                    <a:pt x="5241" y="3503"/>
                  </a:lnTo>
                  <a:lnTo>
                    <a:pt x="5726" y="3503"/>
                  </a:lnTo>
                  <a:lnTo>
                    <a:pt x="5726" y="2864"/>
                  </a:lnTo>
                  <a:lnTo>
                    <a:pt x="5726" y="2582"/>
                  </a:lnTo>
                  <a:lnTo>
                    <a:pt x="5675" y="2301"/>
                  </a:lnTo>
                  <a:lnTo>
                    <a:pt x="5599" y="2020"/>
                  </a:lnTo>
                  <a:lnTo>
                    <a:pt x="5496" y="1764"/>
                  </a:lnTo>
                  <a:lnTo>
                    <a:pt x="5394" y="1509"/>
                  </a:lnTo>
                  <a:lnTo>
                    <a:pt x="5241" y="1279"/>
                  </a:lnTo>
                  <a:lnTo>
                    <a:pt x="5087" y="1049"/>
                  </a:lnTo>
                  <a:lnTo>
                    <a:pt x="4883" y="844"/>
                  </a:lnTo>
                  <a:lnTo>
                    <a:pt x="4704" y="665"/>
                  </a:lnTo>
                  <a:lnTo>
                    <a:pt x="4474" y="512"/>
                  </a:lnTo>
                  <a:lnTo>
                    <a:pt x="4244" y="358"/>
                  </a:lnTo>
                  <a:lnTo>
                    <a:pt x="3988" y="231"/>
                  </a:lnTo>
                  <a:lnTo>
                    <a:pt x="3733" y="154"/>
                  </a:lnTo>
                  <a:lnTo>
                    <a:pt x="3451" y="77"/>
                  </a:lnTo>
                  <a:lnTo>
                    <a:pt x="3170" y="26"/>
                  </a:lnTo>
                  <a:lnTo>
                    <a:pt x="28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908;p48">
              <a:extLst>
                <a:ext uri="{FF2B5EF4-FFF2-40B4-BE49-F238E27FC236}">
                  <a16:creationId xmlns:a16="http://schemas.microsoft.com/office/drawing/2014/main" xmlns="" id="{D5D7489B-6BF9-4617-8B3A-FA1414959B17}"/>
                </a:ext>
              </a:extLst>
            </p:cNvPr>
            <p:cNvSpPr/>
            <p:nvPr/>
          </p:nvSpPr>
          <p:spPr>
            <a:xfrm>
              <a:off x="1833475" y="2723600"/>
              <a:ext cx="28150" cy="17925"/>
            </a:xfrm>
            <a:custGeom>
              <a:avLst/>
              <a:gdLst/>
              <a:ahLst/>
              <a:cxnLst/>
              <a:rect l="l" t="t" r="r" b="b"/>
              <a:pathLst>
                <a:path w="1126" h="717" extrusionOk="0">
                  <a:moveTo>
                    <a:pt x="308" y="1"/>
                  </a:moveTo>
                  <a:lnTo>
                    <a:pt x="180" y="26"/>
                  </a:lnTo>
                  <a:lnTo>
                    <a:pt x="103" y="103"/>
                  </a:lnTo>
                  <a:lnTo>
                    <a:pt x="27" y="205"/>
                  </a:lnTo>
                  <a:lnTo>
                    <a:pt x="1" y="308"/>
                  </a:lnTo>
                  <a:lnTo>
                    <a:pt x="27" y="435"/>
                  </a:lnTo>
                  <a:lnTo>
                    <a:pt x="103" y="538"/>
                  </a:lnTo>
                  <a:lnTo>
                    <a:pt x="205" y="614"/>
                  </a:lnTo>
                  <a:lnTo>
                    <a:pt x="308" y="665"/>
                  </a:lnTo>
                  <a:lnTo>
                    <a:pt x="436" y="717"/>
                  </a:lnTo>
                  <a:lnTo>
                    <a:pt x="691" y="717"/>
                  </a:lnTo>
                  <a:lnTo>
                    <a:pt x="819" y="665"/>
                  </a:lnTo>
                  <a:lnTo>
                    <a:pt x="947" y="614"/>
                  </a:lnTo>
                  <a:lnTo>
                    <a:pt x="1049" y="538"/>
                  </a:lnTo>
                  <a:lnTo>
                    <a:pt x="1126" y="435"/>
                  </a:lnTo>
                  <a:lnTo>
                    <a:pt x="1126" y="308"/>
                  </a:lnTo>
                  <a:lnTo>
                    <a:pt x="1126" y="205"/>
                  </a:lnTo>
                  <a:lnTo>
                    <a:pt x="1049" y="103"/>
                  </a:lnTo>
                  <a:lnTo>
                    <a:pt x="947" y="26"/>
                  </a:lnTo>
                  <a:lnTo>
                    <a:pt x="845" y="1"/>
                  </a:lnTo>
                  <a:lnTo>
                    <a:pt x="717" y="26"/>
                  </a:lnTo>
                  <a:lnTo>
                    <a:pt x="614" y="103"/>
                  </a:lnTo>
                  <a:lnTo>
                    <a:pt x="563" y="129"/>
                  </a:lnTo>
                  <a:lnTo>
                    <a:pt x="512" y="103"/>
                  </a:lnTo>
                  <a:lnTo>
                    <a:pt x="410" y="26"/>
                  </a:lnTo>
                  <a:lnTo>
                    <a:pt x="3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909;p48">
              <a:extLst>
                <a:ext uri="{FF2B5EF4-FFF2-40B4-BE49-F238E27FC236}">
                  <a16:creationId xmlns:a16="http://schemas.microsoft.com/office/drawing/2014/main" xmlns="" id="{BD37F301-B27B-4837-A2ED-0BE1644BE7FC}"/>
                </a:ext>
              </a:extLst>
            </p:cNvPr>
            <p:cNvSpPr/>
            <p:nvPr/>
          </p:nvSpPr>
          <p:spPr>
            <a:xfrm>
              <a:off x="1864150" y="2685900"/>
              <a:ext cx="28800" cy="17925"/>
            </a:xfrm>
            <a:custGeom>
              <a:avLst/>
              <a:gdLst/>
              <a:ahLst/>
              <a:cxnLst/>
              <a:rect l="l" t="t" r="r" b="b"/>
              <a:pathLst>
                <a:path w="1152" h="717" extrusionOk="0">
                  <a:moveTo>
                    <a:pt x="308" y="1"/>
                  </a:moveTo>
                  <a:lnTo>
                    <a:pt x="206" y="26"/>
                  </a:lnTo>
                  <a:lnTo>
                    <a:pt x="103" y="103"/>
                  </a:lnTo>
                  <a:lnTo>
                    <a:pt x="27" y="205"/>
                  </a:lnTo>
                  <a:lnTo>
                    <a:pt x="1" y="307"/>
                  </a:lnTo>
                  <a:lnTo>
                    <a:pt x="27" y="435"/>
                  </a:lnTo>
                  <a:lnTo>
                    <a:pt x="103" y="537"/>
                  </a:lnTo>
                  <a:lnTo>
                    <a:pt x="206" y="614"/>
                  </a:lnTo>
                  <a:lnTo>
                    <a:pt x="308" y="665"/>
                  </a:lnTo>
                  <a:lnTo>
                    <a:pt x="436" y="716"/>
                  </a:lnTo>
                  <a:lnTo>
                    <a:pt x="691" y="716"/>
                  </a:lnTo>
                  <a:lnTo>
                    <a:pt x="819" y="665"/>
                  </a:lnTo>
                  <a:lnTo>
                    <a:pt x="947" y="614"/>
                  </a:lnTo>
                  <a:lnTo>
                    <a:pt x="1049" y="537"/>
                  </a:lnTo>
                  <a:lnTo>
                    <a:pt x="1126" y="435"/>
                  </a:lnTo>
                  <a:lnTo>
                    <a:pt x="1151" y="307"/>
                  </a:lnTo>
                  <a:lnTo>
                    <a:pt x="1126" y="205"/>
                  </a:lnTo>
                  <a:lnTo>
                    <a:pt x="1049" y="103"/>
                  </a:lnTo>
                  <a:lnTo>
                    <a:pt x="947" y="26"/>
                  </a:lnTo>
                  <a:lnTo>
                    <a:pt x="845" y="1"/>
                  </a:lnTo>
                  <a:lnTo>
                    <a:pt x="717" y="26"/>
                  </a:lnTo>
                  <a:lnTo>
                    <a:pt x="615" y="103"/>
                  </a:lnTo>
                  <a:lnTo>
                    <a:pt x="563" y="128"/>
                  </a:lnTo>
                  <a:lnTo>
                    <a:pt x="512" y="103"/>
                  </a:lnTo>
                  <a:lnTo>
                    <a:pt x="410" y="26"/>
                  </a:lnTo>
                  <a:lnTo>
                    <a:pt x="3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910;p48">
              <a:extLst>
                <a:ext uri="{FF2B5EF4-FFF2-40B4-BE49-F238E27FC236}">
                  <a16:creationId xmlns:a16="http://schemas.microsoft.com/office/drawing/2014/main" xmlns="" id="{95C01CAC-94E9-431D-B06B-0320B934ADDA}"/>
                </a:ext>
              </a:extLst>
            </p:cNvPr>
            <p:cNvSpPr/>
            <p:nvPr/>
          </p:nvSpPr>
          <p:spPr>
            <a:xfrm>
              <a:off x="1802800" y="2685900"/>
              <a:ext cx="28150" cy="17925"/>
            </a:xfrm>
            <a:custGeom>
              <a:avLst/>
              <a:gdLst/>
              <a:ahLst/>
              <a:cxnLst/>
              <a:rect l="l" t="t" r="r" b="b"/>
              <a:pathLst>
                <a:path w="1126" h="717" extrusionOk="0">
                  <a:moveTo>
                    <a:pt x="308" y="1"/>
                  </a:moveTo>
                  <a:lnTo>
                    <a:pt x="180" y="26"/>
                  </a:lnTo>
                  <a:lnTo>
                    <a:pt x="78" y="103"/>
                  </a:lnTo>
                  <a:lnTo>
                    <a:pt x="26" y="205"/>
                  </a:lnTo>
                  <a:lnTo>
                    <a:pt x="1" y="307"/>
                  </a:lnTo>
                  <a:lnTo>
                    <a:pt x="26" y="435"/>
                  </a:lnTo>
                  <a:lnTo>
                    <a:pt x="78" y="537"/>
                  </a:lnTo>
                  <a:lnTo>
                    <a:pt x="205" y="614"/>
                  </a:lnTo>
                  <a:lnTo>
                    <a:pt x="308" y="665"/>
                  </a:lnTo>
                  <a:lnTo>
                    <a:pt x="435" y="716"/>
                  </a:lnTo>
                  <a:lnTo>
                    <a:pt x="691" y="716"/>
                  </a:lnTo>
                  <a:lnTo>
                    <a:pt x="819" y="665"/>
                  </a:lnTo>
                  <a:lnTo>
                    <a:pt x="947" y="614"/>
                  </a:lnTo>
                  <a:lnTo>
                    <a:pt x="1049" y="537"/>
                  </a:lnTo>
                  <a:lnTo>
                    <a:pt x="1100" y="435"/>
                  </a:lnTo>
                  <a:lnTo>
                    <a:pt x="1126" y="307"/>
                  </a:lnTo>
                  <a:lnTo>
                    <a:pt x="1100" y="205"/>
                  </a:lnTo>
                  <a:lnTo>
                    <a:pt x="1049" y="103"/>
                  </a:lnTo>
                  <a:lnTo>
                    <a:pt x="947" y="26"/>
                  </a:lnTo>
                  <a:lnTo>
                    <a:pt x="819" y="1"/>
                  </a:lnTo>
                  <a:lnTo>
                    <a:pt x="717" y="26"/>
                  </a:lnTo>
                  <a:lnTo>
                    <a:pt x="614" y="103"/>
                  </a:lnTo>
                  <a:lnTo>
                    <a:pt x="563" y="128"/>
                  </a:lnTo>
                  <a:lnTo>
                    <a:pt x="512" y="103"/>
                  </a:lnTo>
                  <a:lnTo>
                    <a:pt x="410" y="26"/>
                  </a:lnTo>
                  <a:lnTo>
                    <a:pt x="3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911;p48">
              <a:extLst>
                <a:ext uri="{FF2B5EF4-FFF2-40B4-BE49-F238E27FC236}">
                  <a16:creationId xmlns:a16="http://schemas.microsoft.com/office/drawing/2014/main" xmlns="" id="{607B51E1-338E-4429-8FB2-B342A61595D4}"/>
                </a:ext>
              </a:extLst>
            </p:cNvPr>
            <p:cNvSpPr/>
            <p:nvPr/>
          </p:nvSpPr>
          <p:spPr>
            <a:xfrm>
              <a:off x="1738900" y="2833525"/>
              <a:ext cx="217325" cy="79275"/>
            </a:xfrm>
            <a:custGeom>
              <a:avLst/>
              <a:gdLst/>
              <a:ahLst/>
              <a:cxnLst/>
              <a:rect l="l" t="t" r="r" b="b"/>
              <a:pathLst>
                <a:path w="8693" h="3171" extrusionOk="0">
                  <a:moveTo>
                    <a:pt x="1" y="1"/>
                  </a:moveTo>
                  <a:lnTo>
                    <a:pt x="1" y="1458"/>
                  </a:lnTo>
                  <a:lnTo>
                    <a:pt x="1585" y="1458"/>
                  </a:lnTo>
                  <a:lnTo>
                    <a:pt x="1585" y="3171"/>
                  </a:lnTo>
                  <a:lnTo>
                    <a:pt x="7133" y="3171"/>
                  </a:lnTo>
                  <a:lnTo>
                    <a:pt x="7133" y="1458"/>
                  </a:lnTo>
                  <a:lnTo>
                    <a:pt x="8692" y="1458"/>
                  </a:lnTo>
                  <a:lnTo>
                    <a:pt x="86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912;p48">
              <a:extLst>
                <a:ext uri="{FF2B5EF4-FFF2-40B4-BE49-F238E27FC236}">
                  <a16:creationId xmlns:a16="http://schemas.microsoft.com/office/drawing/2014/main" xmlns="" id="{4E9B2AA6-022E-468E-9B05-4C720F4D04D3}"/>
                </a:ext>
              </a:extLst>
            </p:cNvPr>
            <p:cNvSpPr/>
            <p:nvPr/>
          </p:nvSpPr>
          <p:spPr>
            <a:xfrm>
              <a:off x="1963225" y="2540825"/>
              <a:ext cx="127850" cy="127200"/>
            </a:xfrm>
            <a:custGeom>
              <a:avLst/>
              <a:gdLst/>
              <a:ahLst/>
              <a:cxnLst/>
              <a:rect l="l" t="t" r="r" b="b"/>
              <a:pathLst>
                <a:path w="5114" h="5088" extrusionOk="0">
                  <a:moveTo>
                    <a:pt x="2148" y="1"/>
                  </a:moveTo>
                  <a:lnTo>
                    <a:pt x="2045" y="26"/>
                  </a:lnTo>
                  <a:lnTo>
                    <a:pt x="1943" y="103"/>
                  </a:lnTo>
                  <a:lnTo>
                    <a:pt x="1560" y="563"/>
                  </a:lnTo>
                  <a:lnTo>
                    <a:pt x="946" y="614"/>
                  </a:lnTo>
                  <a:lnTo>
                    <a:pt x="844" y="640"/>
                  </a:lnTo>
                  <a:lnTo>
                    <a:pt x="742" y="716"/>
                  </a:lnTo>
                  <a:lnTo>
                    <a:pt x="665" y="819"/>
                  </a:lnTo>
                  <a:lnTo>
                    <a:pt x="639" y="947"/>
                  </a:lnTo>
                  <a:lnTo>
                    <a:pt x="588" y="1534"/>
                  </a:lnTo>
                  <a:lnTo>
                    <a:pt x="128" y="1944"/>
                  </a:lnTo>
                  <a:lnTo>
                    <a:pt x="51" y="2020"/>
                  </a:lnTo>
                  <a:lnTo>
                    <a:pt x="0" y="2148"/>
                  </a:lnTo>
                  <a:lnTo>
                    <a:pt x="26" y="2250"/>
                  </a:lnTo>
                  <a:lnTo>
                    <a:pt x="51" y="2378"/>
                  </a:lnTo>
                  <a:lnTo>
                    <a:pt x="358" y="2889"/>
                  </a:lnTo>
                  <a:lnTo>
                    <a:pt x="230" y="3477"/>
                  </a:lnTo>
                  <a:lnTo>
                    <a:pt x="230" y="3605"/>
                  </a:lnTo>
                  <a:lnTo>
                    <a:pt x="256" y="3707"/>
                  </a:lnTo>
                  <a:lnTo>
                    <a:pt x="333" y="3810"/>
                  </a:lnTo>
                  <a:lnTo>
                    <a:pt x="435" y="3886"/>
                  </a:lnTo>
                  <a:lnTo>
                    <a:pt x="997" y="4116"/>
                  </a:lnTo>
                  <a:lnTo>
                    <a:pt x="1227" y="4679"/>
                  </a:lnTo>
                  <a:lnTo>
                    <a:pt x="1304" y="4781"/>
                  </a:lnTo>
                  <a:lnTo>
                    <a:pt x="1381" y="4832"/>
                  </a:lnTo>
                  <a:lnTo>
                    <a:pt x="1509" y="4883"/>
                  </a:lnTo>
                  <a:lnTo>
                    <a:pt x="1636" y="4883"/>
                  </a:lnTo>
                  <a:lnTo>
                    <a:pt x="2224" y="4730"/>
                  </a:lnTo>
                  <a:lnTo>
                    <a:pt x="2736" y="5037"/>
                  </a:lnTo>
                  <a:lnTo>
                    <a:pt x="2838" y="5088"/>
                  </a:lnTo>
                  <a:lnTo>
                    <a:pt x="2966" y="5088"/>
                  </a:lnTo>
                  <a:lnTo>
                    <a:pt x="3068" y="5062"/>
                  </a:lnTo>
                  <a:lnTo>
                    <a:pt x="3170" y="4986"/>
                  </a:lnTo>
                  <a:lnTo>
                    <a:pt x="3579" y="4525"/>
                  </a:lnTo>
                  <a:lnTo>
                    <a:pt x="4167" y="4474"/>
                  </a:lnTo>
                  <a:lnTo>
                    <a:pt x="4295" y="4449"/>
                  </a:lnTo>
                  <a:lnTo>
                    <a:pt x="4397" y="4372"/>
                  </a:lnTo>
                  <a:lnTo>
                    <a:pt x="4448" y="4270"/>
                  </a:lnTo>
                  <a:lnTo>
                    <a:pt x="4500" y="4142"/>
                  </a:lnTo>
                  <a:lnTo>
                    <a:pt x="4551" y="3554"/>
                  </a:lnTo>
                  <a:lnTo>
                    <a:pt x="4985" y="3145"/>
                  </a:lnTo>
                  <a:lnTo>
                    <a:pt x="5062" y="3068"/>
                  </a:lnTo>
                  <a:lnTo>
                    <a:pt x="5113" y="2940"/>
                  </a:lnTo>
                  <a:lnTo>
                    <a:pt x="5113" y="2838"/>
                  </a:lnTo>
                  <a:lnTo>
                    <a:pt x="5062" y="2710"/>
                  </a:lnTo>
                  <a:lnTo>
                    <a:pt x="4755" y="2199"/>
                  </a:lnTo>
                  <a:lnTo>
                    <a:pt x="4883" y="1611"/>
                  </a:lnTo>
                  <a:lnTo>
                    <a:pt x="4909" y="1483"/>
                  </a:lnTo>
                  <a:lnTo>
                    <a:pt x="4857" y="1381"/>
                  </a:lnTo>
                  <a:lnTo>
                    <a:pt x="4781" y="1279"/>
                  </a:lnTo>
                  <a:lnTo>
                    <a:pt x="4678" y="1202"/>
                  </a:lnTo>
                  <a:lnTo>
                    <a:pt x="4142" y="972"/>
                  </a:lnTo>
                  <a:lnTo>
                    <a:pt x="3886" y="410"/>
                  </a:lnTo>
                  <a:lnTo>
                    <a:pt x="3835" y="307"/>
                  </a:lnTo>
                  <a:lnTo>
                    <a:pt x="3733" y="256"/>
                  </a:lnTo>
                  <a:lnTo>
                    <a:pt x="3630" y="205"/>
                  </a:lnTo>
                  <a:lnTo>
                    <a:pt x="3503" y="205"/>
                  </a:lnTo>
                  <a:lnTo>
                    <a:pt x="2915" y="359"/>
                  </a:lnTo>
                  <a:lnTo>
                    <a:pt x="2403" y="52"/>
                  </a:lnTo>
                  <a:lnTo>
                    <a:pt x="2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2516;p51">
            <a:extLst>
              <a:ext uri="{FF2B5EF4-FFF2-40B4-BE49-F238E27FC236}">
                <a16:creationId xmlns:a16="http://schemas.microsoft.com/office/drawing/2014/main" xmlns="" id="{0D6DA778-B3C5-4278-B029-C0DE7DF4FD2F}"/>
              </a:ext>
            </a:extLst>
          </p:cNvPr>
          <p:cNvGrpSpPr/>
          <p:nvPr/>
        </p:nvGrpSpPr>
        <p:grpSpPr>
          <a:xfrm>
            <a:off x="6976971" y="1523339"/>
            <a:ext cx="588062" cy="547899"/>
            <a:chOff x="1000125" y="3270025"/>
            <a:chExt cx="371975" cy="318925"/>
          </a:xfrm>
        </p:grpSpPr>
        <p:sp>
          <p:nvSpPr>
            <p:cNvPr id="61" name="Google Shape;2517;p51">
              <a:extLst>
                <a:ext uri="{FF2B5EF4-FFF2-40B4-BE49-F238E27FC236}">
                  <a16:creationId xmlns:a16="http://schemas.microsoft.com/office/drawing/2014/main" xmlns="" id="{F66378E5-72EE-4C7F-875A-D1A5098C8380}"/>
                </a:ext>
              </a:extLst>
            </p:cNvPr>
            <p:cNvSpPr/>
            <p:nvPr/>
          </p:nvSpPr>
          <p:spPr>
            <a:xfrm>
              <a:off x="1062100" y="3470075"/>
              <a:ext cx="310000" cy="97800"/>
            </a:xfrm>
            <a:custGeom>
              <a:avLst/>
              <a:gdLst/>
              <a:ahLst/>
              <a:cxnLst/>
              <a:rect l="l" t="t" r="r" b="b"/>
              <a:pathLst>
                <a:path w="12400" h="3912" extrusionOk="0">
                  <a:moveTo>
                    <a:pt x="11351" y="0"/>
                  </a:moveTo>
                  <a:lnTo>
                    <a:pt x="9561" y="486"/>
                  </a:lnTo>
                  <a:lnTo>
                    <a:pt x="8386" y="818"/>
                  </a:lnTo>
                  <a:lnTo>
                    <a:pt x="7567" y="997"/>
                  </a:lnTo>
                  <a:lnTo>
                    <a:pt x="1" y="1406"/>
                  </a:lnTo>
                  <a:lnTo>
                    <a:pt x="307" y="3732"/>
                  </a:lnTo>
                  <a:lnTo>
                    <a:pt x="1253" y="3144"/>
                  </a:lnTo>
                  <a:lnTo>
                    <a:pt x="1432" y="3093"/>
                  </a:lnTo>
                  <a:lnTo>
                    <a:pt x="1586" y="3042"/>
                  </a:lnTo>
                  <a:lnTo>
                    <a:pt x="1765" y="3042"/>
                  </a:lnTo>
                  <a:lnTo>
                    <a:pt x="1944" y="3068"/>
                  </a:lnTo>
                  <a:lnTo>
                    <a:pt x="5650" y="3835"/>
                  </a:lnTo>
                  <a:lnTo>
                    <a:pt x="5880" y="3886"/>
                  </a:lnTo>
                  <a:lnTo>
                    <a:pt x="6136" y="3911"/>
                  </a:lnTo>
                  <a:lnTo>
                    <a:pt x="6392" y="3886"/>
                  </a:lnTo>
                  <a:lnTo>
                    <a:pt x="6622" y="3809"/>
                  </a:lnTo>
                  <a:lnTo>
                    <a:pt x="11760" y="1917"/>
                  </a:lnTo>
                  <a:lnTo>
                    <a:pt x="11913" y="1841"/>
                  </a:lnTo>
                  <a:lnTo>
                    <a:pt x="12041" y="1764"/>
                  </a:lnTo>
                  <a:lnTo>
                    <a:pt x="12169" y="1636"/>
                  </a:lnTo>
                  <a:lnTo>
                    <a:pt x="12246" y="1508"/>
                  </a:lnTo>
                  <a:lnTo>
                    <a:pt x="12322" y="1355"/>
                  </a:lnTo>
                  <a:lnTo>
                    <a:pt x="12373" y="1202"/>
                  </a:lnTo>
                  <a:lnTo>
                    <a:pt x="12399" y="1023"/>
                  </a:lnTo>
                  <a:lnTo>
                    <a:pt x="12399" y="844"/>
                  </a:lnTo>
                  <a:lnTo>
                    <a:pt x="12373" y="639"/>
                  </a:lnTo>
                  <a:lnTo>
                    <a:pt x="12297" y="460"/>
                  </a:lnTo>
                  <a:lnTo>
                    <a:pt x="12195" y="307"/>
                  </a:lnTo>
                  <a:lnTo>
                    <a:pt x="12041" y="179"/>
                  </a:lnTo>
                  <a:lnTo>
                    <a:pt x="11888" y="77"/>
                  </a:lnTo>
                  <a:lnTo>
                    <a:pt x="11734" y="0"/>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518;p51">
              <a:extLst>
                <a:ext uri="{FF2B5EF4-FFF2-40B4-BE49-F238E27FC236}">
                  <a16:creationId xmlns:a16="http://schemas.microsoft.com/office/drawing/2014/main" xmlns="" id="{22C263E0-A8E4-4D14-87F9-AA090314CA8D}"/>
                </a:ext>
              </a:extLst>
            </p:cNvPr>
            <p:cNvSpPr/>
            <p:nvPr/>
          </p:nvSpPr>
          <p:spPr>
            <a:xfrm>
              <a:off x="1062100" y="3470075"/>
              <a:ext cx="310000" cy="97800"/>
            </a:xfrm>
            <a:custGeom>
              <a:avLst/>
              <a:gdLst/>
              <a:ahLst/>
              <a:cxnLst/>
              <a:rect l="l" t="t" r="r" b="b"/>
              <a:pathLst>
                <a:path w="12400" h="3912" fill="none" extrusionOk="0">
                  <a:moveTo>
                    <a:pt x="1" y="1406"/>
                  </a:moveTo>
                  <a:lnTo>
                    <a:pt x="307" y="3732"/>
                  </a:lnTo>
                  <a:lnTo>
                    <a:pt x="1253" y="3144"/>
                  </a:lnTo>
                  <a:lnTo>
                    <a:pt x="1253" y="3144"/>
                  </a:lnTo>
                  <a:lnTo>
                    <a:pt x="1432" y="3093"/>
                  </a:lnTo>
                  <a:lnTo>
                    <a:pt x="1586" y="3042"/>
                  </a:lnTo>
                  <a:lnTo>
                    <a:pt x="1765" y="3042"/>
                  </a:lnTo>
                  <a:lnTo>
                    <a:pt x="1944" y="3068"/>
                  </a:lnTo>
                  <a:lnTo>
                    <a:pt x="5650" y="3835"/>
                  </a:lnTo>
                  <a:lnTo>
                    <a:pt x="5650" y="3835"/>
                  </a:lnTo>
                  <a:lnTo>
                    <a:pt x="5880" y="3886"/>
                  </a:lnTo>
                  <a:lnTo>
                    <a:pt x="6136" y="3911"/>
                  </a:lnTo>
                  <a:lnTo>
                    <a:pt x="6392" y="3886"/>
                  </a:lnTo>
                  <a:lnTo>
                    <a:pt x="6622" y="3809"/>
                  </a:lnTo>
                  <a:lnTo>
                    <a:pt x="11760" y="1917"/>
                  </a:lnTo>
                  <a:lnTo>
                    <a:pt x="11760" y="1917"/>
                  </a:lnTo>
                  <a:lnTo>
                    <a:pt x="11913" y="1841"/>
                  </a:lnTo>
                  <a:lnTo>
                    <a:pt x="12041" y="1764"/>
                  </a:lnTo>
                  <a:lnTo>
                    <a:pt x="12169" y="1636"/>
                  </a:lnTo>
                  <a:lnTo>
                    <a:pt x="12246" y="1508"/>
                  </a:lnTo>
                  <a:lnTo>
                    <a:pt x="12322" y="1355"/>
                  </a:lnTo>
                  <a:lnTo>
                    <a:pt x="12373" y="1202"/>
                  </a:lnTo>
                  <a:lnTo>
                    <a:pt x="12399" y="1023"/>
                  </a:lnTo>
                  <a:lnTo>
                    <a:pt x="12399" y="844"/>
                  </a:lnTo>
                  <a:lnTo>
                    <a:pt x="12399" y="844"/>
                  </a:lnTo>
                  <a:lnTo>
                    <a:pt x="12373" y="639"/>
                  </a:lnTo>
                  <a:lnTo>
                    <a:pt x="12297" y="460"/>
                  </a:lnTo>
                  <a:lnTo>
                    <a:pt x="12195" y="307"/>
                  </a:lnTo>
                  <a:lnTo>
                    <a:pt x="12041" y="179"/>
                  </a:lnTo>
                  <a:lnTo>
                    <a:pt x="11888" y="77"/>
                  </a:lnTo>
                  <a:lnTo>
                    <a:pt x="11734" y="0"/>
                  </a:lnTo>
                  <a:lnTo>
                    <a:pt x="11530" y="0"/>
                  </a:lnTo>
                  <a:lnTo>
                    <a:pt x="11351" y="0"/>
                  </a:lnTo>
                  <a:lnTo>
                    <a:pt x="11351" y="0"/>
                  </a:lnTo>
                  <a:lnTo>
                    <a:pt x="9561" y="486"/>
                  </a:lnTo>
                  <a:lnTo>
                    <a:pt x="8386" y="818"/>
                  </a:lnTo>
                  <a:lnTo>
                    <a:pt x="7567" y="9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519;p51">
              <a:extLst>
                <a:ext uri="{FF2B5EF4-FFF2-40B4-BE49-F238E27FC236}">
                  <a16:creationId xmlns:a16="http://schemas.microsoft.com/office/drawing/2014/main" xmlns="" id="{81510CB2-3537-446B-8720-75C40E292297}"/>
                </a:ext>
              </a:extLst>
            </p:cNvPr>
            <p:cNvSpPr/>
            <p:nvPr/>
          </p:nvSpPr>
          <p:spPr>
            <a:xfrm>
              <a:off x="1061475" y="3458550"/>
              <a:ext cx="191100" cy="65850"/>
            </a:xfrm>
            <a:custGeom>
              <a:avLst/>
              <a:gdLst/>
              <a:ahLst/>
              <a:cxnLst/>
              <a:rect l="l" t="t" r="r" b="b"/>
              <a:pathLst>
                <a:path w="7644" h="2634" extrusionOk="0">
                  <a:moveTo>
                    <a:pt x="1815" y="1"/>
                  </a:moveTo>
                  <a:lnTo>
                    <a:pt x="1534" y="26"/>
                  </a:lnTo>
                  <a:lnTo>
                    <a:pt x="1278" y="103"/>
                  </a:lnTo>
                  <a:lnTo>
                    <a:pt x="1048" y="231"/>
                  </a:lnTo>
                  <a:lnTo>
                    <a:pt x="844" y="359"/>
                  </a:lnTo>
                  <a:lnTo>
                    <a:pt x="639" y="512"/>
                  </a:lnTo>
                  <a:lnTo>
                    <a:pt x="179" y="819"/>
                  </a:lnTo>
                  <a:lnTo>
                    <a:pt x="0" y="1995"/>
                  </a:lnTo>
                  <a:lnTo>
                    <a:pt x="4576" y="2327"/>
                  </a:lnTo>
                  <a:lnTo>
                    <a:pt x="6698" y="2634"/>
                  </a:lnTo>
                  <a:lnTo>
                    <a:pt x="6877" y="2634"/>
                  </a:lnTo>
                  <a:lnTo>
                    <a:pt x="7030" y="2608"/>
                  </a:lnTo>
                  <a:lnTo>
                    <a:pt x="7183" y="2557"/>
                  </a:lnTo>
                  <a:lnTo>
                    <a:pt x="7311" y="2455"/>
                  </a:lnTo>
                  <a:lnTo>
                    <a:pt x="7414" y="2353"/>
                  </a:lnTo>
                  <a:lnTo>
                    <a:pt x="7516" y="2199"/>
                  </a:lnTo>
                  <a:lnTo>
                    <a:pt x="7592" y="2046"/>
                  </a:lnTo>
                  <a:lnTo>
                    <a:pt x="7618" y="1893"/>
                  </a:lnTo>
                  <a:lnTo>
                    <a:pt x="7644" y="1714"/>
                  </a:lnTo>
                  <a:lnTo>
                    <a:pt x="7618" y="1535"/>
                  </a:lnTo>
                  <a:lnTo>
                    <a:pt x="7567" y="1381"/>
                  </a:lnTo>
                  <a:lnTo>
                    <a:pt x="7490" y="1254"/>
                  </a:lnTo>
                  <a:lnTo>
                    <a:pt x="7388" y="1126"/>
                  </a:lnTo>
                  <a:lnTo>
                    <a:pt x="7260" y="1023"/>
                  </a:lnTo>
                  <a:lnTo>
                    <a:pt x="7132" y="972"/>
                  </a:lnTo>
                  <a:lnTo>
                    <a:pt x="6979" y="921"/>
                  </a:lnTo>
                  <a:lnTo>
                    <a:pt x="4959" y="640"/>
                  </a:lnTo>
                  <a:lnTo>
                    <a:pt x="3809" y="461"/>
                  </a:lnTo>
                  <a:lnTo>
                    <a:pt x="3144" y="359"/>
                  </a:lnTo>
                  <a:lnTo>
                    <a:pt x="2787" y="231"/>
                  </a:lnTo>
                  <a:lnTo>
                    <a:pt x="2429" y="103"/>
                  </a:lnTo>
                  <a:lnTo>
                    <a:pt x="2250" y="52"/>
                  </a:lnTo>
                  <a:lnTo>
                    <a:pt x="2071" y="1"/>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520;p51">
              <a:extLst>
                <a:ext uri="{FF2B5EF4-FFF2-40B4-BE49-F238E27FC236}">
                  <a16:creationId xmlns:a16="http://schemas.microsoft.com/office/drawing/2014/main" xmlns="" id="{87885B65-79E4-4973-9CF7-E7D07F14E822}"/>
                </a:ext>
              </a:extLst>
            </p:cNvPr>
            <p:cNvSpPr/>
            <p:nvPr/>
          </p:nvSpPr>
          <p:spPr>
            <a:xfrm>
              <a:off x="1061475" y="3458550"/>
              <a:ext cx="191100" cy="65850"/>
            </a:xfrm>
            <a:custGeom>
              <a:avLst/>
              <a:gdLst/>
              <a:ahLst/>
              <a:cxnLst/>
              <a:rect l="l" t="t" r="r" b="b"/>
              <a:pathLst>
                <a:path w="7644" h="2634" fill="none" extrusionOk="0">
                  <a:moveTo>
                    <a:pt x="4576" y="2327"/>
                  </a:moveTo>
                  <a:lnTo>
                    <a:pt x="4576" y="2327"/>
                  </a:lnTo>
                  <a:lnTo>
                    <a:pt x="6698" y="2634"/>
                  </a:lnTo>
                  <a:lnTo>
                    <a:pt x="6698" y="2634"/>
                  </a:lnTo>
                  <a:lnTo>
                    <a:pt x="6877" y="2634"/>
                  </a:lnTo>
                  <a:lnTo>
                    <a:pt x="7030" y="2608"/>
                  </a:lnTo>
                  <a:lnTo>
                    <a:pt x="7183" y="2557"/>
                  </a:lnTo>
                  <a:lnTo>
                    <a:pt x="7311" y="2455"/>
                  </a:lnTo>
                  <a:lnTo>
                    <a:pt x="7414" y="2353"/>
                  </a:lnTo>
                  <a:lnTo>
                    <a:pt x="7516" y="2199"/>
                  </a:lnTo>
                  <a:lnTo>
                    <a:pt x="7592" y="2046"/>
                  </a:lnTo>
                  <a:lnTo>
                    <a:pt x="7618" y="1893"/>
                  </a:lnTo>
                  <a:lnTo>
                    <a:pt x="7618" y="1893"/>
                  </a:lnTo>
                  <a:lnTo>
                    <a:pt x="7644" y="1714"/>
                  </a:lnTo>
                  <a:lnTo>
                    <a:pt x="7618" y="1535"/>
                  </a:lnTo>
                  <a:lnTo>
                    <a:pt x="7567" y="1381"/>
                  </a:lnTo>
                  <a:lnTo>
                    <a:pt x="7490" y="1254"/>
                  </a:lnTo>
                  <a:lnTo>
                    <a:pt x="7388" y="1126"/>
                  </a:lnTo>
                  <a:lnTo>
                    <a:pt x="7260" y="1023"/>
                  </a:lnTo>
                  <a:lnTo>
                    <a:pt x="7132" y="972"/>
                  </a:lnTo>
                  <a:lnTo>
                    <a:pt x="6979" y="921"/>
                  </a:lnTo>
                  <a:lnTo>
                    <a:pt x="6979" y="921"/>
                  </a:lnTo>
                  <a:lnTo>
                    <a:pt x="4959" y="640"/>
                  </a:lnTo>
                  <a:lnTo>
                    <a:pt x="3809" y="461"/>
                  </a:lnTo>
                  <a:lnTo>
                    <a:pt x="3144" y="359"/>
                  </a:lnTo>
                  <a:lnTo>
                    <a:pt x="3144" y="359"/>
                  </a:lnTo>
                  <a:lnTo>
                    <a:pt x="2787" y="231"/>
                  </a:lnTo>
                  <a:lnTo>
                    <a:pt x="2429" y="103"/>
                  </a:lnTo>
                  <a:lnTo>
                    <a:pt x="2429" y="103"/>
                  </a:lnTo>
                  <a:lnTo>
                    <a:pt x="2250" y="52"/>
                  </a:lnTo>
                  <a:lnTo>
                    <a:pt x="2071" y="1"/>
                  </a:lnTo>
                  <a:lnTo>
                    <a:pt x="2071" y="1"/>
                  </a:lnTo>
                  <a:lnTo>
                    <a:pt x="1815" y="1"/>
                  </a:lnTo>
                  <a:lnTo>
                    <a:pt x="1534" y="26"/>
                  </a:lnTo>
                  <a:lnTo>
                    <a:pt x="1278" y="103"/>
                  </a:lnTo>
                  <a:lnTo>
                    <a:pt x="1048" y="231"/>
                  </a:lnTo>
                  <a:lnTo>
                    <a:pt x="1048" y="231"/>
                  </a:lnTo>
                  <a:lnTo>
                    <a:pt x="844" y="359"/>
                  </a:lnTo>
                  <a:lnTo>
                    <a:pt x="639" y="512"/>
                  </a:lnTo>
                  <a:lnTo>
                    <a:pt x="639" y="512"/>
                  </a:lnTo>
                  <a:lnTo>
                    <a:pt x="179" y="819"/>
                  </a:lnTo>
                  <a:lnTo>
                    <a:pt x="0" y="19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521;p51">
              <a:extLst>
                <a:ext uri="{FF2B5EF4-FFF2-40B4-BE49-F238E27FC236}">
                  <a16:creationId xmlns:a16="http://schemas.microsoft.com/office/drawing/2014/main" xmlns="" id="{9A90310B-074A-494A-B8EF-63BE9C0DE26F}"/>
                </a:ext>
              </a:extLst>
            </p:cNvPr>
            <p:cNvSpPr/>
            <p:nvPr/>
          </p:nvSpPr>
          <p:spPr>
            <a:xfrm>
              <a:off x="1133050" y="3510325"/>
              <a:ext cx="650" cy="25"/>
            </a:xfrm>
            <a:custGeom>
              <a:avLst/>
              <a:gdLst/>
              <a:ahLst/>
              <a:cxnLst/>
              <a:rect l="l" t="t" r="r" b="b"/>
              <a:pathLst>
                <a:path w="26" h="1" extrusionOk="0">
                  <a:moveTo>
                    <a:pt x="26" y="1"/>
                  </a:moveTo>
                  <a:lnTo>
                    <a:pt x="26" y="1"/>
                  </a:lnTo>
                  <a:lnTo>
                    <a:pt x="0" y="1"/>
                  </a:lnTo>
                  <a:lnTo>
                    <a:pt x="26" y="1"/>
                  </a:lnTo>
                  <a:close/>
                </a:path>
              </a:pathLst>
            </a:custGeom>
            <a:solidFill>
              <a:srgbClr val="FCBC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522;p51">
              <a:extLst>
                <a:ext uri="{FF2B5EF4-FFF2-40B4-BE49-F238E27FC236}">
                  <a16:creationId xmlns:a16="http://schemas.microsoft.com/office/drawing/2014/main" xmlns="" id="{9155DE1D-6DEE-4D5B-A2C7-EBD4B22721C8}"/>
                </a:ext>
              </a:extLst>
            </p:cNvPr>
            <p:cNvSpPr/>
            <p:nvPr/>
          </p:nvSpPr>
          <p:spPr>
            <a:xfrm>
              <a:off x="1133050" y="3510325"/>
              <a:ext cx="650" cy="25"/>
            </a:xfrm>
            <a:custGeom>
              <a:avLst/>
              <a:gdLst/>
              <a:ahLst/>
              <a:cxnLst/>
              <a:rect l="l" t="t" r="r" b="b"/>
              <a:pathLst>
                <a:path w="26" h="1" fill="none" extrusionOk="0">
                  <a:moveTo>
                    <a:pt x="26" y="1"/>
                  </a:moveTo>
                  <a:lnTo>
                    <a:pt x="26" y="1"/>
                  </a:lnTo>
                  <a:lnTo>
                    <a:pt x="0" y="1"/>
                  </a:lnTo>
                  <a:lnTo>
                    <a:pt x="2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523;p51">
              <a:extLst>
                <a:ext uri="{FF2B5EF4-FFF2-40B4-BE49-F238E27FC236}">
                  <a16:creationId xmlns:a16="http://schemas.microsoft.com/office/drawing/2014/main" xmlns="" id="{20F47AC2-284C-4F07-A110-E5D29D3FE50F}"/>
                </a:ext>
              </a:extLst>
            </p:cNvPr>
            <p:cNvSpPr/>
            <p:nvPr/>
          </p:nvSpPr>
          <p:spPr>
            <a:xfrm>
              <a:off x="1000125" y="3480300"/>
              <a:ext cx="69675" cy="108650"/>
            </a:xfrm>
            <a:custGeom>
              <a:avLst/>
              <a:gdLst/>
              <a:ahLst/>
              <a:cxnLst/>
              <a:rect l="l" t="t" r="r" b="b"/>
              <a:pathLst>
                <a:path w="2787" h="4346" extrusionOk="0">
                  <a:moveTo>
                    <a:pt x="2633" y="0"/>
                  </a:moveTo>
                  <a:lnTo>
                    <a:pt x="0" y="1048"/>
                  </a:lnTo>
                  <a:lnTo>
                    <a:pt x="0" y="4346"/>
                  </a:lnTo>
                  <a:lnTo>
                    <a:pt x="2786" y="3323"/>
                  </a:lnTo>
                  <a:lnTo>
                    <a:pt x="26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524;p51">
              <a:extLst>
                <a:ext uri="{FF2B5EF4-FFF2-40B4-BE49-F238E27FC236}">
                  <a16:creationId xmlns:a16="http://schemas.microsoft.com/office/drawing/2014/main" xmlns="" id="{CAE7BBCF-F86C-4260-922A-DA77618CD3F5}"/>
                </a:ext>
              </a:extLst>
            </p:cNvPr>
            <p:cNvSpPr/>
            <p:nvPr/>
          </p:nvSpPr>
          <p:spPr>
            <a:xfrm>
              <a:off x="1143275" y="3270025"/>
              <a:ext cx="211550" cy="187925"/>
            </a:xfrm>
            <a:custGeom>
              <a:avLst/>
              <a:gdLst/>
              <a:ahLst/>
              <a:cxnLst/>
              <a:rect l="l" t="t" r="r" b="b"/>
              <a:pathLst>
                <a:path w="8462" h="7517" extrusionOk="0">
                  <a:moveTo>
                    <a:pt x="2301" y="1"/>
                  </a:moveTo>
                  <a:lnTo>
                    <a:pt x="2045" y="26"/>
                  </a:lnTo>
                  <a:lnTo>
                    <a:pt x="1815" y="52"/>
                  </a:lnTo>
                  <a:lnTo>
                    <a:pt x="1585" y="128"/>
                  </a:lnTo>
                  <a:lnTo>
                    <a:pt x="1355" y="205"/>
                  </a:lnTo>
                  <a:lnTo>
                    <a:pt x="1151" y="307"/>
                  </a:lnTo>
                  <a:lnTo>
                    <a:pt x="972" y="435"/>
                  </a:lnTo>
                  <a:lnTo>
                    <a:pt x="793" y="563"/>
                  </a:lnTo>
                  <a:lnTo>
                    <a:pt x="639" y="742"/>
                  </a:lnTo>
                  <a:lnTo>
                    <a:pt x="486" y="921"/>
                  </a:lnTo>
                  <a:lnTo>
                    <a:pt x="358" y="1100"/>
                  </a:lnTo>
                  <a:lnTo>
                    <a:pt x="256" y="1330"/>
                  </a:lnTo>
                  <a:lnTo>
                    <a:pt x="154" y="1560"/>
                  </a:lnTo>
                  <a:lnTo>
                    <a:pt x="77" y="1790"/>
                  </a:lnTo>
                  <a:lnTo>
                    <a:pt x="26" y="2046"/>
                  </a:lnTo>
                  <a:lnTo>
                    <a:pt x="0" y="2327"/>
                  </a:lnTo>
                  <a:lnTo>
                    <a:pt x="0" y="2608"/>
                  </a:lnTo>
                  <a:lnTo>
                    <a:pt x="0" y="2940"/>
                  </a:lnTo>
                  <a:lnTo>
                    <a:pt x="77" y="3247"/>
                  </a:lnTo>
                  <a:lnTo>
                    <a:pt x="154" y="3554"/>
                  </a:lnTo>
                  <a:lnTo>
                    <a:pt x="281" y="3835"/>
                  </a:lnTo>
                  <a:lnTo>
                    <a:pt x="435" y="4091"/>
                  </a:lnTo>
                  <a:lnTo>
                    <a:pt x="614" y="4346"/>
                  </a:lnTo>
                  <a:lnTo>
                    <a:pt x="818" y="4577"/>
                  </a:lnTo>
                  <a:lnTo>
                    <a:pt x="1048" y="4807"/>
                  </a:lnTo>
                  <a:lnTo>
                    <a:pt x="1585" y="5292"/>
                  </a:lnTo>
                  <a:lnTo>
                    <a:pt x="2173" y="5778"/>
                  </a:lnTo>
                  <a:lnTo>
                    <a:pt x="2838" y="6289"/>
                  </a:lnTo>
                  <a:lnTo>
                    <a:pt x="3528" y="6877"/>
                  </a:lnTo>
                  <a:lnTo>
                    <a:pt x="4218" y="7516"/>
                  </a:lnTo>
                  <a:lnTo>
                    <a:pt x="5292" y="6622"/>
                  </a:lnTo>
                  <a:lnTo>
                    <a:pt x="5931" y="6085"/>
                  </a:lnTo>
                  <a:lnTo>
                    <a:pt x="6519" y="5599"/>
                  </a:lnTo>
                  <a:lnTo>
                    <a:pt x="7056" y="5139"/>
                  </a:lnTo>
                  <a:lnTo>
                    <a:pt x="7516" y="4679"/>
                  </a:lnTo>
                  <a:lnTo>
                    <a:pt x="7720" y="4474"/>
                  </a:lnTo>
                  <a:lnTo>
                    <a:pt x="7925" y="4244"/>
                  </a:lnTo>
                  <a:lnTo>
                    <a:pt x="8078" y="3989"/>
                  </a:lnTo>
                  <a:lnTo>
                    <a:pt x="8206" y="3733"/>
                  </a:lnTo>
                  <a:lnTo>
                    <a:pt x="8308" y="3477"/>
                  </a:lnTo>
                  <a:lnTo>
                    <a:pt x="8385" y="3196"/>
                  </a:lnTo>
                  <a:lnTo>
                    <a:pt x="8436" y="2915"/>
                  </a:lnTo>
                  <a:lnTo>
                    <a:pt x="8462" y="2608"/>
                  </a:lnTo>
                  <a:lnTo>
                    <a:pt x="8436" y="2327"/>
                  </a:lnTo>
                  <a:lnTo>
                    <a:pt x="8411" y="2046"/>
                  </a:lnTo>
                  <a:lnTo>
                    <a:pt x="8360" y="1790"/>
                  </a:lnTo>
                  <a:lnTo>
                    <a:pt x="8283" y="1560"/>
                  </a:lnTo>
                  <a:lnTo>
                    <a:pt x="8181" y="1330"/>
                  </a:lnTo>
                  <a:lnTo>
                    <a:pt x="8078" y="1100"/>
                  </a:lnTo>
                  <a:lnTo>
                    <a:pt x="7951" y="921"/>
                  </a:lnTo>
                  <a:lnTo>
                    <a:pt x="7797" y="742"/>
                  </a:lnTo>
                  <a:lnTo>
                    <a:pt x="7644" y="563"/>
                  </a:lnTo>
                  <a:lnTo>
                    <a:pt x="7465" y="435"/>
                  </a:lnTo>
                  <a:lnTo>
                    <a:pt x="7286" y="307"/>
                  </a:lnTo>
                  <a:lnTo>
                    <a:pt x="7081" y="205"/>
                  </a:lnTo>
                  <a:lnTo>
                    <a:pt x="6877" y="128"/>
                  </a:lnTo>
                  <a:lnTo>
                    <a:pt x="6647" y="52"/>
                  </a:lnTo>
                  <a:lnTo>
                    <a:pt x="6391" y="26"/>
                  </a:lnTo>
                  <a:lnTo>
                    <a:pt x="6161" y="1"/>
                  </a:lnTo>
                  <a:lnTo>
                    <a:pt x="5854" y="26"/>
                  </a:lnTo>
                  <a:lnTo>
                    <a:pt x="5573" y="77"/>
                  </a:lnTo>
                  <a:lnTo>
                    <a:pt x="5292" y="180"/>
                  </a:lnTo>
                  <a:lnTo>
                    <a:pt x="5036" y="307"/>
                  </a:lnTo>
                  <a:lnTo>
                    <a:pt x="4806" y="461"/>
                  </a:lnTo>
                  <a:lnTo>
                    <a:pt x="4576" y="640"/>
                  </a:lnTo>
                  <a:lnTo>
                    <a:pt x="4397" y="844"/>
                  </a:lnTo>
                  <a:lnTo>
                    <a:pt x="4218" y="1049"/>
                  </a:lnTo>
                  <a:lnTo>
                    <a:pt x="4039" y="844"/>
                  </a:lnTo>
                  <a:lnTo>
                    <a:pt x="3860" y="640"/>
                  </a:lnTo>
                  <a:lnTo>
                    <a:pt x="3630" y="461"/>
                  </a:lnTo>
                  <a:lnTo>
                    <a:pt x="3400" y="307"/>
                  </a:lnTo>
                  <a:lnTo>
                    <a:pt x="3145" y="180"/>
                  </a:lnTo>
                  <a:lnTo>
                    <a:pt x="2889" y="77"/>
                  </a:lnTo>
                  <a:lnTo>
                    <a:pt x="2582" y="26"/>
                  </a:lnTo>
                  <a:lnTo>
                    <a:pt x="23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525;p51">
              <a:extLst>
                <a:ext uri="{FF2B5EF4-FFF2-40B4-BE49-F238E27FC236}">
                  <a16:creationId xmlns:a16="http://schemas.microsoft.com/office/drawing/2014/main" xmlns="" id="{BD089FAF-777C-4842-9786-72009E666ED2}"/>
                </a:ext>
              </a:extLst>
            </p:cNvPr>
            <p:cNvSpPr/>
            <p:nvPr/>
          </p:nvSpPr>
          <p:spPr>
            <a:xfrm>
              <a:off x="1237850" y="3314125"/>
              <a:ext cx="76075" cy="76075"/>
            </a:xfrm>
            <a:custGeom>
              <a:avLst/>
              <a:gdLst/>
              <a:ahLst/>
              <a:cxnLst/>
              <a:rect l="l" t="t" r="r" b="b"/>
              <a:pathLst>
                <a:path w="3043" h="3043" extrusionOk="0">
                  <a:moveTo>
                    <a:pt x="2225" y="1"/>
                  </a:moveTo>
                  <a:lnTo>
                    <a:pt x="1" y="2250"/>
                  </a:lnTo>
                  <a:lnTo>
                    <a:pt x="819" y="3043"/>
                  </a:lnTo>
                  <a:lnTo>
                    <a:pt x="3043" y="819"/>
                  </a:lnTo>
                  <a:lnTo>
                    <a:pt x="2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526;p51">
              <a:extLst>
                <a:ext uri="{FF2B5EF4-FFF2-40B4-BE49-F238E27FC236}">
                  <a16:creationId xmlns:a16="http://schemas.microsoft.com/office/drawing/2014/main" xmlns="" id="{5C10CCB1-E20B-42EA-BA60-2BF2E2BA7D27}"/>
                </a:ext>
              </a:extLst>
            </p:cNvPr>
            <p:cNvSpPr/>
            <p:nvPr/>
          </p:nvSpPr>
          <p:spPr>
            <a:xfrm>
              <a:off x="1275550" y="3352475"/>
              <a:ext cx="38375" cy="37725"/>
            </a:xfrm>
            <a:custGeom>
              <a:avLst/>
              <a:gdLst/>
              <a:ahLst/>
              <a:cxnLst/>
              <a:rect l="l" t="t" r="r" b="b"/>
              <a:pathLst>
                <a:path w="1535" h="1509" extrusionOk="0">
                  <a:moveTo>
                    <a:pt x="819" y="0"/>
                  </a:moveTo>
                  <a:lnTo>
                    <a:pt x="1" y="793"/>
                  </a:lnTo>
                  <a:lnTo>
                    <a:pt x="717" y="1509"/>
                  </a:lnTo>
                  <a:lnTo>
                    <a:pt x="1535" y="716"/>
                  </a:lnTo>
                  <a:lnTo>
                    <a:pt x="8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527;p51">
              <a:extLst>
                <a:ext uri="{FF2B5EF4-FFF2-40B4-BE49-F238E27FC236}">
                  <a16:creationId xmlns:a16="http://schemas.microsoft.com/office/drawing/2014/main" xmlns="" id="{41C8D3D6-438E-4787-8518-9A6347474894}"/>
                </a:ext>
              </a:extLst>
            </p:cNvPr>
            <p:cNvSpPr/>
            <p:nvPr/>
          </p:nvSpPr>
          <p:spPr>
            <a:xfrm>
              <a:off x="1237850" y="3314125"/>
              <a:ext cx="37725" cy="38375"/>
            </a:xfrm>
            <a:custGeom>
              <a:avLst/>
              <a:gdLst/>
              <a:ahLst/>
              <a:cxnLst/>
              <a:rect l="l" t="t" r="r" b="b"/>
              <a:pathLst>
                <a:path w="1509" h="1535" extrusionOk="0">
                  <a:moveTo>
                    <a:pt x="819" y="1"/>
                  </a:moveTo>
                  <a:lnTo>
                    <a:pt x="1" y="819"/>
                  </a:lnTo>
                  <a:lnTo>
                    <a:pt x="716" y="1534"/>
                  </a:lnTo>
                  <a:lnTo>
                    <a:pt x="1509" y="716"/>
                  </a:lnTo>
                  <a:lnTo>
                    <a:pt x="8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65" name="Google Shape;1365;p38"/>
          <p:cNvSpPr txBox="1">
            <a:spLocks noGrp="1"/>
          </p:cNvSpPr>
          <p:nvPr>
            <p:ph type="subTitle" idx="5"/>
          </p:nvPr>
        </p:nvSpPr>
        <p:spPr>
          <a:xfrm>
            <a:off x="421703" y="1888388"/>
            <a:ext cx="2208696" cy="365700"/>
          </a:xfrm>
          <a:prstGeom prst="rect">
            <a:avLst/>
          </a:prstGeom>
        </p:spPr>
        <p:txBody>
          <a:bodyPr spcFirstLastPara="1" wrap="square" lIns="91425" tIns="91425" rIns="91425" bIns="91425" anchor="ctr" anchorCtr="0">
            <a:noAutofit/>
          </a:bodyPr>
          <a:lstStyle/>
          <a:p>
            <a:pPr marL="0" lvl="0" indent="0"/>
            <a:r>
              <a:rPr lang="fr-FR" sz="1400" dirty="0">
                <a:solidFill>
                  <a:schemeClr val="accent1">
                    <a:lumMod val="50000"/>
                  </a:schemeClr>
                </a:solidFill>
              </a:rPr>
              <a:t>Facteurs démographiques</a:t>
            </a:r>
            <a:endParaRPr sz="1400" dirty="0">
              <a:solidFill>
                <a:schemeClr val="accent1">
                  <a:lumMod val="50000"/>
                </a:schemeClr>
              </a:solidFill>
            </a:endParaRPr>
          </a:p>
        </p:txBody>
      </p:sp>
      <p:sp>
        <p:nvSpPr>
          <p:cNvPr id="1366" name="Google Shape;1366;p38"/>
          <p:cNvSpPr txBox="1">
            <a:spLocks noGrp="1"/>
          </p:cNvSpPr>
          <p:nvPr>
            <p:ph type="subTitle" idx="6"/>
          </p:nvPr>
        </p:nvSpPr>
        <p:spPr>
          <a:xfrm>
            <a:off x="3509625" y="1888388"/>
            <a:ext cx="1811192" cy="365700"/>
          </a:xfrm>
          <a:prstGeom prst="rect">
            <a:avLst/>
          </a:prstGeom>
        </p:spPr>
        <p:txBody>
          <a:bodyPr spcFirstLastPara="1" wrap="square" lIns="91425" tIns="91425" rIns="91425" bIns="91425" anchor="ctr" anchorCtr="0">
            <a:noAutofit/>
          </a:bodyPr>
          <a:lstStyle/>
          <a:p>
            <a:pPr marL="0" lvl="0" indent="0"/>
            <a:r>
              <a:rPr lang="fr-FR" sz="1400" dirty="0">
                <a:solidFill>
                  <a:schemeClr val="accent1">
                    <a:lumMod val="50000"/>
                  </a:schemeClr>
                </a:solidFill>
              </a:rPr>
              <a:t>Facteurs psychographiques</a:t>
            </a:r>
            <a:endParaRPr sz="1400" dirty="0">
              <a:solidFill>
                <a:schemeClr val="accent1">
                  <a:lumMod val="50000"/>
                </a:schemeClr>
              </a:solidFill>
            </a:endParaRPr>
          </a:p>
        </p:txBody>
      </p:sp>
      <p:sp>
        <p:nvSpPr>
          <p:cNvPr id="1369" name="Google Shape;1369;p38"/>
          <p:cNvSpPr txBox="1">
            <a:spLocks noGrp="1"/>
          </p:cNvSpPr>
          <p:nvPr>
            <p:ph type="subTitle" idx="9"/>
          </p:nvPr>
        </p:nvSpPr>
        <p:spPr>
          <a:xfrm>
            <a:off x="6248919" y="1888388"/>
            <a:ext cx="1644244" cy="365700"/>
          </a:xfrm>
          <a:prstGeom prst="rect">
            <a:avLst/>
          </a:prstGeom>
        </p:spPr>
        <p:txBody>
          <a:bodyPr spcFirstLastPara="1" wrap="square" lIns="91425" tIns="91425" rIns="91425" bIns="91425" anchor="ctr" anchorCtr="0">
            <a:noAutofit/>
          </a:bodyPr>
          <a:lstStyle/>
          <a:p>
            <a:pPr marL="0" lvl="0" indent="0"/>
            <a:r>
              <a:rPr lang="fr-FR" sz="1400" dirty="0">
                <a:solidFill>
                  <a:schemeClr val="accent1">
                    <a:lumMod val="50000"/>
                  </a:schemeClr>
                </a:solidFill>
              </a:rPr>
              <a:t>Facteurs sociaux et culturels</a:t>
            </a:r>
            <a:endParaRPr sz="1400" dirty="0">
              <a:solidFill>
                <a:schemeClr val="accent1">
                  <a:lumMod val="50000"/>
                </a:schemeClr>
              </a:solidFill>
            </a:endParaRPr>
          </a:p>
        </p:txBody>
      </p:sp>
      <p:grpSp>
        <p:nvGrpSpPr>
          <p:cNvPr id="5" name="Group 4">
            <a:extLst>
              <a:ext uri="{FF2B5EF4-FFF2-40B4-BE49-F238E27FC236}">
                <a16:creationId xmlns:a16="http://schemas.microsoft.com/office/drawing/2014/main" xmlns="" id="{7E1250E2-0564-47A7-B73E-65E123A9D00B}"/>
              </a:ext>
            </a:extLst>
          </p:cNvPr>
          <p:cNvGrpSpPr/>
          <p:nvPr/>
        </p:nvGrpSpPr>
        <p:grpSpPr>
          <a:xfrm>
            <a:off x="1116133" y="1528447"/>
            <a:ext cx="968679" cy="246951"/>
            <a:chOff x="1297098" y="2606037"/>
            <a:chExt cx="1154331" cy="246951"/>
          </a:xfrm>
        </p:grpSpPr>
        <p:sp>
          <p:nvSpPr>
            <p:cNvPr id="1370" name="Google Shape;1370;p38"/>
            <p:cNvSpPr/>
            <p:nvPr/>
          </p:nvSpPr>
          <p:spPr>
            <a:xfrm>
              <a:off x="1297098" y="2606037"/>
              <a:ext cx="244206" cy="246951"/>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8"/>
            <p:cNvSpPr/>
            <p:nvPr/>
          </p:nvSpPr>
          <p:spPr>
            <a:xfrm>
              <a:off x="1600473" y="2606037"/>
              <a:ext cx="244206" cy="246951"/>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8"/>
            <p:cNvSpPr/>
            <p:nvPr/>
          </p:nvSpPr>
          <p:spPr>
            <a:xfrm>
              <a:off x="1903848" y="2606037"/>
              <a:ext cx="244206" cy="246951"/>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8"/>
            <p:cNvSpPr/>
            <p:nvPr/>
          </p:nvSpPr>
          <p:spPr>
            <a:xfrm>
              <a:off x="2207223" y="2606037"/>
              <a:ext cx="244206" cy="246951"/>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roup 8">
            <a:extLst>
              <a:ext uri="{FF2B5EF4-FFF2-40B4-BE49-F238E27FC236}">
                <a16:creationId xmlns:a16="http://schemas.microsoft.com/office/drawing/2014/main" xmlns="" id="{8A78C326-4909-4E3F-B9F4-64D6E61D9985}"/>
              </a:ext>
            </a:extLst>
          </p:cNvPr>
          <p:cNvGrpSpPr/>
          <p:nvPr/>
        </p:nvGrpSpPr>
        <p:grpSpPr>
          <a:xfrm>
            <a:off x="6692523" y="1509253"/>
            <a:ext cx="980219" cy="249715"/>
            <a:chOff x="6692571" y="2606037"/>
            <a:chExt cx="1154331" cy="246951"/>
          </a:xfrm>
        </p:grpSpPr>
        <p:sp>
          <p:nvSpPr>
            <p:cNvPr id="1378" name="Google Shape;1378;p38"/>
            <p:cNvSpPr/>
            <p:nvPr/>
          </p:nvSpPr>
          <p:spPr>
            <a:xfrm>
              <a:off x="6692571" y="2606037"/>
              <a:ext cx="244206" cy="246951"/>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8"/>
            <p:cNvSpPr/>
            <p:nvPr/>
          </p:nvSpPr>
          <p:spPr>
            <a:xfrm>
              <a:off x="6995946" y="2606037"/>
              <a:ext cx="244206" cy="246951"/>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8"/>
            <p:cNvSpPr/>
            <p:nvPr/>
          </p:nvSpPr>
          <p:spPr>
            <a:xfrm>
              <a:off x="7299321" y="2606037"/>
              <a:ext cx="244206" cy="246951"/>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8"/>
            <p:cNvSpPr/>
            <p:nvPr/>
          </p:nvSpPr>
          <p:spPr>
            <a:xfrm>
              <a:off x="7602696" y="2606037"/>
              <a:ext cx="244206" cy="246951"/>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roup 5">
            <a:extLst>
              <a:ext uri="{FF2B5EF4-FFF2-40B4-BE49-F238E27FC236}">
                <a16:creationId xmlns:a16="http://schemas.microsoft.com/office/drawing/2014/main" xmlns="" id="{BA19A0A0-992D-40E5-90E5-CEE9F01CF666}"/>
              </a:ext>
            </a:extLst>
          </p:cNvPr>
          <p:cNvGrpSpPr/>
          <p:nvPr/>
        </p:nvGrpSpPr>
        <p:grpSpPr>
          <a:xfrm>
            <a:off x="3802308" y="658567"/>
            <a:ext cx="876160" cy="826275"/>
            <a:chOff x="4031338" y="1328102"/>
            <a:chExt cx="1086401" cy="1097274"/>
          </a:xfrm>
        </p:grpSpPr>
        <p:sp>
          <p:nvSpPr>
            <p:cNvPr id="1358" name="Google Shape;1358;p38"/>
            <p:cNvSpPr/>
            <p:nvPr/>
          </p:nvSpPr>
          <p:spPr>
            <a:xfrm>
              <a:off x="4031338" y="1328102"/>
              <a:ext cx="1086401" cy="1097274"/>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1320;p37">
              <a:extLst>
                <a:ext uri="{FF2B5EF4-FFF2-40B4-BE49-F238E27FC236}">
                  <a16:creationId xmlns:a16="http://schemas.microsoft.com/office/drawing/2014/main" xmlns="" id="{2BC06543-D546-4701-8A56-8D9171B092D4}"/>
                </a:ext>
              </a:extLst>
            </p:cNvPr>
            <p:cNvGrpSpPr/>
            <p:nvPr/>
          </p:nvGrpSpPr>
          <p:grpSpPr>
            <a:xfrm>
              <a:off x="4336165" y="1591353"/>
              <a:ext cx="535915" cy="616236"/>
              <a:chOff x="3133150" y="1774525"/>
              <a:chExt cx="844625" cy="968925"/>
            </a:xfrm>
          </p:grpSpPr>
          <p:sp>
            <p:nvSpPr>
              <p:cNvPr id="40" name="Google Shape;1321;p37">
                <a:extLst>
                  <a:ext uri="{FF2B5EF4-FFF2-40B4-BE49-F238E27FC236}">
                    <a16:creationId xmlns:a16="http://schemas.microsoft.com/office/drawing/2014/main" xmlns="" id="{0FABAC8D-812B-48FD-8AD4-9AA5C499EB0D}"/>
                  </a:ext>
                </a:extLst>
              </p:cNvPr>
              <p:cNvSpPr/>
              <p:nvPr/>
            </p:nvSpPr>
            <p:spPr>
              <a:xfrm>
                <a:off x="3133150" y="1774525"/>
                <a:ext cx="844625" cy="968925"/>
              </a:xfrm>
              <a:custGeom>
                <a:avLst/>
                <a:gdLst/>
                <a:ahLst/>
                <a:cxnLst/>
                <a:rect l="l" t="t" r="r" b="b"/>
                <a:pathLst>
                  <a:path w="33785" h="38757" extrusionOk="0">
                    <a:moveTo>
                      <a:pt x="16024" y="0"/>
                    </a:moveTo>
                    <a:lnTo>
                      <a:pt x="15452" y="20"/>
                    </a:lnTo>
                    <a:lnTo>
                      <a:pt x="14880" y="40"/>
                    </a:lnTo>
                    <a:lnTo>
                      <a:pt x="14307" y="99"/>
                    </a:lnTo>
                    <a:lnTo>
                      <a:pt x="13715" y="158"/>
                    </a:lnTo>
                    <a:lnTo>
                      <a:pt x="13025" y="277"/>
                    </a:lnTo>
                    <a:lnTo>
                      <a:pt x="12354" y="415"/>
                    </a:lnTo>
                    <a:lnTo>
                      <a:pt x="11683" y="553"/>
                    </a:lnTo>
                    <a:lnTo>
                      <a:pt x="11051" y="731"/>
                    </a:lnTo>
                    <a:lnTo>
                      <a:pt x="10420" y="928"/>
                    </a:lnTo>
                    <a:lnTo>
                      <a:pt x="9788" y="1165"/>
                    </a:lnTo>
                    <a:lnTo>
                      <a:pt x="9196" y="1401"/>
                    </a:lnTo>
                    <a:lnTo>
                      <a:pt x="8624" y="1658"/>
                    </a:lnTo>
                    <a:lnTo>
                      <a:pt x="8052" y="1934"/>
                    </a:lnTo>
                    <a:lnTo>
                      <a:pt x="7499" y="2230"/>
                    </a:lnTo>
                    <a:lnTo>
                      <a:pt x="6967" y="2546"/>
                    </a:lnTo>
                    <a:lnTo>
                      <a:pt x="6454" y="2881"/>
                    </a:lnTo>
                    <a:lnTo>
                      <a:pt x="5960" y="3237"/>
                    </a:lnTo>
                    <a:lnTo>
                      <a:pt x="5487" y="3612"/>
                    </a:lnTo>
                    <a:lnTo>
                      <a:pt x="5013" y="4006"/>
                    </a:lnTo>
                    <a:lnTo>
                      <a:pt x="4579" y="4401"/>
                    </a:lnTo>
                    <a:lnTo>
                      <a:pt x="4145" y="4835"/>
                    </a:lnTo>
                    <a:lnTo>
                      <a:pt x="3750" y="5269"/>
                    </a:lnTo>
                    <a:lnTo>
                      <a:pt x="3355" y="5723"/>
                    </a:lnTo>
                    <a:lnTo>
                      <a:pt x="3000" y="6197"/>
                    </a:lnTo>
                    <a:lnTo>
                      <a:pt x="2645" y="6670"/>
                    </a:lnTo>
                    <a:lnTo>
                      <a:pt x="2309" y="7164"/>
                    </a:lnTo>
                    <a:lnTo>
                      <a:pt x="2013" y="7677"/>
                    </a:lnTo>
                    <a:lnTo>
                      <a:pt x="1717" y="8210"/>
                    </a:lnTo>
                    <a:lnTo>
                      <a:pt x="1461" y="8742"/>
                    </a:lnTo>
                    <a:lnTo>
                      <a:pt x="1204" y="9295"/>
                    </a:lnTo>
                    <a:lnTo>
                      <a:pt x="987" y="9867"/>
                    </a:lnTo>
                    <a:lnTo>
                      <a:pt x="770" y="10439"/>
                    </a:lnTo>
                    <a:lnTo>
                      <a:pt x="593" y="11031"/>
                    </a:lnTo>
                    <a:lnTo>
                      <a:pt x="435" y="11623"/>
                    </a:lnTo>
                    <a:lnTo>
                      <a:pt x="297" y="12235"/>
                    </a:lnTo>
                    <a:lnTo>
                      <a:pt x="178" y="12867"/>
                    </a:lnTo>
                    <a:lnTo>
                      <a:pt x="99" y="13419"/>
                    </a:lnTo>
                    <a:lnTo>
                      <a:pt x="40" y="13972"/>
                    </a:lnTo>
                    <a:lnTo>
                      <a:pt x="20" y="14544"/>
                    </a:lnTo>
                    <a:lnTo>
                      <a:pt x="1" y="15116"/>
                    </a:lnTo>
                    <a:lnTo>
                      <a:pt x="1" y="15708"/>
                    </a:lnTo>
                    <a:lnTo>
                      <a:pt x="20" y="16300"/>
                    </a:lnTo>
                    <a:lnTo>
                      <a:pt x="80" y="16892"/>
                    </a:lnTo>
                    <a:lnTo>
                      <a:pt x="139" y="17484"/>
                    </a:lnTo>
                    <a:lnTo>
                      <a:pt x="218" y="18076"/>
                    </a:lnTo>
                    <a:lnTo>
                      <a:pt x="316" y="18668"/>
                    </a:lnTo>
                    <a:lnTo>
                      <a:pt x="435" y="19260"/>
                    </a:lnTo>
                    <a:lnTo>
                      <a:pt x="573" y="19852"/>
                    </a:lnTo>
                    <a:lnTo>
                      <a:pt x="731" y="20425"/>
                    </a:lnTo>
                    <a:lnTo>
                      <a:pt x="908" y="20997"/>
                    </a:lnTo>
                    <a:lnTo>
                      <a:pt x="1125" y="21569"/>
                    </a:lnTo>
                    <a:lnTo>
                      <a:pt x="1343" y="22122"/>
                    </a:lnTo>
                    <a:lnTo>
                      <a:pt x="1579" y="22674"/>
                    </a:lnTo>
                    <a:lnTo>
                      <a:pt x="1836" y="23207"/>
                    </a:lnTo>
                    <a:lnTo>
                      <a:pt x="2112" y="23740"/>
                    </a:lnTo>
                    <a:lnTo>
                      <a:pt x="2408" y="24253"/>
                    </a:lnTo>
                    <a:lnTo>
                      <a:pt x="2724" y="24746"/>
                    </a:lnTo>
                    <a:lnTo>
                      <a:pt x="3059" y="25220"/>
                    </a:lnTo>
                    <a:lnTo>
                      <a:pt x="3415" y="25674"/>
                    </a:lnTo>
                    <a:lnTo>
                      <a:pt x="3809" y="26108"/>
                    </a:lnTo>
                    <a:lnTo>
                      <a:pt x="4204" y="26522"/>
                    </a:lnTo>
                    <a:lnTo>
                      <a:pt x="4618" y="26897"/>
                    </a:lnTo>
                    <a:lnTo>
                      <a:pt x="5052" y="27272"/>
                    </a:lnTo>
                    <a:lnTo>
                      <a:pt x="5506" y="27608"/>
                    </a:lnTo>
                    <a:lnTo>
                      <a:pt x="6000" y="27923"/>
                    </a:lnTo>
                    <a:lnTo>
                      <a:pt x="6493" y="28200"/>
                    </a:lnTo>
                    <a:lnTo>
                      <a:pt x="7006" y="28456"/>
                    </a:lnTo>
                    <a:lnTo>
                      <a:pt x="7539" y="28673"/>
                    </a:lnTo>
                    <a:lnTo>
                      <a:pt x="7874" y="28890"/>
                    </a:lnTo>
                    <a:lnTo>
                      <a:pt x="8151" y="29147"/>
                    </a:lnTo>
                    <a:lnTo>
                      <a:pt x="8407" y="29423"/>
                    </a:lnTo>
                    <a:lnTo>
                      <a:pt x="8624" y="29739"/>
                    </a:lnTo>
                    <a:lnTo>
                      <a:pt x="8822" y="30054"/>
                    </a:lnTo>
                    <a:lnTo>
                      <a:pt x="8999" y="30410"/>
                    </a:lnTo>
                    <a:lnTo>
                      <a:pt x="9137" y="30785"/>
                    </a:lnTo>
                    <a:lnTo>
                      <a:pt x="9275" y="31160"/>
                    </a:lnTo>
                    <a:lnTo>
                      <a:pt x="9374" y="31574"/>
                    </a:lnTo>
                    <a:lnTo>
                      <a:pt x="9453" y="31988"/>
                    </a:lnTo>
                    <a:lnTo>
                      <a:pt x="9512" y="32403"/>
                    </a:lnTo>
                    <a:lnTo>
                      <a:pt x="9552" y="32817"/>
                    </a:lnTo>
                    <a:lnTo>
                      <a:pt x="9571" y="33251"/>
                    </a:lnTo>
                    <a:lnTo>
                      <a:pt x="9591" y="33685"/>
                    </a:lnTo>
                    <a:lnTo>
                      <a:pt x="9571" y="34120"/>
                    </a:lnTo>
                    <a:lnTo>
                      <a:pt x="9571" y="34534"/>
                    </a:lnTo>
                    <a:lnTo>
                      <a:pt x="9512" y="35363"/>
                    </a:lnTo>
                    <a:lnTo>
                      <a:pt x="9414" y="36152"/>
                    </a:lnTo>
                    <a:lnTo>
                      <a:pt x="9315" y="36863"/>
                    </a:lnTo>
                    <a:lnTo>
                      <a:pt x="9196" y="37494"/>
                    </a:lnTo>
                    <a:lnTo>
                      <a:pt x="9078" y="38027"/>
                    </a:lnTo>
                    <a:lnTo>
                      <a:pt x="8999" y="38421"/>
                    </a:lnTo>
                    <a:lnTo>
                      <a:pt x="8900" y="38757"/>
                    </a:lnTo>
                    <a:lnTo>
                      <a:pt x="18728" y="38757"/>
                    </a:lnTo>
                    <a:lnTo>
                      <a:pt x="22122" y="34080"/>
                    </a:lnTo>
                    <a:lnTo>
                      <a:pt x="28200" y="34080"/>
                    </a:lnTo>
                    <a:lnTo>
                      <a:pt x="28417" y="34060"/>
                    </a:lnTo>
                    <a:lnTo>
                      <a:pt x="28614" y="34041"/>
                    </a:lnTo>
                    <a:lnTo>
                      <a:pt x="28812" y="33981"/>
                    </a:lnTo>
                    <a:lnTo>
                      <a:pt x="29009" y="33922"/>
                    </a:lnTo>
                    <a:lnTo>
                      <a:pt x="29186" y="33824"/>
                    </a:lnTo>
                    <a:lnTo>
                      <a:pt x="29364" y="33725"/>
                    </a:lnTo>
                    <a:lnTo>
                      <a:pt x="29522" y="33607"/>
                    </a:lnTo>
                    <a:lnTo>
                      <a:pt x="29660" y="33468"/>
                    </a:lnTo>
                    <a:lnTo>
                      <a:pt x="29798" y="33330"/>
                    </a:lnTo>
                    <a:lnTo>
                      <a:pt x="29917" y="33172"/>
                    </a:lnTo>
                    <a:lnTo>
                      <a:pt x="30015" y="32995"/>
                    </a:lnTo>
                    <a:lnTo>
                      <a:pt x="30114" y="32817"/>
                    </a:lnTo>
                    <a:lnTo>
                      <a:pt x="30173" y="32620"/>
                    </a:lnTo>
                    <a:lnTo>
                      <a:pt x="30232" y="32423"/>
                    </a:lnTo>
                    <a:lnTo>
                      <a:pt x="30252" y="32225"/>
                    </a:lnTo>
                    <a:lnTo>
                      <a:pt x="30272" y="32008"/>
                    </a:lnTo>
                    <a:lnTo>
                      <a:pt x="30272" y="24983"/>
                    </a:lnTo>
                    <a:lnTo>
                      <a:pt x="32817" y="24983"/>
                    </a:lnTo>
                    <a:lnTo>
                      <a:pt x="32956" y="24944"/>
                    </a:lnTo>
                    <a:lnTo>
                      <a:pt x="33094" y="24904"/>
                    </a:lnTo>
                    <a:lnTo>
                      <a:pt x="33212" y="24845"/>
                    </a:lnTo>
                    <a:lnTo>
                      <a:pt x="33331" y="24766"/>
                    </a:lnTo>
                    <a:lnTo>
                      <a:pt x="33449" y="24687"/>
                    </a:lnTo>
                    <a:lnTo>
                      <a:pt x="33528" y="24588"/>
                    </a:lnTo>
                    <a:lnTo>
                      <a:pt x="33607" y="24470"/>
                    </a:lnTo>
                    <a:lnTo>
                      <a:pt x="33686" y="24352"/>
                    </a:lnTo>
                    <a:lnTo>
                      <a:pt x="33725" y="24213"/>
                    </a:lnTo>
                    <a:lnTo>
                      <a:pt x="33765" y="24095"/>
                    </a:lnTo>
                    <a:lnTo>
                      <a:pt x="33784" y="23957"/>
                    </a:lnTo>
                    <a:lnTo>
                      <a:pt x="33784" y="23819"/>
                    </a:lnTo>
                    <a:lnTo>
                      <a:pt x="33784" y="23661"/>
                    </a:lnTo>
                    <a:lnTo>
                      <a:pt x="33745" y="23523"/>
                    </a:lnTo>
                    <a:lnTo>
                      <a:pt x="33686" y="23385"/>
                    </a:lnTo>
                    <a:lnTo>
                      <a:pt x="32817" y="21510"/>
                    </a:lnTo>
                    <a:lnTo>
                      <a:pt x="31850" y="19418"/>
                    </a:lnTo>
                    <a:lnTo>
                      <a:pt x="31416" y="18392"/>
                    </a:lnTo>
                    <a:lnTo>
                      <a:pt x="31022" y="17445"/>
                    </a:lnTo>
                    <a:lnTo>
                      <a:pt x="30706" y="16616"/>
                    </a:lnTo>
                    <a:lnTo>
                      <a:pt x="30588" y="16261"/>
                    </a:lnTo>
                    <a:lnTo>
                      <a:pt x="30509" y="15945"/>
                    </a:lnTo>
                    <a:lnTo>
                      <a:pt x="30548" y="15156"/>
                    </a:lnTo>
                    <a:lnTo>
                      <a:pt x="30548" y="14366"/>
                    </a:lnTo>
                    <a:lnTo>
                      <a:pt x="30509" y="13597"/>
                    </a:lnTo>
                    <a:lnTo>
                      <a:pt x="30430" y="12827"/>
                    </a:lnTo>
                    <a:lnTo>
                      <a:pt x="30292" y="12058"/>
                    </a:lnTo>
                    <a:lnTo>
                      <a:pt x="30134" y="11308"/>
                    </a:lnTo>
                    <a:lnTo>
                      <a:pt x="29936" y="10578"/>
                    </a:lnTo>
                    <a:lnTo>
                      <a:pt x="29700" y="9867"/>
                    </a:lnTo>
                    <a:lnTo>
                      <a:pt x="29423" y="9157"/>
                    </a:lnTo>
                    <a:lnTo>
                      <a:pt x="29127" y="8486"/>
                    </a:lnTo>
                    <a:lnTo>
                      <a:pt x="28772" y="7815"/>
                    </a:lnTo>
                    <a:lnTo>
                      <a:pt x="28417" y="7164"/>
                    </a:lnTo>
                    <a:lnTo>
                      <a:pt x="28002" y="6532"/>
                    </a:lnTo>
                    <a:lnTo>
                      <a:pt x="27568" y="5920"/>
                    </a:lnTo>
                    <a:lnTo>
                      <a:pt x="27114" y="5348"/>
                    </a:lnTo>
                    <a:lnTo>
                      <a:pt x="26621" y="4776"/>
                    </a:lnTo>
                    <a:lnTo>
                      <a:pt x="26108" y="4243"/>
                    </a:lnTo>
                    <a:lnTo>
                      <a:pt x="25575" y="3750"/>
                    </a:lnTo>
                    <a:lnTo>
                      <a:pt x="25003" y="3256"/>
                    </a:lnTo>
                    <a:lnTo>
                      <a:pt x="24431" y="2803"/>
                    </a:lnTo>
                    <a:lnTo>
                      <a:pt x="23819" y="2388"/>
                    </a:lnTo>
                    <a:lnTo>
                      <a:pt x="23187" y="1993"/>
                    </a:lnTo>
                    <a:lnTo>
                      <a:pt x="22536" y="1619"/>
                    </a:lnTo>
                    <a:lnTo>
                      <a:pt x="21865" y="1303"/>
                    </a:lnTo>
                    <a:lnTo>
                      <a:pt x="21194" y="1007"/>
                    </a:lnTo>
                    <a:lnTo>
                      <a:pt x="20484" y="750"/>
                    </a:lnTo>
                    <a:lnTo>
                      <a:pt x="19774" y="533"/>
                    </a:lnTo>
                    <a:lnTo>
                      <a:pt x="19043" y="336"/>
                    </a:lnTo>
                    <a:lnTo>
                      <a:pt x="18313" y="198"/>
                    </a:lnTo>
                    <a:lnTo>
                      <a:pt x="17563" y="99"/>
                    </a:lnTo>
                    <a:lnTo>
                      <a:pt x="16794" y="20"/>
                    </a:lnTo>
                    <a:lnTo>
                      <a:pt x="16024" y="0"/>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22;p37">
                <a:extLst>
                  <a:ext uri="{FF2B5EF4-FFF2-40B4-BE49-F238E27FC236}">
                    <a16:creationId xmlns:a16="http://schemas.microsoft.com/office/drawing/2014/main" xmlns="" id="{61948FC4-AC6E-4C88-89F9-79A78D5B868E}"/>
                  </a:ext>
                </a:extLst>
              </p:cNvPr>
              <p:cNvSpPr/>
              <p:nvPr/>
            </p:nvSpPr>
            <p:spPr>
              <a:xfrm>
                <a:off x="3382775" y="1973825"/>
                <a:ext cx="140625" cy="308850"/>
              </a:xfrm>
              <a:custGeom>
                <a:avLst/>
                <a:gdLst/>
                <a:ahLst/>
                <a:cxnLst/>
                <a:rect l="l" t="t" r="r" b="b"/>
                <a:pathLst>
                  <a:path w="5625" h="12354" extrusionOk="0">
                    <a:moveTo>
                      <a:pt x="2803" y="1"/>
                    </a:moveTo>
                    <a:lnTo>
                      <a:pt x="2428" y="316"/>
                    </a:lnTo>
                    <a:lnTo>
                      <a:pt x="2073" y="652"/>
                    </a:lnTo>
                    <a:lnTo>
                      <a:pt x="1658" y="1106"/>
                    </a:lnTo>
                    <a:lnTo>
                      <a:pt x="1441" y="1382"/>
                    </a:lnTo>
                    <a:lnTo>
                      <a:pt x="1205" y="1678"/>
                    </a:lnTo>
                    <a:lnTo>
                      <a:pt x="987" y="1994"/>
                    </a:lnTo>
                    <a:lnTo>
                      <a:pt x="751" y="2349"/>
                    </a:lnTo>
                    <a:lnTo>
                      <a:pt x="553" y="2724"/>
                    </a:lnTo>
                    <a:lnTo>
                      <a:pt x="356" y="3138"/>
                    </a:lnTo>
                    <a:lnTo>
                      <a:pt x="159" y="3572"/>
                    </a:lnTo>
                    <a:lnTo>
                      <a:pt x="1" y="4026"/>
                    </a:lnTo>
                    <a:lnTo>
                      <a:pt x="336" y="4322"/>
                    </a:lnTo>
                    <a:lnTo>
                      <a:pt x="652" y="4658"/>
                    </a:lnTo>
                    <a:lnTo>
                      <a:pt x="948" y="4993"/>
                    </a:lnTo>
                    <a:lnTo>
                      <a:pt x="1224" y="5348"/>
                    </a:lnTo>
                    <a:lnTo>
                      <a:pt x="1461" y="5684"/>
                    </a:lnTo>
                    <a:lnTo>
                      <a:pt x="1658" y="6019"/>
                    </a:lnTo>
                    <a:lnTo>
                      <a:pt x="1856" y="6355"/>
                    </a:lnTo>
                    <a:lnTo>
                      <a:pt x="2033" y="6710"/>
                    </a:lnTo>
                    <a:lnTo>
                      <a:pt x="2191" y="7065"/>
                    </a:lnTo>
                    <a:lnTo>
                      <a:pt x="2329" y="7440"/>
                    </a:lnTo>
                    <a:lnTo>
                      <a:pt x="2467" y="7815"/>
                    </a:lnTo>
                    <a:lnTo>
                      <a:pt x="2566" y="8190"/>
                    </a:lnTo>
                    <a:lnTo>
                      <a:pt x="2645" y="8585"/>
                    </a:lnTo>
                    <a:lnTo>
                      <a:pt x="2724" y="8960"/>
                    </a:lnTo>
                    <a:lnTo>
                      <a:pt x="2763" y="9354"/>
                    </a:lnTo>
                    <a:lnTo>
                      <a:pt x="2783" y="9749"/>
                    </a:lnTo>
                    <a:lnTo>
                      <a:pt x="2803" y="10144"/>
                    </a:lnTo>
                    <a:lnTo>
                      <a:pt x="2803" y="9749"/>
                    </a:lnTo>
                    <a:lnTo>
                      <a:pt x="2842" y="9354"/>
                    </a:lnTo>
                    <a:lnTo>
                      <a:pt x="2882" y="8960"/>
                    </a:lnTo>
                    <a:lnTo>
                      <a:pt x="2941" y="8585"/>
                    </a:lnTo>
                    <a:lnTo>
                      <a:pt x="3040" y="8190"/>
                    </a:lnTo>
                    <a:lnTo>
                      <a:pt x="3138" y="7815"/>
                    </a:lnTo>
                    <a:lnTo>
                      <a:pt x="3257" y="7440"/>
                    </a:lnTo>
                    <a:lnTo>
                      <a:pt x="3395" y="7065"/>
                    </a:lnTo>
                    <a:lnTo>
                      <a:pt x="3553" y="6710"/>
                    </a:lnTo>
                    <a:lnTo>
                      <a:pt x="3730" y="6355"/>
                    </a:lnTo>
                    <a:lnTo>
                      <a:pt x="3928" y="6019"/>
                    </a:lnTo>
                    <a:lnTo>
                      <a:pt x="4145" y="5684"/>
                    </a:lnTo>
                    <a:lnTo>
                      <a:pt x="4382" y="5348"/>
                    </a:lnTo>
                    <a:lnTo>
                      <a:pt x="4658" y="4974"/>
                    </a:lnTo>
                    <a:lnTo>
                      <a:pt x="4954" y="4638"/>
                    </a:lnTo>
                    <a:lnTo>
                      <a:pt x="5289" y="4303"/>
                    </a:lnTo>
                    <a:lnTo>
                      <a:pt x="5625" y="4007"/>
                    </a:lnTo>
                    <a:lnTo>
                      <a:pt x="5467" y="3533"/>
                    </a:lnTo>
                    <a:lnTo>
                      <a:pt x="5309" y="3099"/>
                    </a:lnTo>
                    <a:lnTo>
                      <a:pt x="5112" y="2684"/>
                    </a:lnTo>
                    <a:lnTo>
                      <a:pt x="4914" y="2310"/>
                    </a:lnTo>
                    <a:lnTo>
                      <a:pt x="4697" y="1974"/>
                    </a:lnTo>
                    <a:lnTo>
                      <a:pt x="4480" y="1658"/>
                    </a:lnTo>
                    <a:lnTo>
                      <a:pt x="4244" y="1382"/>
                    </a:lnTo>
                    <a:lnTo>
                      <a:pt x="4026" y="1126"/>
                    </a:lnTo>
                    <a:lnTo>
                      <a:pt x="3809" y="908"/>
                    </a:lnTo>
                    <a:lnTo>
                      <a:pt x="3592" y="711"/>
                    </a:lnTo>
                    <a:lnTo>
                      <a:pt x="3237" y="376"/>
                    </a:lnTo>
                    <a:lnTo>
                      <a:pt x="2961" y="159"/>
                    </a:lnTo>
                    <a:lnTo>
                      <a:pt x="2803" y="1"/>
                    </a:lnTo>
                    <a:close/>
                    <a:moveTo>
                      <a:pt x="2803" y="10144"/>
                    </a:moveTo>
                    <a:lnTo>
                      <a:pt x="2783" y="10538"/>
                    </a:lnTo>
                    <a:lnTo>
                      <a:pt x="2763" y="10933"/>
                    </a:lnTo>
                    <a:lnTo>
                      <a:pt x="2704" y="11328"/>
                    </a:lnTo>
                    <a:lnTo>
                      <a:pt x="2112" y="11762"/>
                    </a:lnTo>
                    <a:lnTo>
                      <a:pt x="2546" y="12137"/>
                    </a:lnTo>
                    <a:lnTo>
                      <a:pt x="2704" y="12275"/>
                    </a:lnTo>
                    <a:lnTo>
                      <a:pt x="2803" y="12354"/>
                    </a:lnTo>
                    <a:lnTo>
                      <a:pt x="3000" y="12176"/>
                    </a:lnTo>
                    <a:lnTo>
                      <a:pt x="3217" y="11999"/>
                    </a:lnTo>
                    <a:lnTo>
                      <a:pt x="3474" y="11742"/>
                    </a:lnTo>
                    <a:lnTo>
                      <a:pt x="2882" y="11328"/>
                    </a:lnTo>
                    <a:lnTo>
                      <a:pt x="2842" y="10933"/>
                    </a:lnTo>
                    <a:lnTo>
                      <a:pt x="2803" y="10538"/>
                    </a:lnTo>
                    <a:lnTo>
                      <a:pt x="2803" y="1014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23;p37">
                <a:extLst>
                  <a:ext uri="{FF2B5EF4-FFF2-40B4-BE49-F238E27FC236}">
                    <a16:creationId xmlns:a16="http://schemas.microsoft.com/office/drawing/2014/main" xmlns="" id="{7BAE4ACC-3739-4088-833F-187B7A50A7E2}"/>
                  </a:ext>
                </a:extLst>
              </p:cNvPr>
              <p:cNvSpPr/>
              <p:nvPr/>
            </p:nvSpPr>
            <p:spPr>
              <a:xfrm>
                <a:off x="3133150" y="1774525"/>
                <a:ext cx="844625" cy="968925"/>
              </a:xfrm>
              <a:custGeom>
                <a:avLst/>
                <a:gdLst/>
                <a:ahLst/>
                <a:cxnLst/>
                <a:rect l="l" t="t" r="r" b="b"/>
                <a:pathLst>
                  <a:path w="33785" h="38757" fill="none" extrusionOk="0">
                    <a:moveTo>
                      <a:pt x="18728" y="38757"/>
                    </a:moveTo>
                    <a:lnTo>
                      <a:pt x="22122" y="34080"/>
                    </a:lnTo>
                    <a:lnTo>
                      <a:pt x="28200" y="34080"/>
                    </a:lnTo>
                    <a:lnTo>
                      <a:pt x="28200" y="34080"/>
                    </a:lnTo>
                    <a:lnTo>
                      <a:pt x="28417" y="34060"/>
                    </a:lnTo>
                    <a:lnTo>
                      <a:pt x="28614" y="34041"/>
                    </a:lnTo>
                    <a:lnTo>
                      <a:pt x="28812" y="33981"/>
                    </a:lnTo>
                    <a:lnTo>
                      <a:pt x="29009" y="33922"/>
                    </a:lnTo>
                    <a:lnTo>
                      <a:pt x="29186" y="33824"/>
                    </a:lnTo>
                    <a:lnTo>
                      <a:pt x="29364" y="33725"/>
                    </a:lnTo>
                    <a:lnTo>
                      <a:pt x="29522" y="33607"/>
                    </a:lnTo>
                    <a:lnTo>
                      <a:pt x="29660" y="33468"/>
                    </a:lnTo>
                    <a:lnTo>
                      <a:pt x="29798" y="33330"/>
                    </a:lnTo>
                    <a:lnTo>
                      <a:pt x="29917" y="33172"/>
                    </a:lnTo>
                    <a:lnTo>
                      <a:pt x="30015" y="32995"/>
                    </a:lnTo>
                    <a:lnTo>
                      <a:pt x="30114" y="32817"/>
                    </a:lnTo>
                    <a:lnTo>
                      <a:pt x="30173" y="32620"/>
                    </a:lnTo>
                    <a:lnTo>
                      <a:pt x="30232" y="32423"/>
                    </a:lnTo>
                    <a:lnTo>
                      <a:pt x="30252" y="32225"/>
                    </a:lnTo>
                    <a:lnTo>
                      <a:pt x="30272" y="32008"/>
                    </a:lnTo>
                    <a:lnTo>
                      <a:pt x="30272" y="24983"/>
                    </a:lnTo>
                    <a:lnTo>
                      <a:pt x="32660" y="24983"/>
                    </a:lnTo>
                    <a:lnTo>
                      <a:pt x="32660" y="24983"/>
                    </a:lnTo>
                    <a:lnTo>
                      <a:pt x="32817" y="24983"/>
                    </a:lnTo>
                    <a:lnTo>
                      <a:pt x="32956" y="24944"/>
                    </a:lnTo>
                    <a:lnTo>
                      <a:pt x="33094" y="24904"/>
                    </a:lnTo>
                    <a:lnTo>
                      <a:pt x="33212" y="24845"/>
                    </a:lnTo>
                    <a:lnTo>
                      <a:pt x="33331" y="24766"/>
                    </a:lnTo>
                    <a:lnTo>
                      <a:pt x="33449" y="24687"/>
                    </a:lnTo>
                    <a:lnTo>
                      <a:pt x="33528" y="24588"/>
                    </a:lnTo>
                    <a:lnTo>
                      <a:pt x="33607" y="24470"/>
                    </a:lnTo>
                    <a:lnTo>
                      <a:pt x="33686" y="24352"/>
                    </a:lnTo>
                    <a:lnTo>
                      <a:pt x="33725" y="24213"/>
                    </a:lnTo>
                    <a:lnTo>
                      <a:pt x="33765" y="24095"/>
                    </a:lnTo>
                    <a:lnTo>
                      <a:pt x="33784" y="23957"/>
                    </a:lnTo>
                    <a:lnTo>
                      <a:pt x="33784" y="23819"/>
                    </a:lnTo>
                    <a:lnTo>
                      <a:pt x="33784" y="23661"/>
                    </a:lnTo>
                    <a:lnTo>
                      <a:pt x="33745" y="23523"/>
                    </a:lnTo>
                    <a:lnTo>
                      <a:pt x="33686" y="23385"/>
                    </a:lnTo>
                    <a:lnTo>
                      <a:pt x="33686" y="23385"/>
                    </a:lnTo>
                    <a:lnTo>
                      <a:pt x="32817" y="21510"/>
                    </a:lnTo>
                    <a:lnTo>
                      <a:pt x="31850" y="19418"/>
                    </a:lnTo>
                    <a:lnTo>
                      <a:pt x="31416" y="18392"/>
                    </a:lnTo>
                    <a:lnTo>
                      <a:pt x="31022" y="17445"/>
                    </a:lnTo>
                    <a:lnTo>
                      <a:pt x="30706" y="16616"/>
                    </a:lnTo>
                    <a:lnTo>
                      <a:pt x="30588" y="16261"/>
                    </a:lnTo>
                    <a:lnTo>
                      <a:pt x="30509" y="15945"/>
                    </a:lnTo>
                    <a:lnTo>
                      <a:pt x="30509" y="15945"/>
                    </a:lnTo>
                    <a:lnTo>
                      <a:pt x="30548" y="15156"/>
                    </a:lnTo>
                    <a:lnTo>
                      <a:pt x="30548" y="14366"/>
                    </a:lnTo>
                    <a:lnTo>
                      <a:pt x="30509" y="13597"/>
                    </a:lnTo>
                    <a:lnTo>
                      <a:pt x="30430" y="12827"/>
                    </a:lnTo>
                    <a:lnTo>
                      <a:pt x="30292" y="12058"/>
                    </a:lnTo>
                    <a:lnTo>
                      <a:pt x="30134" y="11308"/>
                    </a:lnTo>
                    <a:lnTo>
                      <a:pt x="29936" y="10578"/>
                    </a:lnTo>
                    <a:lnTo>
                      <a:pt x="29700" y="9867"/>
                    </a:lnTo>
                    <a:lnTo>
                      <a:pt x="29423" y="9157"/>
                    </a:lnTo>
                    <a:lnTo>
                      <a:pt x="29127" y="8486"/>
                    </a:lnTo>
                    <a:lnTo>
                      <a:pt x="28772" y="7815"/>
                    </a:lnTo>
                    <a:lnTo>
                      <a:pt x="28417" y="7164"/>
                    </a:lnTo>
                    <a:lnTo>
                      <a:pt x="28002" y="6532"/>
                    </a:lnTo>
                    <a:lnTo>
                      <a:pt x="27568" y="5920"/>
                    </a:lnTo>
                    <a:lnTo>
                      <a:pt x="27114" y="5348"/>
                    </a:lnTo>
                    <a:lnTo>
                      <a:pt x="26621" y="4776"/>
                    </a:lnTo>
                    <a:lnTo>
                      <a:pt x="26108" y="4243"/>
                    </a:lnTo>
                    <a:lnTo>
                      <a:pt x="25575" y="3750"/>
                    </a:lnTo>
                    <a:lnTo>
                      <a:pt x="25003" y="3256"/>
                    </a:lnTo>
                    <a:lnTo>
                      <a:pt x="24431" y="2803"/>
                    </a:lnTo>
                    <a:lnTo>
                      <a:pt x="23819" y="2388"/>
                    </a:lnTo>
                    <a:lnTo>
                      <a:pt x="23187" y="1993"/>
                    </a:lnTo>
                    <a:lnTo>
                      <a:pt x="22536" y="1619"/>
                    </a:lnTo>
                    <a:lnTo>
                      <a:pt x="21865" y="1303"/>
                    </a:lnTo>
                    <a:lnTo>
                      <a:pt x="21194" y="1007"/>
                    </a:lnTo>
                    <a:lnTo>
                      <a:pt x="20484" y="750"/>
                    </a:lnTo>
                    <a:lnTo>
                      <a:pt x="19774" y="533"/>
                    </a:lnTo>
                    <a:lnTo>
                      <a:pt x="19043" y="336"/>
                    </a:lnTo>
                    <a:lnTo>
                      <a:pt x="18313" y="198"/>
                    </a:lnTo>
                    <a:lnTo>
                      <a:pt x="17563" y="99"/>
                    </a:lnTo>
                    <a:lnTo>
                      <a:pt x="16794" y="20"/>
                    </a:lnTo>
                    <a:lnTo>
                      <a:pt x="16024" y="0"/>
                    </a:lnTo>
                    <a:lnTo>
                      <a:pt x="16024" y="0"/>
                    </a:lnTo>
                    <a:lnTo>
                      <a:pt x="15452" y="20"/>
                    </a:lnTo>
                    <a:lnTo>
                      <a:pt x="14880" y="40"/>
                    </a:lnTo>
                    <a:lnTo>
                      <a:pt x="14307" y="99"/>
                    </a:lnTo>
                    <a:lnTo>
                      <a:pt x="13715" y="158"/>
                    </a:lnTo>
                    <a:lnTo>
                      <a:pt x="13715" y="158"/>
                    </a:lnTo>
                    <a:lnTo>
                      <a:pt x="13025" y="277"/>
                    </a:lnTo>
                    <a:lnTo>
                      <a:pt x="12354" y="415"/>
                    </a:lnTo>
                    <a:lnTo>
                      <a:pt x="11683" y="553"/>
                    </a:lnTo>
                    <a:lnTo>
                      <a:pt x="11051" y="731"/>
                    </a:lnTo>
                    <a:lnTo>
                      <a:pt x="10420" y="928"/>
                    </a:lnTo>
                    <a:lnTo>
                      <a:pt x="9788" y="1165"/>
                    </a:lnTo>
                    <a:lnTo>
                      <a:pt x="9196" y="1401"/>
                    </a:lnTo>
                    <a:lnTo>
                      <a:pt x="8624" y="1658"/>
                    </a:lnTo>
                    <a:lnTo>
                      <a:pt x="8052" y="1934"/>
                    </a:lnTo>
                    <a:lnTo>
                      <a:pt x="7499" y="2230"/>
                    </a:lnTo>
                    <a:lnTo>
                      <a:pt x="6967" y="2546"/>
                    </a:lnTo>
                    <a:lnTo>
                      <a:pt x="6454" y="2881"/>
                    </a:lnTo>
                    <a:lnTo>
                      <a:pt x="5960" y="3237"/>
                    </a:lnTo>
                    <a:lnTo>
                      <a:pt x="5487" y="3612"/>
                    </a:lnTo>
                    <a:lnTo>
                      <a:pt x="5013" y="4006"/>
                    </a:lnTo>
                    <a:lnTo>
                      <a:pt x="4579" y="4401"/>
                    </a:lnTo>
                    <a:lnTo>
                      <a:pt x="4145" y="4835"/>
                    </a:lnTo>
                    <a:lnTo>
                      <a:pt x="3750" y="5269"/>
                    </a:lnTo>
                    <a:lnTo>
                      <a:pt x="3355" y="5723"/>
                    </a:lnTo>
                    <a:lnTo>
                      <a:pt x="3000" y="6197"/>
                    </a:lnTo>
                    <a:lnTo>
                      <a:pt x="2645" y="6670"/>
                    </a:lnTo>
                    <a:lnTo>
                      <a:pt x="2309" y="7164"/>
                    </a:lnTo>
                    <a:lnTo>
                      <a:pt x="2013" y="7677"/>
                    </a:lnTo>
                    <a:lnTo>
                      <a:pt x="1717" y="8210"/>
                    </a:lnTo>
                    <a:lnTo>
                      <a:pt x="1461" y="8742"/>
                    </a:lnTo>
                    <a:lnTo>
                      <a:pt x="1204" y="9295"/>
                    </a:lnTo>
                    <a:lnTo>
                      <a:pt x="987" y="9867"/>
                    </a:lnTo>
                    <a:lnTo>
                      <a:pt x="770" y="10439"/>
                    </a:lnTo>
                    <a:lnTo>
                      <a:pt x="593" y="11031"/>
                    </a:lnTo>
                    <a:lnTo>
                      <a:pt x="435" y="11623"/>
                    </a:lnTo>
                    <a:lnTo>
                      <a:pt x="297" y="12235"/>
                    </a:lnTo>
                    <a:lnTo>
                      <a:pt x="178" y="12867"/>
                    </a:lnTo>
                    <a:lnTo>
                      <a:pt x="178" y="12867"/>
                    </a:lnTo>
                    <a:lnTo>
                      <a:pt x="99" y="13419"/>
                    </a:lnTo>
                    <a:lnTo>
                      <a:pt x="40" y="13972"/>
                    </a:lnTo>
                    <a:lnTo>
                      <a:pt x="20" y="14544"/>
                    </a:lnTo>
                    <a:lnTo>
                      <a:pt x="1" y="15116"/>
                    </a:lnTo>
                    <a:lnTo>
                      <a:pt x="1" y="15708"/>
                    </a:lnTo>
                    <a:lnTo>
                      <a:pt x="20" y="16300"/>
                    </a:lnTo>
                    <a:lnTo>
                      <a:pt x="80" y="16892"/>
                    </a:lnTo>
                    <a:lnTo>
                      <a:pt x="139" y="17484"/>
                    </a:lnTo>
                    <a:lnTo>
                      <a:pt x="218" y="18076"/>
                    </a:lnTo>
                    <a:lnTo>
                      <a:pt x="316" y="18668"/>
                    </a:lnTo>
                    <a:lnTo>
                      <a:pt x="435" y="19260"/>
                    </a:lnTo>
                    <a:lnTo>
                      <a:pt x="573" y="19852"/>
                    </a:lnTo>
                    <a:lnTo>
                      <a:pt x="731" y="20425"/>
                    </a:lnTo>
                    <a:lnTo>
                      <a:pt x="908" y="20997"/>
                    </a:lnTo>
                    <a:lnTo>
                      <a:pt x="1125" y="21569"/>
                    </a:lnTo>
                    <a:lnTo>
                      <a:pt x="1343" y="22122"/>
                    </a:lnTo>
                    <a:lnTo>
                      <a:pt x="1579" y="22674"/>
                    </a:lnTo>
                    <a:lnTo>
                      <a:pt x="1836" y="23207"/>
                    </a:lnTo>
                    <a:lnTo>
                      <a:pt x="2112" y="23740"/>
                    </a:lnTo>
                    <a:lnTo>
                      <a:pt x="2408" y="24253"/>
                    </a:lnTo>
                    <a:lnTo>
                      <a:pt x="2724" y="24746"/>
                    </a:lnTo>
                    <a:lnTo>
                      <a:pt x="3059" y="25220"/>
                    </a:lnTo>
                    <a:lnTo>
                      <a:pt x="3415" y="25674"/>
                    </a:lnTo>
                    <a:lnTo>
                      <a:pt x="3809" y="26108"/>
                    </a:lnTo>
                    <a:lnTo>
                      <a:pt x="4204" y="26522"/>
                    </a:lnTo>
                    <a:lnTo>
                      <a:pt x="4618" y="26897"/>
                    </a:lnTo>
                    <a:lnTo>
                      <a:pt x="5052" y="27272"/>
                    </a:lnTo>
                    <a:lnTo>
                      <a:pt x="5506" y="27608"/>
                    </a:lnTo>
                    <a:lnTo>
                      <a:pt x="6000" y="27923"/>
                    </a:lnTo>
                    <a:lnTo>
                      <a:pt x="6493" y="28200"/>
                    </a:lnTo>
                    <a:lnTo>
                      <a:pt x="7006" y="28456"/>
                    </a:lnTo>
                    <a:lnTo>
                      <a:pt x="7539" y="28673"/>
                    </a:lnTo>
                    <a:lnTo>
                      <a:pt x="7539" y="28673"/>
                    </a:lnTo>
                    <a:lnTo>
                      <a:pt x="7874" y="28890"/>
                    </a:lnTo>
                    <a:lnTo>
                      <a:pt x="8151" y="29147"/>
                    </a:lnTo>
                    <a:lnTo>
                      <a:pt x="8407" y="29423"/>
                    </a:lnTo>
                    <a:lnTo>
                      <a:pt x="8624" y="29739"/>
                    </a:lnTo>
                    <a:lnTo>
                      <a:pt x="8822" y="30054"/>
                    </a:lnTo>
                    <a:lnTo>
                      <a:pt x="8999" y="30410"/>
                    </a:lnTo>
                    <a:lnTo>
                      <a:pt x="9137" y="30785"/>
                    </a:lnTo>
                    <a:lnTo>
                      <a:pt x="9275" y="31160"/>
                    </a:lnTo>
                    <a:lnTo>
                      <a:pt x="9374" y="31574"/>
                    </a:lnTo>
                    <a:lnTo>
                      <a:pt x="9453" y="31988"/>
                    </a:lnTo>
                    <a:lnTo>
                      <a:pt x="9512" y="32403"/>
                    </a:lnTo>
                    <a:lnTo>
                      <a:pt x="9552" y="32817"/>
                    </a:lnTo>
                    <a:lnTo>
                      <a:pt x="9571" y="33251"/>
                    </a:lnTo>
                    <a:lnTo>
                      <a:pt x="9591" y="33685"/>
                    </a:lnTo>
                    <a:lnTo>
                      <a:pt x="9571" y="34120"/>
                    </a:lnTo>
                    <a:lnTo>
                      <a:pt x="9571" y="34534"/>
                    </a:lnTo>
                    <a:lnTo>
                      <a:pt x="9512" y="35363"/>
                    </a:lnTo>
                    <a:lnTo>
                      <a:pt x="9414" y="36152"/>
                    </a:lnTo>
                    <a:lnTo>
                      <a:pt x="9315" y="36863"/>
                    </a:lnTo>
                    <a:lnTo>
                      <a:pt x="9196" y="37494"/>
                    </a:lnTo>
                    <a:lnTo>
                      <a:pt x="9078" y="38027"/>
                    </a:lnTo>
                    <a:lnTo>
                      <a:pt x="8999" y="38421"/>
                    </a:lnTo>
                    <a:lnTo>
                      <a:pt x="8900" y="387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24;p37">
                <a:extLst>
                  <a:ext uri="{FF2B5EF4-FFF2-40B4-BE49-F238E27FC236}">
                    <a16:creationId xmlns:a16="http://schemas.microsoft.com/office/drawing/2014/main" xmlns="" id="{3DBAFC5D-D881-4FD8-9827-75F1F7BB0168}"/>
                  </a:ext>
                </a:extLst>
              </p:cNvPr>
              <p:cNvSpPr/>
              <p:nvPr/>
            </p:nvSpPr>
            <p:spPr>
              <a:xfrm>
                <a:off x="3716275" y="2138100"/>
                <a:ext cx="134225" cy="58750"/>
              </a:xfrm>
              <a:custGeom>
                <a:avLst/>
                <a:gdLst/>
                <a:ahLst/>
                <a:cxnLst/>
                <a:rect l="l" t="t" r="r" b="b"/>
                <a:pathLst>
                  <a:path w="5369" h="2350" extrusionOk="0">
                    <a:moveTo>
                      <a:pt x="2684" y="1"/>
                    </a:moveTo>
                    <a:lnTo>
                      <a:pt x="2349" y="21"/>
                    </a:lnTo>
                    <a:lnTo>
                      <a:pt x="2013" y="60"/>
                    </a:lnTo>
                    <a:lnTo>
                      <a:pt x="1698" y="139"/>
                    </a:lnTo>
                    <a:lnTo>
                      <a:pt x="1382" y="258"/>
                    </a:lnTo>
                    <a:lnTo>
                      <a:pt x="1066" y="396"/>
                    </a:lnTo>
                    <a:lnTo>
                      <a:pt x="770" y="573"/>
                    </a:lnTo>
                    <a:lnTo>
                      <a:pt x="494" y="771"/>
                    </a:lnTo>
                    <a:lnTo>
                      <a:pt x="237" y="1007"/>
                    </a:lnTo>
                    <a:lnTo>
                      <a:pt x="119" y="1126"/>
                    </a:lnTo>
                    <a:lnTo>
                      <a:pt x="60" y="1264"/>
                    </a:lnTo>
                    <a:lnTo>
                      <a:pt x="20" y="1422"/>
                    </a:lnTo>
                    <a:lnTo>
                      <a:pt x="1" y="1560"/>
                    </a:lnTo>
                    <a:lnTo>
                      <a:pt x="20" y="1718"/>
                    </a:lnTo>
                    <a:lnTo>
                      <a:pt x="60" y="1856"/>
                    </a:lnTo>
                    <a:lnTo>
                      <a:pt x="119" y="1994"/>
                    </a:lnTo>
                    <a:lnTo>
                      <a:pt x="218" y="2132"/>
                    </a:lnTo>
                    <a:lnTo>
                      <a:pt x="356" y="2231"/>
                    </a:lnTo>
                    <a:lnTo>
                      <a:pt x="494" y="2290"/>
                    </a:lnTo>
                    <a:lnTo>
                      <a:pt x="632" y="2349"/>
                    </a:lnTo>
                    <a:lnTo>
                      <a:pt x="928" y="2349"/>
                    </a:lnTo>
                    <a:lnTo>
                      <a:pt x="1086" y="2290"/>
                    </a:lnTo>
                    <a:lnTo>
                      <a:pt x="1224" y="2231"/>
                    </a:lnTo>
                    <a:lnTo>
                      <a:pt x="1343" y="2132"/>
                    </a:lnTo>
                    <a:lnTo>
                      <a:pt x="1481" y="1994"/>
                    </a:lnTo>
                    <a:lnTo>
                      <a:pt x="1639" y="1876"/>
                    </a:lnTo>
                    <a:lnTo>
                      <a:pt x="1796" y="1797"/>
                    </a:lnTo>
                    <a:lnTo>
                      <a:pt x="1974" y="1718"/>
                    </a:lnTo>
                    <a:lnTo>
                      <a:pt x="2132" y="1659"/>
                    </a:lnTo>
                    <a:lnTo>
                      <a:pt x="2309" y="1599"/>
                    </a:lnTo>
                    <a:lnTo>
                      <a:pt x="2507" y="1580"/>
                    </a:lnTo>
                    <a:lnTo>
                      <a:pt x="2862" y="1580"/>
                    </a:lnTo>
                    <a:lnTo>
                      <a:pt x="3040" y="1599"/>
                    </a:lnTo>
                    <a:lnTo>
                      <a:pt x="3217" y="1659"/>
                    </a:lnTo>
                    <a:lnTo>
                      <a:pt x="3395" y="1718"/>
                    </a:lnTo>
                    <a:lnTo>
                      <a:pt x="3553" y="1797"/>
                    </a:lnTo>
                    <a:lnTo>
                      <a:pt x="3711" y="1876"/>
                    </a:lnTo>
                    <a:lnTo>
                      <a:pt x="3868" y="1994"/>
                    </a:lnTo>
                    <a:lnTo>
                      <a:pt x="4007" y="2132"/>
                    </a:lnTo>
                    <a:lnTo>
                      <a:pt x="4145" y="2231"/>
                    </a:lnTo>
                    <a:lnTo>
                      <a:pt x="4283" y="2290"/>
                    </a:lnTo>
                    <a:lnTo>
                      <a:pt x="4421" y="2349"/>
                    </a:lnTo>
                    <a:lnTo>
                      <a:pt x="4717" y="2349"/>
                    </a:lnTo>
                    <a:lnTo>
                      <a:pt x="4875" y="2290"/>
                    </a:lnTo>
                    <a:lnTo>
                      <a:pt x="5013" y="2231"/>
                    </a:lnTo>
                    <a:lnTo>
                      <a:pt x="5131" y="2132"/>
                    </a:lnTo>
                    <a:lnTo>
                      <a:pt x="5230" y="1994"/>
                    </a:lnTo>
                    <a:lnTo>
                      <a:pt x="5309" y="1856"/>
                    </a:lnTo>
                    <a:lnTo>
                      <a:pt x="5348" y="1718"/>
                    </a:lnTo>
                    <a:lnTo>
                      <a:pt x="5368" y="1560"/>
                    </a:lnTo>
                    <a:lnTo>
                      <a:pt x="5348" y="1422"/>
                    </a:lnTo>
                    <a:lnTo>
                      <a:pt x="5309" y="1264"/>
                    </a:lnTo>
                    <a:lnTo>
                      <a:pt x="5230" y="1126"/>
                    </a:lnTo>
                    <a:lnTo>
                      <a:pt x="5131" y="1007"/>
                    </a:lnTo>
                    <a:lnTo>
                      <a:pt x="4875" y="771"/>
                    </a:lnTo>
                    <a:lnTo>
                      <a:pt x="4579" y="573"/>
                    </a:lnTo>
                    <a:lnTo>
                      <a:pt x="4283" y="396"/>
                    </a:lnTo>
                    <a:lnTo>
                      <a:pt x="3987" y="258"/>
                    </a:lnTo>
                    <a:lnTo>
                      <a:pt x="3671" y="139"/>
                    </a:lnTo>
                    <a:lnTo>
                      <a:pt x="3336" y="60"/>
                    </a:lnTo>
                    <a:lnTo>
                      <a:pt x="3020" y="21"/>
                    </a:lnTo>
                    <a:lnTo>
                      <a:pt x="26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25;p37">
                <a:extLst>
                  <a:ext uri="{FF2B5EF4-FFF2-40B4-BE49-F238E27FC236}">
                    <a16:creationId xmlns:a16="http://schemas.microsoft.com/office/drawing/2014/main" xmlns="" id="{96B4DD0E-6F56-4728-A7E5-4C287676CA77}"/>
                  </a:ext>
                </a:extLst>
              </p:cNvPr>
              <p:cNvSpPr/>
              <p:nvPr/>
            </p:nvSpPr>
            <p:spPr>
              <a:xfrm>
                <a:off x="3280650" y="2234300"/>
                <a:ext cx="344375" cy="115475"/>
              </a:xfrm>
              <a:custGeom>
                <a:avLst/>
                <a:gdLst/>
                <a:ahLst/>
                <a:cxnLst/>
                <a:rect l="l" t="t" r="r" b="b"/>
                <a:pathLst>
                  <a:path w="13775" h="4619" extrusionOk="0">
                    <a:moveTo>
                      <a:pt x="2566" y="1"/>
                    </a:moveTo>
                    <a:lnTo>
                      <a:pt x="1994" y="198"/>
                    </a:lnTo>
                    <a:lnTo>
                      <a:pt x="1501" y="396"/>
                    </a:lnTo>
                    <a:lnTo>
                      <a:pt x="1067" y="613"/>
                    </a:lnTo>
                    <a:lnTo>
                      <a:pt x="869" y="731"/>
                    </a:lnTo>
                    <a:lnTo>
                      <a:pt x="692" y="850"/>
                    </a:lnTo>
                    <a:lnTo>
                      <a:pt x="534" y="968"/>
                    </a:lnTo>
                    <a:lnTo>
                      <a:pt x="396" y="1086"/>
                    </a:lnTo>
                    <a:lnTo>
                      <a:pt x="277" y="1224"/>
                    </a:lnTo>
                    <a:lnTo>
                      <a:pt x="179" y="1343"/>
                    </a:lnTo>
                    <a:lnTo>
                      <a:pt x="100" y="1481"/>
                    </a:lnTo>
                    <a:lnTo>
                      <a:pt x="40" y="1639"/>
                    </a:lnTo>
                    <a:lnTo>
                      <a:pt x="1" y="1777"/>
                    </a:lnTo>
                    <a:lnTo>
                      <a:pt x="1" y="1935"/>
                    </a:lnTo>
                    <a:lnTo>
                      <a:pt x="1" y="2073"/>
                    </a:lnTo>
                    <a:lnTo>
                      <a:pt x="40" y="2211"/>
                    </a:lnTo>
                    <a:lnTo>
                      <a:pt x="80" y="2349"/>
                    </a:lnTo>
                    <a:lnTo>
                      <a:pt x="139" y="2487"/>
                    </a:lnTo>
                    <a:lnTo>
                      <a:pt x="218" y="2606"/>
                    </a:lnTo>
                    <a:lnTo>
                      <a:pt x="297" y="2744"/>
                    </a:lnTo>
                    <a:lnTo>
                      <a:pt x="415" y="2862"/>
                    </a:lnTo>
                    <a:lnTo>
                      <a:pt x="534" y="2981"/>
                    </a:lnTo>
                    <a:lnTo>
                      <a:pt x="830" y="3218"/>
                    </a:lnTo>
                    <a:lnTo>
                      <a:pt x="1165" y="3435"/>
                    </a:lnTo>
                    <a:lnTo>
                      <a:pt x="1560" y="3632"/>
                    </a:lnTo>
                    <a:lnTo>
                      <a:pt x="2014" y="3829"/>
                    </a:lnTo>
                    <a:lnTo>
                      <a:pt x="2507" y="4007"/>
                    </a:lnTo>
                    <a:lnTo>
                      <a:pt x="3040" y="4165"/>
                    </a:lnTo>
                    <a:lnTo>
                      <a:pt x="3592" y="4283"/>
                    </a:lnTo>
                    <a:lnTo>
                      <a:pt x="4204" y="4402"/>
                    </a:lnTo>
                    <a:lnTo>
                      <a:pt x="4836" y="4500"/>
                    </a:lnTo>
                    <a:lnTo>
                      <a:pt x="5487" y="4559"/>
                    </a:lnTo>
                    <a:lnTo>
                      <a:pt x="6178" y="4599"/>
                    </a:lnTo>
                    <a:lnTo>
                      <a:pt x="6888" y="4619"/>
                    </a:lnTo>
                    <a:lnTo>
                      <a:pt x="7579" y="4599"/>
                    </a:lnTo>
                    <a:lnTo>
                      <a:pt x="8269" y="4559"/>
                    </a:lnTo>
                    <a:lnTo>
                      <a:pt x="8940" y="4500"/>
                    </a:lnTo>
                    <a:lnTo>
                      <a:pt x="9572" y="4402"/>
                    </a:lnTo>
                    <a:lnTo>
                      <a:pt x="10164" y="4283"/>
                    </a:lnTo>
                    <a:lnTo>
                      <a:pt x="10736" y="4165"/>
                    </a:lnTo>
                    <a:lnTo>
                      <a:pt x="11269" y="4007"/>
                    </a:lnTo>
                    <a:lnTo>
                      <a:pt x="11762" y="3829"/>
                    </a:lnTo>
                    <a:lnTo>
                      <a:pt x="12196" y="3632"/>
                    </a:lnTo>
                    <a:lnTo>
                      <a:pt x="12591" y="3435"/>
                    </a:lnTo>
                    <a:lnTo>
                      <a:pt x="12946" y="3218"/>
                    </a:lnTo>
                    <a:lnTo>
                      <a:pt x="13222" y="2981"/>
                    </a:lnTo>
                    <a:lnTo>
                      <a:pt x="13361" y="2862"/>
                    </a:lnTo>
                    <a:lnTo>
                      <a:pt x="13459" y="2744"/>
                    </a:lnTo>
                    <a:lnTo>
                      <a:pt x="13558" y="2606"/>
                    </a:lnTo>
                    <a:lnTo>
                      <a:pt x="13637" y="2487"/>
                    </a:lnTo>
                    <a:lnTo>
                      <a:pt x="13696" y="2349"/>
                    </a:lnTo>
                    <a:lnTo>
                      <a:pt x="13735" y="2211"/>
                    </a:lnTo>
                    <a:lnTo>
                      <a:pt x="13755" y="2073"/>
                    </a:lnTo>
                    <a:lnTo>
                      <a:pt x="13775" y="1935"/>
                    </a:lnTo>
                    <a:lnTo>
                      <a:pt x="13755" y="1777"/>
                    </a:lnTo>
                    <a:lnTo>
                      <a:pt x="13716" y="1639"/>
                    </a:lnTo>
                    <a:lnTo>
                      <a:pt x="13676" y="1481"/>
                    </a:lnTo>
                    <a:lnTo>
                      <a:pt x="13597" y="1343"/>
                    </a:lnTo>
                    <a:lnTo>
                      <a:pt x="13499" y="1224"/>
                    </a:lnTo>
                    <a:lnTo>
                      <a:pt x="13380" y="1086"/>
                    </a:lnTo>
                    <a:lnTo>
                      <a:pt x="13242" y="968"/>
                    </a:lnTo>
                    <a:lnTo>
                      <a:pt x="13084" y="850"/>
                    </a:lnTo>
                    <a:lnTo>
                      <a:pt x="12907" y="731"/>
                    </a:lnTo>
                    <a:lnTo>
                      <a:pt x="12709" y="613"/>
                    </a:lnTo>
                    <a:lnTo>
                      <a:pt x="12275" y="396"/>
                    </a:lnTo>
                    <a:lnTo>
                      <a:pt x="11762" y="198"/>
                    </a:lnTo>
                    <a:lnTo>
                      <a:pt x="112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26;p37">
                <a:extLst>
                  <a:ext uri="{FF2B5EF4-FFF2-40B4-BE49-F238E27FC236}">
                    <a16:creationId xmlns:a16="http://schemas.microsoft.com/office/drawing/2014/main" xmlns="" id="{3A59BBEF-051F-4CED-82FB-FC4428BE9360}"/>
                  </a:ext>
                </a:extLst>
              </p:cNvPr>
              <p:cNvSpPr/>
              <p:nvPr/>
            </p:nvSpPr>
            <p:spPr>
              <a:xfrm>
                <a:off x="3280650" y="2234300"/>
                <a:ext cx="344375" cy="115475"/>
              </a:xfrm>
              <a:custGeom>
                <a:avLst/>
                <a:gdLst/>
                <a:ahLst/>
                <a:cxnLst/>
                <a:rect l="l" t="t" r="r" b="b"/>
                <a:pathLst>
                  <a:path w="13775" h="4619" fill="none" extrusionOk="0">
                    <a:moveTo>
                      <a:pt x="2566" y="1"/>
                    </a:moveTo>
                    <a:lnTo>
                      <a:pt x="2566" y="1"/>
                    </a:lnTo>
                    <a:lnTo>
                      <a:pt x="1994" y="198"/>
                    </a:lnTo>
                    <a:lnTo>
                      <a:pt x="1501" y="396"/>
                    </a:lnTo>
                    <a:lnTo>
                      <a:pt x="1067" y="613"/>
                    </a:lnTo>
                    <a:lnTo>
                      <a:pt x="869" y="731"/>
                    </a:lnTo>
                    <a:lnTo>
                      <a:pt x="692" y="850"/>
                    </a:lnTo>
                    <a:lnTo>
                      <a:pt x="534" y="968"/>
                    </a:lnTo>
                    <a:lnTo>
                      <a:pt x="396" y="1086"/>
                    </a:lnTo>
                    <a:lnTo>
                      <a:pt x="277" y="1224"/>
                    </a:lnTo>
                    <a:lnTo>
                      <a:pt x="179" y="1343"/>
                    </a:lnTo>
                    <a:lnTo>
                      <a:pt x="100" y="1481"/>
                    </a:lnTo>
                    <a:lnTo>
                      <a:pt x="40" y="1639"/>
                    </a:lnTo>
                    <a:lnTo>
                      <a:pt x="1" y="1777"/>
                    </a:lnTo>
                    <a:lnTo>
                      <a:pt x="1" y="1935"/>
                    </a:lnTo>
                    <a:lnTo>
                      <a:pt x="1" y="1935"/>
                    </a:lnTo>
                    <a:lnTo>
                      <a:pt x="1" y="2073"/>
                    </a:lnTo>
                    <a:lnTo>
                      <a:pt x="40" y="2211"/>
                    </a:lnTo>
                    <a:lnTo>
                      <a:pt x="80" y="2349"/>
                    </a:lnTo>
                    <a:lnTo>
                      <a:pt x="139" y="2487"/>
                    </a:lnTo>
                    <a:lnTo>
                      <a:pt x="218" y="2606"/>
                    </a:lnTo>
                    <a:lnTo>
                      <a:pt x="297" y="2744"/>
                    </a:lnTo>
                    <a:lnTo>
                      <a:pt x="415" y="2862"/>
                    </a:lnTo>
                    <a:lnTo>
                      <a:pt x="534" y="2981"/>
                    </a:lnTo>
                    <a:lnTo>
                      <a:pt x="830" y="3218"/>
                    </a:lnTo>
                    <a:lnTo>
                      <a:pt x="1165" y="3435"/>
                    </a:lnTo>
                    <a:lnTo>
                      <a:pt x="1560" y="3632"/>
                    </a:lnTo>
                    <a:lnTo>
                      <a:pt x="2014" y="3829"/>
                    </a:lnTo>
                    <a:lnTo>
                      <a:pt x="2507" y="4007"/>
                    </a:lnTo>
                    <a:lnTo>
                      <a:pt x="3040" y="4165"/>
                    </a:lnTo>
                    <a:lnTo>
                      <a:pt x="3592" y="4283"/>
                    </a:lnTo>
                    <a:lnTo>
                      <a:pt x="4204" y="4402"/>
                    </a:lnTo>
                    <a:lnTo>
                      <a:pt x="4836" y="4500"/>
                    </a:lnTo>
                    <a:lnTo>
                      <a:pt x="5487" y="4559"/>
                    </a:lnTo>
                    <a:lnTo>
                      <a:pt x="6178" y="4599"/>
                    </a:lnTo>
                    <a:lnTo>
                      <a:pt x="6888" y="4619"/>
                    </a:lnTo>
                    <a:lnTo>
                      <a:pt x="6888" y="4619"/>
                    </a:lnTo>
                    <a:lnTo>
                      <a:pt x="7579" y="4599"/>
                    </a:lnTo>
                    <a:lnTo>
                      <a:pt x="8269" y="4559"/>
                    </a:lnTo>
                    <a:lnTo>
                      <a:pt x="8940" y="4500"/>
                    </a:lnTo>
                    <a:lnTo>
                      <a:pt x="9572" y="4402"/>
                    </a:lnTo>
                    <a:lnTo>
                      <a:pt x="10164" y="4283"/>
                    </a:lnTo>
                    <a:lnTo>
                      <a:pt x="10736" y="4165"/>
                    </a:lnTo>
                    <a:lnTo>
                      <a:pt x="11269" y="4007"/>
                    </a:lnTo>
                    <a:lnTo>
                      <a:pt x="11762" y="3829"/>
                    </a:lnTo>
                    <a:lnTo>
                      <a:pt x="12196" y="3632"/>
                    </a:lnTo>
                    <a:lnTo>
                      <a:pt x="12591" y="3435"/>
                    </a:lnTo>
                    <a:lnTo>
                      <a:pt x="12946" y="3218"/>
                    </a:lnTo>
                    <a:lnTo>
                      <a:pt x="13222" y="2981"/>
                    </a:lnTo>
                    <a:lnTo>
                      <a:pt x="13361" y="2862"/>
                    </a:lnTo>
                    <a:lnTo>
                      <a:pt x="13459" y="2744"/>
                    </a:lnTo>
                    <a:lnTo>
                      <a:pt x="13558" y="2606"/>
                    </a:lnTo>
                    <a:lnTo>
                      <a:pt x="13637" y="2487"/>
                    </a:lnTo>
                    <a:lnTo>
                      <a:pt x="13696" y="2349"/>
                    </a:lnTo>
                    <a:lnTo>
                      <a:pt x="13735" y="2211"/>
                    </a:lnTo>
                    <a:lnTo>
                      <a:pt x="13755" y="2073"/>
                    </a:lnTo>
                    <a:lnTo>
                      <a:pt x="13775" y="1935"/>
                    </a:lnTo>
                    <a:lnTo>
                      <a:pt x="13775" y="1935"/>
                    </a:lnTo>
                    <a:lnTo>
                      <a:pt x="13755" y="1777"/>
                    </a:lnTo>
                    <a:lnTo>
                      <a:pt x="13716" y="1639"/>
                    </a:lnTo>
                    <a:lnTo>
                      <a:pt x="13676" y="1481"/>
                    </a:lnTo>
                    <a:lnTo>
                      <a:pt x="13597" y="1343"/>
                    </a:lnTo>
                    <a:lnTo>
                      <a:pt x="13499" y="1224"/>
                    </a:lnTo>
                    <a:lnTo>
                      <a:pt x="13380" y="1086"/>
                    </a:lnTo>
                    <a:lnTo>
                      <a:pt x="13242" y="968"/>
                    </a:lnTo>
                    <a:lnTo>
                      <a:pt x="13084" y="850"/>
                    </a:lnTo>
                    <a:lnTo>
                      <a:pt x="12907" y="731"/>
                    </a:lnTo>
                    <a:lnTo>
                      <a:pt x="12709" y="613"/>
                    </a:lnTo>
                    <a:lnTo>
                      <a:pt x="12275" y="396"/>
                    </a:lnTo>
                    <a:lnTo>
                      <a:pt x="11762" y="198"/>
                    </a:lnTo>
                    <a:lnTo>
                      <a:pt x="112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27;p37">
                <a:extLst>
                  <a:ext uri="{FF2B5EF4-FFF2-40B4-BE49-F238E27FC236}">
                    <a16:creationId xmlns:a16="http://schemas.microsoft.com/office/drawing/2014/main" xmlns="" id="{A512785E-A891-4CA7-A7C3-60B69307C541}"/>
                  </a:ext>
                </a:extLst>
              </p:cNvPr>
              <p:cNvSpPr/>
              <p:nvPr/>
            </p:nvSpPr>
            <p:spPr>
              <a:xfrm>
                <a:off x="3382775" y="1973825"/>
                <a:ext cx="140625" cy="308850"/>
              </a:xfrm>
              <a:custGeom>
                <a:avLst/>
                <a:gdLst/>
                <a:ahLst/>
                <a:cxnLst/>
                <a:rect l="l" t="t" r="r" b="b"/>
                <a:pathLst>
                  <a:path w="5625" h="12354" extrusionOk="0">
                    <a:moveTo>
                      <a:pt x="2803" y="1"/>
                    </a:moveTo>
                    <a:lnTo>
                      <a:pt x="2428" y="316"/>
                    </a:lnTo>
                    <a:lnTo>
                      <a:pt x="2073" y="652"/>
                    </a:lnTo>
                    <a:lnTo>
                      <a:pt x="1658" y="1106"/>
                    </a:lnTo>
                    <a:lnTo>
                      <a:pt x="1441" y="1382"/>
                    </a:lnTo>
                    <a:lnTo>
                      <a:pt x="1205" y="1678"/>
                    </a:lnTo>
                    <a:lnTo>
                      <a:pt x="987" y="1994"/>
                    </a:lnTo>
                    <a:lnTo>
                      <a:pt x="751" y="2349"/>
                    </a:lnTo>
                    <a:lnTo>
                      <a:pt x="553" y="2724"/>
                    </a:lnTo>
                    <a:lnTo>
                      <a:pt x="356" y="3138"/>
                    </a:lnTo>
                    <a:lnTo>
                      <a:pt x="159" y="3572"/>
                    </a:lnTo>
                    <a:lnTo>
                      <a:pt x="1" y="4026"/>
                    </a:lnTo>
                    <a:lnTo>
                      <a:pt x="336" y="4322"/>
                    </a:lnTo>
                    <a:lnTo>
                      <a:pt x="652" y="4658"/>
                    </a:lnTo>
                    <a:lnTo>
                      <a:pt x="948" y="4993"/>
                    </a:lnTo>
                    <a:lnTo>
                      <a:pt x="1224" y="5348"/>
                    </a:lnTo>
                    <a:lnTo>
                      <a:pt x="1461" y="5684"/>
                    </a:lnTo>
                    <a:lnTo>
                      <a:pt x="1658" y="6019"/>
                    </a:lnTo>
                    <a:lnTo>
                      <a:pt x="1856" y="6355"/>
                    </a:lnTo>
                    <a:lnTo>
                      <a:pt x="2033" y="6710"/>
                    </a:lnTo>
                    <a:lnTo>
                      <a:pt x="2191" y="7065"/>
                    </a:lnTo>
                    <a:lnTo>
                      <a:pt x="2329" y="7440"/>
                    </a:lnTo>
                    <a:lnTo>
                      <a:pt x="2467" y="7815"/>
                    </a:lnTo>
                    <a:lnTo>
                      <a:pt x="2566" y="8190"/>
                    </a:lnTo>
                    <a:lnTo>
                      <a:pt x="2645" y="8585"/>
                    </a:lnTo>
                    <a:lnTo>
                      <a:pt x="2724" y="8960"/>
                    </a:lnTo>
                    <a:lnTo>
                      <a:pt x="2763" y="9354"/>
                    </a:lnTo>
                    <a:lnTo>
                      <a:pt x="2783" y="9749"/>
                    </a:lnTo>
                    <a:lnTo>
                      <a:pt x="2803" y="10144"/>
                    </a:lnTo>
                    <a:lnTo>
                      <a:pt x="2803" y="9749"/>
                    </a:lnTo>
                    <a:lnTo>
                      <a:pt x="2842" y="9354"/>
                    </a:lnTo>
                    <a:lnTo>
                      <a:pt x="2882" y="8960"/>
                    </a:lnTo>
                    <a:lnTo>
                      <a:pt x="2941" y="8585"/>
                    </a:lnTo>
                    <a:lnTo>
                      <a:pt x="3040" y="8190"/>
                    </a:lnTo>
                    <a:lnTo>
                      <a:pt x="3138" y="7815"/>
                    </a:lnTo>
                    <a:lnTo>
                      <a:pt x="3257" y="7440"/>
                    </a:lnTo>
                    <a:lnTo>
                      <a:pt x="3395" y="7065"/>
                    </a:lnTo>
                    <a:lnTo>
                      <a:pt x="3553" y="6710"/>
                    </a:lnTo>
                    <a:lnTo>
                      <a:pt x="3730" y="6355"/>
                    </a:lnTo>
                    <a:lnTo>
                      <a:pt x="3928" y="6019"/>
                    </a:lnTo>
                    <a:lnTo>
                      <a:pt x="4145" y="5684"/>
                    </a:lnTo>
                    <a:lnTo>
                      <a:pt x="4382" y="5348"/>
                    </a:lnTo>
                    <a:lnTo>
                      <a:pt x="4658" y="4974"/>
                    </a:lnTo>
                    <a:lnTo>
                      <a:pt x="4954" y="4638"/>
                    </a:lnTo>
                    <a:lnTo>
                      <a:pt x="5289" y="4303"/>
                    </a:lnTo>
                    <a:lnTo>
                      <a:pt x="5625" y="4007"/>
                    </a:lnTo>
                    <a:lnTo>
                      <a:pt x="5467" y="3533"/>
                    </a:lnTo>
                    <a:lnTo>
                      <a:pt x="5309" y="3099"/>
                    </a:lnTo>
                    <a:lnTo>
                      <a:pt x="5112" y="2684"/>
                    </a:lnTo>
                    <a:lnTo>
                      <a:pt x="4914" y="2310"/>
                    </a:lnTo>
                    <a:lnTo>
                      <a:pt x="4697" y="1974"/>
                    </a:lnTo>
                    <a:lnTo>
                      <a:pt x="4480" y="1658"/>
                    </a:lnTo>
                    <a:lnTo>
                      <a:pt x="4244" y="1382"/>
                    </a:lnTo>
                    <a:lnTo>
                      <a:pt x="4026" y="1126"/>
                    </a:lnTo>
                    <a:lnTo>
                      <a:pt x="3809" y="908"/>
                    </a:lnTo>
                    <a:lnTo>
                      <a:pt x="3592" y="711"/>
                    </a:lnTo>
                    <a:lnTo>
                      <a:pt x="3237" y="376"/>
                    </a:lnTo>
                    <a:lnTo>
                      <a:pt x="2961" y="159"/>
                    </a:lnTo>
                    <a:lnTo>
                      <a:pt x="2803" y="1"/>
                    </a:lnTo>
                    <a:close/>
                    <a:moveTo>
                      <a:pt x="2803" y="10144"/>
                    </a:moveTo>
                    <a:lnTo>
                      <a:pt x="2783" y="10538"/>
                    </a:lnTo>
                    <a:lnTo>
                      <a:pt x="2763" y="10933"/>
                    </a:lnTo>
                    <a:lnTo>
                      <a:pt x="2704" y="11328"/>
                    </a:lnTo>
                    <a:lnTo>
                      <a:pt x="2112" y="11762"/>
                    </a:lnTo>
                    <a:lnTo>
                      <a:pt x="2546" y="12137"/>
                    </a:lnTo>
                    <a:lnTo>
                      <a:pt x="2704" y="12275"/>
                    </a:lnTo>
                    <a:lnTo>
                      <a:pt x="2803" y="12354"/>
                    </a:lnTo>
                    <a:lnTo>
                      <a:pt x="3000" y="12176"/>
                    </a:lnTo>
                    <a:lnTo>
                      <a:pt x="3217" y="11999"/>
                    </a:lnTo>
                    <a:lnTo>
                      <a:pt x="3474" y="11742"/>
                    </a:lnTo>
                    <a:lnTo>
                      <a:pt x="2882" y="11328"/>
                    </a:lnTo>
                    <a:lnTo>
                      <a:pt x="2842" y="10933"/>
                    </a:lnTo>
                    <a:lnTo>
                      <a:pt x="2803" y="10538"/>
                    </a:lnTo>
                    <a:lnTo>
                      <a:pt x="2803" y="10144"/>
                    </a:lnTo>
                    <a:close/>
                  </a:path>
                </a:pathLst>
              </a:custGeom>
              <a:solidFill>
                <a:srgbClr val="261E35">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28;p37">
                <a:extLst>
                  <a:ext uri="{FF2B5EF4-FFF2-40B4-BE49-F238E27FC236}">
                    <a16:creationId xmlns:a16="http://schemas.microsoft.com/office/drawing/2014/main" xmlns="" id="{80823679-1549-438A-BE50-AC40E7844312}"/>
                  </a:ext>
                </a:extLst>
              </p:cNvPr>
              <p:cNvSpPr/>
              <p:nvPr/>
            </p:nvSpPr>
            <p:spPr>
              <a:xfrm>
                <a:off x="3452825" y="2024150"/>
                <a:ext cx="190475" cy="244725"/>
              </a:xfrm>
              <a:custGeom>
                <a:avLst/>
                <a:gdLst/>
                <a:ahLst/>
                <a:cxnLst/>
                <a:rect l="l" t="t" r="r" b="b"/>
                <a:pathLst>
                  <a:path w="7619" h="9789" extrusionOk="0">
                    <a:moveTo>
                      <a:pt x="7460" y="1"/>
                    </a:moveTo>
                    <a:lnTo>
                      <a:pt x="6848" y="79"/>
                    </a:lnTo>
                    <a:lnTo>
                      <a:pt x="6454" y="158"/>
                    </a:lnTo>
                    <a:lnTo>
                      <a:pt x="6059" y="257"/>
                    </a:lnTo>
                    <a:lnTo>
                      <a:pt x="5684" y="375"/>
                    </a:lnTo>
                    <a:lnTo>
                      <a:pt x="5309" y="514"/>
                    </a:lnTo>
                    <a:lnTo>
                      <a:pt x="4934" y="652"/>
                    </a:lnTo>
                    <a:lnTo>
                      <a:pt x="4579" y="829"/>
                    </a:lnTo>
                    <a:lnTo>
                      <a:pt x="4224" y="1007"/>
                    </a:lnTo>
                    <a:lnTo>
                      <a:pt x="3888" y="1204"/>
                    </a:lnTo>
                    <a:lnTo>
                      <a:pt x="3553" y="1421"/>
                    </a:lnTo>
                    <a:lnTo>
                      <a:pt x="3237" y="1638"/>
                    </a:lnTo>
                    <a:lnTo>
                      <a:pt x="2922" y="1895"/>
                    </a:lnTo>
                    <a:lnTo>
                      <a:pt x="2626" y="2151"/>
                    </a:lnTo>
                    <a:lnTo>
                      <a:pt x="2349" y="2428"/>
                    </a:lnTo>
                    <a:lnTo>
                      <a:pt x="2073" y="2704"/>
                    </a:lnTo>
                    <a:lnTo>
                      <a:pt x="1816" y="3020"/>
                    </a:lnTo>
                    <a:lnTo>
                      <a:pt x="1580" y="3335"/>
                    </a:lnTo>
                    <a:lnTo>
                      <a:pt x="1343" y="3671"/>
                    </a:lnTo>
                    <a:lnTo>
                      <a:pt x="1126" y="4006"/>
                    </a:lnTo>
                    <a:lnTo>
                      <a:pt x="928" y="4342"/>
                    </a:lnTo>
                    <a:lnTo>
                      <a:pt x="751" y="4697"/>
                    </a:lnTo>
                    <a:lnTo>
                      <a:pt x="593" y="5052"/>
                    </a:lnTo>
                    <a:lnTo>
                      <a:pt x="455" y="5427"/>
                    </a:lnTo>
                    <a:lnTo>
                      <a:pt x="336" y="5802"/>
                    </a:lnTo>
                    <a:lnTo>
                      <a:pt x="238" y="6177"/>
                    </a:lnTo>
                    <a:lnTo>
                      <a:pt x="139" y="6572"/>
                    </a:lnTo>
                    <a:lnTo>
                      <a:pt x="80" y="6947"/>
                    </a:lnTo>
                    <a:lnTo>
                      <a:pt x="40" y="7341"/>
                    </a:lnTo>
                    <a:lnTo>
                      <a:pt x="1" y="7736"/>
                    </a:lnTo>
                    <a:lnTo>
                      <a:pt x="1" y="8131"/>
                    </a:lnTo>
                    <a:lnTo>
                      <a:pt x="1" y="8525"/>
                    </a:lnTo>
                    <a:lnTo>
                      <a:pt x="40" y="8920"/>
                    </a:lnTo>
                    <a:lnTo>
                      <a:pt x="80" y="9315"/>
                    </a:lnTo>
                    <a:lnTo>
                      <a:pt x="731" y="9788"/>
                    </a:lnTo>
                    <a:lnTo>
                      <a:pt x="1126" y="9709"/>
                    </a:lnTo>
                    <a:lnTo>
                      <a:pt x="1520" y="9611"/>
                    </a:lnTo>
                    <a:lnTo>
                      <a:pt x="1915" y="9492"/>
                    </a:lnTo>
                    <a:lnTo>
                      <a:pt x="2290" y="9354"/>
                    </a:lnTo>
                    <a:lnTo>
                      <a:pt x="2665" y="9216"/>
                    </a:lnTo>
                    <a:lnTo>
                      <a:pt x="3020" y="9058"/>
                    </a:lnTo>
                    <a:lnTo>
                      <a:pt x="3375" y="8861"/>
                    </a:lnTo>
                    <a:lnTo>
                      <a:pt x="3711" y="8664"/>
                    </a:lnTo>
                    <a:lnTo>
                      <a:pt x="4046" y="8446"/>
                    </a:lnTo>
                    <a:lnTo>
                      <a:pt x="4362" y="8229"/>
                    </a:lnTo>
                    <a:lnTo>
                      <a:pt x="4678" y="7973"/>
                    </a:lnTo>
                    <a:lnTo>
                      <a:pt x="4974" y="7716"/>
                    </a:lnTo>
                    <a:lnTo>
                      <a:pt x="5270" y="7440"/>
                    </a:lnTo>
                    <a:lnTo>
                      <a:pt x="5546" y="7144"/>
                    </a:lnTo>
                    <a:lnTo>
                      <a:pt x="5803" y="6848"/>
                    </a:lnTo>
                    <a:lnTo>
                      <a:pt x="6039" y="6532"/>
                    </a:lnTo>
                    <a:lnTo>
                      <a:pt x="6276" y="6197"/>
                    </a:lnTo>
                    <a:lnTo>
                      <a:pt x="6493" y="5861"/>
                    </a:lnTo>
                    <a:lnTo>
                      <a:pt x="6691" y="5506"/>
                    </a:lnTo>
                    <a:lnTo>
                      <a:pt x="6868" y="5151"/>
                    </a:lnTo>
                    <a:lnTo>
                      <a:pt x="7026" y="4796"/>
                    </a:lnTo>
                    <a:lnTo>
                      <a:pt x="7164" y="4421"/>
                    </a:lnTo>
                    <a:lnTo>
                      <a:pt x="7283" y="4066"/>
                    </a:lnTo>
                    <a:lnTo>
                      <a:pt x="7381" y="3671"/>
                    </a:lnTo>
                    <a:lnTo>
                      <a:pt x="7480" y="3296"/>
                    </a:lnTo>
                    <a:lnTo>
                      <a:pt x="7539" y="2901"/>
                    </a:lnTo>
                    <a:lnTo>
                      <a:pt x="7579" y="2526"/>
                    </a:lnTo>
                    <a:lnTo>
                      <a:pt x="7618" y="2132"/>
                    </a:lnTo>
                    <a:lnTo>
                      <a:pt x="7618" y="1737"/>
                    </a:lnTo>
                    <a:lnTo>
                      <a:pt x="7618" y="1342"/>
                    </a:lnTo>
                    <a:lnTo>
                      <a:pt x="7579" y="928"/>
                    </a:lnTo>
                    <a:lnTo>
                      <a:pt x="7539" y="533"/>
                    </a:lnTo>
                    <a:lnTo>
                      <a:pt x="74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29;p37">
                <a:extLst>
                  <a:ext uri="{FF2B5EF4-FFF2-40B4-BE49-F238E27FC236}">
                    <a16:creationId xmlns:a16="http://schemas.microsoft.com/office/drawing/2014/main" xmlns="" id="{9DA92198-E92E-4795-8373-02D7B4CAD171}"/>
                  </a:ext>
                </a:extLst>
              </p:cNvPr>
              <p:cNvSpPr/>
              <p:nvPr/>
            </p:nvSpPr>
            <p:spPr>
              <a:xfrm>
                <a:off x="3261925" y="2024150"/>
                <a:ext cx="190925" cy="244725"/>
              </a:xfrm>
              <a:custGeom>
                <a:avLst/>
                <a:gdLst/>
                <a:ahLst/>
                <a:cxnLst/>
                <a:rect l="l" t="t" r="r" b="b"/>
                <a:pathLst>
                  <a:path w="7637" h="9789" extrusionOk="0">
                    <a:moveTo>
                      <a:pt x="178" y="1"/>
                    </a:moveTo>
                    <a:lnTo>
                      <a:pt x="99" y="533"/>
                    </a:lnTo>
                    <a:lnTo>
                      <a:pt x="40" y="928"/>
                    </a:lnTo>
                    <a:lnTo>
                      <a:pt x="20" y="1342"/>
                    </a:lnTo>
                    <a:lnTo>
                      <a:pt x="0" y="1737"/>
                    </a:lnTo>
                    <a:lnTo>
                      <a:pt x="20" y="2132"/>
                    </a:lnTo>
                    <a:lnTo>
                      <a:pt x="40" y="2526"/>
                    </a:lnTo>
                    <a:lnTo>
                      <a:pt x="79" y="2901"/>
                    </a:lnTo>
                    <a:lnTo>
                      <a:pt x="158" y="3296"/>
                    </a:lnTo>
                    <a:lnTo>
                      <a:pt x="237" y="3671"/>
                    </a:lnTo>
                    <a:lnTo>
                      <a:pt x="336" y="4066"/>
                    </a:lnTo>
                    <a:lnTo>
                      <a:pt x="474" y="4421"/>
                    </a:lnTo>
                    <a:lnTo>
                      <a:pt x="612" y="4796"/>
                    </a:lnTo>
                    <a:lnTo>
                      <a:pt x="770" y="5151"/>
                    </a:lnTo>
                    <a:lnTo>
                      <a:pt x="947" y="5506"/>
                    </a:lnTo>
                    <a:lnTo>
                      <a:pt x="1145" y="5861"/>
                    </a:lnTo>
                    <a:lnTo>
                      <a:pt x="1342" y="6197"/>
                    </a:lnTo>
                    <a:lnTo>
                      <a:pt x="1579" y="6532"/>
                    </a:lnTo>
                    <a:lnTo>
                      <a:pt x="1835" y="6848"/>
                    </a:lnTo>
                    <a:lnTo>
                      <a:pt x="2092" y="7144"/>
                    </a:lnTo>
                    <a:lnTo>
                      <a:pt x="2368" y="7440"/>
                    </a:lnTo>
                    <a:lnTo>
                      <a:pt x="2644" y="7716"/>
                    </a:lnTo>
                    <a:lnTo>
                      <a:pt x="2940" y="7973"/>
                    </a:lnTo>
                    <a:lnTo>
                      <a:pt x="3256" y="8229"/>
                    </a:lnTo>
                    <a:lnTo>
                      <a:pt x="3572" y="8446"/>
                    </a:lnTo>
                    <a:lnTo>
                      <a:pt x="3907" y="8664"/>
                    </a:lnTo>
                    <a:lnTo>
                      <a:pt x="4263" y="8861"/>
                    </a:lnTo>
                    <a:lnTo>
                      <a:pt x="4618" y="9058"/>
                    </a:lnTo>
                    <a:lnTo>
                      <a:pt x="4973" y="9216"/>
                    </a:lnTo>
                    <a:lnTo>
                      <a:pt x="5348" y="9354"/>
                    </a:lnTo>
                    <a:lnTo>
                      <a:pt x="5723" y="9492"/>
                    </a:lnTo>
                    <a:lnTo>
                      <a:pt x="6098" y="9611"/>
                    </a:lnTo>
                    <a:lnTo>
                      <a:pt x="6492" y="9709"/>
                    </a:lnTo>
                    <a:lnTo>
                      <a:pt x="6907" y="9788"/>
                    </a:lnTo>
                    <a:lnTo>
                      <a:pt x="7538" y="9315"/>
                    </a:lnTo>
                    <a:lnTo>
                      <a:pt x="7597" y="8920"/>
                    </a:lnTo>
                    <a:lnTo>
                      <a:pt x="7617" y="8525"/>
                    </a:lnTo>
                    <a:lnTo>
                      <a:pt x="7637" y="8131"/>
                    </a:lnTo>
                    <a:lnTo>
                      <a:pt x="7617" y="7736"/>
                    </a:lnTo>
                    <a:lnTo>
                      <a:pt x="7597" y="7341"/>
                    </a:lnTo>
                    <a:lnTo>
                      <a:pt x="7558" y="6947"/>
                    </a:lnTo>
                    <a:lnTo>
                      <a:pt x="7479" y="6572"/>
                    </a:lnTo>
                    <a:lnTo>
                      <a:pt x="7400" y="6177"/>
                    </a:lnTo>
                    <a:lnTo>
                      <a:pt x="7301" y="5802"/>
                    </a:lnTo>
                    <a:lnTo>
                      <a:pt x="7163" y="5427"/>
                    </a:lnTo>
                    <a:lnTo>
                      <a:pt x="7025" y="5052"/>
                    </a:lnTo>
                    <a:lnTo>
                      <a:pt x="6867" y="4697"/>
                    </a:lnTo>
                    <a:lnTo>
                      <a:pt x="6690" y="4342"/>
                    </a:lnTo>
                    <a:lnTo>
                      <a:pt x="6492" y="4006"/>
                    </a:lnTo>
                    <a:lnTo>
                      <a:pt x="6295" y="3671"/>
                    </a:lnTo>
                    <a:lnTo>
                      <a:pt x="6058" y="3335"/>
                    </a:lnTo>
                    <a:lnTo>
                      <a:pt x="5821" y="3020"/>
                    </a:lnTo>
                    <a:lnTo>
                      <a:pt x="5545" y="2704"/>
                    </a:lnTo>
                    <a:lnTo>
                      <a:pt x="5289" y="2428"/>
                    </a:lnTo>
                    <a:lnTo>
                      <a:pt x="4993" y="2151"/>
                    </a:lnTo>
                    <a:lnTo>
                      <a:pt x="4697" y="1895"/>
                    </a:lnTo>
                    <a:lnTo>
                      <a:pt x="4401" y="1638"/>
                    </a:lnTo>
                    <a:lnTo>
                      <a:pt x="4065" y="1421"/>
                    </a:lnTo>
                    <a:lnTo>
                      <a:pt x="3749" y="1204"/>
                    </a:lnTo>
                    <a:lnTo>
                      <a:pt x="3414" y="1007"/>
                    </a:lnTo>
                    <a:lnTo>
                      <a:pt x="3059" y="829"/>
                    </a:lnTo>
                    <a:lnTo>
                      <a:pt x="2704" y="652"/>
                    </a:lnTo>
                    <a:lnTo>
                      <a:pt x="2329" y="514"/>
                    </a:lnTo>
                    <a:lnTo>
                      <a:pt x="1954" y="375"/>
                    </a:lnTo>
                    <a:lnTo>
                      <a:pt x="1579" y="257"/>
                    </a:lnTo>
                    <a:lnTo>
                      <a:pt x="1184" y="158"/>
                    </a:lnTo>
                    <a:lnTo>
                      <a:pt x="789" y="79"/>
                    </a:lnTo>
                    <a:lnTo>
                      <a:pt x="1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 name="Group 3">
            <a:extLst>
              <a:ext uri="{FF2B5EF4-FFF2-40B4-BE49-F238E27FC236}">
                <a16:creationId xmlns:a16="http://schemas.microsoft.com/office/drawing/2014/main" xmlns="" id="{108E0C91-202A-428E-A1C9-FF27D5F6326D}"/>
              </a:ext>
            </a:extLst>
          </p:cNvPr>
          <p:cNvGrpSpPr/>
          <p:nvPr/>
        </p:nvGrpSpPr>
        <p:grpSpPr>
          <a:xfrm>
            <a:off x="1116133" y="712381"/>
            <a:ext cx="968679" cy="718648"/>
            <a:chOff x="1331063" y="1292632"/>
            <a:chExt cx="1086401" cy="1097274"/>
          </a:xfrm>
        </p:grpSpPr>
        <p:sp>
          <p:nvSpPr>
            <p:cNvPr id="1359" name="Google Shape;1359;p38"/>
            <p:cNvSpPr/>
            <p:nvPr/>
          </p:nvSpPr>
          <p:spPr>
            <a:xfrm>
              <a:off x="1331063" y="1292632"/>
              <a:ext cx="1086401" cy="1097274"/>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1902;p48">
              <a:extLst>
                <a:ext uri="{FF2B5EF4-FFF2-40B4-BE49-F238E27FC236}">
                  <a16:creationId xmlns:a16="http://schemas.microsoft.com/office/drawing/2014/main" xmlns="" id="{FFC74369-72EE-4C4B-A501-A03715FE53CE}"/>
                </a:ext>
              </a:extLst>
            </p:cNvPr>
            <p:cNvGrpSpPr/>
            <p:nvPr/>
          </p:nvGrpSpPr>
          <p:grpSpPr>
            <a:xfrm>
              <a:off x="1634438" y="1604671"/>
              <a:ext cx="694888" cy="544135"/>
              <a:chOff x="1719100" y="2540825"/>
              <a:chExt cx="371975" cy="371975"/>
            </a:xfrm>
          </p:grpSpPr>
          <p:sp>
            <p:nvSpPr>
              <p:cNvPr id="50" name="Google Shape;1903;p48">
                <a:extLst>
                  <a:ext uri="{FF2B5EF4-FFF2-40B4-BE49-F238E27FC236}">
                    <a16:creationId xmlns:a16="http://schemas.microsoft.com/office/drawing/2014/main" xmlns="" id="{8E92DEF2-B5A8-443D-A032-CB0060BF7B18}"/>
                  </a:ext>
                </a:extLst>
              </p:cNvPr>
              <p:cNvSpPr/>
              <p:nvPr/>
            </p:nvSpPr>
            <p:spPr>
              <a:xfrm>
                <a:off x="1719100" y="2558075"/>
                <a:ext cx="257575" cy="242250"/>
              </a:xfrm>
              <a:custGeom>
                <a:avLst/>
                <a:gdLst/>
                <a:ahLst/>
                <a:cxnLst/>
                <a:rect l="l" t="t" r="r" b="b"/>
                <a:pathLst>
                  <a:path w="10303" h="9690" extrusionOk="0">
                    <a:moveTo>
                      <a:pt x="5138" y="1"/>
                    </a:moveTo>
                    <a:lnTo>
                      <a:pt x="4729" y="26"/>
                    </a:lnTo>
                    <a:lnTo>
                      <a:pt x="4320" y="78"/>
                    </a:lnTo>
                    <a:lnTo>
                      <a:pt x="3911" y="180"/>
                    </a:lnTo>
                    <a:lnTo>
                      <a:pt x="3528" y="333"/>
                    </a:lnTo>
                    <a:lnTo>
                      <a:pt x="3170" y="487"/>
                    </a:lnTo>
                    <a:lnTo>
                      <a:pt x="2838" y="717"/>
                    </a:lnTo>
                    <a:lnTo>
                      <a:pt x="2505" y="947"/>
                    </a:lnTo>
                    <a:lnTo>
                      <a:pt x="2224" y="1202"/>
                    </a:lnTo>
                    <a:lnTo>
                      <a:pt x="1943" y="1509"/>
                    </a:lnTo>
                    <a:lnTo>
                      <a:pt x="1713" y="1816"/>
                    </a:lnTo>
                    <a:lnTo>
                      <a:pt x="1508" y="2174"/>
                    </a:lnTo>
                    <a:lnTo>
                      <a:pt x="1329" y="2532"/>
                    </a:lnTo>
                    <a:lnTo>
                      <a:pt x="1202" y="2915"/>
                    </a:lnTo>
                    <a:lnTo>
                      <a:pt x="1099" y="3299"/>
                    </a:lnTo>
                    <a:lnTo>
                      <a:pt x="1023" y="3708"/>
                    </a:lnTo>
                    <a:lnTo>
                      <a:pt x="997" y="4142"/>
                    </a:lnTo>
                    <a:lnTo>
                      <a:pt x="997" y="6571"/>
                    </a:lnTo>
                    <a:lnTo>
                      <a:pt x="793" y="6673"/>
                    </a:lnTo>
                    <a:lnTo>
                      <a:pt x="588" y="6826"/>
                    </a:lnTo>
                    <a:lnTo>
                      <a:pt x="435" y="6980"/>
                    </a:lnTo>
                    <a:lnTo>
                      <a:pt x="281" y="7159"/>
                    </a:lnTo>
                    <a:lnTo>
                      <a:pt x="153" y="7363"/>
                    </a:lnTo>
                    <a:lnTo>
                      <a:pt x="77" y="7593"/>
                    </a:lnTo>
                    <a:lnTo>
                      <a:pt x="0" y="7849"/>
                    </a:lnTo>
                    <a:lnTo>
                      <a:pt x="0" y="8079"/>
                    </a:lnTo>
                    <a:lnTo>
                      <a:pt x="26" y="8386"/>
                    </a:lnTo>
                    <a:lnTo>
                      <a:pt x="77" y="8641"/>
                    </a:lnTo>
                    <a:lnTo>
                      <a:pt x="205" y="8897"/>
                    </a:lnTo>
                    <a:lnTo>
                      <a:pt x="358" y="9127"/>
                    </a:lnTo>
                    <a:lnTo>
                      <a:pt x="537" y="9306"/>
                    </a:lnTo>
                    <a:lnTo>
                      <a:pt x="767" y="9485"/>
                    </a:lnTo>
                    <a:lnTo>
                      <a:pt x="997" y="9613"/>
                    </a:lnTo>
                    <a:lnTo>
                      <a:pt x="1253" y="9689"/>
                    </a:lnTo>
                    <a:lnTo>
                      <a:pt x="8998" y="9689"/>
                    </a:lnTo>
                    <a:lnTo>
                      <a:pt x="9254" y="9613"/>
                    </a:lnTo>
                    <a:lnTo>
                      <a:pt x="9510" y="9485"/>
                    </a:lnTo>
                    <a:lnTo>
                      <a:pt x="9740" y="9332"/>
                    </a:lnTo>
                    <a:lnTo>
                      <a:pt x="9919" y="9127"/>
                    </a:lnTo>
                    <a:lnTo>
                      <a:pt x="10072" y="8897"/>
                    </a:lnTo>
                    <a:lnTo>
                      <a:pt x="10200" y="8667"/>
                    </a:lnTo>
                    <a:lnTo>
                      <a:pt x="10277" y="8386"/>
                    </a:lnTo>
                    <a:lnTo>
                      <a:pt x="10302" y="8079"/>
                    </a:lnTo>
                    <a:lnTo>
                      <a:pt x="10277" y="7849"/>
                    </a:lnTo>
                    <a:lnTo>
                      <a:pt x="10226" y="7593"/>
                    </a:lnTo>
                    <a:lnTo>
                      <a:pt x="10123" y="7363"/>
                    </a:lnTo>
                    <a:lnTo>
                      <a:pt x="10021" y="7159"/>
                    </a:lnTo>
                    <a:lnTo>
                      <a:pt x="9868" y="6980"/>
                    </a:lnTo>
                    <a:lnTo>
                      <a:pt x="9689" y="6826"/>
                    </a:lnTo>
                    <a:lnTo>
                      <a:pt x="9484" y="6673"/>
                    </a:lnTo>
                    <a:lnTo>
                      <a:pt x="9280" y="6571"/>
                    </a:lnTo>
                    <a:lnTo>
                      <a:pt x="9280" y="4142"/>
                    </a:lnTo>
                    <a:lnTo>
                      <a:pt x="9254" y="3708"/>
                    </a:lnTo>
                    <a:lnTo>
                      <a:pt x="9203" y="3299"/>
                    </a:lnTo>
                    <a:lnTo>
                      <a:pt x="9101" y="2915"/>
                    </a:lnTo>
                    <a:lnTo>
                      <a:pt x="8947" y="2532"/>
                    </a:lnTo>
                    <a:lnTo>
                      <a:pt x="8768" y="2174"/>
                    </a:lnTo>
                    <a:lnTo>
                      <a:pt x="8564" y="1816"/>
                    </a:lnTo>
                    <a:lnTo>
                      <a:pt x="8334" y="1509"/>
                    </a:lnTo>
                    <a:lnTo>
                      <a:pt x="8078" y="1202"/>
                    </a:lnTo>
                    <a:lnTo>
                      <a:pt x="7771" y="947"/>
                    </a:lnTo>
                    <a:lnTo>
                      <a:pt x="7465" y="717"/>
                    </a:lnTo>
                    <a:lnTo>
                      <a:pt x="7107" y="487"/>
                    </a:lnTo>
                    <a:lnTo>
                      <a:pt x="6749" y="333"/>
                    </a:lnTo>
                    <a:lnTo>
                      <a:pt x="6365" y="180"/>
                    </a:lnTo>
                    <a:lnTo>
                      <a:pt x="5982" y="78"/>
                    </a:lnTo>
                    <a:lnTo>
                      <a:pt x="5573" y="26"/>
                    </a:lnTo>
                    <a:lnTo>
                      <a:pt x="51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04;p48">
                <a:extLst>
                  <a:ext uri="{FF2B5EF4-FFF2-40B4-BE49-F238E27FC236}">
                    <a16:creationId xmlns:a16="http://schemas.microsoft.com/office/drawing/2014/main" xmlns="" id="{0DED1730-9167-475C-B0A4-8C240A3DA215}"/>
                  </a:ext>
                </a:extLst>
              </p:cNvPr>
              <p:cNvSpPr/>
              <p:nvPr/>
            </p:nvSpPr>
            <p:spPr>
              <a:xfrm>
                <a:off x="1719100" y="2558075"/>
                <a:ext cx="257575" cy="242250"/>
              </a:xfrm>
              <a:custGeom>
                <a:avLst/>
                <a:gdLst/>
                <a:ahLst/>
                <a:cxnLst/>
                <a:rect l="l" t="t" r="r" b="b"/>
                <a:pathLst>
                  <a:path w="10303" h="9690" fill="none" extrusionOk="0">
                    <a:moveTo>
                      <a:pt x="8998" y="9689"/>
                    </a:moveTo>
                    <a:lnTo>
                      <a:pt x="8998" y="9689"/>
                    </a:lnTo>
                    <a:lnTo>
                      <a:pt x="9254" y="9613"/>
                    </a:lnTo>
                    <a:lnTo>
                      <a:pt x="9510" y="9485"/>
                    </a:lnTo>
                    <a:lnTo>
                      <a:pt x="9740" y="9332"/>
                    </a:lnTo>
                    <a:lnTo>
                      <a:pt x="9919" y="9127"/>
                    </a:lnTo>
                    <a:lnTo>
                      <a:pt x="10072" y="8897"/>
                    </a:lnTo>
                    <a:lnTo>
                      <a:pt x="10200" y="8667"/>
                    </a:lnTo>
                    <a:lnTo>
                      <a:pt x="10277" y="8386"/>
                    </a:lnTo>
                    <a:lnTo>
                      <a:pt x="10302" y="8079"/>
                    </a:lnTo>
                    <a:lnTo>
                      <a:pt x="10302" y="8079"/>
                    </a:lnTo>
                    <a:lnTo>
                      <a:pt x="10277" y="7849"/>
                    </a:lnTo>
                    <a:lnTo>
                      <a:pt x="10226" y="7593"/>
                    </a:lnTo>
                    <a:lnTo>
                      <a:pt x="10123" y="7363"/>
                    </a:lnTo>
                    <a:lnTo>
                      <a:pt x="10021" y="7159"/>
                    </a:lnTo>
                    <a:lnTo>
                      <a:pt x="9868" y="6980"/>
                    </a:lnTo>
                    <a:lnTo>
                      <a:pt x="9689" y="6826"/>
                    </a:lnTo>
                    <a:lnTo>
                      <a:pt x="9484" y="6673"/>
                    </a:lnTo>
                    <a:lnTo>
                      <a:pt x="9280" y="6571"/>
                    </a:lnTo>
                    <a:lnTo>
                      <a:pt x="9280" y="4142"/>
                    </a:lnTo>
                    <a:lnTo>
                      <a:pt x="9280" y="4142"/>
                    </a:lnTo>
                    <a:lnTo>
                      <a:pt x="9254" y="3708"/>
                    </a:lnTo>
                    <a:lnTo>
                      <a:pt x="9203" y="3299"/>
                    </a:lnTo>
                    <a:lnTo>
                      <a:pt x="9101" y="2915"/>
                    </a:lnTo>
                    <a:lnTo>
                      <a:pt x="8947" y="2532"/>
                    </a:lnTo>
                    <a:lnTo>
                      <a:pt x="8768" y="2174"/>
                    </a:lnTo>
                    <a:lnTo>
                      <a:pt x="8564" y="1816"/>
                    </a:lnTo>
                    <a:lnTo>
                      <a:pt x="8334" y="1509"/>
                    </a:lnTo>
                    <a:lnTo>
                      <a:pt x="8078" y="1202"/>
                    </a:lnTo>
                    <a:lnTo>
                      <a:pt x="7771" y="947"/>
                    </a:lnTo>
                    <a:lnTo>
                      <a:pt x="7465" y="717"/>
                    </a:lnTo>
                    <a:lnTo>
                      <a:pt x="7107" y="487"/>
                    </a:lnTo>
                    <a:lnTo>
                      <a:pt x="6749" y="333"/>
                    </a:lnTo>
                    <a:lnTo>
                      <a:pt x="6365" y="180"/>
                    </a:lnTo>
                    <a:lnTo>
                      <a:pt x="5982" y="78"/>
                    </a:lnTo>
                    <a:lnTo>
                      <a:pt x="5573" y="26"/>
                    </a:lnTo>
                    <a:lnTo>
                      <a:pt x="5138" y="1"/>
                    </a:lnTo>
                    <a:lnTo>
                      <a:pt x="5138" y="1"/>
                    </a:lnTo>
                    <a:lnTo>
                      <a:pt x="4729" y="26"/>
                    </a:lnTo>
                    <a:lnTo>
                      <a:pt x="4320" y="78"/>
                    </a:lnTo>
                    <a:lnTo>
                      <a:pt x="3911" y="180"/>
                    </a:lnTo>
                    <a:lnTo>
                      <a:pt x="3528" y="333"/>
                    </a:lnTo>
                    <a:lnTo>
                      <a:pt x="3170" y="487"/>
                    </a:lnTo>
                    <a:lnTo>
                      <a:pt x="2838" y="717"/>
                    </a:lnTo>
                    <a:lnTo>
                      <a:pt x="2505" y="947"/>
                    </a:lnTo>
                    <a:lnTo>
                      <a:pt x="2224" y="1202"/>
                    </a:lnTo>
                    <a:lnTo>
                      <a:pt x="1943" y="1509"/>
                    </a:lnTo>
                    <a:lnTo>
                      <a:pt x="1713" y="1816"/>
                    </a:lnTo>
                    <a:lnTo>
                      <a:pt x="1508" y="2174"/>
                    </a:lnTo>
                    <a:lnTo>
                      <a:pt x="1329" y="2532"/>
                    </a:lnTo>
                    <a:lnTo>
                      <a:pt x="1202" y="2915"/>
                    </a:lnTo>
                    <a:lnTo>
                      <a:pt x="1099" y="3299"/>
                    </a:lnTo>
                    <a:lnTo>
                      <a:pt x="1023" y="3708"/>
                    </a:lnTo>
                    <a:lnTo>
                      <a:pt x="997" y="4142"/>
                    </a:lnTo>
                    <a:lnTo>
                      <a:pt x="997" y="6571"/>
                    </a:lnTo>
                    <a:lnTo>
                      <a:pt x="997" y="6571"/>
                    </a:lnTo>
                    <a:lnTo>
                      <a:pt x="793" y="6673"/>
                    </a:lnTo>
                    <a:lnTo>
                      <a:pt x="588" y="6826"/>
                    </a:lnTo>
                    <a:lnTo>
                      <a:pt x="435" y="6980"/>
                    </a:lnTo>
                    <a:lnTo>
                      <a:pt x="281" y="7159"/>
                    </a:lnTo>
                    <a:lnTo>
                      <a:pt x="153" y="7363"/>
                    </a:lnTo>
                    <a:lnTo>
                      <a:pt x="77" y="7593"/>
                    </a:lnTo>
                    <a:lnTo>
                      <a:pt x="0" y="7849"/>
                    </a:lnTo>
                    <a:lnTo>
                      <a:pt x="0" y="8079"/>
                    </a:lnTo>
                    <a:lnTo>
                      <a:pt x="0" y="8079"/>
                    </a:lnTo>
                    <a:lnTo>
                      <a:pt x="26" y="8386"/>
                    </a:lnTo>
                    <a:lnTo>
                      <a:pt x="77" y="8641"/>
                    </a:lnTo>
                    <a:lnTo>
                      <a:pt x="205" y="8897"/>
                    </a:lnTo>
                    <a:lnTo>
                      <a:pt x="358" y="9127"/>
                    </a:lnTo>
                    <a:lnTo>
                      <a:pt x="537" y="9306"/>
                    </a:lnTo>
                    <a:lnTo>
                      <a:pt x="767" y="9485"/>
                    </a:lnTo>
                    <a:lnTo>
                      <a:pt x="997" y="9613"/>
                    </a:lnTo>
                    <a:lnTo>
                      <a:pt x="1253" y="968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905;p48">
                <a:extLst>
                  <a:ext uri="{FF2B5EF4-FFF2-40B4-BE49-F238E27FC236}">
                    <a16:creationId xmlns:a16="http://schemas.microsoft.com/office/drawing/2014/main" xmlns="" id="{A30FA56D-9DBE-40CA-9147-0719010AC329}"/>
                  </a:ext>
                </a:extLst>
              </p:cNvPr>
              <p:cNvSpPr/>
              <p:nvPr/>
            </p:nvSpPr>
            <p:spPr>
              <a:xfrm>
                <a:off x="1738900" y="2645650"/>
                <a:ext cx="217325" cy="267150"/>
              </a:xfrm>
              <a:custGeom>
                <a:avLst/>
                <a:gdLst/>
                <a:ahLst/>
                <a:cxnLst/>
                <a:rect l="l" t="t" r="r" b="b"/>
                <a:pathLst>
                  <a:path w="8693" h="10686" extrusionOk="0">
                    <a:moveTo>
                      <a:pt x="1483" y="0"/>
                    </a:moveTo>
                    <a:lnTo>
                      <a:pt x="1483" y="1381"/>
                    </a:lnTo>
                    <a:lnTo>
                      <a:pt x="1330" y="1483"/>
                    </a:lnTo>
                    <a:lnTo>
                      <a:pt x="1176" y="1611"/>
                    </a:lnTo>
                    <a:lnTo>
                      <a:pt x="1100" y="1790"/>
                    </a:lnTo>
                    <a:lnTo>
                      <a:pt x="1074" y="1892"/>
                    </a:lnTo>
                    <a:lnTo>
                      <a:pt x="1074" y="1968"/>
                    </a:lnTo>
                    <a:lnTo>
                      <a:pt x="1074" y="2096"/>
                    </a:lnTo>
                    <a:lnTo>
                      <a:pt x="1100" y="2199"/>
                    </a:lnTo>
                    <a:lnTo>
                      <a:pt x="1151" y="2301"/>
                    </a:lnTo>
                    <a:lnTo>
                      <a:pt x="1202" y="2378"/>
                    </a:lnTo>
                    <a:lnTo>
                      <a:pt x="1279" y="2454"/>
                    </a:lnTo>
                    <a:lnTo>
                      <a:pt x="1381" y="2531"/>
                    </a:lnTo>
                    <a:lnTo>
                      <a:pt x="1483" y="2556"/>
                    </a:lnTo>
                    <a:lnTo>
                      <a:pt x="1585" y="2582"/>
                    </a:lnTo>
                    <a:lnTo>
                      <a:pt x="1713" y="2940"/>
                    </a:lnTo>
                    <a:lnTo>
                      <a:pt x="1867" y="3272"/>
                    </a:lnTo>
                    <a:lnTo>
                      <a:pt x="2071" y="3579"/>
                    </a:lnTo>
                    <a:lnTo>
                      <a:pt x="2301" y="3860"/>
                    </a:lnTo>
                    <a:lnTo>
                      <a:pt x="2582" y="4116"/>
                    </a:lnTo>
                    <a:lnTo>
                      <a:pt x="2864" y="4320"/>
                    </a:lnTo>
                    <a:lnTo>
                      <a:pt x="3196" y="4474"/>
                    </a:lnTo>
                    <a:lnTo>
                      <a:pt x="3554" y="4627"/>
                    </a:lnTo>
                    <a:lnTo>
                      <a:pt x="3400" y="5931"/>
                    </a:lnTo>
                    <a:lnTo>
                      <a:pt x="1355" y="5931"/>
                    </a:lnTo>
                    <a:lnTo>
                      <a:pt x="1100" y="5956"/>
                    </a:lnTo>
                    <a:lnTo>
                      <a:pt x="844" y="6033"/>
                    </a:lnTo>
                    <a:lnTo>
                      <a:pt x="614" y="6161"/>
                    </a:lnTo>
                    <a:lnTo>
                      <a:pt x="410" y="6314"/>
                    </a:lnTo>
                    <a:lnTo>
                      <a:pt x="231" y="6519"/>
                    </a:lnTo>
                    <a:lnTo>
                      <a:pt x="103" y="6749"/>
                    </a:lnTo>
                    <a:lnTo>
                      <a:pt x="26" y="7005"/>
                    </a:lnTo>
                    <a:lnTo>
                      <a:pt x="1" y="7286"/>
                    </a:lnTo>
                    <a:lnTo>
                      <a:pt x="1" y="10686"/>
                    </a:lnTo>
                    <a:lnTo>
                      <a:pt x="8692" y="10686"/>
                    </a:lnTo>
                    <a:lnTo>
                      <a:pt x="8692" y="7286"/>
                    </a:lnTo>
                    <a:lnTo>
                      <a:pt x="8667" y="7005"/>
                    </a:lnTo>
                    <a:lnTo>
                      <a:pt x="8590" y="6749"/>
                    </a:lnTo>
                    <a:lnTo>
                      <a:pt x="8462" y="6519"/>
                    </a:lnTo>
                    <a:lnTo>
                      <a:pt x="8309" y="6314"/>
                    </a:lnTo>
                    <a:lnTo>
                      <a:pt x="8104" y="6161"/>
                    </a:lnTo>
                    <a:lnTo>
                      <a:pt x="7874" y="6033"/>
                    </a:lnTo>
                    <a:lnTo>
                      <a:pt x="7618" y="5956"/>
                    </a:lnTo>
                    <a:lnTo>
                      <a:pt x="7337" y="5931"/>
                    </a:lnTo>
                    <a:lnTo>
                      <a:pt x="5318" y="5931"/>
                    </a:lnTo>
                    <a:lnTo>
                      <a:pt x="5164" y="4627"/>
                    </a:lnTo>
                    <a:lnTo>
                      <a:pt x="5497" y="4474"/>
                    </a:lnTo>
                    <a:lnTo>
                      <a:pt x="5829" y="4320"/>
                    </a:lnTo>
                    <a:lnTo>
                      <a:pt x="6136" y="4116"/>
                    </a:lnTo>
                    <a:lnTo>
                      <a:pt x="6391" y="3860"/>
                    </a:lnTo>
                    <a:lnTo>
                      <a:pt x="6647" y="3579"/>
                    </a:lnTo>
                    <a:lnTo>
                      <a:pt x="6852" y="3272"/>
                    </a:lnTo>
                    <a:lnTo>
                      <a:pt x="7005" y="2940"/>
                    </a:lnTo>
                    <a:lnTo>
                      <a:pt x="7133" y="2582"/>
                    </a:lnTo>
                    <a:lnTo>
                      <a:pt x="7235" y="2556"/>
                    </a:lnTo>
                    <a:lnTo>
                      <a:pt x="7337" y="2531"/>
                    </a:lnTo>
                    <a:lnTo>
                      <a:pt x="7414" y="2454"/>
                    </a:lnTo>
                    <a:lnTo>
                      <a:pt x="7491" y="2378"/>
                    </a:lnTo>
                    <a:lnTo>
                      <a:pt x="7567" y="2301"/>
                    </a:lnTo>
                    <a:lnTo>
                      <a:pt x="7593" y="2199"/>
                    </a:lnTo>
                    <a:lnTo>
                      <a:pt x="7644" y="2096"/>
                    </a:lnTo>
                    <a:lnTo>
                      <a:pt x="7644" y="1968"/>
                    </a:lnTo>
                    <a:lnTo>
                      <a:pt x="7644" y="1892"/>
                    </a:lnTo>
                    <a:lnTo>
                      <a:pt x="7618" y="1790"/>
                    </a:lnTo>
                    <a:lnTo>
                      <a:pt x="7516" y="1611"/>
                    </a:lnTo>
                    <a:lnTo>
                      <a:pt x="7388" y="1483"/>
                    </a:lnTo>
                    <a:lnTo>
                      <a:pt x="7209" y="1381"/>
                    </a:lnTo>
                    <a:lnTo>
                      <a:pt x="7209" y="26"/>
                    </a:lnTo>
                    <a:lnTo>
                      <a:pt x="1483" y="0"/>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906;p48">
                <a:extLst>
                  <a:ext uri="{FF2B5EF4-FFF2-40B4-BE49-F238E27FC236}">
                    <a16:creationId xmlns:a16="http://schemas.microsoft.com/office/drawing/2014/main" xmlns="" id="{F56C7D9B-C2AE-41A9-8C25-99DA7FDC192C}"/>
                  </a:ext>
                </a:extLst>
              </p:cNvPr>
              <p:cNvSpPr/>
              <p:nvPr/>
            </p:nvSpPr>
            <p:spPr>
              <a:xfrm>
                <a:off x="1738900" y="2645650"/>
                <a:ext cx="217325" cy="267150"/>
              </a:xfrm>
              <a:custGeom>
                <a:avLst/>
                <a:gdLst/>
                <a:ahLst/>
                <a:cxnLst/>
                <a:rect l="l" t="t" r="r" b="b"/>
                <a:pathLst>
                  <a:path w="8693" h="10686" fill="none" extrusionOk="0">
                    <a:moveTo>
                      <a:pt x="1483" y="0"/>
                    </a:moveTo>
                    <a:lnTo>
                      <a:pt x="1483" y="1381"/>
                    </a:lnTo>
                    <a:lnTo>
                      <a:pt x="1483" y="1381"/>
                    </a:lnTo>
                    <a:lnTo>
                      <a:pt x="1330" y="1483"/>
                    </a:lnTo>
                    <a:lnTo>
                      <a:pt x="1176" y="1611"/>
                    </a:lnTo>
                    <a:lnTo>
                      <a:pt x="1100" y="1790"/>
                    </a:lnTo>
                    <a:lnTo>
                      <a:pt x="1074" y="1892"/>
                    </a:lnTo>
                    <a:lnTo>
                      <a:pt x="1074" y="1968"/>
                    </a:lnTo>
                    <a:lnTo>
                      <a:pt x="1074" y="1968"/>
                    </a:lnTo>
                    <a:lnTo>
                      <a:pt x="1074" y="2096"/>
                    </a:lnTo>
                    <a:lnTo>
                      <a:pt x="1100" y="2199"/>
                    </a:lnTo>
                    <a:lnTo>
                      <a:pt x="1151" y="2301"/>
                    </a:lnTo>
                    <a:lnTo>
                      <a:pt x="1202" y="2378"/>
                    </a:lnTo>
                    <a:lnTo>
                      <a:pt x="1279" y="2454"/>
                    </a:lnTo>
                    <a:lnTo>
                      <a:pt x="1381" y="2531"/>
                    </a:lnTo>
                    <a:lnTo>
                      <a:pt x="1483" y="2556"/>
                    </a:lnTo>
                    <a:lnTo>
                      <a:pt x="1585" y="2582"/>
                    </a:lnTo>
                    <a:lnTo>
                      <a:pt x="1585" y="2582"/>
                    </a:lnTo>
                    <a:lnTo>
                      <a:pt x="1713" y="2940"/>
                    </a:lnTo>
                    <a:lnTo>
                      <a:pt x="1867" y="3272"/>
                    </a:lnTo>
                    <a:lnTo>
                      <a:pt x="2071" y="3579"/>
                    </a:lnTo>
                    <a:lnTo>
                      <a:pt x="2301" y="3860"/>
                    </a:lnTo>
                    <a:lnTo>
                      <a:pt x="2582" y="4116"/>
                    </a:lnTo>
                    <a:lnTo>
                      <a:pt x="2864" y="4320"/>
                    </a:lnTo>
                    <a:lnTo>
                      <a:pt x="3196" y="4474"/>
                    </a:lnTo>
                    <a:lnTo>
                      <a:pt x="3554" y="4627"/>
                    </a:lnTo>
                    <a:lnTo>
                      <a:pt x="3400" y="5931"/>
                    </a:lnTo>
                    <a:lnTo>
                      <a:pt x="1355" y="5931"/>
                    </a:lnTo>
                    <a:lnTo>
                      <a:pt x="1355" y="5931"/>
                    </a:lnTo>
                    <a:lnTo>
                      <a:pt x="1100" y="5956"/>
                    </a:lnTo>
                    <a:lnTo>
                      <a:pt x="844" y="6033"/>
                    </a:lnTo>
                    <a:lnTo>
                      <a:pt x="614" y="6161"/>
                    </a:lnTo>
                    <a:lnTo>
                      <a:pt x="410" y="6314"/>
                    </a:lnTo>
                    <a:lnTo>
                      <a:pt x="231" y="6519"/>
                    </a:lnTo>
                    <a:lnTo>
                      <a:pt x="103" y="6749"/>
                    </a:lnTo>
                    <a:lnTo>
                      <a:pt x="26" y="7005"/>
                    </a:lnTo>
                    <a:lnTo>
                      <a:pt x="1" y="7286"/>
                    </a:lnTo>
                    <a:lnTo>
                      <a:pt x="1" y="10686"/>
                    </a:lnTo>
                    <a:lnTo>
                      <a:pt x="8692" y="10686"/>
                    </a:lnTo>
                    <a:lnTo>
                      <a:pt x="8692" y="7286"/>
                    </a:lnTo>
                    <a:lnTo>
                      <a:pt x="8692" y="7286"/>
                    </a:lnTo>
                    <a:lnTo>
                      <a:pt x="8667" y="7005"/>
                    </a:lnTo>
                    <a:lnTo>
                      <a:pt x="8590" y="6749"/>
                    </a:lnTo>
                    <a:lnTo>
                      <a:pt x="8462" y="6519"/>
                    </a:lnTo>
                    <a:lnTo>
                      <a:pt x="8309" y="6314"/>
                    </a:lnTo>
                    <a:lnTo>
                      <a:pt x="8104" y="6161"/>
                    </a:lnTo>
                    <a:lnTo>
                      <a:pt x="7874" y="6033"/>
                    </a:lnTo>
                    <a:lnTo>
                      <a:pt x="7618" y="5956"/>
                    </a:lnTo>
                    <a:lnTo>
                      <a:pt x="7337" y="5931"/>
                    </a:lnTo>
                    <a:lnTo>
                      <a:pt x="5318" y="5931"/>
                    </a:lnTo>
                    <a:lnTo>
                      <a:pt x="5164" y="4627"/>
                    </a:lnTo>
                    <a:lnTo>
                      <a:pt x="5164" y="4627"/>
                    </a:lnTo>
                    <a:lnTo>
                      <a:pt x="5497" y="4474"/>
                    </a:lnTo>
                    <a:lnTo>
                      <a:pt x="5829" y="4320"/>
                    </a:lnTo>
                    <a:lnTo>
                      <a:pt x="6136" y="4116"/>
                    </a:lnTo>
                    <a:lnTo>
                      <a:pt x="6391" y="3860"/>
                    </a:lnTo>
                    <a:lnTo>
                      <a:pt x="6647" y="3579"/>
                    </a:lnTo>
                    <a:lnTo>
                      <a:pt x="6852" y="3272"/>
                    </a:lnTo>
                    <a:lnTo>
                      <a:pt x="7005" y="2940"/>
                    </a:lnTo>
                    <a:lnTo>
                      <a:pt x="7133" y="2582"/>
                    </a:lnTo>
                    <a:lnTo>
                      <a:pt x="7133" y="2582"/>
                    </a:lnTo>
                    <a:lnTo>
                      <a:pt x="7235" y="2556"/>
                    </a:lnTo>
                    <a:lnTo>
                      <a:pt x="7337" y="2531"/>
                    </a:lnTo>
                    <a:lnTo>
                      <a:pt x="7414" y="2454"/>
                    </a:lnTo>
                    <a:lnTo>
                      <a:pt x="7491" y="2378"/>
                    </a:lnTo>
                    <a:lnTo>
                      <a:pt x="7567" y="2301"/>
                    </a:lnTo>
                    <a:lnTo>
                      <a:pt x="7593" y="2199"/>
                    </a:lnTo>
                    <a:lnTo>
                      <a:pt x="7644" y="2096"/>
                    </a:lnTo>
                    <a:lnTo>
                      <a:pt x="7644" y="1968"/>
                    </a:lnTo>
                    <a:lnTo>
                      <a:pt x="7644" y="1968"/>
                    </a:lnTo>
                    <a:lnTo>
                      <a:pt x="7644" y="1892"/>
                    </a:lnTo>
                    <a:lnTo>
                      <a:pt x="7618" y="1790"/>
                    </a:lnTo>
                    <a:lnTo>
                      <a:pt x="7516" y="1611"/>
                    </a:lnTo>
                    <a:lnTo>
                      <a:pt x="7388" y="1483"/>
                    </a:lnTo>
                    <a:lnTo>
                      <a:pt x="7209" y="1381"/>
                    </a:lnTo>
                    <a:lnTo>
                      <a:pt x="7209" y="2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907;p48">
                <a:extLst>
                  <a:ext uri="{FF2B5EF4-FFF2-40B4-BE49-F238E27FC236}">
                    <a16:creationId xmlns:a16="http://schemas.microsoft.com/office/drawing/2014/main" xmlns="" id="{37E589F4-8E69-4B5D-8E4B-D0BFF91BE901}"/>
                  </a:ext>
                </a:extLst>
              </p:cNvPr>
              <p:cNvSpPr/>
              <p:nvPr/>
            </p:nvSpPr>
            <p:spPr>
              <a:xfrm>
                <a:off x="1775975" y="2584925"/>
                <a:ext cx="143175" cy="87575"/>
              </a:xfrm>
              <a:custGeom>
                <a:avLst/>
                <a:gdLst/>
                <a:ahLst/>
                <a:cxnLst/>
                <a:rect l="l" t="t" r="r" b="b"/>
                <a:pathLst>
                  <a:path w="5727" h="3503" extrusionOk="0">
                    <a:moveTo>
                      <a:pt x="2863" y="1"/>
                    </a:moveTo>
                    <a:lnTo>
                      <a:pt x="2582" y="26"/>
                    </a:lnTo>
                    <a:lnTo>
                      <a:pt x="2301" y="77"/>
                    </a:lnTo>
                    <a:lnTo>
                      <a:pt x="2020" y="154"/>
                    </a:lnTo>
                    <a:lnTo>
                      <a:pt x="1764" y="231"/>
                    </a:lnTo>
                    <a:lnTo>
                      <a:pt x="1508" y="358"/>
                    </a:lnTo>
                    <a:lnTo>
                      <a:pt x="1278" y="512"/>
                    </a:lnTo>
                    <a:lnTo>
                      <a:pt x="1048" y="665"/>
                    </a:lnTo>
                    <a:lnTo>
                      <a:pt x="844" y="844"/>
                    </a:lnTo>
                    <a:lnTo>
                      <a:pt x="665" y="1049"/>
                    </a:lnTo>
                    <a:lnTo>
                      <a:pt x="486" y="1279"/>
                    </a:lnTo>
                    <a:lnTo>
                      <a:pt x="358" y="1509"/>
                    </a:lnTo>
                    <a:lnTo>
                      <a:pt x="230" y="1764"/>
                    </a:lnTo>
                    <a:lnTo>
                      <a:pt x="128" y="2020"/>
                    </a:lnTo>
                    <a:lnTo>
                      <a:pt x="77" y="2301"/>
                    </a:lnTo>
                    <a:lnTo>
                      <a:pt x="26" y="2582"/>
                    </a:lnTo>
                    <a:lnTo>
                      <a:pt x="0" y="2864"/>
                    </a:lnTo>
                    <a:lnTo>
                      <a:pt x="0" y="3503"/>
                    </a:lnTo>
                    <a:lnTo>
                      <a:pt x="102" y="3503"/>
                    </a:lnTo>
                    <a:lnTo>
                      <a:pt x="307" y="3477"/>
                    </a:lnTo>
                    <a:lnTo>
                      <a:pt x="639" y="3401"/>
                    </a:lnTo>
                    <a:lnTo>
                      <a:pt x="818" y="3324"/>
                    </a:lnTo>
                    <a:lnTo>
                      <a:pt x="997" y="3247"/>
                    </a:lnTo>
                    <a:lnTo>
                      <a:pt x="1176" y="3119"/>
                    </a:lnTo>
                    <a:lnTo>
                      <a:pt x="1355" y="2991"/>
                    </a:lnTo>
                    <a:lnTo>
                      <a:pt x="1534" y="2813"/>
                    </a:lnTo>
                    <a:lnTo>
                      <a:pt x="1687" y="2634"/>
                    </a:lnTo>
                    <a:lnTo>
                      <a:pt x="1790" y="2378"/>
                    </a:lnTo>
                    <a:lnTo>
                      <a:pt x="1892" y="2097"/>
                    </a:lnTo>
                    <a:lnTo>
                      <a:pt x="1943" y="1790"/>
                    </a:lnTo>
                    <a:lnTo>
                      <a:pt x="1969" y="1432"/>
                    </a:lnTo>
                    <a:lnTo>
                      <a:pt x="1994" y="1662"/>
                    </a:lnTo>
                    <a:lnTo>
                      <a:pt x="2071" y="1892"/>
                    </a:lnTo>
                    <a:lnTo>
                      <a:pt x="2173" y="2097"/>
                    </a:lnTo>
                    <a:lnTo>
                      <a:pt x="2301" y="2301"/>
                    </a:lnTo>
                    <a:lnTo>
                      <a:pt x="2480" y="2480"/>
                    </a:lnTo>
                    <a:lnTo>
                      <a:pt x="2659" y="2659"/>
                    </a:lnTo>
                    <a:lnTo>
                      <a:pt x="2889" y="2813"/>
                    </a:lnTo>
                    <a:lnTo>
                      <a:pt x="3119" y="2940"/>
                    </a:lnTo>
                    <a:lnTo>
                      <a:pt x="3375" y="3068"/>
                    </a:lnTo>
                    <a:lnTo>
                      <a:pt x="3630" y="3196"/>
                    </a:lnTo>
                    <a:lnTo>
                      <a:pt x="3911" y="3273"/>
                    </a:lnTo>
                    <a:lnTo>
                      <a:pt x="4193" y="3349"/>
                    </a:lnTo>
                    <a:lnTo>
                      <a:pt x="4448" y="3426"/>
                    </a:lnTo>
                    <a:lnTo>
                      <a:pt x="4729" y="3452"/>
                    </a:lnTo>
                    <a:lnTo>
                      <a:pt x="4985" y="3477"/>
                    </a:lnTo>
                    <a:lnTo>
                      <a:pt x="5241" y="3503"/>
                    </a:lnTo>
                    <a:lnTo>
                      <a:pt x="5726" y="3503"/>
                    </a:lnTo>
                    <a:lnTo>
                      <a:pt x="5726" y="2864"/>
                    </a:lnTo>
                    <a:lnTo>
                      <a:pt x="5726" y="2582"/>
                    </a:lnTo>
                    <a:lnTo>
                      <a:pt x="5675" y="2301"/>
                    </a:lnTo>
                    <a:lnTo>
                      <a:pt x="5599" y="2020"/>
                    </a:lnTo>
                    <a:lnTo>
                      <a:pt x="5496" y="1764"/>
                    </a:lnTo>
                    <a:lnTo>
                      <a:pt x="5394" y="1509"/>
                    </a:lnTo>
                    <a:lnTo>
                      <a:pt x="5241" y="1279"/>
                    </a:lnTo>
                    <a:lnTo>
                      <a:pt x="5087" y="1049"/>
                    </a:lnTo>
                    <a:lnTo>
                      <a:pt x="4883" y="844"/>
                    </a:lnTo>
                    <a:lnTo>
                      <a:pt x="4704" y="665"/>
                    </a:lnTo>
                    <a:lnTo>
                      <a:pt x="4474" y="512"/>
                    </a:lnTo>
                    <a:lnTo>
                      <a:pt x="4244" y="358"/>
                    </a:lnTo>
                    <a:lnTo>
                      <a:pt x="3988" y="231"/>
                    </a:lnTo>
                    <a:lnTo>
                      <a:pt x="3733" y="154"/>
                    </a:lnTo>
                    <a:lnTo>
                      <a:pt x="3451" y="77"/>
                    </a:lnTo>
                    <a:lnTo>
                      <a:pt x="3170" y="26"/>
                    </a:lnTo>
                    <a:lnTo>
                      <a:pt x="28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908;p48">
                <a:extLst>
                  <a:ext uri="{FF2B5EF4-FFF2-40B4-BE49-F238E27FC236}">
                    <a16:creationId xmlns:a16="http://schemas.microsoft.com/office/drawing/2014/main" xmlns="" id="{D5D7489B-6BF9-4617-8B3A-FA1414959B17}"/>
                  </a:ext>
                </a:extLst>
              </p:cNvPr>
              <p:cNvSpPr/>
              <p:nvPr/>
            </p:nvSpPr>
            <p:spPr>
              <a:xfrm>
                <a:off x="1833475" y="2723600"/>
                <a:ext cx="28150" cy="17925"/>
              </a:xfrm>
              <a:custGeom>
                <a:avLst/>
                <a:gdLst/>
                <a:ahLst/>
                <a:cxnLst/>
                <a:rect l="l" t="t" r="r" b="b"/>
                <a:pathLst>
                  <a:path w="1126" h="717" extrusionOk="0">
                    <a:moveTo>
                      <a:pt x="308" y="1"/>
                    </a:moveTo>
                    <a:lnTo>
                      <a:pt x="180" y="26"/>
                    </a:lnTo>
                    <a:lnTo>
                      <a:pt x="103" y="103"/>
                    </a:lnTo>
                    <a:lnTo>
                      <a:pt x="27" y="205"/>
                    </a:lnTo>
                    <a:lnTo>
                      <a:pt x="1" y="308"/>
                    </a:lnTo>
                    <a:lnTo>
                      <a:pt x="27" y="435"/>
                    </a:lnTo>
                    <a:lnTo>
                      <a:pt x="103" y="538"/>
                    </a:lnTo>
                    <a:lnTo>
                      <a:pt x="205" y="614"/>
                    </a:lnTo>
                    <a:lnTo>
                      <a:pt x="308" y="665"/>
                    </a:lnTo>
                    <a:lnTo>
                      <a:pt x="436" y="717"/>
                    </a:lnTo>
                    <a:lnTo>
                      <a:pt x="691" y="717"/>
                    </a:lnTo>
                    <a:lnTo>
                      <a:pt x="819" y="665"/>
                    </a:lnTo>
                    <a:lnTo>
                      <a:pt x="947" y="614"/>
                    </a:lnTo>
                    <a:lnTo>
                      <a:pt x="1049" y="538"/>
                    </a:lnTo>
                    <a:lnTo>
                      <a:pt x="1126" y="435"/>
                    </a:lnTo>
                    <a:lnTo>
                      <a:pt x="1126" y="308"/>
                    </a:lnTo>
                    <a:lnTo>
                      <a:pt x="1126" y="205"/>
                    </a:lnTo>
                    <a:lnTo>
                      <a:pt x="1049" y="103"/>
                    </a:lnTo>
                    <a:lnTo>
                      <a:pt x="947" y="26"/>
                    </a:lnTo>
                    <a:lnTo>
                      <a:pt x="845" y="1"/>
                    </a:lnTo>
                    <a:lnTo>
                      <a:pt x="717" y="26"/>
                    </a:lnTo>
                    <a:lnTo>
                      <a:pt x="614" y="103"/>
                    </a:lnTo>
                    <a:lnTo>
                      <a:pt x="563" y="129"/>
                    </a:lnTo>
                    <a:lnTo>
                      <a:pt x="512" y="103"/>
                    </a:lnTo>
                    <a:lnTo>
                      <a:pt x="410" y="26"/>
                    </a:lnTo>
                    <a:lnTo>
                      <a:pt x="3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909;p48">
                <a:extLst>
                  <a:ext uri="{FF2B5EF4-FFF2-40B4-BE49-F238E27FC236}">
                    <a16:creationId xmlns:a16="http://schemas.microsoft.com/office/drawing/2014/main" xmlns="" id="{BD37F301-B27B-4837-A2ED-0BE1644BE7FC}"/>
                  </a:ext>
                </a:extLst>
              </p:cNvPr>
              <p:cNvSpPr/>
              <p:nvPr/>
            </p:nvSpPr>
            <p:spPr>
              <a:xfrm>
                <a:off x="1864150" y="2685900"/>
                <a:ext cx="28800" cy="17925"/>
              </a:xfrm>
              <a:custGeom>
                <a:avLst/>
                <a:gdLst/>
                <a:ahLst/>
                <a:cxnLst/>
                <a:rect l="l" t="t" r="r" b="b"/>
                <a:pathLst>
                  <a:path w="1152" h="717" extrusionOk="0">
                    <a:moveTo>
                      <a:pt x="308" y="1"/>
                    </a:moveTo>
                    <a:lnTo>
                      <a:pt x="206" y="26"/>
                    </a:lnTo>
                    <a:lnTo>
                      <a:pt x="103" y="103"/>
                    </a:lnTo>
                    <a:lnTo>
                      <a:pt x="27" y="205"/>
                    </a:lnTo>
                    <a:lnTo>
                      <a:pt x="1" y="307"/>
                    </a:lnTo>
                    <a:lnTo>
                      <a:pt x="27" y="435"/>
                    </a:lnTo>
                    <a:lnTo>
                      <a:pt x="103" y="537"/>
                    </a:lnTo>
                    <a:lnTo>
                      <a:pt x="206" y="614"/>
                    </a:lnTo>
                    <a:lnTo>
                      <a:pt x="308" y="665"/>
                    </a:lnTo>
                    <a:lnTo>
                      <a:pt x="436" y="716"/>
                    </a:lnTo>
                    <a:lnTo>
                      <a:pt x="691" y="716"/>
                    </a:lnTo>
                    <a:lnTo>
                      <a:pt x="819" y="665"/>
                    </a:lnTo>
                    <a:lnTo>
                      <a:pt x="947" y="614"/>
                    </a:lnTo>
                    <a:lnTo>
                      <a:pt x="1049" y="537"/>
                    </a:lnTo>
                    <a:lnTo>
                      <a:pt x="1126" y="435"/>
                    </a:lnTo>
                    <a:lnTo>
                      <a:pt x="1151" y="307"/>
                    </a:lnTo>
                    <a:lnTo>
                      <a:pt x="1126" y="205"/>
                    </a:lnTo>
                    <a:lnTo>
                      <a:pt x="1049" y="103"/>
                    </a:lnTo>
                    <a:lnTo>
                      <a:pt x="947" y="26"/>
                    </a:lnTo>
                    <a:lnTo>
                      <a:pt x="845" y="1"/>
                    </a:lnTo>
                    <a:lnTo>
                      <a:pt x="717" y="26"/>
                    </a:lnTo>
                    <a:lnTo>
                      <a:pt x="615" y="103"/>
                    </a:lnTo>
                    <a:lnTo>
                      <a:pt x="563" y="128"/>
                    </a:lnTo>
                    <a:lnTo>
                      <a:pt x="512" y="103"/>
                    </a:lnTo>
                    <a:lnTo>
                      <a:pt x="410" y="26"/>
                    </a:lnTo>
                    <a:lnTo>
                      <a:pt x="3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910;p48">
                <a:extLst>
                  <a:ext uri="{FF2B5EF4-FFF2-40B4-BE49-F238E27FC236}">
                    <a16:creationId xmlns:a16="http://schemas.microsoft.com/office/drawing/2014/main" xmlns="" id="{95C01CAC-94E9-431D-B06B-0320B934ADDA}"/>
                  </a:ext>
                </a:extLst>
              </p:cNvPr>
              <p:cNvSpPr/>
              <p:nvPr/>
            </p:nvSpPr>
            <p:spPr>
              <a:xfrm>
                <a:off x="1802800" y="2685900"/>
                <a:ext cx="28150" cy="17925"/>
              </a:xfrm>
              <a:custGeom>
                <a:avLst/>
                <a:gdLst/>
                <a:ahLst/>
                <a:cxnLst/>
                <a:rect l="l" t="t" r="r" b="b"/>
                <a:pathLst>
                  <a:path w="1126" h="717" extrusionOk="0">
                    <a:moveTo>
                      <a:pt x="308" y="1"/>
                    </a:moveTo>
                    <a:lnTo>
                      <a:pt x="180" y="26"/>
                    </a:lnTo>
                    <a:lnTo>
                      <a:pt x="78" y="103"/>
                    </a:lnTo>
                    <a:lnTo>
                      <a:pt x="26" y="205"/>
                    </a:lnTo>
                    <a:lnTo>
                      <a:pt x="1" y="307"/>
                    </a:lnTo>
                    <a:lnTo>
                      <a:pt x="26" y="435"/>
                    </a:lnTo>
                    <a:lnTo>
                      <a:pt x="78" y="537"/>
                    </a:lnTo>
                    <a:lnTo>
                      <a:pt x="205" y="614"/>
                    </a:lnTo>
                    <a:lnTo>
                      <a:pt x="308" y="665"/>
                    </a:lnTo>
                    <a:lnTo>
                      <a:pt x="435" y="716"/>
                    </a:lnTo>
                    <a:lnTo>
                      <a:pt x="691" y="716"/>
                    </a:lnTo>
                    <a:lnTo>
                      <a:pt x="819" y="665"/>
                    </a:lnTo>
                    <a:lnTo>
                      <a:pt x="947" y="614"/>
                    </a:lnTo>
                    <a:lnTo>
                      <a:pt x="1049" y="537"/>
                    </a:lnTo>
                    <a:lnTo>
                      <a:pt x="1100" y="435"/>
                    </a:lnTo>
                    <a:lnTo>
                      <a:pt x="1126" y="307"/>
                    </a:lnTo>
                    <a:lnTo>
                      <a:pt x="1100" y="205"/>
                    </a:lnTo>
                    <a:lnTo>
                      <a:pt x="1049" y="103"/>
                    </a:lnTo>
                    <a:lnTo>
                      <a:pt x="947" y="26"/>
                    </a:lnTo>
                    <a:lnTo>
                      <a:pt x="819" y="1"/>
                    </a:lnTo>
                    <a:lnTo>
                      <a:pt x="717" y="26"/>
                    </a:lnTo>
                    <a:lnTo>
                      <a:pt x="614" y="103"/>
                    </a:lnTo>
                    <a:lnTo>
                      <a:pt x="563" y="128"/>
                    </a:lnTo>
                    <a:lnTo>
                      <a:pt x="512" y="103"/>
                    </a:lnTo>
                    <a:lnTo>
                      <a:pt x="410" y="26"/>
                    </a:lnTo>
                    <a:lnTo>
                      <a:pt x="3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911;p48">
                <a:extLst>
                  <a:ext uri="{FF2B5EF4-FFF2-40B4-BE49-F238E27FC236}">
                    <a16:creationId xmlns:a16="http://schemas.microsoft.com/office/drawing/2014/main" xmlns="" id="{607B51E1-338E-4429-8FB2-B342A61595D4}"/>
                  </a:ext>
                </a:extLst>
              </p:cNvPr>
              <p:cNvSpPr/>
              <p:nvPr/>
            </p:nvSpPr>
            <p:spPr>
              <a:xfrm>
                <a:off x="1738900" y="2833525"/>
                <a:ext cx="217325" cy="79275"/>
              </a:xfrm>
              <a:custGeom>
                <a:avLst/>
                <a:gdLst/>
                <a:ahLst/>
                <a:cxnLst/>
                <a:rect l="l" t="t" r="r" b="b"/>
                <a:pathLst>
                  <a:path w="8693" h="3171" extrusionOk="0">
                    <a:moveTo>
                      <a:pt x="1" y="1"/>
                    </a:moveTo>
                    <a:lnTo>
                      <a:pt x="1" y="1458"/>
                    </a:lnTo>
                    <a:lnTo>
                      <a:pt x="1585" y="1458"/>
                    </a:lnTo>
                    <a:lnTo>
                      <a:pt x="1585" y="3171"/>
                    </a:lnTo>
                    <a:lnTo>
                      <a:pt x="7133" y="3171"/>
                    </a:lnTo>
                    <a:lnTo>
                      <a:pt x="7133" y="1458"/>
                    </a:lnTo>
                    <a:lnTo>
                      <a:pt x="8692" y="1458"/>
                    </a:lnTo>
                    <a:lnTo>
                      <a:pt x="86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912;p48">
                <a:extLst>
                  <a:ext uri="{FF2B5EF4-FFF2-40B4-BE49-F238E27FC236}">
                    <a16:creationId xmlns:a16="http://schemas.microsoft.com/office/drawing/2014/main" xmlns="" id="{4E9B2AA6-022E-468E-9B05-4C720F4D04D3}"/>
                  </a:ext>
                </a:extLst>
              </p:cNvPr>
              <p:cNvSpPr/>
              <p:nvPr/>
            </p:nvSpPr>
            <p:spPr>
              <a:xfrm>
                <a:off x="1963225" y="2540825"/>
                <a:ext cx="127850" cy="127200"/>
              </a:xfrm>
              <a:custGeom>
                <a:avLst/>
                <a:gdLst/>
                <a:ahLst/>
                <a:cxnLst/>
                <a:rect l="l" t="t" r="r" b="b"/>
                <a:pathLst>
                  <a:path w="5114" h="5088" extrusionOk="0">
                    <a:moveTo>
                      <a:pt x="2148" y="1"/>
                    </a:moveTo>
                    <a:lnTo>
                      <a:pt x="2045" y="26"/>
                    </a:lnTo>
                    <a:lnTo>
                      <a:pt x="1943" y="103"/>
                    </a:lnTo>
                    <a:lnTo>
                      <a:pt x="1560" y="563"/>
                    </a:lnTo>
                    <a:lnTo>
                      <a:pt x="946" y="614"/>
                    </a:lnTo>
                    <a:lnTo>
                      <a:pt x="844" y="640"/>
                    </a:lnTo>
                    <a:lnTo>
                      <a:pt x="742" y="716"/>
                    </a:lnTo>
                    <a:lnTo>
                      <a:pt x="665" y="819"/>
                    </a:lnTo>
                    <a:lnTo>
                      <a:pt x="639" y="947"/>
                    </a:lnTo>
                    <a:lnTo>
                      <a:pt x="588" y="1534"/>
                    </a:lnTo>
                    <a:lnTo>
                      <a:pt x="128" y="1944"/>
                    </a:lnTo>
                    <a:lnTo>
                      <a:pt x="51" y="2020"/>
                    </a:lnTo>
                    <a:lnTo>
                      <a:pt x="0" y="2148"/>
                    </a:lnTo>
                    <a:lnTo>
                      <a:pt x="26" y="2250"/>
                    </a:lnTo>
                    <a:lnTo>
                      <a:pt x="51" y="2378"/>
                    </a:lnTo>
                    <a:lnTo>
                      <a:pt x="358" y="2889"/>
                    </a:lnTo>
                    <a:lnTo>
                      <a:pt x="230" y="3477"/>
                    </a:lnTo>
                    <a:lnTo>
                      <a:pt x="230" y="3605"/>
                    </a:lnTo>
                    <a:lnTo>
                      <a:pt x="256" y="3707"/>
                    </a:lnTo>
                    <a:lnTo>
                      <a:pt x="333" y="3810"/>
                    </a:lnTo>
                    <a:lnTo>
                      <a:pt x="435" y="3886"/>
                    </a:lnTo>
                    <a:lnTo>
                      <a:pt x="997" y="4116"/>
                    </a:lnTo>
                    <a:lnTo>
                      <a:pt x="1227" y="4679"/>
                    </a:lnTo>
                    <a:lnTo>
                      <a:pt x="1304" y="4781"/>
                    </a:lnTo>
                    <a:lnTo>
                      <a:pt x="1381" y="4832"/>
                    </a:lnTo>
                    <a:lnTo>
                      <a:pt x="1509" y="4883"/>
                    </a:lnTo>
                    <a:lnTo>
                      <a:pt x="1636" y="4883"/>
                    </a:lnTo>
                    <a:lnTo>
                      <a:pt x="2224" y="4730"/>
                    </a:lnTo>
                    <a:lnTo>
                      <a:pt x="2736" y="5037"/>
                    </a:lnTo>
                    <a:lnTo>
                      <a:pt x="2838" y="5088"/>
                    </a:lnTo>
                    <a:lnTo>
                      <a:pt x="2966" y="5088"/>
                    </a:lnTo>
                    <a:lnTo>
                      <a:pt x="3068" y="5062"/>
                    </a:lnTo>
                    <a:lnTo>
                      <a:pt x="3170" y="4986"/>
                    </a:lnTo>
                    <a:lnTo>
                      <a:pt x="3579" y="4525"/>
                    </a:lnTo>
                    <a:lnTo>
                      <a:pt x="4167" y="4474"/>
                    </a:lnTo>
                    <a:lnTo>
                      <a:pt x="4295" y="4449"/>
                    </a:lnTo>
                    <a:lnTo>
                      <a:pt x="4397" y="4372"/>
                    </a:lnTo>
                    <a:lnTo>
                      <a:pt x="4448" y="4270"/>
                    </a:lnTo>
                    <a:lnTo>
                      <a:pt x="4500" y="4142"/>
                    </a:lnTo>
                    <a:lnTo>
                      <a:pt x="4551" y="3554"/>
                    </a:lnTo>
                    <a:lnTo>
                      <a:pt x="4985" y="3145"/>
                    </a:lnTo>
                    <a:lnTo>
                      <a:pt x="5062" y="3068"/>
                    </a:lnTo>
                    <a:lnTo>
                      <a:pt x="5113" y="2940"/>
                    </a:lnTo>
                    <a:lnTo>
                      <a:pt x="5113" y="2838"/>
                    </a:lnTo>
                    <a:lnTo>
                      <a:pt x="5062" y="2710"/>
                    </a:lnTo>
                    <a:lnTo>
                      <a:pt x="4755" y="2199"/>
                    </a:lnTo>
                    <a:lnTo>
                      <a:pt x="4883" y="1611"/>
                    </a:lnTo>
                    <a:lnTo>
                      <a:pt x="4909" y="1483"/>
                    </a:lnTo>
                    <a:lnTo>
                      <a:pt x="4857" y="1381"/>
                    </a:lnTo>
                    <a:lnTo>
                      <a:pt x="4781" y="1279"/>
                    </a:lnTo>
                    <a:lnTo>
                      <a:pt x="4678" y="1202"/>
                    </a:lnTo>
                    <a:lnTo>
                      <a:pt x="4142" y="972"/>
                    </a:lnTo>
                    <a:lnTo>
                      <a:pt x="3886" y="410"/>
                    </a:lnTo>
                    <a:lnTo>
                      <a:pt x="3835" y="307"/>
                    </a:lnTo>
                    <a:lnTo>
                      <a:pt x="3733" y="256"/>
                    </a:lnTo>
                    <a:lnTo>
                      <a:pt x="3630" y="205"/>
                    </a:lnTo>
                    <a:lnTo>
                      <a:pt x="3503" y="205"/>
                    </a:lnTo>
                    <a:lnTo>
                      <a:pt x="2915" y="359"/>
                    </a:lnTo>
                    <a:lnTo>
                      <a:pt x="2403" y="52"/>
                    </a:lnTo>
                    <a:lnTo>
                      <a:pt x="2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 name="Group 6">
            <a:extLst>
              <a:ext uri="{FF2B5EF4-FFF2-40B4-BE49-F238E27FC236}">
                <a16:creationId xmlns:a16="http://schemas.microsoft.com/office/drawing/2014/main" xmlns="" id="{224A7493-639C-4CC3-8CD1-795688BA8DC6}"/>
              </a:ext>
            </a:extLst>
          </p:cNvPr>
          <p:cNvGrpSpPr/>
          <p:nvPr/>
        </p:nvGrpSpPr>
        <p:grpSpPr>
          <a:xfrm>
            <a:off x="6677568" y="746715"/>
            <a:ext cx="876160" cy="649978"/>
            <a:chOff x="6726536" y="1328102"/>
            <a:chExt cx="1086401" cy="1097274"/>
          </a:xfrm>
        </p:grpSpPr>
        <p:sp>
          <p:nvSpPr>
            <p:cNvPr id="1357" name="Google Shape;1357;p38"/>
            <p:cNvSpPr/>
            <p:nvPr/>
          </p:nvSpPr>
          <p:spPr>
            <a:xfrm>
              <a:off x="6726536" y="1328102"/>
              <a:ext cx="1086401" cy="1097274"/>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2516;p51">
              <a:extLst>
                <a:ext uri="{FF2B5EF4-FFF2-40B4-BE49-F238E27FC236}">
                  <a16:creationId xmlns:a16="http://schemas.microsoft.com/office/drawing/2014/main" xmlns="" id="{0D6DA778-B3C5-4278-B029-C0DE7DF4FD2F}"/>
                </a:ext>
              </a:extLst>
            </p:cNvPr>
            <p:cNvGrpSpPr/>
            <p:nvPr/>
          </p:nvGrpSpPr>
          <p:grpSpPr>
            <a:xfrm>
              <a:off x="6976971" y="1523339"/>
              <a:ext cx="588062" cy="547899"/>
              <a:chOff x="1000125" y="3270025"/>
              <a:chExt cx="371975" cy="318925"/>
            </a:xfrm>
          </p:grpSpPr>
          <p:sp>
            <p:nvSpPr>
              <p:cNvPr id="61" name="Google Shape;2517;p51">
                <a:extLst>
                  <a:ext uri="{FF2B5EF4-FFF2-40B4-BE49-F238E27FC236}">
                    <a16:creationId xmlns:a16="http://schemas.microsoft.com/office/drawing/2014/main" xmlns="" id="{F66378E5-72EE-4C7F-875A-D1A5098C8380}"/>
                  </a:ext>
                </a:extLst>
              </p:cNvPr>
              <p:cNvSpPr/>
              <p:nvPr/>
            </p:nvSpPr>
            <p:spPr>
              <a:xfrm>
                <a:off x="1062100" y="3470075"/>
                <a:ext cx="310000" cy="97800"/>
              </a:xfrm>
              <a:custGeom>
                <a:avLst/>
                <a:gdLst/>
                <a:ahLst/>
                <a:cxnLst/>
                <a:rect l="l" t="t" r="r" b="b"/>
                <a:pathLst>
                  <a:path w="12400" h="3912" extrusionOk="0">
                    <a:moveTo>
                      <a:pt x="11351" y="0"/>
                    </a:moveTo>
                    <a:lnTo>
                      <a:pt x="9561" y="486"/>
                    </a:lnTo>
                    <a:lnTo>
                      <a:pt x="8386" y="818"/>
                    </a:lnTo>
                    <a:lnTo>
                      <a:pt x="7567" y="997"/>
                    </a:lnTo>
                    <a:lnTo>
                      <a:pt x="1" y="1406"/>
                    </a:lnTo>
                    <a:lnTo>
                      <a:pt x="307" y="3732"/>
                    </a:lnTo>
                    <a:lnTo>
                      <a:pt x="1253" y="3144"/>
                    </a:lnTo>
                    <a:lnTo>
                      <a:pt x="1432" y="3093"/>
                    </a:lnTo>
                    <a:lnTo>
                      <a:pt x="1586" y="3042"/>
                    </a:lnTo>
                    <a:lnTo>
                      <a:pt x="1765" y="3042"/>
                    </a:lnTo>
                    <a:lnTo>
                      <a:pt x="1944" y="3068"/>
                    </a:lnTo>
                    <a:lnTo>
                      <a:pt x="5650" y="3835"/>
                    </a:lnTo>
                    <a:lnTo>
                      <a:pt x="5880" y="3886"/>
                    </a:lnTo>
                    <a:lnTo>
                      <a:pt x="6136" y="3911"/>
                    </a:lnTo>
                    <a:lnTo>
                      <a:pt x="6392" y="3886"/>
                    </a:lnTo>
                    <a:lnTo>
                      <a:pt x="6622" y="3809"/>
                    </a:lnTo>
                    <a:lnTo>
                      <a:pt x="11760" y="1917"/>
                    </a:lnTo>
                    <a:lnTo>
                      <a:pt x="11913" y="1841"/>
                    </a:lnTo>
                    <a:lnTo>
                      <a:pt x="12041" y="1764"/>
                    </a:lnTo>
                    <a:lnTo>
                      <a:pt x="12169" y="1636"/>
                    </a:lnTo>
                    <a:lnTo>
                      <a:pt x="12246" y="1508"/>
                    </a:lnTo>
                    <a:lnTo>
                      <a:pt x="12322" y="1355"/>
                    </a:lnTo>
                    <a:lnTo>
                      <a:pt x="12373" y="1202"/>
                    </a:lnTo>
                    <a:lnTo>
                      <a:pt x="12399" y="1023"/>
                    </a:lnTo>
                    <a:lnTo>
                      <a:pt x="12399" y="844"/>
                    </a:lnTo>
                    <a:lnTo>
                      <a:pt x="12373" y="639"/>
                    </a:lnTo>
                    <a:lnTo>
                      <a:pt x="12297" y="460"/>
                    </a:lnTo>
                    <a:lnTo>
                      <a:pt x="12195" y="307"/>
                    </a:lnTo>
                    <a:lnTo>
                      <a:pt x="12041" y="179"/>
                    </a:lnTo>
                    <a:lnTo>
                      <a:pt x="11888" y="77"/>
                    </a:lnTo>
                    <a:lnTo>
                      <a:pt x="11734" y="0"/>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518;p51">
                <a:extLst>
                  <a:ext uri="{FF2B5EF4-FFF2-40B4-BE49-F238E27FC236}">
                    <a16:creationId xmlns:a16="http://schemas.microsoft.com/office/drawing/2014/main" xmlns="" id="{22C263E0-A8E4-4D14-87F9-AA090314CA8D}"/>
                  </a:ext>
                </a:extLst>
              </p:cNvPr>
              <p:cNvSpPr/>
              <p:nvPr/>
            </p:nvSpPr>
            <p:spPr>
              <a:xfrm>
                <a:off x="1062100" y="3470075"/>
                <a:ext cx="310000" cy="97800"/>
              </a:xfrm>
              <a:custGeom>
                <a:avLst/>
                <a:gdLst/>
                <a:ahLst/>
                <a:cxnLst/>
                <a:rect l="l" t="t" r="r" b="b"/>
                <a:pathLst>
                  <a:path w="12400" h="3912" fill="none" extrusionOk="0">
                    <a:moveTo>
                      <a:pt x="1" y="1406"/>
                    </a:moveTo>
                    <a:lnTo>
                      <a:pt x="307" y="3732"/>
                    </a:lnTo>
                    <a:lnTo>
                      <a:pt x="1253" y="3144"/>
                    </a:lnTo>
                    <a:lnTo>
                      <a:pt x="1253" y="3144"/>
                    </a:lnTo>
                    <a:lnTo>
                      <a:pt x="1432" y="3093"/>
                    </a:lnTo>
                    <a:lnTo>
                      <a:pt x="1586" y="3042"/>
                    </a:lnTo>
                    <a:lnTo>
                      <a:pt x="1765" y="3042"/>
                    </a:lnTo>
                    <a:lnTo>
                      <a:pt x="1944" y="3068"/>
                    </a:lnTo>
                    <a:lnTo>
                      <a:pt x="5650" y="3835"/>
                    </a:lnTo>
                    <a:lnTo>
                      <a:pt x="5650" y="3835"/>
                    </a:lnTo>
                    <a:lnTo>
                      <a:pt x="5880" y="3886"/>
                    </a:lnTo>
                    <a:lnTo>
                      <a:pt x="6136" y="3911"/>
                    </a:lnTo>
                    <a:lnTo>
                      <a:pt x="6392" y="3886"/>
                    </a:lnTo>
                    <a:lnTo>
                      <a:pt x="6622" y="3809"/>
                    </a:lnTo>
                    <a:lnTo>
                      <a:pt x="11760" y="1917"/>
                    </a:lnTo>
                    <a:lnTo>
                      <a:pt x="11760" y="1917"/>
                    </a:lnTo>
                    <a:lnTo>
                      <a:pt x="11913" y="1841"/>
                    </a:lnTo>
                    <a:lnTo>
                      <a:pt x="12041" y="1764"/>
                    </a:lnTo>
                    <a:lnTo>
                      <a:pt x="12169" y="1636"/>
                    </a:lnTo>
                    <a:lnTo>
                      <a:pt x="12246" y="1508"/>
                    </a:lnTo>
                    <a:lnTo>
                      <a:pt x="12322" y="1355"/>
                    </a:lnTo>
                    <a:lnTo>
                      <a:pt x="12373" y="1202"/>
                    </a:lnTo>
                    <a:lnTo>
                      <a:pt x="12399" y="1023"/>
                    </a:lnTo>
                    <a:lnTo>
                      <a:pt x="12399" y="844"/>
                    </a:lnTo>
                    <a:lnTo>
                      <a:pt x="12399" y="844"/>
                    </a:lnTo>
                    <a:lnTo>
                      <a:pt x="12373" y="639"/>
                    </a:lnTo>
                    <a:lnTo>
                      <a:pt x="12297" y="460"/>
                    </a:lnTo>
                    <a:lnTo>
                      <a:pt x="12195" y="307"/>
                    </a:lnTo>
                    <a:lnTo>
                      <a:pt x="12041" y="179"/>
                    </a:lnTo>
                    <a:lnTo>
                      <a:pt x="11888" y="77"/>
                    </a:lnTo>
                    <a:lnTo>
                      <a:pt x="11734" y="0"/>
                    </a:lnTo>
                    <a:lnTo>
                      <a:pt x="11530" y="0"/>
                    </a:lnTo>
                    <a:lnTo>
                      <a:pt x="11351" y="0"/>
                    </a:lnTo>
                    <a:lnTo>
                      <a:pt x="11351" y="0"/>
                    </a:lnTo>
                    <a:lnTo>
                      <a:pt x="9561" y="486"/>
                    </a:lnTo>
                    <a:lnTo>
                      <a:pt x="8386" y="818"/>
                    </a:lnTo>
                    <a:lnTo>
                      <a:pt x="7567" y="9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519;p51">
                <a:extLst>
                  <a:ext uri="{FF2B5EF4-FFF2-40B4-BE49-F238E27FC236}">
                    <a16:creationId xmlns:a16="http://schemas.microsoft.com/office/drawing/2014/main" xmlns="" id="{81510CB2-3537-446B-8720-75C40E292297}"/>
                  </a:ext>
                </a:extLst>
              </p:cNvPr>
              <p:cNvSpPr/>
              <p:nvPr/>
            </p:nvSpPr>
            <p:spPr>
              <a:xfrm>
                <a:off x="1061475" y="3458550"/>
                <a:ext cx="191100" cy="65850"/>
              </a:xfrm>
              <a:custGeom>
                <a:avLst/>
                <a:gdLst/>
                <a:ahLst/>
                <a:cxnLst/>
                <a:rect l="l" t="t" r="r" b="b"/>
                <a:pathLst>
                  <a:path w="7644" h="2634" extrusionOk="0">
                    <a:moveTo>
                      <a:pt x="1815" y="1"/>
                    </a:moveTo>
                    <a:lnTo>
                      <a:pt x="1534" y="26"/>
                    </a:lnTo>
                    <a:lnTo>
                      <a:pt x="1278" y="103"/>
                    </a:lnTo>
                    <a:lnTo>
                      <a:pt x="1048" y="231"/>
                    </a:lnTo>
                    <a:lnTo>
                      <a:pt x="844" y="359"/>
                    </a:lnTo>
                    <a:lnTo>
                      <a:pt x="639" y="512"/>
                    </a:lnTo>
                    <a:lnTo>
                      <a:pt x="179" y="819"/>
                    </a:lnTo>
                    <a:lnTo>
                      <a:pt x="0" y="1995"/>
                    </a:lnTo>
                    <a:lnTo>
                      <a:pt x="4576" y="2327"/>
                    </a:lnTo>
                    <a:lnTo>
                      <a:pt x="6698" y="2634"/>
                    </a:lnTo>
                    <a:lnTo>
                      <a:pt x="6877" y="2634"/>
                    </a:lnTo>
                    <a:lnTo>
                      <a:pt x="7030" y="2608"/>
                    </a:lnTo>
                    <a:lnTo>
                      <a:pt x="7183" y="2557"/>
                    </a:lnTo>
                    <a:lnTo>
                      <a:pt x="7311" y="2455"/>
                    </a:lnTo>
                    <a:lnTo>
                      <a:pt x="7414" y="2353"/>
                    </a:lnTo>
                    <a:lnTo>
                      <a:pt x="7516" y="2199"/>
                    </a:lnTo>
                    <a:lnTo>
                      <a:pt x="7592" y="2046"/>
                    </a:lnTo>
                    <a:lnTo>
                      <a:pt x="7618" y="1893"/>
                    </a:lnTo>
                    <a:lnTo>
                      <a:pt x="7644" y="1714"/>
                    </a:lnTo>
                    <a:lnTo>
                      <a:pt x="7618" y="1535"/>
                    </a:lnTo>
                    <a:lnTo>
                      <a:pt x="7567" y="1381"/>
                    </a:lnTo>
                    <a:lnTo>
                      <a:pt x="7490" y="1254"/>
                    </a:lnTo>
                    <a:lnTo>
                      <a:pt x="7388" y="1126"/>
                    </a:lnTo>
                    <a:lnTo>
                      <a:pt x="7260" y="1023"/>
                    </a:lnTo>
                    <a:lnTo>
                      <a:pt x="7132" y="972"/>
                    </a:lnTo>
                    <a:lnTo>
                      <a:pt x="6979" y="921"/>
                    </a:lnTo>
                    <a:lnTo>
                      <a:pt x="4959" y="640"/>
                    </a:lnTo>
                    <a:lnTo>
                      <a:pt x="3809" y="461"/>
                    </a:lnTo>
                    <a:lnTo>
                      <a:pt x="3144" y="359"/>
                    </a:lnTo>
                    <a:lnTo>
                      <a:pt x="2787" y="231"/>
                    </a:lnTo>
                    <a:lnTo>
                      <a:pt x="2429" y="103"/>
                    </a:lnTo>
                    <a:lnTo>
                      <a:pt x="2250" y="52"/>
                    </a:lnTo>
                    <a:lnTo>
                      <a:pt x="2071" y="1"/>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520;p51">
                <a:extLst>
                  <a:ext uri="{FF2B5EF4-FFF2-40B4-BE49-F238E27FC236}">
                    <a16:creationId xmlns:a16="http://schemas.microsoft.com/office/drawing/2014/main" xmlns="" id="{87885B65-79E4-4973-9CF7-E7D07F14E822}"/>
                  </a:ext>
                </a:extLst>
              </p:cNvPr>
              <p:cNvSpPr/>
              <p:nvPr/>
            </p:nvSpPr>
            <p:spPr>
              <a:xfrm>
                <a:off x="1061475" y="3458550"/>
                <a:ext cx="191100" cy="65850"/>
              </a:xfrm>
              <a:custGeom>
                <a:avLst/>
                <a:gdLst/>
                <a:ahLst/>
                <a:cxnLst/>
                <a:rect l="l" t="t" r="r" b="b"/>
                <a:pathLst>
                  <a:path w="7644" h="2634" fill="none" extrusionOk="0">
                    <a:moveTo>
                      <a:pt x="4576" y="2327"/>
                    </a:moveTo>
                    <a:lnTo>
                      <a:pt x="4576" y="2327"/>
                    </a:lnTo>
                    <a:lnTo>
                      <a:pt x="6698" y="2634"/>
                    </a:lnTo>
                    <a:lnTo>
                      <a:pt x="6698" y="2634"/>
                    </a:lnTo>
                    <a:lnTo>
                      <a:pt x="6877" y="2634"/>
                    </a:lnTo>
                    <a:lnTo>
                      <a:pt x="7030" y="2608"/>
                    </a:lnTo>
                    <a:lnTo>
                      <a:pt x="7183" y="2557"/>
                    </a:lnTo>
                    <a:lnTo>
                      <a:pt x="7311" y="2455"/>
                    </a:lnTo>
                    <a:lnTo>
                      <a:pt x="7414" y="2353"/>
                    </a:lnTo>
                    <a:lnTo>
                      <a:pt x="7516" y="2199"/>
                    </a:lnTo>
                    <a:lnTo>
                      <a:pt x="7592" y="2046"/>
                    </a:lnTo>
                    <a:lnTo>
                      <a:pt x="7618" y="1893"/>
                    </a:lnTo>
                    <a:lnTo>
                      <a:pt x="7618" y="1893"/>
                    </a:lnTo>
                    <a:lnTo>
                      <a:pt x="7644" y="1714"/>
                    </a:lnTo>
                    <a:lnTo>
                      <a:pt x="7618" y="1535"/>
                    </a:lnTo>
                    <a:lnTo>
                      <a:pt x="7567" y="1381"/>
                    </a:lnTo>
                    <a:lnTo>
                      <a:pt x="7490" y="1254"/>
                    </a:lnTo>
                    <a:lnTo>
                      <a:pt x="7388" y="1126"/>
                    </a:lnTo>
                    <a:lnTo>
                      <a:pt x="7260" y="1023"/>
                    </a:lnTo>
                    <a:lnTo>
                      <a:pt x="7132" y="972"/>
                    </a:lnTo>
                    <a:lnTo>
                      <a:pt x="6979" y="921"/>
                    </a:lnTo>
                    <a:lnTo>
                      <a:pt x="6979" y="921"/>
                    </a:lnTo>
                    <a:lnTo>
                      <a:pt x="4959" y="640"/>
                    </a:lnTo>
                    <a:lnTo>
                      <a:pt x="3809" y="461"/>
                    </a:lnTo>
                    <a:lnTo>
                      <a:pt x="3144" y="359"/>
                    </a:lnTo>
                    <a:lnTo>
                      <a:pt x="3144" y="359"/>
                    </a:lnTo>
                    <a:lnTo>
                      <a:pt x="2787" y="231"/>
                    </a:lnTo>
                    <a:lnTo>
                      <a:pt x="2429" y="103"/>
                    </a:lnTo>
                    <a:lnTo>
                      <a:pt x="2429" y="103"/>
                    </a:lnTo>
                    <a:lnTo>
                      <a:pt x="2250" y="52"/>
                    </a:lnTo>
                    <a:lnTo>
                      <a:pt x="2071" y="1"/>
                    </a:lnTo>
                    <a:lnTo>
                      <a:pt x="2071" y="1"/>
                    </a:lnTo>
                    <a:lnTo>
                      <a:pt x="1815" y="1"/>
                    </a:lnTo>
                    <a:lnTo>
                      <a:pt x="1534" y="26"/>
                    </a:lnTo>
                    <a:lnTo>
                      <a:pt x="1278" y="103"/>
                    </a:lnTo>
                    <a:lnTo>
                      <a:pt x="1048" y="231"/>
                    </a:lnTo>
                    <a:lnTo>
                      <a:pt x="1048" y="231"/>
                    </a:lnTo>
                    <a:lnTo>
                      <a:pt x="844" y="359"/>
                    </a:lnTo>
                    <a:lnTo>
                      <a:pt x="639" y="512"/>
                    </a:lnTo>
                    <a:lnTo>
                      <a:pt x="639" y="512"/>
                    </a:lnTo>
                    <a:lnTo>
                      <a:pt x="179" y="819"/>
                    </a:lnTo>
                    <a:lnTo>
                      <a:pt x="0" y="19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521;p51">
                <a:extLst>
                  <a:ext uri="{FF2B5EF4-FFF2-40B4-BE49-F238E27FC236}">
                    <a16:creationId xmlns:a16="http://schemas.microsoft.com/office/drawing/2014/main" xmlns="" id="{9A90310B-074A-494A-B8EF-63BE9C0DE26F}"/>
                  </a:ext>
                </a:extLst>
              </p:cNvPr>
              <p:cNvSpPr/>
              <p:nvPr/>
            </p:nvSpPr>
            <p:spPr>
              <a:xfrm>
                <a:off x="1133050" y="3510325"/>
                <a:ext cx="650" cy="25"/>
              </a:xfrm>
              <a:custGeom>
                <a:avLst/>
                <a:gdLst/>
                <a:ahLst/>
                <a:cxnLst/>
                <a:rect l="l" t="t" r="r" b="b"/>
                <a:pathLst>
                  <a:path w="26" h="1" extrusionOk="0">
                    <a:moveTo>
                      <a:pt x="26" y="1"/>
                    </a:moveTo>
                    <a:lnTo>
                      <a:pt x="26" y="1"/>
                    </a:lnTo>
                    <a:lnTo>
                      <a:pt x="0" y="1"/>
                    </a:lnTo>
                    <a:lnTo>
                      <a:pt x="26" y="1"/>
                    </a:lnTo>
                    <a:close/>
                  </a:path>
                </a:pathLst>
              </a:custGeom>
              <a:solidFill>
                <a:srgbClr val="FCBC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522;p51">
                <a:extLst>
                  <a:ext uri="{FF2B5EF4-FFF2-40B4-BE49-F238E27FC236}">
                    <a16:creationId xmlns:a16="http://schemas.microsoft.com/office/drawing/2014/main" xmlns="" id="{9155DE1D-6DEE-4D5B-A2C7-EBD4B22721C8}"/>
                  </a:ext>
                </a:extLst>
              </p:cNvPr>
              <p:cNvSpPr/>
              <p:nvPr/>
            </p:nvSpPr>
            <p:spPr>
              <a:xfrm>
                <a:off x="1133050" y="3510325"/>
                <a:ext cx="650" cy="25"/>
              </a:xfrm>
              <a:custGeom>
                <a:avLst/>
                <a:gdLst/>
                <a:ahLst/>
                <a:cxnLst/>
                <a:rect l="l" t="t" r="r" b="b"/>
                <a:pathLst>
                  <a:path w="26" h="1" fill="none" extrusionOk="0">
                    <a:moveTo>
                      <a:pt x="26" y="1"/>
                    </a:moveTo>
                    <a:lnTo>
                      <a:pt x="26" y="1"/>
                    </a:lnTo>
                    <a:lnTo>
                      <a:pt x="0" y="1"/>
                    </a:lnTo>
                    <a:lnTo>
                      <a:pt x="2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523;p51">
                <a:extLst>
                  <a:ext uri="{FF2B5EF4-FFF2-40B4-BE49-F238E27FC236}">
                    <a16:creationId xmlns:a16="http://schemas.microsoft.com/office/drawing/2014/main" xmlns="" id="{20F47AC2-284C-4F07-A110-E5D29D3FE50F}"/>
                  </a:ext>
                </a:extLst>
              </p:cNvPr>
              <p:cNvSpPr/>
              <p:nvPr/>
            </p:nvSpPr>
            <p:spPr>
              <a:xfrm>
                <a:off x="1000125" y="3480300"/>
                <a:ext cx="69675" cy="108650"/>
              </a:xfrm>
              <a:custGeom>
                <a:avLst/>
                <a:gdLst/>
                <a:ahLst/>
                <a:cxnLst/>
                <a:rect l="l" t="t" r="r" b="b"/>
                <a:pathLst>
                  <a:path w="2787" h="4346" extrusionOk="0">
                    <a:moveTo>
                      <a:pt x="2633" y="0"/>
                    </a:moveTo>
                    <a:lnTo>
                      <a:pt x="0" y="1048"/>
                    </a:lnTo>
                    <a:lnTo>
                      <a:pt x="0" y="4346"/>
                    </a:lnTo>
                    <a:lnTo>
                      <a:pt x="2786" y="3323"/>
                    </a:lnTo>
                    <a:lnTo>
                      <a:pt x="26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524;p51">
                <a:extLst>
                  <a:ext uri="{FF2B5EF4-FFF2-40B4-BE49-F238E27FC236}">
                    <a16:creationId xmlns:a16="http://schemas.microsoft.com/office/drawing/2014/main" xmlns="" id="{CAE7BBCF-F86C-4260-922A-DA77618CD3F5}"/>
                  </a:ext>
                </a:extLst>
              </p:cNvPr>
              <p:cNvSpPr/>
              <p:nvPr/>
            </p:nvSpPr>
            <p:spPr>
              <a:xfrm>
                <a:off x="1143275" y="3270025"/>
                <a:ext cx="211550" cy="187925"/>
              </a:xfrm>
              <a:custGeom>
                <a:avLst/>
                <a:gdLst/>
                <a:ahLst/>
                <a:cxnLst/>
                <a:rect l="l" t="t" r="r" b="b"/>
                <a:pathLst>
                  <a:path w="8462" h="7517" extrusionOk="0">
                    <a:moveTo>
                      <a:pt x="2301" y="1"/>
                    </a:moveTo>
                    <a:lnTo>
                      <a:pt x="2045" y="26"/>
                    </a:lnTo>
                    <a:lnTo>
                      <a:pt x="1815" y="52"/>
                    </a:lnTo>
                    <a:lnTo>
                      <a:pt x="1585" y="128"/>
                    </a:lnTo>
                    <a:lnTo>
                      <a:pt x="1355" y="205"/>
                    </a:lnTo>
                    <a:lnTo>
                      <a:pt x="1151" y="307"/>
                    </a:lnTo>
                    <a:lnTo>
                      <a:pt x="972" y="435"/>
                    </a:lnTo>
                    <a:lnTo>
                      <a:pt x="793" y="563"/>
                    </a:lnTo>
                    <a:lnTo>
                      <a:pt x="639" y="742"/>
                    </a:lnTo>
                    <a:lnTo>
                      <a:pt x="486" y="921"/>
                    </a:lnTo>
                    <a:lnTo>
                      <a:pt x="358" y="1100"/>
                    </a:lnTo>
                    <a:lnTo>
                      <a:pt x="256" y="1330"/>
                    </a:lnTo>
                    <a:lnTo>
                      <a:pt x="154" y="1560"/>
                    </a:lnTo>
                    <a:lnTo>
                      <a:pt x="77" y="1790"/>
                    </a:lnTo>
                    <a:lnTo>
                      <a:pt x="26" y="2046"/>
                    </a:lnTo>
                    <a:lnTo>
                      <a:pt x="0" y="2327"/>
                    </a:lnTo>
                    <a:lnTo>
                      <a:pt x="0" y="2608"/>
                    </a:lnTo>
                    <a:lnTo>
                      <a:pt x="0" y="2940"/>
                    </a:lnTo>
                    <a:lnTo>
                      <a:pt x="77" y="3247"/>
                    </a:lnTo>
                    <a:lnTo>
                      <a:pt x="154" y="3554"/>
                    </a:lnTo>
                    <a:lnTo>
                      <a:pt x="281" y="3835"/>
                    </a:lnTo>
                    <a:lnTo>
                      <a:pt x="435" y="4091"/>
                    </a:lnTo>
                    <a:lnTo>
                      <a:pt x="614" y="4346"/>
                    </a:lnTo>
                    <a:lnTo>
                      <a:pt x="818" y="4577"/>
                    </a:lnTo>
                    <a:lnTo>
                      <a:pt x="1048" y="4807"/>
                    </a:lnTo>
                    <a:lnTo>
                      <a:pt x="1585" y="5292"/>
                    </a:lnTo>
                    <a:lnTo>
                      <a:pt x="2173" y="5778"/>
                    </a:lnTo>
                    <a:lnTo>
                      <a:pt x="2838" y="6289"/>
                    </a:lnTo>
                    <a:lnTo>
                      <a:pt x="3528" y="6877"/>
                    </a:lnTo>
                    <a:lnTo>
                      <a:pt x="4218" y="7516"/>
                    </a:lnTo>
                    <a:lnTo>
                      <a:pt x="5292" y="6622"/>
                    </a:lnTo>
                    <a:lnTo>
                      <a:pt x="5931" y="6085"/>
                    </a:lnTo>
                    <a:lnTo>
                      <a:pt x="6519" y="5599"/>
                    </a:lnTo>
                    <a:lnTo>
                      <a:pt x="7056" y="5139"/>
                    </a:lnTo>
                    <a:lnTo>
                      <a:pt x="7516" y="4679"/>
                    </a:lnTo>
                    <a:lnTo>
                      <a:pt x="7720" y="4474"/>
                    </a:lnTo>
                    <a:lnTo>
                      <a:pt x="7925" y="4244"/>
                    </a:lnTo>
                    <a:lnTo>
                      <a:pt x="8078" y="3989"/>
                    </a:lnTo>
                    <a:lnTo>
                      <a:pt x="8206" y="3733"/>
                    </a:lnTo>
                    <a:lnTo>
                      <a:pt x="8308" y="3477"/>
                    </a:lnTo>
                    <a:lnTo>
                      <a:pt x="8385" y="3196"/>
                    </a:lnTo>
                    <a:lnTo>
                      <a:pt x="8436" y="2915"/>
                    </a:lnTo>
                    <a:lnTo>
                      <a:pt x="8462" y="2608"/>
                    </a:lnTo>
                    <a:lnTo>
                      <a:pt x="8436" y="2327"/>
                    </a:lnTo>
                    <a:lnTo>
                      <a:pt x="8411" y="2046"/>
                    </a:lnTo>
                    <a:lnTo>
                      <a:pt x="8360" y="1790"/>
                    </a:lnTo>
                    <a:lnTo>
                      <a:pt x="8283" y="1560"/>
                    </a:lnTo>
                    <a:lnTo>
                      <a:pt x="8181" y="1330"/>
                    </a:lnTo>
                    <a:lnTo>
                      <a:pt x="8078" y="1100"/>
                    </a:lnTo>
                    <a:lnTo>
                      <a:pt x="7951" y="921"/>
                    </a:lnTo>
                    <a:lnTo>
                      <a:pt x="7797" y="742"/>
                    </a:lnTo>
                    <a:lnTo>
                      <a:pt x="7644" y="563"/>
                    </a:lnTo>
                    <a:lnTo>
                      <a:pt x="7465" y="435"/>
                    </a:lnTo>
                    <a:lnTo>
                      <a:pt x="7286" y="307"/>
                    </a:lnTo>
                    <a:lnTo>
                      <a:pt x="7081" y="205"/>
                    </a:lnTo>
                    <a:lnTo>
                      <a:pt x="6877" y="128"/>
                    </a:lnTo>
                    <a:lnTo>
                      <a:pt x="6647" y="52"/>
                    </a:lnTo>
                    <a:lnTo>
                      <a:pt x="6391" y="26"/>
                    </a:lnTo>
                    <a:lnTo>
                      <a:pt x="6161" y="1"/>
                    </a:lnTo>
                    <a:lnTo>
                      <a:pt x="5854" y="26"/>
                    </a:lnTo>
                    <a:lnTo>
                      <a:pt x="5573" y="77"/>
                    </a:lnTo>
                    <a:lnTo>
                      <a:pt x="5292" y="180"/>
                    </a:lnTo>
                    <a:lnTo>
                      <a:pt x="5036" y="307"/>
                    </a:lnTo>
                    <a:lnTo>
                      <a:pt x="4806" y="461"/>
                    </a:lnTo>
                    <a:lnTo>
                      <a:pt x="4576" y="640"/>
                    </a:lnTo>
                    <a:lnTo>
                      <a:pt x="4397" y="844"/>
                    </a:lnTo>
                    <a:lnTo>
                      <a:pt x="4218" y="1049"/>
                    </a:lnTo>
                    <a:lnTo>
                      <a:pt x="4039" y="844"/>
                    </a:lnTo>
                    <a:lnTo>
                      <a:pt x="3860" y="640"/>
                    </a:lnTo>
                    <a:lnTo>
                      <a:pt x="3630" y="461"/>
                    </a:lnTo>
                    <a:lnTo>
                      <a:pt x="3400" y="307"/>
                    </a:lnTo>
                    <a:lnTo>
                      <a:pt x="3145" y="180"/>
                    </a:lnTo>
                    <a:lnTo>
                      <a:pt x="2889" y="77"/>
                    </a:lnTo>
                    <a:lnTo>
                      <a:pt x="2582" y="26"/>
                    </a:lnTo>
                    <a:lnTo>
                      <a:pt x="23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525;p51">
                <a:extLst>
                  <a:ext uri="{FF2B5EF4-FFF2-40B4-BE49-F238E27FC236}">
                    <a16:creationId xmlns:a16="http://schemas.microsoft.com/office/drawing/2014/main" xmlns="" id="{BD089FAF-777C-4842-9786-72009E666ED2}"/>
                  </a:ext>
                </a:extLst>
              </p:cNvPr>
              <p:cNvSpPr/>
              <p:nvPr/>
            </p:nvSpPr>
            <p:spPr>
              <a:xfrm>
                <a:off x="1237850" y="3314125"/>
                <a:ext cx="76075" cy="76075"/>
              </a:xfrm>
              <a:custGeom>
                <a:avLst/>
                <a:gdLst/>
                <a:ahLst/>
                <a:cxnLst/>
                <a:rect l="l" t="t" r="r" b="b"/>
                <a:pathLst>
                  <a:path w="3043" h="3043" extrusionOk="0">
                    <a:moveTo>
                      <a:pt x="2225" y="1"/>
                    </a:moveTo>
                    <a:lnTo>
                      <a:pt x="1" y="2250"/>
                    </a:lnTo>
                    <a:lnTo>
                      <a:pt x="819" y="3043"/>
                    </a:lnTo>
                    <a:lnTo>
                      <a:pt x="3043" y="819"/>
                    </a:lnTo>
                    <a:lnTo>
                      <a:pt x="2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526;p51">
                <a:extLst>
                  <a:ext uri="{FF2B5EF4-FFF2-40B4-BE49-F238E27FC236}">
                    <a16:creationId xmlns:a16="http://schemas.microsoft.com/office/drawing/2014/main" xmlns="" id="{5C10CCB1-E20B-42EA-BA60-2BF2E2BA7D27}"/>
                  </a:ext>
                </a:extLst>
              </p:cNvPr>
              <p:cNvSpPr/>
              <p:nvPr/>
            </p:nvSpPr>
            <p:spPr>
              <a:xfrm>
                <a:off x="1275550" y="3352475"/>
                <a:ext cx="38375" cy="37725"/>
              </a:xfrm>
              <a:custGeom>
                <a:avLst/>
                <a:gdLst/>
                <a:ahLst/>
                <a:cxnLst/>
                <a:rect l="l" t="t" r="r" b="b"/>
                <a:pathLst>
                  <a:path w="1535" h="1509" extrusionOk="0">
                    <a:moveTo>
                      <a:pt x="819" y="0"/>
                    </a:moveTo>
                    <a:lnTo>
                      <a:pt x="1" y="793"/>
                    </a:lnTo>
                    <a:lnTo>
                      <a:pt x="717" y="1509"/>
                    </a:lnTo>
                    <a:lnTo>
                      <a:pt x="1535" y="716"/>
                    </a:lnTo>
                    <a:lnTo>
                      <a:pt x="8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527;p51">
                <a:extLst>
                  <a:ext uri="{FF2B5EF4-FFF2-40B4-BE49-F238E27FC236}">
                    <a16:creationId xmlns:a16="http://schemas.microsoft.com/office/drawing/2014/main" xmlns="" id="{41C8D3D6-438E-4787-8518-9A6347474894}"/>
                  </a:ext>
                </a:extLst>
              </p:cNvPr>
              <p:cNvSpPr/>
              <p:nvPr/>
            </p:nvSpPr>
            <p:spPr>
              <a:xfrm>
                <a:off x="1237850" y="3314125"/>
                <a:ext cx="37725" cy="38375"/>
              </a:xfrm>
              <a:custGeom>
                <a:avLst/>
                <a:gdLst/>
                <a:ahLst/>
                <a:cxnLst/>
                <a:rect l="l" t="t" r="r" b="b"/>
                <a:pathLst>
                  <a:path w="1509" h="1535" extrusionOk="0">
                    <a:moveTo>
                      <a:pt x="819" y="1"/>
                    </a:moveTo>
                    <a:lnTo>
                      <a:pt x="1" y="819"/>
                    </a:lnTo>
                    <a:lnTo>
                      <a:pt x="716" y="1534"/>
                    </a:lnTo>
                    <a:lnTo>
                      <a:pt x="1509" y="716"/>
                    </a:lnTo>
                    <a:lnTo>
                      <a:pt x="8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 name="Group 7">
            <a:extLst>
              <a:ext uri="{FF2B5EF4-FFF2-40B4-BE49-F238E27FC236}">
                <a16:creationId xmlns:a16="http://schemas.microsoft.com/office/drawing/2014/main" xmlns="" id="{238F8D2F-6351-4FE3-A794-9FA24D2B47A2}"/>
              </a:ext>
            </a:extLst>
          </p:cNvPr>
          <p:cNvGrpSpPr/>
          <p:nvPr/>
        </p:nvGrpSpPr>
        <p:grpSpPr>
          <a:xfrm>
            <a:off x="3722157" y="1519078"/>
            <a:ext cx="1076605" cy="246951"/>
            <a:chOff x="3995125" y="2606037"/>
            <a:chExt cx="1156579" cy="246951"/>
          </a:xfrm>
        </p:grpSpPr>
        <p:sp>
          <p:nvSpPr>
            <p:cNvPr id="1377" name="Google Shape;1377;p38"/>
            <p:cNvSpPr/>
            <p:nvPr/>
          </p:nvSpPr>
          <p:spPr>
            <a:xfrm>
              <a:off x="4907498" y="2606037"/>
              <a:ext cx="244206" cy="246951"/>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374;p38">
              <a:extLst>
                <a:ext uri="{FF2B5EF4-FFF2-40B4-BE49-F238E27FC236}">
                  <a16:creationId xmlns:a16="http://schemas.microsoft.com/office/drawing/2014/main" xmlns="" id="{259DA9A6-FC1E-4772-998D-FCD21A9FB1B9}"/>
                </a:ext>
              </a:extLst>
            </p:cNvPr>
            <p:cNvSpPr/>
            <p:nvPr/>
          </p:nvSpPr>
          <p:spPr>
            <a:xfrm>
              <a:off x="3995125" y="2606037"/>
              <a:ext cx="244206" cy="246951"/>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375;p38">
              <a:extLst>
                <a:ext uri="{FF2B5EF4-FFF2-40B4-BE49-F238E27FC236}">
                  <a16:creationId xmlns:a16="http://schemas.microsoft.com/office/drawing/2014/main" xmlns="" id="{AAED59DE-A8C0-4441-B3A2-33FBE19F8144}"/>
                </a:ext>
              </a:extLst>
            </p:cNvPr>
            <p:cNvSpPr/>
            <p:nvPr/>
          </p:nvSpPr>
          <p:spPr>
            <a:xfrm>
              <a:off x="4298500" y="2606037"/>
              <a:ext cx="244206" cy="246951"/>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376;p38">
              <a:extLst>
                <a:ext uri="{FF2B5EF4-FFF2-40B4-BE49-F238E27FC236}">
                  <a16:creationId xmlns:a16="http://schemas.microsoft.com/office/drawing/2014/main" xmlns="" id="{22D6A9CE-F4E3-459B-8FBA-81080DC4CAD3}"/>
                </a:ext>
              </a:extLst>
            </p:cNvPr>
            <p:cNvSpPr/>
            <p:nvPr/>
          </p:nvSpPr>
          <p:spPr>
            <a:xfrm>
              <a:off x="4601875" y="2606037"/>
              <a:ext cx="244206" cy="246951"/>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TextBox 9">
            <a:extLst>
              <a:ext uri="{FF2B5EF4-FFF2-40B4-BE49-F238E27FC236}">
                <a16:creationId xmlns:a16="http://schemas.microsoft.com/office/drawing/2014/main" xmlns="" id="{F5568D58-82F3-4C07-9118-20C938DD98C8}"/>
              </a:ext>
            </a:extLst>
          </p:cNvPr>
          <p:cNvSpPr txBox="1"/>
          <p:nvPr/>
        </p:nvSpPr>
        <p:spPr>
          <a:xfrm>
            <a:off x="520732" y="2367078"/>
            <a:ext cx="2545070" cy="2893100"/>
          </a:xfrm>
          <a:prstGeom prst="rect">
            <a:avLst/>
          </a:prstGeom>
          <a:noFill/>
        </p:spPr>
        <p:txBody>
          <a:bodyPr wrap="square" rtlCol="0">
            <a:spAutoFit/>
          </a:bodyPr>
          <a:lstStyle/>
          <a:p>
            <a:pPr lvl="0" algn="ctr"/>
            <a:r>
              <a:rPr lang="fr-FR" sz="1300" dirty="0">
                <a:latin typeface="Mulish" panose="020B0604020202020204" charset="0"/>
              </a:rPr>
              <a:t>L'âge, le sexe, le revenu peuvent influencer les préférences et les habitudes d'achat.</a:t>
            </a:r>
            <a:endParaRPr lang="x-none" sz="1300" dirty="0">
              <a:latin typeface="Mulish" panose="020B0604020202020204" charset="0"/>
            </a:endParaRPr>
          </a:p>
          <a:p>
            <a:pPr algn="ctr"/>
            <a:r>
              <a:rPr lang="fr-FR" sz="1300" dirty="0">
                <a:latin typeface="Mulish" panose="020B0604020202020204" charset="0"/>
              </a:rPr>
              <a:t>exemple : Une entreprise de produits pour bébés cible principalement les jeunes familles, car les besoins et les préférences en matière de produits pour bébés varient considérablement selon l'âge des parents, leur revenu et leur lieu de résidence</a:t>
            </a:r>
            <a:endParaRPr lang="x-none" sz="1300" dirty="0">
              <a:latin typeface="Mulish" panose="020B0604020202020204" charset="0"/>
            </a:endParaRPr>
          </a:p>
          <a:p>
            <a:endParaRPr lang="x-none" sz="1300" dirty="0"/>
          </a:p>
        </p:txBody>
      </p:sp>
    </p:spTree>
    <p:extLst>
      <p:ext uri="{BB962C8B-B14F-4D97-AF65-F5344CB8AC3E}">
        <p14:creationId xmlns:p14="http://schemas.microsoft.com/office/powerpoint/2010/main" val="102254795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65" name="Google Shape;1365;p38"/>
          <p:cNvSpPr txBox="1">
            <a:spLocks noGrp="1"/>
          </p:cNvSpPr>
          <p:nvPr>
            <p:ph type="subTitle" idx="5"/>
          </p:nvPr>
        </p:nvSpPr>
        <p:spPr>
          <a:xfrm>
            <a:off x="421703" y="1888388"/>
            <a:ext cx="2208696" cy="365700"/>
          </a:xfrm>
          <a:prstGeom prst="rect">
            <a:avLst/>
          </a:prstGeom>
        </p:spPr>
        <p:txBody>
          <a:bodyPr spcFirstLastPara="1" wrap="square" lIns="91425" tIns="91425" rIns="91425" bIns="91425" anchor="ctr" anchorCtr="0">
            <a:noAutofit/>
          </a:bodyPr>
          <a:lstStyle/>
          <a:p>
            <a:pPr marL="0" lvl="0" indent="0"/>
            <a:r>
              <a:rPr lang="fr-FR" sz="1400" dirty="0">
                <a:solidFill>
                  <a:schemeClr val="accent1">
                    <a:lumMod val="50000"/>
                  </a:schemeClr>
                </a:solidFill>
              </a:rPr>
              <a:t>Facteurs démographiques</a:t>
            </a:r>
            <a:endParaRPr sz="1400" dirty="0">
              <a:solidFill>
                <a:schemeClr val="accent1">
                  <a:lumMod val="50000"/>
                </a:schemeClr>
              </a:solidFill>
            </a:endParaRPr>
          </a:p>
        </p:txBody>
      </p:sp>
      <p:sp>
        <p:nvSpPr>
          <p:cNvPr id="1366" name="Google Shape;1366;p38"/>
          <p:cNvSpPr txBox="1">
            <a:spLocks noGrp="1"/>
          </p:cNvSpPr>
          <p:nvPr>
            <p:ph type="subTitle" idx="6"/>
          </p:nvPr>
        </p:nvSpPr>
        <p:spPr>
          <a:xfrm>
            <a:off x="3509625" y="1888388"/>
            <a:ext cx="1811192" cy="365700"/>
          </a:xfrm>
          <a:prstGeom prst="rect">
            <a:avLst/>
          </a:prstGeom>
        </p:spPr>
        <p:txBody>
          <a:bodyPr spcFirstLastPara="1" wrap="square" lIns="91425" tIns="91425" rIns="91425" bIns="91425" anchor="ctr" anchorCtr="0">
            <a:noAutofit/>
          </a:bodyPr>
          <a:lstStyle/>
          <a:p>
            <a:pPr marL="0" lvl="0" indent="0"/>
            <a:r>
              <a:rPr lang="fr-FR" sz="1400" dirty="0">
                <a:solidFill>
                  <a:schemeClr val="accent1">
                    <a:lumMod val="50000"/>
                  </a:schemeClr>
                </a:solidFill>
              </a:rPr>
              <a:t>Facteurs psychographiques</a:t>
            </a:r>
            <a:endParaRPr sz="1400" dirty="0">
              <a:solidFill>
                <a:schemeClr val="accent1">
                  <a:lumMod val="50000"/>
                </a:schemeClr>
              </a:solidFill>
            </a:endParaRPr>
          </a:p>
        </p:txBody>
      </p:sp>
      <p:sp>
        <p:nvSpPr>
          <p:cNvPr id="1369" name="Google Shape;1369;p38"/>
          <p:cNvSpPr txBox="1">
            <a:spLocks noGrp="1"/>
          </p:cNvSpPr>
          <p:nvPr>
            <p:ph type="subTitle" idx="9"/>
          </p:nvPr>
        </p:nvSpPr>
        <p:spPr>
          <a:xfrm>
            <a:off x="6248919" y="1888388"/>
            <a:ext cx="1644244" cy="365700"/>
          </a:xfrm>
          <a:prstGeom prst="rect">
            <a:avLst/>
          </a:prstGeom>
        </p:spPr>
        <p:txBody>
          <a:bodyPr spcFirstLastPara="1" wrap="square" lIns="91425" tIns="91425" rIns="91425" bIns="91425" anchor="ctr" anchorCtr="0">
            <a:noAutofit/>
          </a:bodyPr>
          <a:lstStyle/>
          <a:p>
            <a:pPr marL="0" lvl="0" indent="0"/>
            <a:r>
              <a:rPr lang="fr-FR" sz="1400" dirty="0">
                <a:solidFill>
                  <a:schemeClr val="accent1">
                    <a:lumMod val="50000"/>
                  </a:schemeClr>
                </a:solidFill>
              </a:rPr>
              <a:t>Facteurs sociaux et culturels</a:t>
            </a:r>
            <a:endParaRPr sz="1400" dirty="0">
              <a:solidFill>
                <a:schemeClr val="accent1">
                  <a:lumMod val="50000"/>
                </a:schemeClr>
              </a:solidFill>
            </a:endParaRPr>
          </a:p>
        </p:txBody>
      </p:sp>
      <p:grpSp>
        <p:nvGrpSpPr>
          <p:cNvPr id="5" name="Group 4">
            <a:extLst>
              <a:ext uri="{FF2B5EF4-FFF2-40B4-BE49-F238E27FC236}">
                <a16:creationId xmlns:a16="http://schemas.microsoft.com/office/drawing/2014/main" xmlns="" id="{7E1250E2-0564-47A7-B73E-65E123A9D00B}"/>
              </a:ext>
            </a:extLst>
          </p:cNvPr>
          <p:cNvGrpSpPr/>
          <p:nvPr/>
        </p:nvGrpSpPr>
        <p:grpSpPr>
          <a:xfrm>
            <a:off x="1116133" y="1528447"/>
            <a:ext cx="968679" cy="246951"/>
            <a:chOff x="1297098" y="2606037"/>
            <a:chExt cx="1154331" cy="246951"/>
          </a:xfrm>
        </p:grpSpPr>
        <p:sp>
          <p:nvSpPr>
            <p:cNvPr id="1370" name="Google Shape;1370;p38"/>
            <p:cNvSpPr/>
            <p:nvPr/>
          </p:nvSpPr>
          <p:spPr>
            <a:xfrm>
              <a:off x="1297098" y="2606037"/>
              <a:ext cx="244206" cy="246951"/>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8"/>
            <p:cNvSpPr/>
            <p:nvPr/>
          </p:nvSpPr>
          <p:spPr>
            <a:xfrm>
              <a:off x="1600473" y="2606037"/>
              <a:ext cx="244206" cy="246951"/>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8"/>
            <p:cNvSpPr/>
            <p:nvPr/>
          </p:nvSpPr>
          <p:spPr>
            <a:xfrm>
              <a:off x="1903848" y="2606037"/>
              <a:ext cx="244206" cy="246951"/>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8"/>
            <p:cNvSpPr/>
            <p:nvPr/>
          </p:nvSpPr>
          <p:spPr>
            <a:xfrm>
              <a:off x="2207223" y="2606037"/>
              <a:ext cx="244206" cy="246951"/>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roup 8">
            <a:extLst>
              <a:ext uri="{FF2B5EF4-FFF2-40B4-BE49-F238E27FC236}">
                <a16:creationId xmlns:a16="http://schemas.microsoft.com/office/drawing/2014/main" xmlns="" id="{8A78C326-4909-4E3F-B9F4-64D6E61D9985}"/>
              </a:ext>
            </a:extLst>
          </p:cNvPr>
          <p:cNvGrpSpPr/>
          <p:nvPr/>
        </p:nvGrpSpPr>
        <p:grpSpPr>
          <a:xfrm>
            <a:off x="6692523" y="1509253"/>
            <a:ext cx="980219" cy="249715"/>
            <a:chOff x="6692571" y="2606037"/>
            <a:chExt cx="1154331" cy="246951"/>
          </a:xfrm>
        </p:grpSpPr>
        <p:sp>
          <p:nvSpPr>
            <p:cNvPr id="1378" name="Google Shape;1378;p38"/>
            <p:cNvSpPr/>
            <p:nvPr/>
          </p:nvSpPr>
          <p:spPr>
            <a:xfrm>
              <a:off x="6692571" y="2606037"/>
              <a:ext cx="244206" cy="246951"/>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8"/>
            <p:cNvSpPr/>
            <p:nvPr/>
          </p:nvSpPr>
          <p:spPr>
            <a:xfrm>
              <a:off x="6995946" y="2606037"/>
              <a:ext cx="244206" cy="246951"/>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8"/>
            <p:cNvSpPr/>
            <p:nvPr/>
          </p:nvSpPr>
          <p:spPr>
            <a:xfrm>
              <a:off x="7299321" y="2606037"/>
              <a:ext cx="244206" cy="246951"/>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8"/>
            <p:cNvSpPr/>
            <p:nvPr/>
          </p:nvSpPr>
          <p:spPr>
            <a:xfrm>
              <a:off x="7602696" y="2606037"/>
              <a:ext cx="244206" cy="246951"/>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roup 5">
            <a:extLst>
              <a:ext uri="{FF2B5EF4-FFF2-40B4-BE49-F238E27FC236}">
                <a16:creationId xmlns:a16="http://schemas.microsoft.com/office/drawing/2014/main" xmlns="" id="{BA19A0A0-992D-40E5-90E5-CEE9F01CF666}"/>
              </a:ext>
            </a:extLst>
          </p:cNvPr>
          <p:cNvGrpSpPr/>
          <p:nvPr/>
        </p:nvGrpSpPr>
        <p:grpSpPr>
          <a:xfrm>
            <a:off x="3802308" y="658567"/>
            <a:ext cx="876160" cy="826275"/>
            <a:chOff x="4031338" y="1328102"/>
            <a:chExt cx="1086401" cy="1097274"/>
          </a:xfrm>
        </p:grpSpPr>
        <p:sp>
          <p:nvSpPr>
            <p:cNvPr id="1358" name="Google Shape;1358;p38"/>
            <p:cNvSpPr/>
            <p:nvPr/>
          </p:nvSpPr>
          <p:spPr>
            <a:xfrm>
              <a:off x="4031338" y="1328102"/>
              <a:ext cx="1086401" cy="1097274"/>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1320;p37">
              <a:extLst>
                <a:ext uri="{FF2B5EF4-FFF2-40B4-BE49-F238E27FC236}">
                  <a16:creationId xmlns:a16="http://schemas.microsoft.com/office/drawing/2014/main" xmlns="" id="{2BC06543-D546-4701-8A56-8D9171B092D4}"/>
                </a:ext>
              </a:extLst>
            </p:cNvPr>
            <p:cNvGrpSpPr/>
            <p:nvPr/>
          </p:nvGrpSpPr>
          <p:grpSpPr>
            <a:xfrm>
              <a:off x="4336165" y="1591353"/>
              <a:ext cx="535915" cy="616236"/>
              <a:chOff x="3133150" y="1774525"/>
              <a:chExt cx="844625" cy="968925"/>
            </a:xfrm>
          </p:grpSpPr>
          <p:sp>
            <p:nvSpPr>
              <p:cNvPr id="40" name="Google Shape;1321;p37">
                <a:extLst>
                  <a:ext uri="{FF2B5EF4-FFF2-40B4-BE49-F238E27FC236}">
                    <a16:creationId xmlns:a16="http://schemas.microsoft.com/office/drawing/2014/main" xmlns="" id="{0FABAC8D-812B-48FD-8AD4-9AA5C499EB0D}"/>
                  </a:ext>
                </a:extLst>
              </p:cNvPr>
              <p:cNvSpPr/>
              <p:nvPr/>
            </p:nvSpPr>
            <p:spPr>
              <a:xfrm>
                <a:off x="3133150" y="1774525"/>
                <a:ext cx="844625" cy="968925"/>
              </a:xfrm>
              <a:custGeom>
                <a:avLst/>
                <a:gdLst/>
                <a:ahLst/>
                <a:cxnLst/>
                <a:rect l="l" t="t" r="r" b="b"/>
                <a:pathLst>
                  <a:path w="33785" h="38757" extrusionOk="0">
                    <a:moveTo>
                      <a:pt x="16024" y="0"/>
                    </a:moveTo>
                    <a:lnTo>
                      <a:pt x="15452" y="20"/>
                    </a:lnTo>
                    <a:lnTo>
                      <a:pt x="14880" y="40"/>
                    </a:lnTo>
                    <a:lnTo>
                      <a:pt x="14307" y="99"/>
                    </a:lnTo>
                    <a:lnTo>
                      <a:pt x="13715" y="158"/>
                    </a:lnTo>
                    <a:lnTo>
                      <a:pt x="13025" y="277"/>
                    </a:lnTo>
                    <a:lnTo>
                      <a:pt x="12354" y="415"/>
                    </a:lnTo>
                    <a:lnTo>
                      <a:pt x="11683" y="553"/>
                    </a:lnTo>
                    <a:lnTo>
                      <a:pt x="11051" y="731"/>
                    </a:lnTo>
                    <a:lnTo>
                      <a:pt x="10420" y="928"/>
                    </a:lnTo>
                    <a:lnTo>
                      <a:pt x="9788" y="1165"/>
                    </a:lnTo>
                    <a:lnTo>
                      <a:pt x="9196" y="1401"/>
                    </a:lnTo>
                    <a:lnTo>
                      <a:pt x="8624" y="1658"/>
                    </a:lnTo>
                    <a:lnTo>
                      <a:pt x="8052" y="1934"/>
                    </a:lnTo>
                    <a:lnTo>
                      <a:pt x="7499" y="2230"/>
                    </a:lnTo>
                    <a:lnTo>
                      <a:pt x="6967" y="2546"/>
                    </a:lnTo>
                    <a:lnTo>
                      <a:pt x="6454" y="2881"/>
                    </a:lnTo>
                    <a:lnTo>
                      <a:pt x="5960" y="3237"/>
                    </a:lnTo>
                    <a:lnTo>
                      <a:pt x="5487" y="3612"/>
                    </a:lnTo>
                    <a:lnTo>
                      <a:pt x="5013" y="4006"/>
                    </a:lnTo>
                    <a:lnTo>
                      <a:pt x="4579" y="4401"/>
                    </a:lnTo>
                    <a:lnTo>
                      <a:pt x="4145" y="4835"/>
                    </a:lnTo>
                    <a:lnTo>
                      <a:pt x="3750" y="5269"/>
                    </a:lnTo>
                    <a:lnTo>
                      <a:pt x="3355" y="5723"/>
                    </a:lnTo>
                    <a:lnTo>
                      <a:pt x="3000" y="6197"/>
                    </a:lnTo>
                    <a:lnTo>
                      <a:pt x="2645" y="6670"/>
                    </a:lnTo>
                    <a:lnTo>
                      <a:pt x="2309" y="7164"/>
                    </a:lnTo>
                    <a:lnTo>
                      <a:pt x="2013" y="7677"/>
                    </a:lnTo>
                    <a:lnTo>
                      <a:pt x="1717" y="8210"/>
                    </a:lnTo>
                    <a:lnTo>
                      <a:pt x="1461" y="8742"/>
                    </a:lnTo>
                    <a:lnTo>
                      <a:pt x="1204" y="9295"/>
                    </a:lnTo>
                    <a:lnTo>
                      <a:pt x="987" y="9867"/>
                    </a:lnTo>
                    <a:lnTo>
                      <a:pt x="770" y="10439"/>
                    </a:lnTo>
                    <a:lnTo>
                      <a:pt x="593" y="11031"/>
                    </a:lnTo>
                    <a:lnTo>
                      <a:pt x="435" y="11623"/>
                    </a:lnTo>
                    <a:lnTo>
                      <a:pt x="297" y="12235"/>
                    </a:lnTo>
                    <a:lnTo>
                      <a:pt x="178" y="12867"/>
                    </a:lnTo>
                    <a:lnTo>
                      <a:pt x="99" y="13419"/>
                    </a:lnTo>
                    <a:lnTo>
                      <a:pt x="40" y="13972"/>
                    </a:lnTo>
                    <a:lnTo>
                      <a:pt x="20" y="14544"/>
                    </a:lnTo>
                    <a:lnTo>
                      <a:pt x="1" y="15116"/>
                    </a:lnTo>
                    <a:lnTo>
                      <a:pt x="1" y="15708"/>
                    </a:lnTo>
                    <a:lnTo>
                      <a:pt x="20" y="16300"/>
                    </a:lnTo>
                    <a:lnTo>
                      <a:pt x="80" y="16892"/>
                    </a:lnTo>
                    <a:lnTo>
                      <a:pt x="139" y="17484"/>
                    </a:lnTo>
                    <a:lnTo>
                      <a:pt x="218" y="18076"/>
                    </a:lnTo>
                    <a:lnTo>
                      <a:pt x="316" y="18668"/>
                    </a:lnTo>
                    <a:lnTo>
                      <a:pt x="435" y="19260"/>
                    </a:lnTo>
                    <a:lnTo>
                      <a:pt x="573" y="19852"/>
                    </a:lnTo>
                    <a:lnTo>
                      <a:pt x="731" y="20425"/>
                    </a:lnTo>
                    <a:lnTo>
                      <a:pt x="908" y="20997"/>
                    </a:lnTo>
                    <a:lnTo>
                      <a:pt x="1125" y="21569"/>
                    </a:lnTo>
                    <a:lnTo>
                      <a:pt x="1343" y="22122"/>
                    </a:lnTo>
                    <a:lnTo>
                      <a:pt x="1579" y="22674"/>
                    </a:lnTo>
                    <a:lnTo>
                      <a:pt x="1836" y="23207"/>
                    </a:lnTo>
                    <a:lnTo>
                      <a:pt x="2112" y="23740"/>
                    </a:lnTo>
                    <a:lnTo>
                      <a:pt x="2408" y="24253"/>
                    </a:lnTo>
                    <a:lnTo>
                      <a:pt x="2724" y="24746"/>
                    </a:lnTo>
                    <a:lnTo>
                      <a:pt x="3059" y="25220"/>
                    </a:lnTo>
                    <a:lnTo>
                      <a:pt x="3415" y="25674"/>
                    </a:lnTo>
                    <a:lnTo>
                      <a:pt x="3809" y="26108"/>
                    </a:lnTo>
                    <a:lnTo>
                      <a:pt x="4204" y="26522"/>
                    </a:lnTo>
                    <a:lnTo>
                      <a:pt x="4618" y="26897"/>
                    </a:lnTo>
                    <a:lnTo>
                      <a:pt x="5052" y="27272"/>
                    </a:lnTo>
                    <a:lnTo>
                      <a:pt x="5506" y="27608"/>
                    </a:lnTo>
                    <a:lnTo>
                      <a:pt x="6000" y="27923"/>
                    </a:lnTo>
                    <a:lnTo>
                      <a:pt x="6493" y="28200"/>
                    </a:lnTo>
                    <a:lnTo>
                      <a:pt x="7006" y="28456"/>
                    </a:lnTo>
                    <a:lnTo>
                      <a:pt x="7539" y="28673"/>
                    </a:lnTo>
                    <a:lnTo>
                      <a:pt x="7874" y="28890"/>
                    </a:lnTo>
                    <a:lnTo>
                      <a:pt x="8151" y="29147"/>
                    </a:lnTo>
                    <a:lnTo>
                      <a:pt x="8407" y="29423"/>
                    </a:lnTo>
                    <a:lnTo>
                      <a:pt x="8624" y="29739"/>
                    </a:lnTo>
                    <a:lnTo>
                      <a:pt x="8822" y="30054"/>
                    </a:lnTo>
                    <a:lnTo>
                      <a:pt x="8999" y="30410"/>
                    </a:lnTo>
                    <a:lnTo>
                      <a:pt x="9137" y="30785"/>
                    </a:lnTo>
                    <a:lnTo>
                      <a:pt x="9275" y="31160"/>
                    </a:lnTo>
                    <a:lnTo>
                      <a:pt x="9374" y="31574"/>
                    </a:lnTo>
                    <a:lnTo>
                      <a:pt x="9453" y="31988"/>
                    </a:lnTo>
                    <a:lnTo>
                      <a:pt x="9512" y="32403"/>
                    </a:lnTo>
                    <a:lnTo>
                      <a:pt x="9552" y="32817"/>
                    </a:lnTo>
                    <a:lnTo>
                      <a:pt x="9571" y="33251"/>
                    </a:lnTo>
                    <a:lnTo>
                      <a:pt x="9591" y="33685"/>
                    </a:lnTo>
                    <a:lnTo>
                      <a:pt x="9571" y="34120"/>
                    </a:lnTo>
                    <a:lnTo>
                      <a:pt x="9571" y="34534"/>
                    </a:lnTo>
                    <a:lnTo>
                      <a:pt x="9512" y="35363"/>
                    </a:lnTo>
                    <a:lnTo>
                      <a:pt x="9414" y="36152"/>
                    </a:lnTo>
                    <a:lnTo>
                      <a:pt x="9315" y="36863"/>
                    </a:lnTo>
                    <a:lnTo>
                      <a:pt x="9196" y="37494"/>
                    </a:lnTo>
                    <a:lnTo>
                      <a:pt x="9078" y="38027"/>
                    </a:lnTo>
                    <a:lnTo>
                      <a:pt x="8999" y="38421"/>
                    </a:lnTo>
                    <a:lnTo>
                      <a:pt x="8900" y="38757"/>
                    </a:lnTo>
                    <a:lnTo>
                      <a:pt x="18728" y="38757"/>
                    </a:lnTo>
                    <a:lnTo>
                      <a:pt x="22122" y="34080"/>
                    </a:lnTo>
                    <a:lnTo>
                      <a:pt x="28200" y="34080"/>
                    </a:lnTo>
                    <a:lnTo>
                      <a:pt x="28417" y="34060"/>
                    </a:lnTo>
                    <a:lnTo>
                      <a:pt x="28614" y="34041"/>
                    </a:lnTo>
                    <a:lnTo>
                      <a:pt x="28812" y="33981"/>
                    </a:lnTo>
                    <a:lnTo>
                      <a:pt x="29009" y="33922"/>
                    </a:lnTo>
                    <a:lnTo>
                      <a:pt x="29186" y="33824"/>
                    </a:lnTo>
                    <a:lnTo>
                      <a:pt x="29364" y="33725"/>
                    </a:lnTo>
                    <a:lnTo>
                      <a:pt x="29522" y="33607"/>
                    </a:lnTo>
                    <a:lnTo>
                      <a:pt x="29660" y="33468"/>
                    </a:lnTo>
                    <a:lnTo>
                      <a:pt x="29798" y="33330"/>
                    </a:lnTo>
                    <a:lnTo>
                      <a:pt x="29917" y="33172"/>
                    </a:lnTo>
                    <a:lnTo>
                      <a:pt x="30015" y="32995"/>
                    </a:lnTo>
                    <a:lnTo>
                      <a:pt x="30114" y="32817"/>
                    </a:lnTo>
                    <a:lnTo>
                      <a:pt x="30173" y="32620"/>
                    </a:lnTo>
                    <a:lnTo>
                      <a:pt x="30232" y="32423"/>
                    </a:lnTo>
                    <a:lnTo>
                      <a:pt x="30252" y="32225"/>
                    </a:lnTo>
                    <a:lnTo>
                      <a:pt x="30272" y="32008"/>
                    </a:lnTo>
                    <a:lnTo>
                      <a:pt x="30272" y="24983"/>
                    </a:lnTo>
                    <a:lnTo>
                      <a:pt x="32817" y="24983"/>
                    </a:lnTo>
                    <a:lnTo>
                      <a:pt x="32956" y="24944"/>
                    </a:lnTo>
                    <a:lnTo>
                      <a:pt x="33094" y="24904"/>
                    </a:lnTo>
                    <a:lnTo>
                      <a:pt x="33212" y="24845"/>
                    </a:lnTo>
                    <a:lnTo>
                      <a:pt x="33331" y="24766"/>
                    </a:lnTo>
                    <a:lnTo>
                      <a:pt x="33449" y="24687"/>
                    </a:lnTo>
                    <a:lnTo>
                      <a:pt x="33528" y="24588"/>
                    </a:lnTo>
                    <a:lnTo>
                      <a:pt x="33607" y="24470"/>
                    </a:lnTo>
                    <a:lnTo>
                      <a:pt x="33686" y="24352"/>
                    </a:lnTo>
                    <a:lnTo>
                      <a:pt x="33725" y="24213"/>
                    </a:lnTo>
                    <a:lnTo>
                      <a:pt x="33765" y="24095"/>
                    </a:lnTo>
                    <a:lnTo>
                      <a:pt x="33784" y="23957"/>
                    </a:lnTo>
                    <a:lnTo>
                      <a:pt x="33784" y="23819"/>
                    </a:lnTo>
                    <a:lnTo>
                      <a:pt x="33784" y="23661"/>
                    </a:lnTo>
                    <a:lnTo>
                      <a:pt x="33745" y="23523"/>
                    </a:lnTo>
                    <a:lnTo>
                      <a:pt x="33686" y="23385"/>
                    </a:lnTo>
                    <a:lnTo>
                      <a:pt x="32817" y="21510"/>
                    </a:lnTo>
                    <a:lnTo>
                      <a:pt x="31850" y="19418"/>
                    </a:lnTo>
                    <a:lnTo>
                      <a:pt x="31416" y="18392"/>
                    </a:lnTo>
                    <a:lnTo>
                      <a:pt x="31022" y="17445"/>
                    </a:lnTo>
                    <a:lnTo>
                      <a:pt x="30706" y="16616"/>
                    </a:lnTo>
                    <a:lnTo>
                      <a:pt x="30588" y="16261"/>
                    </a:lnTo>
                    <a:lnTo>
                      <a:pt x="30509" y="15945"/>
                    </a:lnTo>
                    <a:lnTo>
                      <a:pt x="30548" y="15156"/>
                    </a:lnTo>
                    <a:lnTo>
                      <a:pt x="30548" y="14366"/>
                    </a:lnTo>
                    <a:lnTo>
                      <a:pt x="30509" y="13597"/>
                    </a:lnTo>
                    <a:lnTo>
                      <a:pt x="30430" y="12827"/>
                    </a:lnTo>
                    <a:lnTo>
                      <a:pt x="30292" y="12058"/>
                    </a:lnTo>
                    <a:lnTo>
                      <a:pt x="30134" y="11308"/>
                    </a:lnTo>
                    <a:lnTo>
                      <a:pt x="29936" y="10578"/>
                    </a:lnTo>
                    <a:lnTo>
                      <a:pt x="29700" y="9867"/>
                    </a:lnTo>
                    <a:lnTo>
                      <a:pt x="29423" y="9157"/>
                    </a:lnTo>
                    <a:lnTo>
                      <a:pt x="29127" y="8486"/>
                    </a:lnTo>
                    <a:lnTo>
                      <a:pt x="28772" y="7815"/>
                    </a:lnTo>
                    <a:lnTo>
                      <a:pt x="28417" y="7164"/>
                    </a:lnTo>
                    <a:lnTo>
                      <a:pt x="28002" y="6532"/>
                    </a:lnTo>
                    <a:lnTo>
                      <a:pt x="27568" y="5920"/>
                    </a:lnTo>
                    <a:lnTo>
                      <a:pt x="27114" y="5348"/>
                    </a:lnTo>
                    <a:lnTo>
                      <a:pt x="26621" y="4776"/>
                    </a:lnTo>
                    <a:lnTo>
                      <a:pt x="26108" y="4243"/>
                    </a:lnTo>
                    <a:lnTo>
                      <a:pt x="25575" y="3750"/>
                    </a:lnTo>
                    <a:lnTo>
                      <a:pt x="25003" y="3256"/>
                    </a:lnTo>
                    <a:lnTo>
                      <a:pt x="24431" y="2803"/>
                    </a:lnTo>
                    <a:lnTo>
                      <a:pt x="23819" y="2388"/>
                    </a:lnTo>
                    <a:lnTo>
                      <a:pt x="23187" y="1993"/>
                    </a:lnTo>
                    <a:lnTo>
                      <a:pt x="22536" y="1619"/>
                    </a:lnTo>
                    <a:lnTo>
                      <a:pt x="21865" y="1303"/>
                    </a:lnTo>
                    <a:lnTo>
                      <a:pt x="21194" y="1007"/>
                    </a:lnTo>
                    <a:lnTo>
                      <a:pt x="20484" y="750"/>
                    </a:lnTo>
                    <a:lnTo>
                      <a:pt x="19774" y="533"/>
                    </a:lnTo>
                    <a:lnTo>
                      <a:pt x="19043" y="336"/>
                    </a:lnTo>
                    <a:lnTo>
                      <a:pt x="18313" y="198"/>
                    </a:lnTo>
                    <a:lnTo>
                      <a:pt x="17563" y="99"/>
                    </a:lnTo>
                    <a:lnTo>
                      <a:pt x="16794" y="20"/>
                    </a:lnTo>
                    <a:lnTo>
                      <a:pt x="16024" y="0"/>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22;p37">
                <a:extLst>
                  <a:ext uri="{FF2B5EF4-FFF2-40B4-BE49-F238E27FC236}">
                    <a16:creationId xmlns:a16="http://schemas.microsoft.com/office/drawing/2014/main" xmlns="" id="{61948FC4-AC6E-4C88-89F9-79A78D5B868E}"/>
                  </a:ext>
                </a:extLst>
              </p:cNvPr>
              <p:cNvSpPr/>
              <p:nvPr/>
            </p:nvSpPr>
            <p:spPr>
              <a:xfrm>
                <a:off x="3382775" y="1973825"/>
                <a:ext cx="140625" cy="308850"/>
              </a:xfrm>
              <a:custGeom>
                <a:avLst/>
                <a:gdLst/>
                <a:ahLst/>
                <a:cxnLst/>
                <a:rect l="l" t="t" r="r" b="b"/>
                <a:pathLst>
                  <a:path w="5625" h="12354" extrusionOk="0">
                    <a:moveTo>
                      <a:pt x="2803" y="1"/>
                    </a:moveTo>
                    <a:lnTo>
                      <a:pt x="2428" y="316"/>
                    </a:lnTo>
                    <a:lnTo>
                      <a:pt x="2073" y="652"/>
                    </a:lnTo>
                    <a:lnTo>
                      <a:pt x="1658" y="1106"/>
                    </a:lnTo>
                    <a:lnTo>
                      <a:pt x="1441" y="1382"/>
                    </a:lnTo>
                    <a:lnTo>
                      <a:pt x="1205" y="1678"/>
                    </a:lnTo>
                    <a:lnTo>
                      <a:pt x="987" y="1994"/>
                    </a:lnTo>
                    <a:lnTo>
                      <a:pt x="751" y="2349"/>
                    </a:lnTo>
                    <a:lnTo>
                      <a:pt x="553" y="2724"/>
                    </a:lnTo>
                    <a:lnTo>
                      <a:pt x="356" y="3138"/>
                    </a:lnTo>
                    <a:lnTo>
                      <a:pt x="159" y="3572"/>
                    </a:lnTo>
                    <a:lnTo>
                      <a:pt x="1" y="4026"/>
                    </a:lnTo>
                    <a:lnTo>
                      <a:pt x="336" y="4322"/>
                    </a:lnTo>
                    <a:lnTo>
                      <a:pt x="652" y="4658"/>
                    </a:lnTo>
                    <a:lnTo>
                      <a:pt x="948" y="4993"/>
                    </a:lnTo>
                    <a:lnTo>
                      <a:pt x="1224" y="5348"/>
                    </a:lnTo>
                    <a:lnTo>
                      <a:pt x="1461" y="5684"/>
                    </a:lnTo>
                    <a:lnTo>
                      <a:pt x="1658" y="6019"/>
                    </a:lnTo>
                    <a:lnTo>
                      <a:pt x="1856" y="6355"/>
                    </a:lnTo>
                    <a:lnTo>
                      <a:pt x="2033" y="6710"/>
                    </a:lnTo>
                    <a:lnTo>
                      <a:pt x="2191" y="7065"/>
                    </a:lnTo>
                    <a:lnTo>
                      <a:pt x="2329" y="7440"/>
                    </a:lnTo>
                    <a:lnTo>
                      <a:pt x="2467" y="7815"/>
                    </a:lnTo>
                    <a:lnTo>
                      <a:pt x="2566" y="8190"/>
                    </a:lnTo>
                    <a:lnTo>
                      <a:pt x="2645" y="8585"/>
                    </a:lnTo>
                    <a:lnTo>
                      <a:pt x="2724" y="8960"/>
                    </a:lnTo>
                    <a:lnTo>
                      <a:pt x="2763" y="9354"/>
                    </a:lnTo>
                    <a:lnTo>
                      <a:pt x="2783" y="9749"/>
                    </a:lnTo>
                    <a:lnTo>
                      <a:pt x="2803" y="10144"/>
                    </a:lnTo>
                    <a:lnTo>
                      <a:pt x="2803" y="9749"/>
                    </a:lnTo>
                    <a:lnTo>
                      <a:pt x="2842" y="9354"/>
                    </a:lnTo>
                    <a:lnTo>
                      <a:pt x="2882" y="8960"/>
                    </a:lnTo>
                    <a:lnTo>
                      <a:pt x="2941" y="8585"/>
                    </a:lnTo>
                    <a:lnTo>
                      <a:pt x="3040" y="8190"/>
                    </a:lnTo>
                    <a:lnTo>
                      <a:pt x="3138" y="7815"/>
                    </a:lnTo>
                    <a:lnTo>
                      <a:pt x="3257" y="7440"/>
                    </a:lnTo>
                    <a:lnTo>
                      <a:pt x="3395" y="7065"/>
                    </a:lnTo>
                    <a:lnTo>
                      <a:pt x="3553" y="6710"/>
                    </a:lnTo>
                    <a:lnTo>
                      <a:pt x="3730" y="6355"/>
                    </a:lnTo>
                    <a:lnTo>
                      <a:pt x="3928" y="6019"/>
                    </a:lnTo>
                    <a:lnTo>
                      <a:pt x="4145" y="5684"/>
                    </a:lnTo>
                    <a:lnTo>
                      <a:pt x="4382" y="5348"/>
                    </a:lnTo>
                    <a:lnTo>
                      <a:pt x="4658" y="4974"/>
                    </a:lnTo>
                    <a:lnTo>
                      <a:pt x="4954" y="4638"/>
                    </a:lnTo>
                    <a:lnTo>
                      <a:pt x="5289" y="4303"/>
                    </a:lnTo>
                    <a:lnTo>
                      <a:pt x="5625" y="4007"/>
                    </a:lnTo>
                    <a:lnTo>
                      <a:pt x="5467" y="3533"/>
                    </a:lnTo>
                    <a:lnTo>
                      <a:pt x="5309" y="3099"/>
                    </a:lnTo>
                    <a:lnTo>
                      <a:pt x="5112" y="2684"/>
                    </a:lnTo>
                    <a:lnTo>
                      <a:pt x="4914" y="2310"/>
                    </a:lnTo>
                    <a:lnTo>
                      <a:pt x="4697" y="1974"/>
                    </a:lnTo>
                    <a:lnTo>
                      <a:pt x="4480" y="1658"/>
                    </a:lnTo>
                    <a:lnTo>
                      <a:pt x="4244" y="1382"/>
                    </a:lnTo>
                    <a:lnTo>
                      <a:pt x="4026" y="1126"/>
                    </a:lnTo>
                    <a:lnTo>
                      <a:pt x="3809" y="908"/>
                    </a:lnTo>
                    <a:lnTo>
                      <a:pt x="3592" y="711"/>
                    </a:lnTo>
                    <a:lnTo>
                      <a:pt x="3237" y="376"/>
                    </a:lnTo>
                    <a:lnTo>
                      <a:pt x="2961" y="159"/>
                    </a:lnTo>
                    <a:lnTo>
                      <a:pt x="2803" y="1"/>
                    </a:lnTo>
                    <a:close/>
                    <a:moveTo>
                      <a:pt x="2803" y="10144"/>
                    </a:moveTo>
                    <a:lnTo>
                      <a:pt x="2783" y="10538"/>
                    </a:lnTo>
                    <a:lnTo>
                      <a:pt x="2763" y="10933"/>
                    </a:lnTo>
                    <a:lnTo>
                      <a:pt x="2704" y="11328"/>
                    </a:lnTo>
                    <a:lnTo>
                      <a:pt x="2112" y="11762"/>
                    </a:lnTo>
                    <a:lnTo>
                      <a:pt x="2546" y="12137"/>
                    </a:lnTo>
                    <a:lnTo>
                      <a:pt x="2704" y="12275"/>
                    </a:lnTo>
                    <a:lnTo>
                      <a:pt x="2803" y="12354"/>
                    </a:lnTo>
                    <a:lnTo>
                      <a:pt x="3000" y="12176"/>
                    </a:lnTo>
                    <a:lnTo>
                      <a:pt x="3217" y="11999"/>
                    </a:lnTo>
                    <a:lnTo>
                      <a:pt x="3474" y="11742"/>
                    </a:lnTo>
                    <a:lnTo>
                      <a:pt x="2882" y="11328"/>
                    </a:lnTo>
                    <a:lnTo>
                      <a:pt x="2842" y="10933"/>
                    </a:lnTo>
                    <a:lnTo>
                      <a:pt x="2803" y="10538"/>
                    </a:lnTo>
                    <a:lnTo>
                      <a:pt x="2803" y="1014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23;p37">
                <a:extLst>
                  <a:ext uri="{FF2B5EF4-FFF2-40B4-BE49-F238E27FC236}">
                    <a16:creationId xmlns:a16="http://schemas.microsoft.com/office/drawing/2014/main" xmlns="" id="{7BAE4ACC-3739-4088-833F-187B7A50A7E2}"/>
                  </a:ext>
                </a:extLst>
              </p:cNvPr>
              <p:cNvSpPr/>
              <p:nvPr/>
            </p:nvSpPr>
            <p:spPr>
              <a:xfrm>
                <a:off x="3133150" y="1774525"/>
                <a:ext cx="844625" cy="968925"/>
              </a:xfrm>
              <a:custGeom>
                <a:avLst/>
                <a:gdLst/>
                <a:ahLst/>
                <a:cxnLst/>
                <a:rect l="l" t="t" r="r" b="b"/>
                <a:pathLst>
                  <a:path w="33785" h="38757" fill="none" extrusionOk="0">
                    <a:moveTo>
                      <a:pt x="18728" y="38757"/>
                    </a:moveTo>
                    <a:lnTo>
                      <a:pt x="22122" y="34080"/>
                    </a:lnTo>
                    <a:lnTo>
                      <a:pt x="28200" y="34080"/>
                    </a:lnTo>
                    <a:lnTo>
                      <a:pt x="28200" y="34080"/>
                    </a:lnTo>
                    <a:lnTo>
                      <a:pt x="28417" y="34060"/>
                    </a:lnTo>
                    <a:lnTo>
                      <a:pt x="28614" y="34041"/>
                    </a:lnTo>
                    <a:lnTo>
                      <a:pt x="28812" y="33981"/>
                    </a:lnTo>
                    <a:lnTo>
                      <a:pt x="29009" y="33922"/>
                    </a:lnTo>
                    <a:lnTo>
                      <a:pt x="29186" y="33824"/>
                    </a:lnTo>
                    <a:lnTo>
                      <a:pt x="29364" y="33725"/>
                    </a:lnTo>
                    <a:lnTo>
                      <a:pt x="29522" y="33607"/>
                    </a:lnTo>
                    <a:lnTo>
                      <a:pt x="29660" y="33468"/>
                    </a:lnTo>
                    <a:lnTo>
                      <a:pt x="29798" y="33330"/>
                    </a:lnTo>
                    <a:lnTo>
                      <a:pt x="29917" y="33172"/>
                    </a:lnTo>
                    <a:lnTo>
                      <a:pt x="30015" y="32995"/>
                    </a:lnTo>
                    <a:lnTo>
                      <a:pt x="30114" y="32817"/>
                    </a:lnTo>
                    <a:lnTo>
                      <a:pt x="30173" y="32620"/>
                    </a:lnTo>
                    <a:lnTo>
                      <a:pt x="30232" y="32423"/>
                    </a:lnTo>
                    <a:lnTo>
                      <a:pt x="30252" y="32225"/>
                    </a:lnTo>
                    <a:lnTo>
                      <a:pt x="30272" y="32008"/>
                    </a:lnTo>
                    <a:lnTo>
                      <a:pt x="30272" y="24983"/>
                    </a:lnTo>
                    <a:lnTo>
                      <a:pt x="32660" y="24983"/>
                    </a:lnTo>
                    <a:lnTo>
                      <a:pt x="32660" y="24983"/>
                    </a:lnTo>
                    <a:lnTo>
                      <a:pt x="32817" y="24983"/>
                    </a:lnTo>
                    <a:lnTo>
                      <a:pt x="32956" y="24944"/>
                    </a:lnTo>
                    <a:lnTo>
                      <a:pt x="33094" y="24904"/>
                    </a:lnTo>
                    <a:lnTo>
                      <a:pt x="33212" y="24845"/>
                    </a:lnTo>
                    <a:lnTo>
                      <a:pt x="33331" y="24766"/>
                    </a:lnTo>
                    <a:lnTo>
                      <a:pt x="33449" y="24687"/>
                    </a:lnTo>
                    <a:lnTo>
                      <a:pt x="33528" y="24588"/>
                    </a:lnTo>
                    <a:lnTo>
                      <a:pt x="33607" y="24470"/>
                    </a:lnTo>
                    <a:lnTo>
                      <a:pt x="33686" y="24352"/>
                    </a:lnTo>
                    <a:lnTo>
                      <a:pt x="33725" y="24213"/>
                    </a:lnTo>
                    <a:lnTo>
                      <a:pt x="33765" y="24095"/>
                    </a:lnTo>
                    <a:lnTo>
                      <a:pt x="33784" y="23957"/>
                    </a:lnTo>
                    <a:lnTo>
                      <a:pt x="33784" y="23819"/>
                    </a:lnTo>
                    <a:lnTo>
                      <a:pt x="33784" y="23661"/>
                    </a:lnTo>
                    <a:lnTo>
                      <a:pt x="33745" y="23523"/>
                    </a:lnTo>
                    <a:lnTo>
                      <a:pt x="33686" y="23385"/>
                    </a:lnTo>
                    <a:lnTo>
                      <a:pt x="33686" y="23385"/>
                    </a:lnTo>
                    <a:lnTo>
                      <a:pt x="32817" y="21510"/>
                    </a:lnTo>
                    <a:lnTo>
                      <a:pt x="31850" y="19418"/>
                    </a:lnTo>
                    <a:lnTo>
                      <a:pt x="31416" y="18392"/>
                    </a:lnTo>
                    <a:lnTo>
                      <a:pt x="31022" y="17445"/>
                    </a:lnTo>
                    <a:lnTo>
                      <a:pt x="30706" y="16616"/>
                    </a:lnTo>
                    <a:lnTo>
                      <a:pt x="30588" y="16261"/>
                    </a:lnTo>
                    <a:lnTo>
                      <a:pt x="30509" y="15945"/>
                    </a:lnTo>
                    <a:lnTo>
                      <a:pt x="30509" y="15945"/>
                    </a:lnTo>
                    <a:lnTo>
                      <a:pt x="30548" y="15156"/>
                    </a:lnTo>
                    <a:lnTo>
                      <a:pt x="30548" y="14366"/>
                    </a:lnTo>
                    <a:lnTo>
                      <a:pt x="30509" y="13597"/>
                    </a:lnTo>
                    <a:lnTo>
                      <a:pt x="30430" y="12827"/>
                    </a:lnTo>
                    <a:lnTo>
                      <a:pt x="30292" y="12058"/>
                    </a:lnTo>
                    <a:lnTo>
                      <a:pt x="30134" y="11308"/>
                    </a:lnTo>
                    <a:lnTo>
                      <a:pt x="29936" y="10578"/>
                    </a:lnTo>
                    <a:lnTo>
                      <a:pt x="29700" y="9867"/>
                    </a:lnTo>
                    <a:lnTo>
                      <a:pt x="29423" y="9157"/>
                    </a:lnTo>
                    <a:lnTo>
                      <a:pt x="29127" y="8486"/>
                    </a:lnTo>
                    <a:lnTo>
                      <a:pt x="28772" y="7815"/>
                    </a:lnTo>
                    <a:lnTo>
                      <a:pt x="28417" y="7164"/>
                    </a:lnTo>
                    <a:lnTo>
                      <a:pt x="28002" y="6532"/>
                    </a:lnTo>
                    <a:lnTo>
                      <a:pt x="27568" y="5920"/>
                    </a:lnTo>
                    <a:lnTo>
                      <a:pt x="27114" y="5348"/>
                    </a:lnTo>
                    <a:lnTo>
                      <a:pt x="26621" y="4776"/>
                    </a:lnTo>
                    <a:lnTo>
                      <a:pt x="26108" y="4243"/>
                    </a:lnTo>
                    <a:lnTo>
                      <a:pt x="25575" y="3750"/>
                    </a:lnTo>
                    <a:lnTo>
                      <a:pt x="25003" y="3256"/>
                    </a:lnTo>
                    <a:lnTo>
                      <a:pt x="24431" y="2803"/>
                    </a:lnTo>
                    <a:lnTo>
                      <a:pt x="23819" y="2388"/>
                    </a:lnTo>
                    <a:lnTo>
                      <a:pt x="23187" y="1993"/>
                    </a:lnTo>
                    <a:lnTo>
                      <a:pt x="22536" y="1619"/>
                    </a:lnTo>
                    <a:lnTo>
                      <a:pt x="21865" y="1303"/>
                    </a:lnTo>
                    <a:lnTo>
                      <a:pt x="21194" y="1007"/>
                    </a:lnTo>
                    <a:lnTo>
                      <a:pt x="20484" y="750"/>
                    </a:lnTo>
                    <a:lnTo>
                      <a:pt x="19774" y="533"/>
                    </a:lnTo>
                    <a:lnTo>
                      <a:pt x="19043" y="336"/>
                    </a:lnTo>
                    <a:lnTo>
                      <a:pt x="18313" y="198"/>
                    </a:lnTo>
                    <a:lnTo>
                      <a:pt x="17563" y="99"/>
                    </a:lnTo>
                    <a:lnTo>
                      <a:pt x="16794" y="20"/>
                    </a:lnTo>
                    <a:lnTo>
                      <a:pt x="16024" y="0"/>
                    </a:lnTo>
                    <a:lnTo>
                      <a:pt x="16024" y="0"/>
                    </a:lnTo>
                    <a:lnTo>
                      <a:pt x="15452" y="20"/>
                    </a:lnTo>
                    <a:lnTo>
                      <a:pt x="14880" y="40"/>
                    </a:lnTo>
                    <a:lnTo>
                      <a:pt x="14307" y="99"/>
                    </a:lnTo>
                    <a:lnTo>
                      <a:pt x="13715" y="158"/>
                    </a:lnTo>
                    <a:lnTo>
                      <a:pt x="13715" y="158"/>
                    </a:lnTo>
                    <a:lnTo>
                      <a:pt x="13025" y="277"/>
                    </a:lnTo>
                    <a:lnTo>
                      <a:pt x="12354" y="415"/>
                    </a:lnTo>
                    <a:lnTo>
                      <a:pt x="11683" y="553"/>
                    </a:lnTo>
                    <a:lnTo>
                      <a:pt x="11051" y="731"/>
                    </a:lnTo>
                    <a:lnTo>
                      <a:pt x="10420" y="928"/>
                    </a:lnTo>
                    <a:lnTo>
                      <a:pt x="9788" y="1165"/>
                    </a:lnTo>
                    <a:lnTo>
                      <a:pt x="9196" y="1401"/>
                    </a:lnTo>
                    <a:lnTo>
                      <a:pt x="8624" y="1658"/>
                    </a:lnTo>
                    <a:lnTo>
                      <a:pt x="8052" y="1934"/>
                    </a:lnTo>
                    <a:lnTo>
                      <a:pt x="7499" y="2230"/>
                    </a:lnTo>
                    <a:lnTo>
                      <a:pt x="6967" y="2546"/>
                    </a:lnTo>
                    <a:lnTo>
                      <a:pt x="6454" y="2881"/>
                    </a:lnTo>
                    <a:lnTo>
                      <a:pt x="5960" y="3237"/>
                    </a:lnTo>
                    <a:lnTo>
                      <a:pt x="5487" y="3612"/>
                    </a:lnTo>
                    <a:lnTo>
                      <a:pt x="5013" y="4006"/>
                    </a:lnTo>
                    <a:lnTo>
                      <a:pt x="4579" y="4401"/>
                    </a:lnTo>
                    <a:lnTo>
                      <a:pt x="4145" y="4835"/>
                    </a:lnTo>
                    <a:lnTo>
                      <a:pt x="3750" y="5269"/>
                    </a:lnTo>
                    <a:lnTo>
                      <a:pt x="3355" y="5723"/>
                    </a:lnTo>
                    <a:lnTo>
                      <a:pt x="3000" y="6197"/>
                    </a:lnTo>
                    <a:lnTo>
                      <a:pt x="2645" y="6670"/>
                    </a:lnTo>
                    <a:lnTo>
                      <a:pt x="2309" y="7164"/>
                    </a:lnTo>
                    <a:lnTo>
                      <a:pt x="2013" y="7677"/>
                    </a:lnTo>
                    <a:lnTo>
                      <a:pt x="1717" y="8210"/>
                    </a:lnTo>
                    <a:lnTo>
                      <a:pt x="1461" y="8742"/>
                    </a:lnTo>
                    <a:lnTo>
                      <a:pt x="1204" y="9295"/>
                    </a:lnTo>
                    <a:lnTo>
                      <a:pt x="987" y="9867"/>
                    </a:lnTo>
                    <a:lnTo>
                      <a:pt x="770" y="10439"/>
                    </a:lnTo>
                    <a:lnTo>
                      <a:pt x="593" y="11031"/>
                    </a:lnTo>
                    <a:lnTo>
                      <a:pt x="435" y="11623"/>
                    </a:lnTo>
                    <a:lnTo>
                      <a:pt x="297" y="12235"/>
                    </a:lnTo>
                    <a:lnTo>
                      <a:pt x="178" y="12867"/>
                    </a:lnTo>
                    <a:lnTo>
                      <a:pt x="178" y="12867"/>
                    </a:lnTo>
                    <a:lnTo>
                      <a:pt x="99" y="13419"/>
                    </a:lnTo>
                    <a:lnTo>
                      <a:pt x="40" y="13972"/>
                    </a:lnTo>
                    <a:lnTo>
                      <a:pt x="20" y="14544"/>
                    </a:lnTo>
                    <a:lnTo>
                      <a:pt x="1" y="15116"/>
                    </a:lnTo>
                    <a:lnTo>
                      <a:pt x="1" y="15708"/>
                    </a:lnTo>
                    <a:lnTo>
                      <a:pt x="20" y="16300"/>
                    </a:lnTo>
                    <a:lnTo>
                      <a:pt x="80" y="16892"/>
                    </a:lnTo>
                    <a:lnTo>
                      <a:pt x="139" y="17484"/>
                    </a:lnTo>
                    <a:lnTo>
                      <a:pt x="218" y="18076"/>
                    </a:lnTo>
                    <a:lnTo>
                      <a:pt x="316" y="18668"/>
                    </a:lnTo>
                    <a:lnTo>
                      <a:pt x="435" y="19260"/>
                    </a:lnTo>
                    <a:lnTo>
                      <a:pt x="573" y="19852"/>
                    </a:lnTo>
                    <a:lnTo>
                      <a:pt x="731" y="20425"/>
                    </a:lnTo>
                    <a:lnTo>
                      <a:pt x="908" y="20997"/>
                    </a:lnTo>
                    <a:lnTo>
                      <a:pt x="1125" y="21569"/>
                    </a:lnTo>
                    <a:lnTo>
                      <a:pt x="1343" y="22122"/>
                    </a:lnTo>
                    <a:lnTo>
                      <a:pt x="1579" y="22674"/>
                    </a:lnTo>
                    <a:lnTo>
                      <a:pt x="1836" y="23207"/>
                    </a:lnTo>
                    <a:lnTo>
                      <a:pt x="2112" y="23740"/>
                    </a:lnTo>
                    <a:lnTo>
                      <a:pt x="2408" y="24253"/>
                    </a:lnTo>
                    <a:lnTo>
                      <a:pt x="2724" y="24746"/>
                    </a:lnTo>
                    <a:lnTo>
                      <a:pt x="3059" y="25220"/>
                    </a:lnTo>
                    <a:lnTo>
                      <a:pt x="3415" y="25674"/>
                    </a:lnTo>
                    <a:lnTo>
                      <a:pt x="3809" y="26108"/>
                    </a:lnTo>
                    <a:lnTo>
                      <a:pt x="4204" y="26522"/>
                    </a:lnTo>
                    <a:lnTo>
                      <a:pt x="4618" y="26897"/>
                    </a:lnTo>
                    <a:lnTo>
                      <a:pt x="5052" y="27272"/>
                    </a:lnTo>
                    <a:lnTo>
                      <a:pt x="5506" y="27608"/>
                    </a:lnTo>
                    <a:lnTo>
                      <a:pt x="6000" y="27923"/>
                    </a:lnTo>
                    <a:lnTo>
                      <a:pt x="6493" y="28200"/>
                    </a:lnTo>
                    <a:lnTo>
                      <a:pt x="7006" y="28456"/>
                    </a:lnTo>
                    <a:lnTo>
                      <a:pt x="7539" y="28673"/>
                    </a:lnTo>
                    <a:lnTo>
                      <a:pt x="7539" y="28673"/>
                    </a:lnTo>
                    <a:lnTo>
                      <a:pt x="7874" y="28890"/>
                    </a:lnTo>
                    <a:lnTo>
                      <a:pt x="8151" y="29147"/>
                    </a:lnTo>
                    <a:lnTo>
                      <a:pt x="8407" y="29423"/>
                    </a:lnTo>
                    <a:lnTo>
                      <a:pt x="8624" y="29739"/>
                    </a:lnTo>
                    <a:lnTo>
                      <a:pt x="8822" y="30054"/>
                    </a:lnTo>
                    <a:lnTo>
                      <a:pt x="8999" y="30410"/>
                    </a:lnTo>
                    <a:lnTo>
                      <a:pt x="9137" y="30785"/>
                    </a:lnTo>
                    <a:lnTo>
                      <a:pt x="9275" y="31160"/>
                    </a:lnTo>
                    <a:lnTo>
                      <a:pt x="9374" y="31574"/>
                    </a:lnTo>
                    <a:lnTo>
                      <a:pt x="9453" y="31988"/>
                    </a:lnTo>
                    <a:lnTo>
                      <a:pt x="9512" y="32403"/>
                    </a:lnTo>
                    <a:lnTo>
                      <a:pt x="9552" y="32817"/>
                    </a:lnTo>
                    <a:lnTo>
                      <a:pt x="9571" y="33251"/>
                    </a:lnTo>
                    <a:lnTo>
                      <a:pt x="9591" y="33685"/>
                    </a:lnTo>
                    <a:lnTo>
                      <a:pt x="9571" y="34120"/>
                    </a:lnTo>
                    <a:lnTo>
                      <a:pt x="9571" y="34534"/>
                    </a:lnTo>
                    <a:lnTo>
                      <a:pt x="9512" y="35363"/>
                    </a:lnTo>
                    <a:lnTo>
                      <a:pt x="9414" y="36152"/>
                    </a:lnTo>
                    <a:lnTo>
                      <a:pt x="9315" y="36863"/>
                    </a:lnTo>
                    <a:lnTo>
                      <a:pt x="9196" y="37494"/>
                    </a:lnTo>
                    <a:lnTo>
                      <a:pt x="9078" y="38027"/>
                    </a:lnTo>
                    <a:lnTo>
                      <a:pt x="8999" y="38421"/>
                    </a:lnTo>
                    <a:lnTo>
                      <a:pt x="8900" y="387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24;p37">
                <a:extLst>
                  <a:ext uri="{FF2B5EF4-FFF2-40B4-BE49-F238E27FC236}">
                    <a16:creationId xmlns:a16="http://schemas.microsoft.com/office/drawing/2014/main" xmlns="" id="{3DBAFC5D-D881-4FD8-9827-75F1F7BB0168}"/>
                  </a:ext>
                </a:extLst>
              </p:cNvPr>
              <p:cNvSpPr/>
              <p:nvPr/>
            </p:nvSpPr>
            <p:spPr>
              <a:xfrm>
                <a:off x="3716275" y="2138100"/>
                <a:ext cx="134225" cy="58750"/>
              </a:xfrm>
              <a:custGeom>
                <a:avLst/>
                <a:gdLst/>
                <a:ahLst/>
                <a:cxnLst/>
                <a:rect l="l" t="t" r="r" b="b"/>
                <a:pathLst>
                  <a:path w="5369" h="2350" extrusionOk="0">
                    <a:moveTo>
                      <a:pt x="2684" y="1"/>
                    </a:moveTo>
                    <a:lnTo>
                      <a:pt x="2349" y="21"/>
                    </a:lnTo>
                    <a:lnTo>
                      <a:pt x="2013" y="60"/>
                    </a:lnTo>
                    <a:lnTo>
                      <a:pt x="1698" y="139"/>
                    </a:lnTo>
                    <a:lnTo>
                      <a:pt x="1382" y="258"/>
                    </a:lnTo>
                    <a:lnTo>
                      <a:pt x="1066" y="396"/>
                    </a:lnTo>
                    <a:lnTo>
                      <a:pt x="770" y="573"/>
                    </a:lnTo>
                    <a:lnTo>
                      <a:pt x="494" y="771"/>
                    </a:lnTo>
                    <a:lnTo>
                      <a:pt x="237" y="1007"/>
                    </a:lnTo>
                    <a:lnTo>
                      <a:pt x="119" y="1126"/>
                    </a:lnTo>
                    <a:lnTo>
                      <a:pt x="60" y="1264"/>
                    </a:lnTo>
                    <a:lnTo>
                      <a:pt x="20" y="1422"/>
                    </a:lnTo>
                    <a:lnTo>
                      <a:pt x="1" y="1560"/>
                    </a:lnTo>
                    <a:lnTo>
                      <a:pt x="20" y="1718"/>
                    </a:lnTo>
                    <a:lnTo>
                      <a:pt x="60" y="1856"/>
                    </a:lnTo>
                    <a:lnTo>
                      <a:pt x="119" y="1994"/>
                    </a:lnTo>
                    <a:lnTo>
                      <a:pt x="218" y="2132"/>
                    </a:lnTo>
                    <a:lnTo>
                      <a:pt x="356" y="2231"/>
                    </a:lnTo>
                    <a:lnTo>
                      <a:pt x="494" y="2290"/>
                    </a:lnTo>
                    <a:lnTo>
                      <a:pt x="632" y="2349"/>
                    </a:lnTo>
                    <a:lnTo>
                      <a:pt x="928" y="2349"/>
                    </a:lnTo>
                    <a:lnTo>
                      <a:pt x="1086" y="2290"/>
                    </a:lnTo>
                    <a:lnTo>
                      <a:pt x="1224" y="2231"/>
                    </a:lnTo>
                    <a:lnTo>
                      <a:pt x="1343" y="2132"/>
                    </a:lnTo>
                    <a:lnTo>
                      <a:pt x="1481" y="1994"/>
                    </a:lnTo>
                    <a:lnTo>
                      <a:pt x="1639" y="1876"/>
                    </a:lnTo>
                    <a:lnTo>
                      <a:pt x="1796" y="1797"/>
                    </a:lnTo>
                    <a:lnTo>
                      <a:pt x="1974" y="1718"/>
                    </a:lnTo>
                    <a:lnTo>
                      <a:pt x="2132" y="1659"/>
                    </a:lnTo>
                    <a:lnTo>
                      <a:pt x="2309" y="1599"/>
                    </a:lnTo>
                    <a:lnTo>
                      <a:pt x="2507" y="1580"/>
                    </a:lnTo>
                    <a:lnTo>
                      <a:pt x="2862" y="1580"/>
                    </a:lnTo>
                    <a:lnTo>
                      <a:pt x="3040" y="1599"/>
                    </a:lnTo>
                    <a:lnTo>
                      <a:pt x="3217" y="1659"/>
                    </a:lnTo>
                    <a:lnTo>
                      <a:pt x="3395" y="1718"/>
                    </a:lnTo>
                    <a:lnTo>
                      <a:pt x="3553" y="1797"/>
                    </a:lnTo>
                    <a:lnTo>
                      <a:pt x="3711" y="1876"/>
                    </a:lnTo>
                    <a:lnTo>
                      <a:pt x="3868" y="1994"/>
                    </a:lnTo>
                    <a:lnTo>
                      <a:pt x="4007" y="2132"/>
                    </a:lnTo>
                    <a:lnTo>
                      <a:pt x="4145" y="2231"/>
                    </a:lnTo>
                    <a:lnTo>
                      <a:pt x="4283" y="2290"/>
                    </a:lnTo>
                    <a:lnTo>
                      <a:pt x="4421" y="2349"/>
                    </a:lnTo>
                    <a:lnTo>
                      <a:pt x="4717" y="2349"/>
                    </a:lnTo>
                    <a:lnTo>
                      <a:pt x="4875" y="2290"/>
                    </a:lnTo>
                    <a:lnTo>
                      <a:pt x="5013" y="2231"/>
                    </a:lnTo>
                    <a:lnTo>
                      <a:pt x="5131" y="2132"/>
                    </a:lnTo>
                    <a:lnTo>
                      <a:pt x="5230" y="1994"/>
                    </a:lnTo>
                    <a:lnTo>
                      <a:pt x="5309" y="1856"/>
                    </a:lnTo>
                    <a:lnTo>
                      <a:pt x="5348" y="1718"/>
                    </a:lnTo>
                    <a:lnTo>
                      <a:pt x="5368" y="1560"/>
                    </a:lnTo>
                    <a:lnTo>
                      <a:pt x="5348" y="1422"/>
                    </a:lnTo>
                    <a:lnTo>
                      <a:pt x="5309" y="1264"/>
                    </a:lnTo>
                    <a:lnTo>
                      <a:pt x="5230" y="1126"/>
                    </a:lnTo>
                    <a:lnTo>
                      <a:pt x="5131" y="1007"/>
                    </a:lnTo>
                    <a:lnTo>
                      <a:pt x="4875" y="771"/>
                    </a:lnTo>
                    <a:lnTo>
                      <a:pt x="4579" y="573"/>
                    </a:lnTo>
                    <a:lnTo>
                      <a:pt x="4283" y="396"/>
                    </a:lnTo>
                    <a:lnTo>
                      <a:pt x="3987" y="258"/>
                    </a:lnTo>
                    <a:lnTo>
                      <a:pt x="3671" y="139"/>
                    </a:lnTo>
                    <a:lnTo>
                      <a:pt x="3336" y="60"/>
                    </a:lnTo>
                    <a:lnTo>
                      <a:pt x="3020" y="21"/>
                    </a:lnTo>
                    <a:lnTo>
                      <a:pt x="26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25;p37">
                <a:extLst>
                  <a:ext uri="{FF2B5EF4-FFF2-40B4-BE49-F238E27FC236}">
                    <a16:creationId xmlns:a16="http://schemas.microsoft.com/office/drawing/2014/main" xmlns="" id="{96B4DD0E-6F56-4728-A7E5-4C287676CA77}"/>
                  </a:ext>
                </a:extLst>
              </p:cNvPr>
              <p:cNvSpPr/>
              <p:nvPr/>
            </p:nvSpPr>
            <p:spPr>
              <a:xfrm>
                <a:off x="3280650" y="2234300"/>
                <a:ext cx="344375" cy="115475"/>
              </a:xfrm>
              <a:custGeom>
                <a:avLst/>
                <a:gdLst/>
                <a:ahLst/>
                <a:cxnLst/>
                <a:rect l="l" t="t" r="r" b="b"/>
                <a:pathLst>
                  <a:path w="13775" h="4619" extrusionOk="0">
                    <a:moveTo>
                      <a:pt x="2566" y="1"/>
                    </a:moveTo>
                    <a:lnTo>
                      <a:pt x="1994" y="198"/>
                    </a:lnTo>
                    <a:lnTo>
                      <a:pt x="1501" y="396"/>
                    </a:lnTo>
                    <a:lnTo>
                      <a:pt x="1067" y="613"/>
                    </a:lnTo>
                    <a:lnTo>
                      <a:pt x="869" y="731"/>
                    </a:lnTo>
                    <a:lnTo>
                      <a:pt x="692" y="850"/>
                    </a:lnTo>
                    <a:lnTo>
                      <a:pt x="534" y="968"/>
                    </a:lnTo>
                    <a:lnTo>
                      <a:pt x="396" y="1086"/>
                    </a:lnTo>
                    <a:lnTo>
                      <a:pt x="277" y="1224"/>
                    </a:lnTo>
                    <a:lnTo>
                      <a:pt x="179" y="1343"/>
                    </a:lnTo>
                    <a:lnTo>
                      <a:pt x="100" y="1481"/>
                    </a:lnTo>
                    <a:lnTo>
                      <a:pt x="40" y="1639"/>
                    </a:lnTo>
                    <a:lnTo>
                      <a:pt x="1" y="1777"/>
                    </a:lnTo>
                    <a:lnTo>
                      <a:pt x="1" y="1935"/>
                    </a:lnTo>
                    <a:lnTo>
                      <a:pt x="1" y="2073"/>
                    </a:lnTo>
                    <a:lnTo>
                      <a:pt x="40" y="2211"/>
                    </a:lnTo>
                    <a:lnTo>
                      <a:pt x="80" y="2349"/>
                    </a:lnTo>
                    <a:lnTo>
                      <a:pt x="139" y="2487"/>
                    </a:lnTo>
                    <a:lnTo>
                      <a:pt x="218" y="2606"/>
                    </a:lnTo>
                    <a:lnTo>
                      <a:pt x="297" y="2744"/>
                    </a:lnTo>
                    <a:lnTo>
                      <a:pt x="415" y="2862"/>
                    </a:lnTo>
                    <a:lnTo>
                      <a:pt x="534" y="2981"/>
                    </a:lnTo>
                    <a:lnTo>
                      <a:pt x="830" y="3218"/>
                    </a:lnTo>
                    <a:lnTo>
                      <a:pt x="1165" y="3435"/>
                    </a:lnTo>
                    <a:lnTo>
                      <a:pt x="1560" y="3632"/>
                    </a:lnTo>
                    <a:lnTo>
                      <a:pt x="2014" y="3829"/>
                    </a:lnTo>
                    <a:lnTo>
                      <a:pt x="2507" y="4007"/>
                    </a:lnTo>
                    <a:lnTo>
                      <a:pt x="3040" y="4165"/>
                    </a:lnTo>
                    <a:lnTo>
                      <a:pt x="3592" y="4283"/>
                    </a:lnTo>
                    <a:lnTo>
                      <a:pt x="4204" y="4402"/>
                    </a:lnTo>
                    <a:lnTo>
                      <a:pt x="4836" y="4500"/>
                    </a:lnTo>
                    <a:lnTo>
                      <a:pt x="5487" y="4559"/>
                    </a:lnTo>
                    <a:lnTo>
                      <a:pt x="6178" y="4599"/>
                    </a:lnTo>
                    <a:lnTo>
                      <a:pt x="6888" y="4619"/>
                    </a:lnTo>
                    <a:lnTo>
                      <a:pt x="7579" y="4599"/>
                    </a:lnTo>
                    <a:lnTo>
                      <a:pt x="8269" y="4559"/>
                    </a:lnTo>
                    <a:lnTo>
                      <a:pt x="8940" y="4500"/>
                    </a:lnTo>
                    <a:lnTo>
                      <a:pt x="9572" y="4402"/>
                    </a:lnTo>
                    <a:lnTo>
                      <a:pt x="10164" y="4283"/>
                    </a:lnTo>
                    <a:lnTo>
                      <a:pt x="10736" y="4165"/>
                    </a:lnTo>
                    <a:lnTo>
                      <a:pt x="11269" y="4007"/>
                    </a:lnTo>
                    <a:lnTo>
                      <a:pt x="11762" y="3829"/>
                    </a:lnTo>
                    <a:lnTo>
                      <a:pt x="12196" y="3632"/>
                    </a:lnTo>
                    <a:lnTo>
                      <a:pt x="12591" y="3435"/>
                    </a:lnTo>
                    <a:lnTo>
                      <a:pt x="12946" y="3218"/>
                    </a:lnTo>
                    <a:lnTo>
                      <a:pt x="13222" y="2981"/>
                    </a:lnTo>
                    <a:lnTo>
                      <a:pt x="13361" y="2862"/>
                    </a:lnTo>
                    <a:lnTo>
                      <a:pt x="13459" y="2744"/>
                    </a:lnTo>
                    <a:lnTo>
                      <a:pt x="13558" y="2606"/>
                    </a:lnTo>
                    <a:lnTo>
                      <a:pt x="13637" y="2487"/>
                    </a:lnTo>
                    <a:lnTo>
                      <a:pt x="13696" y="2349"/>
                    </a:lnTo>
                    <a:lnTo>
                      <a:pt x="13735" y="2211"/>
                    </a:lnTo>
                    <a:lnTo>
                      <a:pt x="13755" y="2073"/>
                    </a:lnTo>
                    <a:lnTo>
                      <a:pt x="13775" y="1935"/>
                    </a:lnTo>
                    <a:lnTo>
                      <a:pt x="13755" y="1777"/>
                    </a:lnTo>
                    <a:lnTo>
                      <a:pt x="13716" y="1639"/>
                    </a:lnTo>
                    <a:lnTo>
                      <a:pt x="13676" y="1481"/>
                    </a:lnTo>
                    <a:lnTo>
                      <a:pt x="13597" y="1343"/>
                    </a:lnTo>
                    <a:lnTo>
                      <a:pt x="13499" y="1224"/>
                    </a:lnTo>
                    <a:lnTo>
                      <a:pt x="13380" y="1086"/>
                    </a:lnTo>
                    <a:lnTo>
                      <a:pt x="13242" y="968"/>
                    </a:lnTo>
                    <a:lnTo>
                      <a:pt x="13084" y="850"/>
                    </a:lnTo>
                    <a:lnTo>
                      <a:pt x="12907" y="731"/>
                    </a:lnTo>
                    <a:lnTo>
                      <a:pt x="12709" y="613"/>
                    </a:lnTo>
                    <a:lnTo>
                      <a:pt x="12275" y="396"/>
                    </a:lnTo>
                    <a:lnTo>
                      <a:pt x="11762" y="198"/>
                    </a:lnTo>
                    <a:lnTo>
                      <a:pt x="112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26;p37">
                <a:extLst>
                  <a:ext uri="{FF2B5EF4-FFF2-40B4-BE49-F238E27FC236}">
                    <a16:creationId xmlns:a16="http://schemas.microsoft.com/office/drawing/2014/main" xmlns="" id="{3A59BBEF-051F-4CED-82FB-FC4428BE9360}"/>
                  </a:ext>
                </a:extLst>
              </p:cNvPr>
              <p:cNvSpPr/>
              <p:nvPr/>
            </p:nvSpPr>
            <p:spPr>
              <a:xfrm>
                <a:off x="3280650" y="2234300"/>
                <a:ext cx="344375" cy="115475"/>
              </a:xfrm>
              <a:custGeom>
                <a:avLst/>
                <a:gdLst/>
                <a:ahLst/>
                <a:cxnLst/>
                <a:rect l="l" t="t" r="r" b="b"/>
                <a:pathLst>
                  <a:path w="13775" h="4619" fill="none" extrusionOk="0">
                    <a:moveTo>
                      <a:pt x="2566" y="1"/>
                    </a:moveTo>
                    <a:lnTo>
                      <a:pt x="2566" y="1"/>
                    </a:lnTo>
                    <a:lnTo>
                      <a:pt x="1994" y="198"/>
                    </a:lnTo>
                    <a:lnTo>
                      <a:pt x="1501" y="396"/>
                    </a:lnTo>
                    <a:lnTo>
                      <a:pt x="1067" y="613"/>
                    </a:lnTo>
                    <a:lnTo>
                      <a:pt x="869" y="731"/>
                    </a:lnTo>
                    <a:lnTo>
                      <a:pt x="692" y="850"/>
                    </a:lnTo>
                    <a:lnTo>
                      <a:pt x="534" y="968"/>
                    </a:lnTo>
                    <a:lnTo>
                      <a:pt x="396" y="1086"/>
                    </a:lnTo>
                    <a:lnTo>
                      <a:pt x="277" y="1224"/>
                    </a:lnTo>
                    <a:lnTo>
                      <a:pt x="179" y="1343"/>
                    </a:lnTo>
                    <a:lnTo>
                      <a:pt x="100" y="1481"/>
                    </a:lnTo>
                    <a:lnTo>
                      <a:pt x="40" y="1639"/>
                    </a:lnTo>
                    <a:lnTo>
                      <a:pt x="1" y="1777"/>
                    </a:lnTo>
                    <a:lnTo>
                      <a:pt x="1" y="1935"/>
                    </a:lnTo>
                    <a:lnTo>
                      <a:pt x="1" y="1935"/>
                    </a:lnTo>
                    <a:lnTo>
                      <a:pt x="1" y="2073"/>
                    </a:lnTo>
                    <a:lnTo>
                      <a:pt x="40" y="2211"/>
                    </a:lnTo>
                    <a:lnTo>
                      <a:pt x="80" y="2349"/>
                    </a:lnTo>
                    <a:lnTo>
                      <a:pt x="139" y="2487"/>
                    </a:lnTo>
                    <a:lnTo>
                      <a:pt x="218" y="2606"/>
                    </a:lnTo>
                    <a:lnTo>
                      <a:pt x="297" y="2744"/>
                    </a:lnTo>
                    <a:lnTo>
                      <a:pt x="415" y="2862"/>
                    </a:lnTo>
                    <a:lnTo>
                      <a:pt x="534" y="2981"/>
                    </a:lnTo>
                    <a:lnTo>
                      <a:pt x="830" y="3218"/>
                    </a:lnTo>
                    <a:lnTo>
                      <a:pt x="1165" y="3435"/>
                    </a:lnTo>
                    <a:lnTo>
                      <a:pt x="1560" y="3632"/>
                    </a:lnTo>
                    <a:lnTo>
                      <a:pt x="2014" y="3829"/>
                    </a:lnTo>
                    <a:lnTo>
                      <a:pt x="2507" y="4007"/>
                    </a:lnTo>
                    <a:lnTo>
                      <a:pt x="3040" y="4165"/>
                    </a:lnTo>
                    <a:lnTo>
                      <a:pt x="3592" y="4283"/>
                    </a:lnTo>
                    <a:lnTo>
                      <a:pt x="4204" y="4402"/>
                    </a:lnTo>
                    <a:lnTo>
                      <a:pt x="4836" y="4500"/>
                    </a:lnTo>
                    <a:lnTo>
                      <a:pt x="5487" y="4559"/>
                    </a:lnTo>
                    <a:lnTo>
                      <a:pt x="6178" y="4599"/>
                    </a:lnTo>
                    <a:lnTo>
                      <a:pt x="6888" y="4619"/>
                    </a:lnTo>
                    <a:lnTo>
                      <a:pt x="6888" y="4619"/>
                    </a:lnTo>
                    <a:lnTo>
                      <a:pt x="7579" y="4599"/>
                    </a:lnTo>
                    <a:lnTo>
                      <a:pt x="8269" y="4559"/>
                    </a:lnTo>
                    <a:lnTo>
                      <a:pt x="8940" y="4500"/>
                    </a:lnTo>
                    <a:lnTo>
                      <a:pt x="9572" y="4402"/>
                    </a:lnTo>
                    <a:lnTo>
                      <a:pt x="10164" y="4283"/>
                    </a:lnTo>
                    <a:lnTo>
                      <a:pt x="10736" y="4165"/>
                    </a:lnTo>
                    <a:lnTo>
                      <a:pt x="11269" y="4007"/>
                    </a:lnTo>
                    <a:lnTo>
                      <a:pt x="11762" y="3829"/>
                    </a:lnTo>
                    <a:lnTo>
                      <a:pt x="12196" y="3632"/>
                    </a:lnTo>
                    <a:lnTo>
                      <a:pt x="12591" y="3435"/>
                    </a:lnTo>
                    <a:lnTo>
                      <a:pt x="12946" y="3218"/>
                    </a:lnTo>
                    <a:lnTo>
                      <a:pt x="13222" y="2981"/>
                    </a:lnTo>
                    <a:lnTo>
                      <a:pt x="13361" y="2862"/>
                    </a:lnTo>
                    <a:lnTo>
                      <a:pt x="13459" y="2744"/>
                    </a:lnTo>
                    <a:lnTo>
                      <a:pt x="13558" y="2606"/>
                    </a:lnTo>
                    <a:lnTo>
                      <a:pt x="13637" y="2487"/>
                    </a:lnTo>
                    <a:lnTo>
                      <a:pt x="13696" y="2349"/>
                    </a:lnTo>
                    <a:lnTo>
                      <a:pt x="13735" y="2211"/>
                    </a:lnTo>
                    <a:lnTo>
                      <a:pt x="13755" y="2073"/>
                    </a:lnTo>
                    <a:lnTo>
                      <a:pt x="13775" y="1935"/>
                    </a:lnTo>
                    <a:lnTo>
                      <a:pt x="13775" y="1935"/>
                    </a:lnTo>
                    <a:lnTo>
                      <a:pt x="13755" y="1777"/>
                    </a:lnTo>
                    <a:lnTo>
                      <a:pt x="13716" y="1639"/>
                    </a:lnTo>
                    <a:lnTo>
                      <a:pt x="13676" y="1481"/>
                    </a:lnTo>
                    <a:lnTo>
                      <a:pt x="13597" y="1343"/>
                    </a:lnTo>
                    <a:lnTo>
                      <a:pt x="13499" y="1224"/>
                    </a:lnTo>
                    <a:lnTo>
                      <a:pt x="13380" y="1086"/>
                    </a:lnTo>
                    <a:lnTo>
                      <a:pt x="13242" y="968"/>
                    </a:lnTo>
                    <a:lnTo>
                      <a:pt x="13084" y="850"/>
                    </a:lnTo>
                    <a:lnTo>
                      <a:pt x="12907" y="731"/>
                    </a:lnTo>
                    <a:lnTo>
                      <a:pt x="12709" y="613"/>
                    </a:lnTo>
                    <a:lnTo>
                      <a:pt x="12275" y="396"/>
                    </a:lnTo>
                    <a:lnTo>
                      <a:pt x="11762" y="198"/>
                    </a:lnTo>
                    <a:lnTo>
                      <a:pt x="112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27;p37">
                <a:extLst>
                  <a:ext uri="{FF2B5EF4-FFF2-40B4-BE49-F238E27FC236}">
                    <a16:creationId xmlns:a16="http://schemas.microsoft.com/office/drawing/2014/main" xmlns="" id="{A512785E-A891-4CA7-A7C3-60B69307C541}"/>
                  </a:ext>
                </a:extLst>
              </p:cNvPr>
              <p:cNvSpPr/>
              <p:nvPr/>
            </p:nvSpPr>
            <p:spPr>
              <a:xfrm>
                <a:off x="3382775" y="1973825"/>
                <a:ext cx="140625" cy="308850"/>
              </a:xfrm>
              <a:custGeom>
                <a:avLst/>
                <a:gdLst/>
                <a:ahLst/>
                <a:cxnLst/>
                <a:rect l="l" t="t" r="r" b="b"/>
                <a:pathLst>
                  <a:path w="5625" h="12354" extrusionOk="0">
                    <a:moveTo>
                      <a:pt x="2803" y="1"/>
                    </a:moveTo>
                    <a:lnTo>
                      <a:pt x="2428" y="316"/>
                    </a:lnTo>
                    <a:lnTo>
                      <a:pt x="2073" y="652"/>
                    </a:lnTo>
                    <a:lnTo>
                      <a:pt x="1658" y="1106"/>
                    </a:lnTo>
                    <a:lnTo>
                      <a:pt x="1441" y="1382"/>
                    </a:lnTo>
                    <a:lnTo>
                      <a:pt x="1205" y="1678"/>
                    </a:lnTo>
                    <a:lnTo>
                      <a:pt x="987" y="1994"/>
                    </a:lnTo>
                    <a:lnTo>
                      <a:pt x="751" y="2349"/>
                    </a:lnTo>
                    <a:lnTo>
                      <a:pt x="553" y="2724"/>
                    </a:lnTo>
                    <a:lnTo>
                      <a:pt x="356" y="3138"/>
                    </a:lnTo>
                    <a:lnTo>
                      <a:pt x="159" y="3572"/>
                    </a:lnTo>
                    <a:lnTo>
                      <a:pt x="1" y="4026"/>
                    </a:lnTo>
                    <a:lnTo>
                      <a:pt x="336" y="4322"/>
                    </a:lnTo>
                    <a:lnTo>
                      <a:pt x="652" y="4658"/>
                    </a:lnTo>
                    <a:lnTo>
                      <a:pt x="948" y="4993"/>
                    </a:lnTo>
                    <a:lnTo>
                      <a:pt x="1224" y="5348"/>
                    </a:lnTo>
                    <a:lnTo>
                      <a:pt x="1461" y="5684"/>
                    </a:lnTo>
                    <a:lnTo>
                      <a:pt x="1658" y="6019"/>
                    </a:lnTo>
                    <a:lnTo>
                      <a:pt x="1856" y="6355"/>
                    </a:lnTo>
                    <a:lnTo>
                      <a:pt x="2033" y="6710"/>
                    </a:lnTo>
                    <a:lnTo>
                      <a:pt x="2191" y="7065"/>
                    </a:lnTo>
                    <a:lnTo>
                      <a:pt x="2329" y="7440"/>
                    </a:lnTo>
                    <a:lnTo>
                      <a:pt x="2467" y="7815"/>
                    </a:lnTo>
                    <a:lnTo>
                      <a:pt x="2566" y="8190"/>
                    </a:lnTo>
                    <a:lnTo>
                      <a:pt x="2645" y="8585"/>
                    </a:lnTo>
                    <a:lnTo>
                      <a:pt x="2724" y="8960"/>
                    </a:lnTo>
                    <a:lnTo>
                      <a:pt x="2763" y="9354"/>
                    </a:lnTo>
                    <a:lnTo>
                      <a:pt x="2783" y="9749"/>
                    </a:lnTo>
                    <a:lnTo>
                      <a:pt x="2803" y="10144"/>
                    </a:lnTo>
                    <a:lnTo>
                      <a:pt x="2803" y="9749"/>
                    </a:lnTo>
                    <a:lnTo>
                      <a:pt x="2842" y="9354"/>
                    </a:lnTo>
                    <a:lnTo>
                      <a:pt x="2882" y="8960"/>
                    </a:lnTo>
                    <a:lnTo>
                      <a:pt x="2941" y="8585"/>
                    </a:lnTo>
                    <a:lnTo>
                      <a:pt x="3040" y="8190"/>
                    </a:lnTo>
                    <a:lnTo>
                      <a:pt x="3138" y="7815"/>
                    </a:lnTo>
                    <a:lnTo>
                      <a:pt x="3257" y="7440"/>
                    </a:lnTo>
                    <a:lnTo>
                      <a:pt x="3395" y="7065"/>
                    </a:lnTo>
                    <a:lnTo>
                      <a:pt x="3553" y="6710"/>
                    </a:lnTo>
                    <a:lnTo>
                      <a:pt x="3730" y="6355"/>
                    </a:lnTo>
                    <a:lnTo>
                      <a:pt x="3928" y="6019"/>
                    </a:lnTo>
                    <a:lnTo>
                      <a:pt x="4145" y="5684"/>
                    </a:lnTo>
                    <a:lnTo>
                      <a:pt x="4382" y="5348"/>
                    </a:lnTo>
                    <a:lnTo>
                      <a:pt x="4658" y="4974"/>
                    </a:lnTo>
                    <a:lnTo>
                      <a:pt x="4954" y="4638"/>
                    </a:lnTo>
                    <a:lnTo>
                      <a:pt x="5289" y="4303"/>
                    </a:lnTo>
                    <a:lnTo>
                      <a:pt x="5625" y="4007"/>
                    </a:lnTo>
                    <a:lnTo>
                      <a:pt x="5467" y="3533"/>
                    </a:lnTo>
                    <a:lnTo>
                      <a:pt x="5309" y="3099"/>
                    </a:lnTo>
                    <a:lnTo>
                      <a:pt x="5112" y="2684"/>
                    </a:lnTo>
                    <a:lnTo>
                      <a:pt x="4914" y="2310"/>
                    </a:lnTo>
                    <a:lnTo>
                      <a:pt x="4697" y="1974"/>
                    </a:lnTo>
                    <a:lnTo>
                      <a:pt x="4480" y="1658"/>
                    </a:lnTo>
                    <a:lnTo>
                      <a:pt x="4244" y="1382"/>
                    </a:lnTo>
                    <a:lnTo>
                      <a:pt x="4026" y="1126"/>
                    </a:lnTo>
                    <a:lnTo>
                      <a:pt x="3809" y="908"/>
                    </a:lnTo>
                    <a:lnTo>
                      <a:pt x="3592" y="711"/>
                    </a:lnTo>
                    <a:lnTo>
                      <a:pt x="3237" y="376"/>
                    </a:lnTo>
                    <a:lnTo>
                      <a:pt x="2961" y="159"/>
                    </a:lnTo>
                    <a:lnTo>
                      <a:pt x="2803" y="1"/>
                    </a:lnTo>
                    <a:close/>
                    <a:moveTo>
                      <a:pt x="2803" y="10144"/>
                    </a:moveTo>
                    <a:lnTo>
                      <a:pt x="2783" y="10538"/>
                    </a:lnTo>
                    <a:lnTo>
                      <a:pt x="2763" y="10933"/>
                    </a:lnTo>
                    <a:lnTo>
                      <a:pt x="2704" y="11328"/>
                    </a:lnTo>
                    <a:lnTo>
                      <a:pt x="2112" y="11762"/>
                    </a:lnTo>
                    <a:lnTo>
                      <a:pt x="2546" y="12137"/>
                    </a:lnTo>
                    <a:lnTo>
                      <a:pt x="2704" y="12275"/>
                    </a:lnTo>
                    <a:lnTo>
                      <a:pt x="2803" y="12354"/>
                    </a:lnTo>
                    <a:lnTo>
                      <a:pt x="3000" y="12176"/>
                    </a:lnTo>
                    <a:lnTo>
                      <a:pt x="3217" y="11999"/>
                    </a:lnTo>
                    <a:lnTo>
                      <a:pt x="3474" y="11742"/>
                    </a:lnTo>
                    <a:lnTo>
                      <a:pt x="2882" y="11328"/>
                    </a:lnTo>
                    <a:lnTo>
                      <a:pt x="2842" y="10933"/>
                    </a:lnTo>
                    <a:lnTo>
                      <a:pt x="2803" y="10538"/>
                    </a:lnTo>
                    <a:lnTo>
                      <a:pt x="2803" y="10144"/>
                    </a:lnTo>
                    <a:close/>
                  </a:path>
                </a:pathLst>
              </a:custGeom>
              <a:solidFill>
                <a:srgbClr val="261E35">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28;p37">
                <a:extLst>
                  <a:ext uri="{FF2B5EF4-FFF2-40B4-BE49-F238E27FC236}">
                    <a16:creationId xmlns:a16="http://schemas.microsoft.com/office/drawing/2014/main" xmlns="" id="{80823679-1549-438A-BE50-AC40E7844312}"/>
                  </a:ext>
                </a:extLst>
              </p:cNvPr>
              <p:cNvSpPr/>
              <p:nvPr/>
            </p:nvSpPr>
            <p:spPr>
              <a:xfrm>
                <a:off x="3452825" y="2024150"/>
                <a:ext cx="190475" cy="244725"/>
              </a:xfrm>
              <a:custGeom>
                <a:avLst/>
                <a:gdLst/>
                <a:ahLst/>
                <a:cxnLst/>
                <a:rect l="l" t="t" r="r" b="b"/>
                <a:pathLst>
                  <a:path w="7619" h="9789" extrusionOk="0">
                    <a:moveTo>
                      <a:pt x="7460" y="1"/>
                    </a:moveTo>
                    <a:lnTo>
                      <a:pt x="6848" y="79"/>
                    </a:lnTo>
                    <a:lnTo>
                      <a:pt x="6454" y="158"/>
                    </a:lnTo>
                    <a:lnTo>
                      <a:pt x="6059" y="257"/>
                    </a:lnTo>
                    <a:lnTo>
                      <a:pt x="5684" y="375"/>
                    </a:lnTo>
                    <a:lnTo>
                      <a:pt x="5309" y="514"/>
                    </a:lnTo>
                    <a:lnTo>
                      <a:pt x="4934" y="652"/>
                    </a:lnTo>
                    <a:lnTo>
                      <a:pt x="4579" y="829"/>
                    </a:lnTo>
                    <a:lnTo>
                      <a:pt x="4224" y="1007"/>
                    </a:lnTo>
                    <a:lnTo>
                      <a:pt x="3888" y="1204"/>
                    </a:lnTo>
                    <a:lnTo>
                      <a:pt x="3553" y="1421"/>
                    </a:lnTo>
                    <a:lnTo>
                      <a:pt x="3237" y="1638"/>
                    </a:lnTo>
                    <a:lnTo>
                      <a:pt x="2922" y="1895"/>
                    </a:lnTo>
                    <a:lnTo>
                      <a:pt x="2626" y="2151"/>
                    </a:lnTo>
                    <a:lnTo>
                      <a:pt x="2349" y="2428"/>
                    </a:lnTo>
                    <a:lnTo>
                      <a:pt x="2073" y="2704"/>
                    </a:lnTo>
                    <a:lnTo>
                      <a:pt x="1816" y="3020"/>
                    </a:lnTo>
                    <a:lnTo>
                      <a:pt x="1580" y="3335"/>
                    </a:lnTo>
                    <a:lnTo>
                      <a:pt x="1343" y="3671"/>
                    </a:lnTo>
                    <a:lnTo>
                      <a:pt x="1126" y="4006"/>
                    </a:lnTo>
                    <a:lnTo>
                      <a:pt x="928" y="4342"/>
                    </a:lnTo>
                    <a:lnTo>
                      <a:pt x="751" y="4697"/>
                    </a:lnTo>
                    <a:lnTo>
                      <a:pt x="593" y="5052"/>
                    </a:lnTo>
                    <a:lnTo>
                      <a:pt x="455" y="5427"/>
                    </a:lnTo>
                    <a:lnTo>
                      <a:pt x="336" y="5802"/>
                    </a:lnTo>
                    <a:lnTo>
                      <a:pt x="238" y="6177"/>
                    </a:lnTo>
                    <a:lnTo>
                      <a:pt x="139" y="6572"/>
                    </a:lnTo>
                    <a:lnTo>
                      <a:pt x="80" y="6947"/>
                    </a:lnTo>
                    <a:lnTo>
                      <a:pt x="40" y="7341"/>
                    </a:lnTo>
                    <a:lnTo>
                      <a:pt x="1" y="7736"/>
                    </a:lnTo>
                    <a:lnTo>
                      <a:pt x="1" y="8131"/>
                    </a:lnTo>
                    <a:lnTo>
                      <a:pt x="1" y="8525"/>
                    </a:lnTo>
                    <a:lnTo>
                      <a:pt x="40" y="8920"/>
                    </a:lnTo>
                    <a:lnTo>
                      <a:pt x="80" y="9315"/>
                    </a:lnTo>
                    <a:lnTo>
                      <a:pt x="731" y="9788"/>
                    </a:lnTo>
                    <a:lnTo>
                      <a:pt x="1126" y="9709"/>
                    </a:lnTo>
                    <a:lnTo>
                      <a:pt x="1520" y="9611"/>
                    </a:lnTo>
                    <a:lnTo>
                      <a:pt x="1915" y="9492"/>
                    </a:lnTo>
                    <a:lnTo>
                      <a:pt x="2290" y="9354"/>
                    </a:lnTo>
                    <a:lnTo>
                      <a:pt x="2665" y="9216"/>
                    </a:lnTo>
                    <a:lnTo>
                      <a:pt x="3020" y="9058"/>
                    </a:lnTo>
                    <a:lnTo>
                      <a:pt x="3375" y="8861"/>
                    </a:lnTo>
                    <a:lnTo>
                      <a:pt x="3711" y="8664"/>
                    </a:lnTo>
                    <a:lnTo>
                      <a:pt x="4046" y="8446"/>
                    </a:lnTo>
                    <a:lnTo>
                      <a:pt x="4362" y="8229"/>
                    </a:lnTo>
                    <a:lnTo>
                      <a:pt x="4678" y="7973"/>
                    </a:lnTo>
                    <a:lnTo>
                      <a:pt x="4974" y="7716"/>
                    </a:lnTo>
                    <a:lnTo>
                      <a:pt x="5270" y="7440"/>
                    </a:lnTo>
                    <a:lnTo>
                      <a:pt x="5546" y="7144"/>
                    </a:lnTo>
                    <a:lnTo>
                      <a:pt x="5803" y="6848"/>
                    </a:lnTo>
                    <a:lnTo>
                      <a:pt x="6039" y="6532"/>
                    </a:lnTo>
                    <a:lnTo>
                      <a:pt x="6276" y="6197"/>
                    </a:lnTo>
                    <a:lnTo>
                      <a:pt x="6493" y="5861"/>
                    </a:lnTo>
                    <a:lnTo>
                      <a:pt x="6691" y="5506"/>
                    </a:lnTo>
                    <a:lnTo>
                      <a:pt x="6868" y="5151"/>
                    </a:lnTo>
                    <a:lnTo>
                      <a:pt x="7026" y="4796"/>
                    </a:lnTo>
                    <a:lnTo>
                      <a:pt x="7164" y="4421"/>
                    </a:lnTo>
                    <a:lnTo>
                      <a:pt x="7283" y="4066"/>
                    </a:lnTo>
                    <a:lnTo>
                      <a:pt x="7381" y="3671"/>
                    </a:lnTo>
                    <a:lnTo>
                      <a:pt x="7480" y="3296"/>
                    </a:lnTo>
                    <a:lnTo>
                      <a:pt x="7539" y="2901"/>
                    </a:lnTo>
                    <a:lnTo>
                      <a:pt x="7579" y="2526"/>
                    </a:lnTo>
                    <a:lnTo>
                      <a:pt x="7618" y="2132"/>
                    </a:lnTo>
                    <a:lnTo>
                      <a:pt x="7618" y="1737"/>
                    </a:lnTo>
                    <a:lnTo>
                      <a:pt x="7618" y="1342"/>
                    </a:lnTo>
                    <a:lnTo>
                      <a:pt x="7579" y="928"/>
                    </a:lnTo>
                    <a:lnTo>
                      <a:pt x="7539" y="533"/>
                    </a:lnTo>
                    <a:lnTo>
                      <a:pt x="74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29;p37">
                <a:extLst>
                  <a:ext uri="{FF2B5EF4-FFF2-40B4-BE49-F238E27FC236}">
                    <a16:creationId xmlns:a16="http://schemas.microsoft.com/office/drawing/2014/main" xmlns="" id="{9DA92198-E92E-4795-8373-02D7B4CAD171}"/>
                  </a:ext>
                </a:extLst>
              </p:cNvPr>
              <p:cNvSpPr/>
              <p:nvPr/>
            </p:nvSpPr>
            <p:spPr>
              <a:xfrm>
                <a:off x="3261925" y="2024150"/>
                <a:ext cx="190925" cy="244725"/>
              </a:xfrm>
              <a:custGeom>
                <a:avLst/>
                <a:gdLst/>
                <a:ahLst/>
                <a:cxnLst/>
                <a:rect l="l" t="t" r="r" b="b"/>
                <a:pathLst>
                  <a:path w="7637" h="9789" extrusionOk="0">
                    <a:moveTo>
                      <a:pt x="178" y="1"/>
                    </a:moveTo>
                    <a:lnTo>
                      <a:pt x="99" y="533"/>
                    </a:lnTo>
                    <a:lnTo>
                      <a:pt x="40" y="928"/>
                    </a:lnTo>
                    <a:lnTo>
                      <a:pt x="20" y="1342"/>
                    </a:lnTo>
                    <a:lnTo>
                      <a:pt x="0" y="1737"/>
                    </a:lnTo>
                    <a:lnTo>
                      <a:pt x="20" y="2132"/>
                    </a:lnTo>
                    <a:lnTo>
                      <a:pt x="40" y="2526"/>
                    </a:lnTo>
                    <a:lnTo>
                      <a:pt x="79" y="2901"/>
                    </a:lnTo>
                    <a:lnTo>
                      <a:pt x="158" y="3296"/>
                    </a:lnTo>
                    <a:lnTo>
                      <a:pt x="237" y="3671"/>
                    </a:lnTo>
                    <a:lnTo>
                      <a:pt x="336" y="4066"/>
                    </a:lnTo>
                    <a:lnTo>
                      <a:pt x="474" y="4421"/>
                    </a:lnTo>
                    <a:lnTo>
                      <a:pt x="612" y="4796"/>
                    </a:lnTo>
                    <a:lnTo>
                      <a:pt x="770" y="5151"/>
                    </a:lnTo>
                    <a:lnTo>
                      <a:pt x="947" y="5506"/>
                    </a:lnTo>
                    <a:lnTo>
                      <a:pt x="1145" y="5861"/>
                    </a:lnTo>
                    <a:lnTo>
                      <a:pt x="1342" y="6197"/>
                    </a:lnTo>
                    <a:lnTo>
                      <a:pt x="1579" y="6532"/>
                    </a:lnTo>
                    <a:lnTo>
                      <a:pt x="1835" y="6848"/>
                    </a:lnTo>
                    <a:lnTo>
                      <a:pt x="2092" y="7144"/>
                    </a:lnTo>
                    <a:lnTo>
                      <a:pt x="2368" y="7440"/>
                    </a:lnTo>
                    <a:lnTo>
                      <a:pt x="2644" y="7716"/>
                    </a:lnTo>
                    <a:lnTo>
                      <a:pt x="2940" y="7973"/>
                    </a:lnTo>
                    <a:lnTo>
                      <a:pt x="3256" y="8229"/>
                    </a:lnTo>
                    <a:lnTo>
                      <a:pt x="3572" y="8446"/>
                    </a:lnTo>
                    <a:lnTo>
                      <a:pt x="3907" y="8664"/>
                    </a:lnTo>
                    <a:lnTo>
                      <a:pt x="4263" y="8861"/>
                    </a:lnTo>
                    <a:lnTo>
                      <a:pt x="4618" y="9058"/>
                    </a:lnTo>
                    <a:lnTo>
                      <a:pt x="4973" y="9216"/>
                    </a:lnTo>
                    <a:lnTo>
                      <a:pt x="5348" y="9354"/>
                    </a:lnTo>
                    <a:lnTo>
                      <a:pt x="5723" y="9492"/>
                    </a:lnTo>
                    <a:lnTo>
                      <a:pt x="6098" y="9611"/>
                    </a:lnTo>
                    <a:lnTo>
                      <a:pt x="6492" y="9709"/>
                    </a:lnTo>
                    <a:lnTo>
                      <a:pt x="6907" y="9788"/>
                    </a:lnTo>
                    <a:lnTo>
                      <a:pt x="7538" y="9315"/>
                    </a:lnTo>
                    <a:lnTo>
                      <a:pt x="7597" y="8920"/>
                    </a:lnTo>
                    <a:lnTo>
                      <a:pt x="7617" y="8525"/>
                    </a:lnTo>
                    <a:lnTo>
                      <a:pt x="7637" y="8131"/>
                    </a:lnTo>
                    <a:lnTo>
                      <a:pt x="7617" y="7736"/>
                    </a:lnTo>
                    <a:lnTo>
                      <a:pt x="7597" y="7341"/>
                    </a:lnTo>
                    <a:lnTo>
                      <a:pt x="7558" y="6947"/>
                    </a:lnTo>
                    <a:lnTo>
                      <a:pt x="7479" y="6572"/>
                    </a:lnTo>
                    <a:lnTo>
                      <a:pt x="7400" y="6177"/>
                    </a:lnTo>
                    <a:lnTo>
                      <a:pt x="7301" y="5802"/>
                    </a:lnTo>
                    <a:lnTo>
                      <a:pt x="7163" y="5427"/>
                    </a:lnTo>
                    <a:lnTo>
                      <a:pt x="7025" y="5052"/>
                    </a:lnTo>
                    <a:lnTo>
                      <a:pt x="6867" y="4697"/>
                    </a:lnTo>
                    <a:lnTo>
                      <a:pt x="6690" y="4342"/>
                    </a:lnTo>
                    <a:lnTo>
                      <a:pt x="6492" y="4006"/>
                    </a:lnTo>
                    <a:lnTo>
                      <a:pt x="6295" y="3671"/>
                    </a:lnTo>
                    <a:lnTo>
                      <a:pt x="6058" y="3335"/>
                    </a:lnTo>
                    <a:lnTo>
                      <a:pt x="5821" y="3020"/>
                    </a:lnTo>
                    <a:lnTo>
                      <a:pt x="5545" y="2704"/>
                    </a:lnTo>
                    <a:lnTo>
                      <a:pt x="5289" y="2428"/>
                    </a:lnTo>
                    <a:lnTo>
                      <a:pt x="4993" y="2151"/>
                    </a:lnTo>
                    <a:lnTo>
                      <a:pt x="4697" y="1895"/>
                    </a:lnTo>
                    <a:lnTo>
                      <a:pt x="4401" y="1638"/>
                    </a:lnTo>
                    <a:lnTo>
                      <a:pt x="4065" y="1421"/>
                    </a:lnTo>
                    <a:lnTo>
                      <a:pt x="3749" y="1204"/>
                    </a:lnTo>
                    <a:lnTo>
                      <a:pt x="3414" y="1007"/>
                    </a:lnTo>
                    <a:lnTo>
                      <a:pt x="3059" y="829"/>
                    </a:lnTo>
                    <a:lnTo>
                      <a:pt x="2704" y="652"/>
                    </a:lnTo>
                    <a:lnTo>
                      <a:pt x="2329" y="514"/>
                    </a:lnTo>
                    <a:lnTo>
                      <a:pt x="1954" y="375"/>
                    </a:lnTo>
                    <a:lnTo>
                      <a:pt x="1579" y="257"/>
                    </a:lnTo>
                    <a:lnTo>
                      <a:pt x="1184" y="158"/>
                    </a:lnTo>
                    <a:lnTo>
                      <a:pt x="789" y="79"/>
                    </a:lnTo>
                    <a:lnTo>
                      <a:pt x="1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 name="Group 3">
            <a:extLst>
              <a:ext uri="{FF2B5EF4-FFF2-40B4-BE49-F238E27FC236}">
                <a16:creationId xmlns:a16="http://schemas.microsoft.com/office/drawing/2014/main" xmlns="" id="{108E0C91-202A-428E-A1C9-FF27D5F6326D}"/>
              </a:ext>
            </a:extLst>
          </p:cNvPr>
          <p:cNvGrpSpPr/>
          <p:nvPr/>
        </p:nvGrpSpPr>
        <p:grpSpPr>
          <a:xfrm>
            <a:off x="1116133" y="712381"/>
            <a:ext cx="968679" cy="718648"/>
            <a:chOff x="1331063" y="1292632"/>
            <a:chExt cx="1086401" cy="1097274"/>
          </a:xfrm>
        </p:grpSpPr>
        <p:sp>
          <p:nvSpPr>
            <p:cNvPr id="1359" name="Google Shape;1359;p38"/>
            <p:cNvSpPr/>
            <p:nvPr/>
          </p:nvSpPr>
          <p:spPr>
            <a:xfrm>
              <a:off x="1331063" y="1292632"/>
              <a:ext cx="1086401" cy="1097274"/>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1902;p48">
              <a:extLst>
                <a:ext uri="{FF2B5EF4-FFF2-40B4-BE49-F238E27FC236}">
                  <a16:creationId xmlns:a16="http://schemas.microsoft.com/office/drawing/2014/main" xmlns="" id="{FFC74369-72EE-4C4B-A501-A03715FE53CE}"/>
                </a:ext>
              </a:extLst>
            </p:cNvPr>
            <p:cNvGrpSpPr/>
            <p:nvPr/>
          </p:nvGrpSpPr>
          <p:grpSpPr>
            <a:xfrm>
              <a:off x="1634438" y="1604671"/>
              <a:ext cx="694888" cy="544135"/>
              <a:chOff x="1719100" y="2540825"/>
              <a:chExt cx="371975" cy="371975"/>
            </a:xfrm>
          </p:grpSpPr>
          <p:sp>
            <p:nvSpPr>
              <p:cNvPr id="50" name="Google Shape;1903;p48">
                <a:extLst>
                  <a:ext uri="{FF2B5EF4-FFF2-40B4-BE49-F238E27FC236}">
                    <a16:creationId xmlns:a16="http://schemas.microsoft.com/office/drawing/2014/main" xmlns="" id="{8E92DEF2-B5A8-443D-A032-CB0060BF7B18}"/>
                  </a:ext>
                </a:extLst>
              </p:cNvPr>
              <p:cNvSpPr/>
              <p:nvPr/>
            </p:nvSpPr>
            <p:spPr>
              <a:xfrm>
                <a:off x="1719100" y="2558075"/>
                <a:ext cx="257575" cy="242250"/>
              </a:xfrm>
              <a:custGeom>
                <a:avLst/>
                <a:gdLst/>
                <a:ahLst/>
                <a:cxnLst/>
                <a:rect l="l" t="t" r="r" b="b"/>
                <a:pathLst>
                  <a:path w="10303" h="9690" extrusionOk="0">
                    <a:moveTo>
                      <a:pt x="5138" y="1"/>
                    </a:moveTo>
                    <a:lnTo>
                      <a:pt x="4729" y="26"/>
                    </a:lnTo>
                    <a:lnTo>
                      <a:pt x="4320" y="78"/>
                    </a:lnTo>
                    <a:lnTo>
                      <a:pt x="3911" y="180"/>
                    </a:lnTo>
                    <a:lnTo>
                      <a:pt x="3528" y="333"/>
                    </a:lnTo>
                    <a:lnTo>
                      <a:pt x="3170" y="487"/>
                    </a:lnTo>
                    <a:lnTo>
                      <a:pt x="2838" y="717"/>
                    </a:lnTo>
                    <a:lnTo>
                      <a:pt x="2505" y="947"/>
                    </a:lnTo>
                    <a:lnTo>
                      <a:pt x="2224" y="1202"/>
                    </a:lnTo>
                    <a:lnTo>
                      <a:pt x="1943" y="1509"/>
                    </a:lnTo>
                    <a:lnTo>
                      <a:pt x="1713" y="1816"/>
                    </a:lnTo>
                    <a:lnTo>
                      <a:pt x="1508" y="2174"/>
                    </a:lnTo>
                    <a:lnTo>
                      <a:pt x="1329" y="2532"/>
                    </a:lnTo>
                    <a:lnTo>
                      <a:pt x="1202" y="2915"/>
                    </a:lnTo>
                    <a:lnTo>
                      <a:pt x="1099" y="3299"/>
                    </a:lnTo>
                    <a:lnTo>
                      <a:pt x="1023" y="3708"/>
                    </a:lnTo>
                    <a:lnTo>
                      <a:pt x="997" y="4142"/>
                    </a:lnTo>
                    <a:lnTo>
                      <a:pt x="997" y="6571"/>
                    </a:lnTo>
                    <a:lnTo>
                      <a:pt x="793" y="6673"/>
                    </a:lnTo>
                    <a:lnTo>
                      <a:pt x="588" y="6826"/>
                    </a:lnTo>
                    <a:lnTo>
                      <a:pt x="435" y="6980"/>
                    </a:lnTo>
                    <a:lnTo>
                      <a:pt x="281" y="7159"/>
                    </a:lnTo>
                    <a:lnTo>
                      <a:pt x="153" y="7363"/>
                    </a:lnTo>
                    <a:lnTo>
                      <a:pt x="77" y="7593"/>
                    </a:lnTo>
                    <a:lnTo>
                      <a:pt x="0" y="7849"/>
                    </a:lnTo>
                    <a:lnTo>
                      <a:pt x="0" y="8079"/>
                    </a:lnTo>
                    <a:lnTo>
                      <a:pt x="26" y="8386"/>
                    </a:lnTo>
                    <a:lnTo>
                      <a:pt x="77" y="8641"/>
                    </a:lnTo>
                    <a:lnTo>
                      <a:pt x="205" y="8897"/>
                    </a:lnTo>
                    <a:lnTo>
                      <a:pt x="358" y="9127"/>
                    </a:lnTo>
                    <a:lnTo>
                      <a:pt x="537" y="9306"/>
                    </a:lnTo>
                    <a:lnTo>
                      <a:pt x="767" y="9485"/>
                    </a:lnTo>
                    <a:lnTo>
                      <a:pt x="997" y="9613"/>
                    </a:lnTo>
                    <a:lnTo>
                      <a:pt x="1253" y="9689"/>
                    </a:lnTo>
                    <a:lnTo>
                      <a:pt x="8998" y="9689"/>
                    </a:lnTo>
                    <a:lnTo>
                      <a:pt x="9254" y="9613"/>
                    </a:lnTo>
                    <a:lnTo>
                      <a:pt x="9510" y="9485"/>
                    </a:lnTo>
                    <a:lnTo>
                      <a:pt x="9740" y="9332"/>
                    </a:lnTo>
                    <a:lnTo>
                      <a:pt x="9919" y="9127"/>
                    </a:lnTo>
                    <a:lnTo>
                      <a:pt x="10072" y="8897"/>
                    </a:lnTo>
                    <a:lnTo>
                      <a:pt x="10200" y="8667"/>
                    </a:lnTo>
                    <a:lnTo>
                      <a:pt x="10277" y="8386"/>
                    </a:lnTo>
                    <a:lnTo>
                      <a:pt x="10302" y="8079"/>
                    </a:lnTo>
                    <a:lnTo>
                      <a:pt x="10277" y="7849"/>
                    </a:lnTo>
                    <a:lnTo>
                      <a:pt x="10226" y="7593"/>
                    </a:lnTo>
                    <a:lnTo>
                      <a:pt x="10123" y="7363"/>
                    </a:lnTo>
                    <a:lnTo>
                      <a:pt x="10021" y="7159"/>
                    </a:lnTo>
                    <a:lnTo>
                      <a:pt x="9868" y="6980"/>
                    </a:lnTo>
                    <a:lnTo>
                      <a:pt x="9689" y="6826"/>
                    </a:lnTo>
                    <a:lnTo>
                      <a:pt x="9484" y="6673"/>
                    </a:lnTo>
                    <a:lnTo>
                      <a:pt x="9280" y="6571"/>
                    </a:lnTo>
                    <a:lnTo>
                      <a:pt x="9280" y="4142"/>
                    </a:lnTo>
                    <a:lnTo>
                      <a:pt x="9254" y="3708"/>
                    </a:lnTo>
                    <a:lnTo>
                      <a:pt x="9203" y="3299"/>
                    </a:lnTo>
                    <a:lnTo>
                      <a:pt x="9101" y="2915"/>
                    </a:lnTo>
                    <a:lnTo>
                      <a:pt x="8947" y="2532"/>
                    </a:lnTo>
                    <a:lnTo>
                      <a:pt x="8768" y="2174"/>
                    </a:lnTo>
                    <a:lnTo>
                      <a:pt x="8564" y="1816"/>
                    </a:lnTo>
                    <a:lnTo>
                      <a:pt x="8334" y="1509"/>
                    </a:lnTo>
                    <a:lnTo>
                      <a:pt x="8078" y="1202"/>
                    </a:lnTo>
                    <a:lnTo>
                      <a:pt x="7771" y="947"/>
                    </a:lnTo>
                    <a:lnTo>
                      <a:pt x="7465" y="717"/>
                    </a:lnTo>
                    <a:lnTo>
                      <a:pt x="7107" y="487"/>
                    </a:lnTo>
                    <a:lnTo>
                      <a:pt x="6749" y="333"/>
                    </a:lnTo>
                    <a:lnTo>
                      <a:pt x="6365" y="180"/>
                    </a:lnTo>
                    <a:lnTo>
                      <a:pt x="5982" y="78"/>
                    </a:lnTo>
                    <a:lnTo>
                      <a:pt x="5573" y="26"/>
                    </a:lnTo>
                    <a:lnTo>
                      <a:pt x="51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04;p48">
                <a:extLst>
                  <a:ext uri="{FF2B5EF4-FFF2-40B4-BE49-F238E27FC236}">
                    <a16:creationId xmlns:a16="http://schemas.microsoft.com/office/drawing/2014/main" xmlns="" id="{0DED1730-9167-475C-B0A4-8C240A3DA215}"/>
                  </a:ext>
                </a:extLst>
              </p:cNvPr>
              <p:cNvSpPr/>
              <p:nvPr/>
            </p:nvSpPr>
            <p:spPr>
              <a:xfrm>
                <a:off x="1719100" y="2558075"/>
                <a:ext cx="257575" cy="242250"/>
              </a:xfrm>
              <a:custGeom>
                <a:avLst/>
                <a:gdLst/>
                <a:ahLst/>
                <a:cxnLst/>
                <a:rect l="l" t="t" r="r" b="b"/>
                <a:pathLst>
                  <a:path w="10303" h="9690" fill="none" extrusionOk="0">
                    <a:moveTo>
                      <a:pt x="8998" y="9689"/>
                    </a:moveTo>
                    <a:lnTo>
                      <a:pt x="8998" y="9689"/>
                    </a:lnTo>
                    <a:lnTo>
                      <a:pt x="9254" y="9613"/>
                    </a:lnTo>
                    <a:lnTo>
                      <a:pt x="9510" y="9485"/>
                    </a:lnTo>
                    <a:lnTo>
                      <a:pt x="9740" y="9332"/>
                    </a:lnTo>
                    <a:lnTo>
                      <a:pt x="9919" y="9127"/>
                    </a:lnTo>
                    <a:lnTo>
                      <a:pt x="10072" y="8897"/>
                    </a:lnTo>
                    <a:lnTo>
                      <a:pt x="10200" y="8667"/>
                    </a:lnTo>
                    <a:lnTo>
                      <a:pt x="10277" y="8386"/>
                    </a:lnTo>
                    <a:lnTo>
                      <a:pt x="10302" y="8079"/>
                    </a:lnTo>
                    <a:lnTo>
                      <a:pt x="10302" y="8079"/>
                    </a:lnTo>
                    <a:lnTo>
                      <a:pt x="10277" y="7849"/>
                    </a:lnTo>
                    <a:lnTo>
                      <a:pt x="10226" y="7593"/>
                    </a:lnTo>
                    <a:lnTo>
                      <a:pt x="10123" y="7363"/>
                    </a:lnTo>
                    <a:lnTo>
                      <a:pt x="10021" y="7159"/>
                    </a:lnTo>
                    <a:lnTo>
                      <a:pt x="9868" y="6980"/>
                    </a:lnTo>
                    <a:lnTo>
                      <a:pt x="9689" y="6826"/>
                    </a:lnTo>
                    <a:lnTo>
                      <a:pt x="9484" y="6673"/>
                    </a:lnTo>
                    <a:lnTo>
                      <a:pt x="9280" y="6571"/>
                    </a:lnTo>
                    <a:lnTo>
                      <a:pt x="9280" y="4142"/>
                    </a:lnTo>
                    <a:lnTo>
                      <a:pt x="9280" y="4142"/>
                    </a:lnTo>
                    <a:lnTo>
                      <a:pt x="9254" y="3708"/>
                    </a:lnTo>
                    <a:lnTo>
                      <a:pt x="9203" y="3299"/>
                    </a:lnTo>
                    <a:lnTo>
                      <a:pt x="9101" y="2915"/>
                    </a:lnTo>
                    <a:lnTo>
                      <a:pt x="8947" y="2532"/>
                    </a:lnTo>
                    <a:lnTo>
                      <a:pt x="8768" y="2174"/>
                    </a:lnTo>
                    <a:lnTo>
                      <a:pt x="8564" y="1816"/>
                    </a:lnTo>
                    <a:lnTo>
                      <a:pt x="8334" y="1509"/>
                    </a:lnTo>
                    <a:lnTo>
                      <a:pt x="8078" y="1202"/>
                    </a:lnTo>
                    <a:lnTo>
                      <a:pt x="7771" y="947"/>
                    </a:lnTo>
                    <a:lnTo>
                      <a:pt x="7465" y="717"/>
                    </a:lnTo>
                    <a:lnTo>
                      <a:pt x="7107" y="487"/>
                    </a:lnTo>
                    <a:lnTo>
                      <a:pt x="6749" y="333"/>
                    </a:lnTo>
                    <a:lnTo>
                      <a:pt x="6365" y="180"/>
                    </a:lnTo>
                    <a:lnTo>
                      <a:pt x="5982" y="78"/>
                    </a:lnTo>
                    <a:lnTo>
                      <a:pt x="5573" y="26"/>
                    </a:lnTo>
                    <a:lnTo>
                      <a:pt x="5138" y="1"/>
                    </a:lnTo>
                    <a:lnTo>
                      <a:pt x="5138" y="1"/>
                    </a:lnTo>
                    <a:lnTo>
                      <a:pt x="4729" y="26"/>
                    </a:lnTo>
                    <a:lnTo>
                      <a:pt x="4320" y="78"/>
                    </a:lnTo>
                    <a:lnTo>
                      <a:pt x="3911" y="180"/>
                    </a:lnTo>
                    <a:lnTo>
                      <a:pt x="3528" y="333"/>
                    </a:lnTo>
                    <a:lnTo>
                      <a:pt x="3170" y="487"/>
                    </a:lnTo>
                    <a:lnTo>
                      <a:pt x="2838" y="717"/>
                    </a:lnTo>
                    <a:lnTo>
                      <a:pt x="2505" y="947"/>
                    </a:lnTo>
                    <a:lnTo>
                      <a:pt x="2224" y="1202"/>
                    </a:lnTo>
                    <a:lnTo>
                      <a:pt x="1943" y="1509"/>
                    </a:lnTo>
                    <a:lnTo>
                      <a:pt x="1713" y="1816"/>
                    </a:lnTo>
                    <a:lnTo>
                      <a:pt x="1508" y="2174"/>
                    </a:lnTo>
                    <a:lnTo>
                      <a:pt x="1329" y="2532"/>
                    </a:lnTo>
                    <a:lnTo>
                      <a:pt x="1202" y="2915"/>
                    </a:lnTo>
                    <a:lnTo>
                      <a:pt x="1099" y="3299"/>
                    </a:lnTo>
                    <a:lnTo>
                      <a:pt x="1023" y="3708"/>
                    </a:lnTo>
                    <a:lnTo>
                      <a:pt x="997" y="4142"/>
                    </a:lnTo>
                    <a:lnTo>
                      <a:pt x="997" y="6571"/>
                    </a:lnTo>
                    <a:lnTo>
                      <a:pt x="997" y="6571"/>
                    </a:lnTo>
                    <a:lnTo>
                      <a:pt x="793" y="6673"/>
                    </a:lnTo>
                    <a:lnTo>
                      <a:pt x="588" y="6826"/>
                    </a:lnTo>
                    <a:lnTo>
                      <a:pt x="435" y="6980"/>
                    </a:lnTo>
                    <a:lnTo>
                      <a:pt x="281" y="7159"/>
                    </a:lnTo>
                    <a:lnTo>
                      <a:pt x="153" y="7363"/>
                    </a:lnTo>
                    <a:lnTo>
                      <a:pt x="77" y="7593"/>
                    </a:lnTo>
                    <a:lnTo>
                      <a:pt x="0" y="7849"/>
                    </a:lnTo>
                    <a:lnTo>
                      <a:pt x="0" y="8079"/>
                    </a:lnTo>
                    <a:lnTo>
                      <a:pt x="0" y="8079"/>
                    </a:lnTo>
                    <a:lnTo>
                      <a:pt x="26" y="8386"/>
                    </a:lnTo>
                    <a:lnTo>
                      <a:pt x="77" y="8641"/>
                    </a:lnTo>
                    <a:lnTo>
                      <a:pt x="205" y="8897"/>
                    </a:lnTo>
                    <a:lnTo>
                      <a:pt x="358" y="9127"/>
                    </a:lnTo>
                    <a:lnTo>
                      <a:pt x="537" y="9306"/>
                    </a:lnTo>
                    <a:lnTo>
                      <a:pt x="767" y="9485"/>
                    </a:lnTo>
                    <a:lnTo>
                      <a:pt x="997" y="9613"/>
                    </a:lnTo>
                    <a:lnTo>
                      <a:pt x="1253" y="968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905;p48">
                <a:extLst>
                  <a:ext uri="{FF2B5EF4-FFF2-40B4-BE49-F238E27FC236}">
                    <a16:creationId xmlns:a16="http://schemas.microsoft.com/office/drawing/2014/main" xmlns="" id="{A30FA56D-9DBE-40CA-9147-0719010AC329}"/>
                  </a:ext>
                </a:extLst>
              </p:cNvPr>
              <p:cNvSpPr/>
              <p:nvPr/>
            </p:nvSpPr>
            <p:spPr>
              <a:xfrm>
                <a:off x="1738900" y="2645650"/>
                <a:ext cx="217325" cy="267150"/>
              </a:xfrm>
              <a:custGeom>
                <a:avLst/>
                <a:gdLst/>
                <a:ahLst/>
                <a:cxnLst/>
                <a:rect l="l" t="t" r="r" b="b"/>
                <a:pathLst>
                  <a:path w="8693" h="10686" extrusionOk="0">
                    <a:moveTo>
                      <a:pt x="1483" y="0"/>
                    </a:moveTo>
                    <a:lnTo>
                      <a:pt x="1483" y="1381"/>
                    </a:lnTo>
                    <a:lnTo>
                      <a:pt x="1330" y="1483"/>
                    </a:lnTo>
                    <a:lnTo>
                      <a:pt x="1176" y="1611"/>
                    </a:lnTo>
                    <a:lnTo>
                      <a:pt x="1100" y="1790"/>
                    </a:lnTo>
                    <a:lnTo>
                      <a:pt x="1074" y="1892"/>
                    </a:lnTo>
                    <a:lnTo>
                      <a:pt x="1074" y="1968"/>
                    </a:lnTo>
                    <a:lnTo>
                      <a:pt x="1074" y="2096"/>
                    </a:lnTo>
                    <a:lnTo>
                      <a:pt x="1100" y="2199"/>
                    </a:lnTo>
                    <a:lnTo>
                      <a:pt x="1151" y="2301"/>
                    </a:lnTo>
                    <a:lnTo>
                      <a:pt x="1202" y="2378"/>
                    </a:lnTo>
                    <a:lnTo>
                      <a:pt x="1279" y="2454"/>
                    </a:lnTo>
                    <a:lnTo>
                      <a:pt x="1381" y="2531"/>
                    </a:lnTo>
                    <a:lnTo>
                      <a:pt x="1483" y="2556"/>
                    </a:lnTo>
                    <a:lnTo>
                      <a:pt x="1585" y="2582"/>
                    </a:lnTo>
                    <a:lnTo>
                      <a:pt x="1713" y="2940"/>
                    </a:lnTo>
                    <a:lnTo>
                      <a:pt x="1867" y="3272"/>
                    </a:lnTo>
                    <a:lnTo>
                      <a:pt x="2071" y="3579"/>
                    </a:lnTo>
                    <a:lnTo>
                      <a:pt x="2301" y="3860"/>
                    </a:lnTo>
                    <a:lnTo>
                      <a:pt x="2582" y="4116"/>
                    </a:lnTo>
                    <a:lnTo>
                      <a:pt x="2864" y="4320"/>
                    </a:lnTo>
                    <a:lnTo>
                      <a:pt x="3196" y="4474"/>
                    </a:lnTo>
                    <a:lnTo>
                      <a:pt x="3554" y="4627"/>
                    </a:lnTo>
                    <a:lnTo>
                      <a:pt x="3400" y="5931"/>
                    </a:lnTo>
                    <a:lnTo>
                      <a:pt x="1355" y="5931"/>
                    </a:lnTo>
                    <a:lnTo>
                      <a:pt x="1100" y="5956"/>
                    </a:lnTo>
                    <a:lnTo>
                      <a:pt x="844" y="6033"/>
                    </a:lnTo>
                    <a:lnTo>
                      <a:pt x="614" y="6161"/>
                    </a:lnTo>
                    <a:lnTo>
                      <a:pt x="410" y="6314"/>
                    </a:lnTo>
                    <a:lnTo>
                      <a:pt x="231" y="6519"/>
                    </a:lnTo>
                    <a:lnTo>
                      <a:pt x="103" y="6749"/>
                    </a:lnTo>
                    <a:lnTo>
                      <a:pt x="26" y="7005"/>
                    </a:lnTo>
                    <a:lnTo>
                      <a:pt x="1" y="7286"/>
                    </a:lnTo>
                    <a:lnTo>
                      <a:pt x="1" y="10686"/>
                    </a:lnTo>
                    <a:lnTo>
                      <a:pt x="8692" y="10686"/>
                    </a:lnTo>
                    <a:lnTo>
                      <a:pt x="8692" y="7286"/>
                    </a:lnTo>
                    <a:lnTo>
                      <a:pt x="8667" y="7005"/>
                    </a:lnTo>
                    <a:lnTo>
                      <a:pt x="8590" y="6749"/>
                    </a:lnTo>
                    <a:lnTo>
                      <a:pt x="8462" y="6519"/>
                    </a:lnTo>
                    <a:lnTo>
                      <a:pt x="8309" y="6314"/>
                    </a:lnTo>
                    <a:lnTo>
                      <a:pt x="8104" y="6161"/>
                    </a:lnTo>
                    <a:lnTo>
                      <a:pt x="7874" y="6033"/>
                    </a:lnTo>
                    <a:lnTo>
                      <a:pt x="7618" y="5956"/>
                    </a:lnTo>
                    <a:lnTo>
                      <a:pt x="7337" y="5931"/>
                    </a:lnTo>
                    <a:lnTo>
                      <a:pt x="5318" y="5931"/>
                    </a:lnTo>
                    <a:lnTo>
                      <a:pt x="5164" y="4627"/>
                    </a:lnTo>
                    <a:lnTo>
                      <a:pt x="5497" y="4474"/>
                    </a:lnTo>
                    <a:lnTo>
                      <a:pt x="5829" y="4320"/>
                    </a:lnTo>
                    <a:lnTo>
                      <a:pt x="6136" y="4116"/>
                    </a:lnTo>
                    <a:lnTo>
                      <a:pt x="6391" y="3860"/>
                    </a:lnTo>
                    <a:lnTo>
                      <a:pt x="6647" y="3579"/>
                    </a:lnTo>
                    <a:lnTo>
                      <a:pt x="6852" y="3272"/>
                    </a:lnTo>
                    <a:lnTo>
                      <a:pt x="7005" y="2940"/>
                    </a:lnTo>
                    <a:lnTo>
                      <a:pt x="7133" y="2582"/>
                    </a:lnTo>
                    <a:lnTo>
                      <a:pt x="7235" y="2556"/>
                    </a:lnTo>
                    <a:lnTo>
                      <a:pt x="7337" y="2531"/>
                    </a:lnTo>
                    <a:lnTo>
                      <a:pt x="7414" y="2454"/>
                    </a:lnTo>
                    <a:lnTo>
                      <a:pt x="7491" y="2378"/>
                    </a:lnTo>
                    <a:lnTo>
                      <a:pt x="7567" y="2301"/>
                    </a:lnTo>
                    <a:lnTo>
                      <a:pt x="7593" y="2199"/>
                    </a:lnTo>
                    <a:lnTo>
                      <a:pt x="7644" y="2096"/>
                    </a:lnTo>
                    <a:lnTo>
                      <a:pt x="7644" y="1968"/>
                    </a:lnTo>
                    <a:lnTo>
                      <a:pt x="7644" y="1892"/>
                    </a:lnTo>
                    <a:lnTo>
                      <a:pt x="7618" y="1790"/>
                    </a:lnTo>
                    <a:lnTo>
                      <a:pt x="7516" y="1611"/>
                    </a:lnTo>
                    <a:lnTo>
                      <a:pt x="7388" y="1483"/>
                    </a:lnTo>
                    <a:lnTo>
                      <a:pt x="7209" y="1381"/>
                    </a:lnTo>
                    <a:lnTo>
                      <a:pt x="7209" y="26"/>
                    </a:lnTo>
                    <a:lnTo>
                      <a:pt x="1483" y="0"/>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906;p48">
                <a:extLst>
                  <a:ext uri="{FF2B5EF4-FFF2-40B4-BE49-F238E27FC236}">
                    <a16:creationId xmlns:a16="http://schemas.microsoft.com/office/drawing/2014/main" xmlns="" id="{F56C7D9B-C2AE-41A9-8C25-99DA7FDC192C}"/>
                  </a:ext>
                </a:extLst>
              </p:cNvPr>
              <p:cNvSpPr/>
              <p:nvPr/>
            </p:nvSpPr>
            <p:spPr>
              <a:xfrm>
                <a:off x="1738900" y="2645650"/>
                <a:ext cx="217325" cy="267150"/>
              </a:xfrm>
              <a:custGeom>
                <a:avLst/>
                <a:gdLst/>
                <a:ahLst/>
                <a:cxnLst/>
                <a:rect l="l" t="t" r="r" b="b"/>
                <a:pathLst>
                  <a:path w="8693" h="10686" fill="none" extrusionOk="0">
                    <a:moveTo>
                      <a:pt x="1483" y="0"/>
                    </a:moveTo>
                    <a:lnTo>
                      <a:pt x="1483" y="1381"/>
                    </a:lnTo>
                    <a:lnTo>
                      <a:pt x="1483" y="1381"/>
                    </a:lnTo>
                    <a:lnTo>
                      <a:pt x="1330" y="1483"/>
                    </a:lnTo>
                    <a:lnTo>
                      <a:pt x="1176" y="1611"/>
                    </a:lnTo>
                    <a:lnTo>
                      <a:pt x="1100" y="1790"/>
                    </a:lnTo>
                    <a:lnTo>
                      <a:pt x="1074" y="1892"/>
                    </a:lnTo>
                    <a:lnTo>
                      <a:pt x="1074" y="1968"/>
                    </a:lnTo>
                    <a:lnTo>
                      <a:pt x="1074" y="1968"/>
                    </a:lnTo>
                    <a:lnTo>
                      <a:pt x="1074" y="2096"/>
                    </a:lnTo>
                    <a:lnTo>
                      <a:pt x="1100" y="2199"/>
                    </a:lnTo>
                    <a:lnTo>
                      <a:pt x="1151" y="2301"/>
                    </a:lnTo>
                    <a:lnTo>
                      <a:pt x="1202" y="2378"/>
                    </a:lnTo>
                    <a:lnTo>
                      <a:pt x="1279" y="2454"/>
                    </a:lnTo>
                    <a:lnTo>
                      <a:pt x="1381" y="2531"/>
                    </a:lnTo>
                    <a:lnTo>
                      <a:pt x="1483" y="2556"/>
                    </a:lnTo>
                    <a:lnTo>
                      <a:pt x="1585" y="2582"/>
                    </a:lnTo>
                    <a:lnTo>
                      <a:pt x="1585" y="2582"/>
                    </a:lnTo>
                    <a:lnTo>
                      <a:pt x="1713" y="2940"/>
                    </a:lnTo>
                    <a:lnTo>
                      <a:pt x="1867" y="3272"/>
                    </a:lnTo>
                    <a:lnTo>
                      <a:pt x="2071" y="3579"/>
                    </a:lnTo>
                    <a:lnTo>
                      <a:pt x="2301" y="3860"/>
                    </a:lnTo>
                    <a:lnTo>
                      <a:pt x="2582" y="4116"/>
                    </a:lnTo>
                    <a:lnTo>
                      <a:pt x="2864" y="4320"/>
                    </a:lnTo>
                    <a:lnTo>
                      <a:pt x="3196" y="4474"/>
                    </a:lnTo>
                    <a:lnTo>
                      <a:pt x="3554" y="4627"/>
                    </a:lnTo>
                    <a:lnTo>
                      <a:pt x="3400" y="5931"/>
                    </a:lnTo>
                    <a:lnTo>
                      <a:pt x="1355" y="5931"/>
                    </a:lnTo>
                    <a:lnTo>
                      <a:pt x="1355" y="5931"/>
                    </a:lnTo>
                    <a:lnTo>
                      <a:pt x="1100" y="5956"/>
                    </a:lnTo>
                    <a:lnTo>
                      <a:pt x="844" y="6033"/>
                    </a:lnTo>
                    <a:lnTo>
                      <a:pt x="614" y="6161"/>
                    </a:lnTo>
                    <a:lnTo>
                      <a:pt x="410" y="6314"/>
                    </a:lnTo>
                    <a:lnTo>
                      <a:pt x="231" y="6519"/>
                    </a:lnTo>
                    <a:lnTo>
                      <a:pt x="103" y="6749"/>
                    </a:lnTo>
                    <a:lnTo>
                      <a:pt x="26" y="7005"/>
                    </a:lnTo>
                    <a:lnTo>
                      <a:pt x="1" y="7286"/>
                    </a:lnTo>
                    <a:lnTo>
                      <a:pt x="1" y="10686"/>
                    </a:lnTo>
                    <a:lnTo>
                      <a:pt x="8692" y="10686"/>
                    </a:lnTo>
                    <a:lnTo>
                      <a:pt x="8692" y="7286"/>
                    </a:lnTo>
                    <a:lnTo>
                      <a:pt x="8692" y="7286"/>
                    </a:lnTo>
                    <a:lnTo>
                      <a:pt x="8667" y="7005"/>
                    </a:lnTo>
                    <a:lnTo>
                      <a:pt x="8590" y="6749"/>
                    </a:lnTo>
                    <a:lnTo>
                      <a:pt x="8462" y="6519"/>
                    </a:lnTo>
                    <a:lnTo>
                      <a:pt x="8309" y="6314"/>
                    </a:lnTo>
                    <a:lnTo>
                      <a:pt x="8104" y="6161"/>
                    </a:lnTo>
                    <a:lnTo>
                      <a:pt x="7874" y="6033"/>
                    </a:lnTo>
                    <a:lnTo>
                      <a:pt x="7618" y="5956"/>
                    </a:lnTo>
                    <a:lnTo>
                      <a:pt x="7337" y="5931"/>
                    </a:lnTo>
                    <a:lnTo>
                      <a:pt x="5318" y="5931"/>
                    </a:lnTo>
                    <a:lnTo>
                      <a:pt x="5164" y="4627"/>
                    </a:lnTo>
                    <a:lnTo>
                      <a:pt x="5164" y="4627"/>
                    </a:lnTo>
                    <a:lnTo>
                      <a:pt x="5497" y="4474"/>
                    </a:lnTo>
                    <a:lnTo>
                      <a:pt x="5829" y="4320"/>
                    </a:lnTo>
                    <a:lnTo>
                      <a:pt x="6136" y="4116"/>
                    </a:lnTo>
                    <a:lnTo>
                      <a:pt x="6391" y="3860"/>
                    </a:lnTo>
                    <a:lnTo>
                      <a:pt x="6647" y="3579"/>
                    </a:lnTo>
                    <a:lnTo>
                      <a:pt x="6852" y="3272"/>
                    </a:lnTo>
                    <a:lnTo>
                      <a:pt x="7005" y="2940"/>
                    </a:lnTo>
                    <a:lnTo>
                      <a:pt x="7133" y="2582"/>
                    </a:lnTo>
                    <a:lnTo>
                      <a:pt x="7133" y="2582"/>
                    </a:lnTo>
                    <a:lnTo>
                      <a:pt x="7235" y="2556"/>
                    </a:lnTo>
                    <a:lnTo>
                      <a:pt x="7337" y="2531"/>
                    </a:lnTo>
                    <a:lnTo>
                      <a:pt x="7414" y="2454"/>
                    </a:lnTo>
                    <a:lnTo>
                      <a:pt x="7491" y="2378"/>
                    </a:lnTo>
                    <a:lnTo>
                      <a:pt x="7567" y="2301"/>
                    </a:lnTo>
                    <a:lnTo>
                      <a:pt x="7593" y="2199"/>
                    </a:lnTo>
                    <a:lnTo>
                      <a:pt x="7644" y="2096"/>
                    </a:lnTo>
                    <a:lnTo>
                      <a:pt x="7644" y="1968"/>
                    </a:lnTo>
                    <a:lnTo>
                      <a:pt x="7644" y="1968"/>
                    </a:lnTo>
                    <a:lnTo>
                      <a:pt x="7644" y="1892"/>
                    </a:lnTo>
                    <a:lnTo>
                      <a:pt x="7618" y="1790"/>
                    </a:lnTo>
                    <a:lnTo>
                      <a:pt x="7516" y="1611"/>
                    </a:lnTo>
                    <a:lnTo>
                      <a:pt x="7388" y="1483"/>
                    </a:lnTo>
                    <a:lnTo>
                      <a:pt x="7209" y="1381"/>
                    </a:lnTo>
                    <a:lnTo>
                      <a:pt x="7209" y="2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907;p48">
                <a:extLst>
                  <a:ext uri="{FF2B5EF4-FFF2-40B4-BE49-F238E27FC236}">
                    <a16:creationId xmlns:a16="http://schemas.microsoft.com/office/drawing/2014/main" xmlns="" id="{37E589F4-8E69-4B5D-8E4B-D0BFF91BE901}"/>
                  </a:ext>
                </a:extLst>
              </p:cNvPr>
              <p:cNvSpPr/>
              <p:nvPr/>
            </p:nvSpPr>
            <p:spPr>
              <a:xfrm>
                <a:off x="1775975" y="2584925"/>
                <a:ext cx="143175" cy="87575"/>
              </a:xfrm>
              <a:custGeom>
                <a:avLst/>
                <a:gdLst/>
                <a:ahLst/>
                <a:cxnLst/>
                <a:rect l="l" t="t" r="r" b="b"/>
                <a:pathLst>
                  <a:path w="5727" h="3503" extrusionOk="0">
                    <a:moveTo>
                      <a:pt x="2863" y="1"/>
                    </a:moveTo>
                    <a:lnTo>
                      <a:pt x="2582" y="26"/>
                    </a:lnTo>
                    <a:lnTo>
                      <a:pt x="2301" y="77"/>
                    </a:lnTo>
                    <a:lnTo>
                      <a:pt x="2020" y="154"/>
                    </a:lnTo>
                    <a:lnTo>
                      <a:pt x="1764" y="231"/>
                    </a:lnTo>
                    <a:lnTo>
                      <a:pt x="1508" y="358"/>
                    </a:lnTo>
                    <a:lnTo>
                      <a:pt x="1278" y="512"/>
                    </a:lnTo>
                    <a:lnTo>
                      <a:pt x="1048" y="665"/>
                    </a:lnTo>
                    <a:lnTo>
                      <a:pt x="844" y="844"/>
                    </a:lnTo>
                    <a:lnTo>
                      <a:pt x="665" y="1049"/>
                    </a:lnTo>
                    <a:lnTo>
                      <a:pt x="486" y="1279"/>
                    </a:lnTo>
                    <a:lnTo>
                      <a:pt x="358" y="1509"/>
                    </a:lnTo>
                    <a:lnTo>
                      <a:pt x="230" y="1764"/>
                    </a:lnTo>
                    <a:lnTo>
                      <a:pt x="128" y="2020"/>
                    </a:lnTo>
                    <a:lnTo>
                      <a:pt x="77" y="2301"/>
                    </a:lnTo>
                    <a:lnTo>
                      <a:pt x="26" y="2582"/>
                    </a:lnTo>
                    <a:lnTo>
                      <a:pt x="0" y="2864"/>
                    </a:lnTo>
                    <a:lnTo>
                      <a:pt x="0" y="3503"/>
                    </a:lnTo>
                    <a:lnTo>
                      <a:pt x="102" y="3503"/>
                    </a:lnTo>
                    <a:lnTo>
                      <a:pt x="307" y="3477"/>
                    </a:lnTo>
                    <a:lnTo>
                      <a:pt x="639" y="3401"/>
                    </a:lnTo>
                    <a:lnTo>
                      <a:pt x="818" y="3324"/>
                    </a:lnTo>
                    <a:lnTo>
                      <a:pt x="997" y="3247"/>
                    </a:lnTo>
                    <a:lnTo>
                      <a:pt x="1176" y="3119"/>
                    </a:lnTo>
                    <a:lnTo>
                      <a:pt x="1355" y="2991"/>
                    </a:lnTo>
                    <a:lnTo>
                      <a:pt x="1534" y="2813"/>
                    </a:lnTo>
                    <a:lnTo>
                      <a:pt x="1687" y="2634"/>
                    </a:lnTo>
                    <a:lnTo>
                      <a:pt x="1790" y="2378"/>
                    </a:lnTo>
                    <a:lnTo>
                      <a:pt x="1892" y="2097"/>
                    </a:lnTo>
                    <a:lnTo>
                      <a:pt x="1943" y="1790"/>
                    </a:lnTo>
                    <a:lnTo>
                      <a:pt x="1969" y="1432"/>
                    </a:lnTo>
                    <a:lnTo>
                      <a:pt x="1994" y="1662"/>
                    </a:lnTo>
                    <a:lnTo>
                      <a:pt x="2071" y="1892"/>
                    </a:lnTo>
                    <a:lnTo>
                      <a:pt x="2173" y="2097"/>
                    </a:lnTo>
                    <a:lnTo>
                      <a:pt x="2301" y="2301"/>
                    </a:lnTo>
                    <a:lnTo>
                      <a:pt x="2480" y="2480"/>
                    </a:lnTo>
                    <a:lnTo>
                      <a:pt x="2659" y="2659"/>
                    </a:lnTo>
                    <a:lnTo>
                      <a:pt x="2889" y="2813"/>
                    </a:lnTo>
                    <a:lnTo>
                      <a:pt x="3119" y="2940"/>
                    </a:lnTo>
                    <a:lnTo>
                      <a:pt x="3375" y="3068"/>
                    </a:lnTo>
                    <a:lnTo>
                      <a:pt x="3630" y="3196"/>
                    </a:lnTo>
                    <a:lnTo>
                      <a:pt x="3911" y="3273"/>
                    </a:lnTo>
                    <a:lnTo>
                      <a:pt x="4193" y="3349"/>
                    </a:lnTo>
                    <a:lnTo>
                      <a:pt x="4448" y="3426"/>
                    </a:lnTo>
                    <a:lnTo>
                      <a:pt x="4729" y="3452"/>
                    </a:lnTo>
                    <a:lnTo>
                      <a:pt x="4985" y="3477"/>
                    </a:lnTo>
                    <a:lnTo>
                      <a:pt x="5241" y="3503"/>
                    </a:lnTo>
                    <a:lnTo>
                      <a:pt x="5726" y="3503"/>
                    </a:lnTo>
                    <a:lnTo>
                      <a:pt x="5726" y="2864"/>
                    </a:lnTo>
                    <a:lnTo>
                      <a:pt x="5726" y="2582"/>
                    </a:lnTo>
                    <a:lnTo>
                      <a:pt x="5675" y="2301"/>
                    </a:lnTo>
                    <a:lnTo>
                      <a:pt x="5599" y="2020"/>
                    </a:lnTo>
                    <a:lnTo>
                      <a:pt x="5496" y="1764"/>
                    </a:lnTo>
                    <a:lnTo>
                      <a:pt x="5394" y="1509"/>
                    </a:lnTo>
                    <a:lnTo>
                      <a:pt x="5241" y="1279"/>
                    </a:lnTo>
                    <a:lnTo>
                      <a:pt x="5087" y="1049"/>
                    </a:lnTo>
                    <a:lnTo>
                      <a:pt x="4883" y="844"/>
                    </a:lnTo>
                    <a:lnTo>
                      <a:pt x="4704" y="665"/>
                    </a:lnTo>
                    <a:lnTo>
                      <a:pt x="4474" y="512"/>
                    </a:lnTo>
                    <a:lnTo>
                      <a:pt x="4244" y="358"/>
                    </a:lnTo>
                    <a:lnTo>
                      <a:pt x="3988" y="231"/>
                    </a:lnTo>
                    <a:lnTo>
                      <a:pt x="3733" y="154"/>
                    </a:lnTo>
                    <a:lnTo>
                      <a:pt x="3451" y="77"/>
                    </a:lnTo>
                    <a:lnTo>
                      <a:pt x="3170" y="26"/>
                    </a:lnTo>
                    <a:lnTo>
                      <a:pt x="28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908;p48">
                <a:extLst>
                  <a:ext uri="{FF2B5EF4-FFF2-40B4-BE49-F238E27FC236}">
                    <a16:creationId xmlns:a16="http://schemas.microsoft.com/office/drawing/2014/main" xmlns="" id="{D5D7489B-6BF9-4617-8B3A-FA1414959B17}"/>
                  </a:ext>
                </a:extLst>
              </p:cNvPr>
              <p:cNvSpPr/>
              <p:nvPr/>
            </p:nvSpPr>
            <p:spPr>
              <a:xfrm>
                <a:off x="1833475" y="2723600"/>
                <a:ext cx="28150" cy="17925"/>
              </a:xfrm>
              <a:custGeom>
                <a:avLst/>
                <a:gdLst/>
                <a:ahLst/>
                <a:cxnLst/>
                <a:rect l="l" t="t" r="r" b="b"/>
                <a:pathLst>
                  <a:path w="1126" h="717" extrusionOk="0">
                    <a:moveTo>
                      <a:pt x="308" y="1"/>
                    </a:moveTo>
                    <a:lnTo>
                      <a:pt x="180" y="26"/>
                    </a:lnTo>
                    <a:lnTo>
                      <a:pt x="103" y="103"/>
                    </a:lnTo>
                    <a:lnTo>
                      <a:pt x="27" y="205"/>
                    </a:lnTo>
                    <a:lnTo>
                      <a:pt x="1" y="308"/>
                    </a:lnTo>
                    <a:lnTo>
                      <a:pt x="27" y="435"/>
                    </a:lnTo>
                    <a:lnTo>
                      <a:pt x="103" y="538"/>
                    </a:lnTo>
                    <a:lnTo>
                      <a:pt x="205" y="614"/>
                    </a:lnTo>
                    <a:lnTo>
                      <a:pt x="308" y="665"/>
                    </a:lnTo>
                    <a:lnTo>
                      <a:pt x="436" y="717"/>
                    </a:lnTo>
                    <a:lnTo>
                      <a:pt x="691" y="717"/>
                    </a:lnTo>
                    <a:lnTo>
                      <a:pt x="819" y="665"/>
                    </a:lnTo>
                    <a:lnTo>
                      <a:pt x="947" y="614"/>
                    </a:lnTo>
                    <a:lnTo>
                      <a:pt x="1049" y="538"/>
                    </a:lnTo>
                    <a:lnTo>
                      <a:pt x="1126" y="435"/>
                    </a:lnTo>
                    <a:lnTo>
                      <a:pt x="1126" y="308"/>
                    </a:lnTo>
                    <a:lnTo>
                      <a:pt x="1126" y="205"/>
                    </a:lnTo>
                    <a:lnTo>
                      <a:pt x="1049" y="103"/>
                    </a:lnTo>
                    <a:lnTo>
                      <a:pt x="947" y="26"/>
                    </a:lnTo>
                    <a:lnTo>
                      <a:pt x="845" y="1"/>
                    </a:lnTo>
                    <a:lnTo>
                      <a:pt x="717" y="26"/>
                    </a:lnTo>
                    <a:lnTo>
                      <a:pt x="614" y="103"/>
                    </a:lnTo>
                    <a:lnTo>
                      <a:pt x="563" y="129"/>
                    </a:lnTo>
                    <a:lnTo>
                      <a:pt x="512" y="103"/>
                    </a:lnTo>
                    <a:lnTo>
                      <a:pt x="410" y="26"/>
                    </a:lnTo>
                    <a:lnTo>
                      <a:pt x="3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909;p48">
                <a:extLst>
                  <a:ext uri="{FF2B5EF4-FFF2-40B4-BE49-F238E27FC236}">
                    <a16:creationId xmlns:a16="http://schemas.microsoft.com/office/drawing/2014/main" xmlns="" id="{BD37F301-B27B-4837-A2ED-0BE1644BE7FC}"/>
                  </a:ext>
                </a:extLst>
              </p:cNvPr>
              <p:cNvSpPr/>
              <p:nvPr/>
            </p:nvSpPr>
            <p:spPr>
              <a:xfrm>
                <a:off x="1864150" y="2685900"/>
                <a:ext cx="28800" cy="17925"/>
              </a:xfrm>
              <a:custGeom>
                <a:avLst/>
                <a:gdLst/>
                <a:ahLst/>
                <a:cxnLst/>
                <a:rect l="l" t="t" r="r" b="b"/>
                <a:pathLst>
                  <a:path w="1152" h="717" extrusionOk="0">
                    <a:moveTo>
                      <a:pt x="308" y="1"/>
                    </a:moveTo>
                    <a:lnTo>
                      <a:pt x="206" y="26"/>
                    </a:lnTo>
                    <a:lnTo>
                      <a:pt x="103" y="103"/>
                    </a:lnTo>
                    <a:lnTo>
                      <a:pt x="27" y="205"/>
                    </a:lnTo>
                    <a:lnTo>
                      <a:pt x="1" y="307"/>
                    </a:lnTo>
                    <a:lnTo>
                      <a:pt x="27" y="435"/>
                    </a:lnTo>
                    <a:lnTo>
                      <a:pt x="103" y="537"/>
                    </a:lnTo>
                    <a:lnTo>
                      <a:pt x="206" y="614"/>
                    </a:lnTo>
                    <a:lnTo>
                      <a:pt x="308" y="665"/>
                    </a:lnTo>
                    <a:lnTo>
                      <a:pt x="436" y="716"/>
                    </a:lnTo>
                    <a:lnTo>
                      <a:pt x="691" y="716"/>
                    </a:lnTo>
                    <a:lnTo>
                      <a:pt x="819" y="665"/>
                    </a:lnTo>
                    <a:lnTo>
                      <a:pt x="947" y="614"/>
                    </a:lnTo>
                    <a:lnTo>
                      <a:pt x="1049" y="537"/>
                    </a:lnTo>
                    <a:lnTo>
                      <a:pt x="1126" y="435"/>
                    </a:lnTo>
                    <a:lnTo>
                      <a:pt x="1151" y="307"/>
                    </a:lnTo>
                    <a:lnTo>
                      <a:pt x="1126" y="205"/>
                    </a:lnTo>
                    <a:lnTo>
                      <a:pt x="1049" y="103"/>
                    </a:lnTo>
                    <a:lnTo>
                      <a:pt x="947" y="26"/>
                    </a:lnTo>
                    <a:lnTo>
                      <a:pt x="845" y="1"/>
                    </a:lnTo>
                    <a:lnTo>
                      <a:pt x="717" y="26"/>
                    </a:lnTo>
                    <a:lnTo>
                      <a:pt x="615" y="103"/>
                    </a:lnTo>
                    <a:lnTo>
                      <a:pt x="563" y="128"/>
                    </a:lnTo>
                    <a:lnTo>
                      <a:pt x="512" y="103"/>
                    </a:lnTo>
                    <a:lnTo>
                      <a:pt x="410" y="26"/>
                    </a:lnTo>
                    <a:lnTo>
                      <a:pt x="3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910;p48">
                <a:extLst>
                  <a:ext uri="{FF2B5EF4-FFF2-40B4-BE49-F238E27FC236}">
                    <a16:creationId xmlns:a16="http://schemas.microsoft.com/office/drawing/2014/main" xmlns="" id="{95C01CAC-94E9-431D-B06B-0320B934ADDA}"/>
                  </a:ext>
                </a:extLst>
              </p:cNvPr>
              <p:cNvSpPr/>
              <p:nvPr/>
            </p:nvSpPr>
            <p:spPr>
              <a:xfrm>
                <a:off x="1802800" y="2685900"/>
                <a:ext cx="28150" cy="17925"/>
              </a:xfrm>
              <a:custGeom>
                <a:avLst/>
                <a:gdLst/>
                <a:ahLst/>
                <a:cxnLst/>
                <a:rect l="l" t="t" r="r" b="b"/>
                <a:pathLst>
                  <a:path w="1126" h="717" extrusionOk="0">
                    <a:moveTo>
                      <a:pt x="308" y="1"/>
                    </a:moveTo>
                    <a:lnTo>
                      <a:pt x="180" y="26"/>
                    </a:lnTo>
                    <a:lnTo>
                      <a:pt x="78" y="103"/>
                    </a:lnTo>
                    <a:lnTo>
                      <a:pt x="26" y="205"/>
                    </a:lnTo>
                    <a:lnTo>
                      <a:pt x="1" y="307"/>
                    </a:lnTo>
                    <a:lnTo>
                      <a:pt x="26" y="435"/>
                    </a:lnTo>
                    <a:lnTo>
                      <a:pt x="78" y="537"/>
                    </a:lnTo>
                    <a:lnTo>
                      <a:pt x="205" y="614"/>
                    </a:lnTo>
                    <a:lnTo>
                      <a:pt x="308" y="665"/>
                    </a:lnTo>
                    <a:lnTo>
                      <a:pt x="435" y="716"/>
                    </a:lnTo>
                    <a:lnTo>
                      <a:pt x="691" y="716"/>
                    </a:lnTo>
                    <a:lnTo>
                      <a:pt x="819" y="665"/>
                    </a:lnTo>
                    <a:lnTo>
                      <a:pt x="947" y="614"/>
                    </a:lnTo>
                    <a:lnTo>
                      <a:pt x="1049" y="537"/>
                    </a:lnTo>
                    <a:lnTo>
                      <a:pt x="1100" y="435"/>
                    </a:lnTo>
                    <a:lnTo>
                      <a:pt x="1126" y="307"/>
                    </a:lnTo>
                    <a:lnTo>
                      <a:pt x="1100" y="205"/>
                    </a:lnTo>
                    <a:lnTo>
                      <a:pt x="1049" y="103"/>
                    </a:lnTo>
                    <a:lnTo>
                      <a:pt x="947" y="26"/>
                    </a:lnTo>
                    <a:lnTo>
                      <a:pt x="819" y="1"/>
                    </a:lnTo>
                    <a:lnTo>
                      <a:pt x="717" y="26"/>
                    </a:lnTo>
                    <a:lnTo>
                      <a:pt x="614" y="103"/>
                    </a:lnTo>
                    <a:lnTo>
                      <a:pt x="563" y="128"/>
                    </a:lnTo>
                    <a:lnTo>
                      <a:pt x="512" y="103"/>
                    </a:lnTo>
                    <a:lnTo>
                      <a:pt x="410" y="26"/>
                    </a:lnTo>
                    <a:lnTo>
                      <a:pt x="3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911;p48">
                <a:extLst>
                  <a:ext uri="{FF2B5EF4-FFF2-40B4-BE49-F238E27FC236}">
                    <a16:creationId xmlns:a16="http://schemas.microsoft.com/office/drawing/2014/main" xmlns="" id="{607B51E1-338E-4429-8FB2-B342A61595D4}"/>
                  </a:ext>
                </a:extLst>
              </p:cNvPr>
              <p:cNvSpPr/>
              <p:nvPr/>
            </p:nvSpPr>
            <p:spPr>
              <a:xfrm>
                <a:off x="1738900" y="2833525"/>
                <a:ext cx="217325" cy="79275"/>
              </a:xfrm>
              <a:custGeom>
                <a:avLst/>
                <a:gdLst/>
                <a:ahLst/>
                <a:cxnLst/>
                <a:rect l="l" t="t" r="r" b="b"/>
                <a:pathLst>
                  <a:path w="8693" h="3171" extrusionOk="0">
                    <a:moveTo>
                      <a:pt x="1" y="1"/>
                    </a:moveTo>
                    <a:lnTo>
                      <a:pt x="1" y="1458"/>
                    </a:lnTo>
                    <a:lnTo>
                      <a:pt x="1585" y="1458"/>
                    </a:lnTo>
                    <a:lnTo>
                      <a:pt x="1585" y="3171"/>
                    </a:lnTo>
                    <a:lnTo>
                      <a:pt x="7133" y="3171"/>
                    </a:lnTo>
                    <a:lnTo>
                      <a:pt x="7133" y="1458"/>
                    </a:lnTo>
                    <a:lnTo>
                      <a:pt x="8692" y="1458"/>
                    </a:lnTo>
                    <a:lnTo>
                      <a:pt x="86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912;p48">
                <a:extLst>
                  <a:ext uri="{FF2B5EF4-FFF2-40B4-BE49-F238E27FC236}">
                    <a16:creationId xmlns:a16="http://schemas.microsoft.com/office/drawing/2014/main" xmlns="" id="{4E9B2AA6-022E-468E-9B05-4C720F4D04D3}"/>
                  </a:ext>
                </a:extLst>
              </p:cNvPr>
              <p:cNvSpPr/>
              <p:nvPr/>
            </p:nvSpPr>
            <p:spPr>
              <a:xfrm>
                <a:off x="1963225" y="2540825"/>
                <a:ext cx="127850" cy="127200"/>
              </a:xfrm>
              <a:custGeom>
                <a:avLst/>
                <a:gdLst/>
                <a:ahLst/>
                <a:cxnLst/>
                <a:rect l="l" t="t" r="r" b="b"/>
                <a:pathLst>
                  <a:path w="5114" h="5088" extrusionOk="0">
                    <a:moveTo>
                      <a:pt x="2148" y="1"/>
                    </a:moveTo>
                    <a:lnTo>
                      <a:pt x="2045" y="26"/>
                    </a:lnTo>
                    <a:lnTo>
                      <a:pt x="1943" y="103"/>
                    </a:lnTo>
                    <a:lnTo>
                      <a:pt x="1560" y="563"/>
                    </a:lnTo>
                    <a:lnTo>
                      <a:pt x="946" y="614"/>
                    </a:lnTo>
                    <a:lnTo>
                      <a:pt x="844" y="640"/>
                    </a:lnTo>
                    <a:lnTo>
                      <a:pt x="742" y="716"/>
                    </a:lnTo>
                    <a:lnTo>
                      <a:pt x="665" y="819"/>
                    </a:lnTo>
                    <a:lnTo>
                      <a:pt x="639" y="947"/>
                    </a:lnTo>
                    <a:lnTo>
                      <a:pt x="588" y="1534"/>
                    </a:lnTo>
                    <a:lnTo>
                      <a:pt x="128" y="1944"/>
                    </a:lnTo>
                    <a:lnTo>
                      <a:pt x="51" y="2020"/>
                    </a:lnTo>
                    <a:lnTo>
                      <a:pt x="0" y="2148"/>
                    </a:lnTo>
                    <a:lnTo>
                      <a:pt x="26" y="2250"/>
                    </a:lnTo>
                    <a:lnTo>
                      <a:pt x="51" y="2378"/>
                    </a:lnTo>
                    <a:lnTo>
                      <a:pt x="358" y="2889"/>
                    </a:lnTo>
                    <a:lnTo>
                      <a:pt x="230" y="3477"/>
                    </a:lnTo>
                    <a:lnTo>
                      <a:pt x="230" y="3605"/>
                    </a:lnTo>
                    <a:lnTo>
                      <a:pt x="256" y="3707"/>
                    </a:lnTo>
                    <a:lnTo>
                      <a:pt x="333" y="3810"/>
                    </a:lnTo>
                    <a:lnTo>
                      <a:pt x="435" y="3886"/>
                    </a:lnTo>
                    <a:lnTo>
                      <a:pt x="997" y="4116"/>
                    </a:lnTo>
                    <a:lnTo>
                      <a:pt x="1227" y="4679"/>
                    </a:lnTo>
                    <a:lnTo>
                      <a:pt x="1304" y="4781"/>
                    </a:lnTo>
                    <a:lnTo>
                      <a:pt x="1381" y="4832"/>
                    </a:lnTo>
                    <a:lnTo>
                      <a:pt x="1509" y="4883"/>
                    </a:lnTo>
                    <a:lnTo>
                      <a:pt x="1636" y="4883"/>
                    </a:lnTo>
                    <a:lnTo>
                      <a:pt x="2224" y="4730"/>
                    </a:lnTo>
                    <a:lnTo>
                      <a:pt x="2736" y="5037"/>
                    </a:lnTo>
                    <a:lnTo>
                      <a:pt x="2838" y="5088"/>
                    </a:lnTo>
                    <a:lnTo>
                      <a:pt x="2966" y="5088"/>
                    </a:lnTo>
                    <a:lnTo>
                      <a:pt x="3068" y="5062"/>
                    </a:lnTo>
                    <a:lnTo>
                      <a:pt x="3170" y="4986"/>
                    </a:lnTo>
                    <a:lnTo>
                      <a:pt x="3579" y="4525"/>
                    </a:lnTo>
                    <a:lnTo>
                      <a:pt x="4167" y="4474"/>
                    </a:lnTo>
                    <a:lnTo>
                      <a:pt x="4295" y="4449"/>
                    </a:lnTo>
                    <a:lnTo>
                      <a:pt x="4397" y="4372"/>
                    </a:lnTo>
                    <a:lnTo>
                      <a:pt x="4448" y="4270"/>
                    </a:lnTo>
                    <a:lnTo>
                      <a:pt x="4500" y="4142"/>
                    </a:lnTo>
                    <a:lnTo>
                      <a:pt x="4551" y="3554"/>
                    </a:lnTo>
                    <a:lnTo>
                      <a:pt x="4985" y="3145"/>
                    </a:lnTo>
                    <a:lnTo>
                      <a:pt x="5062" y="3068"/>
                    </a:lnTo>
                    <a:lnTo>
                      <a:pt x="5113" y="2940"/>
                    </a:lnTo>
                    <a:lnTo>
                      <a:pt x="5113" y="2838"/>
                    </a:lnTo>
                    <a:lnTo>
                      <a:pt x="5062" y="2710"/>
                    </a:lnTo>
                    <a:lnTo>
                      <a:pt x="4755" y="2199"/>
                    </a:lnTo>
                    <a:lnTo>
                      <a:pt x="4883" y="1611"/>
                    </a:lnTo>
                    <a:lnTo>
                      <a:pt x="4909" y="1483"/>
                    </a:lnTo>
                    <a:lnTo>
                      <a:pt x="4857" y="1381"/>
                    </a:lnTo>
                    <a:lnTo>
                      <a:pt x="4781" y="1279"/>
                    </a:lnTo>
                    <a:lnTo>
                      <a:pt x="4678" y="1202"/>
                    </a:lnTo>
                    <a:lnTo>
                      <a:pt x="4142" y="972"/>
                    </a:lnTo>
                    <a:lnTo>
                      <a:pt x="3886" y="410"/>
                    </a:lnTo>
                    <a:lnTo>
                      <a:pt x="3835" y="307"/>
                    </a:lnTo>
                    <a:lnTo>
                      <a:pt x="3733" y="256"/>
                    </a:lnTo>
                    <a:lnTo>
                      <a:pt x="3630" y="205"/>
                    </a:lnTo>
                    <a:lnTo>
                      <a:pt x="3503" y="205"/>
                    </a:lnTo>
                    <a:lnTo>
                      <a:pt x="2915" y="359"/>
                    </a:lnTo>
                    <a:lnTo>
                      <a:pt x="2403" y="52"/>
                    </a:lnTo>
                    <a:lnTo>
                      <a:pt x="2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 name="Group 6">
            <a:extLst>
              <a:ext uri="{FF2B5EF4-FFF2-40B4-BE49-F238E27FC236}">
                <a16:creationId xmlns:a16="http://schemas.microsoft.com/office/drawing/2014/main" xmlns="" id="{224A7493-639C-4CC3-8CD1-795688BA8DC6}"/>
              </a:ext>
            </a:extLst>
          </p:cNvPr>
          <p:cNvGrpSpPr/>
          <p:nvPr/>
        </p:nvGrpSpPr>
        <p:grpSpPr>
          <a:xfrm>
            <a:off x="6677568" y="746715"/>
            <a:ext cx="876160" cy="649978"/>
            <a:chOff x="6726536" y="1328102"/>
            <a:chExt cx="1086401" cy="1097274"/>
          </a:xfrm>
        </p:grpSpPr>
        <p:sp>
          <p:nvSpPr>
            <p:cNvPr id="1357" name="Google Shape;1357;p38"/>
            <p:cNvSpPr/>
            <p:nvPr/>
          </p:nvSpPr>
          <p:spPr>
            <a:xfrm>
              <a:off x="6726536" y="1328102"/>
              <a:ext cx="1086401" cy="1097274"/>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2516;p51">
              <a:extLst>
                <a:ext uri="{FF2B5EF4-FFF2-40B4-BE49-F238E27FC236}">
                  <a16:creationId xmlns:a16="http://schemas.microsoft.com/office/drawing/2014/main" xmlns="" id="{0D6DA778-B3C5-4278-B029-C0DE7DF4FD2F}"/>
                </a:ext>
              </a:extLst>
            </p:cNvPr>
            <p:cNvGrpSpPr/>
            <p:nvPr/>
          </p:nvGrpSpPr>
          <p:grpSpPr>
            <a:xfrm>
              <a:off x="6976971" y="1523339"/>
              <a:ext cx="588062" cy="547899"/>
              <a:chOff x="1000125" y="3270025"/>
              <a:chExt cx="371975" cy="318925"/>
            </a:xfrm>
          </p:grpSpPr>
          <p:sp>
            <p:nvSpPr>
              <p:cNvPr id="61" name="Google Shape;2517;p51">
                <a:extLst>
                  <a:ext uri="{FF2B5EF4-FFF2-40B4-BE49-F238E27FC236}">
                    <a16:creationId xmlns:a16="http://schemas.microsoft.com/office/drawing/2014/main" xmlns="" id="{F66378E5-72EE-4C7F-875A-D1A5098C8380}"/>
                  </a:ext>
                </a:extLst>
              </p:cNvPr>
              <p:cNvSpPr/>
              <p:nvPr/>
            </p:nvSpPr>
            <p:spPr>
              <a:xfrm>
                <a:off x="1062100" y="3470075"/>
                <a:ext cx="310000" cy="97800"/>
              </a:xfrm>
              <a:custGeom>
                <a:avLst/>
                <a:gdLst/>
                <a:ahLst/>
                <a:cxnLst/>
                <a:rect l="l" t="t" r="r" b="b"/>
                <a:pathLst>
                  <a:path w="12400" h="3912" extrusionOk="0">
                    <a:moveTo>
                      <a:pt x="11351" y="0"/>
                    </a:moveTo>
                    <a:lnTo>
                      <a:pt x="9561" y="486"/>
                    </a:lnTo>
                    <a:lnTo>
                      <a:pt x="8386" y="818"/>
                    </a:lnTo>
                    <a:lnTo>
                      <a:pt x="7567" y="997"/>
                    </a:lnTo>
                    <a:lnTo>
                      <a:pt x="1" y="1406"/>
                    </a:lnTo>
                    <a:lnTo>
                      <a:pt x="307" y="3732"/>
                    </a:lnTo>
                    <a:lnTo>
                      <a:pt x="1253" y="3144"/>
                    </a:lnTo>
                    <a:lnTo>
                      <a:pt x="1432" y="3093"/>
                    </a:lnTo>
                    <a:lnTo>
                      <a:pt x="1586" y="3042"/>
                    </a:lnTo>
                    <a:lnTo>
                      <a:pt x="1765" y="3042"/>
                    </a:lnTo>
                    <a:lnTo>
                      <a:pt x="1944" y="3068"/>
                    </a:lnTo>
                    <a:lnTo>
                      <a:pt x="5650" y="3835"/>
                    </a:lnTo>
                    <a:lnTo>
                      <a:pt x="5880" y="3886"/>
                    </a:lnTo>
                    <a:lnTo>
                      <a:pt x="6136" y="3911"/>
                    </a:lnTo>
                    <a:lnTo>
                      <a:pt x="6392" y="3886"/>
                    </a:lnTo>
                    <a:lnTo>
                      <a:pt x="6622" y="3809"/>
                    </a:lnTo>
                    <a:lnTo>
                      <a:pt x="11760" y="1917"/>
                    </a:lnTo>
                    <a:lnTo>
                      <a:pt x="11913" y="1841"/>
                    </a:lnTo>
                    <a:lnTo>
                      <a:pt x="12041" y="1764"/>
                    </a:lnTo>
                    <a:lnTo>
                      <a:pt x="12169" y="1636"/>
                    </a:lnTo>
                    <a:lnTo>
                      <a:pt x="12246" y="1508"/>
                    </a:lnTo>
                    <a:lnTo>
                      <a:pt x="12322" y="1355"/>
                    </a:lnTo>
                    <a:lnTo>
                      <a:pt x="12373" y="1202"/>
                    </a:lnTo>
                    <a:lnTo>
                      <a:pt x="12399" y="1023"/>
                    </a:lnTo>
                    <a:lnTo>
                      <a:pt x="12399" y="844"/>
                    </a:lnTo>
                    <a:lnTo>
                      <a:pt x="12373" y="639"/>
                    </a:lnTo>
                    <a:lnTo>
                      <a:pt x="12297" y="460"/>
                    </a:lnTo>
                    <a:lnTo>
                      <a:pt x="12195" y="307"/>
                    </a:lnTo>
                    <a:lnTo>
                      <a:pt x="12041" y="179"/>
                    </a:lnTo>
                    <a:lnTo>
                      <a:pt x="11888" y="77"/>
                    </a:lnTo>
                    <a:lnTo>
                      <a:pt x="11734" y="0"/>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518;p51">
                <a:extLst>
                  <a:ext uri="{FF2B5EF4-FFF2-40B4-BE49-F238E27FC236}">
                    <a16:creationId xmlns:a16="http://schemas.microsoft.com/office/drawing/2014/main" xmlns="" id="{22C263E0-A8E4-4D14-87F9-AA090314CA8D}"/>
                  </a:ext>
                </a:extLst>
              </p:cNvPr>
              <p:cNvSpPr/>
              <p:nvPr/>
            </p:nvSpPr>
            <p:spPr>
              <a:xfrm>
                <a:off x="1062100" y="3470075"/>
                <a:ext cx="310000" cy="97800"/>
              </a:xfrm>
              <a:custGeom>
                <a:avLst/>
                <a:gdLst/>
                <a:ahLst/>
                <a:cxnLst/>
                <a:rect l="l" t="t" r="r" b="b"/>
                <a:pathLst>
                  <a:path w="12400" h="3912" fill="none" extrusionOk="0">
                    <a:moveTo>
                      <a:pt x="1" y="1406"/>
                    </a:moveTo>
                    <a:lnTo>
                      <a:pt x="307" y="3732"/>
                    </a:lnTo>
                    <a:lnTo>
                      <a:pt x="1253" y="3144"/>
                    </a:lnTo>
                    <a:lnTo>
                      <a:pt x="1253" y="3144"/>
                    </a:lnTo>
                    <a:lnTo>
                      <a:pt x="1432" y="3093"/>
                    </a:lnTo>
                    <a:lnTo>
                      <a:pt x="1586" y="3042"/>
                    </a:lnTo>
                    <a:lnTo>
                      <a:pt x="1765" y="3042"/>
                    </a:lnTo>
                    <a:lnTo>
                      <a:pt x="1944" y="3068"/>
                    </a:lnTo>
                    <a:lnTo>
                      <a:pt x="5650" y="3835"/>
                    </a:lnTo>
                    <a:lnTo>
                      <a:pt x="5650" y="3835"/>
                    </a:lnTo>
                    <a:lnTo>
                      <a:pt x="5880" y="3886"/>
                    </a:lnTo>
                    <a:lnTo>
                      <a:pt x="6136" y="3911"/>
                    </a:lnTo>
                    <a:lnTo>
                      <a:pt x="6392" y="3886"/>
                    </a:lnTo>
                    <a:lnTo>
                      <a:pt x="6622" y="3809"/>
                    </a:lnTo>
                    <a:lnTo>
                      <a:pt x="11760" y="1917"/>
                    </a:lnTo>
                    <a:lnTo>
                      <a:pt x="11760" y="1917"/>
                    </a:lnTo>
                    <a:lnTo>
                      <a:pt x="11913" y="1841"/>
                    </a:lnTo>
                    <a:lnTo>
                      <a:pt x="12041" y="1764"/>
                    </a:lnTo>
                    <a:lnTo>
                      <a:pt x="12169" y="1636"/>
                    </a:lnTo>
                    <a:lnTo>
                      <a:pt x="12246" y="1508"/>
                    </a:lnTo>
                    <a:lnTo>
                      <a:pt x="12322" y="1355"/>
                    </a:lnTo>
                    <a:lnTo>
                      <a:pt x="12373" y="1202"/>
                    </a:lnTo>
                    <a:lnTo>
                      <a:pt x="12399" y="1023"/>
                    </a:lnTo>
                    <a:lnTo>
                      <a:pt x="12399" y="844"/>
                    </a:lnTo>
                    <a:lnTo>
                      <a:pt x="12399" y="844"/>
                    </a:lnTo>
                    <a:lnTo>
                      <a:pt x="12373" y="639"/>
                    </a:lnTo>
                    <a:lnTo>
                      <a:pt x="12297" y="460"/>
                    </a:lnTo>
                    <a:lnTo>
                      <a:pt x="12195" y="307"/>
                    </a:lnTo>
                    <a:lnTo>
                      <a:pt x="12041" y="179"/>
                    </a:lnTo>
                    <a:lnTo>
                      <a:pt x="11888" y="77"/>
                    </a:lnTo>
                    <a:lnTo>
                      <a:pt x="11734" y="0"/>
                    </a:lnTo>
                    <a:lnTo>
                      <a:pt x="11530" y="0"/>
                    </a:lnTo>
                    <a:lnTo>
                      <a:pt x="11351" y="0"/>
                    </a:lnTo>
                    <a:lnTo>
                      <a:pt x="11351" y="0"/>
                    </a:lnTo>
                    <a:lnTo>
                      <a:pt x="9561" y="486"/>
                    </a:lnTo>
                    <a:lnTo>
                      <a:pt x="8386" y="818"/>
                    </a:lnTo>
                    <a:lnTo>
                      <a:pt x="7567" y="9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519;p51">
                <a:extLst>
                  <a:ext uri="{FF2B5EF4-FFF2-40B4-BE49-F238E27FC236}">
                    <a16:creationId xmlns:a16="http://schemas.microsoft.com/office/drawing/2014/main" xmlns="" id="{81510CB2-3537-446B-8720-75C40E292297}"/>
                  </a:ext>
                </a:extLst>
              </p:cNvPr>
              <p:cNvSpPr/>
              <p:nvPr/>
            </p:nvSpPr>
            <p:spPr>
              <a:xfrm>
                <a:off x="1061475" y="3458550"/>
                <a:ext cx="191100" cy="65850"/>
              </a:xfrm>
              <a:custGeom>
                <a:avLst/>
                <a:gdLst/>
                <a:ahLst/>
                <a:cxnLst/>
                <a:rect l="l" t="t" r="r" b="b"/>
                <a:pathLst>
                  <a:path w="7644" h="2634" extrusionOk="0">
                    <a:moveTo>
                      <a:pt x="1815" y="1"/>
                    </a:moveTo>
                    <a:lnTo>
                      <a:pt x="1534" y="26"/>
                    </a:lnTo>
                    <a:lnTo>
                      <a:pt x="1278" y="103"/>
                    </a:lnTo>
                    <a:lnTo>
                      <a:pt x="1048" y="231"/>
                    </a:lnTo>
                    <a:lnTo>
                      <a:pt x="844" y="359"/>
                    </a:lnTo>
                    <a:lnTo>
                      <a:pt x="639" y="512"/>
                    </a:lnTo>
                    <a:lnTo>
                      <a:pt x="179" y="819"/>
                    </a:lnTo>
                    <a:lnTo>
                      <a:pt x="0" y="1995"/>
                    </a:lnTo>
                    <a:lnTo>
                      <a:pt x="4576" y="2327"/>
                    </a:lnTo>
                    <a:lnTo>
                      <a:pt x="6698" y="2634"/>
                    </a:lnTo>
                    <a:lnTo>
                      <a:pt x="6877" y="2634"/>
                    </a:lnTo>
                    <a:lnTo>
                      <a:pt x="7030" y="2608"/>
                    </a:lnTo>
                    <a:lnTo>
                      <a:pt x="7183" y="2557"/>
                    </a:lnTo>
                    <a:lnTo>
                      <a:pt x="7311" y="2455"/>
                    </a:lnTo>
                    <a:lnTo>
                      <a:pt x="7414" y="2353"/>
                    </a:lnTo>
                    <a:lnTo>
                      <a:pt x="7516" y="2199"/>
                    </a:lnTo>
                    <a:lnTo>
                      <a:pt x="7592" y="2046"/>
                    </a:lnTo>
                    <a:lnTo>
                      <a:pt x="7618" y="1893"/>
                    </a:lnTo>
                    <a:lnTo>
                      <a:pt x="7644" y="1714"/>
                    </a:lnTo>
                    <a:lnTo>
                      <a:pt x="7618" y="1535"/>
                    </a:lnTo>
                    <a:lnTo>
                      <a:pt x="7567" y="1381"/>
                    </a:lnTo>
                    <a:lnTo>
                      <a:pt x="7490" y="1254"/>
                    </a:lnTo>
                    <a:lnTo>
                      <a:pt x="7388" y="1126"/>
                    </a:lnTo>
                    <a:lnTo>
                      <a:pt x="7260" y="1023"/>
                    </a:lnTo>
                    <a:lnTo>
                      <a:pt x="7132" y="972"/>
                    </a:lnTo>
                    <a:lnTo>
                      <a:pt x="6979" y="921"/>
                    </a:lnTo>
                    <a:lnTo>
                      <a:pt x="4959" y="640"/>
                    </a:lnTo>
                    <a:lnTo>
                      <a:pt x="3809" y="461"/>
                    </a:lnTo>
                    <a:lnTo>
                      <a:pt x="3144" y="359"/>
                    </a:lnTo>
                    <a:lnTo>
                      <a:pt x="2787" y="231"/>
                    </a:lnTo>
                    <a:lnTo>
                      <a:pt x="2429" y="103"/>
                    </a:lnTo>
                    <a:lnTo>
                      <a:pt x="2250" y="52"/>
                    </a:lnTo>
                    <a:lnTo>
                      <a:pt x="2071" y="1"/>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520;p51">
                <a:extLst>
                  <a:ext uri="{FF2B5EF4-FFF2-40B4-BE49-F238E27FC236}">
                    <a16:creationId xmlns:a16="http://schemas.microsoft.com/office/drawing/2014/main" xmlns="" id="{87885B65-79E4-4973-9CF7-E7D07F14E822}"/>
                  </a:ext>
                </a:extLst>
              </p:cNvPr>
              <p:cNvSpPr/>
              <p:nvPr/>
            </p:nvSpPr>
            <p:spPr>
              <a:xfrm>
                <a:off x="1061475" y="3458550"/>
                <a:ext cx="191100" cy="65850"/>
              </a:xfrm>
              <a:custGeom>
                <a:avLst/>
                <a:gdLst/>
                <a:ahLst/>
                <a:cxnLst/>
                <a:rect l="l" t="t" r="r" b="b"/>
                <a:pathLst>
                  <a:path w="7644" h="2634" fill="none" extrusionOk="0">
                    <a:moveTo>
                      <a:pt x="4576" y="2327"/>
                    </a:moveTo>
                    <a:lnTo>
                      <a:pt x="4576" y="2327"/>
                    </a:lnTo>
                    <a:lnTo>
                      <a:pt x="6698" y="2634"/>
                    </a:lnTo>
                    <a:lnTo>
                      <a:pt x="6698" y="2634"/>
                    </a:lnTo>
                    <a:lnTo>
                      <a:pt x="6877" y="2634"/>
                    </a:lnTo>
                    <a:lnTo>
                      <a:pt x="7030" y="2608"/>
                    </a:lnTo>
                    <a:lnTo>
                      <a:pt x="7183" y="2557"/>
                    </a:lnTo>
                    <a:lnTo>
                      <a:pt x="7311" y="2455"/>
                    </a:lnTo>
                    <a:lnTo>
                      <a:pt x="7414" y="2353"/>
                    </a:lnTo>
                    <a:lnTo>
                      <a:pt x="7516" y="2199"/>
                    </a:lnTo>
                    <a:lnTo>
                      <a:pt x="7592" y="2046"/>
                    </a:lnTo>
                    <a:lnTo>
                      <a:pt x="7618" y="1893"/>
                    </a:lnTo>
                    <a:lnTo>
                      <a:pt x="7618" y="1893"/>
                    </a:lnTo>
                    <a:lnTo>
                      <a:pt x="7644" y="1714"/>
                    </a:lnTo>
                    <a:lnTo>
                      <a:pt x="7618" y="1535"/>
                    </a:lnTo>
                    <a:lnTo>
                      <a:pt x="7567" y="1381"/>
                    </a:lnTo>
                    <a:lnTo>
                      <a:pt x="7490" y="1254"/>
                    </a:lnTo>
                    <a:lnTo>
                      <a:pt x="7388" y="1126"/>
                    </a:lnTo>
                    <a:lnTo>
                      <a:pt x="7260" y="1023"/>
                    </a:lnTo>
                    <a:lnTo>
                      <a:pt x="7132" y="972"/>
                    </a:lnTo>
                    <a:lnTo>
                      <a:pt x="6979" y="921"/>
                    </a:lnTo>
                    <a:lnTo>
                      <a:pt x="6979" y="921"/>
                    </a:lnTo>
                    <a:lnTo>
                      <a:pt x="4959" y="640"/>
                    </a:lnTo>
                    <a:lnTo>
                      <a:pt x="3809" y="461"/>
                    </a:lnTo>
                    <a:lnTo>
                      <a:pt x="3144" y="359"/>
                    </a:lnTo>
                    <a:lnTo>
                      <a:pt x="3144" y="359"/>
                    </a:lnTo>
                    <a:lnTo>
                      <a:pt x="2787" y="231"/>
                    </a:lnTo>
                    <a:lnTo>
                      <a:pt x="2429" y="103"/>
                    </a:lnTo>
                    <a:lnTo>
                      <a:pt x="2429" y="103"/>
                    </a:lnTo>
                    <a:lnTo>
                      <a:pt x="2250" y="52"/>
                    </a:lnTo>
                    <a:lnTo>
                      <a:pt x="2071" y="1"/>
                    </a:lnTo>
                    <a:lnTo>
                      <a:pt x="2071" y="1"/>
                    </a:lnTo>
                    <a:lnTo>
                      <a:pt x="1815" y="1"/>
                    </a:lnTo>
                    <a:lnTo>
                      <a:pt x="1534" y="26"/>
                    </a:lnTo>
                    <a:lnTo>
                      <a:pt x="1278" y="103"/>
                    </a:lnTo>
                    <a:lnTo>
                      <a:pt x="1048" y="231"/>
                    </a:lnTo>
                    <a:lnTo>
                      <a:pt x="1048" y="231"/>
                    </a:lnTo>
                    <a:lnTo>
                      <a:pt x="844" y="359"/>
                    </a:lnTo>
                    <a:lnTo>
                      <a:pt x="639" y="512"/>
                    </a:lnTo>
                    <a:lnTo>
                      <a:pt x="639" y="512"/>
                    </a:lnTo>
                    <a:lnTo>
                      <a:pt x="179" y="819"/>
                    </a:lnTo>
                    <a:lnTo>
                      <a:pt x="0" y="19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521;p51">
                <a:extLst>
                  <a:ext uri="{FF2B5EF4-FFF2-40B4-BE49-F238E27FC236}">
                    <a16:creationId xmlns:a16="http://schemas.microsoft.com/office/drawing/2014/main" xmlns="" id="{9A90310B-074A-494A-B8EF-63BE9C0DE26F}"/>
                  </a:ext>
                </a:extLst>
              </p:cNvPr>
              <p:cNvSpPr/>
              <p:nvPr/>
            </p:nvSpPr>
            <p:spPr>
              <a:xfrm>
                <a:off x="1133050" y="3510325"/>
                <a:ext cx="650" cy="25"/>
              </a:xfrm>
              <a:custGeom>
                <a:avLst/>
                <a:gdLst/>
                <a:ahLst/>
                <a:cxnLst/>
                <a:rect l="l" t="t" r="r" b="b"/>
                <a:pathLst>
                  <a:path w="26" h="1" extrusionOk="0">
                    <a:moveTo>
                      <a:pt x="26" y="1"/>
                    </a:moveTo>
                    <a:lnTo>
                      <a:pt x="26" y="1"/>
                    </a:lnTo>
                    <a:lnTo>
                      <a:pt x="0" y="1"/>
                    </a:lnTo>
                    <a:lnTo>
                      <a:pt x="26" y="1"/>
                    </a:lnTo>
                    <a:close/>
                  </a:path>
                </a:pathLst>
              </a:custGeom>
              <a:solidFill>
                <a:srgbClr val="FCBC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522;p51">
                <a:extLst>
                  <a:ext uri="{FF2B5EF4-FFF2-40B4-BE49-F238E27FC236}">
                    <a16:creationId xmlns:a16="http://schemas.microsoft.com/office/drawing/2014/main" xmlns="" id="{9155DE1D-6DEE-4D5B-A2C7-EBD4B22721C8}"/>
                  </a:ext>
                </a:extLst>
              </p:cNvPr>
              <p:cNvSpPr/>
              <p:nvPr/>
            </p:nvSpPr>
            <p:spPr>
              <a:xfrm>
                <a:off x="1133050" y="3510325"/>
                <a:ext cx="650" cy="25"/>
              </a:xfrm>
              <a:custGeom>
                <a:avLst/>
                <a:gdLst/>
                <a:ahLst/>
                <a:cxnLst/>
                <a:rect l="l" t="t" r="r" b="b"/>
                <a:pathLst>
                  <a:path w="26" h="1" fill="none" extrusionOk="0">
                    <a:moveTo>
                      <a:pt x="26" y="1"/>
                    </a:moveTo>
                    <a:lnTo>
                      <a:pt x="26" y="1"/>
                    </a:lnTo>
                    <a:lnTo>
                      <a:pt x="0" y="1"/>
                    </a:lnTo>
                    <a:lnTo>
                      <a:pt x="2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523;p51">
                <a:extLst>
                  <a:ext uri="{FF2B5EF4-FFF2-40B4-BE49-F238E27FC236}">
                    <a16:creationId xmlns:a16="http://schemas.microsoft.com/office/drawing/2014/main" xmlns="" id="{20F47AC2-284C-4F07-A110-E5D29D3FE50F}"/>
                  </a:ext>
                </a:extLst>
              </p:cNvPr>
              <p:cNvSpPr/>
              <p:nvPr/>
            </p:nvSpPr>
            <p:spPr>
              <a:xfrm>
                <a:off x="1000125" y="3480300"/>
                <a:ext cx="69675" cy="108650"/>
              </a:xfrm>
              <a:custGeom>
                <a:avLst/>
                <a:gdLst/>
                <a:ahLst/>
                <a:cxnLst/>
                <a:rect l="l" t="t" r="r" b="b"/>
                <a:pathLst>
                  <a:path w="2787" h="4346" extrusionOk="0">
                    <a:moveTo>
                      <a:pt x="2633" y="0"/>
                    </a:moveTo>
                    <a:lnTo>
                      <a:pt x="0" y="1048"/>
                    </a:lnTo>
                    <a:lnTo>
                      <a:pt x="0" y="4346"/>
                    </a:lnTo>
                    <a:lnTo>
                      <a:pt x="2786" y="3323"/>
                    </a:lnTo>
                    <a:lnTo>
                      <a:pt x="26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524;p51">
                <a:extLst>
                  <a:ext uri="{FF2B5EF4-FFF2-40B4-BE49-F238E27FC236}">
                    <a16:creationId xmlns:a16="http://schemas.microsoft.com/office/drawing/2014/main" xmlns="" id="{CAE7BBCF-F86C-4260-922A-DA77618CD3F5}"/>
                  </a:ext>
                </a:extLst>
              </p:cNvPr>
              <p:cNvSpPr/>
              <p:nvPr/>
            </p:nvSpPr>
            <p:spPr>
              <a:xfrm>
                <a:off x="1143275" y="3270025"/>
                <a:ext cx="211550" cy="187925"/>
              </a:xfrm>
              <a:custGeom>
                <a:avLst/>
                <a:gdLst/>
                <a:ahLst/>
                <a:cxnLst/>
                <a:rect l="l" t="t" r="r" b="b"/>
                <a:pathLst>
                  <a:path w="8462" h="7517" extrusionOk="0">
                    <a:moveTo>
                      <a:pt x="2301" y="1"/>
                    </a:moveTo>
                    <a:lnTo>
                      <a:pt x="2045" y="26"/>
                    </a:lnTo>
                    <a:lnTo>
                      <a:pt x="1815" y="52"/>
                    </a:lnTo>
                    <a:lnTo>
                      <a:pt x="1585" y="128"/>
                    </a:lnTo>
                    <a:lnTo>
                      <a:pt x="1355" y="205"/>
                    </a:lnTo>
                    <a:lnTo>
                      <a:pt x="1151" y="307"/>
                    </a:lnTo>
                    <a:lnTo>
                      <a:pt x="972" y="435"/>
                    </a:lnTo>
                    <a:lnTo>
                      <a:pt x="793" y="563"/>
                    </a:lnTo>
                    <a:lnTo>
                      <a:pt x="639" y="742"/>
                    </a:lnTo>
                    <a:lnTo>
                      <a:pt x="486" y="921"/>
                    </a:lnTo>
                    <a:lnTo>
                      <a:pt x="358" y="1100"/>
                    </a:lnTo>
                    <a:lnTo>
                      <a:pt x="256" y="1330"/>
                    </a:lnTo>
                    <a:lnTo>
                      <a:pt x="154" y="1560"/>
                    </a:lnTo>
                    <a:lnTo>
                      <a:pt x="77" y="1790"/>
                    </a:lnTo>
                    <a:lnTo>
                      <a:pt x="26" y="2046"/>
                    </a:lnTo>
                    <a:lnTo>
                      <a:pt x="0" y="2327"/>
                    </a:lnTo>
                    <a:lnTo>
                      <a:pt x="0" y="2608"/>
                    </a:lnTo>
                    <a:lnTo>
                      <a:pt x="0" y="2940"/>
                    </a:lnTo>
                    <a:lnTo>
                      <a:pt x="77" y="3247"/>
                    </a:lnTo>
                    <a:lnTo>
                      <a:pt x="154" y="3554"/>
                    </a:lnTo>
                    <a:lnTo>
                      <a:pt x="281" y="3835"/>
                    </a:lnTo>
                    <a:lnTo>
                      <a:pt x="435" y="4091"/>
                    </a:lnTo>
                    <a:lnTo>
                      <a:pt x="614" y="4346"/>
                    </a:lnTo>
                    <a:lnTo>
                      <a:pt x="818" y="4577"/>
                    </a:lnTo>
                    <a:lnTo>
                      <a:pt x="1048" y="4807"/>
                    </a:lnTo>
                    <a:lnTo>
                      <a:pt x="1585" y="5292"/>
                    </a:lnTo>
                    <a:lnTo>
                      <a:pt x="2173" y="5778"/>
                    </a:lnTo>
                    <a:lnTo>
                      <a:pt x="2838" y="6289"/>
                    </a:lnTo>
                    <a:lnTo>
                      <a:pt x="3528" y="6877"/>
                    </a:lnTo>
                    <a:lnTo>
                      <a:pt x="4218" y="7516"/>
                    </a:lnTo>
                    <a:lnTo>
                      <a:pt x="5292" y="6622"/>
                    </a:lnTo>
                    <a:lnTo>
                      <a:pt x="5931" y="6085"/>
                    </a:lnTo>
                    <a:lnTo>
                      <a:pt x="6519" y="5599"/>
                    </a:lnTo>
                    <a:lnTo>
                      <a:pt x="7056" y="5139"/>
                    </a:lnTo>
                    <a:lnTo>
                      <a:pt x="7516" y="4679"/>
                    </a:lnTo>
                    <a:lnTo>
                      <a:pt x="7720" y="4474"/>
                    </a:lnTo>
                    <a:lnTo>
                      <a:pt x="7925" y="4244"/>
                    </a:lnTo>
                    <a:lnTo>
                      <a:pt x="8078" y="3989"/>
                    </a:lnTo>
                    <a:lnTo>
                      <a:pt x="8206" y="3733"/>
                    </a:lnTo>
                    <a:lnTo>
                      <a:pt x="8308" y="3477"/>
                    </a:lnTo>
                    <a:lnTo>
                      <a:pt x="8385" y="3196"/>
                    </a:lnTo>
                    <a:lnTo>
                      <a:pt x="8436" y="2915"/>
                    </a:lnTo>
                    <a:lnTo>
                      <a:pt x="8462" y="2608"/>
                    </a:lnTo>
                    <a:lnTo>
                      <a:pt x="8436" y="2327"/>
                    </a:lnTo>
                    <a:lnTo>
                      <a:pt x="8411" y="2046"/>
                    </a:lnTo>
                    <a:lnTo>
                      <a:pt x="8360" y="1790"/>
                    </a:lnTo>
                    <a:lnTo>
                      <a:pt x="8283" y="1560"/>
                    </a:lnTo>
                    <a:lnTo>
                      <a:pt x="8181" y="1330"/>
                    </a:lnTo>
                    <a:lnTo>
                      <a:pt x="8078" y="1100"/>
                    </a:lnTo>
                    <a:lnTo>
                      <a:pt x="7951" y="921"/>
                    </a:lnTo>
                    <a:lnTo>
                      <a:pt x="7797" y="742"/>
                    </a:lnTo>
                    <a:lnTo>
                      <a:pt x="7644" y="563"/>
                    </a:lnTo>
                    <a:lnTo>
                      <a:pt x="7465" y="435"/>
                    </a:lnTo>
                    <a:lnTo>
                      <a:pt x="7286" y="307"/>
                    </a:lnTo>
                    <a:lnTo>
                      <a:pt x="7081" y="205"/>
                    </a:lnTo>
                    <a:lnTo>
                      <a:pt x="6877" y="128"/>
                    </a:lnTo>
                    <a:lnTo>
                      <a:pt x="6647" y="52"/>
                    </a:lnTo>
                    <a:lnTo>
                      <a:pt x="6391" y="26"/>
                    </a:lnTo>
                    <a:lnTo>
                      <a:pt x="6161" y="1"/>
                    </a:lnTo>
                    <a:lnTo>
                      <a:pt x="5854" y="26"/>
                    </a:lnTo>
                    <a:lnTo>
                      <a:pt x="5573" y="77"/>
                    </a:lnTo>
                    <a:lnTo>
                      <a:pt x="5292" y="180"/>
                    </a:lnTo>
                    <a:lnTo>
                      <a:pt x="5036" y="307"/>
                    </a:lnTo>
                    <a:lnTo>
                      <a:pt x="4806" y="461"/>
                    </a:lnTo>
                    <a:lnTo>
                      <a:pt x="4576" y="640"/>
                    </a:lnTo>
                    <a:lnTo>
                      <a:pt x="4397" y="844"/>
                    </a:lnTo>
                    <a:lnTo>
                      <a:pt x="4218" y="1049"/>
                    </a:lnTo>
                    <a:lnTo>
                      <a:pt x="4039" y="844"/>
                    </a:lnTo>
                    <a:lnTo>
                      <a:pt x="3860" y="640"/>
                    </a:lnTo>
                    <a:lnTo>
                      <a:pt x="3630" y="461"/>
                    </a:lnTo>
                    <a:lnTo>
                      <a:pt x="3400" y="307"/>
                    </a:lnTo>
                    <a:lnTo>
                      <a:pt x="3145" y="180"/>
                    </a:lnTo>
                    <a:lnTo>
                      <a:pt x="2889" y="77"/>
                    </a:lnTo>
                    <a:lnTo>
                      <a:pt x="2582" y="26"/>
                    </a:lnTo>
                    <a:lnTo>
                      <a:pt x="23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525;p51">
                <a:extLst>
                  <a:ext uri="{FF2B5EF4-FFF2-40B4-BE49-F238E27FC236}">
                    <a16:creationId xmlns:a16="http://schemas.microsoft.com/office/drawing/2014/main" xmlns="" id="{BD089FAF-777C-4842-9786-72009E666ED2}"/>
                  </a:ext>
                </a:extLst>
              </p:cNvPr>
              <p:cNvSpPr/>
              <p:nvPr/>
            </p:nvSpPr>
            <p:spPr>
              <a:xfrm>
                <a:off x="1237850" y="3314125"/>
                <a:ext cx="76075" cy="76075"/>
              </a:xfrm>
              <a:custGeom>
                <a:avLst/>
                <a:gdLst/>
                <a:ahLst/>
                <a:cxnLst/>
                <a:rect l="l" t="t" r="r" b="b"/>
                <a:pathLst>
                  <a:path w="3043" h="3043" extrusionOk="0">
                    <a:moveTo>
                      <a:pt x="2225" y="1"/>
                    </a:moveTo>
                    <a:lnTo>
                      <a:pt x="1" y="2250"/>
                    </a:lnTo>
                    <a:lnTo>
                      <a:pt x="819" y="3043"/>
                    </a:lnTo>
                    <a:lnTo>
                      <a:pt x="3043" y="819"/>
                    </a:lnTo>
                    <a:lnTo>
                      <a:pt x="2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526;p51">
                <a:extLst>
                  <a:ext uri="{FF2B5EF4-FFF2-40B4-BE49-F238E27FC236}">
                    <a16:creationId xmlns:a16="http://schemas.microsoft.com/office/drawing/2014/main" xmlns="" id="{5C10CCB1-E20B-42EA-BA60-2BF2E2BA7D27}"/>
                  </a:ext>
                </a:extLst>
              </p:cNvPr>
              <p:cNvSpPr/>
              <p:nvPr/>
            </p:nvSpPr>
            <p:spPr>
              <a:xfrm>
                <a:off x="1275550" y="3352475"/>
                <a:ext cx="38375" cy="37725"/>
              </a:xfrm>
              <a:custGeom>
                <a:avLst/>
                <a:gdLst/>
                <a:ahLst/>
                <a:cxnLst/>
                <a:rect l="l" t="t" r="r" b="b"/>
                <a:pathLst>
                  <a:path w="1535" h="1509" extrusionOk="0">
                    <a:moveTo>
                      <a:pt x="819" y="0"/>
                    </a:moveTo>
                    <a:lnTo>
                      <a:pt x="1" y="793"/>
                    </a:lnTo>
                    <a:lnTo>
                      <a:pt x="717" y="1509"/>
                    </a:lnTo>
                    <a:lnTo>
                      <a:pt x="1535" y="716"/>
                    </a:lnTo>
                    <a:lnTo>
                      <a:pt x="8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527;p51">
                <a:extLst>
                  <a:ext uri="{FF2B5EF4-FFF2-40B4-BE49-F238E27FC236}">
                    <a16:creationId xmlns:a16="http://schemas.microsoft.com/office/drawing/2014/main" xmlns="" id="{41C8D3D6-438E-4787-8518-9A6347474894}"/>
                  </a:ext>
                </a:extLst>
              </p:cNvPr>
              <p:cNvSpPr/>
              <p:nvPr/>
            </p:nvSpPr>
            <p:spPr>
              <a:xfrm>
                <a:off x="1237850" y="3314125"/>
                <a:ext cx="37725" cy="38375"/>
              </a:xfrm>
              <a:custGeom>
                <a:avLst/>
                <a:gdLst/>
                <a:ahLst/>
                <a:cxnLst/>
                <a:rect l="l" t="t" r="r" b="b"/>
                <a:pathLst>
                  <a:path w="1509" h="1535" extrusionOk="0">
                    <a:moveTo>
                      <a:pt x="819" y="1"/>
                    </a:moveTo>
                    <a:lnTo>
                      <a:pt x="1" y="819"/>
                    </a:lnTo>
                    <a:lnTo>
                      <a:pt x="716" y="1534"/>
                    </a:lnTo>
                    <a:lnTo>
                      <a:pt x="1509" y="716"/>
                    </a:lnTo>
                    <a:lnTo>
                      <a:pt x="8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 name="Group 7">
            <a:extLst>
              <a:ext uri="{FF2B5EF4-FFF2-40B4-BE49-F238E27FC236}">
                <a16:creationId xmlns:a16="http://schemas.microsoft.com/office/drawing/2014/main" xmlns="" id="{238F8D2F-6351-4FE3-A794-9FA24D2B47A2}"/>
              </a:ext>
            </a:extLst>
          </p:cNvPr>
          <p:cNvGrpSpPr/>
          <p:nvPr/>
        </p:nvGrpSpPr>
        <p:grpSpPr>
          <a:xfrm>
            <a:off x="3722157" y="1519078"/>
            <a:ext cx="1076605" cy="246951"/>
            <a:chOff x="3995125" y="2606037"/>
            <a:chExt cx="1156579" cy="246951"/>
          </a:xfrm>
        </p:grpSpPr>
        <p:sp>
          <p:nvSpPr>
            <p:cNvPr id="1377" name="Google Shape;1377;p38"/>
            <p:cNvSpPr/>
            <p:nvPr/>
          </p:nvSpPr>
          <p:spPr>
            <a:xfrm>
              <a:off x="4907498" y="2606037"/>
              <a:ext cx="244206" cy="246951"/>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374;p38">
              <a:extLst>
                <a:ext uri="{FF2B5EF4-FFF2-40B4-BE49-F238E27FC236}">
                  <a16:creationId xmlns:a16="http://schemas.microsoft.com/office/drawing/2014/main" xmlns="" id="{259DA9A6-FC1E-4772-998D-FCD21A9FB1B9}"/>
                </a:ext>
              </a:extLst>
            </p:cNvPr>
            <p:cNvSpPr/>
            <p:nvPr/>
          </p:nvSpPr>
          <p:spPr>
            <a:xfrm>
              <a:off x="3995125" y="2606037"/>
              <a:ext cx="244206" cy="246951"/>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375;p38">
              <a:extLst>
                <a:ext uri="{FF2B5EF4-FFF2-40B4-BE49-F238E27FC236}">
                  <a16:creationId xmlns:a16="http://schemas.microsoft.com/office/drawing/2014/main" xmlns="" id="{AAED59DE-A8C0-4441-B3A2-33FBE19F8144}"/>
                </a:ext>
              </a:extLst>
            </p:cNvPr>
            <p:cNvSpPr/>
            <p:nvPr/>
          </p:nvSpPr>
          <p:spPr>
            <a:xfrm>
              <a:off x="4298500" y="2606037"/>
              <a:ext cx="244206" cy="246951"/>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376;p38">
              <a:extLst>
                <a:ext uri="{FF2B5EF4-FFF2-40B4-BE49-F238E27FC236}">
                  <a16:creationId xmlns:a16="http://schemas.microsoft.com/office/drawing/2014/main" xmlns="" id="{22D6A9CE-F4E3-459B-8FBA-81080DC4CAD3}"/>
                </a:ext>
              </a:extLst>
            </p:cNvPr>
            <p:cNvSpPr/>
            <p:nvPr/>
          </p:nvSpPr>
          <p:spPr>
            <a:xfrm>
              <a:off x="4601875" y="2606037"/>
              <a:ext cx="244206" cy="246951"/>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xmlns="" id="{D3A85EE6-92E2-408C-B2BC-0F9C6072ED40}"/>
              </a:ext>
            </a:extLst>
          </p:cNvPr>
          <p:cNvSpPr txBox="1"/>
          <p:nvPr/>
        </p:nvSpPr>
        <p:spPr>
          <a:xfrm>
            <a:off x="3018372" y="2376447"/>
            <a:ext cx="2923953" cy="2677656"/>
          </a:xfrm>
          <a:prstGeom prst="rect">
            <a:avLst/>
          </a:prstGeom>
          <a:noFill/>
        </p:spPr>
        <p:txBody>
          <a:bodyPr wrap="square" rtlCol="0">
            <a:spAutoFit/>
          </a:bodyPr>
          <a:lstStyle/>
          <a:p>
            <a:pPr lvl="0" algn="ctr"/>
            <a:r>
              <a:rPr lang="fr-FR" dirty="0">
                <a:latin typeface="Mulish" panose="020B0604020202020204" charset="0"/>
              </a:rPr>
              <a:t>Les valeurs, les croyances, la personnalité et le style de vie façonnent les choix des consommateurs </a:t>
            </a:r>
            <a:endParaRPr lang="x-none" dirty="0">
              <a:latin typeface="Mulish" panose="020B0604020202020204" charset="0"/>
            </a:endParaRPr>
          </a:p>
          <a:p>
            <a:pPr algn="ctr"/>
            <a:r>
              <a:rPr lang="fr-FR" dirty="0">
                <a:latin typeface="Mulish" panose="020B0604020202020204" charset="0"/>
              </a:rPr>
              <a:t>Exemple  : Une marque de vêtements de sport utilise des ambassadeurs célèbres pour attirer les consommateurs partageant un style de vie axé sur la santé, le bien-être et l'activité physique.</a:t>
            </a:r>
            <a:endParaRPr lang="x-none" dirty="0">
              <a:latin typeface="Mulish" panose="020B0604020202020204" charset="0"/>
            </a:endParaRPr>
          </a:p>
          <a:p>
            <a:pPr algn="ctr"/>
            <a:endParaRPr lang="x-none" dirty="0">
              <a:latin typeface="Mulish" panose="020B0604020202020204" charset="0"/>
            </a:endParaRPr>
          </a:p>
        </p:txBody>
      </p:sp>
    </p:spTree>
    <p:extLst>
      <p:ext uri="{BB962C8B-B14F-4D97-AF65-F5344CB8AC3E}">
        <p14:creationId xmlns:p14="http://schemas.microsoft.com/office/powerpoint/2010/main" val="238620494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65" name="Google Shape;1365;p38"/>
          <p:cNvSpPr txBox="1">
            <a:spLocks noGrp="1"/>
          </p:cNvSpPr>
          <p:nvPr>
            <p:ph type="subTitle" idx="5"/>
          </p:nvPr>
        </p:nvSpPr>
        <p:spPr>
          <a:xfrm>
            <a:off x="421703" y="1888388"/>
            <a:ext cx="2208696" cy="365700"/>
          </a:xfrm>
          <a:prstGeom prst="rect">
            <a:avLst/>
          </a:prstGeom>
        </p:spPr>
        <p:txBody>
          <a:bodyPr spcFirstLastPara="1" wrap="square" lIns="91425" tIns="91425" rIns="91425" bIns="91425" anchor="ctr" anchorCtr="0">
            <a:noAutofit/>
          </a:bodyPr>
          <a:lstStyle/>
          <a:p>
            <a:pPr marL="0" lvl="0" indent="0"/>
            <a:r>
              <a:rPr lang="fr-FR" sz="1400" dirty="0">
                <a:solidFill>
                  <a:schemeClr val="accent1">
                    <a:lumMod val="50000"/>
                  </a:schemeClr>
                </a:solidFill>
              </a:rPr>
              <a:t>Facteurs démographiques</a:t>
            </a:r>
            <a:endParaRPr sz="1400" dirty="0">
              <a:solidFill>
                <a:schemeClr val="accent1">
                  <a:lumMod val="50000"/>
                </a:schemeClr>
              </a:solidFill>
            </a:endParaRPr>
          </a:p>
        </p:txBody>
      </p:sp>
      <p:sp>
        <p:nvSpPr>
          <p:cNvPr id="1366" name="Google Shape;1366;p38"/>
          <p:cNvSpPr txBox="1">
            <a:spLocks noGrp="1"/>
          </p:cNvSpPr>
          <p:nvPr>
            <p:ph type="subTitle" idx="6"/>
          </p:nvPr>
        </p:nvSpPr>
        <p:spPr>
          <a:xfrm>
            <a:off x="3509625" y="1888388"/>
            <a:ext cx="1811192" cy="365700"/>
          </a:xfrm>
          <a:prstGeom prst="rect">
            <a:avLst/>
          </a:prstGeom>
        </p:spPr>
        <p:txBody>
          <a:bodyPr spcFirstLastPara="1" wrap="square" lIns="91425" tIns="91425" rIns="91425" bIns="91425" anchor="ctr" anchorCtr="0">
            <a:noAutofit/>
          </a:bodyPr>
          <a:lstStyle/>
          <a:p>
            <a:pPr marL="0" lvl="0" indent="0"/>
            <a:r>
              <a:rPr lang="fr-FR" sz="1400" dirty="0">
                <a:solidFill>
                  <a:schemeClr val="accent1">
                    <a:lumMod val="50000"/>
                  </a:schemeClr>
                </a:solidFill>
              </a:rPr>
              <a:t>Facteurs psychographiques</a:t>
            </a:r>
            <a:endParaRPr sz="1400" dirty="0">
              <a:solidFill>
                <a:schemeClr val="accent1">
                  <a:lumMod val="50000"/>
                </a:schemeClr>
              </a:solidFill>
            </a:endParaRPr>
          </a:p>
        </p:txBody>
      </p:sp>
      <p:sp>
        <p:nvSpPr>
          <p:cNvPr id="1369" name="Google Shape;1369;p38"/>
          <p:cNvSpPr txBox="1">
            <a:spLocks noGrp="1"/>
          </p:cNvSpPr>
          <p:nvPr>
            <p:ph type="subTitle" idx="9"/>
          </p:nvPr>
        </p:nvSpPr>
        <p:spPr>
          <a:xfrm>
            <a:off x="6248919" y="1888388"/>
            <a:ext cx="1644244" cy="365700"/>
          </a:xfrm>
          <a:prstGeom prst="rect">
            <a:avLst/>
          </a:prstGeom>
        </p:spPr>
        <p:txBody>
          <a:bodyPr spcFirstLastPara="1" wrap="square" lIns="91425" tIns="91425" rIns="91425" bIns="91425" anchor="ctr" anchorCtr="0">
            <a:noAutofit/>
          </a:bodyPr>
          <a:lstStyle/>
          <a:p>
            <a:pPr marL="0" lvl="0" indent="0"/>
            <a:r>
              <a:rPr lang="fr-FR" sz="1400" dirty="0">
                <a:solidFill>
                  <a:schemeClr val="accent1">
                    <a:lumMod val="50000"/>
                  </a:schemeClr>
                </a:solidFill>
              </a:rPr>
              <a:t>Facteurs sociaux et culturels</a:t>
            </a:r>
            <a:endParaRPr sz="1400" dirty="0">
              <a:solidFill>
                <a:schemeClr val="accent1">
                  <a:lumMod val="50000"/>
                </a:schemeClr>
              </a:solidFill>
            </a:endParaRPr>
          </a:p>
        </p:txBody>
      </p:sp>
      <p:grpSp>
        <p:nvGrpSpPr>
          <p:cNvPr id="5" name="Group 4">
            <a:extLst>
              <a:ext uri="{FF2B5EF4-FFF2-40B4-BE49-F238E27FC236}">
                <a16:creationId xmlns:a16="http://schemas.microsoft.com/office/drawing/2014/main" xmlns="" id="{7E1250E2-0564-47A7-B73E-65E123A9D00B}"/>
              </a:ext>
            </a:extLst>
          </p:cNvPr>
          <p:cNvGrpSpPr/>
          <p:nvPr/>
        </p:nvGrpSpPr>
        <p:grpSpPr>
          <a:xfrm>
            <a:off x="1116133" y="1528447"/>
            <a:ext cx="968679" cy="246951"/>
            <a:chOff x="1297098" y="2606037"/>
            <a:chExt cx="1154331" cy="246951"/>
          </a:xfrm>
        </p:grpSpPr>
        <p:sp>
          <p:nvSpPr>
            <p:cNvPr id="1370" name="Google Shape;1370;p38"/>
            <p:cNvSpPr/>
            <p:nvPr/>
          </p:nvSpPr>
          <p:spPr>
            <a:xfrm>
              <a:off x="1297098" y="2606037"/>
              <a:ext cx="244206" cy="246951"/>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8"/>
            <p:cNvSpPr/>
            <p:nvPr/>
          </p:nvSpPr>
          <p:spPr>
            <a:xfrm>
              <a:off x="1600473" y="2606037"/>
              <a:ext cx="244206" cy="246951"/>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8"/>
            <p:cNvSpPr/>
            <p:nvPr/>
          </p:nvSpPr>
          <p:spPr>
            <a:xfrm>
              <a:off x="1903848" y="2606037"/>
              <a:ext cx="244206" cy="246951"/>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8"/>
            <p:cNvSpPr/>
            <p:nvPr/>
          </p:nvSpPr>
          <p:spPr>
            <a:xfrm>
              <a:off x="2207223" y="2606037"/>
              <a:ext cx="244206" cy="246951"/>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roup 8">
            <a:extLst>
              <a:ext uri="{FF2B5EF4-FFF2-40B4-BE49-F238E27FC236}">
                <a16:creationId xmlns:a16="http://schemas.microsoft.com/office/drawing/2014/main" xmlns="" id="{8A78C326-4909-4E3F-B9F4-64D6E61D9985}"/>
              </a:ext>
            </a:extLst>
          </p:cNvPr>
          <p:cNvGrpSpPr/>
          <p:nvPr/>
        </p:nvGrpSpPr>
        <p:grpSpPr>
          <a:xfrm>
            <a:off x="6692523" y="1509253"/>
            <a:ext cx="980219" cy="249715"/>
            <a:chOff x="6692571" y="2606037"/>
            <a:chExt cx="1154331" cy="246951"/>
          </a:xfrm>
        </p:grpSpPr>
        <p:sp>
          <p:nvSpPr>
            <p:cNvPr id="1378" name="Google Shape;1378;p38"/>
            <p:cNvSpPr/>
            <p:nvPr/>
          </p:nvSpPr>
          <p:spPr>
            <a:xfrm>
              <a:off x="6692571" y="2606037"/>
              <a:ext cx="244206" cy="246951"/>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8"/>
            <p:cNvSpPr/>
            <p:nvPr/>
          </p:nvSpPr>
          <p:spPr>
            <a:xfrm>
              <a:off x="6995946" y="2606037"/>
              <a:ext cx="244206" cy="246951"/>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8"/>
            <p:cNvSpPr/>
            <p:nvPr/>
          </p:nvSpPr>
          <p:spPr>
            <a:xfrm>
              <a:off x="7299321" y="2606037"/>
              <a:ext cx="244206" cy="246951"/>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8"/>
            <p:cNvSpPr/>
            <p:nvPr/>
          </p:nvSpPr>
          <p:spPr>
            <a:xfrm>
              <a:off x="7602696" y="2606037"/>
              <a:ext cx="244206" cy="246951"/>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roup 5">
            <a:extLst>
              <a:ext uri="{FF2B5EF4-FFF2-40B4-BE49-F238E27FC236}">
                <a16:creationId xmlns:a16="http://schemas.microsoft.com/office/drawing/2014/main" xmlns="" id="{BA19A0A0-992D-40E5-90E5-CEE9F01CF666}"/>
              </a:ext>
            </a:extLst>
          </p:cNvPr>
          <p:cNvGrpSpPr/>
          <p:nvPr/>
        </p:nvGrpSpPr>
        <p:grpSpPr>
          <a:xfrm>
            <a:off x="3802308" y="658567"/>
            <a:ext cx="876160" cy="826275"/>
            <a:chOff x="4031338" y="1328102"/>
            <a:chExt cx="1086401" cy="1097274"/>
          </a:xfrm>
        </p:grpSpPr>
        <p:sp>
          <p:nvSpPr>
            <p:cNvPr id="1358" name="Google Shape;1358;p38"/>
            <p:cNvSpPr/>
            <p:nvPr/>
          </p:nvSpPr>
          <p:spPr>
            <a:xfrm>
              <a:off x="4031338" y="1328102"/>
              <a:ext cx="1086401" cy="1097274"/>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1320;p37">
              <a:extLst>
                <a:ext uri="{FF2B5EF4-FFF2-40B4-BE49-F238E27FC236}">
                  <a16:creationId xmlns:a16="http://schemas.microsoft.com/office/drawing/2014/main" xmlns="" id="{2BC06543-D546-4701-8A56-8D9171B092D4}"/>
                </a:ext>
              </a:extLst>
            </p:cNvPr>
            <p:cNvGrpSpPr/>
            <p:nvPr/>
          </p:nvGrpSpPr>
          <p:grpSpPr>
            <a:xfrm>
              <a:off x="4336165" y="1591353"/>
              <a:ext cx="535915" cy="616236"/>
              <a:chOff x="3133150" y="1774525"/>
              <a:chExt cx="844625" cy="968925"/>
            </a:xfrm>
          </p:grpSpPr>
          <p:sp>
            <p:nvSpPr>
              <p:cNvPr id="40" name="Google Shape;1321;p37">
                <a:extLst>
                  <a:ext uri="{FF2B5EF4-FFF2-40B4-BE49-F238E27FC236}">
                    <a16:creationId xmlns:a16="http://schemas.microsoft.com/office/drawing/2014/main" xmlns="" id="{0FABAC8D-812B-48FD-8AD4-9AA5C499EB0D}"/>
                  </a:ext>
                </a:extLst>
              </p:cNvPr>
              <p:cNvSpPr/>
              <p:nvPr/>
            </p:nvSpPr>
            <p:spPr>
              <a:xfrm>
                <a:off x="3133150" y="1774525"/>
                <a:ext cx="844625" cy="968925"/>
              </a:xfrm>
              <a:custGeom>
                <a:avLst/>
                <a:gdLst/>
                <a:ahLst/>
                <a:cxnLst/>
                <a:rect l="l" t="t" r="r" b="b"/>
                <a:pathLst>
                  <a:path w="33785" h="38757" extrusionOk="0">
                    <a:moveTo>
                      <a:pt x="16024" y="0"/>
                    </a:moveTo>
                    <a:lnTo>
                      <a:pt x="15452" y="20"/>
                    </a:lnTo>
                    <a:lnTo>
                      <a:pt x="14880" y="40"/>
                    </a:lnTo>
                    <a:lnTo>
                      <a:pt x="14307" y="99"/>
                    </a:lnTo>
                    <a:lnTo>
                      <a:pt x="13715" y="158"/>
                    </a:lnTo>
                    <a:lnTo>
                      <a:pt x="13025" y="277"/>
                    </a:lnTo>
                    <a:lnTo>
                      <a:pt x="12354" y="415"/>
                    </a:lnTo>
                    <a:lnTo>
                      <a:pt x="11683" y="553"/>
                    </a:lnTo>
                    <a:lnTo>
                      <a:pt x="11051" y="731"/>
                    </a:lnTo>
                    <a:lnTo>
                      <a:pt x="10420" y="928"/>
                    </a:lnTo>
                    <a:lnTo>
                      <a:pt x="9788" y="1165"/>
                    </a:lnTo>
                    <a:lnTo>
                      <a:pt x="9196" y="1401"/>
                    </a:lnTo>
                    <a:lnTo>
                      <a:pt x="8624" y="1658"/>
                    </a:lnTo>
                    <a:lnTo>
                      <a:pt x="8052" y="1934"/>
                    </a:lnTo>
                    <a:lnTo>
                      <a:pt x="7499" y="2230"/>
                    </a:lnTo>
                    <a:lnTo>
                      <a:pt x="6967" y="2546"/>
                    </a:lnTo>
                    <a:lnTo>
                      <a:pt x="6454" y="2881"/>
                    </a:lnTo>
                    <a:lnTo>
                      <a:pt x="5960" y="3237"/>
                    </a:lnTo>
                    <a:lnTo>
                      <a:pt x="5487" y="3612"/>
                    </a:lnTo>
                    <a:lnTo>
                      <a:pt x="5013" y="4006"/>
                    </a:lnTo>
                    <a:lnTo>
                      <a:pt x="4579" y="4401"/>
                    </a:lnTo>
                    <a:lnTo>
                      <a:pt x="4145" y="4835"/>
                    </a:lnTo>
                    <a:lnTo>
                      <a:pt x="3750" y="5269"/>
                    </a:lnTo>
                    <a:lnTo>
                      <a:pt x="3355" y="5723"/>
                    </a:lnTo>
                    <a:lnTo>
                      <a:pt x="3000" y="6197"/>
                    </a:lnTo>
                    <a:lnTo>
                      <a:pt x="2645" y="6670"/>
                    </a:lnTo>
                    <a:lnTo>
                      <a:pt x="2309" y="7164"/>
                    </a:lnTo>
                    <a:lnTo>
                      <a:pt x="2013" y="7677"/>
                    </a:lnTo>
                    <a:lnTo>
                      <a:pt x="1717" y="8210"/>
                    </a:lnTo>
                    <a:lnTo>
                      <a:pt x="1461" y="8742"/>
                    </a:lnTo>
                    <a:lnTo>
                      <a:pt x="1204" y="9295"/>
                    </a:lnTo>
                    <a:lnTo>
                      <a:pt x="987" y="9867"/>
                    </a:lnTo>
                    <a:lnTo>
                      <a:pt x="770" y="10439"/>
                    </a:lnTo>
                    <a:lnTo>
                      <a:pt x="593" y="11031"/>
                    </a:lnTo>
                    <a:lnTo>
                      <a:pt x="435" y="11623"/>
                    </a:lnTo>
                    <a:lnTo>
                      <a:pt x="297" y="12235"/>
                    </a:lnTo>
                    <a:lnTo>
                      <a:pt x="178" y="12867"/>
                    </a:lnTo>
                    <a:lnTo>
                      <a:pt x="99" y="13419"/>
                    </a:lnTo>
                    <a:lnTo>
                      <a:pt x="40" y="13972"/>
                    </a:lnTo>
                    <a:lnTo>
                      <a:pt x="20" y="14544"/>
                    </a:lnTo>
                    <a:lnTo>
                      <a:pt x="1" y="15116"/>
                    </a:lnTo>
                    <a:lnTo>
                      <a:pt x="1" y="15708"/>
                    </a:lnTo>
                    <a:lnTo>
                      <a:pt x="20" y="16300"/>
                    </a:lnTo>
                    <a:lnTo>
                      <a:pt x="80" y="16892"/>
                    </a:lnTo>
                    <a:lnTo>
                      <a:pt x="139" y="17484"/>
                    </a:lnTo>
                    <a:lnTo>
                      <a:pt x="218" y="18076"/>
                    </a:lnTo>
                    <a:lnTo>
                      <a:pt x="316" y="18668"/>
                    </a:lnTo>
                    <a:lnTo>
                      <a:pt x="435" y="19260"/>
                    </a:lnTo>
                    <a:lnTo>
                      <a:pt x="573" y="19852"/>
                    </a:lnTo>
                    <a:lnTo>
                      <a:pt x="731" y="20425"/>
                    </a:lnTo>
                    <a:lnTo>
                      <a:pt x="908" y="20997"/>
                    </a:lnTo>
                    <a:lnTo>
                      <a:pt x="1125" y="21569"/>
                    </a:lnTo>
                    <a:lnTo>
                      <a:pt x="1343" y="22122"/>
                    </a:lnTo>
                    <a:lnTo>
                      <a:pt x="1579" y="22674"/>
                    </a:lnTo>
                    <a:lnTo>
                      <a:pt x="1836" y="23207"/>
                    </a:lnTo>
                    <a:lnTo>
                      <a:pt x="2112" y="23740"/>
                    </a:lnTo>
                    <a:lnTo>
                      <a:pt x="2408" y="24253"/>
                    </a:lnTo>
                    <a:lnTo>
                      <a:pt x="2724" y="24746"/>
                    </a:lnTo>
                    <a:lnTo>
                      <a:pt x="3059" y="25220"/>
                    </a:lnTo>
                    <a:lnTo>
                      <a:pt x="3415" y="25674"/>
                    </a:lnTo>
                    <a:lnTo>
                      <a:pt x="3809" y="26108"/>
                    </a:lnTo>
                    <a:lnTo>
                      <a:pt x="4204" y="26522"/>
                    </a:lnTo>
                    <a:lnTo>
                      <a:pt x="4618" y="26897"/>
                    </a:lnTo>
                    <a:lnTo>
                      <a:pt x="5052" y="27272"/>
                    </a:lnTo>
                    <a:lnTo>
                      <a:pt x="5506" y="27608"/>
                    </a:lnTo>
                    <a:lnTo>
                      <a:pt x="6000" y="27923"/>
                    </a:lnTo>
                    <a:lnTo>
                      <a:pt x="6493" y="28200"/>
                    </a:lnTo>
                    <a:lnTo>
                      <a:pt x="7006" y="28456"/>
                    </a:lnTo>
                    <a:lnTo>
                      <a:pt x="7539" y="28673"/>
                    </a:lnTo>
                    <a:lnTo>
                      <a:pt x="7874" y="28890"/>
                    </a:lnTo>
                    <a:lnTo>
                      <a:pt x="8151" y="29147"/>
                    </a:lnTo>
                    <a:lnTo>
                      <a:pt x="8407" y="29423"/>
                    </a:lnTo>
                    <a:lnTo>
                      <a:pt x="8624" y="29739"/>
                    </a:lnTo>
                    <a:lnTo>
                      <a:pt x="8822" y="30054"/>
                    </a:lnTo>
                    <a:lnTo>
                      <a:pt x="8999" y="30410"/>
                    </a:lnTo>
                    <a:lnTo>
                      <a:pt x="9137" y="30785"/>
                    </a:lnTo>
                    <a:lnTo>
                      <a:pt x="9275" y="31160"/>
                    </a:lnTo>
                    <a:lnTo>
                      <a:pt x="9374" y="31574"/>
                    </a:lnTo>
                    <a:lnTo>
                      <a:pt x="9453" y="31988"/>
                    </a:lnTo>
                    <a:lnTo>
                      <a:pt x="9512" y="32403"/>
                    </a:lnTo>
                    <a:lnTo>
                      <a:pt x="9552" y="32817"/>
                    </a:lnTo>
                    <a:lnTo>
                      <a:pt x="9571" y="33251"/>
                    </a:lnTo>
                    <a:lnTo>
                      <a:pt x="9591" y="33685"/>
                    </a:lnTo>
                    <a:lnTo>
                      <a:pt x="9571" y="34120"/>
                    </a:lnTo>
                    <a:lnTo>
                      <a:pt x="9571" y="34534"/>
                    </a:lnTo>
                    <a:lnTo>
                      <a:pt x="9512" y="35363"/>
                    </a:lnTo>
                    <a:lnTo>
                      <a:pt x="9414" y="36152"/>
                    </a:lnTo>
                    <a:lnTo>
                      <a:pt x="9315" y="36863"/>
                    </a:lnTo>
                    <a:lnTo>
                      <a:pt x="9196" y="37494"/>
                    </a:lnTo>
                    <a:lnTo>
                      <a:pt x="9078" y="38027"/>
                    </a:lnTo>
                    <a:lnTo>
                      <a:pt x="8999" y="38421"/>
                    </a:lnTo>
                    <a:lnTo>
                      <a:pt x="8900" y="38757"/>
                    </a:lnTo>
                    <a:lnTo>
                      <a:pt x="18728" y="38757"/>
                    </a:lnTo>
                    <a:lnTo>
                      <a:pt x="22122" y="34080"/>
                    </a:lnTo>
                    <a:lnTo>
                      <a:pt x="28200" y="34080"/>
                    </a:lnTo>
                    <a:lnTo>
                      <a:pt x="28417" y="34060"/>
                    </a:lnTo>
                    <a:lnTo>
                      <a:pt x="28614" y="34041"/>
                    </a:lnTo>
                    <a:lnTo>
                      <a:pt x="28812" y="33981"/>
                    </a:lnTo>
                    <a:lnTo>
                      <a:pt x="29009" y="33922"/>
                    </a:lnTo>
                    <a:lnTo>
                      <a:pt x="29186" y="33824"/>
                    </a:lnTo>
                    <a:lnTo>
                      <a:pt x="29364" y="33725"/>
                    </a:lnTo>
                    <a:lnTo>
                      <a:pt x="29522" y="33607"/>
                    </a:lnTo>
                    <a:lnTo>
                      <a:pt x="29660" y="33468"/>
                    </a:lnTo>
                    <a:lnTo>
                      <a:pt x="29798" y="33330"/>
                    </a:lnTo>
                    <a:lnTo>
                      <a:pt x="29917" y="33172"/>
                    </a:lnTo>
                    <a:lnTo>
                      <a:pt x="30015" y="32995"/>
                    </a:lnTo>
                    <a:lnTo>
                      <a:pt x="30114" y="32817"/>
                    </a:lnTo>
                    <a:lnTo>
                      <a:pt x="30173" y="32620"/>
                    </a:lnTo>
                    <a:lnTo>
                      <a:pt x="30232" y="32423"/>
                    </a:lnTo>
                    <a:lnTo>
                      <a:pt x="30252" y="32225"/>
                    </a:lnTo>
                    <a:lnTo>
                      <a:pt x="30272" y="32008"/>
                    </a:lnTo>
                    <a:lnTo>
                      <a:pt x="30272" y="24983"/>
                    </a:lnTo>
                    <a:lnTo>
                      <a:pt x="32817" y="24983"/>
                    </a:lnTo>
                    <a:lnTo>
                      <a:pt x="32956" y="24944"/>
                    </a:lnTo>
                    <a:lnTo>
                      <a:pt x="33094" y="24904"/>
                    </a:lnTo>
                    <a:lnTo>
                      <a:pt x="33212" y="24845"/>
                    </a:lnTo>
                    <a:lnTo>
                      <a:pt x="33331" y="24766"/>
                    </a:lnTo>
                    <a:lnTo>
                      <a:pt x="33449" y="24687"/>
                    </a:lnTo>
                    <a:lnTo>
                      <a:pt x="33528" y="24588"/>
                    </a:lnTo>
                    <a:lnTo>
                      <a:pt x="33607" y="24470"/>
                    </a:lnTo>
                    <a:lnTo>
                      <a:pt x="33686" y="24352"/>
                    </a:lnTo>
                    <a:lnTo>
                      <a:pt x="33725" y="24213"/>
                    </a:lnTo>
                    <a:lnTo>
                      <a:pt x="33765" y="24095"/>
                    </a:lnTo>
                    <a:lnTo>
                      <a:pt x="33784" y="23957"/>
                    </a:lnTo>
                    <a:lnTo>
                      <a:pt x="33784" y="23819"/>
                    </a:lnTo>
                    <a:lnTo>
                      <a:pt x="33784" y="23661"/>
                    </a:lnTo>
                    <a:lnTo>
                      <a:pt x="33745" y="23523"/>
                    </a:lnTo>
                    <a:lnTo>
                      <a:pt x="33686" y="23385"/>
                    </a:lnTo>
                    <a:lnTo>
                      <a:pt x="32817" y="21510"/>
                    </a:lnTo>
                    <a:lnTo>
                      <a:pt x="31850" y="19418"/>
                    </a:lnTo>
                    <a:lnTo>
                      <a:pt x="31416" y="18392"/>
                    </a:lnTo>
                    <a:lnTo>
                      <a:pt x="31022" y="17445"/>
                    </a:lnTo>
                    <a:lnTo>
                      <a:pt x="30706" y="16616"/>
                    </a:lnTo>
                    <a:lnTo>
                      <a:pt x="30588" y="16261"/>
                    </a:lnTo>
                    <a:lnTo>
                      <a:pt x="30509" y="15945"/>
                    </a:lnTo>
                    <a:lnTo>
                      <a:pt x="30548" y="15156"/>
                    </a:lnTo>
                    <a:lnTo>
                      <a:pt x="30548" y="14366"/>
                    </a:lnTo>
                    <a:lnTo>
                      <a:pt x="30509" y="13597"/>
                    </a:lnTo>
                    <a:lnTo>
                      <a:pt x="30430" y="12827"/>
                    </a:lnTo>
                    <a:lnTo>
                      <a:pt x="30292" y="12058"/>
                    </a:lnTo>
                    <a:lnTo>
                      <a:pt x="30134" y="11308"/>
                    </a:lnTo>
                    <a:lnTo>
                      <a:pt x="29936" y="10578"/>
                    </a:lnTo>
                    <a:lnTo>
                      <a:pt x="29700" y="9867"/>
                    </a:lnTo>
                    <a:lnTo>
                      <a:pt x="29423" y="9157"/>
                    </a:lnTo>
                    <a:lnTo>
                      <a:pt x="29127" y="8486"/>
                    </a:lnTo>
                    <a:lnTo>
                      <a:pt x="28772" y="7815"/>
                    </a:lnTo>
                    <a:lnTo>
                      <a:pt x="28417" y="7164"/>
                    </a:lnTo>
                    <a:lnTo>
                      <a:pt x="28002" y="6532"/>
                    </a:lnTo>
                    <a:lnTo>
                      <a:pt x="27568" y="5920"/>
                    </a:lnTo>
                    <a:lnTo>
                      <a:pt x="27114" y="5348"/>
                    </a:lnTo>
                    <a:lnTo>
                      <a:pt x="26621" y="4776"/>
                    </a:lnTo>
                    <a:lnTo>
                      <a:pt x="26108" y="4243"/>
                    </a:lnTo>
                    <a:lnTo>
                      <a:pt x="25575" y="3750"/>
                    </a:lnTo>
                    <a:lnTo>
                      <a:pt x="25003" y="3256"/>
                    </a:lnTo>
                    <a:lnTo>
                      <a:pt x="24431" y="2803"/>
                    </a:lnTo>
                    <a:lnTo>
                      <a:pt x="23819" y="2388"/>
                    </a:lnTo>
                    <a:lnTo>
                      <a:pt x="23187" y="1993"/>
                    </a:lnTo>
                    <a:lnTo>
                      <a:pt x="22536" y="1619"/>
                    </a:lnTo>
                    <a:lnTo>
                      <a:pt x="21865" y="1303"/>
                    </a:lnTo>
                    <a:lnTo>
                      <a:pt x="21194" y="1007"/>
                    </a:lnTo>
                    <a:lnTo>
                      <a:pt x="20484" y="750"/>
                    </a:lnTo>
                    <a:lnTo>
                      <a:pt x="19774" y="533"/>
                    </a:lnTo>
                    <a:lnTo>
                      <a:pt x="19043" y="336"/>
                    </a:lnTo>
                    <a:lnTo>
                      <a:pt x="18313" y="198"/>
                    </a:lnTo>
                    <a:lnTo>
                      <a:pt x="17563" y="99"/>
                    </a:lnTo>
                    <a:lnTo>
                      <a:pt x="16794" y="20"/>
                    </a:lnTo>
                    <a:lnTo>
                      <a:pt x="16024" y="0"/>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22;p37">
                <a:extLst>
                  <a:ext uri="{FF2B5EF4-FFF2-40B4-BE49-F238E27FC236}">
                    <a16:creationId xmlns:a16="http://schemas.microsoft.com/office/drawing/2014/main" xmlns="" id="{61948FC4-AC6E-4C88-89F9-79A78D5B868E}"/>
                  </a:ext>
                </a:extLst>
              </p:cNvPr>
              <p:cNvSpPr/>
              <p:nvPr/>
            </p:nvSpPr>
            <p:spPr>
              <a:xfrm>
                <a:off x="3382775" y="1973825"/>
                <a:ext cx="140625" cy="308850"/>
              </a:xfrm>
              <a:custGeom>
                <a:avLst/>
                <a:gdLst/>
                <a:ahLst/>
                <a:cxnLst/>
                <a:rect l="l" t="t" r="r" b="b"/>
                <a:pathLst>
                  <a:path w="5625" h="12354" extrusionOk="0">
                    <a:moveTo>
                      <a:pt x="2803" y="1"/>
                    </a:moveTo>
                    <a:lnTo>
                      <a:pt x="2428" y="316"/>
                    </a:lnTo>
                    <a:lnTo>
                      <a:pt x="2073" y="652"/>
                    </a:lnTo>
                    <a:lnTo>
                      <a:pt x="1658" y="1106"/>
                    </a:lnTo>
                    <a:lnTo>
                      <a:pt x="1441" y="1382"/>
                    </a:lnTo>
                    <a:lnTo>
                      <a:pt x="1205" y="1678"/>
                    </a:lnTo>
                    <a:lnTo>
                      <a:pt x="987" y="1994"/>
                    </a:lnTo>
                    <a:lnTo>
                      <a:pt x="751" y="2349"/>
                    </a:lnTo>
                    <a:lnTo>
                      <a:pt x="553" y="2724"/>
                    </a:lnTo>
                    <a:lnTo>
                      <a:pt x="356" y="3138"/>
                    </a:lnTo>
                    <a:lnTo>
                      <a:pt x="159" y="3572"/>
                    </a:lnTo>
                    <a:lnTo>
                      <a:pt x="1" y="4026"/>
                    </a:lnTo>
                    <a:lnTo>
                      <a:pt x="336" y="4322"/>
                    </a:lnTo>
                    <a:lnTo>
                      <a:pt x="652" y="4658"/>
                    </a:lnTo>
                    <a:lnTo>
                      <a:pt x="948" y="4993"/>
                    </a:lnTo>
                    <a:lnTo>
                      <a:pt x="1224" y="5348"/>
                    </a:lnTo>
                    <a:lnTo>
                      <a:pt x="1461" y="5684"/>
                    </a:lnTo>
                    <a:lnTo>
                      <a:pt x="1658" y="6019"/>
                    </a:lnTo>
                    <a:lnTo>
                      <a:pt x="1856" y="6355"/>
                    </a:lnTo>
                    <a:lnTo>
                      <a:pt x="2033" y="6710"/>
                    </a:lnTo>
                    <a:lnTo>
                      <a:pt x="2191" y="7065"/>
                    </a:lnTo>
                    <a:lnTo>
                      <a:pt x="2329" y="7440"/>
                    </a:lnTo>
                    <a:lnTo>
                      <a:pt x="2467" y="7815"/>
                    </a:lnTo>
                    <a:lnTo>
                      <a:pt x="2566" y="8190"/>
                    </a:lnTo>
                    <a:lnTo>
                      <a:pt x="2645" y="8585"/>
                    </a:lnTo>
                    <a:lnTo>
                      <a:pt x="2724" y="8960"/>
                    </a:lnTo>
                    <a:lnTo>
                      <a:pt x="2763" y="9354"/>
                    </a:lnTo>
                    <a:lnTo>
                      <a:pt x="2783" y="9749"/>
                    </a:lnTo>
                    <a:lnTo>
                      <a:pt x="2803" y="10144"/>
                    </a:lnTo>
                    <a:lnTo>
                      <a:pt x="2803" y="9749"/>
                    </a:lnTo>
                    <a:lnTo>
                      <a:pt x="2842" y="9354"/>
                    </a:lnTo>
                    <a:lnTo>
                      <a:pt x="2882" y="8960"/>
                    </a:lnTo>
                    <a:lnTo>
                      <a:pt x="2941" y="8585"/>
                    </a:lnTo>
                    <a:lnTo>
                      <a:pt x="3040" y="8190"/>
                    </a:lnTo>
                    <a:lnTo>
                      <a:pt x="3138" y="7815"/>
                    </a:lnTo>
                    <a:lnTo>
                      <a:pt x="3257" y="7440"/>
                    </a:lnTo>
                    <a:lnTo>
                      <a:pt x="3395" y="7065"/>
                    </a:lnTo>
                    <a:lnTo>
                      <a:pt x="3553" y="6710"/>
                    </a:lnTo>
                    <a:lnTo>
                      <a:pt x="3730" y="6355"/>
                    </a:lnTo>
                    <a:lnTo>
                      <a:pt x="3928" y="6019"/>
                    </a:lnTo>
                    <a:lnTo>
                      <a:pt x="4145" y="5684"/>
                    </a:lnTo>
                    <a:lnTo>
                      <a:pt x="4382" y="5348"/>
                    </a:lnTo>
                    <a:lnTo>
                      <a:pt x="4658" y="4974"/>
                    </a:lnTo>
                    <a:lnTo>
                      <a:pt x="4954" y="4638"/>
                    </a:lnTo>
                    <a:lnTo>
                      <a:pt x="5289" y="4303"/>
                    </a:lnTo>
                    <a:lnTo>
                      <a:pt x="5625" y="4007"/>
                    </a:lnTo>
                    <a:lnTo>
                      <a:pt x="5467" y="3533"/>
                    </a:lnTo>
                    <a:lnTo>
                      <a:pt x="5309" y="3099"/>
                    </a:lnTo>
                    <a:lnTo>
                      <a:pt x="5112" y="2684"/>
                    </a:lnTo>
                    <a:lnTo>
                      <a:pt x="4914" y="2310"/>
                    </a:lnTo>
                    <a:lnTo>
                      <a:pt x="4697" y="1974"/>
                    </a:lnTo>
                    <a:lnTo>
                      <a:pt x="4480" y="1658"/>
                    </a:lnTo>
                    <a:lnTo>
                      <a:pt x="4244" y="1382"/>
                    </a:lnTo>
                    <a:lnTo>
                      <a:pt x="4026" y="1126"/>
                    </a:lnTo>
                    <a:lnTo>
                      <a:pt x="3809" y="908"/>
                    </a:lnTo>
                    <a:lnTo>
                      <a:pt x="3592" y="711"/>
                    </a:lnTo>
                    <a:lnTo>
                      <a:pt x="3237" y="376"/>
                    </a:lnTo>
                    <a:lnTo>
                      <a:pt x="2961" y="159"/>
                    </a:lnTo>
                    <a:lnTo>
                      <a:pt x="2803" y="1"/>
                    </a:lnTo>
                    <a:close/>
                    <a:moveTo>
                      <a:pt x="2803" y="10144"/>
                    </a:moveTo>
                    <a:lnTo>
                      <a:pt x="2783" y="10538"/>
                    </a:lnTo>
                    <a:lnTo>
                      <a:pt x="2763" y="10933"/>
                    </a:lnTo>
                    <a:lnTo>
                      <a:pt x="2704" y="11328"/>
                    </a:lnTo>
                    <a:lnTo>
                      <a:pt x="2112" y="11762"/>
                    </a:lnTo>
                    <a:lnTo>
                      <a:pt x="2546" y="12137"/>
                    </a:lnTo>
                    <a:lnTo>
                      <a:pt x="2704" y="12275"/>
                    </a:lnTo>
                    <a:lnTo>
                      <a:pt x="2803" y="12354"/>
                    </a:lnTo>
                    <a:lnTo>
                      <a:pt x="3000" y="12176"/>
                    </a:lnTo>
                    <a:lnTo>
                      <a:pt x="3217" y="11999"/>
                    </a:lnTo>
                    <a:lnTo>
                      <a:pt x="3474" y="11742"/>
                    </a:lnTo>
                    <a:lnTo>
                      <a:pt x="2882" y="11328"/>
                    </a:lnTo>
                    <a:lnTo>
                      <a:pt x="2842" y="10933"/>
                    </a:lnTo>
                    <a:lnTo>
                      <a:pt x="2803" y="10538"/>
                    </a:lnTo>
                    <a:lnTo>
                      <a:pt x="2803" y="10144"/>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23;p37">
                <a:extLst>
                  <a:ext uri="{FF2B5EF4-FFF2-40B4-BE49-F238E27FC236}">
                    <a16:creationId xmlns:a16="http://schemas.microsoft.com/office/drawing/2014/main" xmlns="" id="{7BAE4ACC-3739-4088-833F-187B7A50A7E2}"/>
                  </a:ext>
                </a:extLst>
              </p:cNvPr>
              <p:cNvSpPr/>
              <p:nvPr/>
            </p:nvSpPr>
            <p:spPr>
              <a:xfrm>
                <a:off x="3133150" y="1774525"/>
                <a:ext cx="844625" cy="968925"/>
              </a:xfrm>
              <a:custGeom>
                <a:avLst/>
                <a:gdLst/>
                <a:ahLst/>
                <a:cxnLst/>
                <a:rect l="l" t="t" r="r" b="b"/>
                <a:pathLst>
                  <a:path w="33785" h="38757" fill="none" extrusionOk="0">
                    <a:moveTo>
                      <a:pt x="18728" y="38757"/>
                    </a:moveTo>
                    <a:lnTo>
                      <a:pt x="22122" y="34080"/>
                    </a:lnTo>
                    <a:lnTo>
                      <a:pt x="28200" y="34080"/>
                    </a:lnTo>
                    <a:lnTo>
                      <a:pt x="28200" y="34080"/>
                    </a:lnTo>
                    <a:lnTo>
                      <a:pt x="28417" y="34060"/>
                    </a:lnTo>
                    <a:lnTo>
                      <a:pt x="28614" y="34041"/>
                    </a:lnTo>
                    <a:lnTo>
                      <a:pt x="28812" y="33981"/>
                    </a:lnTo>
                    <a:lnTo>
                      <a:pt x="29009" y="33922"/>
                    </a:lnTo>
                    <a:lnTo>
                      <a:pt x="29186" y="33824"/>
                    </a:lnTo>
                    <a:lnTo>
                      <a:pt x="29364" y="33725"/>
                    </a:lnTo>
                    <a:lnTo>
                      <a:pt x="29522" y="33607"/>
                    </a:lnTo>
                    <a:lnTo>
                      <a:pt x="29660" y="33468"/>
                    </a:lnTo>
                    <a:lnTo>
                      <a:pt x="29798" y="33330"/>
                    </a:lnTo>
                    <a:lnTo>
                      <a:pt x="29917" y="33172"/>
                    </a:lnTo>
                    <a:lnTo>
                      <a:pt x="30015" y="32995"/>
                    </a:lnTo>
                    <a:lnTo>
                      <a:pt x="30114" y="32817"/>
                    </a:lnTo>
                    <a:lnTo>
                      <a:pt x="30173" y="32620"/>
                    </a:lnTo>
                    <a:lnTo>
                      <a:pt x="30232" y="32423"/>
                    </a:lnTo>
                    <a:lnTo>
                      <a:pt x="30252" y="32225"/>
                    </a:lnTo>
                    <a:lnTo>
                      <a:pt x="30272" y="32008"/>
                    </a:lnTo>
                    <a:lnTo>
                      <a:pt x="30272" y="24983"/>
                    </a:lnTo>
                    <a:lnTo>
                      <a:pt x="32660" y="24983"/>
                    </a:lnTo>
                    <a:lnTo>
                      <a:pt x="32660" y="24983"/>
                    </a:lnTo>
                    <a:lnTo>
                      <a:pt x="32817" y="24983"/>
                    </a:lnTo>
                    <a:lnTo>
                      <a:pt x="32956" y="24944"/>
                    </a:lnTo>
                    <a:lnTo>
                      <a:pt x="33094" y="24904"/>
                    </a:lnTo>
                    <a:lnTo>
                      <a:pt x="33212" y="24845"/>
                    </a:lnTo>
                    <a:lnTo>
                      <a:pt x="33331" y="24766"/>
                    </a:lnTo>
                    <a:lnTo>
                      <a:pt x="33449" y="24687"/>
                    </a:lnTo>
                    <a:lnTo>
                      <a:pt x="33528" y="24588"/>
                    </a:lnTo>
                    <a:lnTo>
                      <a:pt x="33607" y="24470"/>
                    </a:lnTo>
                    <a:lnTo>
                      <a:pt x="33686" y="24352"/>
                    </a:lnTo>
                    <a:lnTo>
                      <a:pt x="33725" y="24213"/>
                    </a:lnTo>
                    <a:lnTo>
                      <a:pt x="33765" y="24095"/>
                    </a:lnTo>
                    <a:lnTo>
                      <a:pt x="33784" y="23957"/>
                    </a:lnTo>
                    <a:lnTo>
                      <a:pt x="33784" y="23819"/>
                    </a:lnTo>
                    <a:lnTo>
                      <a:pt x="33784" y="23661"/>
                    </a:lnTo>
                    <a:lnTo>
                      <a:pt x="33745" y="23523"/>
                    </a:lnTo>
                    <a:lnTo>
                      <a:pt x="33686" y="23385"/>
                    </a:lnTo>
                    <a:lnTo>
                      <a:pt x="33686" y="23385"/>
                    </a:lnTo>
                    <a:lnTo>
                      <a:pt x="32817" y="21510"/>
                    </a:lnTo>
                    <a:lnTo>
                      <a:pt x="31850" y="19418"/>
                    </a:lnTo>
                    <a:lnTo>
                      <a:pt x="31416" y="18392"/>
                    </a:lnTo>
                    <a:lnTo>
                      <a:pt x="31022" y="17445"/>
                    </a:lnTo>
                    <a:lnTo>
                      <a:pt x="30706" y="16616"/>
                    </a:lnTo>
                    <a:lnTo>
                      <a:pt x="30588" y="16261"/>
                    </a:lnTo>
                    <a:lnTo>
                      <a:pt x="30509" y="15945"/>
                    </a:lnTo>
                    <a:lnTo>
                      <a:pt x="30509" y="15945"/>
                    </a:lnTo>
                    <a:lnTo>
                      <a:pt x="30548" y="15156"/>
                    </a:lnTo>
                    <a:lnTo>
                      <a:pt x="30548" y="14366"/>
                    </a:lnTo>
                    <a:lnTo>
                      <a:pt x="30509" y="13597"/>
                    </a:lnTo>
                    <a:lnTo>
                      <a:pt x="30430" y="12827"/>
                    </a:lnTo>
                    <a:lnTo>
                      <a:pt x="30292" y="12058"/>
                    </a:lnTo>
                    <a:lnTo>
                      <a:pt x="30134" y="11308"/>
                    </a:lnTo>
                    <a:lnTo>
                      <a:pt x="29936" y="10578"/>
                    </a:lnTo>
                    <a:lnTo>
                      <a:pt x="29700" y="9867"/>
                    </a:lnTo>
                    <a:lnTo>
                      <a:pt x="29423" y="9157"/>
                    </a:lnTo>
                    <a:lnTo>
                      <a:pt x="29127" y="8486"/>
                    </a:lnTo>
                    <a:lnTo>
                      <a:pt x="28772" y="7815"/>
                    </a:lnTo>
                    <a:lnTo>
                      <a:pt x="28417" y="7164"/>
                    </a:lnTo>
                    <a:lnTo>
                      <a:pt x="28002" y="6532"/>
                    </a:lnTo>
                    <a:lnTo>
                      <a:pt x="27568" y="5920"/>
                    </a:lnTo>
                    <a:lnTo>
                      <a:pt x="27114" y="5348"/>
                    </a:lnTo>
                    <a:lnTo>
                      <a:pt x="26621" y="4776"/>
                    </a:lnTo>
                    <a:lnTo>
                      <a:pt x="26108" y="4243"/>
                    </a:lnTo>
                    <a:lnTo>
                      <a:pt x="25575" y="3750"/>
                    </a:lnTo>
                    <a:lnTo>
                      <a:pt x="25003" y="3256"/>
                    </a:lnTo>
                    <a:lnTo>
                      <a:pt x="24431" y="2803"/>
                    </a:lnTo>
                    <a:lnTo>
                      <a:pt x="23819" y="2388"/>
                    </a:lnTo>
                    <a:lnTo>
                      <a:pt x="23187" y="1993"/>
                    </a:lnTo>
                    <a:lnTo>
                      <a:pt x="22536" y="1619"/>
                    </a:lnTo>
                    <a:lnTo>
                      <a:pt x="21865" y="1303"/>
                    </a:lnTo>
                    <a:lnTo>
                      <a:pt x="21194" y="1007"/>
                    </a:lnTo>
                    <a:lnTo>
                      <a:pt x="20484" y="750"/>
                    </a:lnTo>
                    <a:lnTo>
                      <a:pt x="19774" y="533"/>
                    </a:lnTo>
                    <a:lnTo>
                      <a:pt x="19043" y="336"/>
                    </a:lnTo>
                    <a:lnTo>
                      <a:pt x="18313" y="198"/>
                    </a:lnTo>
                    <a:lnTo>
                      <a:pt x="17563" y="99"/>
                    </a:lnTo>
                    <a:lnTo>
                      <a:pt x="16794" y="20"/>
                    </a:lnTo>
                    <a:lnTo>
                      <a:pt x="16024" y="0"/>
                    </a:lnTo>
                    <a:lnTo>
                      <a:pt x="16024" y="0"/>
                    </a:lnTo>
                    <a:lnTo>
                      <a:pt x="15452" y="20"/>
                    </a:lnTo>
                    <a:lnTo>
                      <a:pt x="14880" y="40"/>
                    </a:lnTo>
                    <a:lnTo>
                      <a:pt x="14307" y="99"/>
                    </a:lnTo>
                    <a:lnTo>
                      <a:pt x="13715" y="158"/>
                    </a:lnTo>
                    <a:lnTo>
                      <a:pt x="13715" y="158"/>
                    </a:lnTo>
                    <a:lnTo>
                      <a:pt x="13025" y="277"/>
                    </a:lnTo>
                    <a:lnTo>
                      <a:pt x="12354" y="415"/>
                    </a:lnTo>
                    <a:lnTo>
                      <a:pt x="11683" y="553"/>
                    </a:lnTo>
                    <a:lnTo>
                      <a:pt x="11051" y="731"/>
                    </a:lnTo>
                    <a:lnTo>
                      <a:pt x="10420" y="928"/>
                    </a:lnTo>
                    <a:lnTo>
                      <a:pt x="9788" y="1165"/>
                    </a:lnTo>
                    <a:lnTo>
                      <a:pt x="9196" y="1401"/>
                    </a:lnTo>
                    <a:lnTo>
                      <a:pt x="8624" y="1658"/>
                    </a:lnTo>
                    <a:lnTo>
                      <a:pt x="8052" y="1934"/>
                    </a:lnTo>
                    <a:lnTo>
                      <a:pt x="7499" y="2230"/>
                    </a:lnTo>
                    <a:lnTo>
                      <a:pt x="6967" y="2546"/>
                    </a:lnTo>
                    <a:lnTo>
                      <a:pt x="6454" y="2881"/>
                    </a:lnTo>
                    <a:lnTo>
                      <a:pt x="5960" y="3237"/>
                    </a:lnTo>
                    <a:lnTo>
                      <a:pt x="5487" y="3612"/>
                    </a:lnTo>
                    <a:lnTo>
                      <a:pt x="5013" y="4006"/>
                    </a:lnTo>
                    <a:lnTo>
                      <a:pt x="4579" y="4401"/>
                    </a:lnTo>
                    <a:lnTo>
                      <a:pt x="4145" y="4835"/>
                    </a:lnTo>
                    <a:lnTo>
                      <a:pt x="3750" y="5269"/>
                    </a:lnTo>
                    <a:lnTo>
                      <a:pt x="3355" y="5723"/>
                    </a:lnTo>
                    <a:lnTo>
                      <a:pt x="3000" y="6197"/>
                    </a:lnTo>
                    <a:lnTo>
                      <a:pt x="2645" y="6670"/>
                    </a:lnTo>
                    <a:lnTo>
                      <a:pt x="2309" y="7164"/>
                    </a:lnTo>
                    <a:lnTo>
                      <a:pt x="2013" y="7677"/>
                    </a:lnTo>
                    <a:lnTo>
                      <a:pt x="1717" y="8210"/>
                    </a:lnTo>
                    <a:lnTo>
                      <a:pt x="1461" y="8742"/>
                    </a:lnTo>
                    <a:lnTo>
                      <a:pt x="1204" y="9295"/>
                    </a:lnTo>
                    <a:lnTo>
                      <a:pt x="987" y="9867"/>
                    </a:lnTo>
                    <a:lnTo>
                      <a:pt x="770" y="10439"/>
                    </a:lnTo>
                    <a:lnTo>
                      <a:pt x="593" y="11031"/>
                    </a:lnTo>
                    <a:lnTo>
                      <a:pt x="435" y="11623"/>
                    </a:lnTo>
                    <a:lnTo>
                      <a:pt x="297" y="12235"/>
                    </a:lnTo>
                    <a:lnTo>
                      <a:pt x="178" y="12867"/>
                    </a:lnTo>
                    <a:lnTo>
                      <a:pt x="178" y="12867"/>
                    </a:lnTo>
                    <a:lnTo>
                      <a:pt x="99" y="13419"/>
                    </a:lnTo>
                    <a:lnTo>
                      <a:pt x="40" y="13972"/>
                    </a:lnTo>
                    <a:lnTo>
                      <a:pt x="20" y="14544"/>
                    </a:lnTo>
                    <a:lnTo>
                      <a:pt x="1" y="15116"/>
                    </a:lnTo>
                    <a:lnTo>
                      <a:pt x="1" y="15708"/>
                    </a:lnTo>
                    <a:lnTo>
                      <a:pt x="20" y="16300"/>
                    </a:lnTo>
                    <a:lnTo>
                      <a:pt x="80" y="16892"/>
                    </a:lnTo>
                    <a:lnTo>
                      <a:pt x="139" y="17484"/>
                    </a:lnTo>
                    <a:lnTo>
                      <a:pt x="218" y="18076"/>
                    </a:lnTo>
                    <a:lnTo>
                      <a:pt x="316" y="18668"/>
                    </a:lnTo>
                    <a:lnTo>
                      <a:pt x="435" y="19260"/>
                    </a:lnTo>
                    <a:lnTo>
                      <a:pt x="573" y="19852"/>
                    </a:lnTo>
                    <a:lnTo>
                      <a:pt x="731" y="20425"/>
                    </a:lnTo>
                    <a:lnTo>
                      <a:pt x="908" y="20997"/>
                    </a:lnTo>
                    <a:lnTo>
                      <a:pt x="1125" y="21569"/>
                    </a:lnTo>
                    <a:lnTo>
                      <a:pt x="1343" y="22122"/>
                    </a:lnTo>
                    <a:lnTo>
                      <a:pt x="1579" y="22674"/>
                    </a:lnTo>
                    <a:lnTo>
                      <a:pt x="1836" y="23207"/>
                    </a:lnTo>
                    <a:lnTo>
                      <a:pt x="2112" y="23740"/>
                    </a:lnTo>
                    <a:lnTo>
                      <a:pt x="2408" y="24253"/>
                    </a:lnTo>
                    <a:lnTo>
                      <a:pt x="2724" y="24746"/>
                    </a:lnTo>
                    <a:lnTo>
                      <a:pt x="3059" y="25220"/>
                    </a:lnTo>
                    <a:lnTo>
                      <a:pt x="3415" y="25674"/>
                    </a:lnTo>
                    <a:lnTo>
                      <a:pt x="3809" y="26108"/>
                    </a:lnTo>
                    <a:lnTo>
                      <a:pt x="4204" y="26522"/>
                    </a:lnTo>
                    <a:lnTo>
                      <a:pt x="4618" y="26897"/>
                    </a:lnTo>
                    <a:lnTo>
                      <a:pt x="5052" y="27272"/>
                    </a:lnTo>
                    <a:lnTo>
                      <a:pt x="5506" y="27608"/>
                    </a:lnTo>
                    <a:lnTo>
                      <a:pt x="6000" y="27923"/>
                    </a:lnTo>
                    <a:lnTo>
                      <a:pt x="6493" y="28200"/>
                    </a:lnTo>
                    <a:lnTo>
                      <a:pt x="7006" y="28456"/>
                    </a:lnTo>
                    <a:lnTo>
                      <a:pt x="7539" y="28673"/>
                    </a:lnTo>
                    <a:lnTo>
                      <a:pt x="7539" y="28673"/>
                    </a:lnTo>
                    <a:lnTo>
                      <a:pt x="7874" y="28890"/>
                    </a:lnTo>
                    <a:lnTo>
                      <a:pt x="8151" y="29147"/>
                    </a:lnTo>
                    <a:lnTo>
                      <a:pt x="8407" y="29423"/>
                    </a:lnTo>
                    <a:lnTo>
                      <a:pt x="8624" y="29739"/>
                    </a:lnTo>
                    <a:lnTo>
                      <a:pt x="8822" y="30054"/>
                    </a:lnTo>
                    <a:lnTo>
                      <a:pt x="8999" y="30410"/>
                    </a:lnTo>
                    <a:lnTo>
                      <a:pt x="9137" y="30785"/>
                    </a:lnTo>
                    <a:lnTo>
                      <a:pt x="9275" y="31160"/>
                    </a:lnTo>
                    <a:lnTo>
                      <a:pt x="9374" y="31574"/>
                    </a:lnTo>
                    <a:lnTo>
                      <a:pt x="9453" y="31988"/>
                    </a:lnTo>
                    <a:lnTo>
                      <a:pt x="9512" y="32403"/>
                    </a:lnTo>
                    <a:lnTo>
                      <a:pt x="9552" y="32817"/>
                    </a:lnTo>
                    <a:lnTo>
                      <a:pt x="9571" y="33251"/>
                    </a:lnTo>
                    <a:lnTo>
                      <a:pt x="9591" y="33685"/>
                    </a:lnTo>
                    <a:lnTo>
                      <a:pt x="9571" y="34120"/>
                    </a:lnTo>
                    <a:lnTo>
                      <a:pt x="9571" y="34534"/>
                    </a:lnTo>
                    <a:lnTo>
                      <a:pt x="9512" y="35363"/>
                    </a:lnTo>
                    <a:lnTo>
                      <a:pt x="9414" y="36152"/>
                    </a:lnTo>
                    <a:lnTo>
                      <a:pt x="9315" y="36863"/>
                    </a:lnTo>
                    <a:lnTo>
                      <a:pt x="9196" y="37494"/>
                    </a:lnTo>
                    <a:lnTo>
                      <a:pt x="9078" y="38027"/>
                    </a:lnTo>
                    <a:lnTo>
                      <a:pt x="8999" y="38421"/>
                    </a:lnTo>
                    <a:lnTo>
                      <a:pt x="8900" y="3875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24;p37">
                <a:extLst>
                  <a:ext uri="{FF2B5EF4-FFF2-40B4-BE49-F238E27FC236}">
                    <a16:creationId xmlns:a16="http://schemas.microsoft.com/office/drawing/2014/main" xmlns="" id="{3DBAFC5D-D881-4FD8-9827-75F1F7BB0168}"/>
                  </a:ext>
                </a:extLst>
              </p:cNvPr>
              <p:cNvSpPr/>
              <p:nvPr/>
            </p:nvSpPr>
            <p:spPr>
              <a:xfrm>
                <a:off x="3716275" y="2138100"/>
                <a:ext cx="134225" cy="58750"/>
              </a:xfrm>
              <a:custGeom>
                <a:avLst/>
                <a:gdLst/>
                <a:ahLst/>
                <a:cxnLst/>
                <a:rect l="l" t="t" r="r" b="b"/>
                <a:pathLst>
                  <a:path w="5369" h="2350" extrusionOk="0">
                    <a:moveTo>
                      <a:pt x="2684" y="1"/>
                    </a:moveTo>
                    <a:lnTo>
                      <a:pt x="2349" y="21"/>
                    </a:lnTo>
                    <a:lnTo>
                      <a:pt x="2013" y="60"/>
                    </a:lnTo>
                    <a:lnTo>
                      <a:pt x="1698" y="139"/>
                    </a:lnTo>
                    <a:lnTo>
                      <a:pt x="1382" y="258"/>
                    </a:lnTo>
                    <a:lnTo>
                      <a:pt x="1066" y="396"/>
                    </a:lnTo>
                    <a:lnTo>
                      <a:pt x="770" y="573"/>
                    </a:lnTo>
                    <a:lnTo>
                      <a:pt x="494" y="771"/>
                    </a:lnTo>
                    <a:lnTo>
                      <a:pt x="237" y="1007"/>
                    </a:lnTo>
                    <a:lnTo>
                      <a:pt x="119" y="1126"/>
                    </a:lnTo>
                    <a:lnTo>
                      <a:pt x="60" y="1264"/>
                    </a:lnTo>
                    <a:lnTo>
                      <a:pt x="20" y="1422"/>
                    </a:lnTo>
                    <a:lnTo>
                      <a:pt x="1" y="1560"/>
                    </a:lnTo>
                    <a:lnTo>
                      <a:pt x="20" y="1718"/>
                    </a:lnTo>
                    <a:lnTo>
                      <a:pt x="60" y="1856"/>
                    </a:lnTo>
                    <a:lnTo>
                      <a:pt x="119" y="1994"/>
                    </a:lnTo>
                    <a:lnTo>
                      <a:pt x="218" y="2132"/>
                    </a:lnTo>
                    <a:lnTo>
                      <a:pt x="356" y="2231"/>
                    </a:lnTo>
                    <a:lnTo>
                      <a:pt x="494" y="2290"/>
                    </a:lnTo>
                    <a:lnTo>
                      <a:pt x="632" y="2349"/>
                    </a:lnTo>
                    <a:lnTo>
                      <a:pt x="928" y="2349"/>
                    </a:lnTo>
                    <a:lnTo>
                      <a:pt x="1086" y="2290"/>
                    </a:lnTo>
                    <a:lnTo>
                      <a:pt x="1224" y="2231"/>
                    </a:lnTo>
                    <a:lnTo>
                      <a:pt x="1343" y="2132"/>
                    </a:lnTo>
                    <a:lnTo>
                      <a:pt x="1481" y="1994"/>
                    </a:lnTo>
                    <a:lnTo>
                      <a:pt x="1639" y="1876"/>
                    </a:lnTo>
                    <a:lnTo>
                      <a:pt x="1796" y="1797"/>
                    </a:lnTo>
                    <a:lnTo>
                      <a:pt x="1974" y="1718"/>
                    </a:lnTo>
                    <a:lnTo>
                      <a:pt x="2132" y="1659"/>
                    </a:lnTo>
                    <a:lnTo>
                      <a:pt x="2309" y="1599"/>
                    </a:lnTo>
                    <a:lnTo>
                      <a:pt x="2507" y="1580"/>
                    </a:lnTo>
                    <a:lnTo>
                      <a:pt x="2862" y="1580"/>
                    </a:lnTo>
                    <a:lnTo>
                      <a:pt x="3040" y="1599"/>
                    </a:lnTo>
                    <a:lnTo>
                      <a:pt x="3217" y="1659"/>
                    </a:lnTo>
                    <a:lnTo>
                      <a:pt x="3395" y="1718"/>
                    </a:lnTo>
                    <a:lnTo>
                      <a:pt x="3553" y="1797"/>
                    </a:lnTo>
                    <a:lnTo>
                      <a:pt x="3711" y="1876"/>
                    </a:lnTo>
                    <a:lnTo>
                      <a:pt x="3868" y="1994"/>
                    </a:lnTo>
                    <a:lnTo>
                      <a:pt x="4007" y="2132"/>
                    </a:lnTo>
                    <a:lnTo>
                      <a:pt x="4145" y="2231"/>
                    </a:lnTo>
                    <a:lnTo>
                      <a:pt x="4283" y="2290"/>
                    </a:lnTo>
                    <a:lnTo>
                      <a:pt x="4421" y="2349"/>
                    </a:lnTo>
                    <a:lnTo>
                      <a:pt x="4717" y="2349"/>
                    </a:lnTo>
                    <a:lnTo>
                      <a:pt x="4875" y="2290"/>
                    </a:lnTo>
                    <a:lnTo>
                      <a:pt x="5013" y="2231"/>
                    </a:lnTo>
                    <a:lnTo>
                      <a:pt x="5131" y="2132"/>
                    </a:lnTo>
                    <a:lnTo>
                      <a:pt x="5230" y="1994"/>
                    </a:lnTo>
                    <a:lnTo>
                      <a:pt x="5309" y="1856"/>
                    </a:lnTo>
                    <a:lnTo>
                      <a:pt x="5348" y="1718"/>
                    </a:lnTo>
                    <a:lnTo>
                      <a:pt x="5368" y="1560"/>
                    </a:lnTo>
                    <a:lnTo>
                      <a:pt x="5348" y="1422"/>
                    </a:lnTo>
                    <a:lnTo>
                      <a:pt x="5309" y="1264"/>
                    </a:lnTo>
                    <a:lnTo>
                      <a:pt x="5230" y="1126"/>
                    </a:lnTo>
                    <a:lnTo>
                      <a:pt x="5131" y="1007"/>
                    </a:lnTo>
                    <a:lnTo>
                      <a:pt x="4875" y="771"/>
                    </a:lnTo>
                    <a:lnTo>
                      <a:pt x="4579" y="573"/>
                    </a:lnTo>
                    <a:lnTo>
                      <a:pt x="4283" y="396"/>
                    </a:lnTo>
                    <a:lnTo>
                      <a:pt x="3987" y="258"/>
                    </a:lnTo>
                    <a:lnTo>
                      <a:pt x="3671" y="139"/>
                    </a:lnTo>
                    <a:lnTo>
                      <a:pt x="3336" y="60"/>
                    </a:lnTo>
                    <a:lnTo>
                      <a:pt x="3020" y="21"/>
                    </a:lnTo>
                    <a:lnTo>
                      <a:pt x="26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25;p37">
                <a:extLst>
                  <a:ext uri="{FF2B5EF4-FFF2-40B4-BE49-F238E27FC236}">
                    <a16:creationId xmlns:a16="http://schemas.microsoft.com/office/drawing/2014/main" xmlns="" id="{96B4DD0E-6F56-4728-A7E5-4C287676CA77}"/>
                  </a:ext>
                </a:extLst>
              </p:cNvPr>
              <p:cNvSpPr/>
              <p:nvPr/>
            </p:nvSpPr>
            <p:spPr>
              <a:xfrm>
                <a:off x="3280650" y="2234300"/>
                <a:ext cx="344375" cy="115475"/>
              </a:xfrm>
              <a:custGeom>
                <a:avLst/>
                <a:gdLst/>
                <a:ahLst/>
                <a:cxnLst/>
                <a:rect l="l" t="t" r="r" b="b"/>
                <a:pathLst>
                  <a:path w="13775" h="4619" extrusionOk="0">
                    <a:moveTo>
                      <a:pt x="2566" y="1"/>
                    </a:moveTo>
                    <a:lnTo>
                      <a:pt x="1994" y="198"/>
                    </a:lnTo>
                    <a:lnTo>
                      <a:pt x="1501" y="396"/>
                    </a:lnTo>
                    <a:lnTo>
                      <a:pt x="1067" y="613"/>
                    </a:lnTo>
                    <a:lnTo>
                      <a:pt x="869" y="731"/>
                    </a:lnTo>
                    <a:lnTo>
                      <a:pt x="692" y="850"/>
                    </a:lnTo>
                    <a:lnTo>
                      <a:pt x="534" y="968"/>
                    </a:lnTo>
                    <a:lnTo>
                      <a:pt x="396" y="1086"/>
                    </a:lnTo>
                    <a:lnTo>
                      <a:pt x="277" y="1224"/>
                    </a:lnTo>
                    <a:lnTo>
                      <a:pt x="179" y="1343"/>
                    </a:lnTo>
                    <a:lnTo>
                      <a:pt x="100" y="1481"/>
                    </a:lnTo>
                    <a:lnTo>
                      <a:pt x="40" y="1639"/>
                    </a:lnTo>
                    <a:lnTo>
                      <a:pt x="1" y="1777"/>
                    </a:lnTo>
                    <a:lnTo>
                      <a:pt x="1" y="1935"/>
                    </a:lnTo>
                    <a:lnTo>
                      <a:pt x="1" y="2073"/>
                    </a:lnTo>
                    <a:lnTo>
                      <a:pt x="40" y="2211"/>
                    </a:lnTo>
                    <a:lnTo>
                      <a:pt x="80" y="2349"/>
                    </a:lnTo>
                    <a:lnTo>
                      <a:pt x="139" y="2487"/>
                    </a:lnTo>
                    <a:lnTo>
                      <a:pt x="218" y="2606"/>
                    </a:lnTo>
                    <a:lnTo>
                      <a:pt x="297" y="2744"/>
                    </a:lnTo>
                    <a:lnTo>
                      <a:pt x="415" y="2862"/>
                    </a:lnTo>
                    <a:lnTo>
                      <a:pt x="534" y="2981"/>
                    </a:lnTo>
                    <a:lnTo>
                      <a:pt x="830" y="3218"/>
                    </a:lnTo>
                    <a:lnTo>
                      <a:pt x="1165" y="3435"/>
                    </a:lnTo>
                    <a:lnTo>
                      <a:pt x="1560" y="3632"/>
                    </a:lnTo>
                    <a:lnTo>
                      <a:pt x="2014" y="3829"/>
                    </a:lnTo>
                    <a:lnTo>
                      <a:pt x="2507" y="4007"/>
                    </a:lnTo>
                    <a:lnTo>
                      <a:pt x="3040" y="4165"/>
                    </a:lnTo>
                    <a:lnTo>
                      <a:pt x="3592" y="4283"/>
                    </a:lnTo>
                    <a:lnTo>
                      <a:pt x="4204" y="4402"/>
                    </a:lnTo>
                    <a:lnTo>
                      <a:pt x="4836" y="4500"/>
                    </a:lnTo>
                    <a:lnTo>
                      <a:pt x="5487" y="4559"/>
                    </a:lnTo>
                    <a:lnTo>
                      <a:pt x="6178" y="4599"/>
                    </a:lnTo>
                    <a:lnTo>
                      <a:pt x="6888" y="4619"/>
                    </a:lnTo>
                    <a:lnTo>
                      <a:pt x="7579" y="4599"/>
                    </a:lnTo>
                    <a:lnTo>
                      <a:pt x="8269" y="4559"/>
                    </a:lnTo>
                    <a:lnTo>
                      <a:pt x="8940" y="4500"/>
                    </a:lnTo>
                    <a:lnTo>
                      <a:pt x="9572" y="4402"/>
                    </a:lnTo>
                    <a:lnTo>
                      <a:pt x="10164" y="4283"/>
                    </a:lnTo>
                    <a:lnTo>
                      <a:pt x="10736" y="4165"/>
                    </a:lnTo>
                    <a:lnTo>
                      <a:pt x="11269" y="4007"/>
                    </a:lnTo>
                    <a:lnTo>
                      <a:pt x="11762" y="3829"/>
                    </a:lnTo>
                    <a:lnTo>
                      <a:pt x="12196" y="3632"/>
                    </a:lnTo>
                    <a:lnTo>
                      <a:pt x="12591" y="3435"/>
                    </a:lnTo>
                    <a:lnTo>
                      <a:pt x="12946" y="3218"/>
                    </a:lnTo>
                    <a:lnTo>
                      <a:pt x="13222" y="2981"/>
                    </a:lnTo>
                    <a:lnTo>
                      <a:pt x="13361" y="2862"/>
                    </a:lnTo>
                    <a:lnTo>
                      <a:pt x="13459" y="2744"/>
                    </a:lnTo>
                    <a:lnTo>
                      <a:pt x="13558" y="2606"/>
                    </a:lnTo>
                    <a:lnTo>
                      <a:pt x="13637" y="2487"/>
                    </a:lnTo>
                    <a:lnTo>
                      <a:pt x="13696" y="2349"/>
                    </a:lnTo>
                    <a:lnTo>
                      <a:pt x="13735" y="2211"/>
                    </a:lnTo>
                    <a:lnTo>
                      <a:pt x="13755" y="2073"/>
                    </a:lnTo>
                    <a:lnTo>
                      <a:pt x="13775" y="1935"/>
                    </a:lnTo>
                    <a:lnTo>
                      <a:pt x="13755" y="1777"/>
                    </a:lnTo>
                    <a:lnTo>
                      <a:pt x="13716" y="1639"/>
                    </a:lnTo>
                    <a:lnTo>
                      <a:pt x="13676" y="1481"/>
                    </a:lnTo>
                    <a:lnTo>
                      <a:pt x="13597" y="1343"/>
                    </a:lnTo>
                    <a:lnTo>
                      <a:pt x="13499" y="1224"/>
                    </a:lnTo>
                    <a:lnTo>
                      <a:pt x="13380" y="1086"/>
                    </a:lnTo>
                    <a:lnTo>
                      <a:pt x="13242" y="968"/>
                    </a:lnTo>
                    <a:lnTo>
                      <a:pt x="13084" y="850"/>
                    </a:lnTo>
                    <a:lnTo>
                      <a:pt x="12907" y="731"/>
                    </a:lnTo>
                    <a:lnTo>
                      <a:pt x="12709" y="613"/>
                    </a:lnTo>
                    <a:lnTo>
                      <a:pt x="12275" y="396"/>
                    </a:lnTo>
                    <a:lnTo>
                      <a:pt x="11762" y="198"/>
                    </a:lnTo>
                    <a:lnTo>
                      <a:pt x="112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26;p37">
                <a:extLst>
                  <a:ext uri="{FF2B5EF4-FFF2-40B4-BE49-F238E27FC236}">
                    <a16:creationId xmlns:a16="http://schemas.microsoft.com/office/drawing/2014/main" xmlns="" id="{3A59BBEF-051F-4CED-82FB-FC4428BE9360}"/>
                  </a:ext>
                </a:extLst>
              </p:cNvPr>
              <p:cNvSpPr/>
              <p:nvPr/>
            </p:nvSpPr>
            <p:spPr>
              <a:xfrm>
                <a:off x="3280650" y="2234300"/>
                <a:ext cx="344375" cy="115475"/>
              </a:xfrm>
              <a:custGeom>
                <a:avLst/>
                <a:gdLst/>
                <a:ahLst/>
                <a:cxnLst/>
                <a:rect l="l" t="t" r="r" b="b"/>
                <a:pathLst>
                  <a:path w="13775" h="4619" fill="none" extrusionOk="0">
                    <a:moveTo>
                      <a:pt x="2566" y="1"/>
                    </a:moveTo>
                    <a:lnTo>
                      <a:pt x="2566" y="1"/>
                    </a:lnTo>
                    <a:lnTo>
                      <a:pt x="1994" y="198"/>
                    </a:lnTo>
                    <a:lnTo>
                      <a:pt x="1501" y="396"/>
                    </a:lnTo>
                    <a:lnTo>
                      <a:pt x="1067" y="613"/>
                    </a:lnTo>
                    <a:lnTo>
                      <a:pt x="869" y="731"/>
                    </a:lnTo>
                    <a:lnTo>
                      <a:pt x="692" y="850"/>
                    </a:lnTo>
                    <a:lnTo>
                      <a:pt x="534" y="968"/>
                    </a:lnTo>
                    <a:lnTo>
                      <a:pt x="396" y="1086"/>
                    </a:lnTo>
                    <a:lnTo>
                      <a:pt x="277" y="1224"/>
                    </a:lnTo>
                    <a:lnTo>
                      <a:pt x="179" y="1343"/>
                    </a:lnTo>
                    <a:lnTo>
                      <a:pt x="100" y="1481"/>
                    </a:lnTo>
                    <a:lnTo>
                      <a:pt x="40" y="1639"/>
                    </a:lnTo>
                    <a:lnTo>
                      <a:pt x="1" y="1777"/>
                    </a:lnTo>
                    <a:lnTo>
                      <a:pt x="1" y="1935"/>
                    </a:lnTo>
                    <a:lnTo>
                      <a:pt x="1" y="1935"/>
                    </a:lnTo>
                    <a:lnTo>
                      <a:pt x="1" y="2073"/>
                    </a:lnTo>
                    <a:lnTo>
                      <a:pt x="40" y="2211"/>
                    </a:lnTo>
                    <a:lnTo>
                      <a:pt x="80" y="2349"/>
                    </a:lnTo>
                    <a:lnTo>
                      <a:pt x="139" y="2487"/>
                    </a:lnTo>
                    <a:lnTo>
                      <a:pt x="218" y="2606"/>
                    </a:lnTo>
                    <a:lnTo>
                      <a:pt x="297" y="2744"/>
                    </a:lnTo>
                    <a:lnTo>
                      <a:pt x="415" y="2862"/>
                    </a:lnTo>
                    <a:lnTo>
                      <a:pt x="534" y="2981"/>
                    </a:lnTo>
                    <a:lnTo>
                      <a:pt x="830" y="3218"/>
                    </a:lnTo>
                    <a:lnTo>
                      <a:pt x="1165" y="3435"/>
                    </a:lnTo>
                    <a:lnTo>
                      <a:pt x="1560" y="3632"/>
                    </a:lnTo>
                    <a:lnTo>
                      <a:pt x="2014" y="3829"/>
                    </a:lnTo>
                    <a:lnTo>
                      <a:pt x="2507" y="4007"/>
                    </a:lnTo>
                    <a:lnTo>
                      <a:pt x="3040" y="4165"/>
                    </a:lnTo>
                    <a:lnTo>
                      <a:pt x="3592" y="4283"/>
                    </a:lnTo>
                    <a:lnTo>
                      <a:pt x="4204" y="4402"/>
                    </a:lnTo>
                    <a:lnTo>
                      <a:pt x="4836" y="4500"/>
                    </a:lnTo>
                    <a:lnTo>
                      <a:pt x="5487" y="4559"/>
                    </a:lnTo>
                    <a:lnTo>
                      <a:pt x="6178" y="4599"/>
                    </a:lnTo>
                    <a:lnTo>
                      <a:pt x="6888" y="4619"/>
                    </a:lnTo>
                    <a:lnTo>
                      <a:pt x="6888" y="4619"/>
                    </a:lnTo>
                    <a:lnTo>
                      <a:pt x="7579" y="4599"/>
                    </a:lnTo>
                    <a:lnTo>
                      <a:pt x="8269" y="4559"/>
                    </a:lnTo>
                    <a:lnTo>
                      <a:pt x="8940" y="4500"/>
                    </a:lnTo>
                    <a:lnTo>
                      <a:pt x="9572" y="4402"/>
                    </a:lnTo>
                    <a:lnTo>
                      <a:pt x="10164" y="4283"/>
                    </a:lnTo>
                    <a:lnTo>
                      <a:pt x="10736" y="4165"/>
                    </a:lnTo>
                    <a:lnTo>
                      <a:pt x="11269" y="4007"/>
                    </a:lnTo>
                    <a:lnTo>
                      <a:pt x="11762" y="3829"/>
                    </a:lnTo>
                    <a:lnTo>
                      <a:pt x="12196" y="3632"/>
                    </a:lnTo>
                    <a:lnTo>
                      <a:pt x="12591" y="3435"/>
                    </a:lnTo>
                    <a:lnTo>
                      <a:pt x="12946" y="3218"/>
                    </a:lnTo>
                    <a:lnTo>
                      <a:pt x="13222" y="2981"/>
                    </a:lnTo>
                    <a:lnTo>
                      <a:pt x="13361" y="2862"/>
                    </a:lnTo>
                    <a:lnTo>
                      <a:pt x="13459" y="2744"/>
                    </a:lnTo>
                    <a:lnTo>
                      <a:pt x="13558" y="2606"/>
                    </a:lnTo>
                    <a:lnTo>
                      <a:pt x="13637" y="2487"/>
                    </a:lnTo>
                    <a:lnTo>
                      <a:pt x="13696" y="2349"/>
                    </a:lnTo>
                    <a:lnTo>
                      <a:pt x="13735" y="2211"/>
                    </a:lnTo>
                    <a:lnTo>
                      <a:pt x="13755" y="2073"/>
                    </a:lnTo>
                    <a:lnTo>
                      <a:pt x="13775" y="1935"/>
                    </a:lnTo>
                    <a:lnTo>
                      <a:pt x="13775" y="1935"/>
                    </a:lnTo>
                    <a:lnTo>
                      <a:pt x="13755" y="1777"/>
                    </a:lnTo>
                    <a:lnTo>
                      <a:pt x="13716" y="1639"/>
                    </a:lnTo>
                    <a:lnTo>
                      <a:pt x="13676" y="1481"/>
                    </a:lnTo>
                    <a:lnTo>
                      <a:pt x="13597" y="1343"/>
                    </a:lnTo>
                    <a:lnTo>
                      <a:pt x="13499" y="1224"/>
                    </a:lnTo>
                    <a:lnTo>
                      <a:pt x="13380" y="1086"/>
                    </a:lnTo>
                    <a:lnTo>
                      <a:pt x="13242" y="968"/>
                    </a:lnTo>
                    <a:lnTo>
                      <a:pt x="13084" y="850"/>
                    </a:lnTo>
                    <a:lnTo>
                      <a:pt x="12907" y="731"/>
                    </a:lnTo>
                    <a:lnTo>
                      <a:pt x="12709" y="613"/>
                    </a:lnTo>
                    <a:lnTo>
                      <a:pt x="12275" y="396"/>
                    </a:lnTo>
                    <a:lnTo>
                      <a:pt x="11762" y="198"/>
                    </a:lnTo>
                    <a:lnTo>
                      <a:pt x="112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327;p37">
                <a:extLst>
                  <a:ext uri="{FF2B5EF4-FFF2-40B4-BE49-F238E27FC236}">
                    <a16:creationId xmlns:a16="http://schemas.microsoft.com/office/drawing/2014/main" xmlns="" id="{A512785E-A891-4CA7-A7C3-60B69307C541}"/>
                  </a:ext>
                </a:extLst>
              </p:cNvPr>
              <p:cNvSpPr/>
              <p:nvPr/>
            </p:nvSpPr>
            <p:spPr>
              <a:xfrm>
                <a:off x="3382775" y="1973825"/>
                <a:ext cx="140625" cy="308850"/>
              </a:xfrm>
              <a:custGeom>
                <a:avLst/>
                <a:gdLst/>
                <a:ahLst/>
                <a:cxnLst/>
                <a:rect l="l" t="t" r="r" b="b"/>
                <a:pathLst>
                  <a:path w="5625" h="12354" extrusionOk="0">
                    <a:moveTo>
                      <a:pt x="2803" y="1"/>
                    </a:moveTo>
                    <a:lnTo>
                      <a:pt x="2428" y="316"/>
                    </a:lnTo>
                    <a:lnTo>
                      <a:pt x="2073" y="652"/>
                    </a:lnTo>
                    <a:lnTo>
                      <a:pt x="1658" y="1106"/>
                    </a:lnTo>
                    <a:lnTo>
                      <a:pt x="1441" y="1382"/>
                    </a:lnTo>
                    <a:lnTo>
                      <a:pt x="1205" y="1678"/>
                    </a:lnTo>
                    <a:lnTo>
                      <a:pt x="987" y="1994"/>
                    </a:lnTo>
                    <a:lnTo>
                      <a:pt x="751" y="2349"/>
                    </a:lnTo>
                    <a:lnTo>
                      <a:pt x="553" y="2724"/>
                    </a:lnTo>
                    <a:lnTo>
                      <a:pt x="356" y="3138"/>
                    </a:lnTo>
                    <a:lnTo>
                      <a:pt x="159" y="3572"/>
                    </a:lnTo>
                    <a:lnTo>
                      <a:pt x="1" y="4026"/>
                    </a:lnTo>
                    <a:lnTo>
                      <a:pt x="336" y="4322"/>
                    </a:lnTo>
                    <a:lnTo>
                      <a:pt x="652" y="4658"/>
                    </a:lnTo>
                    <a:lnTo>
                      <a:pt x="948" y="4993"/>
                    </a:lnTo>
                    <a:lnTo>
                      <a:pt x="1224" y="5348"/>
                    </a:lnTo>
                    <a:lnTo>
                      <a:pt x="1461" y="5684"/>
                    </a:lnTo>
                    <a:lnTo>
                      <a:pt x="1658" y="6019"/>
                    </a:lnTo>
                    <a:lnTo>
                      <a:pt x="1856" y="6355"/>
                    </a:lnTo>
                    <a:lnTo>
                      <a:pt x="2033" y="6710"/>
                    </a:lnTo>
                    <a:lnTo>
                      <a:pt x="2191" y="7065"/>
                    </a:lnTo>
                    <a:lnTo>
                      <a:pt x="2329" y="7440"/>
                    </a:lnTo>
                    <a:lnTo>
                      <a:pt x="2467" y="7815"/>
                    </a:lnTo>
                    <a:lnTo>
                      <a:pt x="2566" y="8190"/>
                    </a:lnTo>
                    <a:lnTo>
                      <a:pt x="2645" y="8585"/>
                    </a:lnTo>
                    <a:lnTo>
                      <a:pt x="2724" y="8960"/>
                    </a:lnTo>
                    <a:lnTo>
                      <a:pt x="2763" y="9354"/>
                    </a:lnTo>
                    <a:lnTo>
                      <a:pt x="2783" y="9749"/>
                    </a:lnTo>
                    <a:lnTo>
                      <a:pt x="2803" y="10144"/>
                    </a:lnTo>
                    <a:lnTo>
                      <a:pt x="2803" y="9749"/>
                    </a:lnTo>
                    <a:lnTo>
                      <a:pt x="2842" y="9354"/>
                    </a:lnTo>
                    <a:lnTo>
                      <a:pt x="2882" y="8960"/>
                    </a:lnTo>
                    <a:lnTo>
                      <a:pt x="2941" y="8585"/>
                    </a:lnTo>
                    <a:lnTo>
                      <a:pt x="3040" y="8190"/>
                    </a:lnTo>
                    <a:lnTo>
                      <a:pt x="3138" y="7815"/>
                    </a:lnTo>
                    <a:lnTo>
                      <a:pt x="3257" y="7440"/>
                    </a:lnTo>
                    <a:lnTo>
                      <a:pt x="3395" y="7065"/>
                    </a:lnTo>
                    <a:lnTo>
                      <a:pt x="3553" y="6710"/>
                    </a:lnTo>
                    <a:lnTo>
                      <a:pt x="3730" y="6355"/>
                    </a:lnTo>
                    <a:lnTo>
                      <a:pt x="3928" y="6019"/>
                    </a:lnTo>
                    <a:lnTo>
                      <a:pt x="4145" y="5684"/>
                    </a:lnTo>
                    <a:lnTo>
                      <a:pt x="4382" y="5348"/>
                    </a:lnTo>
                    <a:lnTo>
                      <a:pt x="4658" y="4974"/>
                    </a:lnTo>
                    <a:lnTo>
                      <a:pt x="4954" y="4638"/>
                    </a:lnTo>
                    <a:lnTo>
                      <a:pt x="5289" y="4303"/>
                    </a:lnTo>
                    <a:lnTo>
                      <a:pt x="5625" y="4007"/>
                    </a:lnTo>
                    <a:lnTo>
                      <a:pt x="5467" y="3533"/>
                    </a:lnTo>
                    <a:lnTo>
                      <a:pt x="5309" y="3099"/>
                    </a:lnTo>
                    <a:lnTo>
                      <a:pt x="5112" y="2684"/>
                    </a:lnTo>
                    <a:lnTo>
                      <a:pt x="4914" y="2310"/>
                    </a:lnTo>
                    <a:lnTo>
                      <a:pt x="4697" y="1974"/>
                    </a:lnTo>
                    <a:lnTo>
                      <a:pt x="4480" y="1658"/>
                    </a:lnTo>
                    <a:lnTo>
                      <a:pt x="4244" y="1382"/>
                    </a:lnTo>
                    <a:lnTo>
                      <a:pt x="4026" y="1126"/>
                    </a:lnTo>
                    <a:lnTo>
                      <a:pt x="3809" y="908"/>
                    </a:lnTo>
                    <a:lnTo>
                      <a:pt x="3592" y="711"/>
                    </a:lnTo>
                    <a:lnTo>
                      <a:pt x="3237" y="376"/>
                    </a:lnTo>
                    <a:lnTo>
                      <a:pt x="2961" y="159"/>
                    </a:lnTo>
                    <a:lnTo>
                      <a:pt x="2803" y="1"/>
                    </a:lnTo>
                    <a:close/>
                    <a:moveTo>
                      <a:pt x="2803" y="10144"/>
                    </a:moveTo>
                    <a:lnTo>
                      <a:pt x="2783" y="10538"/>
                    </a:lnTo>
                    <a:lnTo>
                      <a:pt x="2763" y="10933"/>
                    </a:lnTo>
                    <a:lnTo>
                      <a:pt x="2704" y="11328"/>
                    </a:lnTo>
                    <a:lnTo>
                      <a:pt x="2112" y="11762"/>
                    </a:lnTo>
                    <a:lnTo>
                      <a:pt x="2546" y="12137"/>
                    </a:lnTo>
                    <a:lnTo>
                      <a:pt x="2704" y="12275"/>
                    </a:lnTo>
                    <a:lnTo>
                      <a:pt x="2803" y="12354"/>
                    </a:lnTo>
                    <a:lnTo>
                      <a:pt x="3000" y="12176"/>
                    </a:lnTo>
                    <a:lnTo>
                      <a:pt x="3217" y="11999"/>
                    </a:lnTo>
                    <a:lnTo>
                      <a:pt x="3474" y="11742"/>
                    </a:lnTo>
                    <a:lnTo>
                      <a:pt x="2882" y="11328"/>
                    </a:lnTo>
                    <a:lnTo>
                      <a:pt x="2842" y="10933"/>
                    </a:lnTo>
                    <a:lnTo>
                      <a:pt x="2803" y="10538"/>
                    </a:lnTo>
                    <a:lnTo>
                      <a:pt x="2803" y="10144"/>
                    </a:lnTo>
                    <a:close/>
                  </a:path>
                </a:pathLst>
              </a:custGeom>
              <a:solidFill>
                <a:srgbClr val="261E35">
                  <a:alpha val="156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328;p37">
                <a:extLst>
                  <a:ext uri="{FF2B5EF4-FFF2-40B4-BE49-F238E27FC236}">
                    <a16:creationId xmlns:a16="http://schemas.microsoft.com/office/drawing/2014/main" xmlns="" id="{80823679-1549-438A-BE50-AC40E7844312}"/>
                  </a:ext>
                </a:extLst>
              </p:cNvPr>
              <p:cNvSpPr/>
              <p:nvPr/>
            </p:nvSpPr>
            <p:spPr>
              <a:xfrm>
                <a:off x="3452825" y="2024150"/>
                <a:ext cx="190475" cy="244725"/>
              </a:xfrm>
              <a:custGeom>
                <a:avLst/>
                <a:gdLst/>
                <a:ahLst/>
                <a:cxnLst/>
                <a:rect l="l" t="t" r="r" b="b"/>
                <a:pathLst>
                  <a:path w="7619" h="9789" extrusionOk="0">
                    <a:moveTo>
                      <a:pt x="7460" y="1"/>
                    </a:moveTo>
                    <a:lnTo>
                      <a:pt x="6848" y="79"/>
                    </a:lnTo>
                    <a:lnTo>
                      <a:pt x="6454" y="158"/>
                    </a:lnTo>
                    <a:lnTo>
                      <a:pt x="6059" y="257"/>
                    </a:lnTo>
                    <a:lnTo>
                      <a:pt x="5684" y="375"/>
                    </a:lnTo>
                    <a:lnTo>
                      <a:pt x="5309" y="514"/>
                    </a:lnTo>
                    <a:lnTo>
                      <a:pt x="4934" y="652"/>
                    </a:lnTo>
                    <a:lnTo>
                      <a:pt x="4579" y="829"/>
                    </a:lnTo>
                    <a:lnTo>
                      <a:pt x="4224" y="1007"/>
                    </a:lnTo>
                    <a:lnTo>
                      <a:pt x="3888" y="1204"/>
                    </a:lnTo>
                    <a:lnTo>
                      <a:pt x="3553" y="1421"/>
                    </a:lnTo>
                    <a:lnTo>
                      <a:pt x="3237" y="1638"/>
                    </a:lnTo>
                    <a:lnTo>
                      <a:pt x="2922" y="1895"/>
                    </a:lnTo>
                    <a:lnTo>
                      <a:pt x="2626" y="2151"/>
                    </a:lnTo>
                    <a:lnTo>
                      <a:pt x="2349" y="2428"/>
                    </a:lnTo>
                    <a:lnTo>
                      <a:pt x="2073" y="2704"/>
                    </a:lnTo>
                    <a:lnTo>
                      <a:pt x="1816" y="3020"/>
                    </a:lnTo>
                    <a:lnTo>
                      <a:pt x="1580" y="3335"/>
                    </a:lnTo>
                    <a:lnTo>
                      <a:pt x="1343" y="3671"/>
                    </a:lnTo>
                    <a:lnTo>
                      <a:pt x="1126" y="4006"/>
                    </a:lnTo>
                    <a:lnTo>
                      <a:pt x="928" y="4342"/>
                    </a:lnTo>
                    <a:lnTo>
                      <a:pt x="751" y="4697"/>
                    </a:lnTo>
                    <a:lnTo>
                      <a:pt x="593" y="5052"/>
                    </a:lnTo>
                    <a:lnTo>
                      <a:pt x="455" y="5427"/>
                    </a:lnTo>
                    <a:lnTo>
                      <a:pt x="336" y="5802"/>
                    </a:lnTo>
                    <a:lnTo>
                      <a:pt x="238" y="6177"/>
                    </a:lnTo>
                    <a:lnTo>
                      <a:pt x="139" y="6572"/>
                    </a:lnTo>
                    <a:lnTo>
                      <a:pt x="80" y="6947"/>
                    </a:lnTo>
                    <a:lnTo>
                      <a:pt x="40" y="7341"/>
                    </a:lnTo>
                    <a:lnTo>
                      <a:pt x="1" y="7736"/>
                    </a:lnTo>
                    <a:lnTo>
                      <a:pt x="1" y="8131"/>
                    </a:lnTo>
                    <a:lnTo>
                      <a:pt x="1" y="8525"/>
                    </a:lnTo>
                    <a:lnTo>
                      <a:pt x="40" y="8920"/>
                    </a:lnTo>
                    <a:lnTo>
                      <a:pt x="80" y="9315"/>
                    </a:lnTo>
                    <a:lnTo>
                      <a:pt x="731" y="9788"/>
                    </a:lnTo>
                    <a:lnTo>
                      <a:pt x="1126" y="9709"/>
                    </a:lnTo>
                    <a:lnTo>
                      <a:pt x="1520" y="9611"/>
                    </a:lnTo>
                    <a:lnTo>
                      <a:pt x="1915" y="9492"/>
                    </a:lnTo>
                    <a:lnTo>
                      <a:pt x="2290" y="9354"/>
                    </a:lnTo>
                    <a:lnTo>
                      <a:pt x="2665" y="9216"/>
                    </a:lnTo>
                    <a:lnTo>
                      <a:pt x="3020" y="9058"/>
                    </a:lnTo>
                    <a:lnTo>
                      <a:pt x="3375" y="8861"/>
                    </a:lnTo>
                    <a:lnTo>
                      <a:pt x="3711" y="8664"/>
                    </a:lnTo>
                    <a:lnTo>
                      <a:pt x="4046" y="8446"/>
                    </a:lnTo>
                    <a:lnTo>
                      <a:pt x="4362" y="8229"/>
                    </a:lnTo>
                    <a:lnTo>
                      <a:pt x="4678" y="7973"/>
                    </a:lnTo>
                    <a:lnTo>
                      <a:pt x="4974" y="7716"/>
                    </a:lnTo>
                    <a:lnTo>
                      <a:pt x="5270" y="7440"/>
                    </a:lnTo>
                    <a:lnTo>
                      <a:pt x="5546" y="7144"/>
                    </a:lnTo>
                    <a:lnTo>
                      <a:pt x="5803" y="6848"/>
                    </a:lnTo>
                    <a:lnTo>
                      <a:pt x="6039" y="6532"/>
                    </a:lnTo>
                    <a:lnTo>
                      <a:pt x="6276" y="6197"/>
                    </a:lnTo>
                    <a:lnTo>
                      <a:pt x="6493" y="5861"/>
                    </a:lnTo>
                    <a:lnTo>
                      <a:pt x="6691" y="5506"/>
                    </a:lnTo>
                    <a:lnTo>
                      <a:pt x="6868" y="5151"/>
                    </a:lnTo>
                    <a:lnTo>
                      <a:pt x="7026" y="4796"/>
                    </a:lnTo>
                    <a:lnTo>
                      <a:pt x="7164" y="4421"/>
                    </a:lnTo>
                    <a:lnTo>
                      <a:pt x="7283" y="4066"/>
                    </a:lnTo>
                    <a:lnTo>
                      <a:pt x="7381" y="3671"/>
                    </a:lnTo>
                    <a:lnTo>
                      <a:pt x="7480" y="3296"/>
                    </a:lnTo>
                    <a:lnTo>
                      <a:pt x="7539" y="2901"/>
                    </a:lnTo>
                    <a:lnTo>
                      <a:pt x="7579" y="2526"/>
                    </a:lnTo>
                    <a:lnTo>
                      <a:pt x="7618" y="2132"/>
                    </a:lnTo>
                    <a:lnTo>
                      <a:pt x="7618" y="1737"/>
                    </a:lnTo>
                    <a:lnTo>
                      <a:pt x="7618" y="1342"/>
                    </a:lnTo>
                    <a:lnTo>
                      <a:pt x="7579" y="928"/>
                    </a:lnTo>
                    <a:lnTo>
                      <a:pt x="7539" y="533"/>
                    </a:lnTo>
                    <a:lnTo>
                      <a:pt x="74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329;p37">
                <a:extLst>
                  <a:ext uri="{FF2B5EF4-FFF2-40B4-BE49-F238E27FC236}">
                    <a16:creationId xmlns:a16="http://schemas.microsoft.com/office/drawing/2014/main" xmlns="" id="{9DA92198-E92E-4795-8373-02D7B4CAD171}"/>
                  </a:ext>
                </a:extLst>
              </p:cNvPr>
              <p:cNvSpPr/>
              <p:nvPr/>
            </p:nvSpPr>
            <p:spPr>
              <a:xfrm>
                <a:off x="3261925" y="2024150"/>
                <a:ext cx="190925" cy="244725"/>
              </a:xfrm>
              <a:custGeom>
                <a:avLst/>
                <a:gdLst/>
                <a:ahLst/>
                <a:cxnLst/>
                <a:rect l="l" t="t" r="r" b="b"/>
                <a:pathLst>
                  <a:path w="7637" h="9789" extrusionOk="0">
                    <a:moveTo>
                      <a:pt x="178" y="1"/>
                    </a:moveTo>
                    <a:lnTo>
                      <a:pt x="99" y="533"/>
                    </a:lnTo>
                    <a:lnTo>
                      <a:pt x="40" y="928"/>
                    </a:lnTo>
                    <a:lnTo>
                      <a:pt x="20" y="1342"/>
                    </a:lnTo>
                    <a:lnTo>
                      <a:pt x="0" y="1737"/>
                    </a:lnTo>
                    <a:lnTo>
                      <a:pt x="20" y="2132"/>
                    </a:lnTo>
                    <a:lnTo>
                      <a:pt x="40" y="2526"/>
                    </a:lnTo>
                    <a:lnTo>
                      <a:pt x="79" y="2901"/>
                    </a:lnTo>
                    <a:lnTo>
                      <a:pt x="158" y="3296"/>
                    </a:lnTo>
                    <a:lnTo>
                      <a:pt x="237" y="3671"/>
                    </a:lnTo>
                    <a:lnTo>
                      <a:pt x="336" y="4066"/>
                    </a:lnTo>
                    <a:lnTo>
                      <a:pt x="474" y="4421"/>
                    </a:lnTo>
                    <a:lnTo>
                      <a:pt x="612" y="4796"/>
                    </a:lnTo>
                    <a:lnTo>
                      <a:pt x="770" y="5151"/>
                    </a:lnTo>
                    <a:lnTo>
                      <a:pt x="947" y="5506"/>
                    </a:lnTo>
                    <a:lnTo>
                      <a:pt x="1145" y="5861"/>
                    </a:lnTo>
                    <a:lnTo>
                      <a:pt x="1342" y="6197"/>
                    </a:lnTo>
                    <a:lnTo>
                      <a:pt x="1579" y="6532"/>
                    </a:lnTo>
                    <a:lnTo>
                      <a:pt x="1835" y="6848"/>
                    </a:lnTo>
                    <a:lnTo>
                      <a:pt x="2092" y="7144"/>
                    </a:lnTo>
                    <a:lnTo>
                      <a:pt x="2368" y="7440"/>
                    </a:lnTo>
                    <a:lnTo>
                      <a:pt x="2644" y="7716"/>
                    </a:lnTo>
                    <a:lnTo>
                      <a:pt x="2940" y="7973"/>
                    </a:lnTo>
                    <a:lnTo>
                      <a:pt x="3256" y="8229"/>
                    </a:lnTo>
                    <a:lnTo>
                      <a:pt x="3572" y="8446"/>
                    </a:lnTo>
                    <a:lnTo>
                      <a:pt x="3907" y="8664"/>
                    </a:lnTo>
                    <a:lnTo>
                      <a:pt x="4263" y="8861"/>
                    </a:lnTo>
                    <a:lnTo>
                      <a:pt x="4618" y="9058"/>
                    </a:lnTo>
                    <a:lnTo>
                      <a:pt x="4973" y="9216"/>
                    </a:lnTo>
                    <a:lnTo>
                      <a:pt x="5348" y="9354"/>
                    </a:lnTo>
                    <a:lnTo>
                      <a:pt x="5723" y="9492"/>
                    </a:lnTo>
                    <a:lnTo>
                      <a:pt x="6098" y="9611"/>
                    </a:lnTo>
                    <a:lnTo>
                      <a:pt x="6492" y="9709"/>
                    </a:lnTo>
                    <a:lnTo>
                      <a:pt x="6907" y="9788"/>
                    </a:lnTo>
                    <a:lnTo>
                      <a:pt x="7538" y="9315"/>
                    </a:lnTo>
                    <a:lnTo>
                      <a:pt x="7597" y="8920"/>
                    </a:lnTo>
                    <a:lnTo>
                      <a:pt x="7617" y="8525"/>
                    </a:lnTo>
                    <a:lnTo>
                      <a:pt x="7637" y="8131"/>
                    </a:lnTo>
                    <a:lnTo>
                      <a:pt x="7617" y="7736"/>
                    </a:lnTo>
                    <a:lnTo>
                      <a:pt x="7597" y="7341"/>
                    </a:lnTo>
                    <a:lnTo>
                      <a:pt x="7558" y="6947"/>
                    </a:lnTo>
                    <a:lnTo>
                      <a:pt x="7479" y="6572"/>
                    </a:lnTo>
                    <a:lnTo>
                      <a:pt x="7400" y="6177"/>
                    </a:lnTo>
                    <a:lnTo>
                      <a:pt x="7301" y="5802"/>
                    </a:lnTo>
                    <a:lnTo>
                      <a:pt x="7163" y="5427"/>
                    </a:lnTo>
                    <a:lnTo>
                      <a:pt x="7025" y="5052"/>
                    </a:lnTo>
                    <a:lnTo>
                      <a:pt x="6867" y="4697"/>
                    </a:lnTo>
                    <a:lnTo>
                      <a:pt x="6690" y="4342"/>
                    </a:lnTo>
                    <a:lnTo>
                      <a:pt x="6492" y="4006"/>
                    </a:lnTo>
                    <a:lnTo>
                      <a:pt x="6295" y="3671"/>
                    </a:lnTo>
                    <a:lnTo>
                      <a:pt x="6058" y="3335"/>
                    </a:lnTo>
                    <a:lnTo>
                      <a:pt x="5821" y="3020"/>
                    </a:lnTo>
                    <a:lnTo>
                      <a:pt x="5545" y="2704"/>
                    </a:lnTo>
                    <a:lnTo>
                      <a:pt x="5289" y="2428"/>
                    </a:lnTo>
                    <a:lnTo>
                      <a:pt x="4993" y="2151"/>
                    </a:lnTo>
                    <a:lnTo>
                      <a:pt x="4697" y="1895"/>
                    </a:lnTo>
                    <a:lnTo>
                      <a:pt x="4401" y="1638"/>
                    </a:lnTo>
                    <a:lnTo>
                      <a:pt x="4065" y="1421"/>
                    </a:lnTo>
                    <a:lnTo>
                      <a:pt x="3749" y="1204"/>
                    </a:lnTo>
                    <a:lnTo>
                      <a:pt x="3414" y="1007"/>
                    </a:lnTo>
                    <a:lnTo>
                      <a:pt x="3059" y="829"/>
                    </a:lnTo>
                    <a:lnTo>
                      <a:pt x="2704" y="652"/>
                    </a:lnTo>
                    <a:lnTo>
                      <a:pt x="2329" y="514"/>
                    </a:lnTo>
                    <a:lnTo>
                      <a:pt x="1954" y="375"/>
                    </a:lnTo>
                    <a:lnTo>
                      <a:pt x="1579" y="257"/>
                    </a:lnTo>
                    <a:lnTo>
                      <a:pt x="1184" y="158"/>
                    </a:lnTo>
                    <a:lnTo>
                      <a:pt x="789" y="79"/>
                    </a:lnTo>
                    <a:lnTo>
                      <a:pt x="1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 name="Group 3">
            <a:extLst>
              <a:ext uri="{FF2B5EF4-FFF2-40B4-BE49-F238E27FC236}">
                <a16:creationId xmlns:a16="http://schemas.microsoft.com/office/drawing/2014/main" xmlns="" id="{108E0C91-202A-428E-A1C9-FF27D5F6326D}"/>
              </a:ext>
            </a:extLst>
          </p:cNvPr>
          <p:cNvGrpSpPr/>
          <p:nvPr/>
        </p:nvGrpSpPr>
        <p:grpSpPr>
          <a:xfrm>
            <a:off x="1116133" y="712381"/>
            <a:ext cx="968679" cy="718648"/>
            <a:chOff x="1331063" y="1292632"/>
            <a:chExt cx="1086401" cy="1097274"/>
          </a:xfrm>
        </p:grpSpPr>
        <p:sp>
          <p:nvSpPr>
            <p:cNvPr id="1359" name="Google Shape;1359;p38"/>
            <p:cNvSpPr/>
            <p:nvPr/>
          </p:nvSpPr>
          <p:spPr>
            <a:xfrm>
              <a:off x="1331063" y="1292632"/>
              <a:ext cx="1086401" cy="1097274"/>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1902;p48">
              <a:extLst>
                <a:ext uri="{FF2B5EF4-FFF2-40B4-BE49-F238E27FC236}">
                  <a16:creationId xmlns:a16="http://schemas.microsoft.com/office/drawing/2014/main" xmlns="" id="{FFC74369-72EE-4C4B-A501-A03715FE53CE}"/>
                </a:ext>
              </a:extLst>
            </p:cNvPr>
            <p:cNvGrpSpPr/>
            <p:nvPr/>
          </p:nvGrpSpPr>
          <p:grpSpPr>
            <a:xfrm>
              <a:off x="1634438" y="1604671"/>
              <a:ext cx="694888" cy="544135"/>
              <a:chOff x="1719100" y="2540825"/>
              <a:chExt cx="371975" cy="371975"/>
            </a:xfrm>
          </p:grpSpPr>
          <p:sp>
            <p:nvSpPr>
              <p:cNvPr id="50" name="Google Shape;1903;p48">
                <a:extLst>
                  <a:ext uri="{FF2B5EF4-FFF2-40B4-BE49-F238E27FC236}">
                    <a16:creationId xmlns:a16="http://schemas.microsoft.com/office/drawing/2014/main" xmlns="" id="{8E92DEF2-B5A8-443D-A032-CB0060BF7B18}"/>
                  </a:ext>
                </a:extLst>
              </p:cNvPr>
              <p:cNvSpPr/>
              <p:nvPr/>
            </p:nvSpPr>
            <p:spPr>
              <a:xfrm>
                <a:off x="1719100" y="2558075"/>
                <a:ext cx="257575" cy="242250"/>
              </a:xfrm>
              <a:custGeom>
                <a:avLst/>
                <a:gdLst/>
                <a:ahLst/>
                <a:cxnLst/>
                <a:rect l="l" t="t" r="r" b="b"/>
                <a:pathLst>
                  <a:path w="10303" h="9690" extrusionOk="0">
                    <a:moveTo>
                      <a:pt x="5138" y="1"/>
                    </a:moveTo>
                    <a:lnTo>
                      <a:pt x="4729" y="26"/>
                    </a:lnTo>
                    <a:lnTo>
                      <a:pt x="4320" y="78"/>
                    </a:lnTo>
                    <a:lnTo>
                      <a:pt x="3911" y="180"/>
                    </a:lnTo>
                    <a:lnTo>
                      <a:pt x="3528" y="333"/>
                    </a:lnTo>
                    <a:lnTo>
                      <a:pt x="3170" y="487"/>
                    </a:lnTo>
                    <a:lnTo>
                      <a:pt x="2838" y="717"/>
                    </a:lnTo>
                    <a:lnTo>
                      <a:pt x="2505" y="947"/>
                    </a:lnTo>
                    <a:lnTo>
                      <a:pt x="2224" y="1202"/>
                    </a:lnTo>
                    <a:lnTo>
                      <a:pt x="1943" y="1509"/>
                    </a:lnTo>
                    <a:lnTo>
                      <a:pt x="1713" y="1816"/>
                    </a:lnTo>
                    <a:lnTo>
                      <a:pt x="1508" y="2174"/>
                    </a:lnTo>
                    <a:lnTo>
                      <a:pt x="1329" y="2532"/>
                    </a:lnTo>
                    <a:lnTo>
                      <a:pt x="1202" y="2915"/>
                    </a:lnTo>
                    <a:lnTo>
                      <a:pt x="1099" y="3299"/>
                    </a:lnTo>
                    <a:lnTo>
                      <a:pt x="1023" y="3708"/>
                    </a:lnTo>
                    <a:lnTo>
                      <a:pt x="997" y="4142"/>
                    </a:lnTo>
                    <a:lnTo>
                      <a:pt x="997" y="6571"/>
                    </a:lnTo>
                    <a:lnTo>
                      <a:pt x="793" y="6673"/>
                    </a:lnTo>
                    <a:lnTo>
                      <a:pt x="588" y="6826"/>
                    </a:lnTo>
                    <a:lnTo>
                      <a:pt x="435" y="6980"/>
                    </a:lnTo>
                    <a:lnTo>
                      <a:pt x="281" y="7159"/>
                    </a:lnTo>
                    <a:lnTo>
                      <a:pt x="153" y="7363"/>
                    </a:lnTo>
                    <a:lnTo>
                      <a:pt x="77" y="7593"/>
                    </a:lnTo>
                    <a:lnTo>
                      <a:pt x="0" y="7849"/>
                    </a:lnTo>
                    <a:lnTo>
                      <a:pt x="0" y="8079"/>
                    </a:lnTo>
                    <a:lnTo>
                      <a:pt x="26" y="8386"/>
                    </a:lnTo>
                    <a:lnTo>
                      <a:pt x="77" y="8641"/>
                    </a:lnTo>
                    <a:lnTo>
                      <a:pt x="205" y="8897"/>
                    </a:lnTo>
                    <a:lnTo>
                      <a:pt x="358" y="9127"/>
                    </a:lnTo>
                    <a:lnTo>
                      <a:pt x="537" y="9306"/>
                    </a:lnTo>
                    <a:lnTo>
                      <a:pt x="767" y="9485"/>
                    </a:lnTo>
                    <a:lnTo>
                      <a:pt x="997" y="9613"/>
                    </a:lnTo>
                    <a:lnTo>
                      <a:pt x="1253" y="9689"/>
                    </a:lnTo>
                    <a:lnTo>
                      <a:pt x="8998" y="9689"/>
                    </a:lnTo>
                    <a:lnTo>
                      <a:pt x="9254" y="9613"/>
                    </a:lnTo>
                    <a:lnTo>
                      <a:pt x="9510" y="9485"/>
                    </a:lnTo>
                    <a:lnTo>
                      <a:pt x="9740" y="9332"/>
                    </a:lnTo>
                    <a:lnTo>
                      <a:pt x="9919" y="9127"/>
                    </a:lnTo>
                    <a:lnTo>
                      <a:pt x="10072" y="8897"/>
                    </a:lnTo>
                    <a:lnTo>
                      <a:pt x="10200" y="8667"/>
                    </a:lnTo>
                    <a:lnTo>
                      <a:pt x="10277" y="8386"/>
                    </a:lnTo>
                    <a:lnTo>
                      <a:pt x="10302" y="8079"/>
                    </a:lnTo>
                    <a:lnTo>
                      <a:pt x="10277" y="7849"/>
                    </a:lnTo>
                    <a:lnTo>
                      <a:pt x="10226" y="7593"/>
                    </a:lnTo>
                    <a:lnTo>
                      <a:pt x="10123" y="7363"/>
                    </a:lnTo>
                    <a:lnTo>
                      <a:pt x="10021" y="7159"/>
                    </a:lnTo>
                    <a:lnTo>
                      <a:pt x="9868" y="6980"/>
                    </a:lnTo>
                    <a:lnTo>
                      <a:pt x="9689" y="6826"/>
                    </a:lnTo>
                    <a:lnTo>
                      <a:pt x="9484" y="6673"/>
                    </a:lnTo>
                    <a:lnTo>
                      <a:pt x="9280" y="6571"/>
                    </a:lnTo>
                    <a:lnTo>
                      <a:pt x="9280" y="4142"/>
                    </a:lnTo>
                    <a:lnTo>
                      <a:pt x="9254" y="3708"/>
                    </a:lnTo>
                    <a:lnTo>
                      <a:pt x="9203" y="3299"/>
                    </a:lnTo>
                    <a:lnTo>
                      <a:pt x="9101" y="2915"/>
                    </a:lnTo>
                    <a:lnTo>
                      <a:pt x="8947" y="2532"/>
                    </a:lnTo>
                    <a:lnTo>
                      <a:pt x="8768" y="2174"/>
                    </a:lnTo>
                    <a:lnTo>
                      <a:pt x="8564" y="1816"/>
                    </a:lnTo>
                    <a:lnTo>
                      <a:pt x="8334" y="1509"/>
                    </a:lnTo>
                    <a:lnTo>
                      <a:pt x="8078" y="1202"/>
                    </a:lnTo>
                    <a:lnTo>
                      <a:pt x="7771" y="947"/>
                    </a:lnTo>
                    <a:lnTo>
                      <a:pt x="7465" y="717"/>
                    </a:lnTo>
                    <a:lnTo>
                      <a:pt x="7107" y="487"/>
                    </a:lnTo>
                    <a:lnTo>
                      <a:pt x="6749" y="333"/>
                    </a:lnTo>
                    <a:lnTo>
                      <a:pt x="6365" y="180"/>
                    </a:lnTo>
                    <a:lnTo>
                      <a:pt x="5982" y="78"/>
                    </a:lnTo>
                    <a:lnTo>
                      <a:pt x="5573" y="26"/>
                    </a:lnTo>
                    <a:lnTo>
                      <a:pt x="51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04;p48">
                <a:extLst>
                  <a:ext uri="{FF2B5EF4-FFF2-40B4-BE49-F238E27FC236}">
                    <a16:creationId xmlns:a16="http://schemas.microsoft.com/office/drawing/2014/main" xmlns="" id="{0DED1730-9167-475C-B0A4-8C240A3DA215}"/>
                  </a:ext>
                </a:extLst>
              </p:cNvPr>
              <p:cNvSpPr/>
              <p:nvPr/>
            </p:nvSpPr>
            <p:spPr>
              <a:xfrm>
                <a:off x="1719100" y="2558075"/>
                <a:ext cx="257575" cy="242250"/>
              </a:xfrm>
              <a:custGeom>
                <a:avLst/>
                <a:gdLst/>
                <a:ahLst/>
                <a:cxnLst/>
                <a:rect l="l" t="t" r="r" b="b"/>
                <a:pathLst>
                  <a:path w="10303" h="9690" fill="none" extrusionOk="0">
                    <a:moveTo>
                      <a:pt x="8998" y="9689"/>
                    </a:moveTo>
                    <a:lnTo>
                      <a:pt x="8998" y="9689"/>
                    </a:lnTo>
                    <a:lnTo>
                      <a:pt x="9254" y="9613"/>
                    </a:lnTo>
                    <a:lnTo>
                      <a:pt x="9510" y="9485"/>
                    </a:lnTo>
                    <a:lnTo>
                      <a:pt x="9740" y="9332"/>
                    </a:lnTo>
                    <a:lnTo>
                      <a:pt x="9919" y="9127"/>
                    </a:lnTo>
                    <a:lnTo>
                      <a:pt x="10072" y="8897"/>
                    </a:lnTo>
                    <a:lnTo>
                      <a:pt x="10200" y="8667"/>
                    </a:lnTo>
                    <a:lnTo>
                      <a:pt x="10277" y="8386"/>
                    </a:lnTo>
                    <a:lnTo>
                      <a:pt x="10302" y="8079"/>
                    </a:lnTo>
                    <a:lnTo>
                      <a:pt x="10302" y="8079"/>
                    </a:lnTo>
                    <a:lnTo>
                      <a:pt x="10277" y="7849"/>
                    </a:lnTo>
                    <a:lnTo>
                      <a:pt x="10226" y="7593"/>
                    </a:lnTo>
                    <a:lnTo>
                      <a:pt x="10123" y="7363"/>
                    </a:lnTo>
                    <a:lnTo>
                      <a:pt x="10021" y="7159"/>
                    </a:lnTo>
                    <a:lnTo>
                      <a:pt x="9868" y="6980"/>
                    </a:lnTo>
                    <a:lnTo>
                      <a:pt x="9689" y="6826"/>
                    </a:lnTo>
                    <a:lnTo>
                      <a:pt x="9484" y="6673"/>
                    </a:lnTo>
                    <a:lnTo>
                      <a:pt x="9280" y="6571"/>
                    </a:lnTo>
                    <a:lnTo>
                      <a:pt x="9280" y="4142"/>
                    </a:lnTo>
                    <a:lnTo>
                      <a:pt x="9280" y="4142"/>
                    </a:lnTo>
                    <a:lnTo>
                      <a:pt x="9254" y="3708"/>
                    </a:lnTo>
                    <a:lnTo>
                      <a:pt x="9203" y="3299"/>
                    </a:lnTo>
                    <a:lnTo>
                      <a:pt x="9101" y="2915"/>
                    </a:lnTo>
                    <a:lnTo>
                      <a:pt x="8947" y="2532"/>
                    </a:lnTo>
                    <a:lnTo>
                      <a:pt x="8768" y="2174"/>
                    </a:lnTo>
                    <a:lnTo>
                      <a:pt x="8564" y="1816"/>
                    </a:lnTo>
                    <a:lnTo>
                      <a:pt x="8334" y="1509"/>
                    </a:lnTo>
                    <a:lnTo>
                      <a:pt x="8078" y="1202"/>
                    </a:lnTo>
                    <a:lnTo>
                      <a:pt x="7771" y="947"/>
                    </a:lnTo>
                    <a:lnTo>
                      <a:pt x="7465" y="717"/>
                    </a:lnTo>
                    <a:lnTo>
                      <a:pt x="7107" y="487"/>
                    </a:lnTo>
                    <a:lnTo>
                      <a:pt x="6749" y="333"/>
                    </a:lnTo>
                    <a:lnTo>
                      <a:pt x="6365" y="180"/>
                    </a:lnTo>
                    <a:lnTo>
                      <a:pt x="5982" y="78"/>
                    </a:lnTo>
                    <a:lnTo>
                      <a:pt x="5573" y="26"/>
                    </a:lnTo>
                    <a:lnTo>
                      <a:pt x="5138" y="1"/>
                    </a:lnTo>
                    <a:lnTo>
                      <a:pt x="5138" y="1"/>
                    </a:lnTo>
                    <a:lnTo>
                      <a:pt x="4729" y="26"/>
                    </a:lnTo>
                    <a:lnTo>
                      <a:pt x="4320" y="78"/>
                    </a:lnTo>
                    <a:lnTo>
                      <a:pt x="3911" y="180"/>
                    </a:lnTo>
                    <a:lnTo>
                      <a:pt x="3528" y="333"/>
                    </a:lnTo>
                    <a:lnTo>
                      <a:pt x="3170" y="487"/>
                    </a:lnTo>
                    <a:lnTo>
                      <a:pt x="2838" y="717"/>
                    </a:lnTo>
                    <a:lnTo>
                      <a:pt x="2505" y="947"/>
                    </a:lnTo>
                    <a:lnTo>
                      <a:pt x="2224" y="1202"/>
                    </a:lnTo>
                    <a:lnTo>
                      <a:pt x="1943" y="1509"/>
                    </a:lnTo>
                    <a:lnTo>
                      <a:pt x="1713" y="1816"/>
                    </a:lnTo>
                    <a:lnTo>
                      <a:pt x="1508" y="2174"/>
                    </a:lnTo>
                    <a:lnTo>
                      <a:pt x="1329" y="2532"/>
                    </a:lnTo>
                    <a:lnTo>
                      <a:pt x="1202" y="2915"/>
                    </a:lnTo>
                    <a:lnTo>
                      <a:pt x="1099" y="3299"/>
                    </a:lnTo>
                    <a:lnTo>
                      <a:pt x="1023" y="3708"/>
                    </a:lnTo>
                    <a:lnTo>
                      <a:pt x="997" y="4142"/>
                    </a:lnTo>
                    <a:lnTo>
                      <a:pt x="997" y="6571"/>
                    </a:lnTo>
                    <a:lnTo>
                      <a:pt x="997" y="6571"/>
                    </a:lnTo>
                    <a:lnTo>
                      <a:pt x="793" y="6673"/>
                    </a:lnTo>
                    <a:lnTo>
                      <a:pt x="588" y="6826"/>
                    </a:lnTo>
                    <a:lnTo>
                      <a:pt x="435" y="6980"/>
                    </a:lnTo>
                    <a:lnTo>
                      <a:pt x="281" y="7159"/>
                    </a:lnTo>
                    <a:lnTo>
                      <a:pt x="153" y="7363"/>
                    </a:lnTo>
                    <a:lnTo>
                      <a:pt x="77" y="7593"/>
                    </a:lnTo>
                    <a:lnTo>
                      <a:pt x="0" y="7849"/>
                    </a:lnTo>
                    <a:lnTo>
                      <a:pt x="0" y="8079"/>
                    </a:lnTo>
                    <a:lnTo>
                      <a:pt x="0" y="8079"/>
                    </a:lnTo>
                    <a:lnTo>
                      <a:pt x="26" y="8386"/>
                    </a:lnTo>
                    <a:lnTo>
                      <a:pt x="77" y="8641"/>
                    </a:lnTo>
                    <a:lnTo>
                      <a:pt x="205" y="8897"/>
                    </a:lnTo>
                    <a:lnTo>
                      <a:pt x="358" y="9127"/>
                    </a:lnTo>
                    <a:lnTo>
                      <a:pt x="537" y="9306"/>
                    </a:lnTo>
                    <a:lnTo>
                      <a:pt x="767" y="9485"/>
                    </a:lnTo>
                    <a:lnTo>
                      <a:pt x="997" y="9613"/>
                    </a:lnTo>
                    <a:lnTo>
                      <a:pt x="1253" y="968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905;p48">
                <a:extLst>
                  <a:ext uri="{FF2B5EF4-FFF2-40B4-BE49-F238E27FC236}">
                    <a16:creationId xmlns:a16="http://schemas.microsoft.com/office/drawing/2014/main" xmlns="" id="{A30FA56D-9DBE-40CA-9147-0719010AC329}"/>
                  </a:ext>
                </a:extLst>
              </p:cNvPr>
              <p:cNvSpPr/>
              <p:nvPr/>
            </p:nvSpPr>
            <p:spPr>
              <a:xfrm>
                <a:off x="1738900" y="2645650"/>
                <a:ext cx="217325" cy="267150"/>
              </a:xfrm>
              <a:custGeom>
                <a:avLst/>
                <a:gdLst/>
                <a:ahLst/>
                <a:cxnLst/>
                <a:rect l="l" t="t" r="r" b="b"/>
                <a:pathLst>
                  <a:path w="8693" h="10686" extrusionOk="0">
                    <a:moveTo>
                      <a:pt x="1483" y="0"/>
                    </a:moveTo>
                    <a:lnTo>
                      <a:pt x="1483" y="1381"/>
                    </a:lnTo>
                    <a:lnTo>
                      <a:pt x="1330" y="1483"/>
                    </a:lnTo>
                    <a:lnTo>
                      <a:pt x="1176" y="1611"/>
                    </a:lnTo>
                    <a:lnTo>
                      <a:pt x="1100" y="1790"/>
                    </a:lnTo>
                    <a:lnTo>
                      <a:pt x="1074" y="1892"/>
                    </a:lnTo>
                    <a:lnTo>
                      <a:pt x="1074" y="1968"/>
                    </a:lnTo>
                    <a:lnTo>
                      <a:pt x="1074" y="2096"/>
                    </a:lnTo>
                    <a:lnTo>
                      <a:pt x="1100" y="2199"/>
                    </a:lnTo>
                    <a:lnTo>
                      <a:pt x="1151" y="2301"/>
                    </a:lnTo>
                    <a:lnTo>
                      <a:pt x="1202" y="2378"/>
                    </a:lnTo>
                    <a:lnTo>
                      <a:pt x="1279" y="2454"/>
                    </a:lnTo>
                    <a:lnTo>
                      <a:pt x="1381" y="2531"/>
                    </a:lnTo>
                    <a:lnTo>
                      <a:pt x="1483" y="2556"/>
                    </a:lnTo>
                    <a:lnTo>
                      <a:pt x="1585" y="2582"/>
                    </a:lnTo>
                    <a:lnTo>
                      <a:pt x="1713" y="2940"/>
                    </a:lnTo>
                    <a:lnTo>
                      <a:pt x="1867" y="3272"/>
                    </a:lnTo>
                    <a:lnTo>
                      <a:pt x="2071" y="3579"/>
                    </a:lnTo>
                    <a:lnTo>
                      <a:pt x="2301" y="3860"/>
                    </a:lnTo>
                    <a:lnTo>
                      <a:pt x="2582" y="4116"/>
                    </a:lnTo>
                    <a:lnTo>
                      <a:pt x="2864" y="4320"/>
                    </a:lnTo>
                    <a:lnTo>
                      <a:pt x="3196" y="4474"/>
                    </a:lnTo>
                    <a:lnTo>
                      <a:pt x="3554" y="4627"/>
                    </a:lnTo>
                    <a:lnTo>
                      <a:pt x="3400" y="5931"/>
                    </a:lnTo>
                    <a:lnTo>
                      <a:pt x="1355" y="5931"/>
                    </a:lnTo>
                    <a:lnTo>
                      <a:pt x="1100" y="5956"/>
                    </a:lnTo>
                    <a:lnTo>
                      <a:pt x="844" y="6033"/>
                    </a:lnTo>
                    <a:lnTo>
                      <a:pt x="614" y="6161"/>
                    </a:lnTo>
                    <a:lnTo>
                      <a:pt x="410" y="6314"/>
                    </a:lnTo>
                    <a:lnTo>
                      <a:pt x="231" y="6519"/>
                    </a:lnTo>
                    <a:lnTo>
                      <a:pt x="103" y="6749"/>
                    </a:lnTo>
                    <a:lnTo>
                      <a:pt x="26" y="7005"/>
                    </a:lnTo>
                    <a:lnTo>
                      <a:pt x="1" y="7286"/>
                    </a:lnTo>
                    <a:lnTo>
                      <a:pt x="1" y="10686"/>
                    </a:lnTo>
                    <a:lnTo>
                      <a:pt x="8692" y="10686"/>
                    </a:lnTo>
                    <a:lnTo>
                      <a:pt x="8692" y="7286"/>
                    </a:lnTo>
                    <a:lnTo>
                      <a:pt x="8667" y="7005"/>
                    </a:lnTo>
                    <a:lnTo>
                      <a:pt x="8590" y="6749"/>
                    </a:lnTo>
                    <a:lnTo>
                      <a:pt x="8462" y="6519"/>
                    </a:lnTo>
                    <a:lnTo>
                      <a:pt x="8309" y="6314"/>
                    </a:lnTo>
                    <a:lnTo>
                      <a:pt x="8104" y="6161"/>
                    </a:lnTo>
                    <a:lnTo>
                      <a:pt x="7874" y="6033"/>
                    </a:lnTo>
                    <a:lnTo>
                      <a:pt x="7618" y="5956"/>
                    </a:lnTo>
                    <a:lnTo>
                      <a:pt x="7337" y="5931"/>
                    </a:lnTo>
                    <a:lnTo>
                      <a:pt x="5318" y="5931"/>
                    </a:lnTo>
                    <a:lnTo>
                      <a:pt x="5164" y="4627"/>
                    </a:lnTo>
                    <a:lnTo>
                      <a:pt x="5497" y="4474"/>
                    </a:lnTo>
                    <a:lnTo>
                      <a:pt x="5829" y="4320"/>
                    </a:lnTo>
                    <a:lnTo>
                      <a:pt x="6136" y="4116"/>
                    </a:lnTo>
                    <a:lnTo>
                      <a:pt x="6391" y="3860"/>
                    </a:lnTo>
                    <a:lnTo>
                      <a:pt x="6647" y="3579"/>
                    </a:lnTo>
                    <a:lnTo>
                      <a:pt x="6852" y="3272"/>
                    </a:lnTo>
                    <a:lnTo>
                      <a:pt x="7005" y="2940"/>
                    </a:lnTo>
                    <a:lnTo>
                      <a:pt x="7133" y="2582"/>
                    </a:lnTo>
                    <a:lnTo>
                      <a:pt x="7235" y="2556"/>
                    </a:lnTo>
                    <a:lnTo>
                      <a:pt x="7337" y="2531"/>
                    </a:lnTo>
                    <a:lnTo>
                      <a:pt x="7414" y="2454"/>
                    </a:lnTo>
                    <a:lnTo>
                      <a:pt x="7491" y="2378"/>
                    </a:lnTo>
                    <a:lnTo>
                      <a:pt x="7567" y="2301"/>
                    </a:lnTo>
                    <a:lnTo>
                      <a:pt x="7593" y="2199"/>
                    </a:lnTo>
                    <a:lnTo>
                      <a:pt x="7644" y="2096"/>
                    </a:lnTo>
                    <a:lnTo>
                      <a:pt x="7644" y="1968"/>
                    </a:lnTo>
                    <a:lnTo>
                      <a:pt x="7644" y="1892"/>
                    </a:lnTo>
                    <a:lnTo>
                      <a:pt x="7618" y="1790"/>
                    </a:lnTo>
                    <a:lnTo>
                      <a:pt x="7516" y="1611"/>
                    </a:lnTo>
                    <a:lnTo>
                      <a:pt x="7388" y="1483"/>
                    </a:lnTo>
                    <a:lnTo>
                      <a:pt x="7209" y="1381"/>
                    </a:lnTo>
                    <a:lnTo>
                      <a:pt x="7209" y="26"/>
                    </a:lnTo>
                    <a:lnTo>
                      <a:pt x="1483" y="0"/>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906;p48">
                <a:extLst>
                  <a:ext uri="{FF2B5EF4-FFF2-40B4-BE49-F238E27FC236}">
                    <a16:creationId xmlns:a16="http://schemas.microsoft.com/office/drawing/2014/main" xmlns="" id="{F56C7D9B-C2AE-41A9-8C25-99DA7FDC192C}"/>
                  </a:ext>
                </a:extLst>
              </p:cNvPr>
              <p:cNvSpPr/>
              <p:nvPr/>
            </p:nvSpPr>
            <p:spPr>
              <a:xfrm>
                <a:off x="1738900" y="2645650"/>
                <a:ext cx="217325" cy="267150"/>
              </a:xfrm>
              <a:custGeom>
                <a:avLst/>
                <a:gdLst/>
                <a:ahLst/>
                <a:cxnLst/>
                <a:rect l="l" t="t" r="r" b="b"/>
                <a:pathLst>
                  <a:path w="8693" h="10686" fill="none" extrusionOk="0">
                    <a:moveTo>
                      <a:pt x="1483" y="0"/>
                    </a:moveTo>
                    <a:lnTo>
                      <a:pt x="1483" y="1381"/>
                    </a:lnTo>
                    <a:lnTo>
                      <a:pt x="1483" y="1381"/>
                    </a:lnTo>
                    <a:lnTo>
                      <a:pt x="1330" y="1483"/>
                    </a:lnTo>
                    <a:lnTo>
                      <a:pt x="1176" y="1611"/>
                    </a:lnTo>
                    <a:lnTo>
                      <a:pt x="1100" y="1790"/>
                    </a:lnTo>
                    <a:lnTo>
                      <a:pt x="1074" y="1892"/>
                    </a:lnTo>
                    <a:lnTo>
                      <a:pt x="1074" y="1968"/>
                    </a:lnTo>
                    <a:lnTo>
                      <a:pt x="1074" y="1968"/>
                    </a:lnTo>
                    <a:lnTo>
                      <a:pt x="1074" y="2096"/>
                    </a:lnTo>
                    <a:lnTo>
                      <a:pt x="1100" y="2199"/>
                    </a:lnTo>
                    <a:lnTo>
                      <a:pt x="1151" y="2301"/>
                    </a:lnTo>
                    <a:lnTo>
                      <a:pt x="1202" y="2378"/>
                    </a:lnTo>
                    <a:lnTo>
                      <a:pt x="1279" y="2454"/>
                    </a:lnTo>
                    <a:lnTo>
                      <a:pt x="1381" y="2531"/>
                    </a:lnTo>
                    <a:lnTo>
                      <a:pt x="1483" y="2556"/>
                    </a:lnTo>
                    <a:lnTo>
                      <a:pt x="1585" y="2582"/>
                    </a:lnTo>
                    <a:lnTo>
                      <a:pt x="1585" y="2582"/>
                    </a:lnTo>
                    <a:lnTo>
                      <a:pt x="1713" y="2940"/>
                    </a:lnTo>
                    <a:lnTo>
                      <a:pt x="1867" y="3272"/>
                    </a:lnTo>
                    <a:lnTo>
                      <a:pt x="2071" y="3579"/>
                    </a:lnTo>
                    <a:lnTo>
                      <a:pt x="2301" y="3860"/>
                    </a:lnTo>
                    <a:lnTo>
                      <a:pt x="2582" y="4116"/>
                    </a:lnTo>
                    <a:lnTo>
                      <a:pt x="2864" y="4320"/>
                    </a:lnTo>
                    <a:lnTo>
                      <a:pt x="3196" y="4474"/>
                    </a:lnTo>
                    <a:lnTo>
                      <a:pt x="3554" y="4627"/>
                    </a:lnTo>
                    <a:lnTo>
                      <a:pt x="3400" y="5931"/>
                    </a:lnTo>
                    <a:lnTo>
                      <a:pt x="1355" y="5931"/>
                    </a:lnTo>
                    <a:lnTo>
                      <a:pt x="1355" y="5931"/>
                    </a:lnTo>
                    <a:lnTo>
                      <a:pt x="1100" y="5956"/>
                    </a:lnTo>
                    <a:lnTo>
                      <a:pt x="844" y="6033"/>
                    </a:lnTo>
                    <a:lnTo>
                      <a:pt x="614" y="6161"/>
                    </a:lnTo>
                    <a:lnTo>
                      <a:pt x="410" y="6314"/>
                    </a:lnTo>
                    <a:lnTo>
                      <a:pt x="231" y="6519"/>
                    </a:lnTo>
                    <a:lnTo>
                      <a:pt x="103" y="6749"/>
                    </a:lnTo>
                    <a:lnTo>
                      <a:pt x="26" y="7005"/>
                    </a:lnTo>
                    <a:lnTo>
                      <a:pt x="1" y="7286"/>
                    </a:lnTo>
                    <a:lnTo>
                      <a:pt x="1" y="10686"/>
                    </a:lnTo>
                    <a:lnTo>
                      <a:pt x="8692" y="10686"/>
                    </a:lnTo>
                    <a:lnTo>
                      <a:pt x="8692" y="7286"/>
                    </a:lnTo>
                    <a:lnTo>
                      <a:pt x="8692" y="7286"/>
                    </a:lnTo>
                    <a:lnTo>
                      <a:pt x="8667" y="7005"/>
                    </a:lnTo>
                    <a:lnTo>
                      <a:pt x="8590" y="6749"/>
                    </a:lnTo>
                    <a:lnTo>
                      <a:pt x="8462" y="6519"/>
                    </a:lnTo>
                    <a:lnTo>
                      <a:pt x="8309" y="6314"/>
                    </a:lnTo>
                    <a:lnTo>
                      <a:pt x="8104" y="6161"/>
                    </a:lnTo>
                    <a:lnTo>
                      <a:pt x="7874" y="6033"/>
                    </a:lnTo>
                    <a:lnTo>
                      <a:pt x="7618" y="5956"/>
                    </a:lnTo>
                    <a:lnTo>
                      <a:pt x="7337" y="5931"/>
                    </a:lnTo>
                    <a:lnTo>
                      <a:pt x="5318" y="5931"/>
                    </a:lnTo>
                    <a:lnTo>
                      <a:pt x="5164" y="4627"/>
                    </a:lnTo>
                    <a:lnTo>
                      <a:pt x="5164" y="4627"/>
                    </a:lnTo>
                    <a:lnTo>
                      <a:pt x="5497" y="4474"/>
                    </a:lnTo>
                    <a:lnTo>
                      <a:pt x="5829" y="4320"/>
                    </a:lnTo>
                    <a:lnTo>
                      <a:pt x="6136" y="4116"/>
                    </a:lnTo>
                    <a:lnTo>
                      <a:pt x="6391" y="3860"/>
                    </a:lnTo>
                    <a:lnTo>
                      <a:pt x="6647" y="3579"/>
                    </a:lnTo>
                    <a:lnTo>
                      <a:pt x="6852" y="3272"/>
                    </a:lnTo>
                    <a:lnTo>
                      <a:pt x="7005" y="2940"/>
                    </a:lnTo>
                    <a:lnTo>
                      <a:pt x="7133" y="2582"/>
                    </a:lnTo>
                    <a:lnTo>
                      <a:pt x="7133" y="2582"/>
                    </a:lnTo>
                    <a:lnTo>
                      <a:pt x="7235" y="2556"/>
                    </a:lnTo>
                    <a:lnTo>
                      <a:pt x="7337" y="2531"/>
                    </a:lnTo>
                    <a:lnTo>
                      <a:pt x="7414" y="2454"/>
                    </a:lnTo>
                    <a:lnTo>
                      <a:pt x="7491" y="2378"/>
                    </a:lnTo>
                    <a:lnTo>
                      <a:pt x="7567" y="2301"/>
                    </a:lnTo>
                    <a:lnTo>
                      <a:pt x="7593" y="2199"/>
                    </a:lnTo>
                    <a:lnTo>
                      <a:pt x="7644" y="2096"/>
                    </a:lnTo>
                    <a:lnTo>
                      <a:pt x="7644" y="1968"/>
                    </a:lnTo>
                    <a:lnTo>
                      <a:pt x="7644" y="1968"/>
                    </a:lnTo>
                    <a:lnTo>
                      <a:pt x="7644" y="1892"/>
                    </a:lnTo>
                    <a:lnTo>
                      <a:pt x="7618" y="1790"/>
                    </a:lnTo>
                    <a:lnTo>
                      <a:pt x="7516" y="1611"/>
                    </a:lnTo>
                    <a:lnTo>
                      <a:pt x="7388" y="1483"/>
                    </a:lnTo>
                    <a:lnTo>
                      <a:pt x="7209" y="1381"/>
                    </a:lnTo>
                    <a:lnTo>
                      <a:pt x="7209" y="2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907;p48">
                <a:extLst>
                  <a:ext uri="{FF2B5EF4-FFF2-40B4-BE49-F238E27FC236}">
                    <a16:creationId xmlns:a16="http://schemas.microsoft.com/office/drawing/2014/main" xmlns="" id="{37E589F4-8E69-4B5D-8E4B-D0BFF91BE901}"/>
                  </a:ext>
                </a:extLst>
              </p:cNvPr>
              <p:cNvSpPr/>
              <p:nvPr/>
            </p:nvSpPr>
            <p:spPr>
              <a:xfrm>
                <a:off x="1775975" y="2584925"/>
                <a:ext cx="143175" cy="87575"/>
              </a:xfrm>
              <a:custGeom>
                <a:avLst/>
                <a:gdLst/>
                <a:ahLst/>
                <a:cxnLst/>
                <a:rect l="l" t="t" r="r" b="b"/>
                <a:pathLst>
                  <a:path w="5727" h="3503" extrusionOk="0">
                    <a:moveTo>
                      <a:pt x="2863" y="1"/>
                    </a:moveTo>
                    <a:lnTo>
                      <a:pt x="2582" y="26"/>
                    </a:lnTo>
                    <a:lnTo>
                      <a:pt x="2301" y="77"/>
                    </a:lnTo>
                    <a:lnTo>
                      <a:pt x="2020" y="154"/>
                    </a:lnTo>
                    <a:lnTo>
                      <a:pt x="1764" y="231"/>
                    </a:lnTo>
                    <a:lnTo>
                      <a:pt x="1508" y="358"/>
                    </a:lnTo>
                    <a:lnTo>
                      <a:pt x="1278" y="512"/>
                    </a:lnTo>
                    <a:lnTo>
                      <a:pt x="1048" y="665"/>
                    </a:lnTo>
                    <a:lnTo>
                      <a:pt x="844" y="844"/>
                    </a:lnTo>
                    <a:lnTo>
                      <a:pt x="665" y="1049"/>
                    </a:lnTo>
                    <a:lnTo>
                      <a:pt x="486" y="1279"/>
                    </a:lnTo>
                    <a:lnTo>
                      <a:pt x="358" y="1509"/>
                    </a:lnTo>
                    <a:lnTo>
                      <a:pt x="230" y="1764"/>
                    </a:lnTo>
                    <a:lnTo>
                      <a:pt x="128" y="2020"/>
                    </a:lnTo>
                    <a:lnTo>
                      <a:pt x="77" y="2301"/>
                    </a:lnTo>
                    <a:lnTo>
                      <a:pt x="26" y="2582"/>
                    </a:lnTo>
                    <a:lnTo>
                      <a:pt x="0" y="2864"/>
                    </a:lnTo>
                    <a:lnTo>
                      <a:pt x="0" y="3503"/>
                    </a:lnTo>
                    <a:lnTo>
                      <a:pt x="102" y="3503"/>
                    </a:lnTo>
                    <a:lnTo>
                      <a:pt x="307" y="3477"/>
                    </a:lnTo>
                    <a:lnTo>
                      <a:pt x="639" y="3401"/>
                    </a:lnTo>
                    <a:lnTo>
                      <a:pt x="818" y="3324"/>
                    </a:lnTo>
                    <a:lnTo>
                      <a:pt x="997" y="3247"/>
                    </a:lnTo>
                    <a:lnTo>
                      <a:pt x="1176" y="3119"/>
                    </a:lnTo>
                    <a:lnTo>
                      <a:pt x="1355" y="2991"/>
                    </a:lnTo>
                    <a:lnTo>
                      <a:pt x="1534" y="2813"/>
                    </a:lnTo>
                    <a:lnTo>
                      <a:pt x="1687" y="2634"/>
                    </a:lnTo>
                    <a:lnTo>
                      <a:pt x="1790" y="2378"/>
                    </a:lnTo>
                    <a:lnTo>
                      <a:pt x="1892" y="2097"/>
                    </a:lnTo>
                    <a:lnTo>
                      <a:pt x="1943" y="1790"/>
                    </a:lnTo>
                    <a:lnTo>
                      <a:pt x="1969" y="1432"/>
                    </a:lnTo>
                    <a:lnTo>
                      <a:pt x="1994" y="1662"/>
                    </a:lnTo>
                    <a:lnTo>
                      <a:pt x="2071" y="1892"/>
                    </a:lnTo>
                    <a:lnTo>
                      <a:pt x="2173" y="2097"/>
                    </a:lnTo>
                    <a:lnTo>
                      <a:pt x="2301" y="2301"/>
                    </a:lnTo>
                    <a:lnTo>
                      <a:pt x="2480" y="2480"/>
                    </a:lnTo>
                    <a:lnTo>
                      <a:pt x="2659" y="2659"/>
                    </a:lnTo>
                    <a:lnTo>
                      <a:pt x="2889" y="2813"/>
                    </a:lnTo>
                    <a:lnTo>
                      <a:pt x="3119" y="2940"/>
                    </a:lnTo>
                    <a:lnTo>
                      <a:pt x="3375" y="3068"/>
                    </a:lnTo>
                    <a:lnTo>
                      <a:pt x="3630" y="3196"/>
                    </a:lnTo>
                    <a:lnTo>
                      <a:pt x="3911" y="3273"/>
                    </a:lnTo>
                    <a:lnTo>
                      <a:pt x="4193" y="3349"/>
                    </a:lnTo>
                    <a:lnTo>
                      <a:pt x="4448" y="3426"/>
                    </a:lnTo>
                    <a:lnTo>
                      <a:pt x="4729" y="3452"/>
                    </a:lnTo>
                    <a:lnTo>
                      <a:pt x="4985" y="3477"/>
                    </a:lnTo>
                    <a:lnTo>
                      <a:pt x="5241" y="3503"/>
                    </a:lnTo>
                    <a:lnTo>
                      <a:pt x="5726" y="3503"/>
                    </a:lnTo>
                    <a:lnTo>
                      <a:pt x="5726" y="2864"/>
                    </a:lnTo>
                    <a:lnTo>
                      <a:pt x="5726" y="2582"/>
                    </a:lnTo>
                    <a:lnTo>
                      <a:pt x="5675" y="2301"/>
                    </a:lnTo>
                    <a:lnTo>
                      <a:pt x="5599" y="2020"/>
                    </a:lnTo>
                    <a:lnTo>
                      <a:pt x="5496" y="1764"/>
                    </a:lnTo>
                    <a:lnTo>
                      <a:pt x="5394" y="1509"/>
                    </a:lnTo>
                    <a:lnTo>
                      <a:pt x="5241" y="1279"/>
                    </a:lnTo>
                    <a:lnTo>
                      <a:pt x="5087" y="1049"/>
                    </a:lnTo>
                    <a:lnTo>
                      <a:pt x="4883" y="844"/>
                    </a:lnTo>
                    <a:lnTo>
                      <a:pt x="4704" y="665"/>
                    </a:lnTo>
                    <a:lnTo>
                      <a:pt x="4474" y="512"/>
                    </a:lnTo>
                    <a:lnTo>
                      <a:pt x="4244" y="358"/>
                    </a:lnTo>
                    <a:lnTo>
                      <a:pt x="3988" y="231"/>
                    </a:lnTo>
                    <a:lnTo>
                      <a:pt x="3733" y="154"/>
                    </a:lnTo>
                    <a:lnTo>
                      <a:pt x="3451" y="77"/>
                    </a:lnTo>
                    <a:lnTo>
                      <a:pt x="3170" y="26"/>
                    </a:lnTo>
                    <a:lnTo>
                      <a:pt x="28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908;p48">
                <a:extLst>
                  <a:ext uri="{FF2B5EF4-FFF2-40B4-BE49-F238E27FC236}">
                    <a16:creationId xmlns:a16="http://schemas.microsoft.com/office/drawing/2014/main" xmlns="" id="{D5D7489B-6BF9-4617-8B3A-FA1414959B17}"/>
                  </a:ext>
                </a:extLst>
              </p:cNvPr>
              <p:cNvSpPr/>
              <p:nvPr/>
            </p:nvSpPr>
            <p:spPr>
              <a:xfrm>
                <a:off x="1833475" y="2723600"/>
                <a:ext cx="28150" cy="17925"/>
              </a:xfrm>
              <a:custGeom>
                <a:avLst/>
                <a:gdLst/>
                <a:ahLst/>
                <a:cxnLst/>
                <a:rect l="l" t="t" r="r" b="b"/>
                <a:pathLst>
                  <a:path w="1126" h="717" extrusionOk="0">
                    <a:moveTo>
                      <a:pt x="308" y="1"/>
                    </a:moveTo>
                    <a:lnTo>
                      <a:pt x="180" y="26"/>
                    </a:lnTo>
                    <a:lnTo>
                      <a:pt x="103" y="103"/>
                    </a:lnTo>
                    <a:lnTo>
                      <a:pt x="27" y="205"/>
                    </a:lnTo>
                    <a:lnTo>
                      <a:pt x="1" y="308"/>
                    </a:lnTo>
                    <a:lnTo>
                      <a:pt x="27" y="435"/>
                    </a:lnTo>
                    <a:lnTo>
                      <a:pt x="103" y="538"/>
                    </a:lnTo>
                    <a:lnTo>
                      <a:pt x="205" y="614"/>
                    </a:lnTo>
                    <a:lnTo>
                      <a:pt x="308" y="665"/>
                    </a:lnTo>
                    <a:lnTo>
                      <a:pt x="436" y="717"/>
                    </a:lnTo>
                    <a:lnTo>
                      <a:pt x="691" y="717"/>
                    </a:lnTo>
                    <a:lnTo>
                      <a:pt x="819" y="665"/>
                    </a:lnTo>
                    <a:lnTo>
                      <a:pt x="947" y="614"/>
                    </a:lnTo>
                    <a:lnTo>
                      <a:pt x="1049" y="538"/>
                    </a:lnTo>
                    <a:lnTo>
                      <a:pt x="1126" y="435"/>
                    </a:lnTo>
                    <a:lnTo>
                      <a:pt x="1126" y="308"/>
                    </a:lnTo>
                    <a:lnTo>
                      <a:pt x="1126" y="205"/>
                    </a:lnTo>
                    <a:lnTo>
                      <a:pt x="1049" y="103"/>
                    </a:lnTo>
                    <a:lnTo>
                      <a:pt x="947" y="26"/>
                    </a:lnTo>
                    <a:lnTo>
                      <a:pt x="845" y="1"/>
                    </a:lnTo>
                    <a:lnTo>
                      <a:pt x="717" y="26"/>
                    </a:lnTo>
                    <a:lnTo>
                      <a:pt x="614" y="103"/>
                    </a:lnTo>
                    <a:lnTo>
                      <a:pt x="563" y="129"/>
                    </a:lnTo>
                    <a:lnTo>
                      <a:pt x="512" y="103"/>
                    </a:lnTo>
                    <a:lnTo>
                      <a:pt x="410" y="26"/>
                    </a:lnTo>
                    <a:lnTo>
                      <a:pt x="3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909;p48">
                <a:extLst>
                  <a:ext uri="{FF2B5EF4-FFF2-40B4-BE49-F238E27FC236}">
                    <a16:creationId xmlns:a16="http://schemas.microsoft.com/office/drawing/2014/main" xmlns="" id="{BD37F301-B27B-4837-A2ED-0BE1644BE7FC}"/>
                  </a:ext>
                </a:extLst>
              </p:cNvPr>
              <p:cNvSpPr/>
              <p:nvPr/>
            </p:nvSpPr>
            <p:spPr>
              <a:xfrm>
                <a:off x="1864150" y="2685900"/>
                <a:ext cx="28800" cy="17925"/>
              </a:xfrm>
              <a:custGeom>
                <a:avLst/>
                <a:gdLst/>
                <a:ahLst/>
                <a:cxnLst/>
                <a:rect l="l" t="t" r="r" b="b"/>
                <a:pathLst>
                  <a:path w="1152" h="717" extrusionOk="0">
                    <a:moveTo>
                      <a:pt x="308" y="1"/>
                    </a:moveTo>
                    <a:lnTo>
                      <a:pt x="206" y="26"/>
                    </a:lnTo>
                    <a:lnTo>
                      <a:pt x="103" y="103"/>
                    </a:lnTo>
                    <a:lnTo>
                      <a:pt x="27" y="205"/>
                    </a:lnTo>
                    <a:lnTo>
                      <a:pt x="1" y="307"/>
                    </a:lnTo>
                    <a:lnTo>
                      <a:pt x="27" y="435"/>
                    </a:lnTo>
                    <a:lnTo>
                      <a:pt x="103" y="537"/>
                    </a:lnTo>
                    <a:lnTo>
                      <a:pt x="206" y="614"/>
                    </a:lnTo>
                    <a:lnTo>
                      <a:pt x="308" y="665"/>
                    </a:lnTo>
                    <a:lnTo>
                      <a:pt x="436" y="716"/>
                    </a:lnTo>
                    <a:lnTo>
                      <a:pt x="691" y="716"/>
                    </a:lnTo>
                    <a:lnTo>
                      <a:pt x="819" y="665"/>
                    </a:lnTo>
                    <a:lnTo>
                      <a:pt x="947" y="614"/>
                    </a:lnTo>
                    <a:lnTo>
                      <a:pt x="1049" y="537"/>
                    </a:lnTo>
                    <a:lnTo>
                      <a:pt x="1126" y="435"/>
                    </a:lnTo>
                    <a:lnTo>
                      <a:pt x="1151" y="307"/>
                    </a:lnTo>
                    <a:lnTo>
                      <a:pt x="1126" y="205"/>
                    </a:lnTo>
                    <a:lnTo>
                      <a:pt x="1049" y="103"/>
                    </a:lnTo>
                    <a:lnTo>
                      <a:pt x="947" y="26"/>
                    </a:lnTo>
                    <a:lnTo>
                      <a:pt x="845" y="1"/>
                    </a:lnTo>
                    <a:lnTo>
                      <a:pt x="717" y="26"/>
                    </a:lnTo>
                    <a:lnTo>
                      <a:pt x="615" y="103"/>
                    </a:lnTo>
                    <a:lnTo>
                      <a:pt x="563" y="128"/>
                    </a:lnTo>
                    <a:lnTo>
                      <a:pt x="512" y="103"/>
                    </a:lnTo>
                    <a:lnTo>
                      <a:pt x="410" y="26"/>
                    </a:lnTo>
                    <a:lnTo>
                      <a:pt x="3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910;p48">
                <a:extLst>
                  <a:ext uri="{FF2B5EF4-FFF2-40B4-BE49-F238E27FC236}">
                    <a16:creationId xmlns:a16="http://schemas.microsoft.com/office/drawing/2014/main" xmlns="" id="{95C01CAC-94E9-431D-B06B-0320B934ADDA}"/>
                  </a:ext>
                </a:extLst>
              </p:cNvPr>
              <p:cNvSpPr/>
              <p:nvPr/>
            </p:nvSpPr>
            <p:spPr>
              <a:xfrm>
                <a:off x="1802800" y="2685900"/>
                <a:ext cx="28150" cy="17925"/>
              </a:xfrm>
              <a:custGeom>
                <a:avLst/>
                <a:gdLst/>
                <a:ahLst/>
                <a:cxnLst/>
                <a:rect l="l" t="t" r="r" b="b"/>
                <a:pathLst>
                  <a:path w="1126" h="717" extrusionOk="0">
                    <a:moveTo>
                      <a:pt x="308" y="1"/>
                    </a:moveTo>
                    <a:lnTo>
                      <a:pt x="180" y="26"/>
                    </a:lnTo>
                    <a:lnTo>
                      <a:pt x="78" y="103"/>
                    </a:lnTo>
                    <a:lnTo>
                      <a:pt x="26" y="205"/>
                    </a:lnTo>
                    <a:lnTo>
                      <a:pt x="1" y="307"/>
                    </a:lnTo>
                    <a:lnTo>
                      <a:pt x="26" y="435"/>
                    </a:lnTo>
                    <a:lnTo>
                      <a:pt x="78" y="537"/>
                    </a:lnTo>
                    <a:lnTo>
                      <a:pt x="205" y="614"/>
                    </a:lnTo>
                    <a:lnTo>
                      <a:pt x="308" y="665"/>
                    </a:lnTo>
                    <a:lnTo>
                      <a:pt x="435" y="716"/>
                    </a:lnTo>
                    <a:lnTo>
                      <a:pt x="691" y="716"/>
                    </a:lnTo>
                    <a:lnTo>
                      <a:pt x="819" y="665"/>
                    </a:lnTo>
                    <a:lnTo>
                      <a:pt x="947" y="614"/>
                    </a:lnTo>
                    <a:lnTo>
                      <a:pt x="1049" y="537"/>
                    </a:lnTo>
                    <a:lnTo>
                      <a:pt x="1100" y="435"/>
                    </a:lnTo>
                    <a:lnTo>
                      <a:pt x="1126" y="307"/>
                    </a:lnTo>
                    <a:lnTo>
                      <a:pt x="1100" y="205"/>
                    </a:lnTo>
                    <a:lnTo>
                      <a:pt x="1049" y="103"/>
                    </a:lnTo>
                    <a:lnTo>
                      <a:pt x="947" y="26"/>
                    </a:lnTo>
                    <a:lnTo>
                      <a:pt x="819" y="1"/>
                    </a:lnTo>
                    <a:lnTo>
                      <a:pt x="717" y="26"/>
                    </a:lnTo>
                    <a:lnTo>
                      <a:pt x="614" y="103"/>
                    </a:lnTo>
                    <a:lnTo>
                      <a:pt x="563" y="128"/>
                    </a:lnTo>
                    <a:lnTo>
                      <a:pt x="512" y="103"/>
                    </a:lnTo>
                    <a:lnTo>
                      <a:pt x="410" y="26"/>
                    </a:lnTo>
                    <a:lnTo>
                      <a:pt x="3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911;p48">
                <a:extLst>
                  <a:ext uri="{FF2B5EF4-FFF2-40B4-BE49-F238E27FC236}">
                    <a16:creationId xmlns:a16="http://schemas.microsoft.com/office/drawing/2014/main" xmlns="" id="{607B51E1-338E-4429-8FB2-B342A61595D4}"/>
                  </a:ext>
                </a:extLst>
              </p:cNvPr>
              <p:cNvSpPr/>
              <p:nvPr/>
            </p:nvSpPr>
            <p:spPr>
              <a:xfrm>
                <a:off x="1738900" y="2833525"/>
                <a:ext cx="217325" cy="79275"/>
              </a:xfrm>
              <a:custGeom>
                <a:avLst/>
                <a:gdLst/>
                <a:ahLst/>
                <a:cxnLst/>
                <a:rect l="l" t="t" r="r" b="b"/>
                <a:pathLst>
                  <a:path w="8693" h="3171" extrusionOk="0">
                    <a:moveTo>
                      <a:pt x="1" y="1"/>
                    </a:moveTo>
                    <a:lnTo>
                      <a:pt x="1" y="1458"/>
                    </a:lnTo>
                    <a:lnTo>
                      <a:pt x="1585" y="1458"/>
                    </a:lnTo>
                    <a:lnTo>
                      <a:pt x="1585" y="3171"/>
                    </a:lnTo>
                    <a:lnTo>
                      <a:pt x="7133" y="3171"/>
                    </a:lnTo>
                    <a:lnTo>
                      <a:pt x="7133" y="1458"/>
                    </a:lnTo>
                    <a:lnTo>
                      <a:pt x="8692" y="1458"/>
                    </a:lnTo>
                    <a:lnTo>
                      <a:pt x="86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912;p48">
                <a:extLst>
                  <a:ext uri="{FF2B5EF4-FFF2-40B4-BE49-F238E27FC236}">
                    <a16:creationId xmlns:a16="http://schemas.microsoft.com/office/drawing/2014/main" xmlns="" id="{4E9B2AA6-022E-468E-9B05-4C720F4D04D3}"/>
                  </a:ext>
                </a:extLst>
              </p:cNvPr>
              <p:cNvSpPr/>
              <p:nvPr/>
            </p:nvSpPr>
            <p:spPr>
              <a:xfrm>
                <a:off x="1963225" y="2540825"/>
                <a:ext cx="127850" cy="127200"/>
              </a:xfrm>
              <a:custGeom>
                <a:avLst/>
                <a:gdLst/>
                <a:ahLst/>
                <a:cxnLst/>
                <a:rect l="l" t="t" r="r" b="b"/>
                <a:pathLst>
                  <a:path w="5114" h="5088" extrusionOk="0">
                    <a:moveTo>
                      <a:pt x="2148" y="1"/>
                    </a:moveTo>
                    <a:lnTo>
                      <a:pt x="2045" y="26"/>
                    </a:lnTo>
                    <a:lnTo>
                      <a:pt x="1943" y="103"/>
                    </a:lnTo>
                    <a:lnTo>
                      <a:pt x="1560" y="563"/>
                    </a:lnTo>
                    <a:lnTo>
                      <a:pt x="946" y="614"/>
                    </a:lnTo>
                    <a:lnTo>
                      <a:pt x="844" y="640"/>
                    </a:lnTo>
                    <a:lnTo>
                      <a:pt x="742" y="716"/>
                    </a:lnTo>
                    <a:lnTo>
                      <a:pt x="665" y="819"/>
                    </a:lnTo>
                    <a:lnTo>
                      <a:pt x="639" y="947"/>
                    </a:lnTo>
                    <a:lnTo>
                      <a:pt x="588" y="1534"/>
                    </a:lnTo>
                    <a:lnTo>
                      <a:pt x="128" y="1944"/>
                    </a:lnTo>
                    <a:lnTo>
                      <a:pt x="51" y="2020"/>
                    </a:lnTo>
                    <a:lnTo>
                      <a:pt x="0" y="2148"/>
                    </a:lnTo>
                    <a:lnTo>
                      <a:pt x="26" y="2250"/>
                    </a:lnTo>
                    <a:lnTo>
                      <a:pt x="51" y="2378"/>
                    </a:lnTo>
                    <a:lnTo>
                      <a:pt x="358" y="2889"/>
                    </a:lnTo>
                    <a:lnTo>
                      <a:pt x="230" y="3477"/>
                    </a:lnTo>
                    <a:lnTo>
                      <a:pt x="230" y="3605"/>
                    </a:lnTo>
                    <a:lnTo>
                      <a:pt x="256" y="3707"/>
                    </a:lnTo>
                    <a:lnTo>
                      <a:pt x="333" y="3810"/>
                    </a:lnTo>
                    <a:lnTo>
                      <a:pt x="435" y="3886"/>
                    </a:lnTo>
                    <a:lnTo>
                      <a:pt x="997" y="4116"/>
                    </a:lnTo>
                    <a:lnTo>
                      <a:pt x="1227" y="4679"/>
                    </a:lnTo>
                    <a:lnTo>
                      <a:pt x="1304" y="4781"/>
                    </a:lnTo>
                    <a:lnTo>
                      <a:pt x="1381" y="4832"/>
                    </a:lnTo>
                    <a:lnTo>
                      <a:pt x="1509" y="4883"/>
                    </a:lnTo>
                    <a:lnTo>
                      <a:pt x="1636" y="4883"/>
                    </a:lnTo>
                    <a:lnTo>
                      <a:pt x="2224" y="4730"/>
                    </a:lnTo>
                    <a:lnTo>
                      <a:pt x="2736" y="5037"/>
                    </a:lnTo>
                    <a:lnTo>
                      <a:pt x="2838" y="5088"/>
                    </a:lnTo>
                    <a:lnTo>
                      <a:pt x="2966" y="5088"/>
                    </a:lnTo>
                    <a:lnTo>
                      <a:pt x="3068" y="5062"/>
                    </a:lnTo>
                    <a:lnTo>
                      <a:pt x="3170" y="4986"/>
                    </a:lnTo>
                    <a:lnTo>
                      <a:pt x="3579" y="4525"/>
                    </a:lnTo>
                    <a:lnTo>
                      <a:pt x="4167" y="4474"/>
                    </a:lnTo>
                    <a:lnTo>
                      <a:pt x="4295" y="4449"/>
                    </a:lnTo>
                    <a:lnTo>
                      <a:pt x="4397" y="4372"/>
                    </a:lnTo>
                    <a:lnTo>
                      <a:pt x="4448" y="4270"/>
                    </a:lnTo>
                    <a:lnTo>
                      <a:pt x="4500" y="4142"/>
                    </a:lnTo>
                    <a:lnTo>
                      <a:pt x="4551" y="3554"/>
                    </a:lnTo>
                    <a:lnTo>
                      <a:pt x="4985" y="3145"/>
                    </a:lnTo>
                    <a:lnTo>
                      <a:pt x="5062" y="3068"/>
                    </a:lnTo>
                    <a:lnTo>
                      <a:pt x="5113" y="2940"/>
                    </a:lnTo>
                    <a:lnTo>
                      <a:pt x="5113" y="2838"/>
                    </a:lnTo>
                    <a:lnTo>
                      <a:pt x="5062" y="2710"/>
                    </a:lnTo>
                    <a:lnTo>
                      <a:pt x="4755" y="2199"/>
                    </a:lnTo>
                    <a:lnTo>
                      <a:pt x="4883" y="1611"/>
                    </a:lnTo>
                    <a:lnTo>
                      <a:pt x="4909" y="1483"/>
                    </a:lnTo>
                    <a:lnTo>
                      <a:pt x="4857" y="1381"/>
                    </a:lnTo>
                    <a:lnTo>
                      <a:pt x="4781" y="1279"/>
                    </a:lnTo>
                    <a:lnTo>
                      <a:pt x="4678" y="1202"/>
                    </a:lnTo>
                    <a:lnTo>
                      <a:pt x="4142" y="972"/>
                    </a:lnTo>
                    <a:lnTo>
                      <a:pt x="3886" y="410"/>
                    </a:lnTo>
                    <a:lnTo>
                      <a:pt x="3835" y="307"/>
                    </a:lnTo>
                    <a:lnTo>
                      <a:pt x="3733" y="256"/>
                    </a:lnTo>
                    <a:lnTo>
                      <a:pt x="3630" y="205"/>
                    </a:lnTo>
                    <a:lnTo>
                      <a:pt x="3503" y="205"/>
                    </a:lnTo>
                    <a:lnTo>
                      <a:pt x="2915" y="359"/>
                    </a:lnTo>
                    <a:lnTo>
                      <a:pt x="2403" y="52"/>
                    </a:lnTo>
                    <a:lnTo>
                      <a:pt x="22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 name="Group 6">
            <a:extLst>
              <a:ext uri="{FF2B5EF4-FFF2-40B4-BE49-F238E27FC236}">
                <a16:creationId xmlns:a16="http://schemas.microsoft.com/office/drawing/2014/main" xmlns="" id="{224A7493-639C-4CC3-8CD1-795688BA8DC6}"/>
              </a:ext>
            </a:extLst>
          </p:cNvPr>
          <p:cNvGrpSpPr/>
          <p:nvPr/>
        </p:nvGrpSpPr>
        <p:grpSpPr>
          <a:xfrm>
            <a:off x="6677568" y="746715"/>
            <a:ext cx="876160" cy="649978"/>
            <a:chOff x="6726536" y="1328102"/>
            <a:chExt cx="1086401" cy="1097274"/>
          </a:xfrm>
        </p:grpSpPr>
        <p:sp>
          <p:nvSpPr>
            <p:cNvPr id="1357" name="Google Shape;1357;p38"/>
            <p:cNvSpPr/>
            <p:nvPr/>
          </p:nvSpPr>
          <p:spPr>
            <a:xfrm>
              <a:off x="6726536" y="1328102"/>
              <a:ext cx="1086401" cy="1097274"/>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2516;p51">
              <a:extLst>
                <a:ext uri="{FF2B5EF4-FFF2-40B4-BE49-F238E27FC236}">
                  <a16:creationId xmlns:a16="http://schemas.microsoft.com/office/drawing/2014/main" xmlns="" id="{0D6DA778-B3C5-4278-B029-C0DE7DF4FD2F}"/>
                </a:ext>
              </a:extLst>
            </p:cNvPr>
            <p:cNvGrpSpPr/>
            <p:nvPr/>
          </p:nvGrpSpPr>
          <p:grpSpPr>
            <a:xfrm>
              <a:off x="6976971" y="1523339"/>
              <a:ext cx="588062" cy="547899"/>
              <a:chOff x="1000125" y="3270025"/>
              <a:chExt cx="371975" cy="318925"/>
            </a:xfrm>
          </p:grpSpPr>
          <p:sp>
            <p:nvSpPr>
              <p:cNvPr id="61" name="Google Shape;2517;p51">
                <a:extLst>
                  <a:ext uri="{FF2B5EF4-FFF2-40B4-BE49-F238E27FC236}">
                    <a16:creationId xmlns:a16="http://schemas.microsoft.com/office/drawing/2014/main" xmlns="" id="{F66378E5-72EE-4C7F-875A-D1A5098C8380}"/>
                  </a:ext>
                </a:extLst>
              </p:cNvPr>
              <p:cNvSpPr/>
              <p:nvPr/>
            </p:nvSpPr>
            <p:spPr>
              <a:xfrm>
                <a:off x="1062100" y="3470075"/>
                <a:ext cx="310000" cy="97800"/>
              </a:xfrm>
              <a:custGeom>
                <a:avLst/>
                <a:gdLst/>
                <a:ahLst/>
                <a:cxnLst/>
                <a:rect l="l" t="t" r="r" b="b"/>
                <a:pathLst>
                  <a:path w="12400" h="3912" extrusionOk="0">
                    <a:moveTo>
                      <a:pt x="11351" y="0"/>
                    </a:moveTo>
                    <a:lnTo>
                      <a:pt x="9561" y="486"/>
                    </a:lnTo>
                    <a:lnTo>
                      <a:pt x="8386" y="818"/>
                    </a:lnTo>
                    <a:lnTo>
                      <a:pt x="7567" y="997"/>
                    </a:lnTo>
                    <a:lnTo>
                      <a:pt x="1" y="1406"/>
                    </a:lnTo>
                    <a:lnTo>
                      <a:pt x="307" y="3732"/>
                    </a:lnTo>
                    <a:lnTo>
                      <a:pt x="1253" y="3144"/>
                    </a:lnTo>
                    <a:lnTo>
                      <a:pt x="1432" y="3093"/>
                    </a:lnTo>
                    <a:lnTo>
                      <a:pt x="1586" y="3042"/>
                    </a:lnTo>
                    <a:lnTo>
                      <a:pt x="1765" y="3042"/>
                    </a:lnTo>
                    <a:lnTo>
                      <a:pt x="1944" y="3068"/>
                    </a:lnTo>
                    <a:lnTo>
                      <a:pt x="5650" y="3835"/>
                    </a:lnTo>
                    <a:lnTo>
                      <a:pt x="5880" y="3886"/>
                    </a:lnTo>
                    <a:lnTo>
                      <a:pt x="6136" y="3911"/>
                    </a:lnTo>
                    <a:lnTo>
                      <a:pt x="6392" y="3886"/>
                    </a:lnTo>
                    <a:lnTo>
                      <a:pt x="6622" y="3809"/>
                    </a:lnTo>
                    <a:lnTo>
                      <a:pt x="11760" y="1917"/>
                    </a:lnTo>
                    <a:lnTo>
                      <a:pt x="11913" y="1841"/>
                    </a:lnTo>
                    <a:lnTo>
                      <a:pt x="12041" y="1764"/>
                    </a:lnTo>
                    <a:lnTo>
                      <a:pt x="12169" y="1636"/>
                    </a:lnTo>
                    <a:lnTo>
                      <a:pt x="12246" y="1508"/>
                    </a:lnTo>
                    <a:lnTo>
                      <a:pt x="12322" y="1355"/>
                    </a:lnTo>
                    <a:lnTo>
                      <a:pt x="12373" y="1202"/>
                    </a:lnTo>
                    <a:lnTo>
                      <a:pt x="12399" y="1023"/>
                    </a:lnTo>
                    <a:lnTo>
                      <a:pt x="12399" y="844"/>
                    </a:lnTo>
                    <a:lnTo>
                      <a:pt x="12373" y="639"/>
                    </a:lnTo>
                    <a:lnTo>
                      <a:pt x="12297" y="460"/>
                    </a:lnTo>
                    <a:lnTo>
                      <a:pt x="12195" y="307"/>
                    </a:lnTo>
                    <a:lnTo>
                      <a:pt x="12041" y="179"/>
                    </a:lnTo>
                    <a:lnTo>
                      <a:pt x="11888" y="77"/>
                    </a:lnTo>
                    <a:lnTo>
                      <a:pt x="11734" y="0"/>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518;p51">
                <a:extLst>
                  <a:ext uri="{FF2B5EF4-FFF2-40B4-BE49-F238E27FC236}">
                    <a16:creationId xmlns:a16="http://schemas.microsoft.com/office/drawing/2014/main" xmlns="" id="{22C263E0-A8E4-4D14-87F9-AA090314CA8D}"/>
                  </a:ext>
                </a:extLst>
              </p:cNvPr>
              <p:cNvSpPr/>
              <p:nvPr/>
            </p:nvSpPr>
            <p:spPr>
              <a:xfrm>
                <a:off x="1062100" y="3470075"/>
                <a:ext cx="310000" cy="97800"/>
              </a:xfrm>
              <a:custGeom>
                <a:avLst/>
                <a:gdLst/>
                <a:ahLst/>
                <a:cxnLst/>
                <a:rect l="l" t="t" r="r" b="b"/>
                <a:pathLst>
                  <a:path w="12400" h="3912" fill="none" extrusionOk="0">
                    <a:moveTo>
                      <a:pt x="1" y="1406"/>
                    </a:moveTo>
                    <a:lnTo>
                      <a:pt x="307" y="3732"/>
                    </a:lnTo>
                    <a:lnTo>
                      <a:pt x="1253" y="3144"/>
                    </a:lnTo>
                    <a:lnTo>
                      <a:pt x="1253" y="3144"/>
                    </a:lnTo>
                    <a:lnTo>
                      <a:pt x="1432" y="3093"/>
                    </a:lnTo>
                    <a:lnTo>
                      <a:pt x="1586" y="3042"/>
                    </a:lnTo>
                    <a:lnTo>
                      <a:pt x="1765" y="3042"/>
                    </a:lnTo>
                    <a:lnTo>
                      <a:pt x="1944" y="3068"/>
                    </a:lnTo>
                    <a:lnTo>
                      <a:pt x="5650" y="3835"/>
                    </a:lnTo>
                    <a:lnTo>
                      <a:pt x="5650" y="3835"/>
                    </a:lnTo>
                    <a:lnTo>
                      <a:pt x="5880" y="3886"/>
                    </a:lnTo>
                    <a:lnTo>
                      <a:pt x="6136" y="3911"/>
                    </a:lnTo>
                    <a:lnTo>
                      <a:pt x="6392" y="3886"/>
                    </a:lnTo>
                    <a:lnTo>
                      <a:pt x="6622" y="3809"/>
                    </a:lnTo>
                    <a:lnTo>
                      <a:pt x="11760" y="1917"/>
                    </a:lnTo>
                    <a:lnTo>
                      <a:pt x="11760" y="1917"/>
                    </a:lnTo>
                    <a:lnTo>
                      <a:pt x="11913" y="1841"/>
                    </a:lnTo>
                    <a:lnTo>
                      <a:pt x="12041" y="1764"/>
                    </a:lnTo>
                    <a:lnTo>
                      <a:pt x="12169" y="1636"/>
                    </a:lnTo>
                    <a:lnTo>
                      <a:pt x="12246" y="1508"/>
                    </a:lnTo>
                    <a:lnTo>
                      <a:pt x="12322" y="1355"/>
                    </a:lnTo>
                    <a:lnTo>
                      <a:pt x="12373" y="1202"/>
                    </a:lnTo>
                    <a:lnTo>
                      <a:pt x="12399" y="1023"/>
                    </a:lnTo>
                    <a:lnTo>
                      <a:pt x="12399" y="844"/>
                    </a:lnTo>
                    <a:lnTo>
                      <a:pt x="12399" y="844"/>
                    </a:lnTo>
                    <a:lnTo>
                      <a:pt x="12373" y="639"/>
                    </a:lnTo>
                    <a:lnTo>
                      <a:pt x="12297" y="460"/>
                    </a:lnTo>
                    <a:lnTo>
                      <a:pt x="12195" y="307"/>
                    </a:lnTo>
                    <a:lnTo>
                      <a:pt x="12041" y="179"/>
                    </a:lnTo>
                    <a:lnTo>
                      <a:pt x="11888" y="77"/>
                    </a:lnTo>
                    <a:lnTo>
                      <a:pt x="11734" y="0"/>
                    </a:lnTo>
                    <a:lnTo>
                      <a:pt x="11530" y="0"/>
                    </a:lnTo>
                    <a:lnTo>
                      <a:pt x="11351" y="0"/>
                    </a:lnTo>
                    <a:lnTo>
                      <a:pt x="11351" y="0"/>
                    </a:lnTo>
                    <a:lnTo>
                      <a:pt x="9561" y="486"/>
                    </a:lnTo>
                    <a:lnTo>
                      <a:pt x="8386" y="818"/>
                    </a:lnTo>
                    <a:lnTo>
                      <a:pt x="7567" y="9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519;p51">
                <a:extLst>
                  <a:ext uri="{FF2B5EF4-FFF2-40B4-BE49-F238E27FC236}">
                    <a16:creationId xmlns:a16="http://schemas.microsoft.com/office/drawing/2014/main" xmlns="" id="{81510CB2-3537-446B-8720-75C40E292297}"/>
                  </a:ext>
                </a:extLst>
              </p:cNvPr>
              <p:cNvSpPr/>
              <p:nvPr/>
            </p:nvSpPr>
            <p:spPr>
              <a:xfrm>
                <a:off x="1061475" y="3458550"/>
                <a:ext cx="191100" cy="65850"/>
              </a:xfrm>
              <a:custGeom>
                <a:avLst/>
                <a:gdLst/>
                <a:ahLst/>
                <a:cxnLst/>
                <a:rect l="l" t="t" r="r" b="b"/>
                <a:pathLst>
                  <a:path w="7644" h="2634" extrusionOk="0">
                    <a:moveTo>
                      <a:pt x="1815" y="1"/>
                    </a:moveTo>
                    <a:lnTo>
                      <a:pt x="1534" y="26"/>
                    </a:lnTo>
                    <a:lnTo>
                      <a:pt x="1278" y="103"/>
                    </a:lnTo>
                    <a:lnTo>
                      <a:pt x="1048" y="231"/>
                    </a:lnTo>
                    <a:lnTo>
                      <a:pt x="844" y="359"/>
                    </a:lnTo>
                    <a:lnTo>
                      <a:pt x="639" y="512"/>
                    </a:lnTo>
                    <a:lnTo>
                      <a:pt x="179" y="819"/>
                    </a:lnTo>
                    <a:lnTo>
                      <a:pt x="0" y="1995"/>
                    </a:lnTo>
                    <a:lnTo>
                      <a:pt x="4576" y="2327"/>
                    </a:lnTo>
                    <a:lnTo>
                      <a:pt x="6698" y="2634"/>
                    </a:lnTo>
                    <a:lnTo>
                      <a:pt x="6877" y="2634"/>
                    </a:lnTo>
                    <a:lnTo>
                      <a:pt x="7030" y="2608"/>
                    </a:lnTo>
                    <a:lnTo>
                      <a:pt x="7183" y="2557"/>
                    </a:lnTo>
                    <a:lnTo>
                      <a:pt x="7311" y="2455"/>
                    </a:lnTo>
                    <a:lnTo>
                      <a:pt x="7414" y="2353"/>
                    </a:lnTo>
                    <a:lnTo>
                      <a:pt x="7516" y="2199"/>
                    </a:lnTo>
                    <a:lnTo>
                      <a:pt x="7592" y="2046"/>
                    </a:lnTo>
                    <a:lnTo>
                      <a:pt x="7618" y="1893"/>
                    </a:lnTo>
                    <a:lnTo>
                      <a:pt x="7644" y="1714"/>
                    </a:lnTo>
                    <a:lnTo>
                      <a:pt x="7618" y="1535"/>
                    </a:lnTo>
                    <a:lnTo>
                      <a:pt x="7567" y="1381"/>
                    </a:lnTo>
                    <a:lnTo>
                      <a:pt x="7490" y="1254"/>
                    </a:lnTo>
                    <a:lnTo>
                      <a:pt x="7388" y="1126"/>
                    </a:lnTo>
                    <a:lnTo>
                      <a:pt x="7260" y="1023"/>
                    </a:lnTo>
                    <a:lnTo>
                      <a:pt x="7132" y="972"/>
                    </a:lnTo>
                    <a:lnTo>
                      <a:pt x="6979" y="921"/>
                    </a:lnTo>
                    <a:lnTo>
                      <a:pt x="4959" y="640"/>
                    </a:lnTo>
                    <a:lnTo>
                      <a:pt x="3809" y="461"/>
                    </a:lnTo>
                    <a:lnTo>
                      <a:pt x="3144" y="359"/>
                    </a:lnTo>
                    <a:lnTo>
                      <a:pt x="2787" y="231"/>
                    </a:lnTo>
                    <a:lnTo>
                      <a:pt x="2429" y="103"/>
                    </a:lnTo>
                    <a:lnTo>
                      <a:pt x="2250" y="52"/>
                    </a:lnTo>
                    <a:lnTo>
                      <a:pt x="2071" y="1"/>
                    </a:lnTo>
                    <a:close/>
                  </a:path>
                </a:pathLst>
              </a:custGeom>
              <a:solidFill>
                <a:srgbClr val="F9AF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520;p51">
                <a:extLst>
                  <a:ext uri="{FF2B5EF4-FFF2-40B4-BE49-F238E27FC236}">
                    <a16:creationId xmlns:a16="http://schemas.microsoft.com/office/drawing/2014/main" xmlns="" id="{87885B65-79E4-4973-9CF7-E7D07F14E822}"/>
                  </a:ext>
                </a:extLst>
              </p:cNvPr>
              <p:cNvSpPr/>
              <p:nvPr/>
            </p:nvSpPr>
            <p:spPr>
              <a:xfrm>
                <a:off x="1061475" y="3458550"/>
                <a:ext cx="191100" cy="65850"/>
              </a:xfrm>
              <a:custGeom>
                <a:avLst/>
                <a:gdLst/>
                <a:ahLst/>
                <a:cxnLst/>
                <a:rect l="l" t="t" r="r" b="b"/>
                <a:pathLst>
                  <a:path w="7644" h="2634" fill="none" extrusionOk="0">
                    <a:moveTo>
                      <a:pt x="4576" y="2327"/>
                    </a:moveTo>
                    <a:lnTo>
                      <a:pt x="4576" y="2327"/>
                    </a:lnTo>
                    <a:lnTo>
                      <a:pt x="6698" y="2634"/>
                    </a:lnTo>
                    <a:lnTo>
                      <a:pt x="6698" y="2634"/>
                    </a:lnTo>
                    <a:lnTo>
                      <a:pt x="6877" y="2634"/>
                    </a:lnTo>
                    <a:lnTo>
                      <a:pt x="7030" y="2608"/>
                    </a:lnTo>
                    <a:lnTo>
                      <a:pt x="7183" y="2557"/>
                    </a:lnTo>
                    <a:lnTo>
                      <a:pt x="7311" y="2455"/>
                    </a:lnTo>
                    <a:lnTo>
                      <a:pt x="7414" y="2353"/>
                    </a:lnTo>
                    <a:lnTo>
                      <a:pt x="7516" y="2199"/>
                    </a:lnTo>
                    <a:lnTo>
                      <a:pt x="7592" y="2046"/>
                    </a:lnTo>
                    <a:lnTo>
                      <a:pt x="7618" y="1893"/>
                    </a:lnTo>
                    <a:lnTo>
                      <a:pt x="7618" y="1893"/>
                    </a:lnTo>
                    <a:lnTo>
                      <a:pt x="7644" y="1714"/>
                    </a:lnTo>
                    <a:lnTo>
                      <a:pt x="7618" y="1535"/>
                    </a:lnTo>
                    <a:lnTo>
                      <a:pt x="7567" y="1381"/>
                    </a:lnTo>
                    <a:lnTo>
                      <a:pt x="7490" y="1254"/>
                    </a:lnTo>
                    <a:lnTo>
                      <a:pt x="7388" y="1126"/>
                    </a:lnTo>
                    <a:lnTo>
                      <a:pt x="7260" y="1023"/>
                    </a:lnTo>
                    <a:lnTo>
                      <a:pt x="7132" y="972"/>
                    </a:lnTo>
                    <a:lnTo>
                      <a:pt x="6979" y="921"/>
                    </a:lnTo>
                    <a:lnTo>
                      <a:pt x="6979" y="921"/>
                    </a:lnTo>
                    <a:lnTo>
                      <a:pt x="4959" y="640"/>
                    </a:lnTo>
                    <a:lnTo>
                      <a:pt x="3809" y="461"/>
                    </a:lnTo>
                    <a:lnTo>
                      <a:pt x="3144" y="359"/>
                    </a:lnTo>
                    <a:lnTo>
                      <a:pt x="3144" y="359"/>
                    </a:lnTo>
                    <a:lnTo>
                      <a:pt x="2787" y="231"/>
                    </a:lnTo>
                    <a:lnTo>
                      <a:pt x="2429" y="103"/>
                    </a:lnTo>
                    <a:lnTo>
                      <a:pt x="2429" y="103"/>
                    </a:lnTo>
                    <a:lnTo>
                      <a:pt x="2250" y="52"/>
                    </a:lnTo>
                    <a:lnTo>
                      <a:pt x="2071" y="1"/>
                    </a:lnTo>
                    <a:lnTo>
                      <a:pt x="2071" y="1"/>
                    </a:lnTo>
                    <a:lnTo>
                      <a:pt x="1815" y="1"/>
                    </a:lnTo>
                    <a:lnTo>
                      <a:pt x="1534" y="26"/>
                    </a:lnTo>
                    <a:lnTo>
                      <a:pt x="1278" y="103"/>
                    </a:lnTo>
                    <a:lnTo>
                      <a:pt x="1048" y="231"/>
                    </a:lnTo>
                    <a:lnTo>
                      <a:pt x="1048" y="231"/>
                    </a:lnTo>
                    <a:lnTo>
                      <a:pt x="844" y="359"/>
                    </a:lnTo>
                    <a:lnTo>
                      <a:pt x="639" y="512"/>
                    </a:lnTo>
                    <a:lnTo>
                      <a:pt x="639" y="512"/>
                    </a:lnTo>
                    <a:lnTo>
                      <a:pt x="179" y="819"/>
                    </a:lnTo>
                    <a:lnTo>
                      <a:pt x="0" y="19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521;p51">
                <a:extLst>
                  <a:ext uri="{FF2B5EF4-FFF2-40B4-BE49-F238E27FC236}">
                    <a16:creationId xmlns:a16="http://schemas.microsoft.com/office/drawing/2014/main" xmlns="" id="{9A90310B-074A-494A-B8EF-63BE9C0DE26F}"/>
                  </a:ext>
                </a:extLst>
              </p:cNvPr>
              <p:cNvSpPr/>
              <p:nvPr/>
            </p:nvSpPr>
            <p:spPr>
              <a:xfrm>
                <a:off x="1133050" y="3510325"/>
                <a:ext cx="650" cy="25"/>
              </a:xfrm>
              <a:custGeom>
                <a:avLst/>
                <a:gdLst/>
                <a:ahLst/>
                <a:cxnLst/>
                <a:rect l="l" t="t" r="r" b="b"/>
                <a:pathLst>
                  <a:path w="26" h="1" extrusionOk="0">
                    <a:moveTo>
                      <a:pt x="26" y="1"/>
                    </a:moveTo>
                    <a:lnTo>
                      <a:pt x="26" y="1"/>
                    </a:lnTo>
                    <a:lnTo>
                      <a:pt x="0" y="1"/>
                    </a:lnTo>
                    <a:lnTo>
                      <a:pt x="26" y="1"/>
                    </a:lnTo>
                    <a:close/>
                  </a:path>
                </a:pathLst>
              </a:custGeom>
              <a:solidFill>
                <a:srgbClr val="FCBC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522;p51">
                <a:extLst>
                  <a:ext uri="{FF2B5EF4-FFF2-40B4-BE49-F238E27FC236}">
                    <a16:creationId xmlns:a16="http://schemas.microsoft.com/office/drawing/2014/main" xmlns="" id="{9155DE1D-6DEE-4D5B-A2C7-EBD4B22721C8}"/>
                  </a:ext>
                </a:extLst>
              </p:cNvPr>
              <p:cNvSpPr/>
              <p:nvPr/>
            </p:nvSpPr>
            <p:spPr>
              <a:xfrm>
                <a:off x="1133050" y="3510325"/>
                <a:ext cx="650" cy="25"/>
              </a:xfrm>
              <a:custGeom>
                <a:avLst/>
                <a:gdLst/>
                <a:ahLst/>
                <a:cxnLst/>
                <a:rect l="l" t="t" r="r" b="b"/>
                <a:pathLst>
                  <a:path w="26" h="1" fill="none" extrusionOk="0">
                    <a:moveTo>
                      <a:pt x="26" y="1"/>
                    </a:moveTo>
                    <a:lnTo>
                      <a:pt x="26" y="1"/>
                    </a:lnTo>
                    <a:lnTo>
                      <a:pt x="0" y="1"/>
                    </a:lnTo>
                    <a:lnTo>
                      <a:pt x="2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523;p51">
                <a:extLst>
                  <a:ext uri="{FF2B5EF4-FFF2-40B4-BE49-F238E27FC236}">
                    <a16:creationId xmlns:a16="http://schemas.microsoft.com/office/drawing/2014/main" xmlns="" id="{20F47AC2-284C-4F07-A110-E5D29D3FE50F}"/>
                  </a:ext>
                </a:extLst>
              </p:cNvPr>
              <p:cNvSpPr/>
              <p:nvPr/>
            </p:nvSpPr>
            <p:spPr>
              <a:xfrm>
                <a:off x="1000125" y="3480300"/>
                <a:ext cx="69675" cy="108650"/>
              </a:xfrm>
              <a:custGeom>
                <a:avLst/>
                <a:gdLst/>
                <a:ahLst/>
                <a:cxnLst/>
                <a:rect l="l" t="t" r="r" b="b"/>
                <a:pathLst>
                  <a:path w="2787" h="4346" extrusionOk="0">
                    <a:moveTo>
                      <a:pt x="2633" y="0"/>
                    </a:moveTo>
                    <a:lnTo>
                      <a:pt x="0" y="1048"/>
                    </a:lnTo>
                    <a:lnTo>
                      <a:pt x="0" y="4346"/>
                    </a:lnTo>
                    <a:lnTo>
                      <a:pt x="2786" y="3323"/>
                    </a:lnTo>
                    <a:lnTo>
                      <a:pt x="26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524;p51">
                <a:extLst>
                  <a:ext uri="{FF2B5EF4-FFF2-40B4-BE49-F238E27FC236}">
                    <a16:creationId xmlns:a16="http://schemas.microsoft.com/office/drawing/2014/main" xmlns="" id="{CAE7BBCF-F86C-4260-922A-DA77618CD3F5}"/>
                  </a:ext>
                </a:extLst>
              </p:cNvPr>
              <p:cNvSpPr/>
              <p:nvPr/>
            </p:nvSpPr>
            <p:spPr>
              <a:xfrm>
                <a:off x="1143275" y="3270025"/>
                <a:ext cx="211550" cy="187925"/>
              </a:xfrm>
              <a:custGeom>
                <a:avLst/>
                <a:gdLst/>
                <a:ahLst/>
                <a:cxnLst/>
                <a:rect l="l" t="t" r="r" b="b"/>
                <a:pathLst>
                  <a:path w="8462" h="7517" extrusionOk="0">
                    <a:moveTo>
                      <a:pt x="2301" y="1"/>
                    </a:moveTo>
                    <a:lnTo>
                      <a:pt x="2045" y="26"/>
                    </a:lnTo>
                    <a:lnTo>
                      <a:pt x="1815" y="52"/>
                    </a:lnTo>
                    <a:lnTo>
                      <a:pt x="1585" y="128"/>
                    </a:lnTo>
                    <a:lnTo>
                      <a:pt x="1355" y="205"/>
                    </a:lnTo>
                    <a:lnTo>
                      <a:pt x="1151" y="307"/>
                    </a:lnTo>
                    <a:lnTo>
                      <a:pt x="972" y="435"/>
                    </a:lnTo>
                    <a:lnTo>
                      <a:pt x="793" y="563"/>
                    </a:lnTo>
                    <a:lnTo>
                      <a:pt x="639" y="742"/>
                    </a:lnTo>
                    <a:lnTo>
                      <a:pt x="486" y="921"/>
                    </a:lnTo>
                    <a:lnTo>
                      <a:pt x="358" y="1100"/>
                    </a:lnTo>
                    <a:lnTo>
                      <a:pt x="256" y="1330"/>
                    </a:lnTo>
                    <a:lnTo>
                      <a:pt x="154" y="1560"/>
                    </a:lnTo>
                    <a:lnTo>
                      <a:pt x="77" y="1790"/>
                    </a:lnTo>
                    <a:lnTo>
                      <a:pt x="26" y="2046"/>
                    </a:lnTo>
                    <a:lnTo>
                      <a:pt x="0" y="2327"/>
                    </a:lnTo>
                    <a:lnTo>
                      <a:pt x="0" y="2608"/>
                    </a:lnTo>
                    <a:lnTo>
                      <a:pt x="0" y="2940"/>
                    </a:lnTo>
                    <a:lnTo>
                      <a:pt x="77" y="3247"/>
                    </a:lnTo>
                    <a:lnTo>
                      <a:pt x="154" y="3554"/>
                    </a:lnTo>
                    <a:lnTo>
                      <a:pt x="281" y="3835"/>
                    </a:lnTo>
                    <a:lnTo>
                      <a:pt x="435" y="4091"/>
                    </a:lnTo>
                    <a:lnTo>
                      <a:pt x="614" y="4346"/>
                    </a:lnTo>
                    <a:lnTo>
                      <a:pt x="818" y="4577"/>
                    </a:lnTo>
                    <a:lnTo>
                      <a:pt x="1048" y="4807"/>
                    </a:lnTo>
                    <a:lnTo>
                      <a:pt x="1585" y="5292"/>
                    </a:lnTo>
                    <a:lnTo>
                      <a:pt x="2173" y="5778"/>
                    </a:lnTo>
                    <a:lnTo>
                      <a:pt x="2838" y="6289"/>
                    </a:lnTo>
                    <a:lnTo>
                      <a:pt x="3528" y="6877"/>
                    </a:lnTo>
                    <a:lnTo>
                      <a:pt x="4218" y="7516"/>
                    </a:lnTo>
                    <a:lnTo>
                      <a:pt x="5292" y="6622"/>
                    </a:lnTo>
                    <a:lnTo>
                      <a:pt x="5931" y="6085"/>
                    </a:lnTo>
                    <a:lnTo>
                      <a:pt x="6519" y="5599"/>
                    </a:lnTo>
                    <a:lnTo>
                      <a:pt x="7056" y="5139"/>
                    </a:lnTo>
                    <a:lnTo>
                      <a:pt x="7516" y="4679"/>
                    </a:lnTo>
                    <a:lnTo>
                      <a:pt x="7720" y="4474"/>
                    </a:lnTo>
                    <a:lnTo>
                      <a:pt x="7925" y="4244"/>
                    </a:lnTo>
                    <a:lnTo>
                      <a:pt x="8078" y="3989"/>
                    </a:lnTo>
                    <a:lnTo>
                      <a:pt x="8206" y="3733"/>
                    </a:lnTo>
                    <a:lnTo>
                      <a:pt x="8308" y="3477"/>
                    </a:lnTo>
                    <a:lnTo>
                      <a:pt x="8385" y="3196"/>
                    </a:lnTo>
                    <a:lnTo>
                      <a:pt x="8436" y="2915"/>
                    </a:lnTo>
                    <a:lnTo>
                      <a:pt x="8462" y="2608"/>
                    </a:lnTo>
                    <a:lnTo>
                      <a:pt x="8436" y="2327"/>
                    </a:lnTo>
                    <a:lnTo>
                      <a:pt x="8411" y="2046"/>
                    </a:lnTo>
                    <a:lnTo>
                      <a:pt x="8360" y="1790"/>
                    </a:lnTo>
                    <a:lnTo>
                      <a:pt x="8283" y="1560"/>
                    </a:lnTo>
                    <a:lnTo>
                      <a:pt x="8181" y="1330"/>
                    </a:lnTo>
                    <a:lnTo>
                      <a:pt x="8078" y="1100"/>
                    </a:lnTo>
                    <a:lnTo>
                      <a:pt x="7951" y="921"/>
                    </a:lnTo>
                    <a:lnTo>
                      <a:pt x="7797" y="742"/>
                    </a:lnTo>
                    <a:lnTo>
                      <a:pt x="7644" y="563"/>
                    </a:lnTo>
                    <a:lnTo>
                      <a:pt x="7465" y="435"/>
                    </a:lnTo>
                    <a:lnTo>
                      <a:pt x="7286" y="307"/>
                    </a:lnTo>
                    <a:lnTo>
                      <a:pt x="7081" y="205"/>
                    </a:lnTo>
                    <a:lnTo>
                      <a:pt x="6877" y="128"/>
                    </a:lnTo>
                    <a:lnTo>
                      <a:pt x="6647" y="52"/>
                    </a:lnTo>
                    <a:lnTo>
                      <a:pt x="6391" y="26"/>
                    </a:lnTo>
                    <a:lnTo>
                      <a:pt x="6161" y="1"/>
                    </a:lnTo>
                    <a:lnTo>
                      <a:pt x="5854" y="26"/>
                    </a:lnTo>
                    <a:lnTo>
                      <a:pt x="5573" y="77"/>
                    </a:lnTo>
                    <a:lnTo>
                      <a:pt x="5292" y="180"/>
                    </a:lnTo>
                    <a:lnTo>
                      <a:pt x="5036" y="307"/>
                    </a:lnTo>
                    <a:lnTo>
                      <a:pt x="4806" y="461"/>
                    </a:lnTo>
                    <a:lnTo>
                      <a:pt x="4576" y="640"/>
                    </a:lnTo>
                    <a:lnTo>
                      <a:pt x="4397" y="844"/>
                    </a:lnTo>
                    <a:lnTo>
                      <a:pt x="4218" y="1049"/>
                    </a:lnTo>
                    <a:lnTo>
                      <a:pt x="4039" y="844"/>
                    </a:lnTo>
                    <a:lnTo>
                      <a:pt x="3860" y="640"/>
                    </a:lnTo>
                    <a:lnTo>
                      <a:pt x="3630" y="461"/>
                    </a:lnTo>
                    <a:lnTo>
                      <a:pt x="3400" y="307"/>
                    </a:lnTo>
                    <a:lnTo>
                      <a:pt x="3145" y="180"/>
                    </a:lnTo>
                    <a:lnTo>
                      <a:pt x="2889" y="77"/>
                    </a:lnTo>
                    <a:lnTo>
                      <a:pt x="2582" y="26"/>
                    </a:lnTo>
                    <a:lnTo>
                      <a:pt x="23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525;p51">
                <a:extLst>
                  <a:ext uri="{FF2B5EF4-FFF2-40B4-BE49-F238E27FC236}">
                    <a16:creationId xmlns:a16="http://schemas.microsoft.com/office/drawing/2014/main" xmlns="" id="{BD089FAF-777C-4842-9786-72009E666ED2}"/>
                  </a:ext>
                </a:extLst>
              </p:cNvPr>
              <p:cNvSpPr/>
              <p:nvPr/>
            </p:nvSpPr>
            <p:spPr>
              <a:xfrm>
                <a:off x="1237850" y="3314125"/>
                <a:ext cx="76075" cy="76075"/>
              </a:xfrm>
              <a:custGeom>
                <a:avLst/>
                <a:gdLst/>
                <a:ahLst/>
                <a:cxnLst/>
                <a:rect l="l" t="t" r="r" b="b"/>
                <a:pathLst>
                  <a:path w="3043" h="3043" extrusionOk="0">
                    <a:moveTo>
                      <a:pt x="2225" y="1"/>
                    </a:moveTo>
                    <a:lnTo>
                      <a:pt x="1" y="2250"/>
                    </a:lnTo>
                    <a:lnTo>
                      <a:pt x="819" y="3043"/>
                    </a:lnTo>
                    <a:lnTo>
                      <a:pt x="3043" y="819"/>
                    </a:lnTo>
                    <a:lnTo>
                      <a:pt x="22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526;p51">
                <a:extLst>
                  <a:ext uri="{FF2B5EF4-FFF2-40B4-BE49-F238E27FC236}">
                    <a16:creationId xmlns:a16="http://schemas.microsoft.com/office/drawing/2014/main" xmlns="" id="{5C10CCB1-E20B-42EA-BA60-2BF2E2BA7D27}"/>
                  </a:ext>
                </a:extLst>
              </p:cNvPr>
              <p:cNvSpPr/>
              <p:nvPr/>
            </p:nvSpPr>
            <p:spPr>
              <a:xfrm>
                <a:off x="1275550" y="3352475"/>
                <a:ext cx="38375" cy="37725"/>
              </a:xfrm>
              <a:custGeom>
                <a:avLst/>
                <a:gdLst/>
                <a:ahLst/>
                <a:cxnLst/>
                <a:rect l="l" t="t" r="r" b="b"/>
                <a:pathLst>
                  <a:path w="1535" h="1509" extrusionOk="0">
                    <a:moveTo>
                      <a:pt x="819" y="0"/>
                    </a:moveTo>
                    <a:lnTo>
                      <a:pt x="1" y="793"/>
                    </a:lnTo>
                    <a:lnTo>
                      <a:pt x="717" y="1509"/>
                    </a:lnTo>
                    <a:lnTo>
                      <a:pt x="1535" y="716"/>
                    </a:lnTo>
                    <a:lnTo>
                      <a:pt x="8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527;p51">
                <a:extLst>
                  <a:ext uri="{FF2B5EF4-FFF2-40B4-BE49-F238E27FC236}">
                    <a16:creationId xmlns:a16="http://schemas.microsoft.com/office/drawing/2014/main" xmlns="" id="{41C8D3D6-438E-4787-8518-9A6347474894}"/>
                  </a:ext>
                </a:extLst>
              </p:cNvPr>
              <p:cNvSpPr/>
              <p:nvPr/>
            </p:nvSpPr>
            <p:spPr>
              <a:xfrm>
                <a:off x="1237850" y="3314125"/>
                <a:ext cx="37725" cy="38375"/>
              </a:xfrm>
              <a:custGeom>
                <a:avLst/>
                <a:gdLst/>
                <a:ahLst/>
                <a:cxnLst/>
                <a:rect l="l" t="t" r="r" b="b"/>
                <a:pathLst>
                  <a:path w="1509" h="1535" extrusionOk="0">
                    <a:moveTo>
                      <a:pt x="819" y="1"/>
                    </a:moveTo>
                    <a:lnTo>
                      <a:pt x="1" y="819"/>
                    </a:lnTo>
                    <a:lnTo>
                      <a:pt x="716" y="1534"/>
                    </a:lnTo>
                    <a:lnTo>
                      <a:pt x="1509" y="716"/>
                    </a:lnTo>
                    <a:lnTo>
                      <a:pt x="8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 name="Group 7">
            <a:extLst>
              <a:ext uri="{FF2B5EF4-FFF2-40B4-BE49-F238E27FC236}">
                <a16:creationId xmlns:a16="http://schemas.microsoft.com/office/drawing/2014/main" xmlns="" id="{238F8D2F-6351-4FE3-A794-9FA24D2B47A2}"/>
              </a:ext>
            </a:extLst>
          </p:cNvPr>
          <p:cNvGrpSpPr/>
          <p:nvPr/>
        </p:nvGrpSpPr>
        <p:grpSpPr>
          <a:xfrm>
            <a:off x="3722157" y="1519078"/>
            <a:ext cx="1076605" cy="246951"/>
            <a:chOff x="3995125" y="2606037"/>
            <a:chExt cx="1156579" cy="246951"/>
          </a:xfrm>
        </p:grpSpPr>
        <p:sp>
          <p:nvSpPr>
            <p:cNvPr id="1377" name="Google Shape;1377;p38"/>
            <p:cNvSpPr/>
            <p:nvPr/>
          </p:nvSpPr>
          <p:spPr>
            <a:xfrm>
              <a:off x="4907498" y="2606037"/>
              <a:ext cx="244206" cy="246951"/>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374;p38">
              <a:extLst>
                <a:ext uri="{FF2B5EF4-FFF2-40B4-BE49-F238E27FC236}">
                  <a16:creationId xmlns:a16="http://schemas.microsoft.com/office/drawing/2014/main" xmlns="" id="{259DA9A6-FC1E-4772-998D-FCD21A9FB1B9}"/>
                </a:ext>
              </a:extLst>
            </p:cNvPr>
            <p:cNvSpPr/>
            <p:nvPr/>
          </p:nvSpPr>
          <p:spPr>
            <a:xfrm>
              <a:off x="3995125" y="2606037"/>
              <a:ext cx="244206" cy="246951"/>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375;p38">
              <a:extLst>
                <a:ext uri="{FF2B5EF4-FFF2-40B4-BE49-F238E27FC236}">
                  <a16:creationId xmlns:a16="http://schemas.microsoft.com/office/drawing/2014/main" xmlns="" id="{AAED59DE-A8C0-4441-B3A2-33FBE19F8144}"/>
                </a:ext>
              </a:extLst>
            </p:cNvPr>
            <p:cNvSpPr/>
            <p:nvPr/>
          </p:nvSpPr>
          <p:spPr>
            <a:xfrm>
              <a:off x="4298500" y="2606037"/>
              <a:ext cx="244206" cy="246951"/>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376;p38">
              <a:extLst>
                <a:ext uri="{FF2B5EF4-FFF2-40B4-BE49-F238E27FC236}">
                  <a16:creationId xmlns:a16="http://schemas.microsoft.com/office/drawing/2014/main" xmlns="" id="{22D6A9CE-F4E3-459B-8FBA-81080DC4CAD3}"/>
                </a:ext>
              </a:extLst>
            </p:cNvPr>
            <p:cNvSpPr/>
            <p:nvPr/>
          </p:nvSpPr>
          <p:spPr>
            <a:xfrm>
              <a:off x="4601875" y="2606037"/>
              <a:ext cx="244206" cy="246951"/>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xmlns="" id="{36C94165-6135-4357-A973-949A9E28AAA7}"/>
              </a:ext>
            </a:extLst>
          </p:cNvPr>
          <p:cNvSpPr txBox="1"/>
          <p:nvPr/>
        </p:nvSpPr>
        <p:spPr>
          <a:xfrm>
            <a:off x="5658987" y="2383508"/>
            <a:ext cx="2913321" cy="2462213"/>
          </a:xfrm>
          <a:prstGeom prst="rect">
            <a:avLst/>
          </a:prstGeom>
          <a:noFill/>
        </p:spPr>
        <p:txBody>
          <a:bodyPr wrap="square" rtlCol="0">
            <a:spAutoFit/>
          </a:bodyPr>
          <a:lstStyle/>
          <a:p>
            <a:pPr lvl="0" algn="ctr"/>
            <a:r>
              <a:rPr lang="fr-FR" dirty="0">
                <a:latin typeface="Mulish" panose="020B0604020202020204" charset="0"/>
              </a:rPr>
              <a:t>L'influence de la famille, des groupes sociaux, des médias et de la culture sur les décisions d'achat</a:t>
            </a:r>
            <a:r>
              <a:rPr lang="fr-FR" dirty="0" smtClean="0">
                <a:latin typeface="Mulish" panose="020B0604020202020204" charset="0"/>
              </a:rPr>
              <a:t>. Exemple</a:t>
            </a:r>
            <a:r>
              <a:rPr lang="fr-FR" dirty="0">
                <a:latin typeface="Mulish" panose="020B0604020202020204" charset="0"/>
              </a:rPr>
              <a:t> : Les traditions culturelles influencent souvent les choix d'achat, comme les achats de cadeaux pendant les périodes de fêtes ou les festivals, démontrant l'impact des normes sociales et culturelles sur les habitudes d'achat</a:t>
            </a:r>
            <a:endParaRPr lang="x-none" dirty="0">
              <a:latin typeface="Mulish" panose="020B0604020202020204" charset="0"/>
            </a:endParaRPr>
          </a:p>
        </p:txBody>
      </p:sp>
    </p:spTree>
    <p:extLst>
      <p:ext uri="{BB962C8B-B14F-4D97-AF65-F5344CB8AC3E}">
        <p14:creationId xmlns:p14="http://schemas.microsoft.com/office/powerpoint/2010/main" val="394034183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34"/>
          <p:cNvSpPr txBox="1">
            <a:spLocks noGrp="1"/>
          </p:cNvSpPr>
          <p:nvPr>
            <p:ph type="title"/>
          </p:nvPr>
        </p:nvSpPr>
        <p:spPr>
          <a:xfrm>
            <a:off x="561313" y="889886"/>
            <a:ext cx="7704000" cy="457200"/>
          </a:xfrm>
          <a:prstGeom prst="rect">
            <a:avLst/>
          </a:prstGeom>
          <a:noFill/>
        </p:spPr>
        <p:txBody>
          <a:bodyPr spcFirstLastPara="1" wrap="square" lIns="91425" tIns="91425" rIns="91425" bIns="91425" anchor="ctr" anchorCtr="0">
            <a:noAutofit/>
          </a:bodyPr>
          <a:lstStyle/>
          <a:p>
            <a:r>
              <a:rPr lang="x-none" sz="2800" dirty="0"/>
              <a:t>Processus de prise de décision d'achat</a:t>
            </a:r>
            <a:br>
              <a:rPr lang="x-none" sz="2800" dirty="0"/>
            </a:br>
            <a:endParaRPr sz="2800" dirty="0"/>
          </a:p>
        </p:txBody>
      </p:sp>
      <p:sp>
        <p:nvSpPr>
          <p:cNvPr id="1046" name="Google Shape;1046;p34"/>
          <p:cNvSpPr txBox="1"/>
          <p:nvPr/>
        </p:nvSpPr>
        <p:spPr>
          <a:xfrm>
            <a:off x="680097" y="3532244"/>
            <a:ext cx="1545300" cy="548700"/>
          </a:xfrm>
          <a:prstGeom prst="rect">
            <a:avLst/>
          </a:prstGeom>
          <a:noFill/>
          <a:ln>
            <a:noFill/>
          </a:ln>
        </p:spPr>
        <p:txBody>
          <a:bodyPr spcFirstLastPara="1" wrap="square" lIns="91425" tIns="91425" rIns="91425" bIns="91425" anchor="ctr" anchorCtr="0">
            <a:noAutofit/>
          </a:bodyPr>
          <a:lstStyle/>
          <a:p>
            <a:pPr lvl="0" algn="ctr"/>
            <a:r>
              <a:rPr lang="x-none" dirty="0">
                <a:solidFill>
                  <a:srgbClr val="655C6D"/>
                </a:solidFill>
                <a:latin typeface="Mulish" panose="020B0604020202020204" charset="0"/>
              </a:rPr>
              <a:t>Comment naît un besoin chez un consommateur ?</a:t>
            </a:r>
            <a:endParaRPr dirty="0">
              <a:solidFill>
                <a:srgbClr val="655C6D"/>
              </a:solidFill>
              <a:latin typeface="Mulish" panose="020B0604020202020204" charset="0"/>
              <a:ea typeface="Mulish"/>
              <a:cs typeface="Mulish"/>
              <a:sym typeface="Mulish"/>
            </a:endParaRPr>
          </a:p>
        </p:txBody>
      </p:sp>
      <p:sp>
        <p:nvSpPr>
          <p:cNvPr id="1047" name="Google Shape;1047;p34"/>
          <p:cNvSpPr txBox="1"/>
          <p:nvPr/>
        </p:nvSpPr>
        <p:spPr>
          <a:xfrm>
            <a:off x="650573" y="1381493"/>
            <a:ext cx="1604349" cy="555868"/>
          </a:xfrm>
          <a:prstGeom prst="rect">
            <a:avLst/>
          </a:prstGeom>
          <a:noFill/>
          <a:ln>
            <a:noFill/>
          </a:ln>
        </p:spPr>
        <p:txBody>
          <a:bodyPr spcFirstLastPara="1" wrap="square" lIns="91425" tIns="91425" rIns="91425" bIns="91425" anchor="ctr" anchorCtr="0">
            <a:noAutofit/>
          </a:bodyPr>
          <a:lstStyle/>
          <a:p>
            <a:pPr lvl="0" algn="ctr"/>
            <a:r>
              <a:rPr lang="x-none" sz="1300" b="1" dirty="0">
                <a:solidFill>
                  <a:srgbClr val="655C6D"/>
                </a:solidFill>
                <a:latin typeface="Mulish" panose="020B0604020202020204" charset="0"/>
              </a:rPr>
              <a:t>Reconnaissance du besoin </a:t>
            </a:r>
            <a:endParaRPr sz="1300" dirty="0">
              <a:solidFill>
                <a:srgbClr val="655C6D"/>
              </a:solidFill>
              <a:latin typeface="Mulish" panose="020B0604020202020204" charset="0"/>
              <a:ea typeface="Adamina"/>
              <a:cs typeface="Adamina"/>
              <a:sym typeface="Adamina"/>
            </a:endParaRPr>
          </a:p>
        </p:txBody>
      </p:sp>
      <p:sp>
        <p:nvSpPr>
          <p:cNvPr id="1056" name="Google Shape;1056;p34"/>
          <p:cNvSpPr/>
          <p:nvPr/>
        </p:nvSpPr>
        <p:spPr>
          <a:xfrm>
            <a:off x="1074926" y="2275742"/>
            <a:ext cx="815388" cy="822906"/>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4"/>
          <p:cNvSpPr/>
          <p:nvPr/>
        </p:nvSpPr>
        <p:spPr>
          <a:xfrm>
            <a:off x="1176170" y="2380745"/>
            <a:ext cx="612900" cy="612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8" name="Google Shape;1058;p34"/>
          <p:cNvCxnSpPr>
            <a:cxnSpLocks/>
            <a:stCxn id="1057" idx="4"/>
          </p:cNvCxnSpPr>
          <p:nvPr/>
        </p:nvCxnSpPr>
        <p:spPr>
          <a:xfrm rot="5400000">
            <a:off x="1317056" y="3153347"/>
            <a:ext cx="325267" cy="5863"/>
          </a:xfrm>
          <a:prstGeom prst="curvedConnector3">
            <a:avLst>
              <a:gd name="adj1" fmla="val 50000"/>
            </a:avLst>
          </a:prstGeom>
          <a:noFill/>
          <a:ln w="19050" cap="flat" cmpd="sng">
            <a:solidFill>
              <a:schemeClr val="dk2"/>
            </a:solidFill>
            <a:prstDash val="solid"/>
            <a:round/>
            <a:headEnd type="none" w="med" len="med"/>
            <a:tailEnd type="oval" w="med" len="med"/>
          </a:ln>
        </p:spPr>
      </p:cxnSp>
      <p:sp>
        <p:nvSpPr>
          <p:cNvPr id="1059" name="Google Shape;1059;p34"/>
          <p:cNvSpPr/>
          <p:nvPr/>
        </p:nvSpPr>
        <p:spPr>
          <a:xfrm>
            <a:off x="2617526" y="2275742"/>
            <a:ext cx="815388" cy="822906"/>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4"/>
          <p:cNvSpPr/>
          <p:nvPr/>
        </p:nvSpPr>
        <p:spPr>
          <a:xfrm>
            <a:off x="2718770" y="2380745"/>
            <a:ext cx="612900" cy="612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61" name="Google Shape;1061;p34"/>
          <p:cNvCxnSpPr>
            <a:cxnSpLocks/>
            <a:stCxn id="1060" idx="4"/>
          </p:cNvCxnSpPr>
          <p:nvPr/>
        </p:nvCxnSpPr>
        <p:spPr>
          <a:xfrm rot="5400000">
            <a:off x="2945092" y="3061467"/>
            <a:ext cx="147951" cy="12306"/>
          </a:xfrm>
          <a:prstGeom prst="curvedConnector3">
            <a:avLst>
              <a:gd name="adj1" fmla="val 50000"/>
            </a:avLst>
          </a:prstGeom>
          <a:noFill/>
          <a:ln w="19050" cap="flat" cmpd="sng">
            <a:solidFill>
              <a:schemeClr val="dk2"/>
            </a:solidFill>
            <a:prstDash val="solid"/>
            <a:round/>
            <a:headEnd type="none" w="med" len="med"/>
            <a:tailEnd type="oval" w="med" len="med"/>
          </a:ln>
        </p:spPr>
      </p:cxnSp>
      <p:sp>
        <p:nvSpPr>
          <p:cNvPr id="1063" name="Google Shape;1063;p34"/>
          <p:cNvSpPr/>
          <p:nvPr/>
        </p:nvSpPr>
        <p:spPr>
          <a:xfrm>
            <a:off x="4262318" y="2380745"/>
            <a:ext cx="612900" cy="612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64" name="Google Shape;1064;p34"/>
          <p:cNvCxnSpPr>
            <a:cxnSpLocks/>
            <a:stCxn id="1063" idx="4"/>
          </p:cNvCxnSpPr>
          <p:nvPr/>
        </p:nvCxnSpPr>
        <p:spPr>
          <a:xfrm rot="-5400000" flipH="1">
            <a:off x="4299368" y="3263045"/>
            <a:ext cx="539400" cy="600"/>
          </a:xfrm>
          <a:prstGeom prst="curvedConnector3">
            <a:avLst>
              <a:gd name="adj1" fmla="val 49996"/>
            </a:avLst>
          </a:prstGeom>
          <a:noFill/>
          <a:ln w="19050" cap="flat" cmpd="sng">
            <a:solidFill>
              <a:schemeClr val="dk2"/>
            </a:solidFill>
            <a:prstDash val="solid"/>
            <a:round/>
            <a:headEnd type="none" w="med" len="med"/>
            <a:tailEnd type="oval" w="med" len="med"/>
          </a:ln>
        </p:spPr>
      </p:cxnSp>
      <p:sp>
        <p:nvSpPr>
          <p:cNvPr id="1065" name="Google Shape;1065;p34"/>
          <p:cNvSpPr/>
          <p:nvPr/>
        </p:nvSpPr>
        <p:spPr>
          <a:xfrm>
            <a:off x="5705308" y="2275742"/>
            <a:ext cx="815388" cy="822906"/>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4"/>
          <p:cNvSpPr/>
          <p:nvPr/>
        </p:nvSpPr>
        <p:spPr>
          <a:xfrm>
            <a:off x="5806552" y="2380745"/>
            <a:ext cx="612900" cy="612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67" name="Google Shape;1067;p34"/>
          <p:cNvCxnSpPr>
            <a:cxnSpLocks/>
            <a:stCxn id="1066" idx="4"/>
          </p:cNvCxnSpPr>
          <p:nvPr/>
        </p:nvCxnSpPr>
        <p:spPr>
          <a:xfrm rot="5400000">
            <a:off x="6035085" y="3063676"/>
            <a:ext cx="147949" cy="7887"/>
          </a:xfrm>
          <a:prstGeom prst="curvedConnector3">
            <a:avLst>
              <a:gd name="adj1" fmla="val 50000"/>
            </a:avLst>
          </a:prstGeom>
          <a:noFill/>
          <a:ln w="19050" cap="flat" cmpd="sng">
            <a:solidFill>
              <a:schemeClr val="dk2"/>
            </a:solidFill>
            <a:prstDash val="solid"/>
            <a:round/>
            <a:headEnd type="none" w="med" len="med"/>
            <a:tailEnd type="oval" w="med" len="med"/>
          </a:ln>
        </p:spPr>
      </p:cxnSp>
      <p:sp>
        <p:nvSpPr>
          <p:cNvPr id="1068" name="Google Shape;1068;p34"/>
          <p:cNvSpPr/>
          <p:nvPr/>
        </p:nvSpPr>
        <p:spPr>
          <a:xfrm>
            <a:off x="7253686" y="2275742"/>
            <a:ext cx="815388" cy="822906"/>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4"/>
          <p:cNvSpPr/>
          <p:nvPr/>
        </p:nvSpPr>
        <p:spPr>
          <a:xfrm>
            <a:off x="7354930" y="2380745"/>
            <a:ext cx="612900" cy="612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70" name="Google Shape;1070;p34"/>
          <p:cNvCxnSpPr>
            <a:cxnSpLocks/>
            <a:stCxn id="1069" idx="4"/>
          </p:cNvCxnSpPr>
          <p:nvPr/>
        </p:nvCxnSpPr>
        <p:spPr>
          <a:xfrm rot="16200000" flipH="1">
            <a:off x="7417070" y="3237954"/>
            <a:ext cx="624178" cy="135559"/>
          </a:xfrm>
          <a:prstGeom prst="curvedConnector3">
            <a:avLst>
              <a:gd name="adj1" fmla="val 50000"/>
            </a:avLst>
          </a:prstGeom>
          <a:noFill/>
          <a:ln w="19050" cap="flat" cmpd="sng">
            <a:solidFill>
              <a:schemeClr val="dk2"/>
            </a:solidFill>
            <a:prstDash val="solid"/>
            <a:round/>
            <a:headEnd type="none" w="med" len="med"/>
            <a:tailEnd type="oval" w="med" len="med"/>
          </a:ln>
        </p:spPr>
      </p:cxnSp>
      <p:cxnSp>
        <p:nvCxnSpPr>
          <p:cNvPr id="1071" name="Google Shape;1071;p34"/>
          <p:cNvCxnSpPr>
            <a:cxnSpLocks/>
            <a:stCxn id="1057" idx="0"/>
            <a:endCxn id="1047" idx="2"/>
          </p:cNvCxnSpPr>
          <p:nvPr/>
        </p:nvCxnSpPr>
        <p:spPr>
          <a:xfrm rot="16200000" flipV="1">
            <a:off x="1245992" y="2144117"/>
            <a:ext cx="443384" cy="29872"/>
          </a:xfrm>
          <a:prstGeom prst="curvedConnector3">
            <a:avLst>
              <a:gd name="adj1" fmla="val 50000"/>
            </a:avLst>
          </a:prstGeom>
          <a:noFill/>
          <a:ln w="19050" cap="flat" cmpd="sng">
            <a:solidFill>
              <a:schemeClr val="dk2"/>
            </a:solidFill>
            <a:prstDash val="solid"/>
            <a:round/>
            <a:headEnd type="none" w="med" len="med"/>
            <a:tailEnd type="oval" w="med" len="med"/>
          </a:ln>
        </p:spPr>
      </p:cxnSp>
      <p:cxnSp>
        <p:nvCxnSpPr>
          <p:cNvPr id="1072" name="Google Shape;1072;p34"/>
          <p:cNvCxnSpPr>
            <a:cxnSpLocks/>
          </p:cNvCxnSpPr>
          <p:nvPr/>
        </p:nvCxnSpPr>
        <p:spPr>
          <a:xfrm rot="16200000" flipV="1">
            <a:off x="2753311" y="2183914"/>
            <a:ext cx="531510" cy="12307"/>
          </a:xfrm>
          <a:prstGeom prst="curvedConnector3">
            <a:avLst>
              <a:gd name="adj1" fmla="val 50000"/>
            </a:avLst>
          </a:prstGeom>
          <a:noFill/>
          <a:ln w="19050" cap="flat" cmpd="sng">
            <a:solidFill>
              <a:schemeClr val="dk2"/>
            </a:solidFill>
            <a:prstDash val="solid"/>
            <a:round/>
            <a:headEnd type="none" w="med" len="med"/>
            <a:tailEnd type="oval" w="med" len="med"/>
          </a:ln>
        </p:spPr>
      </p:cxnSp>
      <p:cxnSp>
        <p:nvCxnSpPr>
          <p:cNvPr id="1073" name="Google Shape;1073;p34"/>
          <p:cNvCxnSpPr>
            <a:cxnSpLocks/>
          </p:cNvCxnSpPr>
          <p:nvPr/>
        </p:nvCxnSpPr>
        <p:spPr>
          <a:xfrm rot="-5400000">
            <a:off x="4293218" y="2146124"/>
            <a:ext cx="551700" cy="600"/>
          </a:xfrm>
          <a:prstGeom prst="curvedConnector3">
            <a:avLst>
              <a:gd name="adj1" fmla="val 49993"/>
            </a:avLst>
          </a:prstGeom>
          <a:noFill/>
          <a:ln w="19050" cap="flat" cmpd="sng">
            <a:solidFill>
              <a:schemeClr val="dk2"/>
            </a:solidFill>
            <a:prstDash val="solid"/>
            <a:round/>
            <a:headEnd type="none" w="med" len="med"/>
            <a:tailEnd type="oval" w="med" len="med"/>
          </a:ln>
        </p:spPr>
      </p:cxnSp>
      <p:cxnSp>
        <p:nvCxnSpPr>
          <p:cNvPr id="1074" name="Google Shape;1074;p34"/>
          <p:cNvCxnSpPr>
            <a:cxnSpLocks/>
          </p:cNvCxnSpPr>
          <p:nvPr/>
        </p:nvCxnSpPr>
        <p:spPr>
          <a:xfrm rot="16200000" flipV="1">
            <a:off x="5841093" y="2213360"/>
            <a:ext cx="531510" cy="12307"/>
          </a:xfrm>
          <a:prstGeom prst="curvedConnector3">
            <a:avLst>
              <a:gd name="adj1" fmla="val 50000"/>
            </a:avLst>
          </a:prstGeom>
          <a:noFill/>
          <a:ln w="19050" cap="flat" cmpd="sng">
            <a:solidFill>
              <a:schemeClr val="dk2"/>
            </a:solidFill>
            <a:prstDash val="solid"/>
            <a:round/>
            <a:headEnd type="none" w="med" len="med"/>
            <a:tailEnd type="oval" w="med" len="med"/>
          </a:ln>
        </p:spPr>
      </p:cxnSp>
      <p:cxnSp>
        <p:nvCxnSpPr>
          <p:cNvPr id="1075" name="Google Shape;1075;p34"/>
          <p:cNvCxnSpPr>
            <a:cxnSpLocks/>
            <a:stCxn id="1069" idx="0"/>
          </p:cNvCxnSpPr>
          <p:nvPr/>
        </p:nvCxnSpPr>
        <p:spPr>
          <a:xfrm rot="-5400000">
            <a:off x="7385830" y="2104595"/>
            <a:ext cx="551700" cy="600"/>
          </a:xfrm>
          <a:prstGeom prst="curvedConnector3">
            <a:avLst>
              <a:gd name="adj1" fmla="val 49993"/>
            </a:avLst>
          </a:prstGeom>
          <a:noFill/>
          <a:ln w="19050" cap="flat" cmpd="sng">
            <a:solidFill>
              <a:schemeClr val="dk2"/>
            </a:solidFill>
            <a:prstDash val="solid"/>
            <a:round/>
            <a:headEnd type="none" w="med" len="med"/>
            <a:tailEnd type="oval" w="med" len="med"/>
          </a:ln>
        </p:spPr>
      </p:cxnSp>
      <p:cxnSp>
        <p:nvCxnSpPr>
          <p:cNvPr id="1076" name="Google Shape;1076;p34"/>
          <p:cNvCxnSpPr>
            <a:stCxn id="1057" idx="6"/>
            <a:endCxn id="1060" idx="2"/>
          </p:cNvCxnSpPr>
          <p:nvPr/>
        </p:nvCxnSpPr>
        <p:spPr>
          <a:xfrm>
            <a:off x="1789070" y="2687195"/>
            <a:ext cx="929700" cy="600"/>
          </a:xfrm>
          <a:prstGeom prst="curvedConnector3">
            <a:avLst>
              <a:gd name="adj1" fmla="val 50000"/>
            </a:avLst>
          </a:prstGeom>
          <a:noFill/>
          <a:ln w="28575" cap="flat" cmpd="sng">
            <a:solidFill>
              <a:schemeClr val="dk2"/>
            </a:solidFill>
            <a:prstDash val="solid"/>
            <a:round/>
            <a:headEnd type="none" w="med" len="med"/>
            <a:tailEnd type="none" w="med" len="med"/>
          </a:ln>
        </p:spPr>
      </p:cxnSp>
      <p:cxnSp>
        <p:nvCxnSpPr>
          <p:cNvPr id="1077" name="Google Shape;1077;p34"/>
          <p:cNvCxnSpPr>
            <a:stCxn id="1060" idx="6"/>
            <a:endCxn id="1063" idx="2"/>
          </p:cNvCxnSpPr>
          <p:nvPr/>
        </p:nvCxnSpPr>
        <p:spPr>
          <a:xfrm>
            <a:off x="3331670" y="2687195"/>
            <a:ext cx="930600" cy="600"/>
          </a:xfrm>
          <a:prstGeom prst="curvedConnector3">
            <a:avLst>
              <a:gd name="adj1" fmla="val 50003"/>
            </a:avLst>
          </a:prstGeom>
          <a:noFill/>
          <a:ln w="28575" cap="flat" cmpd="sng">
            <a:solidFill>
              <a:schemeClr val="dk2"/>
            </a:solidFill>
            <a:prstDash val="solid"/>
            <a:round/>
            <a:headEnd type="none" w="med" len="med"/>
            <a:tailEnd type="none" w="med" len="med"/>
          </a:ln>
        </p:spPr>
      </p:cxnSp>
      <p:cxnSp>
        <p:nvCxnSpPr>
          <p:cNvPr id="1078" name="Google Shape;1078;p34"/>
          <p:cNvCxnSpPr>
            <a:stCxn id="1063" idx="6"/>
            <a:endCxn id="1066" idx="2"/>
          </p:cNvCxnSpPr>
          <p:nvPr/>
        </p:nvCxnSpPr>
        <p:spPr>
          <a:xfrm>
            <a:off x="4875218" y="2687195"/>
            <a:ext cx="931200" cy="600"/>
          </a:xfrm>
          <a:prstGeom prst="curvedConnector3">
            <a:avLst>
              <a:gd name="adj1" fmla="val 50007"/>
            </a:avLst>
          </a:prstGeom>
          <a:noFill/>
          <a:ln w="28575" cap="flat" cmpd="sng">
            <a:solidFill>
              <a:schemeClr val="dk2"/>
            </a:solidFill>
            <a:prstDash val="solid"/>
            <a:round/>
            <a:headEnd type="none" w="med" len="med"/>
            <a:tailEnd type="none" w="med" len="med"/>
          </a:ln>
        </p:spPr>
      </p:cxnSp>
      <p:cxnSp>
        <p:nvCxnSpPr>
          <p:cNvPr id="1079" name="Google Shape;1079;p34"/>
          <p:cNvCxnSpPr>
            <a:stCxn id="1066" idx="6"/>
            <a:endCxn id="1069" idx="2"/>
          </p:cNvCxnSpPr>
          <p:nvPr/>
        </p:nvCxnSpPr>
        <p:spPr>
          <a:xfrm>
            <a:off x="6419452" y="2687195"/>
            <a:ext cx="935400" cy="600"/>
          </a:xfrm>
          <a:prstGeom prst="curvedConnector3">
            <a:avLst>
              <a:gd name="adj1" fmla="val 50004"/>
            </a:avLst>
          </a:prstGeom>
          <a:noFill/>
          <a:ln w="28575" cap="flat" cmpd="sng">
            <a:solidFill>
              <a:schemeClr val="dk2"/>
            </a:solidFill>
            <a:prstDash val="solid"/>
            <a:round/>
            <a:headEnd type="none" w="med" len="med"/>
            <a:tailEnd type="none" w="med" len="med"/>
          </a:ln>
        </p:spPr>
      </p:cxnSp>
      <p:grpSp>
        <p:nvGrpSpPr>
          <p:cNvPr id="1148" name="Google Shape;1148;p34"/>
          <p:cNvGrpSpPr/>
          <p:nvPr/>
        </p:nvGrpSpPr>
        <p:grpSpPr>
          <a:xfrm>
            <a:off x="106201" y="3043313"/>
            <a:ext cx="793625" cy="1995400"/>
            <a:chOff x="1211088" y="1995225"/>
            <a:chExt cx="793625" cy="1995400"/>
          </a:xfrm>
        </p:grpSpPr>
        <p:sp>
          <p:nvSpPr>
            <p:cNvPr id="1149" name="Google Shape;1149;p34"/>
            <p:cNvSpPr/>
            <p:nvPr/>
          </p:nvSpPr>
          <p:spPr>
            <a:xfrm>
              <a:off x="1418763" y="3334300"/>
              <a:ext cx="421150" cy="50625"/>
            </a:xfrm>
            <a:custGeom>
              <a:avLst/>
              <a:gdLst/>
              <a:ahLst/>
              <a:cxnLst/>
              <a:rect l="l" t="t" r="r" b="b"/>
              <a:pathLst>
                <a:path w="16846" h="2025" extrusionOk="0">
                  <a:moveTo>
                    <a:pt x="8423" y="1"/>
                  </a:moveTo>
                  <a:lnTo>
                    <a:pt x="6727" y="20"/>
                  </a:lnTo>
                  <a:lnTo>
                    <a:pt x="5146" y="78"/>
                  </a:lnTo>
                  <a:lnTo>
                    <a:pt x="3720" y="174"/>
                  </a:lnTo>
                  <a:lnTo>
                    <a:pt x="3065" y="232"/>
                  </a:lnTo>
                  <a:lnTo>
                    <a:pt x="2467" y="309"/>
                  </a:lnTo>
                  <a:lnTo>
                    <a:pt x="1928" y="367"/>
                  </a:lnTo>
                  <a:lnTo>
                    <a:pt x="1446" y="444"/>
                  </a:lnTo>
                  <a:lnTo>
                    <a:pt x="1022" y="540"/>
                  </a:lnTo>
                  <a:lnTo>
                    <a:pt x="656" y="618"/>
                  </a:lnTo>
                  <a:lnTo>
                    <a:pt x="386" y="714"/>
                  </a:lnTo>
                  <a:lnTo>
                    <a:pt x="174" y="810"/>
                  </a:lnTo>
                  <a:lnTo>
                    <a:pt x="97" y="868"/>
                  </a:lnTo>
                  <a:lnTo>
                    <a:pt x="39" y="907"/>
                  </a:lnTo>
                  <a:lnTo>
                    <a:pt x="19" y="964"/>
                  </a:lnTo>
                  <a:lnTo>
                    <a:pt x="0" y="1022"/>
                  </a:lnTo>
                  <a:lnTo>
                    <a:pt x="19" y="1061"/>
                  </a:lnTo>
                  <a:lnTo>
                    <a:pt x="39" y="1119"/>
                  </a:lnTo>
                  <a:lnTo>
                    <a:pt x="97" y="1157"/>
                  </a:lnTo>
                  <a:lnTo>
                    <a:pt x="174" y="1215"/>
                  </a:lnTo>
                  <a:lnTo>
                    <a:pt x="386" y="1311"/>
                  </a:lnTo>
                  <a:lnTo>
                    <a:pt x="656" y="1408"/>
                  </a:lnTo>
                  <a:lnTo>
                    <a:pt x="1022" y="1485"/>
                  </a:lnTo>
                  <a:lnTo>
                    <a:pt x="1446" y="1581"/>
                  </a:lnTo>
                  <a:lnTo>
                    <a:pt x="1928" y="1658"/>
                  </a:lnTo>
                  <a:lnTo>
                    <a:pt x="2467" y="1716"/>
                  </a:lnTo>
                  <a:lnTo>
                    <a:pt x="3065" y="1793"/>
                  </a:lnTo>
                  <a:lnTo>
                    <a:pt x="3720" y="1851"/>
                  </a:lnTo>
                  <a:lnTo>
                    <a:pt x="5146" y="1947"/>
                  </a:lnTo>
                  <a:lnTo>
                    <a:pt x="6727" y="2005"/>
                  </a:lnTo>
                  <a:lnTo>
                    <a:pt x="8423" y="2025"/>
                  </a:lnTo>
                  <a:lnTo>
                    <a:pt x="10119" y="2005"/>
                  </a:lnTo>
                  <a:lnTo>
                    <a:pt x="11700" y="1947"/>
                  </a:lnTo>
                  <a:lnTo>
                    <a:pt x="13126" y="1851"/>
                  </a:lnTo>
                  <a:lnTo>
                    <a:pt x="13781" y="1793"/>
                  </a:lnTo>
                  <a:lnTo>
                    <a:pt x="14379" y="1716"/>
                  </a:lnTo>
                  <a:lnTo>
                    <a:pt x="14918" y="1658"/>
                  </a:lnTo>
                  <a:lnTo>
                    <a:pt x="15400" y="1581"/>
                  </a:lnTo>
                  <a:lnTo>
                    <a:pt x="15824" y="1485"/>
                  </a:lnTo>
                  <a:lnTo>
                    <a:pt x="16171" y="1408"/>
                  </a:lnTo>
                  <a:lnTo>
                    <a:pt x="16460" y="1311"/>
                  </a:lnTo>
                  <a:lnTo>
                    <a:pt x="16672" y="1215"/>
                  </a:lnTo>
                  <a:lnTo>
                    <a:pt x="16750" y="1157"/>
                  </a:lnTo>
                  <a:lnTo>
                    <a:pt x="16788" y="1119"/>
                  </a:lnTo>
                  <a:lnTo>
                    <a:pt x="16827" y="1061"/>
                  </a:lnTo>
                  <a:lnTo>
                    <a:pt x="16846" y="1022"/>
                  </a:lnTo>
                  <a:lnTo>
                    <a:pt x="16827" y="964"/>
                  </a:lnTo>
                  <a:lnTo>
                    <a:pt x="16788" y="907"/>
                  </a:lnTo>
                  <a:lnTo>
                    <a:pt x="16750" y="868"/>
                  </a:lnTo>
                  <a:lnTo>
                    <a:pt x="16672" y="810"/>
                  </a:lnTo>
                  <a:lnTo>
                    <a:pt x="16460" y="714"/>
                  </a:lnTo>
                  <a:lnTo>
                    <a:pt x="16171" y="618"/>
                  </a:lnTo>
                  <a:lnTo>
                    <a:pt x="15824" y="540"/>
                  </a:lnTo>
                  <a:lnTo>
                    <a:pt x="15400" y="444"/>
                  </a:lnTo>
                  <a:lnTo>
                    <a:pt x="14918" y="367"/>
                  </a:lnTo>
                  <a:lnTo>
                    <a:pt x="14379" y="309"/>
                  </a:lnTo>
                  <a:lnTo>
                    <a:pt x="13781" y="232"/>
                  </a:lnTo>
                  <a:lnTo>
                    <a:pt x="13126" y="174"/>
                  </a:lnTo>
                  <a:lnTo>
                    <a:pt x="11700" y="78"/>
                  </a:lnTo>
                  <a:lnTo>
                    <a:pt x="10119" y="20"/>
                  </a:lnTo>
                  <a:lnTo>
                    <a:pt x="84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4"/>
            <p:cNvSpPr/>
            <p:nvPr/>
          </p:nvSpPr>
          <p:spPr>
            <a:xfrm>
              <a:off x="1327688" y="3887000"/>
              <a:ext cx="677025" cy="103625"/>
            </a:xfrm>
            <a:custGeom>
              <a:avLst/>
              <a:gdLst/>
              <a:ahLst/>
              <a:cxnLst/>
              <a:rect l="l" t="t" r="r" b="b"/>
              <a:pathLst>
                <a:path w="27081" h="4145" extrusionOk="0">
                  <a:moveTo>
                    <a:pt x="13531" y="0"/>
                  </a:moveTo>
                  <a:lnTo>
                    <a:pt x="12162" y="20"/>
                  </a:lnTo>
                  <a:lnTo>
                    <a:pt x="10813" y="39"/>
                  </a:lnTo>
                  <a:lnTo>
                    <a:pt x="9522" y="97"/>
                  </a:lnTo>
                  <a:lnTo>
                    <a:pt x="8269" y="174"/>
                  </a:lnTo>
                  <a:lnTo>
                    <a:pt x="7093" y="251"/>
                  </a:lnTo>
                  <a:lnTo>
                    <a:pt x="5975" y="367"/>
                  </a:lnTo>
                  <a:lnTo>
                    <a:pt x="4935" y="482"/>
                  </a:lnTo>
                  <a:lnTo>
                    <a:pt x="3971" y="617"/>
                  </a:lnTo>
                  <a:lnTo>
                    <a:pt x="3084" y="752"/>
                  </a:lnTo>
                  <a:lnTo>
                    <a:pt x="2313" y="906"/>
                  </a:lnTo>
                  <a:lnTo>
                    <a:pt x="1639" y="1080"/>
                  </a:lnTo>
                  <a:lnTo>
                    <a:pt x="1060" y="1272"/>
                  </a:lnTo>
                  <a:lnTo>
                    <a:pt x="829" y="1369"/>
                  </a:lnTo>
                  <a:lnTo>
                    <a:pt x="617" y="1465"/>
                  </a:lnTo>
                  <a:lnTo>
                    <a:pt x="424" y="1562"/>
                  </a:lnTo>
                  <a:lnTo>
                    <a:pt x="270" y="1658"/>
                  </a:lnTo>
                  <a:lnTo>
                    <a:pt x="155" y="1754"/>
                  </a:lnTo>
                  <a:lnTo>
                    <a:pt x="77" y="1851"/>
                  </a:lnTo>
                  <a:lnTo>
                    <a:pt x="20" y="1966"/>
                  </a:lnTo>
                  <a:lnTo>
                    <a:pt x="0" y="2063"/>
                  </a:lnTo>
                  <a:lnTo>
                    <a:pt x="20" y="2178"/>
                  </a:lnTo>
                  <a:lnTo>
                    <a:pt x="77" y="2275"/>
                  </a:lnTo>
                  <a:lnTo>
                    <a:pt x="155" y="2390"/>
                  </a:lnTo>
                  <a:lnTo>
                    <a:pt x="270" y="2487"/>
                  </a:lnTo>
                  <a:lnTo>
                    <a:pt x="424" y="2583"/>
                  </a:lnTo>
                  <a:lnTo>
                    <a:pt x="617" y="2679"/>
                  </a:lnTo>
                  <a:lnTo>
                    <a:pt x="829" y="2776"/>
                  </a:lnTo>
                  <a:lnTo>
                    <a:pt x="1060" y="2872"/>
                  </a:lnTo>
                  <a:lnTo>
                    <a:pt x="1639" y="3065"/>
                  </a:lnTo>
                  <a:lnTo>
                    <a:pt x="2313" y="3219"/>
                  </a:lnTo>
                  <a:lnTo>
                    <a:pt x="3084" y="3393"/>
                  </a:lnTo>
                  <a:lnTo>
                    <a:pt x="3971" y="3528"/>
                  </a:lnTo>
                  <a:lnTo>
                    <a:pt x="4935" y="3662"/>
                  </a:lnTo>
                  <a:lnTo>
                    <a:pt x="5975" y="3778"/>
                  </a:lnTo>
                  <a:lnTo>
                    <a:pt x="7093" y="3894"/>
                  </a:lnTo>
                  <a:lnTo>
                    <a:pt x="8269" y="3971"/>
                  </a:lnTo>
                  <a:lnTo>
                    <a:pt x="9522" y="4048"/>
                  </a:lnTo>
                  <a:lnTo>
                    <a:pt x="10813" y="4086"/>
                  </a:lnTo>
                  <a:lnTo>
                    <a:pt x="12162" y="4125"/>
                  </a:lnTo>
                  <a:lnTo>
                    <a:pt x="13531" y="4144"/>
                  </a:lnTo>
                  <a:lnTo>
                    <a:pt x="14919" y="4125"/>
                  </a:lnTo>
                  <a:lnTo>
                    <a:pt x="16268" y="4086"/>
                  </a:lnTo>
                  <a:lnTo>
                    <a:pt x="17559" y="4048"/>
                  </a:lnTo>
                  <a:lnTo>
                    <a:pt x="18812" y="3971"/>
                  </a:lnTo>
                  <a:lnTo>
                    <a:pt x="19988" y="3894"/>
                  </a:lnTo>
                  <a:lnTo>
                    <a:pt x="21106" y="3778"/>
                  </a:lnTo>
                  <a:lnTo>
                    <a:pt x="22146" y="3662"/>
                  </a:lnTo>
                  <a:lnTo>
                    <a:pt x="23110" y="3528"/>
                  </a:lnTo>
                  <a:lnTo>
                    <a:pt x="23978" y="3393"/>
                  </a:lnTo>
                  <a:lnTo>
                    <a:pt x="24768" y="3219"/>
                  </a:lnTo>
                  <a:lnTo>
                    <a:pt x="25442" y="3065"/>
                  </a:lnTo>
                  <a:lnTo>
                    <a:pt x="26021" y="2872"/>
                  </a:lnTo>
                  <a:lnTo>
                    <a:pt x="26252" y="2776"/>
                  </a:lnTo>
                  <a:lnTo>
                    <a:pt x="26464" y="2679"/>
                  </a:lnTo>
                  <a:lnTo>
                    <a:pt x="26657" y="2583"/>
                  </a:lnTo>
                  <a:lnTo>
                    <a:pt x="26811" y="2487"/>
                  </a:lnTo>
                  <a:lnTo>
                    <a:pt x="26926" y="2390"/>
                  </a:lnTo>
                  <a:lnTo>
                    <a:pt x="27004" y="2275"/>
                  </a:lnTo>
                  <a:lnTo>
                    <a:pt x="27061" y="2178"/>
                  </a:lnTo>
                  <a:lnTo>
                    <a:pt x="27081" y="2063"/>
                  </a:lnTo>
                  <a:lnTo>
                    <a:pt x="27061" y="1966"/>
                  </a:lnTo>
                  <a:lnTo>
                    <a:pt x="27004" y="1851"/>
                  </a:lnTo>
                  <a:lnTo>
                    <a:pt x="26926" y="1754"/>
                  </a:lnTo>
                  <a:lnTo>
                    <a:pt x="26811" y="1658"/>
                  </a:lnTo>
                  <a:lnTo>
                    <a:pt x="26657" y="1562"/>
                  </a:lnTo>
                  <a:lnTo>
                    <a:pt x="26464" y="1465"/>
                  </a:lnTo>
                  <a:lnTo>
                    <a:pt x="26252" y="1369"/>
                  </a:lnTo>
                  <a:lnTo>
                    <a:pt x="26021" y="1272"/>
                  </a:lnTo>
                  <a:lnTo>
                    <a:pt x="25442" y="1080"/>
                  </a:lnTo>
                  <a:lnTo>
                    <a:pt x="24768" y="906"/>
                  </a:lnTo>
                  <a:lnTo>
                    <a:pt x="23978" y="752"/>
                  </a:lnTo>
                  <a:lnTo>
                    <a:pt x="23110" y="617"/>
                  </a:lnTo>
                  <a:lnTo>
                    <a:pt x="22146" y="482"/>
                  </a:lnTo>
                  <a:lnTo>
                    <a:pt x="21106" y="367"/>
                  </a:lnTo>
                  <a:lnTo>
                    <a:pt x="19988" y="251"/>
                  </a:lnTo>
                  <a:lnTo>
                    <a:pt x="18812" y="174"/>
                  </a:lnTo>
                  <a:lnTo>
                    <a:pt x="17559" y="97"/>
                  </a:lnTo>
                  <a:lnTo>
                    <a:pt x="16268" y="39"/>
                  </a:lnTo>
                  <a:lnTo>
                    <a:pt x="14919" y="20"/>
                  </a:lnTo>
                  <a:lnTo>
                    <a:pt x="13531" y="0"/>
                  </a:lnTo>
                  <a:close/>
                </a:path>
              </a:pathLst>
            </a:custGeom>
            <a:solidFill>
              <a:srgbClr val="261E35">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4"/>
            <p:cNvSpPr/>
            <p:nvPr/>
          </p:nvSpPr>
          <p:spPr>
            <a:xfrm>
              <a:off x="1251063" y="1995225"/>
              <a:ext cx="438050" cy="1282725"/>
            </a:xfrm>
            <a:custGeom>
              <a:avLst/>
              <a:gdLst/>
              <a:ahLst/>
              <a:cxnLst/>
              <a:rect l="l" t="t" r="r" b="b"/>
              <a:pathLst>
                <a:path w="17522" h="51309" extrusionOk="0">
                  <a:moveTo>
                    <a:pt x="1562" y="1"/>
                  </a:moveTo>
                  <a:lnTo>
                    <a:pt x="1408" y="20"/>
                  </a:lnTo>
                  <a:lnTo>
                    <a:pt x="1273" y="39"/>
                  </a:lnTo>
                  <a:lnTo>
                    <a:pt x="1119" y="78"/>
                  </a:lnTo>
                  <a:lnTo>
                    <a:pt x="984" y="135"/>
                  </a:lnTo>
                  <a:lnTo>
                    <a:pt x="868" y="213"/>
                  </a:lnTo>
                  <a:lnTo>
                    <a:pt x="733" y="309"/>
                  </a:lnTo>
                  <a:lnTo>
                    <a:pt x="637" y="405"/>
                  </a:lnTo>
                  <a:lnTo>
                    <a:pt x="540" y="540"/>
                  </a:lnTo>
                  <a:lnTo>
                    <a:pt x="483" y="675"/>
                  </a:lnTo>
                  <a:lnTo>
                    <a:pt x="425" y="829"/>
                  </a:lnTo>
                  <a:lnTo>
                    <a:pt x="386" y="983"/>
                  </a:lnTo>
                  <a:lnTo>
                    <a:pt x="251" y="2275"/>
                  </a:lnTo>
                  <a:lnTo>
                    <a:pt x="136" y="3547"/>
                  </a:lnTo>
                  <a:lnTo>
                    <a:pt x="59" y="4800"/>
                  </a:lnTo>
                  <a:lnTo>
                    <a:pt x="20" y="6072"/>
                  </a:lnTo>
                  <a:lnTo>
                    <a:pt x="1" y="7325"/>
                  </a:lnTo>
                  <a:lnTo>
                    <a:pt x="1" y="8558"/>
                  </a:lnTo>
                  <a:lnTo>
                    <a:pt x="39" y="9792"/>
                  </a:lnTo>
                  <a:lnTo>
                    <a:pt x="97" y="11006"/>
                  </a:lnTo>
                  <a:lnTo>
                    <a:pt x="174" y="12220"/>
                  </a:lnTo>
                  <a:lnTo>
                    <a:pt x="290" y="13415"/>
                  </a:lnTo>
                  <a:lnTo>
                    <a:pt x="406" y="14610"/>
                  </a:lnTo>
                  <a:lnTo>
                    <a:pt x="560" y="15805"/>
                  </a:lnTo>
                  <a:lnTo>
                    <a:pt x="733" y="16962"/>
                  </a:lnTo>
                  <a:lnTo>
                    <a:pt x="926" y="18118"/>
                  </a:lnTo>
                  <a:lnTo>
                    <a:pt x="1138" y="19275"/>
                  </a:lnTo>
                  <a:lnTo>
                    <a:pt x="1369" y="20393"/>
                  </a:lnTo>
                  <a:lnTo>
                    <a:pt x="1601" y="21511"/>
                  </a:lnTo>
                  <a:lnTo>
                    <a:pt x="1870" y="22629"/>
                  </a:lnTo>
                  <a:lnTo>
                    <a:pt x="2140" y="23708"/>
                  </a:lnTo>
                  <a:lnTo>
                    <a:pt x="2429" y="24787"/>
                  </a:lnTo>
                  <a:lnTo>
                    <a:pt x="2738" y="25847"/>
                  </a:lnTo>
                  <a:lnTo>
                    <a:pt x="3065" y="26888"/>
                  </a:lnTo>
                  <a:lnTo>
                    <a:pt x="3393" y="27929"/>
                  </a:lnTo>
                  <a:lnTo>
                    <a:pt x="3721" y="28931"/>
                  </a:lnTo>
                  <a:lnTo>
                    <a:pt x="4068" y="29933"/>
                  </a:lnTo>
                  <a:lnTo>
                    <a:pt x="4434" y="30916"/>
                  </a:lnTo>
                  <a:lnTo>
                    <a:pt x="4800" y="31880"/>
                  </a:lnTo>
                  <a:lnTo>
                    <a:pt x="5166" y="32825"/>
                  </a:lnTo>
                  <a:lnTo>
                    <a:pt x="5552" y="33750"/>
                  </a:lnTo>
                  <a:lnTo>
                    <a:pt x="5937" y="34656"/>
                  </a:lnTo>
                  <a:lnTo>
                    <a:pt x="6708" y="36410"/>
                  </a:lnTo>
                  <a:lnTo>
                    <a:pt x="7498" y="38086"/>
                  </a:lnTo>
                  <a:lnTo>
                    <a:pt x="8289" y="39686"/>
                  </a:lnTo>
                  <a:lnTo>
                    <a:pt x="9079" y="41190"/>
                  </a:lnTo>
                  <a:lnTo>
                    <a:pt x="9850" y="42597"/>
                  </a:lnTo>
                  <a:lnTo>
                    <a:pt x="10602" y="43927"/>
                  </a:lnTo>
                  <a:lnTo>
                    <a:pt x="11334" y="45160"/>
                  </a:lnTo>
                  <a:lnTo>
                    <a:pt x="12028" y="46278"/>
                  </a:lnTo>
                  <a:lnTo>
                    <a:pt x="12683" y="47300"/>
                  </a:lnTo>
                  <a:lnTo>
                    <a:pt x="13281" y="48205"/>
                  </a:lnTo>
                  <a:lnTo>
                    <a:pt x="13820" y="49015"/>
                  </a:lnTo>
                  <a:lnTo>
                    <a:pt x="14726" y="50268"/>
                  </a:lnTo>
                  <a:lnTo>
                    <a:pt x="15305" y="51039"/>
                  </a:lnTo>
                  <a:lnTo>
                    <a:pt x="15497" y="51309"/>
                  </a:lnTo>
                  <a:lnTo>
                    <a:pt x="17271" y="51058"/>
                  </a:lnTo>
                  <a:lnTo>
                    <a:pt x="17348" y="49613"/>
                  </a:lnTo>
                  <a:lnTo>
                    <a:pt x="17425" y="48186"/>
                  </a:lnTo>
                  <a:lnTo>
                    <a:pt x="17483" y="46779"/>
                  </a:lnTo>
                  <a:lnTo>
                    <a:pt x="17502" y="45391"/>
                  </a:lnTo>
                  <a:lnTo>
                    <a:pt x="17521" y="44042"/>
                  </a:lnTo>
                  <a:lnTo>
                    <a:pt x="17502" y="42712"/>
                  </a:lnTo>
                  <a:lnTo>
                    <a:pt x="17483" y="41402"/>
                  </a:lnTo>
                  <a:lnTo>
                    <a:pt x="17425" y="40110"/>
                  </a:lnTo>
                  <a:lnTo>
                    <a:pt x="17367" y="38838"/>
                  </a:lnTo>
                  <a:lnTo>
                    <a:pt x="17290" y="37585"/>
                  </a:lnTo>
                  <a:lnTo>
                    <a:pt x="17193" y="36371"/>
                  </a:lnTo>
                  <a:lnTo>
                    <a:pt x="17078" y="35176"/>
                  </a:lnTo>
                  <a:lnTo>
                    <a:pt x="16943" y="34000"/>
                  </a:lnTo>
                  <a:lnTo>
                    <a:pt x="16808" y="32844"/>
                  </a:lnTo>
                  <a:lnTo>
                    <a:pt x="16654" y="31707"/>
                  </a:lnTo>
                  <a:lnTo>
                    <a:pt x="16480" y="30589"/>
                  </a:lnTo>
                  <a:lnTo>
                    <a:pt x="16288" y="29509"/>
                  </a:lnTo>
                  <a:lnTo>
                    <a:pt x="16095" y="28430"/>
                  </a:lnTo>
                  <a:lnTo>
                    <a:pt x="15883" y="27389"/>
                  </a:lnTo>
                  <a:lnTo>
                    <a:pt x="15671" y="26368"/>
                  </a:lnTo>
                  <a:lnTo>
                    <a:pt x="15439" y="25346"/>
                  </a:lnTo>
                  <a:lnTo>
                    <a:pt x="15189" y="24363"/>
                  </a:lnTo>
                  <a:lnTo>
                    <a:pt x="14938" y="23399"/>
                  </a:lnTo>
                  <a:lnTo>
                    <a:pt x="14668" y="22455"/>
                  </a:lnTo>
                  <a:lnTo>
                    <a:pt x="14399" y="21549"/>
                  </a:lnTo>
                  <a:lnTo>
                    <a:pt x="14129" y="20643"/>
                  </a:lnTo>
                  <a:lnTo>
                    <a:pt x="13840" y="19757"/>
                  </a:lnTo>
                  <a:lnTo>
                    <a:pt x="13531" y="18889"/>
                  </a:lnTo>
                  <a:lnTo>
                    <a:pt x="13242" y="18061"/>
                  </a:lnTo>
                  <a:lnTo>
                    <a:pt x="12934" y="17232"/>
                  </a:lnTo>
                  <a:lnTo>
                    <a:pt x="12606" y="16422"/>
                  </a:lnTo>
                  <a:lnTo>
                    <a:pt x="12298" y="15651"/>
                  </a:lnTo>
                  <a:lnTo>
                    <a:pt x="11970" y="14880"/>
                  </a:lnTo>
                  <a:lnTo>
                    <a:pt x="11642" y="14148"/>
                  </a:lnTo>
                  <a:lnTo>
                    <a:pt x="10968" y="12722"/>
                  </a:lnTo>
                  <a:lnTo>
                    <a:pt x="10274" y="11372"/>
                  </a:lnTo>
                  <a:lnTo>
                    <a:pt x="9599" y="10081"/>
                  </a:lnTo>
                  <a:lnTo>
                    <a:pt x="8905" y="8886"/>
                  </a:lnTo>
                  <a:lnTo>
                    <a:pt x="8212" y="7768"/>
                  </a:lnTo>
                  <a:lnTo>
                    <a:pt x="7518" y="6708"/>
                  </a:lnTo>
                  <a:lnTo>
                    <a:pt x="6843" y="5725"/>
                  </a:lnTo>
                  <a:lnTo>
                    <a:pt x="6188" y="4819"/>
                  </a:lnTo>
                  <a:lnTo>
                    <a:pt x="5532" y="3971"/>
                  </a:lnTo>
                  <a:lnTo>
                    <a:pt x="4916" y="3200"/>
                  </a:lnTo>
                  <a:lnTo>
                    <a:pt x="4318" y="2487"/>
                  </a:lnTo>
                  <a:lnTo>
                    <a:pt x="3759" y="1851"/>
                  </a:lnTo>
                  <a:lnTo>
                    <a:pt x="3220" y="1273"/>
                  </a:lnTo>
                  <a:lnTo>
                    <a:pt x="2718" y="771"/>
                  </a:lnTo>
                  <a:lnTo>
                    <a:pt x="2275" y="328"/>
                  </a:lnTo>
                  <a:lnTo>
                    <a:pt x="2140" y="213"/>
                  </a:lnTo>
                  <a:lnTo>
                    <a:pt x="2005" y="135"/>
                  </a:lnTo>
                  <a:lnTo>
                    <a:pt x="1870" y="58"/>
                  </a:lnTo>
                  <a:lnTo>
                    <a:pt x="1716" y="20"/>
                  </a:lnTo>
                  <a:lnTo>
                    <a:pt x="15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4"/>
            <p:cNvSpPr/>
            <p:nvPr/>
          </p:nvSpPr>
          <p:spPr>
            <a:xfrm>
              <a:off x="1348888" y="2225075"/>
              <a:ext cx="284325" cy="874600"/>
            </a:xfrm>
            <a:custGeom>
              <a:avLst/>
              <a:gdLst/>
              <a:ahLst/>
              <a:cxnLst/>
              <a:rect l="l" t="t" r="r" b="b"/>
              <a:pathLst>
                <a:path w="11373" h="34984" extrusionOk="0">
                  <a:moveTo>
                    <a:pt x="116" y="0"/>
                  </a:moveTo>
                  <a:lnTo>
                    <a:pt x="58" y="39"/>
                  </a:lnTo>
                  <a:lnTo>
                    <a:pt x="20" y="77"/>
                  </a:lnTo>
                  <a:lnTo>
                    <a:pt x="0" y="135"/>
                  </a:lnTo>
                  <a:lnTo>
                    <a:pt x="20" y="193"/>
                  </a:lnTo>
                  <a:lnTo>
                    <a:pt x="1350" y="4009"/>
                  </a:lnTo>
                  <a:lnTo>
                    <a:pt x="2737" y="8096"/>
                  </a:lnTo>
                  <a:lnTo>
                    <a:pt x="4414" y="13107"/>
                  </a:lnTo>
                  <a:lnTo>
                    <a:pt x="5301" y="15844"/>
                  </a:lnTo>
                  <a:lnTo>
                    <a:pt x="6226" y="18658"/>
                  </a:lnTo>
                  <a:lnTo>
                    <a:pt x="7151" y="21530"/>
                  </a:lnTo>
                  <a:lnTo>
                    <a:pt x="8038" y="24402"/>
                  </a:lnTo>
                  <a:lnTo>
                    <a:pt x="8905" y="27216"/>
                  </a:lnTo>
                  <a:lnTo>
                    <a:pt x="9715" y="29933"/>
                  </a:lnTo>
                  <a:lnTo>
                    <a:pt x="10428" y="32497"/>
                  </a:lnTo>
                  <a:lnTo>
                    <a:pt x="11064" y="34868"/>
                  </a:lnTo>
                  <a:lnTo>
                    <a:pt x="11083" y="34906"/>
                  </a:lnTo>
                  <a:lnTo>
                    <a:pt x="11122" y="34945"/>
                  </a:lnTo>
                  <a:lnTo>
                    <a:pt x="11160" y="34964"/>
                  </a:lnTo>
                  <a:lnTo>
                    <a:pt x="11218" y="34983"/>
                  </a:lnTo>
                  <a:lnTo>
                    <a:pt x="11257" y="34983"/>
                  </a:lnTo>
                  <a:lnTo>
                    <a:pt x="11314" y="34945"/>
                  </a:lnTo>
                  <a:lnTo>
                    <a:pt x="11353" y="34906"/>
                  </a:lnTo>
                  <a:lnTo>
                    <a:pt x="11372" y="34848"/>
                  </a:lnTo>
                  <a:lnTo>
                    <a:pt x="11353" y="34790"/>
                  </a:lnTo>
                  <a:lnTo>
                    <a:pt x="10717" y="32420"/>
                  </a:lnTo>
                  <a:lnTo>
                    <a:pt x="10004" y="29856"/>
                  </a:lnTo>
                  <a:lnTo>
                    <a:pt x="9194" y="27139"/>
                  </a:lnTo>
                  <a:lnTo>
                    <a:pt x="8327" y="24324"/>
                  </a:lnTo>
                  <a:lnTo>
                    <a:pt x="7440" y="21453"/>
                  </a:lnTo>
                  <a:lnTo>
                    <a:pt x="6515" y="18581"/>
                  </a:lnTo>
                  <a:lnTo>
                    <a:pt x="5590" y="15747"/>
                  </a:lnTo>
                  <a:lnTo>
                    <a:pt x="4703" y="13010"/>
                  </a:lnTo>
                  <a:lnTo>
                    <a:pt x="3007" y="7999"/>
                  </a:lnTo>
                  <a:lnTo>
                    <a:pt x="1619" y="3913"/>
                  </a:lnTo>
                  <a:lnTo>
                    <a:pt x="309" y="97"/>
                  </a:lnTo>
                  <a:lnTo>
                    <a:pt x="270" y="58"/>
                  </a:lnTo>
                  <a:lnTo>
                    <a:pt x="232" y="20"/>
                  </a:lnTo>
                  <a:lnTo>
                    <a:pt x="1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4"/>
            <p:cNvSpPr/>
            <p:nvPr/>
          </p:nvSpPr>
          <p:spPr>
            <a:xfrm>
              <a:off x="1211088" y="2587425"/>
              <a:ext cx="477050" cy="819175"/>
            </a:xfrm>
            <a:custGeom>
              <a:avLst/>
              <a:gdLst/>
              <a:ahLst/>
              <a:cxnLst/>
              <a:rect l="l" t="t" r="r" b="b"/>
              <a:pathLst>
                <a:path w="19082" h="32767" extrusionOk="0">
                  <a:moveTo>
                    <a:pt x="578" y="1"/>
                  </a:moveTo>
                  <a:lnTo>
                    <a:pt x="482" y="20"/>
                  </a:lnTo>
                  <a:lnTo>
                    <a:pt x="405" y="39"/>
                  </a:lnTo>
                  <a:lnTo>
                    <a:pt x="328" y="58"/>
                  </a:lnTo>
                  <a:lnTo>
                    <a:pt x="251" y="97"/>
                  </a:lnTo>
                  <a:lnTo>
                    <a:pt x="193" y="155"/>
                  </a:lnTo>
                  <a:lnTo>
                    <a:pt x="116" y="213"/>
                  </a:lnTo>
                  <a:lnTo>
                    <a:pt x="77" y="270"/>
                  </a:lnTo>
                  <a:lnTo>
                    <a:pt x="39" y="348"/>
                  </a:lnTo>
                  <a:lnTo>
                    <a:pt x="0" y="444"/>
                  </a:lnTo>
                  <a:lnTo>
                    <a:pt x="0" y="521"/>
                  </a:lnTo>
                  <a:lnTo>
                    <a:pt x="0" y="617"/>
                  </a:lnTo>
                  <a:lnTo>
                    <a:pt x="0" y="714"/>
                  </a:lnTo>
                  <a:lnTo>
                    <a:pt x="289" y="1832"/>
                  </a:lnTo>
                  <a:lnTo>
                    <a:pt x="655" y="3219"/>
                  </a:lnTo>
                  <a:lnTo>
                    <a:pt x="1118" y="4858"/>
                  </a:lnTo>
                  <a:lnTo>
                    <a:pt x="1677" y="6670"/>
                  </a:lnTo>
                  <a:lnTo>
                    <a:pt x="2332" y="8674"/>
                  </a:lnTo>
                  <a:lnTo>
                    <a:pt x="2698" y="9715"/>
                  </a:lnTo>
                  <a:lnTo>
                    <a:pt x="3084" y="10794"/>
                  </a:lnTo>
                  <a:lnTo>
                    <a:pt x="3489" y="11912"/>
                  </a:lnTo>
                  <a:lnTo>
                    <a:pt x="3932" y="13030"/>
                  </a:lnTo>
                  <a:lnTo>
                    <a:pt x="4395" y="14186"/>
                  </a:lnTo>
                  <a:lnTo>
                    <a:pt x="4876" y="15343"/>
                  </a:lnTo>
                  <a:lnTo>
                    <a:pt x="5397" y="16499"/>
                  </a:lnTo>
                  <a:lnTo>
                    <a:pt x="5936" y="17675"/>
                  </a:lnTo>
                  <a:lnTo>
                    <a:pt x="6495" y="18870"/>
                  </a:lnTo>
                  <a:lnTo>
                    <a:pt x="7093" y="20046"/>
                  </a:lnTo>
                  <a:lnTo>
                    <a:pt x="7710" y="21202"/>
                  </a:lnTo>
                  <a:lnTo>
                    <a:pt x="8346" y="22378"/>
                  </a:lnTo>
                  <a:lnTo>
                    <a:pt x="9020" y="23515"/>
                  </a:lnTo>
                  <a:lnTo>
                    <a:pt x="9734" y="24633"/>
                  </a:lnTo>
                  <a:lnTo>
                    <a:pt x="10447" y="25751"/>
                  </a:lnTo>
                  <a:lnTo>
                    <a:pt x="11218" y="26830"/>
                  </a:lnTo>
                  <a:lnTo>
                    <a:pt x="11989" y="27871"/>
                  </a:lnTo>
                  <a:lnTo>
                    <a:pt x="12798" y="28893"/>
                  </a:lnTo>
                  <a:lnTo>
                    <a:pt x="13222" y="29375"/>
                  </a:lnTo>
                  <a:lnTo>
                    <a:pt x="13646" y="29856"/>
                  </a:lnTo>
                  <a:lnTo>
                    <a:pt x="14089" y="30338"/>
                  </a:lnTo>
                  <a:lnTo>
                    <a:pt x="14514" y="30801"/>
                  </a:lnTo>
                  <a:lnTo>
                    <a:pt x="14957" y="31244"/>
                  </a:lnTo>
                  <a:lnTo>
                    <a:pt x="15419" y="31688"/>
                  </a:lnTo>
                  <a:lnTo>
                    <a:pt x="15882" y="32112"/>
                  </a:lnTo>
                  <a:lnTo>
                    <a:pt x="16345" y="32516"/>
                  </a:lnTo>
                  <a:lnTo>
                    <a:pt x="16557" y="32593"/>
                  </a:lnTo>
                  <a:lnTo>
                    <a:pt x="16826" y="32671"/>
                  </a:lnTo>
                  <a:lnTo>
                    <a:pt x="17154" y="32728"/>
                  </a:lnTo>
                  <a:lnTo>
                    <a:pt x="17559" y="32767"/>
                  </a:lnTo>
                  <a:lnTo>
                    <a:pt x="18021" y="32767"/>
                  </a:lnTo>
                  <a:lnTo>
                    <a:pt x="18272" y="32728"/>
                  </a:lnTo>
                  <a:lnTo>
                    <a:pt x="18542" y="32690"/>
                  </a:lnTo>
                  <a:lnTo>
                    <a:pt x="18812" y="32613"/>
                  </a:lnTo>
                  <a:lnTo>
                    <a:pt x="19082" y="32516"/>
                  </a:lnTo>
                  <a:lnTo>
                    <a:pt x="18812" y="31514"/>
                  </a:lnTo>
                  <a:lnTo>
                    <a:pt x="18465" y="30319"/>
                  </a:lnTo>
                  <a:lnTo>
                    <a:pt x="17964" y="28758"/>
                  </a:lnTo>
                  <a:lnTo>
                    <a:pt x="17347" y="26850"/>
                  </a:lnTo>
                  <a:lnTo>
                    <a:pt x="16961" y="25809"/>
                  </a:lnTo>
                  <a:lnTo>
                    <a:pt x="16557" y="24691"/>
                  </a:lnTo>
                  <a:lnTo>
                    <a:pt x="16133" y="23535"/>
                  </a:lnTo>
                  <a:lnTo>
                    <a:pt x="15651" y="22320"/>
                  </a:lnTo>
                  <a:lnTo>
                    <a:pt x="15150" y="21048"/>
                  </a:lnTo>
                  <a:lnTo>
                    <a:pt x="14591" y="19776"/>
                  </a:lnTo>
                  <a:lnTo>
                    <a:pt x="14012" y="18446"/>
                  </a:lnTo>
                  <a:lnTo>
                    <a:pt x="13396" y="17116"/>
                  </a:lnTo>
                  <a:lnTo>
                    <a:pt x="12740" y="15767"/>
                  </a:lnTo>
                  <a:lnTo>
                    <a:pt x="12046" y="14418"/>
                  </a:lnTo>
                  <a:lnTo>
                    <a:pt x="11314" y="13049"/>
                  </a:lnTo>
                  <a:lnTo>
                    <a:pt x="10562" y="11719"/>
                  </a:lnTo>
                  <a:lnTo>
                    <a:pt x="9753" y="10370"/>
                  </a:lnTo>
                  <a:lnTo>
                    <a:pt x="8924" y="9060"/>
                  </a:lnTo>
                  <a:lnTo>
                    <a:pt x="8500" y="8423"/>
                  </a:lnTo>
                  <a:lnTo>
                    <a:pt x="8057" y="7768"/>
                  </a:lnTo>
                  <a:lnTo>
                    <a:pt x="7594" y="7151"/>
                  </a:lnTo>
                  <a:lnTo>
                    <a:pt x="7151" y="6535"/>
                  </a:lnTo>
                  <a:lnTo>
                    <a:pt x="6669" y="5918"/>
                  </a:lnTo>
                  <a:lnTo>
                    <a:pt x="6206" y="5320"/>
                  </a:lnTo>
                  <a:lnTo>
                    <a:pt x="5705" y="4723"/>
                  </a:lnTo>
                  <a:lnTo>
                    <a:pt x="5223" y="4164"/>
                  </a:lnTo>
                  <a:lnTo>
                    <a:pt x="4703" y="3586"/>
                  </a:lnTo>
                  <a:lnTo>
                    <a:pt x="4202" y="3046"/>
                  </a:lnTo>
                  <a:lnTo>
                    <a:pt x="3681" y="2526"/>
                  </a:lnTo>
                  <a:lnTo>
                    <a:pt x="3142" y="2005"/>
                  </a:lnTo>
                  <a:lnTo>
                    <a:pt x="2602" y="1504"/>
                  </a:lnTo>
                  <a:lnTo>
                    <a:pt x="2043" y="1022"/>
                  </a:lnTo>
                  <a:lnTo>
                    <a:pt x="1484" y="560"/>
                  </a:lnTo>
                  <a:lnTo>
                    <a:pt x="925" y="136"/>
                  </a:lnTo>
                  <a:lnTo>
                    <a:pt x="829" y="78"/>
                  </a:lnTo>
                  <a:lnTo>
                    <a:pt x="752" y="39"/>
                  </a:lnTo>
                  <a:lnTo>
                    <a:pt x="655" y="20"/>
                  </a:lnTo>
                  <a:lnTo>
                    <a:pt x="5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4"/>
            <p:cNvSpPr/>
            <p:nvPr/>
          </p:nvSpPr>
          <p:spPr>
            <a:xfrm>
              <a:off x="1297813" y="2741625"/>
              <a:ext cx="318525" cy="591750"/>
            </a:xfrm>
            <a:custGeom>
              <a:avLst/>
              <a:gdLst/>
              <a:ahLst/>
              <a:cxnLst/>
              <a:rect l="l" t="t" r="r" b="b"/>
              <a:pathLst>
                <a:path w="12741" h="23670" extrusionOk="0">
                  <a:moveTo>
                    <a:pt x="155" y="0"/>
                  </a:moveTo>
                  <a:lnTo>
                    <a:pt x="97" y="20"/>
                  </a:lnTo>
                  <a:lnTo>
                    <a:pt x="39" y="58"/>
                  </a:lnTo>
                  <a:lnTo>
                    <a:pt x="20" y="116"/>
                  </a:lnTo>
                  <a:lnTo>
                    <a:pt x="0" y="174"/>
                  </a:lnTo>
                  <a:lnTo>
                    <a:pt x="20" y="232"/>
                  </a:lnTo>
                  <a:lnTo>
                    <a:pt x="5628" y="10736"/>
                  </a:lnTo>
                  <a:lnTo>
                    <a:pt x="12471" y="23592"/>
                  </a:lnTo>
                  <a:lnTo>
                    <a:pt x="12490" y="23631"/>
                  </a:lnTo>
                  <a:lnTo>
                    <a:pt x="12529" y="23650"/>
                  </a:lnTo>
                  <a:lnTo>
                    <a:pt x="12606" y="23669"/>
                  </a:lnTo>
                  <a:lnTo>
                    <a:pt x="12664" y="23669"/>
                  </a:lnTo>
                  <a:lnTo>
                    <a:pt x="12721" y="23631"/>
                  </a:lnTo>
                  <a:lnTo>
                    <a:pt x="12741" y="23573"/>
                  </a:lnTo>
                  <a:lnTo>
                    <a:pt x="12741" y="23515"/>
                  </a:lnTo>
                  <a:lnTo>
                    <a:pt x="12741" y="23457"/>
                  </a:lnTo>
                  <a:lnTo>
                    <a:pt x="5879" y="10582"/>
                  </a:lnTo>
                  <a:lnTo>
                    <a:pt x="289" y="77"/>
                  </a:lnTo>
                  <a:lnTo>
                    <a:pt x="251" y="39"/>
                  </a:lnTo>
                  <a:lnTo>
                    <a:pt x="212" y="20"/>
                  </a:lnTo>
                  <a:lnTo>
                    <a:pt x="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4"/>
            <p:cNvSpPr/>
            <p:nvPr/>
          </p:nvSpPr>
          <p:spPr>
            <a:xfrm>
              <a:off x="1213013" y="2993150"/>
              <a:ext cx="454875" cy="430325"/>
            </a:xfrm>
            <a:custGeom>
              <a:avLst/>
              <a:gdLst/>
              <a:ahLst/>
              <a:cxnLst/>
              <a:rect l="l" t="t" r="r" b="b"/>
              <a:pathLst>
                <a:path w="18195" h="17213" extrusionOk="0">
                  <a:moveTo>
                    <a:pt x="289" y="1"/>
                  </a:moveTo>
                  <a:lnTo>
                    <a:pt x="193" y="39"/>
                  </a:lnTo>
                  <a:lnTo>
                    <a:pt x="116" y="97"/>
                  </a:lnTo>
                  <a:lnTo>
                    <a:pt x="58" y="174"/>
                  </a:lnTo>
                  <a:lnTo>
                    <a:pt x="19" y="270"/>
                  </a:lnTo>
                  <a:lnTo>
                    <a:pt x="0" y="367"/>
                  </a:lnTo>
                  <a:lnTo>
                    <a:pt x="19" y="482"/>
                  </a:lnTo>
                  <a:lnTo>
                    <a:pt x="270" y="1041"/>
                  </a:lnTo>
                  <a:lnTo>
                    <a:pt x="559" y="1716"/>
                  </a:lnTo>
                  <a:lnTo>
                    <a:pt x="925" y="2506"/>
                  </a:lnTo>
                  <a:lnTo>
                    <a:pt x="1369" y="3374"/>
                  </a:lnTo>
                  <a:lnTo>
                    <a:pt x="1870" y="4337"/>
                  </a:lnTo>
                  <a:lnTo>
                    <a:pt x="2429" y="5359"/>
                  </a:lnTo>
                  <a:lnTo>
                    <a:pt x="3065" y="6438"/>
                  </a:lnTo>
                  <a:lnTo>
                    <a:pt x="3778" y="7556"/>
                  </a:lnTo>
                  <a:lnTo>
                    <a:pt x="4163" y="8134"/>
                  </a:lnTo>
                  <a:lnTo>
                    <a:pt x="4549" y="8713"/>
                  </a:lnTo>
                  <a:lnTo>
                    <a:pt x="4973" y="9310"/>
                  </a:lnTo>
                  <a:lnTo>
                    <a:pt x="5397" y="9888"/>
                  </a:lnTo>
                  <a:lnTo>
                    <a:pt x="5859" y="10466"/>
                  </a:lnTo>
                  <a:lnTo>
                    <a:pt x="6322" y="11064"/>
                  </a:lnTo>
                  <a:lnTo>
                    <a:pt x="6804" y="11642"/>
                  </a:lnTo>
                  <a:lnTo>
                    <a:pt x="7305" y="12220"/>
                  </a:lnTo>
                  <a:lnTo>
                    <a:pt x="7845" y="12799"/>
                  </a:lnTo>
                  <a:lnTo>
                    <a:pt x="8384" y="13377"/>
                  </a:lnTo>
                  <a:lnTo>
                    <a:pt x="8943" y="13936"/>
                  </a:lnTo>
                  <a:lnTo>
                    <a:pt x="9522" y="14495"/>
                  </a:lnTo>
                  <a:lnTo>
                    <a:pt x="10119" y="15034"/>
                  </a:lnTo>
                  <a:lnTo>
                    <a:pt x="10736" y="15555"/>
                  </a:lnTo>
                  <a:lnTo>
                    <a:pt x="11372" y="16075"/>
                  </a:lnTo>
                  <a:lnTo>
                    <a:pt x="12027" y="16576"/>
                  </a:lnTo>
                  <a:lnTo>
                    <a:pt x="12316" y="16634"/>
                  </a:lnTo>
                  <a:lnTo>
                    <a:pt x="13068" y="16769"/>
                  </a:lnTo>
                  <a:lnTo>
                    <a:pt x="14109" y="16962"/>
                  </a:lnTo>
                  <a:lnTo>
                    <a:pt x="14687" y="17039"/>
                  </a:lnTo>
                  <a:lnTo>
                    <a:pt x="15285" y="17116"/>
                  </a:lnTo>
                  <a:lnTo>
                    <a:pt x="15882" y="17174"/>
                  </a:lnTo>
                  <a:lnTo>
                    <a:pt x="16441" y="17212"/>
                  </a:lnTo>
                  <a:lnTo>
                    <a:pt x="16961" y="17212"/>
                  </a:lnTo>
                  <a:lnTo>
                    <a:pt x="17424" y="17174"/>
                  </a:lnTo>
                  <a:lnTo>
                    <a:pt x="17617" y="17155"/>
                  </a:lnTo>
                  <a:lnTo>
                    <a:pt x="17790" y="17116"/>
                  </a:lnTo>
                  <a:lnTo>
                    <a:pt x="17925" y="17058"/>
                  </a:lnTo>
                  <a:lnTo>
                    <a:pt x="18041" y="16981"/>
                  </a:lnTo>
                  <a:lnTo>
                    <a:pt x="18118" y="16904"/>
                  </a:lnTo>
                  <a:lnTo>
                    <a:pt x="18176" y="16808"/>
                  </a:lnTo>
                  <a:lnTo>
                    <a:pt x="18195" y="16711"/>
                  </a:lnTo>
                  <a:lnTo>
                    <a:pt x="18156" y="16576"/>
                  </a:lnTo>
                  <a:lnTo>
                    <a:pt x="18022" y="16191"/>
                  </a:lnTo>
                  <a:lnTo>
                    <a:pt x="17867" y="15825"/>
                  </a:lnTo>
                  <a:lnTo>
                    <a:pt x="17520" y="15092"/>
                  </a:lnTo>
                  <a:lnTo>
                    <a:pt x="17116" y="14360"/>
                  </a:lnTo>
                  <a:lnTo>
                    <a:pt x="16692" y="13627"/>
                  </a:lnTo>
                  <a:lnTo>
                    <a:pt x="16229" y="12914"/>
                  </a:lnTo>
                  <a:lnTo>
                    <a:pt x="15728" y="12220"/>
                  </a:lnTo>
                  <a:lnTo>
                    <a:pt x="15188" y="11527"/>
                  </a:lnTo>
                  <a:lnTo>
                    <a:pt x="14610" y="10852"/>
                  </a:lnTo>
                  <a:lnTo>
                    <a:pt x="14032" y="10197"/>
                  </a:lnTo>
                  <a:lnTo>
                    <a:pt x="13415" y="9541"/>
                  </a:lnTo>
                  <a:lnTo>
                    <a:pt x="12779" y="8905"/>
                  </a:lnTo>
                  <a:lnTo>
                    <a:pt x="12124" y="8288"/>
                  </a:lnTo>
                  <a:lnTo>
                    <a:pt x="11468" y="7672"/>
                  </a:lnTo>
                  <a:lnTo>
                    <a:pt x="10794" y="7093"/>
                  </a:lnTo>
                  <a:lnTo>
                    <a:pt x="10119" y="6515"/>
                  </a:lnTo>
                  <a:lnTo>
                    <a:pt x="9425" y="5956"/>
                  </a:lnTo>
                  <a:lnTo>
                    <a:pt x="8751" y="5417"/>
                  </a:lnTo>
                  <a:lnTo>
                    <a:pt x="8076" y="4896"/>
                  </a:lnTo>
                  <a:lnTo>
                    <a:pt x="7382" y="4414"/>
                  </a:lnTo>
                  <a:lnTo>
                    <a:pt x="6727" y="3933"/>
                  </a:lnTo>
                  <a:lnTo>
                    <a:pt x="5416" y="3046"/>
                  </a:lnTo>
                  <a:lnTo>
                    <a:pt x="4202" y="2236"/>
                  </a:lnTo>
                  <a:lnTo>
                    <a:pt x="3065" y="1542"/>
                  </a:lnTo>
                  <a:lnTo>
                    <a:pt x="2062" y="926"/>
                  </a:lnTo>
                  <a:lnTo>
                    <a:pt x="1195" y="425"/>
                  </a:lnTo>
                  <a:lnTo>
                    <a:pt x="501" y="58"/>
                  </a:lnTo>
                  <a:lnTo>
                    <a:pt x="405" y="20"/>
                  </a:lnTo>
                  <a:lnTo>
                    <a:pt x="2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4"/>
            <p:cNvSpPr/>
            <p:nvPr/>
          </p:nvSpPr>
          <p:spPr>
            <a:xfrm>
              <a:off x="1323838" y="3109275"/>
              <a:ext cx="271300" cy="290100"/>
            </a:xfrm>
            <a:custGeom>
              <a:avLst/>
              <a:gdLst/>
              <a:ahLst/>
              <a:cxnLst/>
              <a:rect l="l" t="t" r="r" b="b"/>
              <a:pathLst>
                <a:path w="10852" h="11604" extrusionOk="0">
                  <a:moveTo>
                    <a:pt x="97" y="1"/>
                  </a:moveTo>
                  <a:lnTo>
                    <a:pt x="58" y="39"/>
                  </a:lnTo>
                  <a:lnTo>
                    <a:pt x="19" y="97"/>
                  </a:lnTo>
                  <a:lnTo>
                    <a:pt x="0" y="136"/>
                  </a:lnTo>
                  <a:lnTo>
                    <a:pt x="19" y="193"/>
                  </a:lnTo>
                  <a:lnTo>
                    <a:pt x="39" y="251"/>
                  </a:lnTo>
                  <a:lnTo>
                    <a:pt x="1619" y="1986"/>
                  </a:lnTo>
                  <a:lnTo>
                    <a:pt x="4838" y="5494"/>
                  </a:lnTo>
                  <a:lnTo>
                    <a:pt x="6631" y="7441"/>
                  </a:lnTo>
                  <a:lnTo>
                    <a:pt x="8307" y="9233"/>
                  </a:lnTo>
                  <a:lnTo>
                    <a:pt x="9695" y="10679"/>
                  </a:lnTo>
                  <a:lnTo>
                    <a:pt x="10216" y="11199"/>
                  </a:lnTo>
                  <a:lnTo>
                    <a:pt x="10601" y="11565"/>
                  </a:lnTo>
                  <a:lnTo>
                    <a:pt x="10659" y="11604"/>
                  </a:lnTo>
                  <a:lnTo>
                    <a:pt x="10774" y="11604"/>
                  </a:lnTo>
                  <a:lnTo>
                    <a:pt x="10813" y="11565"/>
                  </a:lnTo>
                  <a:lnTo>
                    <a:pt x="10852" y="11507"/>
                  </a:lnTo>
                  <a:lnTo>
                    <a:pt x="10852" y="11450"/>
                  </a:lnTo>
                  <a:lnTo>
                    <a:pt x="10852" y="11392"/>
                  </a:lnTo>
                  <a:lnTo>
                    <a:pt x="10813" y="11353"/>
                  </a:lnTo>
                  <a:lnTo>
                    <a:pt x="10408" y="10968"/>
                  </a:lnTo>
                  <a:lnTo>
                    <a:pt x="9888" y="10447"/>
                  </a:lnTo>
                  <a:lnTo>
                    <a:pt x="8462" y="8963"/>
                  </a:lnTo>
                  <a:lnTo>
                    <a:pt x="6765" y="7151"/>
                  </a:lnTo>
                  <a:lnTo>
                    <a:pt x="4954" y="5185"/>
                  </a:lnTo>
                  <a:lnTo>
                    <a:pt x="1716" y="1639"/>
                  </a:lnTo>
                  <a:lnTo>
                    <a:pt x="270" y="58"/>
                  </a:lnTo>
                  <a:lnTo>
                    <a:pt x="212" y="20"/>
                  </a:lnTo>
                  <a:lnTo>
                    <a:pt x="1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4"/>
            <p:cNvSpPr/>
            <p:nvPr/>
          </p:nvSpPr>
          <p:spPr>
            <a:xfrm>
              <a:off x="1597038" y="2270850"/>
              <a:ext cx="260725" cy="1129500"/>
            </a:xfrm>
            <a:custGeom>
              <a:avLst/>
              <a:gdLst/>
              <a:ahLst/>
              <a:cxnLst/>
              <a:rect l="l" t="t" r="r" b="b"/>
              <a:pathLst>
                <a:path w="10429" h="45180" extrusionOk="0">
                  <a:moveTo>
                    <a:pt x="7132" y="0"/>
                  </a:moveTo>
                  <a:lnTo>
                    <a:pt x="7055" y="20"/>
                  </a:lnTo>
                  <a:lnTo>
                    <a:pt x="6959" y="39"/>
                  </a:lnTo>
                  <a:lnTo>
                    <a:pt x="6882" y="77"/>
                  </a:lnTo>
                  <a:lnTo>
                    <a:pt x="6785" y="135"/>
                  </a:lnTo>
                  <a:lnTo>
                    <a:pt x="6727" y="212"/>
                  </a:lnTo>
                  <a:lnTo>
                    <a:pt x="6650" y="290"/>
                  </a:lnTo>
                  <a:lnTo>
                    <a:pt x="6188" y="983"/>
                  </a:lnTo>
                  <a:lnTo>
                    <a:pt x="5744" y="1716"/>
                  </a:lnTo>
                  <a:lnTo>
                    <a:pt x="5320" y="2448"/>
                  </a:lnTo>
                  <a:lnTo>
                    <a:pt x="4916" y="3219"/>
                  </a:lnTo>
                  <a:lnTo>
                    <a:pt x="4530" y="4009"/>
                  </a:lnTo>
                  <a:lnTo>
                    <a:pt x="4164" y="4800"/>
                  </a:lnTo>
                  <a:lnTo>
                    <a:pt x="3817" y="5628"/>
                  </a:lnTo>
                  <a:lnTo>
                    <a:pt x="3489" y="6457"/>
                  </a:lnTo>
                  <a:lnTo>
                    <a:pt x="3181" y="7305"/>
                  </a:lnTo>
                  <a:lnTo>
                    <a:pt x="2873" y="8153"/>
                  </a:lnTo>
                  <a:lnTo>
                    <a:pt x="2603" y="9021"/>
                  </a:lnTo>
                  <a:lnTo>
                    <a:pt x="2352" y="9907"/>
                  </a:lnTo>
                  <a:lnTo>
                    <a:pt x="2102" y="10794"/>
                  </a:lnTo>
                  <a:lnTo>
                    <a:pt x="1870" y="11700"/>
                  </a:lnTo>
                  <a:lnTo>
                    <a:pt x="1658" y="12606"/>
                  </a:lnTo>
                  <a:lnTo>
                    <a:pt x="1466" y="13531"/>
                  </a:lnTo>
                  <a:lnTo>
                    <a:pt x="1292" y="14456"/>
                  </a:lnTo>
                  <a:lnTo>
                    <a:pt x="1119" y="15381"/>
                  </a:lnTo>
                  <a:lnTo>
                    <a:pt x="964" y="16306"/>
                  </a:lnTo>
                  <a:lnTo>
                    <a:pt x="829" y="17232"/>
                  </a:lnTo>
                  <a:lnTo>
                    <a:pt x="695" y="18176"/>
                  </a:lnTo>
                  <a:lnTo>
                    <a:pt x="579" y="19120"/>
                  </a:lnTo>
                  <a:lnTo>
                    <a:pt x="386" y="20971"/>
                  </a:lnTo>
                  <a:lnTo>
                    <a:pt x="232" y="22840"/>
                  </a:lnTo>
                  <a:lnTo>
                    <a:pt x="136" y="24671"/>
                  </a:lnTo>
                  <a:lnTo>
                    <a:pt x="59" y="26483"/>
                  </a:lnTo>
                  <a:lnTo>
                    <a:pt x="20" y="28276"/>
                  </a:lnTo>
                  <a:lnTo>
                    <a:pt x="1" y="30010"/>
                  </a:lnTo>
                  <a:lnTo>
                    <a:pt x="20" y="31687"/>
                  </a:lnTo>
                  <a:lnTo>
                    <a:pt x="59" y="33306"/>
                  </a:lnTo>
                  <a:lnTo>
                    <a:pt x="116" y="34868"/>
                  </a:lnTo>
                  <a:lnTo>
                    <a:pt x="193" y="36352"/>
                  </a:lnTo>
                  <a:lnTo>
                    <a:pt x="290" y="37739"/>
                  </a:lnTo>
                  <a:lnTo>
                    <a:pt x="367" y="39050"/>
                  </a:lnTo>
                  <a:lnTo>
                    <a:pt x="483" y="40245"/>
                  </a:lnTo>
                  <a:lnTo>
                    <a:pt x="675" y="42307"/>
                  </a:lnTo>
                  <a:lnTo>
                    <a:pt x="849" y="43869"/>
                  </a:lnTo>
                  <a:lnTo>
                    <a:pt x="984" y="44852"/>
                  </a:lnTo>
                  <a:lnTo>
                    <a:pt x="1041" y="45179"/>
                  </a:lnTo>
                  <a:lnTo>
                    <a:pt x="5783" y="44447"/>
                  </a:lnTo>
                  <a:lnTo>
                    <a:pt x="6149" y="43522"/>
                  </a:lnTo>
                  <a:lnTo>
                    <a:pt x="6496" y="42597"/>
                  </a:lnTo>
                  <a:lnTo>
                    <a:pt x="6843" y="41671"/>
                  </a:lnTo>
                  <a:lnTo>
                    <a:pt x="7151" y="40746"/>
                  </a:lnTo>
                  <a:lnTo>
                    <a:pt x="7460" y="39821"/>
                  </a:lnTo>
                  <a:lnTo>
                    <a:pt x="7730" y="38896"/>
                  </a:lnTo>
                  <a:lnTo>
                    <a:pt x="7999" y="37990"/>
                  </a:lnTo>
                  <a:lnTo>
                    <a:pt x="8250" y="37065"/>
                  </a:lnTo>
                  <a:lnTo>
                    <a:pt x="8481" y="36140"/>
                  </a:lnTo>
                  <a:lnTo>
                    <a:pt x="8693" y="35234"/>
                  </a:lnTo>
                  <a:lnTo>
                    <a:pt x="8905" y="34309"/>
                  </a:lnTo>
                  <a:lnTo>
                    <a:pt x="9098" y="33403"/>
                  </a:lnTo>
                  <a:lnTo>
                    <a:pt x="9272" y="32497"/>
                  </a:lnTo>
                  <a:lnTo>
                    <a:pt x="9426" y="31610"/>
                  </a:lnTo>
                  <a:lnTo>
                    <a:pt x="9580" y="30704"/>
                  </a:lnTo>
                  <a:lnTo>
                    <a:pt x="9715" y="29818"/>
                  </a:lnTo>
                  <a:lnTo>
                    <a:pt x="9831" y="28931"/>
                  </a:lnTo>
                  <a:lnTo>
                    <a:pt x="9946" y="28044"/>
                  </a:lnTo>
                  <a:lnTo>
                    <a:pt x="10120" y="26310"/>
                  </a:lnTo>
                  <a:lnTo>
                    <a:pt x="10255" y="24594"/>
                  </a:lnTo>
                  <a:lnTo>
                    <a:pt x="10351" y="22918"/>
                  </a:lnTo>
                  <a:lnTo>
                    <a:pt x="10409" y="21260"/>
                  </a:lnTo>
                  <a:lnTo>
                    <a:pt x="10428" y="19641"/>
                  </a:lnTo>
                  <a:lnTo>
                    <a:pt x="10409" y="18080"/>
                  </a:lnTo>
                  <a:lnTo>
                    <a:pt x="10370" y="16538"/>
                  </a:lnTo>
                  <a:lnTo>
                    <a:pt x="10293" y="15054"/>
                  </a:lnTo>
                  <a:lnTo>
                    <a:pt x="10197" y="13627"/>
                  </a:lnTo>
                  <a:lnTo>
                    <a:pt x="10081" y="12240"/>
                  </a:lnTo>
                  <a:lnTo>
                    <a:pt x="9946" y="10910"/>
                  </a:lnTo>
                  <a:lnTo>
                    <a:pt x="9792" y="9638"/>
                  </a:lnTo>
                  <a:lnTo>
                    <a:pt x="9619" y="8443"/>
                  </a:lnTo>
                  <a:lnTo>
                    <a:pt x="9445" y="7286"/>
                  </a:lnTo>
                  <a:lnTo>
                    <a:pt x="9272" y="6207"/>
                  </a:lnTo>
                  <a:lnTo>
                    <a:pt x="9079" y="5204"/>
                  </a:lnTo>
                  <a:lnTo>
                    <a:pt x="8886" y="4279"/>
                  </a:lnTo>
                  <a:lnTo>
                    <a:pt x="8713" y="3431"/>
                  </a:lnTo>
                  <a:lnTo>
                    <a:pt x="8520" y="2660"/>
                  </a:lnTo>
                  <a:lnTo>
                    <a:pt x="8346" y="1966"/>
                  </a:lnTo>
                  <a:lnTo>
                    <a:pt x="8192" y="1350"/>
                  </a:lnTo>
                  <a:lnTo>
                    <a:pt x="8038" y="848"/>
                  </a:lnTo>
                  <a:lnTo>
                    <a:pt x="7903" y="424"/>
                  </a:lnTo>
                  <a:lnTo>
                    <a:pt x="7865" y="328"/>
                  </a:lnTo>
                  <a:lnTo>
                    <a:pt x="7807" y="251"/>
                  </a:lnTo>
                  <a:lnTo>
                    <a:pt x="7749" y="193"/>
                  </a:lnTo>
                  <a:lnTo>
                    <a:pt x="7672" y="135"/>
                  </a:lnTo>
                  <a:lnTo>
                    <a:pt x="7595" y="77"/>
                  </a:lnTo>
                  <a:lnTo>
                    <a:pt x="7518" y="39"/>
                  </a:lnTo>
                  <a:lnTo>
                    <a:pt x="73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4"/>
            <p:cNvSpPr/>
            <p:nvPr/>
          </p:nvSpPr>
          <p:spPr>
            <a:xfrm>
              <a:off x="1681838" y="2460700"/>
              <a:ext cx="73275" cy="660650"/>
            </a:xfrm>
            <a:custGeom>
              <a:avLst/>
              <a:gdLst/>
              <a:ahLst/>
              <a:cxnLst/>
              <a:rect l="l" t="t" r="r" b="b"/>
              <a:pathLst>
                <a:path w="2931" h="26426" extrusionOk="0">
                  <a:moveTo>
                    <a:pt x="2738" y="0"/>
                  </a:moveTo>
                  <a:lnTo>
                    <a:pt x="2680" y="39"/>
                  </a:lnTo>
                  <a:lnTo>
                    <a:pt x="2661" y="78"/>
                  </a:lnTo>
                  <a:lnTo>
                    <a:pt x="2642" y="135"/>
                  </a:lnTo>
                  <a:lnTo>
                    <a:pt x="2237" y="3952"/>
                  </a:lnTo>
                  <a:lnTo>
                    <a:pt x="1350" y="12317"/>
                  </a:lnTo>
                  <a:lnTo>
                    <a:pt x="868" y="16923"/>
                  </a:lnTo>
                  <a:lnTo>
                    <a:pt x="464" y="21125"/>
                  </a:lnTo>
                  <a:lnTo>
                    <a:pt x="136" y="24421"/>
                  </a:lnTo>
                  <a:lnTo>
                    <a:pt x="40" y="25558"/>
                  </a:lnTo>
                  <a:lnTo>
                    <a:pt x="1" y="26271"/>
                  </a:lnTo>
                  <a:lnTo>
                    <a:pt x="1" y="26329"/>
                  </a:lnTo>
                  <a:lnTo>
                    <a:pt x="40" y="26387"/>
                  </a:lnTo>
                  <a:lnTo>
                    <a:pt x="78" y="26426"/>
                  </a:lnTo>
                  <a:lnTo>
                    <a:pt x="194" y="26426"/>
                  </a:lnTo>
                  <a:lnTo>
                    <a:pt x="252" y="26387"/>
                  </a:lnTo>
                  <a:lnTo>
                    <a:pt x="290" y="26348"/>
                  </a:lnTo>
                  <a:lnTo>
                    <a:pt x="290" y="26291"/>
                  </a:lnTo>
                  <a:lnTo>
                    <a:pt x="348" y="25577"/>
                  </a:lnTo>
                  <a:lnTo>
                    <a:pt x="444" y="24421"/>
                  </a:lnTo>
                  <a:lnTo>
                    <a:pt x="753" y="21144"/>
                  </a:lnTo>
                  <a:lnTo>
                    <a:pt x="1177" y="16943"/>
                  </a:lnTo>
                  <a:lnTo>
                    <a:pt x="1659" y="12336"/>
                  </a:lnTo>
                  <a:lnTo>
                    <a:pt x="2526" y="3971"/>
                  </a:lnTo>
                  <a:lnTo>
                    <a:pt x="2931" y="174"/>
                  </a:lnTo>
                  <a:lnTo>
                    <a:pt x="2931" y="97"/>
                  </a:lnTo>
                  <a:lnTo>
                    <a:pt x="2892" y="58"/>
                  </a:lnTo>
                  <a:lnTo>
                    <a:pt x="2854" y="20"/>
                  </a:lnTo>
                  <a:lnTo>
                    <a:pt x="27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4"/>
            <p:cNvSpPr/>
            <p:nvPr/>
          </p:nvSpPr>
          <p:spPr>
            <a:xfrm>
              <a:off x="1643788" y="2861125"/>
              <a:ext cx="163850" cy="546450"/>
            </a:xfrm>
            <a:custGeom>
              <a:avLst/>
              <a:gdLst/>
              <a:ahLst/>
              <a:cxnLst/>
              <a:rect l="l" t="t" r="r" b="b"/>
              <a:pathLst>
                <a:path w="6554" h="21858" extrusionOk="0">
                  <a:moveTo>
                    <a:pt x="5108" y="0"/>
                  </a:moveTo>
                  <a:lnTo>
                    <a:pt x="4973" y="20"/>
                  </a:lnTo>
                  <a:lnTo>
                    <a:pt x="4857" y="77"/>
                  </a:lnTo>
                  <a:lnTo>
                    <a:pt x="4761" y="155"/>
                  </a:lnTo>
                  <a:lnTo>
                    <a:pt x="4433" y="540"/>
                  </a:lnTo>
                  <a:lnTo>
                    <a:pt x="4125" y="945"/>
                  </a:lnTo>
                  <a:lnTo>
                    <a:pt x="3817" y="1330"/>
                  </a:lnTo>
                  <a:lnTo>
                    <a:pt x="3527" y="1735"/>
                  </a:lnTo>
                  <a:lnTo>
                    <a:pt x="3258" y="2140"/>
                  </a:lnTo>
                  <a:lnTo>
                    <a:pt x="3007" y="2545"/>
                  </a:lnTo>
                  <a:lnTo>
                    <a:pt x="2757" y="2949"/>
                  </a:lnTo>
                  <a:lnTo>
                    <a:pt x="2525" y="3373"/>
                  </a:lnTo>
                  <a:lnTo>
                    <a:pt x="2313" y="3797"/>
                  </a:lnTo>
                  <a:lnTo>
                    <a:pt x="2101" y="4221"/>
                  </a:lnTo>
                  <a:lnTo>
                    <a:pt x="1716" y="5070"/>
                  </a:lnTo>
                  <a:lnTo>
                    <a:pt x="1388" y="5918"/>
                  </a:lnTo>
                  <a:lnTo>
                    <a:pt x="1099" y="6766"/>
                  </a:lnTo>
                  <a:lnTo>
                    <a:pt x="848" y="7633"/>
                  </a:lnTo>
                  <a:lnTo>
                    <a:pt x="636" y="8481"/>
                  </a:lnTo>
                  <a:lnTo>
                    <a:pt x="463" y="9348"/>
                  </a:lnTo>
                  <a:lnTo>
                    <a:pt x="309" y="10177"/>
                  </a:lnTo>
                  <a:lnTo>
                    <a:pt x="193" y="11006"/>
                  </a:lnTo>
                  <a:lnTo>
                    <a:pt x="116" y="11816"/>
                  </a:lnTo>
                  <a:lnTo>
                    <a:pt x="58" y="12625"/>
                  </a:lnTo>
                  <a:lnTo>
                    <a:pt x="20" y="13396"/>
                  </a:lnTo>
                  <a:lnTo>
                    <a:pt x="0" y="14148"/>
                  </a:lnTo>
                  <a:lnTo>
                    <a:pt x="0" y="14880"/>
                  </a:lnTo>
                  <a:lnTo>
                    <a:pt x="20" y="15574"/>
                  </a:lnTo>
                  <a:lnTo>
                    <a:pt x="58" y="16229"/>
                  </a:lnTo>
                  <a:lnTo>
                    <a:pt x="97" y="16865"/>
                  </a:lnTo>
                  <a:lnTo>
                    <a:pt x="154" y="17444"/>
                  </a:lnTo>
                  <a:lnTo>
                    <a:pt x="289" y="18504"/>
                  </a:lnTo>
                  <a:lnTo>
                    <a:pt x="405" y="19352"/>
                  </a:lnTo>
                  <a:lnTo>
                    <a:pt x="521" y="19988"/>
                  </a:lnTo>
                  <a:lnTo>
                    <a:pt x="636" y="20528"/>
                  </a:lnTo>
                  <a:lnTo>
                    <a:pt x="925" y="21857"/>
                  </a:lnTo>
                  <a:lnTo>
                    <a:pt x="3759" y="21106"/>
                  </a:lnTo>
                  <a:lnTo>
                    <a:pt x="4144" y="20412"/>
                  </a:lnTo>
                  <a:lnTo>
                    <a:pt x="4510" y="19718"/>
                  </a:lnTo>
                  <a:lnTo>
                    <a:pt x="4838" y="19005"/>
                  </a:lnTo>
                  <a:lnTo>
                    <a:pt x="5127" y="18272"/>
                  </a:lnTo>
                  <a:lnTo>
                    <a:pt x="5378" y="17521"/>
                  </a:lnTo>
                  <a:lnTo>
                    <a:pt x="5609" y="16769"/>
                  </a:lnTo>
                  <a:lnTo>
                    <a:pt x="5821" y="16017"/>
                  </a:lnTo>
                  <a:lnTo>
                    <a:pt x="5995" y="15246"/>
                  </a:lnTo>
                  <a:lnTo>
                    <a:pt x="6129" y="14475"/>
                  </a:lnTo>
                  <a:lnTo>
                    <a:pt x="6264" y="13724"/>
                  </a:lnTo>
                  <a:lnTo>
                    <a:pt x="6361" y="12953"/>
                  </a:lnTo>
                  <a:lnTo>
                    <a:pt x="6438" y="12182"/>
                  </a:lnTo>
                  <a:lnTo>
                    <a:pt x="6496" y="11411"/>
                  </a:lnTo>
                  <a:lnTo>
                    <a:pt x="6534" y="10659"/>
                  </a:lnTo>
                  <a:lnTo>
                    <a:pt x="6554" y="9907"/>
                  </a:lnTo>
                  <a:lnTo>
                    <a:pt x="6554" y="9175"/>
                  </a:lnTo>
                  <a:lnTo>
                    <a:pt x="6554" y="8443"/>
                  </a:lnTo>
                  <a:lnTo>
                    <a:pt x="6534" y="7729"/>
                  </a:lnTo>
                  <a:lnTo>
                    <a:pt x="6496" y="7036"/>
                  </a:lnTo>
                  <a:lnTo>
                    <a:pt x="6438" y="6361"/>
                  </a:lnTo>
                  <a:lnTo>
                    <a:pt x="6322" y="5070"/>
                  </a:lnTo>
                  <a:lnTo>
                    <a:pt x="6187" y="3875"/>
                  </a:lnTo>
                  <a:lnTo>
                    <a:pt x="6014" y="2795"/>
                  </a:lnTo>
                  <a:lnTo>
                    <a:pt x="5860" y="1831"/>
                  </a:lnTo>
                  <a:lnTo>
                    <a:pt x="5705" y="1022"/>
                  </a:lnTo>
                  <a:lnTo>
                    <a:pt x="5551" y="367"/>
                  </a:lnTo>
                  <a:lnTo>
                    <a:pt x="5513" y="232"/>
                  </a:lnTo>
                  <a:lnTo>
                    <a:pt x="5436" y="135"/>
                  </a:lnTo>
                  <a:lnTo>
                    <a:pt x="5339" y="58"/>
                  </a:lnTo>
                  <a:lnTo>
                    <a:pt x="5224" y="20"/>
                  </a:lnTo>
                  <a:lnTo>
                    <a:pt x="5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4"/>
            <p:cNvSpPr/>
            <p:nvPr/>
          </p:nvSpPr>
          <p:spPr>
            <a:xfrm>
              <a:off x="1691488" y="2958450"/>
              <a:ext cx="66525" cy="400925"/>
            </a:xfrm>
            <a:custGeom>
              <a:avLst/>
              <a:gdLst/>
              <a:ahLst/>
              <a:cxnLst/>
              <a:rect l="l" t="t" r="r" b="b"/>
              <a:pathLst>
                <a:path w="2661" h="16037" extrusionOk="0">
                  <a:moveTo>
                    <a:pt x="2468" y="1"/>
                  </a:moveTo>
                  <a:lnTo>
                    <a:pt x="2410" y="39"/>
                  </a:lnTo>
                  <a:lnTo>
                    <a:pt x="2371" y="78"/>
                  </a:lnTo>
                  <a:lnTo>
                    <a:pt x="2352" y="136"/>
                  </a:lnTo>
                  <a:lnTo>
                    <a:pt x="0" y="15864"/>
                  </a:lnTo>
                  <a:lnTo>
                    <a:pt x="0" y="15921"/>
                  </a:lnTo>
                  <a:lnTo>
                    <a:pt x="20" y="15979"/>
                  </a:lnTo>
                  <a:lnTo>
                    <a:pt x="78" y="16018"/>
                  </a:lnTo>
                  <a:lnTo>
                    <a:pt x="135" y="16037"/>
                  </a:lnTo>
                  <a:lnTo>
                    <a:pt x="193" y="16037"/>
                  </a:lnTo>
                  <a:lnTo>
                    <a:pt x="251" y="15998"/>
                  </a:lnTo>
                  <a:lnTo>
                    <a:pt x="290" y="15960"/>
                  </a:lnTo>
                  <a:lnTo>
                    <a:pt x="290" y="15921"/>
                  </a:lnTo>
                  <a:lnTo>
                    <a:pt x="2660" y="174"/>
                  </a:lnTo>
                  <a:lnTo>
                    <a:pt x="2660" y="116"/>
                  </a:lnTo>
                  <a:lnTo>
                    <a:pt x="2622" y="59"/>
                  </a:lnTo>
                  <a:lnTo>
                    <a:pt x="2583" y="20"/>
                  </a:lnTo>
                  <a:lnTo>
                    <a:pt x="25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4"/>
            <p:cNvSpPr/>
            <p:nvPr/>
          </p:nvSpPr>
          <p:spPr>
            <a:xfrm>
              <a:off x="1418763" y="3359850"/>
              <a:ext cx="421150" cy="592225"/>
            </a:xfrm>
            <a:custGeom>
              <a:avLst/>
              <a:gdLst/>
              <a:ahLst/>
              <a:cxnLst/>
              <a:rect l="l" t="t" r="r" b="b"/>
              <a:pathLst>
                <a:path w="16846" h="23689" extrusionOk="0">
                  <a:moveTo>
                    <a:pt x="16846" y="0"/>
                  </a:moveTo>
                  <a:lnTo>
                    <a:pt x="16846" y="0"/>
                  </a:lnTo>
                  <a:lnTo>
                    <a:pt x="16846" y="0"/>
                  </a:lnTo>
                  <a:close/>
                  <a:moveTo>
                    <a:pt x="0" y="0"/>
                  </a:moveTo>
                  <a:lnTo>
                    <a:pt x="58" y="713"/>
                  </a:lnTo>
                  <a:lnTo>
                    <a:pt x="251" y="2660"/>
                  </a:lnTo>
                  <a:lnTo>
                    <a:pt x="386" y="4009"/>
                  </a:lnTo>
                  <a:lnTo>
                    <a:pt x="540" y="5551"/>
                  </a:lnTo>
                  <a:lnTo>
                    <a:pt x="752" y="7247"/>
                  </a:lnTo>
                  <a:lnTo>
                    <a:pt x="983" y="9078"/>
                  </a:lnTo>
                  <a:lnTo>
                    <a:pt x="1234" y="10967"/>
                  </a:lnTo>
                  <a:lnTo>
                    <a:pt x="1542" y="12895"/>
                  </a:lnTo>
                  <a:lnTo>
                    <a:pt x="1870" y="14841"/>
                  </a:lnTo>
                  <a:lnTo>
                    <a:pt x="2236" y="16750"/>
                  </a:lnTo>
                  <a:lnTo>
                    <a:pt x="2429" y="17675"/>
                  </a:lnTo>
                  <a:lnTo>
                    <a:pt x="2622" y="18561"/>
                  </a:lnTo>
                  <a:lnTo>
                    <a:pt x="2834" y="19448"/>
                  </a:lnTo>
                  <a:lnTo>
                    <a:pt x="3065" y="20296"/>
                  </a:lnTo>
                  <a:lnTo>
                    <a:pt x="3277" y="21086"/>
                  </a:lnTo>
                  <a:lnTo>
                    <a:pt x="3527" y="21857"/>
                  </a:lnTo>
                  <a:lnTo>
                    <a:pt x="3759" y="22570"/>
                  </a:lnTo>
                  <a:lnTo>
                    <a:pt x="4029" y="23226"/>
                  </a:lnTo>
                  <a:lnTo>
                    <a:pt x="4298" y="23284"/>
                  </a:lnTo>
                  <a:lnTo>
                    <a:pt x="5089" y="23380"/>
                  </a:lnTo>
                  <a:lnTo>
                    <a:pt x="6284" y="23496"/>
                  </a:lnTo>
                  <a:lnTo>
                    <a:pt x="7016" y="23553"/>
                  </a:lnTo>
                  <a:lnTo>
                    <a:pt x="7806" y="23611"/>
                  </a:lnTo>
                  <a:lnTo>
                    <a:pt x="8674" y="23650"/>
                  </a:lnTo>
                  <a:lnTo>
                    <a:pt x="9580" y="23669"/>
                  </a:lnTo>
                  <a:lnTo>
                    <a:pt x="10524" y="23688"/>
                  </a:lnTo>
                  <a:lnTo>
                    <a:pt x="11488" y="23650"/>
                  </a:lnTo>
                  <a:lnTo>
                    <a:pt x="12490" y="23611"/>
                  </a:lnTo>
                  <a:lnTo>
                    <a:pt x="13492" y="23515"/>
                  </a:lnTo>
                  <a:lnTo>
                    <a:pt x="14475" y="23399"/>
                  </a:lnTo>
                  <a:lnTo>
                    <a:pt x="14976" y="23322"/>
                  </a:lnTo>
                  <a:lnTo>
                    <a:pt x="15458" y="23226"/>
                  </a:lnTo>
                  <a:lnTo>
                    <a:pt x="16846" y="0"/>
                  </a:lnTo>
                  <a:lnTo>
                    <a:pt x="16827" y="39"/>
                  </a:lnTo>
                  <a:lnTo>
                    <a:pt x="16788" y="97"/>
                  </a:lnTo>
                  <a:lnTo>
                    <a:pt x="16750" y="135"/>
                  </a:lnTo>
                  <a:lnTo>
                    <a:pt x="16672" y="193"/>
                  </a:lnTo>
                  <a:lnTo>
                    <a:pt x="16460" y="289"/>
                  </a:lnTo>
                  <a:lnTo>
                    <a:pt x="16171" y="386"/>
                  </a:lnTo>
                  <a:lnTo>
                    <a:pt x="15824" y="463"/>
                  </a:lnTo>
                  <a:lnTo>
                    <a:pt x="15400" y="559"/>
                  </a:lnTo>
                  <a:lnTo>
                    <a:pt x="14918" y="636"/>
                  </a:lnTo>
                  <a:lnTo>
                    <a:pt x="14379" y="694"/>
                  </a:lnTo>
                  <a:lnTo>
                    <a:pt x="13781" y="771"/>
                  </a:lnTo>
                  <a:lnTo>
                    <a:pt x="13126" y="829"/>
                  </a:lnTo>
                  <a:lnTo>
                    <a:pt x="11700" y="925"/>
                  </a:lnTo>
                  <a:lnTo>
                    <a:pt x="10119" y="983"/>
                  </a:lnTo>
                  <a:lnTo>
                    <a:pt x="8423" y="1003"/>
                  </a:lnTo>
                  <a:lnTo>
                    <a:pt x="6727" y="983"/>
                  </a:lnTo>
                  <a:lnTo>
                    <a:pt x="5146" y="925"/>
                  </a:lnTo>
                  <a:lnTo>
                    <a:pt x="3720" y="829"/>
                  </a:lnTo>
                  <a:lnTo>
                    <a:pt x="3065" y="771"/>
                  </a:lnTo>
                  <a:lnTo>
                    <a:pt x="2467" y="694"/>
                  </a:lnTo>
                  <a:lnTo>
                    <a:pt x="1928" y="636"/>
                  </a:lnTo>
                  <a:lnTo>
                    <a:pt x="1446" y="559"/>
                  </a:lnTo>
                  <a:lnTo>
                    <a:pt x="1022" y="463"/>
                  </a:lnTo>
                  <a:lnTo>
                    <a:pt x="656" y="386"/>
                  </a:lnTo>
                  <a:lnTo>
                    <a:pt x="386" y="289"/>
                  </a:lnTo>
                  <a:lnTo>
                    <a:pt x="174" y="193"/>
                  </a:lnTo>
                  <a:lnTo>
                    <a:pt x="97" y="135"/>
                  </a:lnTo>
                  <a:lnTo>
                    <a:pt x="39" y="97"/>
                  </a:lnTo>
                  <a:lnTo>
                    <a:pt x="19" y="39"/>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 name="Google Shape;1047;p34">
            <a:extLst>
              <a:ext uri="{FF2B5EF4-FFF2-40B4-BE49-F238E27FC236}">
                <a16:creationId xmlns:a16="http://schemas.microsoft.com/office/drawing/2014/main" xmlns="" id="{C3A4CA01-D63C-49E1-B4DC-560AB893FFE3}"/>
              </a:ext>
            </a:extLst>
          </p:cNvPr>
          <p:cNvSpPr txBox="1"/>
          <p:nvPr/>
        </p:nvSpPr>
        <p:spPr>
          <a:xfrm>
            <a:off x="650573" y="1381936"/>
            <a:ext cx="1604349" cy="555868"/>
          </a:xfrm>
          <a:prstGeom prst="rect">
            <a:avLst/>
          </a:prstGeom>
          <a:noFill/>
          <a:ln>
            <a:noFill/>
          </a:ln>
        </p:spPr>
        <p:txBody>
          <a:bodyPr spcFirstLastPara="1" wrap="square" lIns="91425" tIns="91425" rIns="91425" bIns="91425" anchor="ctr" anchorCtr="0">
            <a:noAutofit/>
          </a:bodyPr>
          <a:lstStyle/>
          <a:p>
            <a:pPr lvl="0" algn="ctr"/>
            <a:r>
              <a:rPr lang="x-none" sz="1300" b="1" dirty="0">
                <a:solidFill>
                  <a:srgbClr val="655C6D"/>
                </a:solidFill>
                <a:latin typeface="Mulish" panose="020B0604020202020204" charset="0"/>
              </a:rPr>
              <a:t>Reconnaissance du besoin </a:t>
            </a:r>
            <a:endParaRPr sz="1300" dirty="0">
              <a:solidFill>
                <a:srgbClr val="655C6D"/>
              </a:solidFill>
              <a:latin typeface="Mulish" panose="020B0604020202020204" charset="0"/>
              <a:ea typeface="Adamina"/>
              <a:cs typeface="Adamina"/>
              <a:sym typeface="Adamina"/>
            </a:endParaRPr>
          </a:p>
        </p:txBody>
      </p:sp>
      <p:grpSp>
        <p:nvGrpSpPr>
          <p:cNvPr id="188" name="Google Shape;8311;p65">
            <a:extLst>
              <a:ext uri="{FF2B5EF4-FFF2-40B4-BE49-F238E27FC236}">
                <a16:creationId xmlns:a16="http://schemas.microsoft.com/office/drawing/2014/main" xmlns="" id="{805A12D7-33D8-4A10-9482-F41355F58A3D}"/>
              </a:ext>
            </a:extLst>
          </p:cNvPr>
          <p:cNvGrpSpPr/>
          <p:nvPr/>
        </p:nvGrpSpPr>
        <p:grpSpPr>
          <a:xfrm>
            <a:off x="1244778" y="2407817"/>
            <a:ext cx="425249" cy="534281"/>
            <a:chOff x="6203465" y="2891206"/>
            <a:chExt cx="320478" cy="362110"/>
          </a:xfrm>
          <a:solidFill>
            <a:schemeClr val="accent2"/>
          </a:solidFill>
        </p:grpSpPr>
        <p:sp>
          <p:nvSpPr>
            <p:cNvPr id="189" name="Google Shape;8312;p65">
              <a:extLst>
                <a:ext uri="{FF2B5EF4-FFF2-40B4-BE49-F238E27FC236}">
                  <a16:creationId xmlns:a16="http://schemas.microsoft.com/office/drawing/2014/main" xmlns="" id="{C78CEF19-2F17-4107-BC81-2938B604F1FC}"/>
                </a:ext>
              </a:extLst>
            </p:cNvPr>
            <p:cNvSpPr/>
            <p:nvPr/>
          </p:nvSpPr>
          <p:spPr>
            <a:xfrm>
              <a:off x="6203465" y="2902158"/>
              <a:ext cx="320478" cy="351159"/>
            </a:xfrm>
            <a:custGeom>
              <a:avLst/>
              <a:gdLst/>
              <a:ahLst/>
              <a:cxnLst/>
              <a:rect l="l" t="t" r="r" b="b"/>
              <a:pathLst>
                <a:path w="12232" h="13403" extrusionOk="0">
                  <a:moveTo>
                    <a:pt x="6261" y="1"/>
                  </a:moveTo>
                  <a:cubicBezTo>
                    <a:pt x="4487" y="1"/>
                    <a:pt x="2747" y="875"/>
                    <a:pt x="1716" y="2484"/>
                  </a:cubicBezTo>
                  <a:lnTo>
                    <a:pt x="1400" y="3050"/>
                  </a:lnTo>
                  <a:cubicBezTo>
                    <a:pt x="1054" y="3778"/>
                    <a:pt x="872" y="4574"/>
                    <a:pt x="872" y="5389"/>
                  </a:cubicBezTo>
                  <a:cubicBezTo>
                    <a:pt x="882" y="5734"/>
                    <a:pt x="920" y="6079"/>
                    <a:pt x="968" y="6424"/>
                  </a:cubicBezTo>
                  <a:lnTo>
                    <a:pt x="173" y="7833"/>
                  </a:lnTo>
                  <a:cubicBezTo>
                    <a:pt x="0" y="8140"/>
                    <a:pt x="134" y="8542"/>
                    <a:pt x="470" y="8686"/>
                  </a:cubicBezTo>
                  <a:lnTo>
                    <a:pt x="1428" y="9079"/>
                  </a:lnTo>
                  <a:lnTo>
                    <a:pt x="1428" y="10680"/>
                  </a:lnTo>
                  <a:cubicBezTo>
                    <a:pt x="1428" y="11245"/>
                    <a:pt x="1879" y="11696"/>
                    <a:pt x="2444" y="11696"/>
                  </a:cubicBezTo>
                  <a:lnTo>
                    <a:pt x="3767" y="11696"/>
                  </a:lnTo>
                  <a:lnTo>
                    <a:pt x="3767" y="12894"/>
                  </a:lnTo>
                  <a:cubicBezTo>
                    <a:pt x="3758" y="13172"/>
                    <a:pt x="3997" y="13402"/>
                    <a:pt x="4275" y="13402"/>
                  </a:cubicBezTo>
                  <a:lnTo>
                    <a:pt x="8531" y="13402"/>
                  </a:lnTo>
                  <a:cubicBezTo>
                    <a:pt x="8537" y="13402"/>
                    <a:pt x="8543" y="13402"/>
                    <a:pt x="8548" y="13402"/>
                  </a:cubicBezTo>
                  <a:cubicBezTo>
                    <a:pt x="8837" y="13402"/>
                    <a:pt x="9068" y="13167"/>
                    <a:pt x="9068" y="12885"/>
                  </a:cubicBezTo>
                  <a:lnTo>
                    <a:pt x="9068" y="10862"/>
                  </a:lnTo>
                  <a:cubicBezTo>
                    <a:pt x="9068" y="10344"/>
                    <a:pt x="9298" y="9865"/>
                    <a:pt x="9691" y="9539"/>
                  </a:cubicBezTo>
                  <a:cubicBezTo>
                    <a:pt x="11704" y="7871"/>
                    <a:pt x="12231" y="4996"/>
                    <a:pt x="10947" y="2724"/>
                  </a:cubicBezTo>
                  <a:lnTo>
                    <a:pt x="10947" y="2724"/>
                  </a:lnTo>
                  <a:lnTo>
                    <a:pt x="8589" y="3510"/>
                  </a:lnTo>
                  <a:cubicBezTo>
                    <a:pt x="8584" y="3511"/>
                    <a:pt x="8580" y="3511"/>
                    <a:pt x="8576" y="3511"/>
                  </a:cubicBezTo>
                  <a:cubicBezTo>
                    <a:pt x="8507" y="3511"/>
                    <a:pt x="8467" y="3440"/>
                    <a:pt x="8512" y="3385"/>
                  </a:cubicBezTo>
                  <a:lnTo>
                    <a:pt x="10228" y="1890"/>
                  </a:lnTo>
                  <a:lnTo>
                    <a:pt x="8982" y="1095"/>
                  </a:lnTo>
                  <a:lnTo>
                    <a:pt x="9298" y="941"/>
                  </a:lnTo>
                  <a:cubicBezTo>
                    <a:pt x="8366" y="305"/>
                    <a:pt x="7308" y="1"/>
                    <a:pt x="6261"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90" name="Google Shape;8313;p65">
              <a:extLst>
                <a:ext uri="{FF2B5EF4-FFF2-40B4-BE49-F238E27FC236}">
                  <a16:creationId xmlns:a16="http://schemas.microsoft.com/office/drawing/2014/main" xmlns="" id="{D6A4B452-E6B9-4901-BAC2-5A9584C3C198}"/>
                </a:ext>
              </a:extLst>
            </p:cNvPr>
            <p:cNvSpPr/>
            <p:nvPr/>
          </p:nvSpPr>
          <p:spPr>
            <a:xfrm>
              <a:off x="6286833" y="2902132"/>
              <a:ext cx="184867" cy="71159"/>
            </a:xfrm>
            <a:custGeom>
              <a:avLst/>
              <a:gdLst/>
              <a:ahLst/>
              <a:cxnLst/>
              <a:rect l="l" t="t" r="r" b="b"/>
              <a:pathLst>
                <a:path w="7056" h="2716" extrusionOk="0">
                  <a:moveTo>
                    <a:pt x="3083" y="0"/>
                  </a:moveTo>
                  <a:cubicBezTo>
                    <a:pt x="2005" y="0"/>
                    <a:pt x="928" y="324"/>
                    <a:pt x="0" y="971"/>
                  </a:cubicBezTo>
                  <a:cubicBezTo>
                    <a:pt x="467" y="854"/>
                    <a:pt x="951" y="788"/>
                    <a:pt x="1436" y="788"/>
                  </a:cubicBezTo>
                  <a:cubicBezTo>
                    <a:pt x="1469" y="788"/>
                    <a:pt x="1501" y="788"/>
                    <a:pt x="1534" y="789"/>
                  </a:cubicBezTo>
                  <a:cubicBezTo>
                    <a:pt x="1546" y="789"/>
                    <a:pt x="1557" y="789"/>
                    <a:pt x="1569" y="789"/>
                  </a:cubicBezTo>
                  <a:cubicBezTo>
                    <a:pt x="3282" y="789"/>
                    <a:pt x="4916" y="1487"/>
                    <a:pt x="6116" y="2715"/>
                  </a:cubicBezTo>
                  <a:lnTo>
                    <a:pt x="7055" y="1891"/>
                  </a:lnTo>
                  <a:lnTo>
                    <a:pt x="5819" y="1096"/>
                  </a:lnTo>
                  <a:lnTo>
                    <a:pt x="6125" y="942"/>
                  </a:lnTo>
                  <a:cubicBezTo>
                    <a:pt x="5207" y="314"/>
                    <a:pt x="4145" y="0"/>
                    <a:pt x="3083"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91" name="Google Shape;8314;p65">
              <a:extLst>
                <a:ext uri="{FF2B5EF4-FFF2-40B4-BE49-F238E27FC236}">
                  <a16:creationId xmlns:a16="http://schemas.microsoft.com/office/drawing/2014/main" xmlns="" id="{363AEE5A-3EEF-42A5-85AC-DAFAD12A3394}"/>
                </a:ext>
              </a:extLst>
            </p:cNvPr>
            <p:cNvSpPr/>
            <p:nvPr/>
          </p:nvSpPr>
          <p:spPr>
            <a:xfrm>
              <a:off x="6457107" y="2973265"/>
              <a:ext cx="57771" cy="131865"/>
            </a:xfrm>
            <a:custGeom>
              <a:avLst/>
              <a:gdLst/>
              <a:ahLst/>
              <a:cxnLst/>
              <a:rect l="l" t="t" r="r" b="b"/>
              <a:pathLst>
                <a:path w="2205" h="5033" extrusionOk="0">
                  <a:moveTo>
                    <a:pt x="1266" y="0"/>
                  </a:moveTo>
                  <a:lnTo>
                    <a:pt x="0" y="422"/>
                  </a:lnTo>
                  <a:cubicBezTo>
                    <a:pt x="940" y="1572"/>
                    <a:pt x="1448" y="3001"/>
                    <a:pt x="1448" y="4486"/>
                  </a:cubicBezTo>
                  <a:cubicBezTo>
                    <a:pt x="1448" y="4669"/>
                    <a:pt x="1438" y="4851"/>
                    <a:pt x="1419" y="5033"/>
                  </a:cubicBezTo>
                  <a:cubicBezTo>
                    <a:pt x="2205" y="3432"/>
                    <a:pt x="2147" y="1553"/>
                    <a:pt x="1266"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92" name="Google Shape;8315;p65">
              <a:extLst>
                <a:ext uri="{FF2B5EF4-FFF2-40B4-BE49-F238E27FC236}">
                  <a16:creationId xmlns:a16="http://schemas.microsoft.com/office/drawing/2014/main" xmlns="" id="{4EA0753F-B311-4773-B138-D7E255A0B5A6}"/>
                </a:ext>
              </a:extLst>
            </p:cNvPr>
            <p:cNvSpPr/>
            <p:nvPr/>
          </p:nvSpPr>
          <p:spPr>
            <a:xfrm>
              <a:off x="6423807" y="2891206"/>
              <a:ext cx="97988" cy="103752"/>
            </a:xfrm>
            <a:custGeom>
              <a:avLst/>
              <a:gdLst/>
              <a:ahLst/>
              <a:cxnLst/>
              <a:rect l="l" t="t" r="r" b="b"/>
              <a:pathLst>
                <a:path w="3740" h="3960" extrusionOk="0">
                  <a:moveTo>
                    <a:pt x="3672" y="1"/>
                  </a:moveTo>
                  <a:cubicBezTo>
                    <a:pt x="3665" y="1"/>
                    <a:pt x="3657" y="3"/>
                    <a:pt x="3648" y="8"/>
                  </a:cubicBezTo>
                  <a:lnTo>
                    <a:pt x="648" y="1388"/>
                  </a:lnTo>
                  <a:cubicBezTo>
                    <a:pt x="485" y="1474"/>
                    <a:pt x="466" y="1695"/>
                    <a:pt x="619" y="1800"/>
                  </a:cubicBezTo>
                  <a:lnTo>
                    <a:pt x="1482" y="2366"/>
                  </a:lnTo>
                  <a:cubicBezTo>
                    <a:pt x="1559" y="2414"/>
                    <a:pt x="1568" y="2529"/>
                    <a:pt x="1501" y="2586"/>
                  </a:cubicBezTo>
                  <a:lnTo>
                    <a:pt x="35" y="3861"/>
                  </a:lnTo>
                  <a:cubicBezTo>
                    <a:pt x="1" y="3895"/>
                    <a:pt x="27" y="3960"/>
                    <a:pt x="74" y="3960"/>
                  </a:cubicBezTo>
                  <a:cubicBezTo>
                    <a:pt x="80" y="3960"/>
                    <a:pt x="86" y="3959"/>
                    <a:pt x="92" y="3957"/>
                  </a:cubicBezTo>
                  <a:lnTo>
                    <a:pt x="3505" y="2816"/>
                  </a:lnTo>
                  <a:cubicBezTo>
                    <a:pt x="3687" y="2749"/>
                    <a:pt x="3716" y="2519"/>
                    <a:pt x="3572" y="2404"/>
                  </a:cubicBezTo>
                  <a:lnTo>
                    <a:pt x="2652" y="1733"/>
                  </a:lnTo>
                  <a:cubicBezTo>
                    <a:pt x="2594" y="1685"/>
                    <a:pt x="2575" y="1599"/>
                    <a:pt x="2623" y="1541"/>
                  </a:cubicBezTo>
                  <a:lnTo>
                    <a:pt x="3716" y="84"/>
                  </a:lnTo>
                  <a:cubicBezTo>
                    <a:pt x="3739" y="52"/>
                    <a:pt x="3710" y="1"/>
                    <a:pt x="3672"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93" name="Google Shape;8316;p65">
              <a:extLst>
                <a:ext uri="{FF2B5EF4-FFF2-40B4-BE49-F238E27FC236}">
                  <a16:creationId xmlns:a16="http://schemas.microsoft.com/office/drawing/2014/main" xmlns="" id="{A275F238-D67E-4B00-B375-A79A4692E82F}"/>
                </a:ext>
              </a:extLst>
            </p:cNvPr>
            <p:cNvSpPr/>
            <p:nvPr/>
          </p:nvSpPr>
          <p:spPr>
            <a:xfrm>
              <a:off x="6396087" y="2978085"/>
              <a:ext cx="33405" cy="38907"/>
            </a:xfrm>
            <a:custGeom>
              <a:avLst/>
              <a:gdLst/>
              <a:ahLst/>
              <a:cxnLst/>
              <a:rect l="l" t="t" r="r" b="b"/>
              <a:pathLst>
                <a:path w="1275" h="1485" extrusionOk="0">
                  <a:moveTo>
                    <a:pt x="230" y="1"/>
                  </a:moveTo>
                  <a:cubicBezTo>
                    <a:pt x="129" y="1"/>
                    <a:pt x="28" y="66"/>
                    <a:pt x="19" y="200"/>
                  </a:cubicBezTo>
                  <a:cubicBezTo>
                    <a:pt x="0" y="967"/>
                    <a:pt x="355" y="1417"/>
                    <a:pt x="1035" y="1484"/>
                  </a:cubicBezTo>
                  <a:lnTo>
                    <a:pt x="1054" y="1484"/>
                  </a:lnTo>
                  <a:cubicBezTo>
                    <a:pt x="1160" y="1484"/>
                    <a:pt x="1246" y="1398"/>
                    <a:pt x="1256" y="1293"/>
                  </a:cubicBezTo>
                  <a:cubicBezTo>
                    <a:pt x="1275" y="1178"/>
                    <a:pt x="1189" y="1072"/>
                    <a:pt x="1074" y="1063"/>
                  </a:cubicBezTo>
                  <a:cubicBezTo>
                    <a:pt x="767" y="1043"/>
                    <a:pt x="422" y="919"/>
                    <a:pt x="441" y="219"/>
                  </a:cubicBezTo>
                  <a:cubicBezTo>
                    <a:pt x="446" y="75"/>
                    <a:pt x="338" y="1"/>
                    <a:pt x="230"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grpSp>
      <p:sp>
        <p:nvSpPr>
          <p:cNvPr id="156" name="Google Shape;1065;p34">
            <a:extLst>
              <a:ext uri="{FF2B5EF4-FFF2-40B4-BE49-F238E27FC236}">
                <a16:creationId xmlns:a16="http://schemas.microsoft.com/office/drawing/2014/main" xmlns="" id="{983F3C82-DD9E-40BA-806E-07117EBCC130}"/>
              </a:ext>
            </a:extLst>
          </p:cNvPr>
          <p:cNvSpPr/>
          <p:nvPr/>
        </p:nvSpPr>
        <p:spPr>
          <a:xfrm>
            <a:off x="4167499" y="2333372"/>
            <a:ext cx="815388" cy="822906"/>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34"/>
          <p:cNvSpPr txBox="1">
            <a:spLocks noGrp="1"/>
          </p:cNvSpPr>
          <p:nvPr>
            <p:ph type="title"/>
          </p:nvPr>
        </p:nvSpPr>
        <p:spPr>
          <a:xfrm>
            <a:off x="561313" y="889886"/>
            <a:ext cx="7704000" cy="457200"/>
          </a:xfrm>
          <a:prstGeom prst="rect">
            <a:avLst/>
          </a:prstGeom>
          <a:noFill/>
        </p:spPr>
        <p:txBody>
          <a:bodyPr spcFirstLastPara="1" wrap="square" lIns="91425" tIns="91425" rIns="91425" bIns="91425" anchor="ctr" anchorCtr="0">
            <a:noAutofit/>
          </a:bodyPr>
          <a:lstStyle/>
          <a:p>
            <a:r>
              <a:rPr lang="x-none" sz="2800" dirty="0"/>
              <a:t>Processus de prise de décision d'achat</a:t>
            </a:r>
            <a:br>
              <a:rPr lang="x-none" sz="2800" dirty="0"/>
            </a:br>
            <a:endParaRPr sz="2800" dirty="0"/>
          </a:p>
        </p:txBody>
      </p:sp>
      <p:sp>
        <p:nvSpPr>
          <p:cNvPr id="1046" name="Google Shape;1046;p34"/>
          <p:cNvSpPr txBox="1"/>
          <p:nvPr/>
        </p:nvSpPr>
        <p:spPr>
          <a:xfrm>
            <a:off x="680097" y="3532244"/>
            <a:ext cx="1545300" cy="548700"/>
          </a:xfrm>
          <a:prstGeom prst="rect">
            <a:avLst/>
          </a:prstGeom>
          <a:noFill/>
          <a:ln>
            <a:noFill/>
          </a:ln>
        </p:spPr>
        <p:txBody>
          <a:bodyPr spcFirstLastPara="1" wrap="square" lIns="91425" tIns="91425" rIns="91425" bIns="91425" anchor="ctr" anchorCtr="0">
            <a:noAutofit/>
          </a:bodyPr>
          <a:lstStyle/>
          <a:p>
            <a:pPr lvl="0" algn="ctr"/>
            <a:r>
              <a:rPr lang="x-none" dirty="0">
                <a:solidFill>
                  <a:srgbClr val="655C6D"/>
                </a:solidFill>
                <a:latin typeface="Mulish" panose="020B0604020202020204" charset="0"/>
              </a:rPr>
              <a:t>Comment naît un besoin chez un consommateur ?</a:t>
            </a:r>
            <a:endParaRPr dirty="0">
              <a:solidFill>
                <a:srgbClr val="655C6D"/>
              </a:solidFill>
              <a:latin typeface="Mulish" panose="020B0604020202020204" charset="0"/>
              <a:ea typeface="Mulish"/>
              <a:cs typeface="Mulish"/>
              <a:sym typeface="Mulish"/>
            </a:endParaRPr>
          </a:p>
        </p:txBody>
      </p:sp>
      <p:sp>
        <p:nvSpPr>
          <p:cNvPr id="1047" name="Google Shape;1047;p34"/>
          <p:cNvSpPr txBox="1"/>
          <p:nvPr/>
        </p:nvSpPr>
        <p:spPr>
          <a:xfrm>
            <a:off x="650573" y="1381493"/>
            <a:ext cx="1604349" cy="555868"/>
          </a:xfrm>
          <a:prstGeom prst="rect">
            <a:avLst/>
          </a:prstGeom>
          <a:noFill/>
          <a:ln>
            <a:noFill/>
          </a:ln>
        </p:spPr>
        <p:txBody>
          <a:bodyPr spcFirstLastPara="1" wrap="square" lIns="91425" tIns="91425" rIns="91425" bIns="91425" anchor="ctr" anchorCtr="0">
            <a:noAutofit/>
          </a:bodyPr>
          <a:lstStyle/>
          <a:p>
            <a:pPr lvl="0" algn="ctr"/>
            <a:r>
              <a:rPr lang="x-none" sz="1300" b="1" dirty="0">
                <a:solidFill>
                  <a:srgbClr val="655C6D"/>
                </a:solidFill>
                <a:latin typeface="Mulish" panose="020B0604020202020204" charset="0"/>
              </a:rPr>
              <a:t>Reconnaissance du besoin </a:t>
            </a:r>
            <a:endParaRPr sz="1300" dirty="0">
              <a:solidFill>
                <a:srgbClr val="655C6D"/>
              </a:solidFill>
              <a:latin typeface="Mulish" panose="020B0604020202020204" charset="0"/>
              <a:ea typeface="Adamina"/>
              <a:cs typeface="Adamina"/>
              <a:sym typeface="Adamina"/>
            </a:endParaRPr>
          </a:p>
        </p:txBody>
      </p:sp>
      <p:sp>
        <p:nvSpPr>
          <p:cNvPr id="1048" name="Google Shape;1048;p34"/>
          <p:cNvSpPr txBox="1"/>
          <p:nvPr/>
        </p:nvSpPr>
        <p:spPr>
          <a:xfrm>
            <a:off x="2172608" y="3606641"/>
            <a:ext cx="1691235" cy="548700"/>
          </a:xfrm>
          <a:prstGeom prst="rect">
            <a:avLst/>
          </a:prstGeom>
          <a:noFill/>
          <a:ln>
            <a:noFill/>
          </a:ln>
        </p:spPr>
        <p:txBody>
          <a:bodyPr spcFirstLastPara="1" wrap="square" lIns="91425" tIns="91425" rIns="91425" bIns="91425" anchor="ctr" anchorCtr="0">
            <a:noAutofit/>
          </a:bodyPr>
          <a:lstStyle/>
          <a:p>
            <a:pPr lvl="0" algn="ctr"/>
            <a:r>
              <a:rPr lang="x-none" dirty="0">
                <a:solidFill>
                  <a:srgbClr val="655C6D"/>
                </a:solidFill>
                <a:latin typeface="Mulish" panose="020B0604020202020204" charset="0"/>
              </a:rPr>
              <a:t>Où et comment</a:t>
            </a:r>
            <a:r>
              <a:rPr lang="fr-FR" dirty="0">
                <a:solidFill>
                  <a:srgbClr val="655C6D"/>
                </a:solidFill>
                <a:latin typeface="Mulish" panose="020B0604020202020204" charset="0"/>
              </a:rPr>
              <a:t> </a:t>
            </a:r>
            <a:r>
              <a:rPr lang="x-none" dirty="0">
                <a:solidFill>
                  <a:srgbClr val="655C6D"/>
                </a:solidFill>
                <a:latin typeface="Mulish" panose="020B0604020202020204" charset="0"/>
              </a:rPr>
              <a:t>les consommateurs trouvent-ils des informations sur les produits ou services ?</a:t>
            </a:r>
            <a:endParaRPr dirty="0">
              <a:solidFill>
                <a:srgbClr val="655C6D"/>
              </a:solidFill>
              <a:latin typeface="Mulish" panose="020B0604020202020204" charset="0"/>
              <a:ea typeface="Mulish"/>
              <a:cs typeface="Mulish"/>
              <a:sym typeface="Mulish"/>
            </a:endParaRPr>
          </a:p>
        </p:txBody>
      </p:sp>
      <p:sp>
        <p:nvSpPr>
          <p:cNvPr id="1049" name="Google Shape;1049;p34"/>
          <p:cNvSpPr txBox="1"/>
          <p:nvPr/>
        </p:nvSpPr>
        <p:spPr>
          <a:xfrm>
            <a:off x="2240263" y="1483535"/>
            <a:ext cx="1545300" cy="365700"/>
          </a:xfrm>
          <a:prstGeom prst="rect">
            <a:avLst/>
          </a:prstGeom>
          <a:noFill/>
          <a:ln>
            <a:noFill/>
          </a:ln>
        </p:spPr>
        <p:txBody>
          <a:bodyPr spcFirstLastPara="1" wrap="square" lIns="91425" tIns="91425" rIns="91425" bIns="91425" anchor="ctr" anchorCtr="0">
            <a:noAutofit/>
          </a:bodyPr>
          <a:lstStyle/>
          <a:p>
            <a:pPr lvl="0" algn="ctr"/>
            <a:r>
              <a:rPr lang="x-none" b="1" dirty="0">
                <a:solidFill>
                  <a:srgbClr val="655C6D"/>
                </a:solidFill>
              </a:rPr>
              <a:t>Recherche d'informations </a:t>
            </a:r>
            <a:endParaRPr sz="2300" dirty="0">
              <a:solidFill>
                <a:srgbClr val="655C6D"/>
              </a:solidFill>
              <a:latin typeface="Adamina"/>
              <a:ea typeface="Adamina"/>
              <a:cs typeface="Adamina"/>
              <a:sym typeface="Adamina"/>
            </a:endParaRPr>
          </a:p>
        </p:txBody>
      </p:sp>
      <p:sp>
        <p:nvSpPr>
          <p:cNvPr id="1056" name="Google Shape;1056;p34"/>
          <p:cNvSpPr/>
          <p:nvPr/>
        </p:nvSpPr>
        <p:spPr>
          <a:xfrm>
            <a:off x="1074926" y="2275742"/>
            <a:ext cx="815388" cy="822906"/>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4"/>
          <p:cNvSpPr/>
          <p:nvPr/>
        </p:nvSpPr>
        <p:spPr>
          <a:xfrm>
            <a:off x="1176170" y="2380745"/>
            <a:ext cx="612900" cy="612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8" name="Google Shape;1058;p34"/>
          <p:cNvCxnSpPr>
            <a:cxnSpLocks/>
            <a:stCxn id="1057" idx="4"/>
          </p:cNvCxnSpPr>
          <p:nvPr/>
        </p:nvCxnSpPr>
        <p:spPr>
          <a:xfrm rot="5400000">
            <a:off x="1317056" y="3153347"/>
            <a:ext cx="325267" cy="5863"/>
          </a:xfrm>
          <a:prstGeom prst="curvedConnector3">
            <a:avLst>
              <a:gd name="adj1" fmla="val 50000"/>
            </a:avLst>
          </a:prstGeom>
          <a:noFill/>
          <a:ln w="19050" cap="flat" cmpd="sng">
            <a:solidFill>
              <a:schemeClr val="dk2"/>
            </a:solidFill>
            <a:prstDash val="solid"/>
            <a:round/>
            <a:headEnd type="none" w="med" len="med"/>
            <a:tailEnd type="oval" w="med" len="med"/>
          </a:ln>
        </p:spPr>
      </p:cxnSp>
      <p:sp>
        <p:nvSpPr>
          <p:cNvPr id="1059" name="Google Shape;1059;p34"/>
          <p:cNvSpPr/>
          <p:nvPr/>
        </p:nvSpPr>
        <p:spPr>
          <a:xfrm>
            <a:off x="2617526" y="2275742"/>
            <a:ext cx="815388" cy="822906"/>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4"/>
          <p:cNvSpPr/>
          <p:nvPr/>
        </p:nvSpPr>
        <p:spPr>
          <a:xfrm>
            <a:off x="2718770" y="2380745"/>
            <a:ext cx="612900" cy="612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61" name="Google Shape;1061;p34"/>
          <p:cNvCxnSpPr>
            <a:cxnSpLocks/>
            <a:stCxn id="1060" idx="4"/>
          </p:cNvCxnSpPr>
          <p:nvPr/>
        </p:nvCxnSpPr>
        <p:spPr>
          <a:xfrm rot="5400000">
            <a:off x="2945092" y="3061467"/>
            <a:ext cx="147951" cy="12306"/>
          </a:xfrm>
          <a:prstGeom prst="curvedConnector3">
            <a:avLst>
              <a:gd name="adj1" fmla="val 50000"/>
            </a:avLst>
          </a:prstGeom>
          <a:noFill/>
          <a:ln w="19050" cap="flat" cmpd="sng">
            <a:solidFill>
              <a:schemeClr val="dk2"/>
            </a:solidFill>
            <a:prstDash val="solid"/>
            <a:round/>
            <a:headEnd type="none" w="med" len="med"/>
            <a:tailEnd type="oval" w="med" len="med"/>
          </a:ln>
        </p:spPr>
      </p:cxnSp>
      <p:sp>
        <p:nvSpPr>
          <p:cNvPr id="1062" name="Google Shape;1062;p34"/>
          <p:cNvSpPr/>
          <p:nvPr/>
        </p:nvSpPr>
        <p:spPr>
          <a:xfrm>
            <a:off x="4161248" y="2275742"/>
            <a:ext cx="815388" cy="822906"/>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 name="Google Shape;1063;p34"/>
          <p:cNvSpPr/>
          <p:nvPr/>
        </p:nvSpPr>
        <p:spPr>
          <a:xfrm>
            <a:off x="4262318" y="2380745"/>
            <a:ext cx="612900" cy="612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64" name="Google Shape;1064;p34"/>
          <p:cNvCxnSpPr>
            <a:cxnSpLocks/>
            <a:stCxn id="1063" idx="4"/>
          </p:cNvCxnSpPr>
          <p:nvPr/>
        </p:nvCxnSpPr>
        <p:spPr>
          <a:xfrm rot="-5400000" flipH="1">
            <a:off x="4299368" y="3263045"/>
            <a:ext cx="539400" cy="600"/>
          </a:xfrm>
          <a:prstGeom prst="curvedConnector3">
            <a:avLst>
              <a:gd name="adj1" fmla="val 49996"/>
            </a:avLst>
          </a:prstGeom>
          <a:noFill/>
          <a:ln w="19050" cap="flat" cmpd="sng">
            <a:solidFill>
              <a:schemeClr val="dk2"/>
            </a:solidFill>
            <a:prstDash val="solid"/>
            <a:round/>
            <a:headEnd type="none" w="med" len="med"/>
            <a:tailEnd type="oval" w="med" len="med"/>
          </a:ln>
        </p:spPr>
      </p:cxnSp>
      <p:sp>
        <p:nvSpPr>
          <p:cNvPr id="1065" name="Google Shape;1065;p34"/>
          <p:cNvSpPr/>
          <p:nvPr/>
        </p:nvSpPr>
        <p:spPr>
          <a:xfrm>
            <a:off x="5730948" y="2201236"/>
            <a:ext cx="815388" cy="822906"/>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67" name="Google Shape;1067;p34"/>
          <p:cNvCxnSpPr>
            <a:cxnSpLocks/>
          </p:cNvCxnSpPr>
          <p:nvPr/>
        </p:nvCxnSpPr>
        <p:spPr>
          <a:xfrm rot="5400000">
            <a:off x="6035085" y="3063676"/>
            <a:ext cx="147949" cy="7887"/>
          </a:xfrm>
          <a:prstGeom prst="curvedConnector3">
            <a:avLst>
              <a:gd name="adj1" fmla="val 50000"/>
            </a:avLst>
          </a:prstGeom>
          <a:noFill/>
          <a:ln w="19050" cap="flat" cmpd="sng">
            <a:solidFill>
              <a:schemeClr val="dk2"/>
            </a:solidFill>
            <a:prstDash val="solid"/>
            <a:round/>
            <a:headEnd type="none" w="med" len="med"/>
            <a:tailEnd type="oval" w="med" len="med"/>
          </a:ln>
        </p:spPr>
      </p:cxnSp>
      <p:sp>
        <p:nvSpPr>
          <p:cNvPr id="1068" name="Google Shape;1068;p34"/>
          <p:cNvSpPr/>
          <p:nvPr/>
        </p:nvSpPr>
        <p:spPr>
          <a:xfrm>
            <a:off x="7253686" y="2275742"/>
            <a:ext cx="815388" cy="822906"/>
          </a:xfrm>
          <a:custGeom>
            <a:avLst/>
            <a:gdLst/>
            <a:ahLst/>
            <a:cxnLst/>
            <a:rect l="l" t="t" r="r" b="b"/>
            <a:pathLst>
              <a:path w="78271" h="78898" extrusionOk="0">
                <a:moveTo>
                  <a:pt x="40829" y="1"/>
                </a:moveTo>
                <a:lnTo>
                  <a:pt x="39634" y="20"/>
                </a:lnTo>
                <a:lnTo>
                  <a:pt x="38440" y="79"/>
                </a:lnTo>
                <a:lnTo>
                  <a:pt x="37265" y="197"/>
                </a:lnTo>
                <a:lnTo>
                  <a:pt x="36110" y="353"/>
                </a:lnTo>
                <a:lnTo>
                  <a:pt x="34954" y="530"/>
                </a:lnTo>
                <a:lnTo>
                  <a:pt x="33799" y="765"/>
                </a:lnTo>
                <a:lnTo>
                  <a:pt x="32683" y="1039"/>
                </a:lnTo>
                <a:lnTo>
                  <a:pt x="31567" y="1352"/>
                </a:lnTo>
                <a:lnTo>
                  <a:pt x="30450" y="1685"/>
                </a:lnTo>
                <a:lnTo>
                  <a:pt x="29354" y="2077"/>
                </a:lnTo>
                <a:lnTo>
                  <a:pt x="28277" y="2488"/>
                </a:lnTo>
                <a:lnTo>
                  <a:pt x="27219" y="2958"/>
                </a:lnTo>
                <a:lnTo>
                  <a:pt x="26181" y="3447"/>
                </a:lnTo>
                <a:lnTo>
                  <a:pt x="25144" y="3956"/>
                </a:lnTo>
                <a:lnTo>
                  <a:pt x="24125" y="4524"/>
                </a:lnTo>
                <a:lnTo>
                  <a:pt x="23146" y="5112"/>
                </a:lnTo>
                <a:lnTo>
                  <a:pt x="22167" y="5719"/>
                </a:lnTo>
                <a:lnTo>
                  <a:pt x="21208" y="6365"/>
                </a:lnTo>
                <a:lnTo>
                  <a:pt x="20268" y="7050"/>
                </a:lnTo>
                <a:lnTo>
                  <a:pt x="19347" y="7755"/>
                </a:lnTo>
                <a:lnTo>
                  <a:pt x="18466" y="8500"/>
                </a:lnTo>
                <a:lnTo>
                  <a:pt x="17585" y="9263"/>
                </a:lnTo>
                <a:lnTo>
                  <a:pt x="16743" y="10047"/>
                </a:lnTo>
                <a:lnTo>
                  <a:pt x="15920" y="10869"/>
                </a:lnTo>
                <a:lnTo>
                  <a:pt x="15117" y="11711"/>
                </a:lnTo>
                <a:lnTo>
                  <a:pt x="14334" y="12573"/>
                </a:lnTo>
                <a:lnTo>
                  <a:pt x="13590" y="13473"/>
                </a:lnTo>
                <a:lnTo>
                  <a:pt x="12866" y="14374"/>
                </a:lnTo>
                <a:lnTo>
                  <a:pt x="12161" y="15314"/>
                </a:lnTo>
                <a:lnTo>
                  <a:pt x="11495" y="16274"/>
                </a:lnTo>
                <a:lnTo>
                  <a:pt x="10849" y="17233"/>
                </a:lnTo>
                <a:lnTo>
                  <a:pt x="10242" y="18232"/>
                </a:lnTo>
                <a:lnTo>
                  <a:pt x="9791" y="18702"/>
                </a:lnTo>
                <a:lnTo>
                  <a:pt x="9321" y="19172"/>
                </a:lnTo>
                <a:lnTo>
                  <a:pt x="8890" y="19661"/>
                </a:lnTo>
                <a:lnTo>
                  <a:pt x="8440" y="20171"/>
                </a:lnTo>
                <a:lnTo>
                  <a:pt x="8029" y="20660"/>
                </a:lnTo>
                <a:lnTo>
                  <a:pt x="7598" y="21189"/>
                </a:lnTo>
                <a:lnTo>
                  <a:pt x="7187" y="21718"/>
                </a:lnTo>
                <a:lnTo>
                  <a:pt x="6795" y="22246"/>
                </a:lnTo>
                <a:lnTo>
                  <a:pt x="6403" y="22795"/>
                </a:lnTo>
                <a:lnTo>
                  <a:pt x="6012" y="23363"/>
                </a:lnTo>
                <a:lnTo>
                  <a:pt x="5640" y="23930"/>
                </a:lnTo>
                <a:lnTo>
                  <a:pt x="5287" y="24498"/>
                </a:lnTo>
                <a:lnTo>
                  <a:pt x="4935" y="25105"/>
                </a:lnTo>
                <a:lnTo>
                  <a:pt x="4602" y="25712"/>
                </a:lnTo>
                <a:lnTo>
                  <a:pt x="4269" y="26319"/>
                </a:lnTo>
                <a:lnTo>
                  <a:pt x="3956" y="26946"/>
                </a:lnTo>
                <a:lnTo>
                  <a:pt x="3407" y="28082"/>
                </a:lnTo>
                <a:lnTo>
                  <a:pt x="2918" y="29237"/>
                </a:lnTo>
                <a:lnTo>
                  <a:pt x="2448" y="30412"/>
                </a:lnTo>
                <a:lnTo>
                  <a:pt x="2017" y="31587"/>
                </a:lnTo>
                <a:lnTo>
                  <a:pt x="1645" y="32762"/>
                </a:lnTo>
                <a:lnTo>
                  <a:pt x="1292" y="33957"/>
                </a:lnTo>
                <a:lnTo>
                  <a:pt x="999" y="35151"/>
                </a:lnTo>
                <a:lnTo>
                  <a:pt x="725" y="36346"/>
                </a:lnTo>
                <a:lnTo>
                  <a:pt x="509" y="37540"/>
                </a:lnTo>
                <a:lnTo>
                  <a:pt x="333" y="38754"/>
                </a:lnTo>
                <a:lnTo>
                  <a:pt x="176" y="39968"/>
                </a:lnTo>
                <a:lnTo>
                  <a:pt x="78" y="41182"/>
                </a:lnTo>
                <a:lnTo>
                  <a:pt x="20" y="42377"/>
                </a:lnTo>
                <a:lnTo>
                  <a:pt x="0" y="43591"/>
                </a:lnTo>
                <a:lnTo>
                  <a:pt x="20" y="44805"/>
                </a:lnTo>
                <a:lnTo>
                  <a:pt x="98" y="46019"/>
                </a:lnTo>
                <a:lnTo>
                  <a:pt x="196" y="47214"/>
                </a:lnTo>
                <a:lnTo>
                  <a:pt x="352" y="48408"/>
                </a:lnTo>
                <a:lnTo>
                  <a:pt x="529" y="49603"/>
                </a:lnTo>
                <a:lnTo>
                  <a:pt x="764" y="50778"/>
                </a:lnTo>
                <a:lnTo>
                  <a:pt x="1038" y="51972"/>
                </a:lnTo>
                <a:lnTo>
                  <a:pt x="1371" y="53128"/>
                </a:lnTo>
                <a:lnTo>
                  <a:pt x="1723" y="54283"/>
                </a:lnTo>
                <a:lnTo>
                  <a:pt x="2134" y="55438"/>
                </a:lnTo>
                <a:lnTo>
                  <a:pt x="2585" y="56574"/>
                </a:lnTo>
                <a:lnTo>
                  <a:pt x="3074" y="57690"/>
                </a:lnTo>
                <a:lnTo>
                  <a:pt x="3623" y="58806"/>
                </a:lnTo>
                <a:lnTo>
                  <a:pt x="4191" y="59903"/>
                </a:lnTo>
                <a:lnTo>
                  <a:pt x="4817" y="60980"/>
                </a:lnTo>
                <a:lnTo>
                  <a:pt x="5150" y="61509"/>
                </a:lnTo>
                <a:lnTo>
                  <a:pt x="5503" y="62038"/>
                </a:lnTo>
                <a:lnTo>
                  <a:pt x="5855" y="62566"/>
                </a:lnTo>
                <a:lnTo>
                  <a:pt x="6208" y="63075"/>
                </a:lnTo>
                <a:lnTo>
                  <a:pt x="6580" y="63604"/>
                </a:lnTo>
                <a:lnTo>
                  <a:pt x="6971" y="64113"/>
                </a:lnTo>
                <a:lnTo>
                  <a:pt x="7696" y="65014"/>
                </a:lnTo>
                <a:lnTo>
                  <a:pt x="8460" y="65895"/>
                </a:lnTo>
                <a:lnTo>
                  <a:pt x="9223" y="66757"/>
                </a:lnTo>
                <a:lnTo>
                  <a:pt x="10007" y="67579"/>
                </a:lnTo>
                <a:lnTo>
                  <a:pt x="10829" y="68382"/>
                </a:lnTo>
                <a:lnTo>
                  <a:pt x="11651" y="69146"/>
                </a:lnTo>
                <a:lnTo>
                  <a:pt x="12513" y="69890"/>
                </a:lnTo>
                <a:lnTo>
                  <a:pt x="13375" y="70595"/>
                </a:lnTo>
                <a:lnTo>
                  <a:pt x="14256" y="71280"/>
                </a:lnTo>
                <a:lnTo>
                  <a:pt x="15176" y="71927"/>
                </a:lnTo>
                <a:lnTo>
                  <a:pt x="16077" y="72553"/>
                </a:lnTo>
                <a:lnTo>
                  <a:pt x="17017" y="73141"/>
                </a:lnTo>
                <a:lnTo>
                  <a:pt x="17957" y="73709"/>
                </a:lnTo>
                <a:lnTo>
                  <a:pt x="18936" y="74237"/>
                </a:lnTo>
                <a:lnTo>
                  <a:pt x="19896" y="74746"/>
                </a:lnTo>
                <a:lnTo>
                  <a:pt x="20894" y="75216"/>
                </a:lnTo>
                <a:lnTo>
                  <a:pt x="21893" y="75667"/>
                </a:lnTo>
                <a:lnTo>
                  <a:pt x="22892" y="76078"/>
                </a:lnTo>
                <a:lnTo>
                  <a:pt x="23910" y="76470"/>
                </a:lnTo>
                <a:lnTo>
                  <a:pt x="24948" y="76842"/>
                </a:lnTo>
                <a:lnTo>
                  <a:pt x="25986" y="77175"/>
                </a:lnTo>
                <a:lnTo>
                  <a:pt x="27023" y="77468"/>
                </a:lnTo>
                <a:lnTo>
                  <a:pt x="28081" y="77743"/>
                </a:lnTo>
                <a:lnTo>
                  <a:pt x="29138" y="77978"/>
                </a:lnTo>
                <a:lnTo>
                  <a:pt x="30215" y="78193"/>
                </a:lnTo>
                <a:lnTo>
                  <a:pt x="31273" y="78389"/>
                </a:lnTo>
                <a:lnTo>
                  <a:pt x="32350" y="78545"/>
                </a:lnTo>
                <a:lnTo>
                  <a:pt x="33427" y="78682"/>
                </a:lnTo>
                <a:lnTo>
                  <a:pt x="34523" y="78780"/>
                </a:lnTo>
                <a:lnTo>
                  <a:pt x="35601" y="78859"/>
                </a:lnTo>
                <a:lnTo>
                  <a:pt x="36697" y="78898"/>
                </a:lnTo>
                <a:lnTo>
                  <a:pt x="38812" y="78898"/>
                </a:lnTo>
                <a:lnTo>
                  <a:pt x="39850" y="78859"/>
                </a:lnTo>
                <a:lnTo>
                  <a:pt x="40888" y="78780"/>
                </a:lnTo>
                <a:lnTo>
                  <a:pt x="41926" y="78702"/>
                </a:lnTo>
                <a:lnTo>
                  <a:pt x="42944" y="78585"/>
                </a:lnTo>
                <a:lnTo>
                  <a:pt x="43982" y="78448"/>
                </a:lnTo>
                <a:lnTo>
                  <a:pt x="45000" y="78271"/>
                </a:lnTo>
                <a:lnTo>
                  <a:pt x="46038" y="78075"/>
                </a:lnTo>
                <a:lnTo>
                  <a:pt x="47056" y="77860"/>
                </a:lnTo>
                <a:lnTo>
                  <a:pt x="48055" y="77605"/>
                </a:lnTo>
                <a:lnTo>
                  <a:pt x="49073" y="77331"/>
                </a:lnTo>
                <a:lnTo>
                  <a:pt x="50072" y="77038"/>
                </a:lnTo>
                <a:lnTo>
                  <a:pt x="51070" y="76724"/>
                </a:lnTo>
                <a:lnTo>
                  <a:pt x="52050" y="76372"/>
                </a:lnTo>
                <a:lnTo>
                  <a:pt x="53029" y="76000"/>
                </a:lnTo>
                <a:lnTo>
                  <a:pt x="54008" y="75588"/>
                </a:lnTo>
                <a:lnTo>
                  <a:pt x="54967" y="75158"/>
                </a:lnTo>
                <a:lnTo>
                  <a:pt x="55907" y="74707"/>
                </a:lnTo>
                <a:lnTo>
                  <a:pt x="56847" y="74237"/>
                </a:lnTo>
                <a:lnTo>
                  <a:pt x="57787" y="73728"/>
                </a:lnTo>
                <a:lnTo>
                  <a:pt x="58708" y="73199"/>
                </a:lnTo>
                <a:lnTo>
                  <a:pt x="59608" y="72651"/>
                </a:lnTo>
                <a:lnTo>
                  <a:pt x="60509" y="72064"/>
                </a:lnTo>
                <a:lnTo>
                  <a:pt x="61371" y="71457"/>
                </a:lnTo>
                <a:lnTo>
                  <a:pt x="62252" y="70830"/>
                </a:lnTo>
                <a:lnTo>
                  <a:pt x="63094" y="70164"/>
                </a:lnTo>
                <a:lnTo>
                  <a:pt x="63936" y="69479"/>
                </a:lnTo>
                <a:lnTo>
                  <a:pt x="64758" y="68774"/>
                </a:lnTo>
                <a:lnTo>
                  <a:pt x="65561" y="68030"/>
                </a:lnTo>
                <a:lnTo>
                  <a:pt x="66345" y="67286"/>
                </a:lnTo>
                <a:lnTo>
                  <a:pt x="67108" y="66502"/>
                </a:lnTo>
                <a:lnTo>
                  <a:pt x="67852" y="65680"/>
                </a:lnTo>
                <a:lnTo>
                  <a:pt x="68714" y="64681"/>
                </a:lnTo>
                <a:lnTo>
                  <a:pt x="69556" y="63682"/>
                </a:lnTo>
                <a:lnTo>
                  <a:pt x="70339" y="62664"/>
                </a:lnTo>
                <a:lnTo>
                  <a:pt x="71084" y="61626"/>
                </a:lnTo>
                <a:lnTo>
                  <a:pt x="71788" y="60569"/>
                </a:lnTo>
                <a:lnTo>
                  <a:pt x="72474" y="59492"/>
                </a:lnTo>
                <a:lnTo>
                  <a:pt x="73101" y="58415"/>
                </a:lnTo>
                <a:lnTo>
                  <a:pt x="73708" y="57318"/>
                </a:lnTo>
                <a:lnTo>
                  <a:pt x="74256" y="56222"/>
                </a:lnTo>
                <a:lnTo>
                  <a:pt x="74785" y="55105"/>
                </a:lnTo>
                <a:lnTo>
                  <a:pt x="75274" y="53989"/>
                </a:lnTo>
                <a:lnTo>
                  <a:pt x="75705" y="52853"/>
                </a:lnTo>
                <a:lnTo>
                  <a:pt x="76116" y="51718"/>
                </a:lnTo>
                <a:lnTo>
                  <a:pt x="76508" y="50562"/>
                </a:lnTo>
                <a:lnTo>
                  <a:pt x="76841" y="49407"/>
                </a:lnTo>
                <a:lnTo>
                  <a:pt x="77134" y="48252"/>
                </a:lnTo>
                <a:lnTo>
                  <a:pt x="77409" y="47096"/>
                </a:lnTo>
                <a:lnTo>
                  <a:pt x="77624" y="45921"/>
                </a:lnTo>
                <a:lnTo>
                  <a:pt x="77820" y="44766"/>
                </a:lnTo>
                <a:lnTo>
                  <a:pt x="77976" y="43591"/>
                </a:lnTo>
                <a:lnTo>
                  <a:pt x="78114" y="42416"/>
                </a:lnTo>
                <a:lnTo>
                  <a:pt x="78192" y="41241"/>
                </a:lnTo>
                <a:lnTo>
                  <a:pt x="78251" y="40066"/>
                </a:lnTo>
                <a:lnTo>
                  <a:pt x="78270" y="38891"/>
                </a:lnTo>
                <a:lnTo>
                  <a:pt x="78251" y="37716"/>
                </a:lnTo>
                <a:lnTo>
                  <a:pt x="78192" y="36561"/>
                </a:lnTo>
                <a:lnTo>
                  <a:pt x="78094" y="35386"/>
                </a:lnTo>
                <a:lnTo>
                  <a:pt x="77976" y="34231"/>
                </a:lnTo>
                <a:lnTo>
                  <a:pt x="77820" y="33075"/>
                </a:lnTo>
                <a:lnTo>
                  <a:pt x="77644" y="31920"/>
                </a:lnTo>
                <a:lnTo>
                  <a:pt x="77409" y="30784"/>
                </a:lnTo>
                <a:lnTo>
                  <a:pt x="77154" y="29648"/>
                </a:lnTo>
                <a:lnTo>
                  <a:pt x="76860" y="28513"/>
                </a:lnTo>
                <a:lnTo>
                  <a:pt x="76547" y="27396"/>
                </a:lnTo>
                <a:lnTo>
                  <a:pt x="76194" y="26280"/>
                </a:lnTo>
                <a:lnTo>
                  <a:pt x="75803" y="25184"/>
                </a:lnTo>
                <a:lnTo>
                  <a:pt x="75372" y="24107"/>
                </a:lnTo>
                <a:lnTo>
                  <a:pt x="74922" y="23030"/>
                </a:lnTo>
                <a:lnTo>
                  <a:pt x="74432" y="21972"/>
                </a:lnTo>
                <a:lnTo>
                  <a:pt x="73923" y="20915"/>
                </a:lnTo>
                <a:lnTo>
                  <a:pt x="73375" y="19896"/>
                </a:lnTo>
                <a:lnTo>
                  <a:pt x="72787" y="18878"/>
                </a:lnTo>
                <a:lnTo>
                  <a:pt x="72180" y="17879"/>
                </a:lnTo>
                <a:lnTo>
                  <a:pt x="71534" y="16900"/>
                </a:lnTo>
                <a:lnTo>
                  <a:pt x="70849" y="15921"/>
                </a:lnTo>
                <a:lnTo>
                  <a:pt x="70144" y="14981"/>
                </a:lnTo>
                <a:lnTo>
                  <a:pt x="69419" y="14061"/>
                </a:lnTo>
                <a:lnTo>
                  <a:pt x="68636" y="13141"/>
                </a:lnTo>
                <a:lnTo>
                  <a:pt x="67852" y="12259"/>
                </a:lnTo>
                <a:lnTo>
                  <a:pt x="67010" y="11398"/>
                </a:lnTo>
                <a:lnTo>
                  <a:pt x="66149" y="10556"/>
                </a:lnTo>
                <a:lnTo>
                  <a:pt x="65268" y="9733"/>
                </a:lnTo>
                <a:lnTo>
                  <a:pt x="64347" y="8950"/>
                </a:lnTo>
                <a:lnTo>
                  <a:pt x="63388" y="8186"/>
                </a:lnTo>
                <a:lnTo>
                  <a:pt x="62409" y="7442"/>
                </a:lnTo>
                <a:lnTo>
                  <a:pt x="61410" y="6718"/>
                </a:lnTo>
                <a:lnTo>
                  <a:pt x="60372" y="6032"/>
                </a:lnTo>
                <a:lnTo>
                  <a:pt x="59315" y="5366"/>
                </a:lnTo>
                <a:lnTo>
                  <a:pt x="58218" y="4740"/>
                </a:lnTo>
                <a:lnTo>
                  <a:pt x="57082" y="4152"/>
                </a:lnTo>
                <a:lnTo>
                  <a:pt x="55946" y="3584"/>
                </a:lnTo>
                <a:lnTo>
                  <a:pt x="54752" y="3036"/>
                </a:lnTo>
                <a:lnTo>
                  <a:pt x="53557" y="2527"/>
                </a:lnTo>
                <a:lnTo>
                  <a:pt x="52304" y="2057"/>
                </a:lnTo>
                <a:lnTo>
                  <a:pt x="51580" y="1802"/>
                </a:lnTo>
                <a:lnTo>
                  <a:pt x="50855" y="1567"/>
                </a:lnTo>
                <a:lnTo>
                  <a:pt x="50131" y="1352"/>
                </a:lnTo>
                <a:lnTo>
                  <a:pt x="49406" y="1137"/>
                </a:lnTo>
                <a:lnTo>
                  <a:pt x="48681" y="960"/>
                </a:lnTo>
                <a:lnTo>
                  <a:pt x="47957" y="784"/>
                </a:lnTo>
                <a:lnTo>
                  <a:pt x="47232" y="647"/>
                </a:lnTo>
                <a:lnTo>
                  <a:pt x="46527" y="510"/>
                </a:lnTo>
                <a:lnTo>
                  <a:pt x="45803" y="393"/>
                </a:lnTo>
                <a:lnTo>
                  <a:pt x="45078" y="275"/>
                </a:lnTo>
                <a:lnTo>
                  <a:pt x="44373" y="197"/>
                </a:lnTo>
                <a:lnTo>
                  <a:pt x="43649" y="118"/>
                </a:lnTo>
                <a:lnTo>
                  <a:pt x="42944" y="79"/>
                </a:lnTo>
                <a:lnTo>
                  <a:pt x="42239" y="40"/>
                </a:lnTo>
                <a:lnTo>
                  <a:pt x="415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4"/>
          <p:cNvSpPr/>
          <p:nvPr/>
        </p:nvSpPr>
        <p:spPr>
          <a:xfrm>
            <a:off x="7354930" y="2380745"/>
            <a:ext cx="612900" cy="612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70" name="Google Shape;1070;p34"/>
          <p:cNvCxnSpPr>
            <a:cxnSpLocks/>
            <a:stCxn id="1069" idx="4"/>
          </p:cNvCxnSpPr>
          <p:nvPr/>
        </p:nvCxnSpPr>
        <p:spPr>
          <a:xfrm rot="16200000" flipH="1">
            <a:off x="7417070" y="3237954"/>
            <a:ext cx="624178" cy="135559"/>
          </a:xfrm>
          <a:prstGeom prst="curvedConnector3">
            <a:avLst>
              <a:gd name="adj1" fmla="val 50000"/>
            </a:avLst>
          </a:prstGeom>
          <a:noFill/>
          <a:ln w="19050" cap="flat" cmpd="sng">
            <a:solidFill>
              <a:schemeClr val="dk2"/>
            </a:solidFill>
            <a:prstDash val="solid"/>
            <a:round/>
            <a:headEnd type="none" w="med" len="med"/>
            <a:tailEnd type="oval" w="med" len="med"/>
          </a:ln>
        </p:spPr>
      </p:cxnSp>
      <p:cxnSp>
        <p:nvCxnSpPr>
          <p:cNvPr id="1071" name="Google Shape;1071;p34"/>
          <p:cNvCxnSpPr>
            <a:cxnSpLocks/>
            <a:stCxn id="1057" idx="0"/>
            <a:endCxn id="1047" idx="2"/>
          </p:cNvCxnSpPr>
          <p:nvPr/>
        </p:nvCxnSpPr>
        <p:spPr>
          <a:xfrm rot="16200000" flipV="1">
            <a:off x="1245992" y="2144117"/>
            <a:ext cx="443384" cy="29872"/>
          </a:xfrm>
          <a:prstGeom prst="curvedConnector3">
            <a:avLst>
              <a:gd name="adj1" fmla="val 50000"/>
            </a:avLst>
          </a:prstGeom>
          <a:noFill/>
          <a:ln w="19050" cap="flat" cmpd="sng">
            <a:solidFill>
              <a:schemeClr val="dk2"/>
            </a:solidFill>
            <a:prstDash val="solid"/>
            <a:round/>
            <a:headEnd type="none" w="med" len="med"/>
            <a:tailEnd type="oval" w="med" len="med"/>
          </a:ln>
        </p:spPr>
      </p:cxnSp>
      <p:cxnSp>
        <p:nvCxnSpPr>
          <p:cNvPr id="1072" name="Google Shape;1072;p34"/>
          <p:cNvCxnSpPr>
            <a:cxnSpLocks/>
          </p:cNvCxnSpPr>
          <p:nvPr/>
        </p:nvCxnSpPr>
        <p:spPr>
          <a:xfrm rot="16200000" flipV="1">
            <a:off x="2753311" y="2183914"/>
            <a:ext cx="531510" cy="12307"/>
          </a:xfrm>
          <a:prstGeom prst="curvedConnector3">
            <a:avLst>
              <a:gd name="adj1" fmla="val 50000"/>
            </a:avLst>
          </a:prstGeom>
          <a:noFill/>
          <a:ln w="19050" cap="flat" cmpd="sng">
            <a:solidFill>
              <a:schemeClr val="dk2"/>
            </a:solidFill>
            <a:prstDash val="solid"/>
            <a:round/>
            <a:headEnd type="none" w="med" len="med"/>
            <a:tailEnd type="oval" w="med" len="med"/>
          </a:ln>
        </p:spPr>
      </p:cxnSp>
      <p:cxnSp>
        <p:nvCxnSpPr>
          <p:cNvPr id="1073" name="Google Shape;1073;p34"/>
          <p:cNvCxnSpPr>
            <a:cxnSpLocks/>
          </p:cNvCxnSpPr>
          <p:nvPr/>
        </p:nvCxnSpPr>
        <p:spPr>
          <a:xfrm rot="-5400000">
            <a:off x="4293218" y="2146124"/>
            <a:ext cx="551700" cy="600"/>
          </a:xfrm>
          <a:prstGeom prst="curvedConnector3">
            <a:avLst>
              <a:gd name="adj1" fmla="val 49993"/>
            </a:avLst>
          </a:prstGeom>
          <a:noFill/>
          <a:ln w="19050" cap="flat" cmpd="sng">
            <a:solidFill>
              <a:schemeClr val="dk2"/>
            </a:solidFill>
            <a:prstDash val="solid"/>
            <a:round/>
            <a:headEnd type="none" w="med" len="med"/>
            <a:tailEnd type="oval" w="med" len="med"/>
          </a:ln>
        </p:spPr>
      </p:cxnSp>
      <p:cxnSp>
        <p:nvCxnSpPr>
          <p:cNvPr id="1074" name="Google Shape;1074;p34"/>
          <p:cNvCxnSpPr>
            <a:cxnSpLocks/>
          </p:cNvCxnSpPr>
          <p:nvPr/>
        </p:nvCxnSpPr>
        <p:spPr>
          <a:xfrm rot="16200000" flipV="1">
            <a:off x="5841093" y="2213360"/>
            <a:ext cx="531510" cy="12307"/>
          </a:xfrm>
          <a:prstGeom prst="curvedConnector3">
            <a:avLst>
              <a:gd name="adj1" fmla="val 50000"/>
            </a:avLst>
          </a:prstGeom>
          <a:noFill/>
          <a:ln w="19050" cap="flat" cmpd="sng">
            <a:solidFill>
              <a:schemeClr val="dk2"/>
            </a:solidFill>
            <a:prstDash val="solid"/>
            <a:round/>
            <a:headEnd type="none" w="med" len="med"/>
            <a:tailEnd type="oval" w="med" len="med"/>
          </a:ln>
        </p:spPr>
      </p:cxnSp>
      <p:cxnSp>
        <p:nvCxnSpPr>
          <p:cNvPr id="1075" name="Google Shape;1075;p34"/>
          <p:cNvCxnSpPr>
            <a:cxnSpLocks/>
            <a:stCxn id="1069" idx="0"/>
          </p:cNvCxnSpPr>
          <p:nvPr/>
        </p:nvCxnSpPr>
        <p:spPr>
          <a:xfrm rot="-5400000">
            <a:off x="7385830" y="2104595"/>
            <a:ext cx="551700" cy="600"/>
          </a:xfrm>
          <a:prstGeom prst="curvedConnector3">
            <a:avLst>
              <a:gd name="adj1" fmla="val 49993"/>
            </a:avLst>
          </a:prstGeom>
          <a:noFill/>
          <a:ln w="19050" cap="flat" cmpd="sng">
            <a:solidFill>
              <a:schemeClr val="dk2"/>
            </a:solidFill>
            <a:prstDash val="solid"/>
            <a:round/>
            <a:headEnd type="none" w="med" len="med"/>
            <a:tailEnd type="oval" w="med" len="med"/>
          </a:ln>
        </p:spPr>
      </p:cxnSp>
      <p:cxnSp>
        <p:nvCxnSpPr>
          <p:cNvPr id="1076" name="Google Shape;1076;p34"/>
          <p:cNvCxnSpPr>
            <a:stCxn id="1057" idx="6"/>
            <a:endCxn id="1060" idx="2"/>
          </p:cNvCxnSpPr>
          <p:nvPr/>
        </p:nvCxnSpPr>
        <p:spPr>
          <a:xfrm>
            <a:off x="1789070" y="2687195"/>
            <a:ext cx="929700" cy="600"/>
          </a:xfrm>
          <a:prstGeom prst="curvedConnector3">
            <a:avLst>
              <a:gd name="adj1" fmla="val 50000"/>
            </a:avLst>
          </a:prstGeom>
          <a:noFill/>
          <a:ln w="28575" cap="flat" cmpd="sng">
            <a:solidFill>
              <a:schemeClr val="dk2"/>
            </a:solidFill>
            <a:prstDash val="solid"/>
            <a:round/>
            <a:headEnd type="none" w="med" len="med"/>
            <a:tailEnd type="none" w="med" len="med"/>
          </a:ln>
        </p:spPr>
      </p:cxnSp>
      <p:cxnSp>
        <p:nvCxnSpPr>
          <p:cNvPr id="1077" name="Google Shape;1077;p34"/>
          <p:cNvCxnSpPr>
            <a:stCxn id="1060" idx="6"/>
            <a:endCxn id="1063" idx="2"/>
          </p:cNvCxnSpPr>
          <p:nvPr/>
        </p:nvCxnSpPr>
        <p:spPr>
          <a:xfrm>
            <a:off x="3331670" y="2687195"/>
            <a:ext cx="930600" cy="600"/>
          </a:xfrm>
          <a:prstGeom prst="curvedConnector3">
            <a:avLst>
              <a:gd name="adj1" fmla="val 50003"/>
            </a:avLst>
          </a:prstGeom>
          <a:noFill/>
          <a:ln w="28575" cap="flat" cmpd="sng">
            <a:solidFill>
              <a:schemeClr val="dk2"/>
            </a:solidFill>
            <a:prstDash val="solid"/>
            <a:round/>
            <a:headEnd type="none" w="med" len="med"/>
            <a:tailEnd type="none" w="med" len="med"/>
          </a:ln>
        </p:spPr>
      </p:cxnSp>
      <p:cxnSp>
        <p:nvCxnSpPr>
          <p:cNvPr id="1078" name="Google Shape;1078;p34"/>
          <p:cNvCxnSpPr>
            <a:cxnSpLocks/>
            <a:stCxn id="1063" idx="6"/>
          </p:cNvCxnSpPr>
          <p:nvPr/>
        </p:nvCxnSpPr>
        <p:spPr>
          <a:xfrm>
            <a:off x="4875218" y="2687195"/>
            <a:ext cx="931200" cy="600"/>
          </a:xfrm>
          <a:prstGeom prst="curvedConnector3">
            <a:avLst>
              <a:gd name="adj1" fmla="val 50007"/>
            </a:avLst>
          </a:prstGeom>
          <a:noFill/>
          <a:ln w="28575" cap="flat" cmpd="sng">
            <a:solidFill>
              <a:schemeClr val="dk2"/>
            </a:solidFill>
            <a:prstDash val="solid"/>
            <a:round/>
            <a:headEnd type="none" w="med" len="med"/>
            <a:tailEnd type="none" w="med" len="med"/>
          </a:ln>
        </p:spPr>
      </p:cxnSp>
      <p:cxnSp>
        <p:nvCxnSpPr>
          <p:cNvPr id="1079" name="Google Shape;1079;p34"/>
          <p:cNvCxnSpPr>
            <a:cxnSpLocks/>
            <a:endCxn id="1069" idx="2"/>
          </p:cNvCxnSpPr>
          <p:nvPr/>
        </p:nvCxnSpPr>
        <p:spPr>
          <a:xfrm>
            <a:off x="6419452" y="2687195"/>
            <a:ext cx="935400" cy="600"/>
          </a:xfrm>
          <a:prstGeom prst="curvedConnector3">
            <a:avLst>
              <a:gd name="adj1" fmla="val 50004"/>
            </a:avLst>
          </a:prstGeom>
          <a:noFill/>
          <a:ln w="28575" cap="flat" cmpd="sng">
            <a:solidFill>
              <a:schemeClr val="dk2"/>
            </a:solidFill>
            <a:prstDash val="solid"/>
            <a:round/>
            <a:headEnd type="none" w="med" len="med"/>
            <a:tailEnd type="none" w="med" len="med"/>
          </a:ln>
        </p:spPr>
      </p:cxnSp>
      <p:grpSp>
        <p:nvGrpSpPr>
          <p:cNvPr id="1148" name="Google Shape;1148;p34"/>
          <p:cNvGrpSpPr/>
          <p:nvPr/>
        </p:nvGrpSpPr>
        <p:grpSpPr>
          <a:xfrm>
            <a:off x="106201" y="3043313"/>
            <a:ext cx="793625" cy="1995400"/>
            <a:chOff x="1211088" y="1995225"/>
            <a:chExt cx="793625" cy="1995400"/>
          </a:xfrm>
        </p:grpSpPr>
        <p:sp>
          <p:nvSpPr>
            <p:cNvPr id="1149" name="Google Shape;1149;p34"/>
            <p:cNvSpPr/>
            <p:nvPr/>
          </p:nvSpPr>
          <p:spPr>
            <a:xfrm>
              <a:off x="1418763" y="3334300"/>
              <a:ext cx="421150" cy="50625"/>
            </a:xfrm>
            <a:custGeom>
              <a:avLst/>
              <a:gdLst/>
              <a:ahLst/>
              <a:cxnLst/>
              <a:rect l="l" t="t" r="r" b="b"/>
              <a:pathLst>
                <a:path w="16846" h="2025" extrusionOk="0">
                  <a:moveTo>
                    <a:pt x="8423" y="1"/>
                  </a:moveTo>
                  <a:lnTo>
                    <a:pt x="6727" y="20"/>
                  </a:lnTo>
                  <a:lnTo>
                    <a:pt x="5146" y="78"/>
                  </a:lnTo>
                  <a:lnTo>
                    <a:pt x="3720" y="174"/>
                  </a:lnTo>
                  <a:lnTo>
                    <a:pt x="3065" y="232"/>
                  </a:lnTo>
                  <a:lnTo>
                    <a:pt x="2467" y="309"/>
                  </a:lnTo>
                  <a:lnTo>
                    <a:pt x="1928" y="367"/>
                  </a:lnTo>
                  <a:lnTo>
                    <a:pt x="1446" y="444"/>
                  </a:lnTo>
                  <a:lnTo>
                    <a:pt x="1022" y="540"/>
                  </a:lnTo>
                  <a:lnTo>
                    <a:pt x="656" y="618"/>
                  </a:lnTo>
                  <a:lnTo>
                    <a:pt x="386" y="714"/>
                  </a:lnTo>
                  <a:lnTo>
                    <a:pt x="174" y="810"/>
                  </a:lnTo>
                  <a:lnTo>
                    <a:pt x="97" y="868"/>
                  </a:lnTo>
                  <a:lnTo>
                    <a:pt x="39" y="907"/>
                  </a:lnTo>
                  <a:lnTo>
                    <a:pt x="19" y="964"/>
                  </a:lnTo>
                  <a:lnTo>
                    <a:pt x="0" y="1022"/>
                  </a:lnTo>
                  <a:lnTo>
                    <a:pt x="19" y="1061"/>
                  </a:lnTo>
                  <a:lnTo>
                    <a:pt x="39" y="1119"/>
                  </a:lnTo>
                  <a:lnTo>
                    <a:pt x="97" y="1157"/>
                  </a:lnTo>
                  <a:lnTo>
                    <a:pt x="174" y="1215"/>
                  </a:lnTo>
                  <a:lnTo>
                    <a:pt x="386" y="1311"/>
                  </a:lnTo>
                  <a:lnTo>
                    <a:pt x="656" y="1408"/>
                  </a:lnTo>
                  <a:lnTo>
                    <a:pt x="1022" y="1485"/>
                  </a:lnTo>
                  <a:lnTo>
                    <a:pt x="1446" y="1581"/>
                  </a:lnTo>
                  <a:lnTo>
                    <a:pt x="1928" y="1658"/>
                  </a:lnTo>
                  <a:lnTo>
                    <a:pt x="2467" y="1716"/>
                  </a:lnTo>
                  <a:lnTo>
                    <a:pt x="3065" y="1793"/>
                  </a:lnTo>
                  <a:lnTo>
                    <a:pt x="3720" y="1851"/>
                  </a:lnTo>
                  <a:lnTo>
                    <a:pt x="5146" y="1947"/>
                  </a:lnTo>
                  <a:lnTo>
                    <a:pt x="6727" y="2005"/>
                  </a:lnTo>
                  <a:lnTo>
                    <a:pt x="8423" y="2025"/>
                  </a:lnTo>
                  <a:lnTo>
                    <a:pt x="10119" y="2005"/>
                  </a:lnTo>
                  <a:lnTo>
                    <a:pt x="11700" y="1947"/>
                  </a:lnTo>
                  <a:lnTo>
                    <a:pt x="13126" y="1851"/>
                  </a:lnTo>
                  <a:lnTo>
                    <a:pt x="13781" y="1793"/>
                  </a:lnTo>
                  <a:lnTo>
                    <a:pt x="14379" y="1716"/>
                  </a:lnTo>
                  <a:lnTo>
                    <a:pt x="14918" y="1658"/>
                  </a:lnTo>
                  <a:lnTo>
                    <a:pt x="15400" y="1581"/>
                  </a:lnTo>
                  <a:lnTo>
                    <a:pt x="15824" y="1485"/>
                  </a:lnTo>
                  <a:lnTo>
                    <a:pt x="16171" y="1408"/>
                  </a:lnTo>
                  <a:lnTo>
                    <a:pt x="16460" y="1311"/>
                  </a:lnTo>
                  <a:lnTo>
                    <a:pt x="16672" y="1215"/>
                  </a:lnTo>
                  <a:lnTo>
                    <a:pt x="16750" y="1157"/>
                  </a:lnTo>
                  <a:lnTo>
                    <a:pt x="16788" y="1119"/>
                  </a:lnTo>
                  <a:lnTo>
                    <a:pt x="16827" y="1061"/>
                  </a:lnTo>
                  <a:lnTo>
                    <a:pt x="16846" y="1022"/>
                  </a:lnTo>
                  <a:lnTo>
                    <a:pt x="16827" y="964"/>
                  </a:lnTo>
                  <a:lnTo>
                    <a:pt x="16788" y="907"/>
                  </a:lnTo>
                  <a:lnTo>
                    <a:pt x="16750" y="868"/>
                  </a:lnTo>
                  <a:lnTo>
                    <a:pt x="16672" y="810"/>
                  </a:lnTo>
                  <a:lnTo>
                    <a:pt x="16460" y="714"/>
                  </a:lnTo>
                  <a:lnTo>
                    <a:pt x="16171" y="618"/>
                  </a:lnTo>
                  <a:lnTo>
                    <a:pt x="15824" y="540"/>
                  </a:lnTo>
                  <a:lnTo>
                    <a:pt x="15400" y="444"/>
                  </a:lnTo>
                  <a:lnTo>
                    <a:pt x="14918" y="367"/>
                  </a:lnTo>
                  <a:lnTo>
                    <a:pt x="14379" y="309"/>
                  </a:lnTo>
                  <a:lnTo>
                    <a:pt x="13781" y="232"/>
                  </a:lnTo>
                  <a:lnTo>
                    <a:pt x="13126" y="174"/>
                  </a:lnTo>
                  <a:lnTo>
                    <a:pt x="11700" y="78"/>
                  </a:lnTo>
                  <a:lnTo>
                    <a:pt x="10119" y="20"/>
                  </a:lnTo>
                  <a:lnTo>
                    <a:pt x="84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4"/>
            <p:cNvSpPr/>
            <p:nvPr/>
          </p:nvSpPr>
          <p:spPr>
            <a:xfrm>
              <a:off x="1327688" y="3887000"/>
              <a:ext cx="677025" cy="103625"/>
            </a:xfrm>
            <a:custGeom>
              <a:avLst/>
              <a:gdLst/>
              <a:ahLst/>
              <a:cxnLst/>
              <a:rect l="l" t="t" r="r" b="b"/>
              <a:pathLst>
                <a:path w="27081" h="4145" extrusionOk="0">
                  <a:moveTo>
                    <a:pt x="13531" y="0"/>
                  </a:moveTo>
                  <a:lnTo>
                    <a:pt x="12162" y="20"/>
                  </a:lnTo>
                  <a:lnTo>
                    <a:pt x="10813" y="39"/>
                  </a:lnTo>
                  <a:lnTo>
                    <a:pt x="9522" y="97"/>
                  </a:lnTo>
                  <a:lnTo>
                    <a:pt x="8269" y="174"/>
                  </a:lnTo>
                  <a:lnTo>
                    <a:pt x="7093" y="251"/>
                  </a:lnTo>
                  <a:lnTo>
                    <a:pt x="5975" y="367"/>
                  </a:lnTo>
                  <a:lnTo>
                    <a:pt x="4935" y="482"/>
                  </a:lnTo>
                  <a:lnTo>
                    <a:pt x="3971" y="617"/>
                  </a:lnTo>
                  <a:lnTo>
                    <a:pt x="3084" y="752"/>
                  </a:lnTo>
                  <a:lnTo>
                    <a:pt x="2313" y="906"/>
                  </a:lnTo>
                  <a:lnTo>
                    <a:pt x="1639" y="1080"/>
                  </a:lnTo>
                  <a:lnTo>
                    <a:pt x="1060" y="1272"/>
                  </a:lnTo>
                  <a:lnTo>
                    <a:pt x="829" y="1369"/>
                  </a:lnTo>
                  <a:lnTo>
                    <a:pt x="617" y="1465"/>
                  </a:lnTo>
                  <a:lnTo>
                    <a:pt x="424" y="1562"/>
                  </a:lnTo>
                  <a:lnTo>
                    <a:pt x="270" y="1658"/>
                  </a:lnTo>
                  <a:lnTo>
                    <a:pt x="155" y="1754"/>
                  </a:lnTo>
                  <a:lnTo>
                    <a:pt x="77" y="1851"/>
                  </a:lnTo>
                  <a:lnTo>
                    <a:pt x="20" y="1966"/>
                  </a:lnTo>
                  <a:lnTo>
                    <a:pt x="0" y="2063"/>
                  </a:lnTo>
                  <a:lnTo>
                    <a:pt x="20" y="2178"/>
                  </a:lnTo>
                  <a:lnTo>
                    <a:pt x="77" y="2275"/>
                  </a:lnTo>
                  <a:lnTo>
                    <a:pt x="155" y="2390"/>
                  </a:lnTo>
                  <a:lnTo>
                    <a:pt x="270" y="2487"/>
                  </a:lnTo>
                  <a:lnTo>
                    <a:pt x="424" y="2583"/>
                  </a:lnTo>
                  <a:lnTo>
                    <a:pt x="617" y="2679"/>
                  </a:lnTo>
                  <a:lnTo>
                    <a:pt x="829" y="2776"/>
                  </a:lnTo>
                  <a:lnTo>
                    <a:pt x="1060" y="2872"/>
                  </a:lnTo>
                  <a:lnTo>
                    <a:pt x="1639" y="3065"/>
                  </a:lnTo>
                  <a:lnTo>
                    <a:pt x="2313" y="3219"/>
                  </a:lnTo>
                  <a:lnTo>
                    <a:pt x="3084" y="3393"/>
                  </a:lnTo>
                  <a:lnTo>
                    <a:pt x="3971" y="3528"/>
                  </a:lnTo>
                  <a:lnTo>
                    <a:pt x="4935" y="3662"/>
                  </a:lnTo>
                  <a:lnTo>
                    <a:pt x="5975" y="3778"/>
                  </a:lnTo>
                  <a:lnTo>
                    <a:pt x="7093" y="3894"/>
                  </a:lnTo>
                  <a:lnTo>
                    <a:pt x="8269" y="3971"/>
                  </a:lnTo>
                  <a:lnTo>
                    <a:pt x="9522" y="4048"/>
                  </a:lnTo>
                  <a:lnTo>
                    <a:pt x="10813" y="4086"/>
                  </a:lnTo>
                  <a:lnTo>
                    <a:pt x="12162" y="4125"/>
                  </a:lnTo>
                  <a:lnTo>
                    <a:pt x="13531" y="4144"/>
                  </a:lnTo>
                  <a:lnTo>
                    <a:pt x="14919" y="4125"/>
                  </a:lnTo>
                  <a:lnTo>
                    <a:pt x="16268" y="4086"/>
                  </a:lnTo>
                  <a:lnTo>
                    <a:pt x="17559" y="4048"/>
                  </a:lnTo>
                  <a:lnTo>
                    <a:pt x="18812" y="3971"/>
                  </a:lnTo>
                  <a:lnTo>
                    <a:pt x="19988" y="3894"/>
                  </a:lnTo>
                  <a:lnTo>
                    <a:pt x="21106" y="3778"/>
                  </a:lnTo>
                  <a:lnTo>
                    <a:pt x="22146" y="3662"/>
                  </a:lnTo>
                  <a:lnTo>
                    <a:pt x="23110" y="3528"/>
                  </a:lnTo>
                  <a:lnTo>
                    <a:pt x="23978" y="3393"/>
                  </a:lnTo>
                  <a:lnTo>
                    <a:pt x="24768" y="3219"/>
                  </a:lnTo>
                  <a:lnTo>
                    <a:pt x="25442" y="3065"/>
                  </a:lnTo>
                  <a:lnTo>
                    <a:pt x="26021" y="2872"/>
                  </a:lnTo>
                  <a:lnTo>
                    <a:pt x="26252" y="2776"/>
                  </a:lnTo>
                  <a:lnTo>
                    <a:pt x="26464" y="2679"/>
                  </a:lnTo>
                  <a:lnTo>
                    <a:pt x="26657" y="2583"/>
                  </a:lnTo>
                  <a:lnTo>
                    <a:pt x="26811" y="2487"/>
                  </a:lnTo>
                  <a:lnTo>
                    <a:pt x="26926" y="2390"/>
                  </a:lnTo>
                  <a:lnTo>
                    <a:pt x="27004" y="2275"/>
                  </a:lnTo>
                  <a:lnTo>
                    <a:pt x="27061" y="2178"/>
                  </a:lnTo>
                  <a:lnTo>
                    <a:pt x="27081" y="2063"/>
                  </a:lnTo>
                  <a:lnTo>
                    <a:pt x="27061" y="1966"/>
                  </a:lnTo>
                  <a:lnTo>
                    <a:pt x="27004" y="1851"/>
                  </a:lnTo>
                  <a:lnTo>
                    <a:pt x="26926" y="1754"/>
                  </a:lnTo>
                  <a:lnTo>
                    <a:pt x="26811" y="1658"/>
                  </a:lnTo>
                  <a:lnTo>
                    <a:pt x="26657" y="1562"/>
                  </a:lnTo>
                  <a:lnTo>
                    <a:pt x="26464" y="1465"/>
                  </a:lnTo>
                  <a:lnTo>
                    <a:pt x="26252" y="1369"/>
                  </a:lnTo>
                  <a:lnTo>
                    <a:pt x="26021" y="1272"/>
                  </a:lnTo>
                  <a:lnTo>
                    <a:pt x="25442" y="1080"/>
                  </a:lnTo>
                  <a:lnTo>
                    <a:pt x="24768" y="906"/>
                  </a:lnTo>
                  <a:lnTo>
                    <a:pt x="23978" y="752"/>
                  </a:lnTo>
                  <a:lnTo>
                    <a:pt x="23110" y="617"/>
                  </a:lnTo>
                  <a:lnTo>
                    <a:pt x="22146" y="482"/>
                  </a:lnTo>
                  <a:lnTo>
                    <a:pt x="21106" y="367"/>
                  </a:lnTo>
                  <a:lnTo>
                    <a:pt x="19988" y="251"/>
                  </a:lnTo>
                  <a:lnTo>
                    <a:pt x="18812" y="174"/>
                  </a:lnTo>
                  <a:lnTo>
                    <a:pt x="17559" y="97"/>
                  </a:lnTo>
                  <a:lnTo>
                    <a:pt x="16268" y="39"/>
                  </a:lnTo>
                  <a:lnTo>
                    <a:pt x="14919" y="20"/>
                  </a:lnTo>
                  <a:lnTo>
                    <a:pt x="13531" y="0"/>
                  </a:lnTo>
                  <a:close/>
                </a:path>
              </a:pathLst>
            </a:custGeom>
            <a:solidFill>
              <a:srgbClr val="261E35">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4"/>
            <p:cNvSpPr/>
            <p:nvPr/>
          </p:nvSpPr>
          <p:spPr>
            <a:xfrm>
              <a:off x="1251063" y="1995225"/>
              <a:ext cx="438050" cy="1282725"/>
            </a:xfrm>
            <a:custGeom>
              <a:avLst/>
              <a:gdLst/>
              <a:ahLst/>
              <a:cxnLst/>
              <a:rect l="l" t="t" r="r" b="b"/>
              <a:pathLst>
                <a:path w="17522" h="51309" extrusionOk="0">
                  <a:moveTo>
                    <a:pt x="1562" y="1"/>
                  </a:moveTo>
                  <a:lnTo>
                    <a:pt x="1408" y="20"/>
                  </a:lnTo>
                  <a:lnTo>
                    <a:pt x="1273" y="39"/>
                  </a:lnTo>
                  <a:lnTo>
                    <a:pt x="1119" y="78"/>
                  </a:lnTo>
                  <a:lnTo>
                    <a:pt x="984" y="135"/>
                  </a:lnTo>
                  <a:lnTo>
                    <a:pt x="868" y="213"/>
                  </a:lnTo>
                  <a:lnTo>
                    <a:pt x="733" y="309"/>
                  </a:lnTo>
                  <a:lnTo>
                    <a:pt x="637" y="405"/>
                  </a:lnTo>
                  <a:lnTo>
                    <a:pt x="540" y="540"/>
                  </a:lnTo>
                  <a:lnTo>
                    <a:pt x="483" y="675"/>
                  </a:lnTo>
                  <a:lnTo>
                    <a:pt x="425" y="829"/>
                  </a:lnTo>
                  <a:lnTo>
                    <a:pt x="386" y="983"/>
                  </a:lnTo>
                  <a:lnTo>
                    <a:pt x="251" y="2275"/>
                  </a:lnTo>
                  <a:lnTo>
                    <a:pt x="136" y="3547"/>
                  </a:lnTo>
                  <a:lnTo>
                    <a:pt x="59" y="4800"/>
                  </a:lnTo>
                  <a:lnTo>
                    <a:pt x="20" y="6072"/>
                  </a:lnTo>
                  <a:lnTo>
                    <a:pt x="1" y="7325"/>
                  </a:lnTo>
                  <a:lnTo>
                    <a:pt x="1" y="8558"/>
                  </a:lnTo>
                  <a:lnTo>
                    <a:pt x="39" y="9792"/>
                  </a:lnTo>
                  <a:lnTo>
                    <a:pt x="97" y="11006"/>
                  </a:lnTo>
                  <a:lnTo>
                    <a:pt x="174" y="12220"/>
                  </a:lnTo>
                  <a:lnTo>
                    <a:pt x="290" y="13415"/>
                  </a:lnTo>
                  <a:lnTo>
                    <a:pt x="406" y="14610"/>
                  </a:lnTo>
                  <a:lnTo>
                    <a:pt x="560" y="15805"/>
                  </a:lnTo>
                  <a:lnTo>
                    <a:pt x="733" y="16962"/>
                  </a:lnTo>
                  <a:lnTo>
                    <a:pt x="926" y="18118"/>
                  </a:lnTo>
                  <a:lnTo>
                    <a:pt x="1138" y="19275"/>
                  </a:lnTo>
                  <a:lnTo>
                    <a:pt x="1369" y="20393"/>
                  </a:lnTo>
                  <a:lnTo>
                    <a:pt x="1601" y="21511"/>
                  </a:lnTo>
                  <a:lnTo>
                    <a:pt x="1870" y="22629"/>
                  </a:lnTo>
                  <a:lnTo>
                    <a:pt x="2140" y="23708"/>
                  </a:lnTo>
                  <a:lnTo>
                    <a:pt x="2429" y="24787"/>
                  </a:lnTo>
                  <a:lnTo>
                    <a:pt x="2738" y="25847"/>
                  </a:lnTo>
                  <a:lnTo>
                    <a:pt x="3065" y="26888"/>
                  </a:lnTo>
                  <a:lnTo>
                    <a:pt x="3393" y="27929"/>
                  </a:lnTo>
                  <a:lnTo>
                    <a:pt x="3721" y="28931"/>
                  </a:lnTo>
                  <a:lnTo>
                    <a:pt x="4068" y="29933"/>
                  </a:lnTo>
                  <a:lnTo>
                    <a:pt x="4434" y="30916"/>
                  </a:lnTo>
                  <a:lnTo>
                    <a:pt x="4800" y="31880"/>
                  </a:lnTo>
                  <a:lnTo>
                    <a:pt x="5166" y="32825"/>
                  </a:lnTo>
                  <a:lnTo>
                    <a:pt x="5552" y="33750"/>
                  </a:lnTo>
                  <a:lnTo>
                    <a:pt x="5937" y="34656"/>
                  </a:lnTo>
                  <a:lnTo>
                    <a:pt x="6708" y="36410"/>
                  </a:lnTo>
                  <a:lnTo>
                    <a:pt x="7498" y="38086"/>
                  </a:lnTo>
                  <a:lnTo>
                    <a:pt x="8289" y="39686"/>
                  </a:lnTo>
                  <a:lnTo>
                    <a:pt x="9079" y="41190"/>
                  </a:lnTo>
                  <a:lnTo>
                    <a:pt x="9850" y="42597"/>
                  </a:lnTo>
                  <a:lnTo>
                    <a:pt x="10602" y="43927"/>
                  </a:lnTo>
                  <a:lnTo>
                    <a:pt x="11334" y="45160"/>
                  </a:lnTo>
                  <a:lnTo>
                    <a:pt x="12028" y="46278"/>
                  </a:lnTo>
                  <a:lnTo>
                    <a:pt x="12683" y="47300"/>
                  </a:lnTo>
                  <a:lnTo>
                    <a:pt x="13281" y="48205"/>
                  </a:lnTo>
                  <a:lnTo>
                    <a:pt x="13820" y="49015"/>
                  </a:lnTo>
                  <a:lnTo>
                    <a:pt x="14726" y="50268"/>
                  </a:lnTo>
                  <a:lnTo>
                    <a:pt x="15305" y="51039"/>
                  </a:lnTo>
                  <a:lnTo>
                    <a:pt x="15497" y="51309"/>
                  </a:lnTo>
                  <a:lnTo>
                    <a:pt x="17271" y="51058"/>
                  </a:lnTo>
                  <a:lnTo>
                    <a:pt x="17348" y="49613"/>
                  </a:lnTo>
                  <a:lnTo>
                    <a:pt x="17425" y="48186"/>
                  </a:lnTo>
                  <a:lnTo>
                    <a:pt x="17483" y="46779"/>
                  </a:lnTo>
                  <a:lnTo>
                    <a:pt x="17502" y="45391"/>
                  </a:lnTo>
                  <a:lnTo>
                    <a:pt x="17521" y="44042"/>
                  </a:lnTo>
                  <a:lnTo>
                    <a:pt x="17502" y="42712"/>
                  </a:lnTo>
                  <a:lnTo>
                    <a:pt x="17483" y="41402"/>
                  </a:lnTo>
                  <a:lnTo>
                    <a:pt x="17425" y="40110"/>
                  </a:lnTo>
                  <a:lnTo>
                    <a:pt x="17367" y="38838"/>
                  </a:lnTo>
                  <a:lnTo>
                    <a:pt x="17290" y="37585"/>
                  </a:lnTo>
                  <a:lnTo>
                    <a:pt x="17193" y="36371"/>
                  </a:lnTo>
                  <a:lnTo>
                    <a:pt x="17078" y="35176"/>
                  </a:lnTo>
                  <a:lnTo>
                    <a:pt x="16943" y="34000"/>
                  </a:lnTo>
                  <a:lnTo>
                    <a:pt x="16808" y="32844"/>
                  </a:lnTo>
                  <a:lnTo>
                    <a:pt x="16654" y="31707"/>
                  </a:lnTo>
                  <a:lnTo>
                    <a:pt x="16480" y="30589"/>
                  </a:lnTo>
                  <a:lnTo>
                    <a:pt x="16288" y="29509"/>
                  </a:lnTo>
                  <a:lnTo>
                    <a:pt x="16095" y="28430"/>
                  </a:lnTo>
                  <a:lnTo>
                    <a:pt x="15883" y="27389"/>
                  </a:lnTo>
                  <a:lnTo>
                    <a:pt x="15671" y="26368"/>
                  </a:lnTo>
                  <a:lnTo>
                    <a:pt x="15439" y="25346"/>
                  </a:lnTo>
                  <a:lnTo>
                    <a:pt x="15189" y="24363"/>
                  </a:lnTo>
                  <a:lnTo>
                    <a:pt x="14938" y="23399"/>
                  </a:lnTo>
                  <a:lnTo>
                    <a:pt x="14668" y="22455"/>
                  </a:lnTo>
                  <a:lnTo>
                    <a:pt x="14399" y="21549"/>
                  </a:lnTo>
                  <a:lnTo>
                    <a:pt x="14129" y="20643"/>
                  </a:lnTo>
                  <a:lnTo>
                    <a:pt x="13840" y="19757"/>
                  </a:lnTo>
                  <a:lnTo>
                    <a:pt x="13531" y="18889"/>
                  </a:lnTo>
                  <a:lnTo>
                    <a:pt x="13242" y="18061"/>
                  </a:lnTo>
                  <a:lnTo>
                    <a:pt x="12934" y="17232"/>
                  </a:lnTo>
                  <a:lnTo>
                    <a:pt x="12606" y="16422"/>
                  </a:lnTo>
                  <a:lnTo>
                    <a:pt x="12298" y="15651"/>
                  </a:lnTo>
                  <a:lnTo>
                    <a:pt x="11970" y="14880"/>
                  </a:lnTo>
                  <a:lnTo>
                    <a:pt x="11642" y="14148"/>
                  </a:lnTo>
                  <a:lnTo>
                    <a:pt x="10968" y="12722"/>
                  </a:lnTo>
                  <a:lnTo>
                    <a:pt x="10274" y="11372"/>
                  </a:lnTo>
                  <a:lnTo>
                    <a:pt x="9599" y="10081"/>
                  </a:lnTo>
                  <a:lnTo>
                    <a:pt x="8905" y="8886"/>
                  </a:lnTo>
                  <a:lnTo>
                    <a:pt x="8212" y="7768"/>
                  </a:lnTo>
                  <a:lnTo>
                    <a:pt x="7518" y="6708"/>
                  </a:lnTo>
                  <a:lnTo>
                    <a:pt x="6843" y="5725"/>
                  </a:lnTo>
                  <a:lnTo>
                    <a:pt x="6188" y="4819"/>
                  </a:lnTo>
                  <a:lnTo>
                    <a:pt x="5532" y="3971"/>
                  </a:lnTo>
                  <a:lnTo>
                    <a:pt x="4916" y="3200"/>
                  </a:lnTo>
                  <a:lnTo>
                    <a:pt x="4318" y="2487"/>
                  </a:lnTo>
                  <a:lnTo>
                    <a:pt x="3759" y="1851"/>
                  </a:lnTo>
                  <a:lnTo>
                    <a:pt x="3220" y="1273"/>
                  </a:lnTo>
                  <a:lnTo>
                    <a:pt x="2718" y="771"/>
                  </a:lnTo>
                  <a:lnTo>
                    <a:pt x="2275" y="328"/>
                  </a:lnTo>
                  <a:lnTo>
                    <a:pt x="2140" y="213"/>
                  </a:lnTo>
                  <a:lnTo>
                    <a:pt x="2005" y="135"/>
                  </a:lnTo>
                  <a:lnTo>
                    <a:pt x="1870" y="58"/>
                  </a:lnTo>
                  <a:lnTo>
                    <a:pt x="1716" y="20"/>
                  </a:lnTo>
                  <a:lnTo>
                    <a:pt x="15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4"/>
            <p:cNvSpPr/>
            <p:nvPr/>
          </p:nvSpPr>
          <p:spPr>
            <a:xfrm>
              <a:off x="1348888" y="2225075"/>
              <a:ext cx="284325" cy="874600"/>
            </a:xfrm>
            <a:custGeom>
              <a:avLst/>
              <a:gdLst/>
              <a:ahLst/>
              <a:cxnLst/>
              <a:rect l="l" t="t" r="r" b="b"/>
              <a:pathLst>
                <a:path w="11373" h="34984" extrusionOk="0">
                  <a:moveTo>
                    <a:pt x="116" y="0"/>
                  </a:moveTo>
                  <a:lnTo>
                    <a:pt x="58" y="39"/>
                  </a:lnTo>
                  <a:lnTo>
                    <a:pt x="20" y="77"/>
                  </a:lnTo>
                  <a:lnTo>
                    <a:pt x="0" y="135"/>
                  </a:lnTo>
                  <a:lnTo>
                    <a:pt x="20" y="193"/>
                  </a:lnTo>
                  <a:lnTo>
                    <a:pt x="1350" y="4009"/>
                  </a:lnTo>
                  <a:lnTo>
                    <a:pt x="2737" y="8096"/>
                  </a:lnTo>
                  <a:lnTo>
                    <a:pt x="4414" y="13107"/>
                  </a:lnTo>
                  <a:lnTo>
                    <a:pt x="5301" y="15844"/>
                  </a:lnTo>
                  <a:lnTo>
                    <a:pt x="6226" y="18658"/>
                  </a:lnTo>
                  <a:lnTo>
                    <a:pt x="7151" y="21530"/>
                  </a:lnTo>
                  <a:lnTo>
                    <a:pt x="8038" y="24402"/>
                  </a:lnTo>
                  <a:lnTo>
                    <a:pt x="8905" y="27216"/>
                  </a:lnTo>
                  <a:lnTo>
                    <a:pt x="9715" y="29933"/>
                  </a:lnTo>
                  <a:lnTo>
                    <a:pt x="10428" y="32497"/>
                  </a:lnTo>
                  <a:lnTo>
                    <a:pt x="11064" y="34868"/>
                  </a:lnTo>
                  <a:lnTo>
                    <a:pt x="11083" y="34906"/>
                  </a:lnTo>
                  <a:lnTo>
                    <a:pt x="11122" y="34945"/>
                  </a:lnTo>
                  <a:lnTo>
                    <a:pt x="11160" y="34964"/>
                  </a:lnTo>
                  <a:lnTo>
                    <a:pt x="11218" y="34983"/>
                  </a:lnTo>
                  <a:lnTo>
                    <a:pt x="11257" y="34983"/>
                  </a:lnTo>
                  <a:lnTo>
                    <a:pt x="11314" y="34945"/>
                  </a:lnTo>
                  <a:lnTo>
                    <a:pt x="11353" y="34906"/>
                  </a:lnTo>
                  <a:lnTo>
                    <a:pt x="11372" y="34848"/>
                  </a:lnTo>
                  <a:lnTo>
                    <a:pt x="11353" y="34790"/>
                  </a:lnTo>
                  <a:lnTo>
                    <a:pt x="10717" y="32420"/>
                  </a:lnTo>
                  <a:lnTo>
                    <a:pt x="10004" y="29856"/>
                  </a:lnTo>
                  <a:lnTo>
                    <a:pt x="9194" y="27139"/>
                  </a:lnTo>
                  <a:lnTo>
                    <a:pt x="8327" y="24324"/>
                  </a:lnTo>
                  <a:lnTo>
                    <a:pt x="7440" y="21453"/>
                  </a:lnTo>
                  <a:lnTo>
                    <a:pt x="6515" y="18581"/>
                  </a:lnTo>
                  <a:lnTo>
                    <a:pt x="5590" y="15747"/>
                  </a:lnTo>
                  <a:lnTo>
                    <a:pt x="4703" y="13010"/>
                  </a:lnTo>
                  <a:lnTo>
                    <a:pt x="3007" y="7999"/>
                  </a:lnTo>
                  <a:lnTo>
                    <a:pt x="1619" y="3913"/>
                  </a:lnTo>
                  <a:lnTo>
                    <a:pt x="309" y="97"/>
                  </a:lnTo>
                  <a:lnTo>
                    <a:pt x="270" y="58"/>
                  </a:lnTo>
                  <a:lnTo>
                    <a:pt x="232" y="20"/>
                  </a:lnTo>
                  <a:lnTo>
                    <a:pt x="1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4"/>
            <p:cNvSpPr/>
            <p:nvPr/>
          </p:nvSpPr>
          <p:spPr>
            <a:xfrm>
              <a:off x="1211088" y="2587425"/>
              <a:ext cx="477050" cy="819175"/>
            </a:xfrm>
            <a:custGeom>
              <a:avLst/>
              <a:gdLst/>
              <a:ahLst/>
              <a:cxnLst/>
              <a:rect l="l" t="t" r="r" b="b"/>
              <a:pathLst>
                <a:path w="19082" h="32767" extrusionOk="0">
                  <a:moveTo>
                    <a:pt x="578" y="1"/>
                  </a:moveTo>
                  <a:lnTo>
                    <a:pt x="482" y="20"/>
                  </a:lnTo>
                  <a:lnTo>
                    <a:pt x="405" y="39"/>
                  </a:lnTo>
                  <a:lnTo>
                    <a:pt x="328" y="58"/>
                  </a:lnTo>
                  <a:lnTo>
                    <a:pt x="251" y="97"/>
                  </a:lnTo>
                  <a:lnTo>
                    <a:pt x="193" y="155"/>
                  </a:lnTo>
                  <a:lnTo>
                    <a:pt x="116" y="213"/>
                  </a:lnTo>
                  <a:lnTo>
                    <a:pt x="77" y="270"/>
                  </a:lnTo>
                  <a:lnTo>
                    <a:pt x="39" y="348"/>
                  </a:lnTo>
                  <a:lnTo>
                    <a:pt x="0" y="444"/>
                  </a:lnTo>
                  <a:lnTo>
                    <a:pt x="0" y="521"/>
                  </a:lnTo>
                  <a:lnTo>
                    <a:pt x="0" y="617"/>
                  </a:lnTo>
                  <a:lnTo>
                    <a:pt x="0" y="714"/>
                  </a:lnTo>
                  <a:lnTo>
                    <a:pt x="289" y="1832"/>
                  </a:lnTo>
                  <a:lnTo>
                    <a:pt x="655" y="3219"/>
                  </a:lnTo>
                  <a:lnTo>
                    <a:pt x="1118" y="4858"/>
                  </a:lnTo>
                  <a:lnTo>
                    <a:pt x="1677" y="6670"/>
                  </a:lnTo>
                  <a:lnTo>
                    <a:pt x="2332" y="8674"/>
                  </a:lnTo>
                  <a:lnTo>
                    <a:pt x="2698" y="9715"/>
                  </a:lnTo>
                  <a:lnTo>
                    <a:pt x="3084" y="10794"/>
                  </a:lnTo>
                  <a:lnTo>
                    <a:pt x="3489" y="11912"/>
                  </a:lnTo>
                  <a:lnTo>
                    <a:pt x="3932" y="13030"/>
                  </a:lnTo>
                  <a:lnTo>
                    <a:pt x="4395" y="14186"/>
                  </a:lnTo>
                  <a:lnTo>
                    <a:pt x="4876" y="15343"/>
                  </a:lnTo>
                  <a:lnTo>
                    <a:pt x="5397" y="16499"/>
                  </a:lnTo>
                  <a:lnTo>
                    <a:pt x="5936" y="17675"/>
                  </a:lnTo>
                  <a:lnTo>
                    <a:pt x="6495" y="18870"/>
                  </a:lnTo>
                  <a:lnTo>
                    <a:pt x="7093" y="20046"/>
                  </a:lnTo>
                  <a:lnTo>
                    <a:pt x="7710" y="21202"/>
                  </a:lnTo>
                  <a:lnTo>
                    <a:pt x="8346" y="22378"/>
                  </a:lnTo>
                  <a:lnTo>
                    <a:pt x="9020" y="23515"/>
                  </a:lnTo>
                  <a:lnTo>
                    <a:pt x="9734" y="24633"/>
                  </a:lnTo>
                  <a:lnTo>
                    <a:pt x="10447" y="25751"/>
                  </a:lnTo>
                  <a:lnTo>
                    <a:pt x="11218" y="26830"/>
                  </a:lnTo>
                  <a:lnTo>
                    <a:pt x="11989" y="27871"/>
                  </a:lnTo>
                  <a:lnTo>
                    <a:pt x="12798" y="28893"/>
                  </a:lnTo>
                  <a:lnTo>
                    <a:pt x="13222" y="29375"/>
                  </a:lnTo>
                  <a:lnTo>
                    <a:pt x="13646" y="29856"/>
                  </a:lnTo>
                  <a:lnTo>
                    <a:pt x="14089" y="30338"/>
                  </a:lnTo>
                  <a:lnTo>
                    <a:pt x="14514" y="30801"/>
                  </a:lnTo>
                  <a:lnTo>
                    <a:pt x="14957" y="31244"/>
                  </a:lnTo>
                  <a:lnTo>
                    <a:pt x="15419" y="31688"/>
                  </a:lnTo>
                  <a:lnTo>
                    <a:pt x="15882" y="32112"/>
                  </a:lnTo>
                  <a:lnTo>
                    <a:pt x="16345" y="32516"/>
                  </a:lnTo>
                  <a:lnTo>
                    <a:pt x="16557" y="32593"/>
                  </a:lnTo>
                  <a:lnTo>
                    <a:pt x="16826" y="32671"/>
                  </a:lnTo>
                  <a:lnTo>
                    <a:pt x="17154" y="32728"/>
                  </a:lnTo>
                  <a:lnTo>
                    <a:pt x="17559" y="32767"/>
                  </a:lnTo>
                  <a:lnTo>
                    <a:pt x="18021" y="32767"/>
                  </a:lnTo>
                  <a:lnTo>
                    <a:pt x="18272" y="32728"/>
                  </a:lnTo>
                  <a:lnTo>
                    <a:pt x="18542" y="32690"/>
                  </a:lnTo>
                  <a:lnTo>
                    <a:pt x="18812" y="32613"/>
                  </a:lnTo>
                  <a:lnTo>
                    <a:pt x="19082" y="32516"/>
                  </a:lnTo>
                  <a:lnTo>
                    <a:pt x="18812" y="31514"/>
                  </a:lnTo>
                  <a:lnTo>
                    <a:pt x="18465" y="30319"/>
                  </a:lnTo>
                  <a:lnTo>
                    <a:pt x="17964" y="28758"/>
                  </a:lnTo>
                  <a:lnTo>
                    <a:pt x="17347" y="26850"/>
                  </a:lnTo>
                  <a:lnTo>
                    <a:pt x="16961" y="25809"/>
                  </a:lnTo>
                  <a:lnTo>
                    <a:pt x="16557" y="24691"/>
                  </a:lnTo>
                  <a:lnTo>
                    <a:pt x="16133" y="23535"/>
                  </a:lnTo>
                  <a:lnTo>
                    <a:pt x="15651" y="22320"/>
                  </a:lnTo>
                  <a:lnTo>
                    <a:pt x="15150" y="21048"/>
                  </a:lnTo>
                  <a:lnTo>
                    <a:pt x="14591" y="19776"/>
                  </a:lnTo>
                  <a:lnTo>
                    <a:pt x="14012" y="18446"/>
                  </a:lnTo>
                  <a:lnTo>
                    <a:pt x="13396" y="17116"/>
                  </a:lnTo>
                  <a:lnTo>
                    <a:pt x="12740" y="15767"/>
                  </a:lnTo>
                  <a:lnTo>
                    <a:pt x="12046" y="14418"/>
                  </a:lnTo>
                  <a:lnTo>
                    <a:pt x="11314" y="13049"/>
                  </a:lnTo>
                  <a:lnTo>
                    <a:pt x="10562" y="11719"/>
                  </a:lnTo>
                  <a:lnTo>
                    <a:pt x="9753" y="10370"/>
                  </a:lnTo>
                  <a:lnTo>
                    <a:pt x="8924" y="9060"/>
                  </a:lnTo>
                  <a:lnTo>
                    <a:pt x="8500" y="8423"/>
                  </a:lnTo>
                  <a:lnTo>
                    <a:pt x="8057" y="7768"/>
                  </a:lnTo>
                  <a:lnTo>
                    <a:pt x="7594" y="7151"/>
                  </a:lnTo>
                  <a:lnTo>
                    <a:pt x="7151" y="6535"/>
                  </a:lnTo>
                  <a:lnTo>
                    <a:pt x="6669" y="5918"/>
                  </a:lnTo>
                  <a:lnTo>
                    <a:pt x="6206" y="5320"/>
                  </a:lnTo>
                  <a:lnTo>
                    <a:pt x="5705" y="4723"/>
                  </a:lnTo>
                  <a:lnTo>
                    <a:pt x="5223" y="4164"/>
                  </a:lnTo>
                  <a:lnTo>
                    <a:pt x="4703" y="3586"/>
                  </a:lnTo>
                  <a:lnTo>
                    <a:pt x="4202" y="3046"/>
                  </a:lnTo>
                  <a:lnTo>
                    <a:pt x="3681" y="2526"/>
                  </a:lnTo>
                  <a:lnTo>
                    <a:pt x="3142" y="2005"/>
                  </a:lnTo>
                  <a:lnTo>
                    <a:pt x="2602" y="1504"/>
                  </a:lnTo>
                  <a:lnTo>
                    <a:pt x="2043" y="1022"/>
                  </a:lnTo>
                  <a:lnTo>
                    <a:pt x="1484" y="560"/>
                  </a:lnTo>
                  <a:lnTo>
                    <a:pt x="925" y="136"/>
                  </a:lnTo>
                  <a:lnTo>
                    <a:pt x="829" y="78"/>
                  </a:lnTo>
                  <a:lnTo>
                    <a:pt x="752" y="39"/>
                  </a:lnTo>
                  <a:lnTo>
                    <a:pt x="655" y="20"/>
                  </a:lnTo>
                  <a:lnTo>
                    <a:pt x="5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4"/>
            <p:cNvSpPr/>
            <p:nvPr/>
          </p:nvSpPr>
          <p:spPr>
            <a:xfrm>
              <a:off x="1297813" y="2741625"/>
              <a:ext cx="318525" cy="591750"/>
            </a:xfrm>
            <a:custGeom>
              <a:avLst/>
              <a:gdLst/>
              <a:ahLst/>
              <a:cxnLst/>
              <a:rect l="l" t="t" r="r" b="b"/>
              <a:pathLst>
                <a:path w="12741" h="23670" extrusionOk="0">
                  <a:moveTo>
                    <a:pt x="155" y="0"/>
                  </a:moveTo>
                  <a:lnTo>
                    <a:pt x="97" y="20"/>
                  </a:lnTo>
                  <a:lnTo>
                    <a:pt x="39" y="58"/>
                  </a:lnTo>
                  <a:lnTo>
                    <a:pt x="20" y="116"/>
                  </a:lnTo>
                  <a:lnTo>
                    <a:pt x="0" y="174"/>
                  </a:lnTo>
                  <a:lnTo>
                    <a:pt x="20" y="232"/>
                  </a:lnTo>
                  <a:lnTo>
                    <a:pt x="5628" y="10736"/>
                  </a:lnTo>
                  <a:lnTo>
                    <a:pt x="12471" y="23592"/>
                  </a:lnTo>
                  <a:lnTo>
                    <a:pt x="12490" y="23631"/>
                  </a:lnTo>
                  <a:lnTo>
                    <a:pt x="12529" y="23650"/>
                  </a:lnTo>
                  <a:lnTo>
                    <a:pt x="12606" y="23669"/>
                  </a:lnTo>
                  <a:lnTo>
                    <a:pt x="12664" y="23669"/>
                  </a:lnTo>
                  <a:lnTo>
                    <a:pt x="12721" y="23631"/>
                  </a:lnTo>
                  <a:lnTo>
                    <a:pt x="12741" y="23573"/>
                  </a:lnTo>
                  <a:lnTo>
                    <a:pt x="12741" y="23515"/>
                  </a:lnTo>
                  <a:lnTo>
                    <a:pt x="12741" y="23457"/>
                  </a:lnTo>
                  <a:lnTo>
                    <a:pt x="5879" y="10582"/>
                  </a:lnTo>
                  <a:lnTo>
                    <a:pt x="289" y="77"/>
                  </a:lnTo>
                  <a:lnTo>
                    <a:pt x="251" y="39"/>
                  </a:lnTo>
                  <a:lnTo>
                    <a:pt x="212" y="20"/>
                  </a:lnTo>
                  <a:lnTo>
                    <a:pt x="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4"/>
            <p:cNvSpPr/>
            <p:nvPr/>
          </p:nvSpPr>
          <p:spPr>
            <a:xfrm>
              <a:off x="1213013" y="2993150"/>
              <a:ext cx="454875" cy="430325"/>
            </a:xfrm>
            <a:custGeom>
              <a:avLst/>
              <a:gdLst/>
              <a:ahLst/>
              <a:cxnLst/>
              <a:rect l="l" t="t" r="r" b="b"/>
              <a:pathLst>
                <a:path w="18195" h="17213" extrusionOk="0">
                  <a:moveTo>
                    <a:pt x="289" y="1"/>
                  </a:moveTo>
                  <a:lnTo>
                    <a:pt x="193" y="39"/>
                  </a:lnTo>
                  <a:lnTo>
                    <a:pt x="116" y="97"/>
                  </a:lnTo>
                  <a:lnTo>
                    <a:pt x="58" y="174"/>
                  </a:lnTo>
                  <a:lnTo>
                    <a:pt x="19" y="270"/>
                  </a:lnTo>
                  <a:lnTo>
                    <a:pt x="0" y="367"/>
                  </a:lnTo>
                  <a:lnTo>
                    <a:pt x="19" y="482"/>
                  </a:lnTo>
                  <a:lnTo>
                    <a:pt x="270" y="1041"/>
                  </a:lnTo>
                  <a:lnTo>
                    <a:pt x="559" y="1716"/>
                  </a:lnTo>
                  <a:lnTo>
                    <a:pt x="925" y="2506"/>
                  </a:lnTo>
                  <a:lnTo>
                    <a:pt x="1369" y="3374"/>
                  </a:lnTo>
                  <a:lnTo>
                    <a:pt x="1870" y="4337"/>
                  </a:lnTo>
                  <a:lnTo>
                    <a:pt x="2429" y="5359"/>
                  </a:lnTo>
                  <a:lnTo>
                    <a:pt x="3065" y="6438"/>
                  </a:lnTo>
                  <a:lnTo>
                    <a:pt x="3778" y="7556"/>
                  </a:lnTo>
                  <a:lnTo>
                    <a:pt x="4163" y="8134"/>
                  </a:lnTo>
                  <a:lnTo>
                    <a:pt x="4549" y="8713"/>
                  </a:lnTo>
                  <a:lnTo>
                    <a:pt x="4973" y="9310"/>
                  </a:lnTo>
                  <a:lnTo>
                    <a:pt x="5397" y="9888"/>
                  </a:lnTo>
                  <a:lnTo>
                    <a:pt x="5859" y="10466"/>
                  </a:lnTo>
                  <a:lnTo>
                    <a:pt x="6322" y="11064"/>
                  </a:lnTo>
                  <a:lnTo>
                    <a:pt x="6804" y="11642"/>
                  </a:lnTo>
                  <a:lnTo>
                    <a:pt x="7305" y="12220"/>
                  </a:lnTo>
                  <a:lnTo>
                    <a:pt x="7845" y="12799"/>
                  </a:lnTo>
                  <a:lnTo>
                    <a:pt x="8384" y="13377"/>
                  </a:lnTo>
                  <a:lnTo>
                    <a:pt x="8943" y="13936"/>
                  </a:lnTo>
                  <a:lnTo>
                    <a:pt x="9522" y="14495"/>
                  </a:lnTo>
                  <a:lnTo>
                    <a:pt x="10119" y="15034"/>
                  </a:lnTo>
                  <a:lnTo>
                    <a:pt x="10736" y="15555"/>
                  </a:lnTo>
                  <a:lnTo>
                    <a:pt x="11372" y="16075"/>
                  </a:lnTo>
                  <a:lnTo>
                    <a:pt x="12027" y="16576"/>
                  </a:lnTo>
                  <a:lnTo>
                    <a:pt x="12316" y="16634"/>
                  </a:lnTo>
                  <a:lnTo>
                    <a:pt x="13068" y="16769"/>
                  </a:lnTo>
                  <a:lnTo>
                    <a:pt x="14109" y="16962"/>
                  </a:lnTo>
                  <a:lnTo>
                    <a:pt x="14687" y="17039"/>
                  </a:lnTo>
                  <a:lnTo>
                    <a:pt x="15285" y="17116"/>
                  </a:lnTo>
                  <a:lnTo>
                    <a:pt x="15882" y="17174"/>
                  </a:lnTo>
                  <a:lnTo>
                    <a:pt x="16441" y="17212"/>
                  </a:lnTo>
                  <a:lnTo>
                    <a:pt x="16961" y="17212"/>
                  </a:lnTo>
                  <a:lnTo>
                    <a:pt x="17424" y="17174"/>
                  </a:lnTo>
                  <a:lnTo>
                    <a:pt x="17617" y="17155"/>
                  </a:lnTo>
                  <a:lnTo>
                    <a:pt x="17790" y="17116"/>
                  </a:lnTo>
                  <a:lnTo>
                    <a:pt x="17925" y="17058"/>
                  </a:lnTo>
                  <a:lnTo>
                    <a:pt x="18041" y="16981"/>
                  </a:lnTo>
                  <a:lnTo>
                    <a:pt x="18118" y="16904"/>
                  </a:lnTo>
                  <a:lnTo>
                    <a:pt x="18176" y="16808"/>
                  </a:lnTo>
                  <a:lnTo>
                    <a:pt x="18195" y="16711"/>
                  </a:lnTo>
                  <a:lnTo>
                    <a:pt x="18156" y="16576"/>
                  </a:lnTo>
                  <a:lnTo>
                    <a:pt x="18022" y="16191"/>
                  </a:lnTo>
                  <a:lnTo>
                    <a:pt x="17867" y="15825"/>
                  </a:lnTo>
                  <a:lnTo>
                    <a:pt x="17520" y="15092"/>
                  </a:lnTo>
                  <a:lnTo>
                    <a:pt x="17116" y="14360"/>
                  </a:lnTo>
                  <a:lnTo>
                    <a:pt x="16692" y="13627"/>
                  </a:lnTo>
                  <a:lnTo>
                    <a:pt x="16229" y="12914"/>
                  </a:lnTo>
                  <a:lnTo>
                    <a:pt x="15728" y="12220"/>
                  </a:lnTo>
                  <a:lnTo>
                    <a:pt x="15188" y="11527"/>
                  </a:lnTo>
                  <a:lnTo>
                    <a:pt x="14610" y="10852"/>
                  </a:lnTo>
                  <a:lnTo>
                    <a:pt x="14032" y="10197"/>
                  </a:lnTo>
                  <a:lnTo>
                    <a:pt x="13415" y="9541"/>
                  </a:lnTo>
                  <a:lnTo>
                    <a:pt x="12779" y="8905"/>
                  </a:lnTo>
                  <a:lnTo>
                    <a:pt x="12124" y="8288"/>
                  </a:lnTo>
                  <a:lnTo>
                    <a:pt x="11468" y="7672"/>
                  </a:lnTo>
                  <a:lnTo>
                    <a:pt x="10794" y="7093"/>
                  </a:lnTo>
                  <a:lnTo>
                    <a:pt x="10119" y="6515"/>
                  </a:lnTo>
                  <a:lnTo>
                    <a:pt x="9425" y="5956"/>
                  </a:lnTo>
                  <a:lnTo>
                    <a:pt x="8751" y="5417"/>
                  </a:lnTo>
                  <a:lnTo>
                    <a:pt x="8076" y="4896"/>
                  </a:lnTo>
                  <a:lnTo>
                    <a:pt x="7382" y="4414"/>
                  </a:lnTo>
                  <a:lnTo>
                    <a:pt x="6727" y="3933"/>
                  </a:lnTo>
                  <a:lnTo>
                    <a:pt x="5416" y="3046"/>
                  </a:lnTo>
                  <a:lnTo>
                    <a:pt x="4202" y="2236"/>
                  </a:lnTo>
                  <a:lnTo>
                    <a:pt x="3065" y="1542"/>
                  </a:lnTo>
                  <a:lnTo>
                    <a:pt x="2062" y="926"/>
                  </a:lnTo>
                  <a:lnTo>
                    <a:pt x="1195" y="425"/>
                  </a:lnTo>
                  <a:lnTo>
                    <a:pt x="501" y="58"/>
                  </a:lnTo>
                  <a:lnTo>
                    <a:pt x="405" y="20"/>
                  </a:lnTo>
                  <a:lnTo>
                    <a:pt x="2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4"/>
            <p:cNvSpPr/>
            <p:nvPr/>
          </p:nvSpPr>
          <p:spPr>
            <a:xfrm>
              <a:off x="1323838" y="3109275"/>
              <a:ext cx="271300" cy="290100"/>
            </a:xfrm>
            <a:custGeom>
              <a:avLst/>
              <a:gdLst/>
              <a:ahLst/>
              <a:cxnLst/>
              <a:rect l="l" t="t" r="r" b="b"/>
              <a:pathLst>
                <a:path w="10852" h="11604" extrusionOk="0">
                  <a:moveTo>
                    <a:pt x="97" y="1"/>
                  </a:moveTo>
                  <a:lnTo>
                    <a:pt x="58" y="39"/>
                  </a:lnTo>
                  <a:lnTo>
                    <a:pt x="19" y="97"/>
                  </a:lnTo>
                  <a:lnTo>
                    <a:pt x="0" y="136"/>
                  </a:lnTo>
                  <a:lnTo>
                    <a:pt x="19" y="193"/>
                  </a:lnTo>
                  <a:lnTo>
                    <a:pt x="39" y="251"/>
                  </a:lnTo>
                  <a:lnTo>
                    <a:pt x="1619" y="1986"/>
                  </a:lnTo>
                  <a:lnTo>
                    <a:pt x="4838" y="5494"/>
                  </a:lnTo>
                  <a:lnTo>
                    <a:pt x="6631" y="7441"/>
                  </a:lnTo>
                  <a:lnTo>
                    <a:pt x="8307" y="9233"/>
                  </a:lnTo>
                  <a:lnTo>
                    <a:pt x="9695" y="10679"/>
                  </a:lnTo>
                  <a:lnTo>
                    <a:pt x="10216" y="11199"/>
                  </a:lnTo>
                  <a:lnTo>
                    <a:pt x="10601" y="11565"/>
                  </a:lnTo>
                  <a:lnTo>
                    <a:pt x="10659" y="11604"/>
                  </a:lnTo>
                  <a:lnTo>
                    <a:pt x="10774" y="11604"/>
                  </a:lnTo>
                  <a:lnTo>
                    <a:pt x="10813" y="11565"/>
                  </a:lnTo>
                  <a:lnTo>
                    <a:pt x="10852" y="11507"/>
                  </a:lnTo>
                  <a:lnTo>
                    <a:pt x="10852" y="11450"/>
                  </a:lnTo>
                  <a:lnTo>
                    <a:pt x="10852" y="11392"/>
                  </a:lnTo>
                  <a:lnTo>
                    <a:pt x="10813" y="11353"/>
                  </a:lnTo>
                  <a:lnTo>
                    <a:pt x="10408" y="10968"/>
                  </a:lnTo>
                  <a:lnTo>
                    <a:pt x="9888" y="10447"/>
                  </a:lnTo>
                  <a:lnTo>
                    <a:pt x="8462" y="8963"/>
                  </a:lnTo>
                  <a:lnTo>
                    <a:pt x="6765" y="7151"/>
                  </a:lnTo>
                  <a:lnTo>
                    <a:pt x="4954" y="5185"/>
                  </a:lnTo>
                  <a:lnTo>
                    <a:pt x="1716" y="1639"/>
                  </a:lnTo>
                  <a:lnTo>
                    <a:pt x="270" y="58"/>
                  </a:lnTo>
                  <a:lnTo>
                    <a:pt x="212" y="20"/>
                  </a:lnTo>
                  <a:lnTo>
                    <a:pt x="1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4"/>
            <p:cNvSpPr/>
            <p:nvPr/>
          </p:nvSpPr>
          <p:spPr>
            <a:xfrm>
              <a:off x="1597038" y="2270850"/>
              <a:ext cx="260725" cy="1129500"/>
            </a:xfrm>
            <a:custGeom>
              <a:avLst/>
              <a:gdLst/>
              <a:ahLst/>
              <a:cxnLst/>
              <a:rect l="l" t="t" r="r" b="b"/>
              <a:pathLst>
                <a:path w="10429" h="45180" extrusionOk="0">
                  <a:moveTo>
                    <a:pt x="7132" y="0"/>
                  </a:moveTo>
                  <a:lnTo>
                    <a:pt x="7055" y="20"/>
                  </a:lnTo>
                  <a:lnTo>
                    <a:pt x="6959" y="39"/>
                  </a:lnTo>
                  <a:lnTo>
                    <a:pt x="6882" y="77"/>
                  </a:lnTo>
                  <a:lnTo>
                    <a:pt x="6785" y="135"/>
                  </a:lnTo>
                  <a:lnTo>
                    <a:pt x="6727" y="212"/>
                  </a:lnTo>
                  <a:lnTo>
                    <a:pt x="6650" y="290"/>
                  </a:lnTo>
                  <a:lnTo>
                    <a:pt x="6188" y="983"/>
                  </a:lnTo>
                  <a:lnTo>
                    <a:pt x="5744" y="1716"/>
                  </a:lnTo>
                  <a:lnTo>
                    <a:pt x="5320" y="2448"/>
                  </a:lnTo>
                  <a:lnTo>
                    <a:pt x="4916" y="3219"/>
                  </a:lnTo>
                  <a:lnTo>
                    <a:pt x="4530" y="4009"/>
                  </a:lnTo>
                  <a:lnTo>
                    <a:pt x="4164" y="4800"/>
                  </a:lnTo>
                  <a:lnTo>
                    <a:pt x="3817" y="5628"/>
                  </a:lnTo>
                  <a:lnTo>
                    <a:pt x="3489" y="6457"/>
                  </a:lnTo>
                  <a:lnTo>
                    <a:pt x="3181" y="7305"/>
                  </a:lnTo>
                  <a:lnTo>
                    <a:pt x="2873" y="8153"/>
                  </a:lnTo>
                  <a:lnTo>
                    <a:pt x="2603" y="9021"/>
                  </a:lnTo>
                  <a:lnTo>
                    <a:pt x="2352" y="9907"/>
                  </a:lnTo>
                  <a:lnTo>
                    <a:pt x="2102" y="10794"/>
                  </a:lnTo>
                  <a:lnTo>
                    <a:pt x="1870" y="11700"/>
                  </a:lnTo>
                  <a:lnTo>
                    <a:pt x="1658" y="12606"/>
                  </a:lnTo>
                  <a:lnTo>
                    <a:pt x="1466" y="13531"/>
                  </a:lnTo>
                  <a:lnTo>
                    <a:pt x="1292" y="14456"/>
                  </a:lnTo>
                  <a:lnTo>
                    <a:pt x="1119" y="15381"/>
                  </a:lnTo>
                  <a:lnTo>
                    <a:pt x="964" y="16306"/>
                  </a:lnTo>
                  <a:lnTo>
                    <a:pt x="829" y="17232"/>
                  </a:lnTo>
                  <a:lnTo>
                    <a:pt x="695" y="18176"/>
                  </a:lnTo>
                  <a:lnTo>
                    <a:pt x="579" y="19120"/>
                  </a:lnTo>
                  <a:lnTo>
                    <a:pt x="386" y="20971"/>
                  </a:lnTo>
                  <a:lnTo>
                    <a:pt x="232" y="22840"/>
                  </a:lnTo>
                  <a:lnTo>
                    <a:pt x="136" y="24671"/>
                  </a:lnTo>
                  <a:lnTo>
                    <a:pt x="59" y="26483"/>
                  </a:lnTo>
                  <a:lnTo>
                    <a:pt x="20" y="28276"/>
                  </a:lnTo>
                  <a:lnTo>
                    <a:pt x="1" y="30010"/>
                  </a:lnTo>
                  <a:lnTo>
                    <a:pt x="20" y="31687"/>
                  </a:lnTo>
                  <a:lnTo>
                    <a:pt x="59" y="33306"/>
                  </a:lnTo>
                  <a:lnTo>
                    <a:pt x="116" y="34868"/>
                  </a:lnTo>
                  <a:lnTo>
                    <a:pt x="193" y="36352"/>
                  </a:lnTo>
                  <a:lnTo>
                    <a:pt x="290" y="37739"/>
                  </a:lnTo>
                  <a:lnTo>
                    <a:pt x="367" y="39050"/>
                  </a:lnTo>
                  <a:lnTo>
                    <a:pt x="483" y="40245"/>
                  </a:lnTo>
                  <a:lnTo>
                    <a:pt x="675" y="42307"/>
                  </a:lnTo>
                  <a:lnTo>
                    <a:pt x="849" y="43869"/>
                  </a:lnTo>
                  <a:lnTo>
                    <a:pt x="984" y="44852"/>
                  </a:lnTo>
                  <a:lnTo>
                    <a:pt x="1041" y="45179"/>
                  </a:lnTo>
                  <a:lnTo>
                    <a:pt x="5783" y="44447"/>
                  </a:lnTo>
                  <a:lnTo>
                    <a:pt x="6149" y="43522"/>
                  </a:lnTo>
                  <a:lnTo>
                    <a:pt x="6496" y="42597"/>
                  </a:lnTo>
                  <a:lnTo>
                    <a:pt x="6843" y="41671"/>
                  </a:lnTo>
                  <a:lnTo>
                    <a:pt x="7151" y="40746"/>
                  </a:lnTo>
                  <a:lnTo>
                    <a:pt x="7460" y="39821"/>
                  </a:lnTo>
                  <a:lnTo>
                    <a:pt x="7730" y="38896"/>
                  </a:lnTo>
                  <a:lnTo>
                    <a:pt x="7999" y="37990"/>
                  </a:lnTo>
                  <a:lnTo>
                    <a:pt x="8250" y="37065"/>
                  </a:lnTo>
                  <a:lnTo>
                    <a:pt x="8481" y="36140"/>
                  </a:lnTo>
                  <a:lnTo>
                    <a:pt x="8693" y="35234"/>
                  </a:lnTo>
                  <a:lnTo>
                    <a:pt x="8905" y="34309"/>
                  </a:lnTo>
                  <a:lnTo>
                    <a:pt x="9098" y="33403"/>
                  </a:lnTo>
                  <a:lnTo>
                    <a:pt x="9272" y="32497"/>
                  </a:lnTo>
                  <a:lnTo>
                    <a:pt x="9426" y="31610"/>
                  </a:lnTo>
                  <a:lnTo>
                    <a:pt x="9580" y="30704"/>
                  </a:lnTo>
                  <a:lnTo>
                    <a:pt x="9715" y="29818"/>
                  </a:lnTo>
                  <a:lnTo>
                    <a:pt x="9831" y="28931"/>
                  </a:lnTo>
                  <a:lnTo>
                    <a:pt x="9946" y="28044"/>
                  </a:lnTo>
                  <a:lnTo>
                    <a:pt x="10120" y="26310"/>
                  </a:lnTo>
                  <a:lnTo>
                    <a:pt x="10255" y="24594"/>
                  </a:lnTo>
                  <a:lnTo>
                    <a:pt x="10351" y="22918"/>
                  </a:lnTo>
                  <a:lnTo>
                    <a:pt x="10409" y="21260"/>
                  </a:lnTo>
                  <a:lnTo>
                    <a:pt x="10428" y="19641"/>
                  </a:lnTo>
                  <a:lnTo>
                    <a:pt x="10409" y="18080"/>
                  </a:lnTo>
                  <a:lnTo>
                    <a:pt x="10370" y="16538"/>
                  </a:lnTo>
                  <a:lnTo>
                    <a:pt x="10293" y="15054"/>
                  </a:lnTo>
                  <a:lnTo>
                    <a:pt x="10197" y="13627"/>
                  </a:lnTo>
                  <a:lnTo>
                    <a:pt x="10081" y="12240"/>
                  </a:lnTo>
                  <a:lnTo>
                    <a:pt x="9946" y="10910"/>
                  </a:lnTo>
                  <a:lnTo>
                    <a:pt x="9792" y="9638"/>
                  </a:lnTo>
                  <a:lnTo>
                    <a:pt x="9619" y="8443"/>
                  </a:lnTo>
                  <a:lnTo>
                    <a:pt x="9445" y="7286"/>
                  </a:lnTo>
                  <a:lnTo>
                    <a:pt x="9272" y="6207"/>
                  </a:lnTo>
                  <a:lnTo>
                    <a:pt x="9079" y="5204"/>
                  </a:lnTo>
                  <a:lnTo>
                    <a:pt x="8886" y="4279"/>
                  </a:lnTo>
                  <a:lnTo>
                    <a:pt x="8713" y="3431"/>
                  </a:lnTo>
                  <a:lnTo>
                    <a:pt x="8520" y="2660"/>
                  </a:lnTo>
                  <a:lnTo>
                    <a:pt x="8346" y="1966"/>
                  </a:lnTo>
                  <a:lnTo>
                    <a:pt x="8192" y="1350"/>
                  </a:lnTo>
                  <a:lnTo>
                    <a:pt x="8038" y="848"/>
                  </a:lnTo>
                  <a:lnTo>
                    <a:pt x="7903" y="424"/>
                  </a:lnTo>
                  <a:lnTo>
                    <a:pt x="7865" y="328"/>
                  </a:lnTo>
                  <a:lnTo>
                    <a:pt x="7807" y="251"/>
                  </a:lnTo>
                  <a:lnTo>
                    <a:pt x="7749" y="193"/>
                  </a:lnTo>
                  <a:lnTo>
                    <a:pt x="7672" y="135"/>
                  </a:lnTo>
                  <a:lnTo>
                    <a:pt x="7595" y="77"/>
                  </a:lnTo>
                  <a:lnTo>
                    <a:pt x="7518" y="39"/>
                  </a:lnTo>
                  <a:lnTo>
                    <a:pt x="73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4"/>
            <p:cNvSpPr/>
            <p:nvPr/>
          </p:nvSpPr>
          <p:spPr>
            <a:xfrm>
              <a:off x="1681838" y="2460700"/>
              <a:ext cx="73275" cy="660650"/>
            </a:xfrm>
            <a:custGeom>
              <a:avLst/>
              <a:gdLst/>
              <a:ahLst/>
              <a:cxnLst/>
              <a:rect l="l" t="t" r="r" b="b"/>
              <a:pathLst>
                <a:path w="2931" h="26426" extrusionOk="0">
                  <a:moveTo>
                    <a:pt x="2738" y="0"/>
                  </a:moveTo>
                  <a:lnTo>
                    <a:pt x="2680" y="39"/>
                  </a:lnTo>
                  <a:lnTo>
                    <a:pt x="2661" y="78"/>
                  </a:lnTo>
                  <a:lnTo>
                    <a:pt x="2642" y="135"/>
                  </a:lnTo>
                  <a:lnTo>
                    <a:pt x="2237" y="3952"/>
                  </a:lnTo>
                  <a:lnTo>
                    <a:pt x="1350" y="12317"/>
                  </a:lnTo>
                  <a:lnTo>
                    <a:pt x="868" y="16923"/>
                  </a:lnTo>
                  <a:lnTo>
                    <a:pt x="464" y="21125"/>
                  </a:lnTo>
                  <a:lnTo>
                    <a:pt x="136" y="24421"/>
                  </a:lnTo>
                  <a:lnTo>
                    <a:pt x="40" y="25558"/>
                  </a:lnTo>
                  <a:lnTo>
                    <a:pt x="1" y="26271"/>
                  </a:lnTo>
                  <a:lnTo>
                    <a:pt x="1" y="26329"/>
                  </a:lnTo>
                  <a:lnTo>
                    <a:pt x="40" y="26387"/>
                  </a:lnTo>
                  <a:lnTo>
                    <a:pt x="78" y="26426"/>
                  </a:lnTo>
                  <a:lnTo>
                    <a:pt x="194" y="26426"/>
                  </a:lnTo>
                  <a:lnTo>
                    <a:pt x="252" y="26387"/>
                  </a:lnTo>
                  <a:lnTo>
                    <a:pt x="290" y="26348"/>
                  </a:lnTo>
                  <a:lnTo>
                    <a:pt x="290" y="26291"/>
                  </a:lnTo>
                  <a:lnTo>
                    <a:pt x="348" y="25577"/>
                  </a:lnTo>
                  <a:lnTo>
                    <a:pt x="444" y="24421"/>
                  </a:lnTo>
                  <a:lnTo>
                    <a:pt x="753" y="21144"/>
                  </a:lnTo>
                  <a:lnTo>
                    <a:pt x="1177" y="16943"/>
                  </a:lnTo>
                  <a:lnTo>
                    <a:pt x="1659" y="12336"/>
                  </a:lnTo>
                  <a:lnTo>
                    <a:pt x="2526" y="3971"/>
                  </a:lnTo>
                  <a:lnTo>
                    <a:pt x="2931" y="174"/>
                  </a:lnTo>
                  <a:lnTo>
                    <a:pt x="2931" y="97"/>
                  </a:lnTo>
                  <a:lnTo>
                    <a:pt x="2892" y="58"/>
                  </a:lnTo>
                  <a:lnTo>
                    <a:pt x="2854" y="20"/>
                  </a:lnTo>
                  <a:lnTo>
                    <a:pt x="27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4"/>
            <p:cNvSpPr/>
            <p:nvPr/>
          </p:nvSpPr>
          <p:spPr>
            <a:xfrm>
              <a:off x="1643788" y="2861125"/>
              <a:ext cx="163850" cy="546450"/>
            </a:xfrm>
            <a:custGeom>
              <a:avLst/>
              <a:gdLst/>
              <a:ahLst/>
              <a:cxnLst/>
              <a:rect l="l" t="t" r="r" b="b"/>
              <a:pathLst>
                <a:path w="6554" h="21858" extrusionOk="0">
                  <a:moveTo>
                    <a:pt x="5108" y="0"/>
                  </a:moveTo>
                  <a:lnTo>
                    <a:pt x="4973" y="20"/>
                  </a:lnTo>
                  <a:lnTo>
                    <a:pt x="4857" y="77"/>
                  </a:lnTo>
                  <a:lnTo>
                    <a:pt x="4761" y="155"/>
                  </a:lnTo>
                  <a:lnTo>
                    <a:pt x="4433" y="540"/>
                  </a:lnTo>
                  <a:lnTo>
                    <a:pt x="4125" y="945"/>
                  </a:lnTo>
                  <a:lnTo>
                    <a:pt x="3817" y="1330"/>
                  </a:lnTo>
                  <a:lnTo>
                    <a:pt x="3527" y="1735"/>
                  </a:lnTo>
                  <a:lnTo>
                    <a:pt x="3258" y="2140"/>
                  </a:lnTo>
                  <a:lnTo>
                    <a:pt x="3007" y="2545"/>
                  </a:lnTo>
                  <a:lnTo>
                    <a:pt x="2757" y="2949"/>
                  </a:lnTo>
                  <a:lnTo>
                    <a:pt x="2525" y="3373"/>
                  </a:lnTo>
                  <a:lnTo>
                    <a:pt x="2313" y="3797"/>
                  </a:lnTo>
                  <a:lnTo>
                    <a:pt x="2101" y="4221"/>
                  </a:lnTo>
                  <a:lnTo>
                    <a:pt x="1716" y="5070"/>
                  </a:lnTo>
                  <a:lnTo>
                    <a:pt x="1388" y="5918"/>
                  </a:lnTo>
                  <a:lnTo>
                    <a:pt x="1099" y="6766"/>
                  </a:lnTo>
                  <a:lnTo>
                    <a:pt x="848" y="7633"/>
                  </a:lnTo>
                  <a:lnTo>
                    <a:pt x="636" y="8481"/>
                  </a:lnTo>
                  <a:lnTo>
                    <a:pt x="463" y="9348"/>
                  </a:lnTo>
                  <a:lnTo>
                    <a:pt x="309" y="10177"/>
                  </a:lnTo>
                  <a:lnTo>
                    <a:pt x="193" y="11006"/>
                  </a:lnTo>
                  <a:lnTo>
                    <a:pt x="116" y="11816"/>
                  </a:lnTo>
                  <a:lnTo>
                    <a:pt x="58" y="12625"/>
                  </a:lnTo>
                  <a:lnTo>
                    <a:pt x="20" y="13396"/>
                  </a:lnTo>
                  <a:lnTo>
                    <a:pt x="0" y="14148"/>
                  </a:lnTo>
                  <a:lnTo>
                    <a:pt x="0" y="14880"/>
                  </a:lnTo>
                  <a:lnTo>
                    <a:pt x="20" y="15574"/>
                  </a:lnTo>
                  <a:lnTo>
                    <a:pt x="58" y="16229"/>
                  </a:lnTo>
                  <a:lnTo>
                    <a:pt x="97" y="16865"/>
                  </a:lnTo>
                  <a:lnTo>
                    <a:pt x="154" y="17444"/>
                  </a:lnTo>
                  <a:lnTo>
                    <a:pt x="289" y="18504"/>
                  </a:lnTo>
                  <a:lnTo>
                    <a:pt x="405" y="19352"/>
                  </a:lnTo>
                  <a:lnTo>
                    <a:pt x="521" y="19988"/>
                  </a:lnTo>
                  <a:lnTo>
                    <a:pt x="636" y="20528"/>
                  </a:lnTo>
                  <a:lnTo>
                    <a:pt x="925" y="21857"/>
                  </a:lnTo>
                  <a:lnTo>
                    <a:pt x="3759" y="21106"/>
                  </a:lnTo>
                  <a:lnTo>
                    <a:pt x="4144" y="20412"/>
                  </a:lnTo>
                  <a:lnTo>
                    <a:pt x="4510" y="19718"/>
                  </a:lnTo>
                  <a:lnTo>
                    <a:pt x="4838" y="19005"/>
                  </a:lnTo>
                  <a:lnTo>
                    <a:pt x="5127" y="18272"/>
                  </a:lnTo>
                  <a:lnTo>
                    <a:pt x="5378" y="17521"/>
                  </a:lnTo>
                  <a:lnTo>
                    <a:pt x="5609" y="16769"/>
                  </a:lnTo>
                  <a:lnTo>
                    <a:pt x="5821" y="16017"/>
                  </a:lnTo>
                  <a:lnTo>
                    <a:pt x="5995" y="15246"/>
                  </a:lnTo>
                  <a:lnTo>
                    <a:pt x="6129" y="14475"/>
                  </a:lnTo>
                  <a:lnTo>
                    <a:pt x="6264" y="13724"/>
                  </a:lnTo>
                  <a:lnTo>
                    <a:pt x="6361" y="12953"/>
                  </a:lnTo>
                  <a:lnTo>
                    <a:pt x="6438" y="12182"/>
                  </a:lnTo>
                  <a:lnTo>
                    <a:pt x="6496" y="11411"/>
                  </a:lnTo>
                  <a:lnTo>
                    <a:pt x="6534" y="10659"/>
                  </a:lnTo>
                  <a:lnTo>
                    <a:pt x="6554" y="9907"/>
                  </a:lnTo>
                  <a:lnTo>
                    <a:pt x="6554" y="9175"/>
                  </a:lnTo>
                  <a:lnTo>
                    <a:pt x="6554" y="8443"/>
                  </a:lnTo>
                  <a:lnTo>
                    <a:pt x="6534" y="7729"/>
                  </a:lnTo>
                  <a:lnTo>
                    <a:pt x="6496" y="7036"/>
                  </a:lnTo>
                  <a:lnTo>
                    <a:pt x="6438" y="6361"/>
                  </a:lnTo>
                  <a:lnTo>
                    <a:pt x="6322" y="5070"/>
                  </a:lnTo>
                  <a:lnTo>
                    <a:pt x="6187" y="3875"/>
                  </a:lnTo>
                  <a:lnTo>
                    <a:pt x="6014" y="2795"/>
                  </a:lnTo>
                  <a:lnTo>
                    <a:pt x="5860" y="1831"/>
                  </a:lnTo>
                  <a:lnTo>
                    <a:pt x="5705" y="1022"/>
                  </a:lnTo>
                  <a:lnTo>
                    <a:pt x="5551" y="367"/>
                  </a:lnTo>
                  <a:lnTo>
                    <a:pt x="5513" y="232"/>
                  </a:lnTo>
                  <a:lnTo>
                    <a:pt x="5436" y="135"/>
                  </a:lnTo>
                  <a:lnTo>
                    <a:pt x="5339" y="58"/>
                  </a:lnTo>
                  <a:lnTo>
                    <a:pt x="5224" y="20"/>
                  </a:lnTo>
                  <a:lnTo>
                    <a:pt x="51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4"/>
            <p:cNvSpPr/>
            <p:nvPr/>
          </p:nvSpPr>
          <p:spPr>
            <a:xfrm>
              <a:off x="1691488" y="2958450"/>
              <a:ext cx="66525" cy="400925"/>
            </a:xfrm>
            <a:custGeom>
              <a:avLst/>
              <a:gdLst/>
              <a:ahLst/>
              <a:cxnLst/>
              <a:rect l="l" t="t" r="r" b="b"/>
              <a:pathLst>
                <a:path w="2661" h="16037" extrusionOk="0">
                  <a:moveTo>
                    <a:pt x="2468" y="1"/>
                  </a:moveTo>
                  <a:lnTo>
                    <a:pt x="2410" y="39"/>
                  </a:lnTo>
                  <a:lnTo>
                    <a:pt x="2371" y="78"/>
                  </a:lnTo>
                  <a:lnTo>
                    <a:pt x="2352" y="136"/>
                  </a:lnTo>
                  <a:lnTo>
                    <a:pt x="0" y="15864"/>
                  </a:lnTo>
                  <a:lnTo>
                    <a:pt x="0" y="15921"/>
                  </a:lnTo>
                  <a:lnTo>
                    <a:pt x="20" y="15979"/>
                  </a:lnTo>
                  <a:lnTo>
                    <a:pt x="78" y="16018"/>
                  </a:lnTo>
                  <a:lnTo>
                    <a:pt x="135" y="16037"/>
                  </a:lnTo>
                  <a:lnTo>
                    <a:pt x="193" y="16037"/>
                  </a:lnTo>
                  <a:lnTo>
                    <a:pt x="251" y="15998"/>
                  </a:lnTo>
                  <a:lnTo>
                    <a:pt x="290" y="15960"/>
                  </a:lnTo>
                  <a:lnTo>
                    <a:pt x="290" y="15921"/>
                  </a:lnTo>
                  <a:lnTo>
                    <a:pt x="2660" y="174"/>
                  </a:lnTo>
                  <a:lnTo>
                    <a:pt x="2660" y="116"/>
                  </a:lnTo>
                  <a:lnTo>
                    <a:pt x="2622" y="59"/>
                  </a:lnTo>
                  <a:lnTo>
                    <a:pt x="2583" y="20"/>
                  </a:lnTo>
                  <a:lnTo>
                    <a:pt x="25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4"/>
            <p:cNvSpPr/>
            <p:nvPr/>
          </p:nvSpPr>
          <p:spPr>
            <a:xfrm>
              <a:off x="1418763" y="3359850"/>
              <a:ext cx="421150" cy="592225"/>
            </a:xfrm>
            <a:custGeom>
              <a:avLst/>
              <a:gdLst/>
              <a:ahLst/>
              <a:cxnLst/>
              <a:rect l="l" t="t" r="r" b="b"/>
              <a:pathLst>
                <a:path w="16846" h="23689" extrusionOk="0">
                  <a:moveTo>
                    <a:pt x="16846" y="0"/>
                  </a:moveTo>
                  <a:lnTo>
                    <a:pt x="16846" y="0"/>
                  </a:lnTo>
                  <a:lnTo>
                    <a:pt x="16846" y="0"/>
                  </a:lnTo>
                  <a:close/>
                  <a:moveTo>
                    <a:pt x="0" y="0"/>
                  </a:moveTo>
                  <a:lnTo>
                    <a:pt x="58" y="713"/>
                  </a:lnTo>
                  <a:lnTo>
                    <a:pt x="251" y="2660"/>
                  </a:lnTo>
                  <a:lnTo>
                    <a:pt x="386" y="4009"/>
                  </a:lnTo>
                  <a:lnTo>
                    <a:pt x="540" y="5551"/>
                  </a:lnTo>
                  <a:lnTo>
                    <a:pt x="752" y="7247"/>
                  </a:lnTo>
                  <a:lnTo>
                    <a:pt x="983" y="9078"/>
                  </a:lnTo>
                  <a:lnTo>
                    <a:pt x="1234" y="10967"/>
                  </a:lnTo>
                  <a:lnTo>
                    <a:pt x="1542" y="12895"/>
                  </a:lnTo>
                  <a:lnTo>
                    <a:pt x="1870" y="14841"/>
                  </a:lnTo>
                  <a:lnTo>
                    <a:pt x="2236" y="16750"/>
                  </a:lnTo>
                  <a:lnTo>
                    <a:pt x="2429" y="17675"/>
                  </a:lnTo>
                  <a:lnTo>
                    <a:pt x="2622" y="18561"/>
                  </a:lnTo>
                  <a:lnTo>
                    <a:pt x="2834" y="19448"/>
                  </a:lnTo>
                  <a:lnTo>
                    <a:pt x="3065" y="20296"/>
                  </a:lnTo>
                  <a:lnTo>
                    <a:pt x="3277" y="21086"/>
                  </a:lnTo>
                  <a:lnTo>
                    <a:pt x="3527" y="21857"/>
                  </a:lnTo>
                  <a:lnTo>
                    <a:pt x="3759" y="22570"/>
                  </a:lnTo>
                  <a:lnTo>
                    <a:pt x="4029" y="23226"/>
                  </a:lnTo>
                  <a:lnTo>
                    <a:pt x="4298" y="23284"/>
                  </a:lnTo>
                  <a:lnTo>
                    <a:pt x="5089" y="23380"/>
                  </a:lnTo>
                  <a:lnTo>
                    <a:pt x="6284" y="23496"/>
                  </a:lnTo>
                  <a:lnTo>
                    <a:pt x="7016" y="23553"/>
                  </a:lnTo>
                  <a:lnTo>
                    <a:pt x="7806" y="23611"/>
                  </a:lnTo>
                  <a:lnTo>
                    <a:pt x="8674" y="23650"/>
                  </a:lnTo>
                  <a:lnTo>
                    <a:pt x="9580" y="23669"/>
                  </a:lnTo>
                  <a:lnTo>
                    <a:pt x="10524" y="23688"/>
                  </a:lnTo>
                  <a:lnTo>
                    <a:pt x="11488" y="23650"/>
                  </a:lnTo>
                  <a:lnTo>
                    <a:pt x="12490" y="23611"/>
                  </a:lnTo>
                  <a:lnTo>
                    <a:pt x="13492" y="23515"/>
                  </a:lnTo>
                  <a:lnTo>
                    <a:pt x="14475" y="23399"/>
                  </a:lnTo>
                  <a:lnTo>
                    <a:pt x="14976" y="23322"/>
                  </a:lnTo>
                  <a:lnTo>
                    <a:pt x="15458" y="23226"/>
                  </a:lnTo>
                  <a:lnTo>
                    <a:pt x="16846" y="0"/>
                  </a:lnTo>
                  <a:lnTo>
                    <a:pt x="16827" y="39"/>
                  </a:lnTo>
                  <a:lnTo>
                    <a:pt x="16788" y="97"/>
                  </a:lnTo>
                  <a:lnTo>
                    <a:pt x="16750" y="135"/>
                  </a:lnTo>
                  <a:lnTo>
                    <a:pt x="16672" y="193"/>
                  </a:lnTo>
                  <a:lnTo>
                    <a:pt x="16460" y="289"/>
                  </a:lnTo>
                  <a:lnTo>
                    <a:pt x="16171" y="386"/>
                  </a:lnTo>
                  <a:lnTo>
                    <a:pt x="15824" y="463"/>
                  </a:lnTo>
                  <a:lnTo>
                    <a:pt x="15400" y="559"/>
                  </a:lnTo>
                  <a:lnTo>
                    <a:pt x="14918" y="636"/>
                  </a:lnTo>
                  <a:lnTo>
                    <a:pt x="14379" y="694"/>
                  </a:lnTo>
                  <a:lnTo>
                    <a:pt x="13781" y="771"/>
                  </a:lnTo>
                  <a:lnTo>
                    <a:pt x="13126" y="829"/>
                  </a:lnTo>
                  <a:lnTo>
                    <a:pt x="11700" y="925"/>
                  </a:lnTo>
                  <a:lnTo>
                    <a:pt x="10119" y="983"/>
                  </a:lnTo>
                  <a:lnTo>
                    <a:pt x="8423" y="1003"/>
                  </a:lnTo>
                  <a:lnTo>
                    <a:pt x="6727" y="983"/>
                  </a:lnTo>
                  <a:lnTo>
                    <a:pt x="5146" y="925"/>
                  </a:lnTo>
                  <a:lnTo>
                    <a:pt x="3720" y="829"/>
                  </a:lnTo>
                  <a:lnTo>
                    <a:pt x="3065" y="771"/>
                  </a:lnTo>
                  <a:lnTo>
                    <a:pt x="2467" y="694"/>
                  </a:lnTo>
                  <a:lnTo>
                    <a:pt x="1928" y="636"/>
                  </a:lnTo>
                  <a:lnTo>
                    <a:pt x="1446" y="559"/>
                  </a:lnTo>
                  <a:lnTo>
                    <a:pt x="1022" y="463"/>
                  </a:lnTo>
                  <a:lnTo>
                    <a:pt x="656" y="386"/>
                  </a:lnTo>
                  <a:lnTo>
                    <a:pt x="386" y="289"/>
                  </a:lnTo>
                  <a:lnTo>
                    <a:pt x="174" y="193"/>
                  </a:lnTo>
                  <a:lnTo>
                    <a:pt x="97" y="135"/>
                  </a:lnTo>
                  <a:lnTo>
                    <a:pt x="39" y="97"/>
                  </a:lnTo>
                  <a:lnTo>
                    <a:pt x="19" y="39"/>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 name="Google Shape;1047;p34">
            <a:extLst>
              <a:ext uri="{FF2B5EF4-FFF2-40B4-BE49-F238E27FC236}">
                <a16:creationId xmlns:a16="http://schemas.microsoft.com/office/drawing/2014/main" xmlns="" id="{C3A4CA01-D63C-49E1-B4DC-560AB893FFE3}"/>
              </a:ext>
            </a:extLst>
          </p:cNvPr>
          <p:cNvSpPr txBox="1"/>
          <p:nvPr/>
        </p:nvSpPr>
        <p:spPr>
          <a:xfrm>
            <a:off x="650573" y="1381936"/>
            <a:ext cx="1604349" cy="555868"/>
          </a:xfrm>
          <a:prstGeom prst="rect">
            <a:avLst/>
          </a:prstGeom>
          <a:noFill/>
          <a:ln>
            <a:noFill/>
          </a:ln>
        </p:spPr>
        <p:txBody>
          <a:bodyPr spcFirstLastPara="1" wrap="square" lIns="91425" tIns="91425" rIns="91425" bIns="91425" anchor="ctr" anchorCtr="0">
            <a:noAutofit/>
          </a:bodyPr>
          <a:lstStyle/>
          <a:p>
            <a:pPr lvl="0" algn="ctr"/>
            <a:r>
              <a:rPr lang="x-none" sz="1300" b="1" dirty="0">
                <a:solidFill>
                  <a:srgbClr val="655C6D"/>
                </a:solidFill>
                <a:latin typeface="Mulish" panose="020B0604020202020204" charset="0"/>
              </a:rPr>
              <a:t>Reconnaissance du besoin </a:t>
            </a:r>
            <a:endParaRPr sz="1300" dirty="0">
              <a:solidFill>
                <a:srgbClr val="655C6D"/>
              </a:solidFill>
              <a:latin typeface="Mulish" panose="020B0604020202020204" charset="0"/>
              <a:ea typeface="Adamina"/>
              <a:cs typeface="Adamina"/>
              <a:sym typeface="Adamina"/>
            </a:endParaRPr>
          </a:p>
        </p:txBody>
      </p:sp>
      <p:sp>
        <p:nvSpPr>
          <p:cNvPr id="163" name="Google Shape;1049;p34">
            <a:extLst>
              <a:ext uri="{FF2B5EF4-FFF2-40B4-BE49-F238E27FC236}">
                <a16:creationId xmlns:a16="http://schemas.microsoft.com/office/drawing/2014/main" xmlns="" id="{527DD42D-0C5B-4FF7-A3A5-AA6601B02310}"/>
              </a:ext>
            </a:extLst>
          </p:cNvPr>
          <p:cNvSpPr txBox="1"/>
          <p:nvPr/>
        </p:nvSpPr>
        <p:spPr>
          <a:xfrm>
            <a:off x="2240263" y="1483978"/>
            <a:ext cx="1545300" cy="365700"/>
          </a:xfrm>
          <a:prstGeom prst="rect">
            <a:avLst/>
          </a:prstGeom>
          <a:noFill/>
          <a:ln>
            <a:noFill/>
          </a:ln>
        </p:spPr>
        <p:txBody>
          <a:bodyPr spcFirstLastPara="1" wrap="square" lIns="91425" tIns="91425" rIns="91425" bIns="91425" anchor="ctr" anchorCtr="0">
            <a:noAutofit/>
          </a:bodyPr>
          <a:lstStyle/>
          <a:p>
            <a:pPr lvl="0" algn="ctr"/>
            <a:r>
              <a:rPr lang="x-none" b="1" dirty="0">
                <a:solidFill>
                  <a:srgbClr val="655C6D"/>
                </a:solidFill>
              </a:rPr>
              <a:t>Recherche d'informations </a:t>
            </a:r>
            <a:endParaRPr sz="2300" dirty="0">
              <a:solidFill>
                <a:srgbClr val="655C6D"/>
              </a:solidFill>
              <a:latin typeface="Adamina"/>
              <a:ea typeface="Adamina"/>
              <a:cs typeface="Adamina"/>
              <a:sym typeface="Adamina"/>
            </a:endParaRPr>
          </a:p>
        </p:txBody>
      </p:sp>
      <p:grpSp>
        <p:nvGrpSpPr>
          <p:cNvPr id="171" name="Google Shape;16377;p70">
            <a:extLst>
              <a:ext uri="{FF2B5EF4-FFF2-40B4-BE49-F238E27FC236}">
                <a16:creationId xmlns:a16="http://schemas.microsoft.com/office/drawing/2014/main" xmlns="" id="{BB8D2531-D319-472C-A1CC-C7E151B70AC2}"/>
              </a:ext>
            </a:extLst>
          </p:cNvPr>
          <p:cNvGrpSpPr/>
          <p:nvPr/>
        </p:nvGrpSpPr>
        <p:grpSpPr>
          <a:xfrm>
            <a:off x="2794062" y="2408999"/>
            <a:ext cx="495655" cy="549323"/>
            <a:chOff x="4201394" y="1981809"/>
            <a:chExt cx="373538" cy="372305"/>
          </a:xfrm>
          <a:solidFill>
            <a:schemeClr val="accent2"/>
          </a:solidFill>
        </p:grpSpPr>
        <p:sp>
          <p:nvSpPr>
            <p:cNvPr id="172" name="Google Shape;16378;p70">
              <a:extLst>
                <a:ext uri="{FF2B5EF4-FFF2-40B4-BE49-F238E27FC236}">
                  <a16:creationId xmlns:a16="http://schemas.microsoft.com/office/drawing/2014/main" xmlns="" id="{F1C635AC-3B0C-48EE-B627-1302C98E2282}"/>
                </a:ext>
              </a:extLst>
            </p:cNvPr>
            <p:cNvSpPr/>
            <p:nvPr/>
          </p:nvSpPr>
          <p:spPr>
            <a:xfrm>
              <a:off x="4308876" y="2188619"/>
              <a:ext cx="59429" cy="59823"/>
            </a:xfrm>
            <a:custGeom>
              <a:avLst/>
              <a:gdLst/>
              <a:ahLst/>
              <a:cxnLst/>
              <a:rect l="l" t="t" r="r" b="b"/>
              <a:pathLst>
                <a:path w="2267" h="2282" extrusionOk="0">
                  <a:moveTo>
                    <a:pt x="1400" y="0"/>
                  </a:moveTo>
                  <a:lnTo>
                    <a:pt x="0" y="1415"/>
                  </a:lnTo>
                  <a:cubicBezTo>
                    <a:pt x="101" y="1429"/>
                    <a:pt x="202" y="1473"/>
                    <a:pt x="275" y="1545"/>
                  </a:cubicBezTo>
                  <a:lnTo>
                    <a:pt x="722" y="1992"/>
                  </a:lnTo>
                  <a:cubicBezTo>
                    <a:pt x="794" y="2079"/>
                    <a:pt x="852" y="2166"/>
                    <a:pt x="866" y="2281"/>
                  </a:cubicBezTo>
                  <a:lnTo>
                    <a:pt x="2267" y="881"/>
                  </a:lnTo>
                  <a:cubicBezTo>
                    <a:pt x="1935" y="636"/>
                    <a:pt x="1646" y="332"/>
                    <a:pt x="1400"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73" name="Google Shape;16379;p70">
              <a:extLst>
                <a:ext uri="{FF2B5EF4-FFF2-40B4-BE49-F238E27FC236}">
                  <a16:creationId xmlns:a16="http://schemas.microsoft.com/office/drawing/2014/main" xmlns="" id="{749389DC-B363-4D84-83E4-72F4B0B48138}"/>
                </a:ext>
              </a:extLst>
            </p:cNvPr>
            <p:cNvSpPr/>
            <p:nvPr/>
          </p:nvSpPr>
          <p:spPr>
            <a:xfrm>
              <a:off x="4309243" y="2188619"/>
              <a:ext cx="48078" cy="59823"/>
            </a:xfrm>
            <a:custGeom>
              <a:avLst/>
              <a:gdLst/>
              <a:ahLst/>
              <a:cxnLst/>
              <a:rect l="l" t="t" r="r" b="b"/>
              <a:pathLst>
                <a:path w="1834" h="2282" extrusionOk="0">
                  <a:moveTo>
                    <a:pt x="1401" y="0"/>
                  </a:moveTo>
                  <a:lnTo>
                    <a:pt x="1" y="1415"/>
                  </a:lnTo>
                  <a:cubicBezTo>
                    <a:pt x="102" y="1429"/>
                    <a:pt x="203" y="1473"/>
                    <a:pt x="275" y="1545"/>
                  </a:cubicBezTo>
                  <a:lnTo>
                    <a:pt x="722" y="1992"/>
                  </a:lnTo>
                  <a:cubicBezTo>
                    <a:pt x="795" y="2079"/>
                    <a:pt x="852" y="2166"/>
                    <a:pt x="867" y="2281"/>
                  </a:cubicBezTo>
                  <a:lnTo>
                    <a:pt x="1386" y="1747"/>
                  </a:lnTo>
                  <a:lnTo>
                    <a:pt x="1199" y="1545"/>
                  </a:lnTo>
                  <a:lnTo>
                    <a:pt x="1184" y="1545"/>
                  </a:lnTo>
                  <a:cubicBezTo>
                    <a:pt x="1069" y="1429"/>
                    <a:pt x="1069" y="1256"/>
                    <a:pt x="1184" y="1141"/>
                  </a:cubicBezTo>
                  <a:lnTo>
                    <a:pt x="1834" y="491"/>
                  </a:lnTo>
                  <a:cubicBezTo>
                    <a:pt x="1675" y="347"/>
                    <a:pt x="1531" y="174"/>
                    <a:pt x="1401"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74" name="Google Shape;16380;p70">
              <a:extLst>
                <a:ext uri="{FF2B5EF4-FFF2-40B4-BE49-F238E27FC236}">
                  <a16:creationId xmlns:a16="http://schemas.microsoft.com/office/drawing/2014/main" xmlns="" id="{FBFF5014-5E5C-4666-9145-E9974A0ECB14}"/>
                </a:ext>
              </a:extLst>
            </p:cNvPr>
            <p:cNvSpPr/>
            <p:nvPr/>
          </p:nvSpPr>
          <p:spPr>
            <a:xfrm>
              <a:off x="4303580" y="1981809"/>
              <a:ext cx="271351" cy="259030"/>
            </a:xfrm>
            <a:custGeom>
              <a:avLst/>
              <a:gdLst/>
              <a:ahLst/>
              <a:cxnLst/>
              <a:rect l="l" t="t" r="r" b="b"/>
              <a:pathLst>
                <a:path w="10351" h="9881" extrusionOk="0">
                  <a:moveTo>
                    <a:pt x="5378" y="1"/>
                  </a:moveTo>
                  <a:cubicBezTo>
                    <a:pt x="4169" y="1"/>
                    <a:pt x="2937" y="449"/>
                    <a:pt x="1934" y="1451"/>
                  </a:cubicBezTo>
                  <a:cubicBezTo>
                    <a:pt x="0" y="3386"/>
                    <a:pt x="0" y="6504"/>
                    <a:pt x="1934" y="8438"/>
                  </a:cubicBezTo>
                  <a:cubicBezTo>
                    <a:pt x="2873" y="9376"/>
                    <a:pt x="4136" y="9880"/>
                    <a:pt x="5423" y="9880"/>
                  </a:cubicBezTo>
                  <a:cubicBezTo>
                    <a:pt x="6056" y="9880"/>
                    <a:pt x="6695" y="9758"/>
                    <a:pt x="7304" y="9506"/>
                  </a:cubicBezTo>
                  <a:cubicBezTo>
                    <a:pt x="9152" y="8741"/>
                    <a:pt x="10350" y="6937"/>
                    <a:pt x="10350" y="4945"/>
                  </a:cubicBezTo>
                  <a:cubicBezTo>
                    <a:pt x="10350" y="1973"/>
                    <a:pt x="7915" y="1"/>
                    <a:pt x="5378"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75" name="Google Shape;16381;p70">
              <a:extLst>
                <a:ext uri="{FF2B5EF4-FFF2-40B4-BE49-F238E27FC236}">
                  <a16:creationId xmlns:a16="http://schemas.microsoft.com/office/drawing/2014/main" xmlns="" id="{30456D04-00F6-4905-8092-17ABCBD1590F}"/>
                </a:ext>
              </a:extLst>
            </p:cNvPr>
            <p:cNvSpPr/>
            <p:nvPr/>
          </p:nvSpPr>
          <p:spPr>
            <a:xfrm>
              <a:off x="4298652" y="1982281"/>
              <a:ext cx="158208" cy="258296"/>
            </a:xfrm>
            <a:custGeom>
              <a:avLst/>
              <a:gdLst/>
              <a:ahLst/>
              <a:cxnLst/>
              <a:rect l="l" t="t" r="r" b="b"/>
              <a:pathLst>
                <a:path w="6035" h="9853" extrusionOk="0">
                  <a:moveTo>
                    <a:pt x="5607" y="0"/>
                  </a:moveTo>
                  <a:cubicBezTo>
                    <a:pt x="2908" y="0"/>
                    <a:pt x="679" y="2183"/>
                    <a:pt x="679" y="4927"/>
                  </a:cubicBezTo>
                  <a:cubicBezTo>
                    <a:pt x="679" y="7670"/>
                    <a:pt x="2908" y="9853"/>
                    <a:pt x="5607" y="9853"/>
                  </a:cubicBezTo>
                  <a:cubicBezTo>
                    <a:pt x="5748" y="9853"/>
                    <a:pt x="5891" y="9847"/>
                    <a:pt x="6035" y="9835"/>
                  </a:cubicBezTo>
                  <a:cubicBezTo>
                    <a:pt x="4865" y="9748"/>
                    <a:pt x="3783" y="9243"/>
                    <a:pt x="2960" y="8420"/>
                  </a:cubicBezTo>
                  <a:cubicBezTo>
                    <a:pt x="0" y="5446"/>
                    <a:pt x="1848" y="365"/>
                    <a:pt x="6035" y="19"/>
                  </a:cubicBezTo>
                  <a:cubicBezTo>
                    <a:pt x="5891" y="6"/>
                    <a:pt x="5748" y="0"/>
                    <a:pt x="5607"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76" name="Google Shape;16382;p70">
              <a:extLst>
                <a:ext uri="{FF2B5EF4-FFF2-40B4-BE49-F238E27FC236}">
                  <a16:creationId xmlns:a16="http://schemas.microsoft.com/office/drawing/2014/main" xmlns="" id="{3600A369-C176-492F-B363-87C24D958AD5}"/>
                </a:ext>
              </a:extLst>
            </p:cNvPr>
            <p:cNvSpPr/>
            <p:nvPr/>
          </p:nvSpPr>
          <p:spPr>
            <a:xfrm>
              <a:off x="4341041" y="2006504"/>
              <a:ext cx="219498" cy="209746"/>
            </a:xfrm>
            <a:custGeom>
              <a:avLst/>
              <a:gdLst/>
              <a:ahLst/>
              <a:cxnLst/>
              <a:rect l="l" t="t" r="r" b="b"/>
              <a:pathLst>
                <a:path w="8373" h="8001" extrusionOk="0">
                  <a:moveTo>
                    <a:pt x="4028" y="0"/>
                  </a:moveTo>
                  <a:cubicBezTo>
                    <a:pt x="1974" y="0"/>
                    <a:pt x="0" y="1597"/>
                    <a:pt x="0" y="4003"/>
                  </a:cubicBezTo>
                  <a:cubicBezTo>
                    <a:pt x="0" y="6404"/>
                    <a:pt x="1968" y="8001"/>
                    <a:pt x="4019" y="8001"/>
                  </a:cubicBezTo>
                  <a:cubicBezTo>
                    <a:pt x="5000" y="8001"/>
                    <a:pt x="6001" y="7635"/>
                    <a:pt x="6814" y="6817"/>
                  </a:cubicBezTo>
                  <a:cubicBezTo>
                    <a:pt x="8373" y="5258"/>
                    <a:pt x="8373" y="2732"/>
                    <a:pt x="6814" y="1173"/>
                  </a:cubicBezTo>
                  <a:cubicBezTo>
                    <a:pt x="6003" y="363"/>
                    <a:pt x="5006" y="0"/>
                    <a:pt x="4028"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77" name="Google Shape;16383;p70">
              <a:extLst>
                <a:ext uri="{FF2B5EF4-FFF2-40B4-BE49-F238E27FC236}">
                  <a16:creationId xmlns:a16="http://schemas.microsoft.com/office/drawing/2014/main" xmlns="" id="{1E802609-7A27-4364-95D7-0C36572CDD7D}"/>
                </a:ext>
              </a:extLst>
            </p:cNvPr>
            <p:cNvSpPr/>
            <p:nvPr/>
          </p:nvSpPr>
          <p:spPr>
            <a:xfrm>
              <a:off x="4331945" y="2006845"/>
              <a:ext cx="124914" cy="209169"/>
            </a:xfrm>
            <a:custGeom>
              <a:avLst/>
              <a:gdLst/>
              <a:ahLst/>
              <a:cxnLst/>
              <a:rect l="l" t="t" r="r" b="b"/>
              <a:pathLst>
                <a:path w="4765" h="7979" extrusionOk="0">
                  <a:moveTo>
                    <a:pt x="4367" y="0"/>
                  </a:moveTo>
                  <a:cubicBezTo>
                    <a:pt x="2187" y="0"/>
                    <a:pt x="376" y="1770"/>
                    <a:pt x="376" y="3990"/>
                  </a:cubicBezTo>
                  <a:cubicBezTo>
                    <a:pt x="376" y="6222"/>
                    <a:pt x="2186" y="7979"/>
                    <a:pt x="4364" y="7979"/>
                  </a:cubicBezTo>
                  <a:cubicBezTo>
                    <a:pt x="4497" y="7979"/>
                    <a:pt x="4630" y="7972"/>
                    <a:pt x="4765" y="7959"/>
                  </a:cubicBezTo>
                  <a:cubicBezTo>
                    <a:pt x="3855" y="7858"/>
                    <a:pt x="3018" y="7454"/>
                    <a:pt x="2368" y="6804"/>
                  </a:cubicBezTo>
                  <a:cubicBezTo>
                    <a:pt x="1" y="4437"/>
                    <a:pt x="1430" y="381"/>
                    <a:pt x="4765" y="20"/>
                  </a:cubicBezTo>
                  <a:cubicBezTo>
                    <a:pt x="4631" y="7"/>
                    <a:pt x="4498" y="0"/>
                    <a:pt x="4367"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78" name="Google Shape;16384;p70">
              <a:extLst>
                <a:ext uri="{FF2B5EF4-FFF2-40B4-BE49-F238E27FC236}">
                  <a16:creationId xmlns:a16="http://schemas.microsoft.com/office/drawing/2014/main" xmlns="" id="{91985561-5A8A-4102-8BB8-0CFB5675CD0D}"/>
                </a:ext>
              </a:extLst>
            </p:cNvPr>
            <p:cNvSpPr/>
            <p:nvPr/>
          </p:nvSpPr>
          <p:spPr>
            <a:xfrm>
              <a:off x="4417091" y="2048212"/>
              <a:ext cx="57175" cy="57175"/>
            </a:xfrm>
            <a:custGeom>
              <a:avLst/>
              <a:gdLst/>
              <a:ahLst/>
              <a:cxnLst/>
              <a:rect l="l" t="t" r="r" b="b"/>
              <a:pathLst>
                <a:path w="2181" h="2181" extrusionOk="0">
                  <a:moveTo>
                    <a:pt x="1083" y="1"/>
                  </a:moveTo>
                  <a:cubicBezTo>
                    <a:pt x="492" y="1"/>
                    <a:pt x="1" y="492"/>
                    <a:pt x="1" y="1084"/>
                  </a:cubicBezTo>
                  <a:cubicBezTo>
                    <a:pt x="1" y="1690"/>
                    <a:pt x="492" y="2181"/>
                    <a:pt x="1083" y="2181"/>
                  </a:cubicBezTo>
                  <a:cubicBezTo>
                    <a:pt x="1690" y="2181"/>
                    <a:pt x="2181" y="1690"/>
                    <a:pt x="2181" y="1084"/>
                  </a:cubicBezTo>
                  <a:cubicBezTo>
                    <a:pt x="2181" y="492"/>
                    <a:pt x="1690" y="1"/>
                    <a:pt x="1083"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79" name="Google Shape;16385;p70">
              <a:extLst>
                <a:ext uri="{FF2B5EF4-FFF2-40B4-BE49-F238E27FC236}">
                  <a16:creationId xmlns:a16="http://schemas.microsoft.com/office/drawing/2014/main" xmlns="" id="{AE17B186-CF4B-45EE-BD73-63A62C042182}"/>
                </a:ext>
              </a:extLst>
            </p:cNvPr>
            <p:cNvSpPr/>
            <p:nvPr/>
          </p:nvSpPr>
          <p:spPr>
            <a:xfrm>
              <a:off x="4417851" y="2048369"/>
              <a:ext cx="39008" cy="56834"/>
            </a:xfrm>
            <a:custGeom>
              <a:avLst/>
              <a:gdLst/>
              <a:ahLst/>
              <a:cxnLst/>
              <a:rect l="l" t="t" r="r" b="b"/>
              <a:pathLst>
                <a:path w="1488" h="2168" extrusionOk="0">
                  <a:moveTo>
                    <a:pt x="1080" y="1"/>
                  </a:moveTo>
                  <a:cubicBezTo>
                    <a:pt x="510" y="1"/>
                    <a:pt x="1" y="459"/>
                    <a:pt x="1" y="1078"/>
                  </a:cubicBezTo>
                  <a:cubicBezTo>
                    <a:pt x="1" y="1699"/>
                    <a:pt x="514" y="2167"/>
                    <a:pt x="1086" y="2167"/>
                  </a:cubicBezTo>
                  <a:cubicBezTo>
                    <a:pt x="1219" y="2167"/>
                    <a:pt x="1354" y="2142"/>
                    <a:pt x="1488" y="2088"/>
                  </a:cubicBezTo>
                  <a:cubicBezTo>
                    <a:pt x="1083" y="1915"/>
                    <a:pt x="823" y="1525"/>
                    <a:pt x="838" y="1078"/>
                  </a:cubicBezTo>
                  <a:cubicBezTo>
                    <a:pt x="823" y="644"/>
                    <a:pt x="1083" y="255"/>
                    <a:pt x="1488" y="81"/>
                  </a:cubicBezTo>
                  <a:cubicBezTo>
                    <a:pt x="1352" y="26"/>
                    <a:pt x="1214" y="1"/>
                    <a:pt x="1080"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80" name="Google Shape;16386;p70">
              <a:extLst>
                <a:ext uri="{FF2B5EF4-FFF2-40B4-BE49-F238E27FC236}">
                  <a16:creationId xmlns:a16="http://schemas.microsoft.com/office/drawing/2014/main" xmlns="" id="{8D7E5F27-DC57-4064-8631-845E4CED2924}"/>
                </a:ext>
              </a:extLst>
            </p:cNvPr>
            <p:cNvSpPr/>
            <p:nvPr/>
          </p:nvSpPr>
          <p:spPr>
            <a:xfrm>
              <a:off x="4398557" y="2105361"/>
              <a:ext cx="93876" cy="59823"/>
            </a:xfrm>
            <a:custGeom>
              <a:avLst/>
              <a:gdLst/>
              <a:ahLst/>
              <a:cxnLst/>
              <a:rect l="l" t="t" r="r" b="b"/>
              <a:pathLst>
                <a:path w="3581" h="2282" extrusionOk="0">
                  <a:moveTo>
                    <a:pt x="1170" y="1"/>
                  </a:moveTo>
                  <a:cubicBezTo>
                    <a:pt x="535" y="1"/>
                    <a:pt x="15" y="520"/>
                    <a:pt x="0" y="1170"/>
                  </a:cubicBezTo>
                  <a:lnTo>
                    <a:pt x="0" y="2079"/>
                  </a:lnTo>
                  <a:cubicBezTo>
                    <a:pt x="0" y="2195"/>
                    <a:pt x="101" y="2281"/>
                    <a:pt x="203" y="2281"/>
                  </a:cubicBezTo>
                  <a:lnTo>
                    <a:pt x="3378" y="2281"/>
                  </a:lnTo>
                  <a:cubicBezTo>
                    <a:pt x="3494" y="2281"/>
                    <a:pt x="3580" y="2195"/>
                    <a:pt x="3580" y="2079"/>
                  </a:cubicBezTo>
                  <a:lnTo>
                    <a:pt x="3580" y="1170"/>
                  </a:lnTo>
                  <a:cubicBezTo>
                    <a:pt x="3580" y="520"/>
                    <a:pt x="3061" y="1"/>
                    <a:pt x="2411"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81" name="Google Shape;16387;p70">
              <a:extLst>
                <a:ext uri="{FF2B5EF4-FFF2-40B4-BE49-F238E27FC236}">
                  <a16:creationId xmlns:a16="http://schemas.microsoft.com/office/drawing/2014/main" xmlns="" id="{765339EB-4D1D-4A6B-BE1C-843C0E84E518}"/>
                </a:ext>
              </a:extLst>
            </p:cNvPr>
            <p:cNvSpPr/>
            <p:nvPr/>
          </p:nvSpPr>
          <p:spPr>
            <a:xfrm>
              <a:off x="4398924" y="2105361"/>
              <a:ext cx="53007" cy="59823"/>
            </a:xfrm>
            <a:custGeom>
              <a:avLst/>
              <a:gdLst/>
              <a:ahLst/>
              <a:cxnLst/>
              <a:rect l="l" t="t" r="r" b="b"/>
              <a:pathLst>
                <a:path w="2022" h="2282" extrusionOk="0">
                  <a:moveTo>
                    <a:pt x="1170" y="1"/>
                  </a:moveTo>
                  <a:cubicBezTo>
                    <a:pt x="521" y="1"/>
                    <a:pt x="1" y="520"/>
                    <a:pt x="1" y="1170"/>
                  </a:cubicBezTo>
                  <a:lnTo>
                    <a:pt x="1" y="2079"/>
                  </a:lnTo>
                  <a:cubicBezTo>
                    <a:pt x="1" y="2195"/>
                    <a:pt x="87" y="2281"/>
                    <a:pt x="189" y="2281"/>
                  </a:cubicBezTo>
                  <a:lnTo>
                    <a:pt x="1055" y="2281"/>
                  </a:lnTo>
                  <a:cubicBezTo>
                    <a:pt x="939" y="2281"/>
                    <a:pt x="853" y="2195"/>
                    <a:pt x="853" y="2079"/>
                  </a:cubicBezTo>
                  <a:lnTo>
                    <a:pt x="853" y="1170"/>
                  </a:lnTo>
                  <a:cubicBezTo>
                    <a:pt x="853" y="520"/>
                    <a:pt x="1372" y="1"/>
                    <a:pt x="2022"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82" name="Google Shape;16388;p70">
              <a:extLst>
                <a:ext uri="{FF2B5EF4-FFF2-40B4-BE49-F238E27FC236}">
                  <a16:creationId xmlns:a16="http://schemas.microsoft.com/office/drawing/2014/main" xmlns="" id="{5A7DA6FA-E51E-4093-B6DB-D68A86DBFA3F}"/>
                </a:ext>
              </a:extLst>
            </p:cNvPr>
            <p:cNvSpPr/>
            <p:nvPr/>
          </p:nvSpPr>
          <p:spPr>
            <a:xfrm>
              <a:off x="4416331" y="2128639"/>
              <a:ext cx="12138" cy="36544"/>
            </a:xfrm>
            <a:custGeom>
              <a:avLst/>
              <a:gdLst/>
              <a:ahLst/>
              <a:cxnLst/>
              <a:rect l="l" t="t" r="r" b="b"/>
              <a:pathLst>
                <a:path w="463" h="1394" extrusionOk="0">
                  <a:moveTo>
                    <a:pt x="232" y="0"/>
                  </a:moveTo>
                  <a:cubicBezTo>
                    <a:pt x="116" y="0"/>
                    <a:pt x="1" y="80"/>
                    <a:pt x="15" y="239"/>
                  </a:cubicBezTo>
                  <a:lnTo>
                    <a:pt x="15" y="1393"/>
                  </a:lnTo>
                  <a:lnTo>
                    <a:pt x="448" y="1393"/>
                  </a:lnTo>
                  <a:lnTo>
                    <a:pt x="448" y="239"/>
                  </a:lnTo>
                  <a:cubicBezTo>
                    <a:pt x="463" y="80"/>
                    <a:pt x="347" y="0"/>
                    <a:pt x="232"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83" name="Google Shape;16389;p70">
              <a:extLst>
                <a:ext uri="{FF2B5EF4-FFF2-40B4-BE49-F238E27FC236}">
                  <a16:creationId xmlns:a16="http://schemas.microsoft.com/office/drawing/2014/main" xmlns="" id="{E071FA92-3E9A-4D98-94D5-E92C241AA366}"/>
                </a:ext>
              </a:extLst>
            </p:cNvPr>
            <p:cNvSpPr/>
            <p:nvPr/>
          </p:nvSpPr>
          <p:spPr>
            <a:xfrm>
              <a:off x="4462889" y="2128639"/>
              <a:ext cx="12138" cy="36544"/>
            </a:xfrm>
            <a:custGeom>
              <a:avLst/>
              <a:gdLst/>
              <a:ahLst/>
              <a:cxnLst/>
              <a:rect l="l" t="t" r="r" b="b"/>
              <a:pathLst>
                <a:path w="463" h="1394" extrusionOk="0">
                  <a:moveTo>
                    <a:pt x="231" y="0"/>
                  </a:moveTo>
                  <a:cubicBezTo>
                    <a:pt x="116" y="0"/>
                    <a:pt x="0" y="80"/>
                    <a:pt x="15" y="239"/>
                  </a:cubicBezTo>
                  <a:lnTo>
                    <a:pt x="15" y="1393"/>
                  </a:lnTo>
                  <a:lnTo>
                    <a:pt x="448" y="1393"/>
                  </a:lnTo>
                  <a:lnTo>
                    <a:pt x="448" y="239"/>
                  </a:lnTo>
                  <a:cubicBezTo>
                    <a:pt x="462" y="80"/>
                    <a:pt x="347" y="0"/>
                    <a:pt x="231"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84" name="Google Shape;16390;p70">
              <a:extLst>
                <a:ext uri="{FF2B5EF4-FFF2-40B4-BE49-F238E27FC236}">
                  <a16:creationId xmlns:a16="http://schemas.microsoft.com/office/drawing/2014/main" xmlns="" id="{9083C6F7-CEE6-42AA-82CB-3A19B990CFD6}"/>
                </a:ext>
              </a:extLst>
            </p:cNvPr>
            <p:cNvSpPr/>
            <p:nvPr/>
          </p:nvSpPr>
          <p:spPr>
            <a:xfrm>
              <a:off x="4201394" y="2221441"/>
              <a:ext cx="135872" cy="132674"/>
            </a:xfrm>
            <a:custGeom>
              <a:avLst/>
              <a:gdLst/>
              <a:ahLst/>
              <a:cxnLst/>
              <a:rect l="l" t="t" r="r" b="b"/>
              <a:pathLst>
                <a:path w="5183" h="5061" extrusionOk="0">
                  <a:moveTo>
                    <a:pt x="4107" y="1"/>
                  </a:moveTo>
                  <a:cubicBezTo>
                    <a:pt x="3963" y="1"/>
                    <a:pt x="3819" y="55"/>
                    <a:pt x="3710" y="163"/>
                  </a:cubicBezTo>
                  <a:lnTo>
                    <a:pt x="232" y="3642"/>
                  </a:lnTo>
                  <a:cubicBezTo>
                    <a:pt x="1" y="3858"/>
                    <a:pt x="1" y="4219"/>
                    <a:pt x="232" y="4436"/>
                  </a:cubicBezTo>
                  <a:lnTo>
                    <a:pt x="679" y="4898"/>
                  </a:lnTo>
                  <a:cubicBezTo>
                    <a:pt x="787" y="5006"/>
                    <a:pt x="932" y="5060"/>
                    <a:pt x="1076" y="5060"/>
                  </a:cubicBezTo>
                  <a:cubicBezTo>
                    <a:pt x="1220" y="5060"/>
                    <a:pt x="1365" y="5006"/>
                    <a:pt x="1473" y="4898"/>
                  </a:cubicBezTo>
                  <a:lnTo>
                    <a:pt x="4966" y="1404"/>
                  </a:lnTo>
                  <a:cubicBezTo>
                    <a:pt x="5183" y="1188"/>
                    <a:pt x="5183" y="827"/>
                    <a:pt x="4966" y="611"/>
                  </a:cubicBezTo>
                  <a:lnTo>
                    <a:pt x="4504" y="163"/>
                  </a:lnTo>
                  <a:cubicBezTo>
                    <a:pt x="4396" y="55"/>
                    <a:pt x="4252" y="1"/>
                    <a:pt x="4107"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85" name="Google Shape;16391;p70">
              <a:extLst>
                <a:ext uri="{FF2B5EF4-FFF2-40B4-BE49-F238E27FC236}">
                  <a16:creationId xmlns:a16="http://schemas.microsoft.com/office/drawing/2014/main" xmlns="" id="{4CA81E6C-A21A-4F60-A3F8-AAA2E1445218}"/>
                </a:ext>
              </a:extLst>
            </p:cNvPr>
            <p:cNvSpPr/>
            <p:nvPr/>
          </p:nvSpPr>
          <p:spPr>
            <a:xfrm>
              <a:off x="4201394" y="2221441"/>
              <a:ext cx="118859" cy="132674"/>
            </a:xfrm>
            <a:custGeom>
              <a:avLst/>
              <a:gdLst/>
              <a:ahLst/>
              <a:cxnLst/>
              <a:rect l="l" t="t" r="r" b="b"/>
              <a:pathLst>
                <a:path w="4534" h="5061" extrusionOk="0">
                  <a:moveTo>
                    <a:pt x="4107" y="1"/>
                  </a:moveTo>
                  <a:cubicBezTo>
                    <a:pt x="3963" y="1"/>
                    <a:pt x="3819" y="55"/>
                    <a:pt x="3710" y="163"/>
                  </a:cubicBezTo>
                  <a:lnTo>
                    <a:pt x="232" y="3642"/>
                  </a:lnTo>
                  <a:cubicBezTo>
                    <a:pt x="1" y="3858"/>
                    <a:pt x="1" y="4219"/>
                    <a:pt x="232" y="4450"/>
                  </a:cubicBezTo>
                  <a:lnTo>
                    <a:pt x="679" y="4898"/>
                  </a:lnTo>
                  <a:cubicBezTo>
                    <a:pt x="787" y="5006"/>
                    <a:pt x="932" y="5060"/>
                    <a:pt x="1076" y="5060"/>
                  </a:cubicBezTo>
                  <a:cubicBezTo>
                    <a:pt x="1220" y="5060"/>
                    <a:pt x="1365" y="5006"/>
                    <a:pt x="1473" y="4898"/>
                  </a:cubicBezTo>
                  <a:lnTo>
                    <a:pt x="1502" y="4869"/>
                  </a:lnTo>
                  <a:lnTo>
                    <a:pt x="1083" y="4450"/>
                  </a:lnTo>
                  <a:cubicBezTo>
                    <a:pt x="867" y="4219"/>
                    <a:pt x="867" y="3858"/>
                    <a:pt x="1083" y="3642"/>
                  </a:cubicBezTo>
                  <a:lnTo>
                    <a:pt x="4533" y="192"/>
                  </a:lnTo>
                  <a:lnTo>
                    <a:pt x="4504" y="163"/>
                  </a:lnTo>
                  <a:cubicBezTo>
                    <a:pt x="4396" y="55"/>
                    <a:pt x="4252" y="1"/>
                    <a:pt x="4107"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86" name="Google Shape;16392;p70">
              <a:extLst>
                <a:ext uri="{FF2B5EF4-FFF2-40B4-BE49-F238E27FC236}">
                  <a16:creationId xmlns:a16="http://schemas.microsoft.com/office/drawing/2014/main" xmlns="" id="{E906C0CC-6798-419B-BF5B-88E7F3A2A7C4}"/>
                </a:ext>
              </a:extLst>
            </p:cNvPr>
            <p:cNvSpPr/>
            <p:nvPr/>
          </p:nvSpPr>
          <p:spPr>
            <a:xfrm>
              <a:off x="4287668" y="2221441"/>
              <a:ext cx="49599" cy="47816"/>
            </a:xfrm>
            <a:custGeom>
              <a:avLst/>
              <a:gdLst/>
              <a:ahLst/>
              <a:cxnLst/>
              <a:rect l="l" t="t" r="r" b="b"/>
              <a:pathLst>
                <a:path w="1892" h="1824" extrusionOk="0">
                  <a:moveTo>
                    <a:pt x="816" y="1"/>
                  </a:moveTo>
                  <a:cubicBezTo>
                    <a:pt x="672" y="1"/>
                    <a:pt x="528" y="55"/>
                    <a:pt x="419" y="163"/>
                  </a:cubicBezTo>
                  <a:lnTo>
                    <a:pt x="1" y="582"/>
                  </a:lnTo>
                  <a:lnTo>
                    <a:pt x="1257" y="1823"/>
                  </a:lnTo>
                  <a:lnTo>
                    <a:pt x="1675" y="1404"/>
                  </a:lnTo>
                  <a:cubicBezTo>
                    <a:pt x="1892" y="1188"/>
                    <a:pt x="1892" y="827"/>
                    <a:pt x="1675" y="611"/>
                  </a:cubicBezTo>
                  <a:lnTo>
                    <a:pt x="1213" y="163"/>
                  </a:lnTo>
                  <a:cubicBezTo>
                    <a:pt x="1105" y="55"/>
                    <a:pt x="961" y="1"/>
                    <a:pt x="816"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87" name="Google Shape;16393;p70">
              <a:extLst>
                <a:ext uri="{FF2B5EF4-FFF2-40B4-BE49-F238E27FC236}">
                  <a16:creationId xmlns:a16="http://schemas.microsoft.com/office/drawing/2014/main" xmlns="" id="{E1EF2B44-39FD-4BBC-B22D-EA7ACC4BB514}"/>
                </a:ext>
              </a:extLst>
            </p:cNvPr>
            <p:cNvSpPr/>
            <p:nvPr/>
          </p:nvSpPr>
          <p:spPr>
            <a:xfrm>
              <a:off x="4287668" y="2221545"/>
              <a:ext cx="32585" cy="26136"/>
            </a:xfrm>
            <a:custGeom>
              <a:avLst/>
              <a:gdLst/>
              <a:ahLst/>
              <a:cxnLst/>
              <a:rect l="l" t="t" r="r" b="b"/>
              <a:pathLst>
                <a:path w="1243" h="997" extrusionOk="0">
                  <a:moveTo>
                    <a:pt x="708" y="0"/>
                  </a:moveTo>
                  <a:cubicBezTo>
                    <a:pt x="593" y="15"/>
                    <a:pt x="492" y="72"/>
                    <a:pt x="405" y="159"/>
                  </a:cubicBezTo>
                  <a:lnTo>
                    <a:pt x="102" y="462"/>
                  </a:lnTo>
                  <a:lnTo>
                    <a:pt x="1" y="578"/>
                  </a:lnTo>
                  <a:lnTo>
                    <a:pt x="434" y="996"/>
                  </a:lnTo>
                  <a:lnTo>
                    <a:pt x="1242" y="188"/>
                  </a:lnTo>
                  <a:lnTo>
                    <a:pt x="1213" y="159"/>
                  </a:lnTo>
                  <a:lnTo>
                    <a:pt x="1185" y="116"/>
                  </a:lnTo>
                  <a:lnTo>
                    <a:pt x="1170" y="101"/>
                  </a:lnTo>
                  <a:lnTo>
                    <a:pt x="1112" y="87"/>
                  </a:lnTo>
                  <a:cubicBezTo>
                    <a:pt x="1011" y="29"/>
                    <a:pt x="910" y="0"/>
                    <a:pt x="809"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grpSp>
      <p:grpSp>
        <p:nvGrpSpPr>
          <p:cNvPr id="188" name="Google Shape;8311;p65">
            <a:extLst>
              <a:ext uri="{FF2B5EF4-FFF2-40B4-BE49-F238E27FC236}">
                <a16:creationId xmlns:a16="http://schemas.microsoft.com/office/drawing/2014/main" xmlns="" id="{805A12D7-33D8-4A10-9482-F41355F58A3D}"/>
              </a:ext>
            </a:extLst>
          </p:cNvPr>
          <p:cNvGrpSpPr/>
          <p:nvPr/>
        </p:nvGrpSpPr>
        <p:grpSpPr>
          <a:xfrm>
            <a:off x="1244778" y="2407817"/>
            <a:ext cx="425249" cy="534281"/>
            <a:chOff x="6203465" y="2891206"/>
            <a:chExt cx="320478" cy="362110"/>
          </a:xfrm>
          <a:solidFill>
            <a:schemeClr val="accent2"/>
          </a:solidFill>
        </p:grpSpPr>
        <p:sp>
          <p:nvSpPr>
            <p:cNvPr id="189" name="Google Shape;8312;p65">
              <a:extLst>
                <a:ext uri="{FF2B5EF4-FFF2-40B4-BE49-F238E27FC236}">
                  <a16:creationId xmlns:a16="http://schemas.microsoft.com/office/drawing/2014/main" xmlns="" id="{C78CEF19-2F17-4107-BC81-2938B604F1FC}"/>
                </a:ext>
              </a:extLst>
            </p:cNvPr>
            <p:cNvSpPr/>
            <p:nvPr/>
          </p:nvSpPr>
          <p:spPr>
            <a:xfrm>
              <a:off x="6203465" y="2902158"/>
              <a:ext cx="320478" cy="351159"/>
            </a:xfrm>
            <a:custGeom>
              <a:avLst/>
              <a:gdLst/>
              <a:ahLst/>
              <a:cxnLst/>
              <a:rect l="l" t="t" r="r" b="b"/>
              <a:pathLst>
                <a:path w="12232" h="13403" extrusionOk="0">
                  <a:moveTo>
                    <a:pt x="6261" y="1"/>
                  </a:moveTo>
                  <a:cubicBezTo>
                    <a:pt x="4487" y="1"/>
                    <a:pt x="2747" y="875"/>
                    <a:pt x="1716" y="2484"/>
                  </a:cubicBezTo>
                  <a:lnTo>
                    <a:pt x="1400" y="3050"/>
                  </a:lnTo>
                  <a:cubicBezTo>
                    <a:pt x="1054" y="3778"/>
                    <a:pt x="872" y="4574"/>
                    <a:pt x="872" y="5389"/>
                  </a:cubicBezTo>
                  <a:cubicBezTo>
                    <a:pt x="882" y="5734"/>
                    <a:pt x="920" y="6079"/>
                    <a:pt x="968" y="6424"/>
                  </a:cubicBezTo>
                  <a:lnTo>
                    <a:pt x="173" y="7833"/>
                  </a:lnTo>
                  <a:cubicBezTo>
                    <a:pt x="0" y="8140"/>
                    <a:pt x="134" y="8542"/>
                    <a:pt x="470" y="8686"/>
                  </a:cubicBezTo>
                  <a:lnTo>
                    <a:pt x="1428" y="9079"/>
                  </a:lnTo>
                  <a:lnTo>
                    <a:pt x="1428" y="10680"/>
                  </a:lnTo>
                  <a:cubicBezTo>
                    <a:pt x="1428" y="11245"/>
                    <a:pt x="1879" y="11696"/>
                    <a:pt x="2444" y="11696"/>
                  </a:cubicBezTo>
                  <a:lnTo>
                    <a:pt x="3767" y="11696"/>
                  </a:lnTo>
                  <a:lnTo>
                    <a:pt x="3767" y="12894"/>
                  </a:lnTo>
                  <a:cubicBezTo>
                    <a:pt x="3758" y="13172"/>
                    <a:pt x="3997" y="13402"/>
                    <a:pt x="4275" y="13402"/>
                  </a:cubicBezTo>
                  <a:lnTo>
                    <a:pt x="8531" y="13402"/>
                  </a:lnTo>
                  <a:cubicBezTo>
                    <a:pt x="8537" y="13402"/>
                    <a:pt x="8543" y="13402"/>
                    <a:pt x="8548" y="13402"/>
                  </a:cubicBezTo>
                  <a:cubicBezTo>
                    <a:pt x="8837" y="13402"/>
                    <a:pt x="9068" y="13167"/>
                    <a:pt x="9068" y="12885"/>
                  </a:cubicBezTo>
                  <a:lnTo>
                    <a:pt x="9068" y="10862"/>
                  </a:lnTo>
                  <a:cubicBezTo>
                    <a:pt x="9068" y="10344"/>
                    <a:pt x="9298" y="9865"/>
                    <a:pt x="9691" y="9539"/>
                  </a:cubicBezTo>
                  <a:cubicBezTo>
                    <a:pt x="11704" y="7871"/>
                    <a:pt x="12231" y="4996"/>
                    <a:pt x="10947" y="2724"/>
                  </a:cubicBezTo>
                  <a:lnTo>
                    <a:pt x="10947" y="2724"/>
                  </a:lnTo>
                  <a:lnTo>
                    <a:pt x="8589" y="3510"/>
                  </a:lnTo>
                  <a:cubicBezTo>
                    <a:pt x="8584" y="3511"/>
                    <a:pt x="8580" y="3511"/>
                    <a:pt x="8576" y="3511"/>
                  </a:cubicBezTo>
                  <a:cubicBezTo>
                    <a:pt x="8507" y="3511"/>
                    <a:pt x="8467" y="3440"/>
                    <a:pt x="8512" y="3385"/>
                  </a:cubicBezTo>
                  <a:lnTo>
                    <a:pt x="10228" y="1890"/>
                  </a:lnTo>
                  <a:lnTo>
                    <a:pt x="8982" y="1095"/>
                  </a:lnTo>
                  <a:lnTo>
                    <a:pt x="9298" y="941"/>
                  </a:lnTo>
                  <a:cubicBezTo>
                    <a:pt x="8366" y="305"/>
                    <a:pt x="7308" y="1"/>
                    <a:pt x="6261"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90" name="Google Shape;8313;p65">
              <a:extLst>
                <a:ext uri="{FF2B5EF4-FFF2-40B4-BE49-F238E27FC236}">
                  <a16:creationId xmlns:a16="http://schemas.microsoft.com/office/drawing/2014/main" xmlns="" id="{D6A4B452-E6B9-4901-BAC2-5A9584C3C198}"/>
                </a:ext>
              </a:extLst>
            </p:cNvPr>
            <p:cNvSpPr/>
            <p:nvPr/>
          </p:nvSpPr>
          <p:spPr>
            <a:xfrm>
              <a:off x="6286833" y="2902132"/>
              <a:ext cx="184867" cy="71159"/>
            </a:xfrm>
            <a:custGeom>
              <a:avLst/>
              <a:gdLst/>
              <a:ahLst/>
              <a:cxnLst/>
              <a:rect l="l" t="t" r="r" b="b"/>
              <a:pathLst>
                <a:path w="7056" h="2716" extrusionOk="0">
                  <a:moveTo>
                    <a:pt x="3083" y="0"/>
                  </a:moveTo>
                  <a:cubicBezTo>
                    <a:pt x="2005" y="0"/>
                    <a:pt x="928" y="324"/>
                    <a:pt x="0" y="971"/>
                  </a:cubicBezTo>
                  <a:cubicBezTo>
                    <a:pt x="467" y="854"/>
                    <a:pt x="951" y="788"/>
                    <a:pt x="1436" y="788"/>
                  </a:cubicBezTo>
                  <a:cubicBezTo>
                    <a:pt x="1469" y="788"/>
                    <a:pt x="1501" y="788"/>
                    <a:pt x="1534" y="789"/>
                  </a:cubicBezTo>
                  <a:cubicBezTo>
                    <a:pt x="1546" y="789"/>
                    <a:pt x="1557" y="789"/>
                    <a:pt x="1569" y="789"/>
                  </a:cubicBezTo>
                  <a:cubicBezTo>
                    <a:pt x="3282" y="789"/>
                    <a:pt x="4916" y="1487"/>
                    <a:pt x="6116" y="2715"/>
                  </a:cubicBezTo>
                  <a:lnTo>
                    <a:pt x="7055" y="1891"/>
                  </a:lnTo>
                  <a:lnTo>
                    <a:pt x="5819" y="1096"/>
                  </a:lnTo>
                  <a:lnTo>
                    <a:pt x="6125" y="942"/>
                  </a:lnTo>
                  <a:cubicBezTo>
                    <a:pt x="5207" y="314"/>
                    <a:pt x="4145" y="0"/>
                    <a:pt x="3083"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91" name="Google Shape;8314;p65">
              <a:extLst>
                <a:ext uri="{FF2B5EF4-FFF2-40B4-BE49-F238E27FC236}">
                  <a16:creationId xmlns:a16="http://schemas.microsoft.com/office/drawing/2014/main" xmlns="" id="{363AEE5A-3EEF-42A5-85AC-DAFAD12A3394}"/>
                </a:ext>
              </a:extLst>
            </p:cNvPr>
            <p:cNvSpPr/>
            <p:nvPr/>
          </p:nvSpPr>
          <p:spPr>
            <a:xfrm>
              <a:off x="6457107" y="2973265"/>
              <a:ext cx="57771" cy="131865"/>
            </a:xfrm>
            <a:custGeom>
              <a:avLst/>
              <a:gdLst/>
              <a:ahLst/>
              <a:cxnLst/>
              <a:rect l="l" t="t" r="r" b="b"/>
              <a:pathLst>
                <a:path w="2205" h="5033" extrusionOk="0">
                  <a:moveTo>
                    <a:pt x="1266" y="0"/>
                  </a:moveTo>
                  <a:lnTo>
                    <a:pt x="0" y="422"/>
                  </a:lnTo>
                  <a:cubicBezTo>
                    <a:pt x="940" y="1572"/>
                    <a:pt x="1448" y="3001"/>
                    <a:pt x="1448" y="4486"/>
                  </a:cubicBezTo>
                  <a:cubicBezTo>
                    <a:pt x="1448" y="4669"/>
                    <a:pt x="1438" y="4851"/>
                    <a:pt x="1419" y="5033"/>
                  </a:cubicBezTo>
                  <a:cubicBezTo>
                    <a:pt x="2205" y="3432"/>
                    <a:pt x="2147" y="1553"/>
                    <a:pt x="1266" y="0"/>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92" name="Google Shape;8315;p65">
              <a:extLst>
                <a:ext uri="{FF2B5EF4-FFF2-40B4-BE49-F238E27FC236}">
                  <a16:creationId xmlns:a16="http://schemas.microsoft.com/office/drawing/2014/main" xmlns="" id="{4EA0753F-B311-4773-B138-D7E255A0B5A6}"/>
                </a:ext>
              </a:extLst>
            </p:cNvPr>
            <p:cNvSpPr/>
            <p:nvPr/>
          </p:nvSpPr>
          <p:spPr>
            <a:xfrm>
              <a:off x="6423807" y="2891206"/>
              <a:ext cx="97988" cy="103752"/>
            </a:xfrm>
            <a:custGeom>
              <a:avLst/>
              <a:gdLst/>
              <a:ahLst/>
              <a:cxnLst/>
              <a:rect l="l" t="t" r="r" b="b"/>
              <a:pathLst>
                <a:path w="3740" h="3960" extrusionOk="0">
                  <a:moveTo>
                    <a:pt x="3672" y="1"/>
                  </a:moveTo>
                  <a:cubicBezTo>
                    <a:pt x="3665" y="1"/>
                    <a:pt x="3657" y="3"/>
                    <a:pt x="3648" y="8"/>
                  </a:cubicBezTo>
                  <a:lnTo>
                    <a:pt x="648" y="1388"/>
                  </a:lnTo>
                  <a:cubicBezTo>
                    <a:pt x="485" y="1474"/>
                    <a:pt x="466" y="1695"/>
                    <a:pt x="619" y="1800"/>
                  </a:cubicBezTo>
                  <a:lnTo>
                    <a:pt x="1482" y="2366"/>
                  </a:lnTo>
                  <a:cubicBezTo>
                    <a:pt x="1559" y="2414"/>
                    <a:pt x="1568" y="2529"/>
                    <a:pt x="1501" y="2586"/>
                  </a:cubicBezTo>
                  <a:lnTo>
                    <a:pt x="35" y="3861"/>
                  </a:lnTo>
                  <a:cubicBezTo>
                    <a:pt x="1" y="3895"/>
                    <a:pt x="27" y="3960"/>
                    <a:pt x="74" y="3960"/>
                  </a:cubicBezTo>
                  <a:cubicBezTo>
                    <a:pt x="80" y="3960"/>
                    <a:pt x="86" y="3959"/>
                    <a:pt x="92" y="3957"/>
                  </a:cubicBezTo>
                  <a:lnTo>
                    <a:pt x="3505" y="2816"/>
                  </a:lnTo>
                  <a:cubicBezTo>
                    <a:pt x="3687" y="2749"/>
                    <a:pt x="3716" y="2519"/>
                    <a:pt x="3572" y="2404"/>
                  </a:cubicBezTo>
                  <a:lnTo>
                    <a:pt x="2652" y="1733"/>
                  </a:lnTo>
                  <a:cubicBezTo>
                    <a:pt x="2594" y="1685"/>
                    <a:pt x="2575" y="1599"/>
                    <a:pt x="2623" y="1541"/>
                  </a:cubicBezTo>
                  <a:lnTo>
                    <a:pt x="3716" y="84"/>
                  </a:lnTo>
                  <a:cubicBezTo>
                    <a:pt x="3739" y="52"/>
                    <a:pt x="3710" y="1"/>
                    <a:pt x="3672"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sp>
          <p:nvSpPr>
            <p:cNvPr id="193" name="Google Shape;8316;p65">
              <a:extLst>
                <a:ext uri="{FF2B5EF4-FFF2-40B4-BE49-F238E27FC236}">
                  <a16:creationId xmlns:a16="http://schemas.microsoft.com/office/drawing/2014/main" xmlns="" id="{A275F238-D67E-4B00-B375-A79A4692E82F}"/>
                </a:ext>
              </a:extLst>
            </p:cNvPr>
            <p:cNvSpPr/>
            <p:nvPr/>
          </p:nvSpPr>
          <p:spPr>
            <a:xfrm>
              <a:off x="6396087" y="2978085"/>
              <a:ext cx="33405" cy="38907"/>
            </a:xfrm>
            <a:custGeom>
              <a:avLst/>
              <a:gdLst/>
              <a:ahLst/>
              <a:cxnLst/>
              <a:rect l="l" t="t" r="r" b="b"/>
              <a:pathLst>
                <a:path w="1275" h="1485" extrusionOk="0">
                  <a:moveTo>
                    <a:pt x="230" y="1"/>
                  </a:moveTo>
                  <a:cubicBezTo>
                    <a:pt x="129" y="1"/>
                    <a:pt x="28" y="66"/>
                    <a:pt x="19" y="200"/>
                  </a:cubicBezTo>
                  <a:cubicBezTo>
                    <a:pt x="0" y="967"/>
                    <a:pt x="355" y="1417"/>
                    <a:pt x="1035" y="1484"/>
                  </a:cubicBezTo>
                  <a:lnTo>
                    <a:pt x="1054" y="1484"/>
                  </a:lnTo>
                  <a:cubicBezTo>
                    <a:pt x="1160" y="1484"/>
                    <a:pt x="1246" y="1398"/>
                    <a:pt x="1256" y="1293"/>
                  </a:cubicBezTo>
                  <a:cubicBezTo>
                    <a:pt x="1275" y="1178"/>
                    <a:pt x="1189" y="1072"/>
                    <a:pt x="1074" y="1063"/>
                  </a:cubicBezTo>
                  <a:cubicBezTo>
                    <a:pt x="767" y="1043"/>
                    <a:pt x="422" y="919"/>
                    <a:pt x="441" y="219"/>
                  </a:cubicBezTo>
                  <a:cubicBezTo>
                    <a:pt x="446" y="75"/>
                    <a:pt x="338" y="1"/>
                    <a:pt x="230" y="1"/>
                  </a:cubicBezTo>
                  <a:close/>
                </a:path>
              </a:pathLst>
            </a:custGeom>
            <a:grpFill/>
            <a:ln>
              <a:solidFill>
                <a:schemeClr val="tx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80"/>
                </a:highlight>
              </a:endParaRPr>
            </a:p>
          </p:txBody>
        </p:sp>
      </p:grpSp>
    </p:spTree>
    <p:extLst>
      <p:ext uri="{BB962C8B-B14F-4D97-AF65-F5344CB8AC3E}">
        <p14:creationId xmlns:p14="http://schemas.microsoft.com/office/powerpoint/2010/main" val="337326450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Psychologist CV by Slidesgo">
  <a:themeElements>
    <a:clrScheme name="Simple Light">
      <a:dk1>
        <a:srgbClr val="494157"/>
      </a:dk1>
      <a:lt1>
        <a:srgbClr val="FFFFFF"/>
      </a:lt1>
      <a:dk2>
        <a:srgbClr val="FCF6EB"/>
      </a:dk2>
      <a:lt2>
        <a:srgbClr val="F1E8D8"/>
      </a:lt2>
      <a:accent1>
        <a:srgbClr val="C1D9D1"/>
      </a:accent1>
      <a:accent2>
        <a:srgbClr val="F6907D"/>
      </a:accent2>
      <a:accent3>
        <a:srgbClr val="FFE8AA"/>
      </a:accent3>
      <a:accent4>
        <a:srgbClr val="AED6F0"/>
      </a:accent4>
      <a:accent5>
        <a:srgbClr val="F0B9B0"/>
      </a:accent5>
      <a:accent6>
        <a:srgbClr val="427672"/>
      </a:accent6>
      <a:hlink>
        <a:srgbClr val="4941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TotalTime>
  <Words>986</Words>
  <Application>Microsoft Office PowerPoint</Application>
  <PresentationFormat>Affichage à l'écran (16:9)</PresentationFormat>
  <Paragraphs>108</Paragraphs>
  <Slides>23</Slides>
  <Notes>23</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23</vt:i4>
      </vt:variant>
    </vt:vector>
  </HeadingPairs>
  <TitlesOfParts>
    <vt:vector size="35" baseType="lpstr">
      <vt:lpstr>Segoe UI</vt:lpstr>
      <vt:lpstr>Titillium Web</vt:lpstr>
      <vt:lpstr>Mulish</vt:lpstr>
      <vt:lpstr>Darker Grotesque Medium</vt:lpstr>
      <vt:lpstr>Adamina</vt:lpstr>
      <vt:lpstr>PT Sans</vt:lpstr>
      <vt:lpstr>Calibri</vt:lpstr>
      <vt:lpstr>Loved by the King</vt:lpstr>
      <vt:lpstr>Bebas Neue</vt:lpstr>
      <vt:lpstr>Times New Roman</vt:lpstr>
      <vt:lpstr>Arial</vt:lpstr>
      <vt:lpstr>Psychologist CV by Slidesgo</vt:lpstr>
      <vt:lpstr>Psychologie de consommateur </vt:lpstr>
      <vt:lpstr>Introduction </vt:lpstr>
      <vt:lpstr>Introduction </vt:lpstr>
      <vt:lpstr>Facteurs influençant le comportement d'achat</vt:lpstr>
      <vt:lpstr>Présentation PowerPoint</vt:lpstr>
      <vt:lpstr>Présentation PowerPoint</vt:lpstr>
      <vt:lpstr>Présentation PowerPoint</vt:lpstr>
      <vt:lpstr>Processus de prise de décision d'achat </vt:lpstr>
      <vt:lpstr>Processus de prise de décision d'achat </vt:lpstr>
      <vt:lpstr>Processus de prise de décision d'achat </vt:lpstr>
      <vt:lpstr>Processus de prise de décision d'achat </vt:lpstr>
      <vt:lpstr>Processus de prise de décision d'achat </vt:lpstr>
      <vt:lpstr>Théories et modèles de comportement d'achat </vt:lpstr>
      <vt:lpstr>Présentation PowerPoint</vt:lpstr>
      <vt:lpstr>Présentation PowerPoint</vt:lpstr>
      <vt:lpstr>Présentation PowerPoint</vt:lpstr>
      <vt:lpstr>Publicité et manipulation </vt:lpstr>
      <vt:lpstr>Publicité et manipulation </vt:lpstr>
      <vt:lpstr>Impact de la technologie </vt:lpstr>
      <vt:lpstr>Impact de la technologie </vt:lpstr>
      <vt:lpstr> Conclusion</vt:lpstr>
      <vt:lpstr> Conclusion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Psychologie de consommateur</dc:title>
  <dc:creator>Tech For All</dc:creator>
  <cp:lastModifiedBy>INSIM</cp:lastModifiedBy>
  <cp:revision>20</cp:revision>
  <dcterms:modified xsi:type="dcterms:W3CDTF">2025-01-21T14:12:39Z</dcterms:modified>
</cp:coreProperties>
</file>