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571A1-7623-FDAC-6088-1CDC0DBE4DD7}" v="83" vWet="84" dt="2023-10-20T19:31:57.053"/>
    <p1510:client id="{6ED4AADB-E018-484A-B3F6-CD540F093CDB}" v="13" dt="2023-10-20T19:30:06.805"/>
    <p1510:client id="{CA5F6AA0-630A-C43C-0062-87342273DDCF}" v="2" dt="2023-10-20T19:38:2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8" autoAdjust="0"/>
    <p:restoredTop sz="94619" autoAdjust="0"/>
  </p:normalViewPr>
  <p:slideViewPr>
    <p:cSldViewPr snapToGrid="0">
      <p:cViewPr>
        <p:scale>
          <a:sx n="81" d="100"/>
          <a:sy n="81" d="100"/>
        </p:scale>
        <p:origin x="1029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mailto:Kenne2jb@mail.uc.edu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Senior Design Presentation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0F43-4A1B-449E-2250-F6E9F9CF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50C7-BBB9-DDE3-622A-2F043807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Jacob is responsible to Design a backend infrastructure to host all relevant components	and </a:t>
            </a:r>
            <a:r>
              <a:rPr lang="fr-FR" dirty="0" err="1"/>
              <a:t>Develop</a:t>
            </a:r>
            <a:r>
              <a:rPr lang="fr-FR" dirty="0"/>
              <a:t> relevant infrastructure as code (</a:t>
            </a:r>
            <a:r>
              <a:rPr lang="fr-FR" dirty="0" err="1"/>
              <a:t>IaC</a:t>
            </a:r>
            <a:r>
              <a:rPr lang="fr-FR" dirty="0"/>
              <a:t>) scripts</a:t>
            </a:r>
          </a:p>
          <a:p>
            <a:r>
              <a:rPr lang="en-US" dirty="0"/>
              <a:t>Parth is responsible to Implement user registration and login functionality. Implement the review submission and display functionality for hotels and restaurants.</a:t>
            </a:r>
          </a:p>
          <a:p>
            <a:r>
              <a:rPr lang="en-US" dirty="0"/>
              <a:t>Brendan is responsible for Designing the user interface for user registration and profile creation along with Designing UI for main features such as search functionality and webpage display	</a:t>
            </a:r>
          </a:p>
        </p:txBody>
      </p:sp>
    </p:spTree>
    <p:extLst>
      <p:ext uri="{BB962C8B-B14F-4D97-AF65-F5344CB8AC3E}">
        <p14:creationId xmlns:p14="http://schemas.microsoft.com/office/powerpoint/2010/main" val="272600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F31F-5A4D-6198-AC3E-5A66AD44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9838-4BB8-1313-C66C-55DB1F21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demo will consist of our user interface that will be pulled up on a laptop that the people at the demo can use in real time. </a:t>
            </a:r>
          </a:p>
        </p:txBody>
      </p:sp>
    </p:spTree>
    <p:extLst>
      <p:ext uri="{BB962C8B-B14F-4D97-AF65-F5344CB8AC3E}">
        <p14:creationId xmlns:p14="http://schemas.microsoft.com/office/powerpoint/2010/main" val="313512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Team PBJ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indent="-305435"/>
            <a:r>
              <a:rPr lang="en-US" sz="2400" dirty="0"/>
              <a:t>Parth Patel – Patel5p3@mail.uc.edu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400" dirty="0"/>
              <a:t>Brendan Pollak – Pollakbn@mail.uc.edu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400" dirty="0"/>
              <a:t>Jacob Kennedy – </a:t>
            </a:r>
            <a:r>
              <a:rPr lang="en-US" sz="2400" dirty="0">
                <a:hlinkClick r:id="rId7"/>
              </a:rPr>
              <a:t>Kenne2jb@mail.uc.edu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400" dirty="0"/>
              <a:t>Andrew Putnam – </a:t>
            </a:r>
          </a:p>
          <a:p>
            <a:pPr marL="37465" indent="0">
              <a:buNone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   andrewgputnam@gmail.com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FC21-3A78-4BD0-1E05-BB5A4F1B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CDD9-3AF1-431D-7D3C-7DBC74DD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 a website to help travelers plan a trip</a:t>
            </a:r>
          </a:p>
          <a:p>
            <a:r>
              <a:rPr lang="en-US" dirty="0"/>
              <a:t>Help users plan their trips by offering a wide range of information, including hotel and restaurant reviews, travel guides, and forums where travelers can ask questions and seek advice.</a:t>
            </a:r>
          </a:p>
          <a:p>
            <a:r>
              <a:rPr lang="en-US" dirty="0"/>
              <a:t>Our platform encourages transparency in the travel industry by enabling travelers to share their honest opinions and experiences. This helps hold businesses accountable for the quality of their services.</a:t>
            </a:r>
          </a:p>
          <a:p>
            <a:r>
              <a:rPr lang="en-US" dirty="0"/>
              <a:t>Content and recommendations inspire travelers to explore new destinations, try different experiences, and discover hidden gems they may not have known about otherwise. It encourages a spirit of exploration and adventure.</a:t>
            </a:r>
          </a:p>
        </p:txBody>
      </p:sp>
    </p:spTree>
    <p:extLst>
      <p:ext uri="{BB962C8B-B14F-4D97-AF65-F5344CB8AC3E}">
        <p14:creationId xmlns:p14="http://schemas.microsoft.com/office/powerpoint/2010/main" val="107032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6821-4D30-680F-AEC0-EB2056D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16D8-8598-6B8B-B9D6-AC7A5894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senior design project, which is motivated by our love of travel and built on a solid technical foundation, aims to develop a dynamic, user-centric travel platform similar to </a:t>
            </a:r>
            <a:r>
              <a:rPr lang="en-US" dirty="0" err="1"/>
              <a:t>Tripadvisor</a:t>
            </a:r>
            <a:r>
              <a:rPr lang="en-US" dirty="0"/>
              <a:t>. We're lined up to offer a loaded with features website by utilizing our skills in web development and cybersecurity. User profiles, location-based search, and effective data management are important components. We're dedicated to building a website that is both technically sound and adored by users through a thorough project plan, user testing, and continual improvement. Our goal is to provide accurate information and a seamless experience to tourists. We are inspired by our love of technology and wanderlust to create the ideal fusion of academic knowledge and practical insights.</a:t>
            </a:r>
          </a:p>
        </p:txBody>
      </p:sp>
    </p:spTree>
    <p:extLst>
      <p:ext uri="{BB962C8B-B14F-4D97-AF65-F5344CB8AC3E}">
        <p14:creationId xmlns:p14="http://schemas.microsoft.com/office/powerpoint/2010/main" val="42487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9153-A703-3FE6-E40A-E9998FAF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B582-01F9-1488-D920-0CE9D354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As a user, I want to find the best-rated hotels in a specific city so that I can plan a memorable trip</a:t>
            </a:r>
          </a:p>
          <a:p>
            <a:endParaRPr lang="en-US" sz="1600" dirty="0"/>
          </a:p>
          <a:p>
            <a:r>
              <a:rPr lang="en-US" sz="1600" dirty="0"/>
              <a:t>As a business traveler, I want to quickly locate hotels with convenient access to transportation hubs and essential amenities, so I can efficiently manage my work trips and stay productive.</a:t>
            </a:r>
          </a:p>
          <a:p>
            <a:endParaRPr lang="en-US" sz="1600" dirty="0"/>
          </a:p>
          <a:p>
            <a:r>
              <a:rPr lang="en-US" sz="1600" dirty="0"/>
              <a:t>As a restaurant enthusiast, I want to discover hidden gem eateries and read authentic reviews from fellow foodies, so I can savor unique culinary experiences and support local businesses.</a:t>
            </a:r>
          </a:p>
          <a:p>
            <a:endParaRPr lang="en-US" sz="1600" dirty="0"/>
          </a:p>
          <a:p>
            <a:r>
              <a:rPr lang="en-US" sz="1600" dirty="0"/>
              <a:t>As a user, I want to visit all the famous attractions at my destination so I can make the most of my trip and create lasting memories</a:t>
            </a:r>
          </a:p>
          <a:p>
            <a:endParaRPr lang="en-US" sz="1600" dirty="0"/>
          </a:p>
          <a:p>
            <a:r>
              <a:rPr lang="en-US" sz="1600" dirty="0"/>
              <a:t>As a user, I want to find the cheapest hotels at the destination so I can save money in my trip.</a:t>
            </a:r>
          </a:p>
        </p:txBody>
      </p:sp>
    </p:spTree>
    <p:extLst>
      <p:ext uri="{BB962C8B-B14F-4D97-AF65-F5344CB8AC3E}">
        <p14:creationId xmlns:p14="http://schemas.microsoft.com/office/powerpoint/2010/main" val="337926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301F9-8210-AE2D-E578-6E791CBB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Design Diagram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57C0C778-1D9E-23D8-341B-91DBA8931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98" y="1709909"/>
            <a:ext cx="7333274" cy="441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E7E5-6A3B-B0C3-50B9-52700964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0184-CA1E-166F-427C-583509A2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Security Constraint: This constraint emphasizes the importance of implementing robust security measures. It includes protecting user-generated content and sensitive data, addressing threats such as viruses and eavesdropping, implementing encryption protocols (e.g., HTTPS), and ensuring compliance with data protection regulations.</a:t>
            </a:r>
          </a:p>
          <a:p>
            <a:endParaRPr lang="en-US" dirty="0"/>
          </a:p>
          <a:p>
            <a:r>
              <a:rPr lang="en-US" dirty="0"/>
              <a:t>Social Constraint: The social constraint highlights the potential societal benefits of the project. It aims to simplify travel planning and decision-making for users. It also emphasizes the potential to support local businesses through user reviews and recommendations, contributing to the economic well-being of local communities. There's also a mention of adopting a non-profit or community-oriented approach.</a:t>
            </a:r>
          </a:p>
          <a:p>
            <a:endParaRPr lang="en-US" dirty="0"/>
          </a:p>
          <a:p>
            <a:r>
              <a:rPr lang="en-US" dirty="0"/>
              <a:t>Ethical Constraint: Ethical considerations play a significant role in the project. The constraint involves maintaining an ethical community by establishing mechanisms to address unethical or fraudulent content, particularly in user-generated reviews. The project acknowledges its moral influence over travel choices and business reputations.</a:t>
            </a:r>
          </a:p>
        </p:txBody>
      </p:sp>
    </p:spTree>
    <p:extLst>
      <p:ext uri="{BB962C8B-B14F-4D97-AF65-F5344CB8AC3E}">
        <p14:creationId xmlns:p14="http://schemas.microsoft.com/office/powerpoint/2010/main" val="89203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F056-8694-2186-DA7B-21BD4DBF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BF9B-8D69-7C35-224E-A734126D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Researched front-end technologies for building a responsive website</a:t>
            </a:r>
          </a:p>
          <a:p>
            <a:r>
              <a:rPr lang="en-US" dirty="0"/>
              <a:t>Completed the Research for existing travel recommendation platforms to identify gaps and opportunities</a:t>
            </a:r>
          </a:p>
          <a:p>
            <a:r>
              <a:rPr lang="en-US" dirty="0"/>
              <a:t>Started to pick out the tools needed for the project. </a:t>
            </a:r>
          </a:p>
        </p:txBody>
      </p:sp>
    </p:spTree>
    <p:extLst>
      <p:ext uri="{BB962C8B-B14F-4D97-AF65-F5344CB8AC3E}">
        <p14:creationId xmlns:p14="http://schemas.microsoft.com/office/powerpoint/2010/main" val="61866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C621-381B-3D93-5EF7-543D04D9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43B6-F636-9A4C-7F58-F5D7D26C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of the research done and document our findings</a:t>
            </a:r>
          </a:p>
          <a:p>
            <a:r>
              <a:rPr lang="en-US" dirty="0"/>
              <a:t>Explore UI possibilities </a:t>
            </a:r>
          </a:p>
          <a:p>
            <a:r>
              <a:rPr lang="en-US" dirty="0"/>
              <a:t>Start looking into the security aspect of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1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d80d2fd-7c3a-456b-8170-6560b5259c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20E924AF253444BFE89FB88E2F370E" ma:contentTypeVersion="15" ma:contentTypeDescription="Create a new document." ma:contentTypeScope="" ma:versionID="b9880f4a1565f9fc793efe74caa81b44">
  <xsd:schema xmlns:xsd="http://www.w3.org/2001/XMLSchema" xmlns:xs="http://www.w3.org/2001/XMLSchema" xmlns:p="http://schemas.microsoft.com/office/2006/metadata/properties" xmlns:ns3="2d80d2fd-7c3a-456b-8170-6560b5259c4d" xmlns:ns4="961c74c9-1027-4ab4-8080-2f860aae87fc" targetNamespace="http://schemas.microsoft.com/office/2006/metadata/properties" ma:root="true" ma:fieldsID="41462d260b405e2f3d785a230a796707" ns3:_="" ns4:_="">
    <xsd:import namespace="2d80d2fd-7c3a-456b-8170-6560b5259c4d"/>
    <xsd:import namespace="961c74c9-1027-4ab4-8080-2f860aae87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0d2fd-7c3a-456b-8170-6560b5259c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c74c9-1027-4ab4-8080-2f860aae87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2d80d2fd-7c3a-456b-8170-6560b5259c4d"/>
    <ds:schemaRef ds:uri="961c74c9-1027-4ab4-8080-2f860aae87f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932AF7-3BE8-4B71-AA50-2E393D22FBC2}">
  <ds:schemaRefs>
    <ds:schemaRef ds:uri="2d80d2fd-7c3a-456b-8170-6560b5259c4d"/>
    <ds:schemaRef ds:uri="961c74c9-1027-4ab4-8080-2f860aae87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{0EE0B7C7-A756-4AAC-9A04-97D794CD32C2}tf55705232_win32</Template>
  <TotalTime>7397</TotalTime>
  <Words>762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Goudy Old Style</vt:lpstr>
      <vt:lpstr>Wingdings 2</vt:lpstr>
      <vt:lpstr>SlateVTI</vt:lpstr>
      <vt:lpstr>Senior Design Presentation</vt:lpstr>
      <vt:lpstr>Team PBJ</vt:lpstr>
      <vt:lpstr>Purpose/Goals</vt:lpstr>
      <vt:lpstr>Project Abstract</vt:lpstr>
      <vt:lpstr>User Stories </vt:lpstr>
      <vt:lpstr>Design Diagram </vt:lpstr>
      <vt:lpstr>Project Constraints </vt:lpstr>
      <vt:lpstr>Current State</vt:lpstr>
      <vt:lpstr>Expected Accomplishments</vt:lpstr>
      <vt:lpstr>Division of Work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to Plan Travel</dc:title>
  <dc:creator>parth</dc:creator>
  <cp:lastModifiedBy>parth</cp:lastModifiedBy>
  <cp:revision>2</cp:revision>
  <dcterms:created xsi:type="dcterms:W3CDTF">2023-10-20T02:24:08Z</dcterms:created>
  <dcterms:modified xsi:type="dcterms:W3CDTF">2023-10-25T05:41:58Z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0x0101003020E924AF253444BFE89FB88E2F370E</vt:lpwstr>
  </property>
</Properties>
</file>