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098" y="1263535"/>
            <a:ext cx="9617826" cy="2402378"/>
          </a:xfrm>
        </p:spPr>
        <p:txBody>
          <a:bodyPr/>
          <a:lstStyle/>
          <a:p>
            <a:r>
              <a:rPr lang="es-ES" sz="6000" dirty="0" smtClean="0"/>
              <a:t>Principios de usabilidad de </a:t>
            </a:r>
            <a:r>
              <a:rPr lang="es-ES" sz="6000" dirty="0" err="1" smtClean="0"/>
              <a:t>nielsen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Aplicados a “Lista de la Compra”</a:t>
            </a:r>
            <a:endParaRPr lang="es-E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305098" y="5346198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Aymediacoán</a:t>
            </a:r>
            <a:r>
              <a:rPr lang="es-ES" dirty="0" smtClean="0"/>
              <a:t> </a:t>
            </a:r>
            <a:r>
              <a:rPr lang="es-ES" dirty="0" err="1" smtClean="0"/>
              <a:t>Mauleón</a:t>
            </a:r>
            <a:r>
              <a:rPr lang="es-ES" dirty="0" smtClean="0"/>
              <a:t> Quintana</a:t>
            </a:r>
          </a:p>
          <a:p>
            <a:r>
              <a:rPr lang="es-ES" dirty="0" smtClean="0"/>
              <a:t>2º DAW 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90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Diseño </a:t>
            </a:r>
            <a:r>
              <a:rPr lang="es-ES" dirty="0"/>
              <a:t>estético y minimalista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ha intentado hacer un diseño simple en el que solo se da la información necesaria.</a:t>
            </a:r>
          </a:p>
          <a:p>
            <a:endParaRPr lang="es-ES" sz="2400" dirty="0" smtClean="0"/>
          </a:p>
          <a:p>
            <a:r>
              <a:rPr lang="es-ES" sz="2400" dirty="0" smtClean="0"/>
              <a:t>Como ya mencionamos, se agrupan botones por función y se utilizan botones estándar fácilmente reconocibles por el usuario, para evitar dar información superflua.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1086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Ayudar </a:t>
            </a:r>
            <a:r>
              <a:rPr lang="es-ES" dirty="0"/>
              <a:t>a los usuarios a reconocer, diagnosticar y corregir los errores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Los </a:t>
            </a:r>
            <a:r>
              <a:rPr lang="es-ES" sz="2400" dirty="0"/>
              <a:t>errores que puedan ocurrir en </a:t>
            </a:r>
            <a:r>
              <a:rPr lang="es-ES" sz="2400" dirty="0" smtClean="0"/>
              <a:t>la web deberán estar expresados </a:t>
            </a:r>
            <a:r>
              <a:rPr lang="es-ES" sz="2400" dirty="0"/>
              <a:t>en un lenguaje entendible por todos, no por códigos</a:t>
            </a:r>
            <a:r>
              <a:rPr lang="es-ES" sz="2400" dirty="0" smtClean="0"/>
              <a:t>.</a:t>
            </a:r>
          </a:p>
          <a:p>
            <a:endParaRPr lang="es-ES" dirty="0"/>
          </a:p>
          <a:p>
            <a:r>
              <a:rPr lang="es-ES" sz="2400" dirty="0" smtClean="0"/>
              <a:t>Este </a:t>
            </a:r>
            <a:r>
              <a:rPr lang="es-ES" sz="2400" b="1" dirty="0" smtClean="0"/>
              <a:t>principio no aplica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2866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10. Ayuda </a:t>
            </a:r>
            <a:r>
              <a:rPr lang="es-ES" dirty="0"/>
              <a:t>y documentación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ofrece una pequeña información al usuario para indicarle como cambiar de categoría un producto.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4" y="3486903"/>
            <a:ext cx="8423031" cy="11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 de la compra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759" y="1582616"/>
            <a:ext cx="5430881" cy="48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Visibilidad del estado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r>
              <a:rPr lang="es-ES" sz="2400" dirty="0" smtClean="0"/>
              <a:t>Cuando el usuario añade un elemento a la lista inmediatamente se muestra.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400" dirty="0" smtClean="0"/>
              <a:t>Se utilizan indicadores para ubicar al usuario.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09" y="5486400"/>
            <a:ext cx="2695575" cy="381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2" y="3121775"/>
            <a:ext cx="5010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Relación entre el sistema y el mundo real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Se han utilizado botones fácilmente reconocibles para que el usuario pueda reconocer la función a simple vista.</a:t>
            </a:r>
          </a:p>
          <a:p>
            <a:r>
              <a:rPr lang="es-ES" sz="2400" dirty="0" smtClean="0"/>
              <a:t>Se han intentado agrupar por función.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69" y="4076700"/>
            <a:ext cx="7969262" cy="15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Control y libertad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La aplicación incorpora un cuadro de selección por cada articulo añadido, botones para seleccionar todo y deseleccionar todo, así como, un botón de eliminar, para que el usuario pueda elegir lo que desea borrar.</a:t>
            </a:r>
          </a:p>
          <a:p>
            <a:r>
              <a:rPr lang="es-ES" sz="2400" dirty="0" smtClean="0"/>
              <a:t>Se ha incorporado la opción de editar un articulo ya añadido.</a:t>
            </a:r>
          </a:p>
          <a:p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1688809" y="4470190"/>
            <a:ext cx="8468022" cy="1960717"/>
            <a:chOff x="1688809" y="4470190"/>
            <a:chExt cx="8468022" cy="196071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569" y="4470190"/>
              <a:ext cx="7969262" cy="1599833"/>
            </a:xfrm>
            <a:prstGeom prst="rect">
              <a:avLst/>
            </a:prstGeom>
          </p:spPr>
        </p:pic>
        <p:sp>
          <p:nvSpPr>
            <p:cNvPr id="8" name="Flecha abajo 7"/>
            <p:cNvSpPr/>
            <p:nvPr/>
          </p:nvSpPr>
          <p:spPr>
            <a:xfrm rot="16200000">
              <a:off x="1788561" y="4708204"/>
              <a:ext cx="382385" cy="581890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Flecha abajo 8"/>
            <p:cNvSpPr/>
            <p:nvPr/>
          </p:nvSpPr>
          <p:spPr>
            <a:xfrm rot="10800000">
              <a:off x="6469477" y="5849017"/>
              <a:ext cx="382385" cy="581890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0742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Consistencia y estándares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Se han utilizado botones estándar, tales como, la papelera para eliminar, el más para añadir, el lápiz para editar, las flechas para ordenar, …</a:t>
            </a:r>
          </a:p>
          <a:p>
            <a:endParaRPr lang="es-ES" sz="2400" dirty="0" smtClean="0"/>
          </a:p>
          <a:p>
            <a:r>
              <a:rPr lang="es-ES" sz="2400" dirty="0" smtClean="0"/>
              <a:t>No dispone de versión </a:t>
            </a:r>
            <a:r>
              <a:rPr lang="es-ES" sz="2400" b="1" dirty="0" smtClean="0"/>
              <a:t>responsive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201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Prevención de errores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dan mensajes al usuario avisándole cuando deja en blanco datos requeridos.</a:t>
            </a:r>
          </a:p>
          <a:p>
            <a:endParaRPr lang="es-ES" sz="2400" dirty="0" smtClean="0"/>
          </a:p>
          <a:p>
            <a:r>
              <a:rPr lang="es-ES" sz="2400" dirty="0" smtClean="0"/>
              <a:t>Se controla que la cantidad de productos no sea negativa, por ejemplo no se podría añadir -20 manzanas o 0 panes.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996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Reconocer </a:t>
            </a:r>
            <a:r>
              <a:rPr lang="es-ES" dirty="0"/>
              <a:t>antes que recordar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El usuario no tendría que recordar la información que se le da en una parte del proceso, para seguir adelante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Este </a:t>
            </a:r>
            <a:r>
              <a:rPr lang="es-ES" sz="2400" b="1" dirty="0" smtClean="0"/>
              <a:t>principio no aplica</a:t>
            </a:r>
            <a:r>
              <a:rPr lang="es-ES" sz="2400" dirty="0" smtClean="0"/>
              <a:t> ya que se trata de un proceso sencillo en el cual el usuario no necesita recordar pasos o acciones anteriores.</a:t>
            </a:r>
          </a:p>
          <a:p>
            <a:endParaRPr lang="es-ES" sz="2400" dirty="0"/>
          </a:p>
          <a:p>
            <a:r>
              <a:rPr lang="es-ES" sz="2400" dirty="0" smtClean="0"/>
              <a:t>Podríamos entender que se aplica este principio en la selección del color.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865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Flexibilidad </a:t>
            </a:r>
            <a:r>
              <a:rPr lang="es-ES" dirty="0"/>
              <a:t>y eficiencia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Sitio </a:t>
            </a:r>
            <a:r>
              <a:rPr lang="es-ES" sz="2400" dirty="0"/>
              <a:t>web preparado para todo tipo de usuario, desde los más novatos hasta los más </a:t>
            </a:r>
            <a:r>
              <a:rPr lang="es-ES" sz="2400" dirty="0" smtClean="0"/>
              <a:t>experimentados.</a:t>
            </a:r>
          </a:p>
          <a:p>
            <a:endParaRPr lang="es-ES" sz="2400" dirty="0" smtClean="0"/>
          </a:p>
          <a:p>
            <a:r>
              <a:rPr lang="es-ES" sz="2400" dirty="0" smtClean="0"/>
              <a:t>Este </a:t>
            </a:r>
            <a:r>
              <a:rPr lang="es-ES" sz="2400" b="1" dirty="0" smtClean="0"/>
              <a:t>principio no aplica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85281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78</TotalTime>
  <Words>434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Principios de usabilidad de nielsen</vt:lpstr>
      <vt:lpstr>Lista de la compra</vt:lpstr>
      <vt:lpstr>1. Visibilidad del estado del sistema</vt:lpstr>
      <vt:lpstr>2. Relación entre el sistema y el mundo real</vt:lpstr>
      <vt:lpstr>3. Control y libertad del usuario</vt:lpstr>
      <vt:lpstr>4. Consistencia y estándares</vt:lpstr>
      <vt:lpstr>5. Prevención de errores</vt:lpstr>
      <vt:lpstr>6. Reconocer antes que recordar</vt:lpstr>
      <vt:lpstr>7. Flexibilidad y eficiencia de uso</vt:lpstr>
      <vt:lpstr>8. Diseño estético y minimalista</vt:lpstr>
      <vt:lpstr>9. Ayudar a los usuarios a reconocer, diagnosticar y corregir los errores</vt:lpstr>
      <vt:lpstr>10. Ayuda y documentación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usabilidad de nielsen</dc:title>
  <dc:creator>Usuario de Windows</dc:creator>
  <cp:lastModifiedBy>Usuario de Windows</cp:lastModifiedBy>
  <cp:revision>31</cp:revision>
  <dcterms:created xsi:type="dcterms:W3CDTF">2017-11-26T11:39:09Z</dcterms:created>
  <dcterms:modified xsi:type="dcterms:W3CDTF">2017-11-26T12:57:47Z</dcterms:modified>
</cp:coreProperties>
</file>