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prototipado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COMPARATIVA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024327" y="6012024"/>
            <a:ext cx="40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Aymediacoán Mauleón Quintana</a:t>
            </a:r>
          </a:p>
          <a:p>
            <a:r>
              <a:rPr lang="es-ES" dirty="0" smtClean="0"/>
              <a:t>2º DAW 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4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9" y="452719"/>
            <a:ext cx="1867373" cy="14005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1918800"/>
            <a:ext cx="4356000" cy="436131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r="-122"/>
          <a:stretch/>
        </p:blipFill>
        <p:spPr>
          <a:xfrm>
            <a:off x="5356800" y="1918800"/>
            <a:ext cx="4361283" cy="43560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843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excepción del trabajo con tablas y la inclusión de imágenes, considero que es más fácil de utilizar la herramienta </a:t>
            </a:r>
            <a:r>
              <a:rPr lang="es-ES" dirty="0" err="1" smtClean="0"/>
              <a:t>Moqups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una desventaja, en cuanto a facilidad de uso, tener que subir las imágenes al almacenamiento online, para poder ser utilizadas en el proyecto. En cuanto a funcionalidad, esto puede ser una ventaja, a la hora de trabajar desde diferentes ubicaciones.</a:t>
            </a:r>
          </a:p>
          <a:p>
            <a:r>
              <a:rPr lang="es-ES" dirty="0" smtClean="0"/>
              <a:t>Como desventaja destaca que ambas herramientas son de pago, aunque se puede utilizar una forma de trial en cada una. Por ejemplo </a:t>
            </a:r>
            <a:r>
              <a:rPr lang="es-ES" dirty="0" err="1" smtClean="0"/>
              <a:t>Moqups</a:t>
            </a:r>
            <a:r>
              <a:rPr lang="es-ES" dirty="0" smtClean="0"/>
              <a:t>, limita el uso de ciertas herramientas y únicamente permite insertar 300 objetos.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0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continuación se realizará una comparativa entre las dos herramientas, </a:t>
            </a:r>
            <a:r>
              <a:rPr lang="es-ES" dirty="0" err="1" smtClean="0"/>
              <a:t>Justinmind</a:t>
            </a:r>
            <a:r>
              <a:rPr lang="es-ES" dirty="0" smtClean="0"/>
              <a:t> y </a:t>
            </a:r>
            <a:r>
              <a:rPr lang="es-ES" dirty="0" err="1" smtClean="0"/>
              <a:t>Moqups</a:t>
            </a:r>
            <a:r>
              <a:rPr lang="es-ES" dirty="0" smtClean="0"/>
              <a:t>, en la que se hablará de su funcionalidad y facilidad de uso.</a:t>
            </a:r>
          </a:p>
          <a:p>
            <a:r>
              <a:rPr lang="es-ES" dirty="0" smtClean="0"/>
              <a:t>Se creará un prototipo de página web de venta de entradas de cine con cada una de las herramientas.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99" y="4096790"/>
            <a:ext cx="2512289" cy="1884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06" y="3864589"/>
            <a:ext cx="2117138" cy="21171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75" y="4385711"/>
            <a:ext cx="866561" cy="11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ES" dirty="0" smtClean="0"/>
              <a:t>Se puede crear prototipos funcionales con numerosas interacciones y efectos, así como, eventos tanto de ratón, teclado, como gestos pensados para uso en dispositivos móviles.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Se pueden crear diseños responsivos y adaptables, que reaccionan al </a:t>
            </a:r>
            <a:r>
              <a:rPr lang="es-ES" dirty="0" err="1" smtClean="0"/>
              <a:t>viewport</a:t>
            </a:r>
            <a:r>
              <a:rPr lang="es-ES" dirty="0"/>
              <a:t> </a:t>
            </a:r>
            <a:r>
              <a:rPr lang="es-ES" dirty="0" smtClean="0"/>
              <a:t>o a la pantalla del dispositivo del usuario.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Se pueden crear componentes reutilizables en otros prototipos.</a:t>
            </a:r>
          </a:p>
          <a:p>
            <a:r>
              <a:rPr lang="es-ES" dirty="0" smtClean="0"/>
              <a:t>Se puede crear desde un boceto hasta una web totalmente diseñada a nivel de producción.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27" y="452718"/>
            <a:ext cx="1446180" cy="14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Es rápido y no requiere de la instalación de ningún complemento adicional.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Al ser una aplicación web, tenemos la ventaja de guardar los proyectos con nuestro usuario y poder trabajar en cualquier lugar con acceso a internet, gracias al almacenamiento en la nube.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Se pueden crear componentes reutilizables y plantillas.</a:t>
            </a:r>
          </a:p>
          <a:p>
            <a:r>
              <a:rPr lang="es-ES" dirty="0" smtClean="0"/>
              <a:t>Se puede crear desde un boceto hasta una web totalmente diseñada a nivel de producción.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9" y="452719"/>
            <a:ext cx="186737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Facilidad de uso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/>
          <a:lstStyle/>
          <a:p>
            <a:r>
              <a:rPr lang="es-ES" dirty="0" smtClean="0"/>
              <a:t>Es muy fácil trabajar con tablas ya que puedes editarlas como en cualquier hoja de cálculo.</a:t>
            </a:r>
          </a:p>
          <a:p>
            <a:endParaRPr lang="es-ES" dirty="0" smtClean="0"/>
          </a:p>
          <a:p>
            <a:r>
              <a:rPr lang="es-ES" dirty="0" smtClean="0"/>
              <a:t>Dispone de un panel de widgets agrupado por categorías en el que es muy fácil encontrar el elemento de diseño que se busca.</a:t>
            </a:r>
          </a:p>
          <a:p>
            <a:endParaRPr lang="es-ES" dirty="0" smtClean="0"/>
          </a:p>
          <a:p>
            <a:r>
              <a:rPr lang="es-ES" dirty="0" smtClean="0"/>
              <a:t>La interfaz muestra las páginas con un sistema de pestañas, que permite una fácil y rápida navegación entre ellas.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27" y="452718"/>
            <a:ext cx="1446180" cy="14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Facilidad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s-ES" dirty="0" smtClean="0"/>
          </a:p>
          <a:p>
            <a:pPr>
              <a:spcAft>
                <a:spcPts val="2400"/>
              </a:spcAft>
            </a:pPr>
            <a:r>
              <a:rPr lang="es-ES" dirty="0" smtClean="0"/>
              <a:t>Dispone de barra de búsqueda para localizar elementos para el diseño.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Dispone de una barra lateral de fácil acceso para modificar el tamaño y la posición de los elementos de forma exacta.</a:t>
            </a:r>
          </a:p>
          <a:p>
            <a:r>
              <a:rPr lang="es-ES" dirty="0" smtClean="0"/>
              <a:t>Existen numerosos atajos de teclado para una edición más rápida.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9" y="452719"/>
            <a:ext cx="186737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27" y="452718"/>
            <a:ext cx="1446180" cy="14461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1918800"/>
            <a:ext cx="4354916" cy="4349599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00" y="1918800"/>
            <a:ext cx="4328600" cy="432331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670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27" y="452718"/>
            <a:ext cx="1446180" cy="14461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3" y="1919649"/>
            <a:ext cx="4356000" cy="434537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85" y="1918800"/>
            <a:ext cx="4356000" cy="435067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267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9" y="452719"/>
            <a:ext cx="1867373" cy="14005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235"/>
          <a:stretch/>
        </p:blipFill>
        <p:spPr>
          <a:xfrm>
            <a:off x="514800" y="1918800"/>
            <a:ext cx="4356000" cy="4356357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00" y="1918800"/>
            <a:ext cx="4356000" cy="43560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829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436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Herramientas de prototipado</vt:lpstr>
      <vt:lpstr>Objetivo</vt:lpstr>
      <vt:lpstr>Funcionalidad</vt:lpstr>
      <vt:lpstr>Funcionalidad</vt:lpstr>
      <vt:lpstr>Facilidad de uso</vt:lpstr>
      <vt:lpstr>Facilidad de uso</vt:lpstr>
      <vt:lpstr>Prototipado</vt:lpstr>
      <vt:lpstr>Prototipado</vt:lpstr>
      <vt:lpstr>Prototipado</vt:lpstr>
      <vt:lpstr>Prototipado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prototipado</dc:title>
  <dc:creator>Usuario de Windows</dc:creator>
  <cp:lastModifiedBy>Usuario de Windows</cp:lastModifiedBy>
  <cp:revision>35</cp:revision>
  <dcterms:created xsi:type="dcterms:W3CDTF">2018-01-12T18:48:45Z</dcterms:created>
  <dcterms:modified xsi:type="dcterms:W3CDTF">2018-01-12T20:43:18Z</dcterms:modified>
</cp:coreProperties>
</file>