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13004800" cy="97536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2_1.png" Type="http://schemas.openxmlformats.org/officeDocument/2006/relationships/image" Target="../media/img_0_0_2_1.png"/>
 <Relationship Id="img_0_0_19_1.png" Type="http://schemas.openxmlformats.org/officeDocument/2006/relationships/image" Target="../media/img_0_0_19_1.pn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2_1.png" Type="http://schemas.openxmlformats.org/officeDocument/2006/relationships/image" Target="../media/img_0_0_2_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438606" name="Rectangle"/>
          <p:cNvSpPr>
            <a:spLocks noGrp="1"/>
          </p:cNvSpPr>
          <p:nvPr/>
        </p:nvSpPr>
        <p:spPr>
          <a:xfrm>
            <a:off x="127000" y="9118600"/>
            <a:ext cx="12725400" cy="508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23414600" name="Rectangle"/>
          <p:cNvSpPr>
            <a:spLocks noGrp="1"/>
          </p:cNvSpPr>
          <p:nvPr/>
        </p:nvSpPr>
        <p:spPr>
          <a:xfrm>
            <a:off x="127000" y="127000"/>
            <a:ext cx="12750800" cy="9499600"/>
          </a:xfrm>
          <a:prstGeom prst="rect">
            <a:avLst/>
          </a:prstGeom>
          <a:ln w="50800">
            <a:solidFill>
              <a:srgbClr val="051D4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814807" name="Frame"/>
          <p:cNvSpPr>
            <a:spLocks noGrp="1"/>
          </p:cNvSpPr>
          <p:nvPr/>
        </p:nvSpPr>
        <p:spPr>
          <a:xfrm>
            <a:off x="304800" y="9118600"/>
            <a:ext cx="12395200" cy="482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2188764" name="Text">
    </p:cNvPr>
          <p:cNvSpPr>
            <a:spLocks noGrp="1"/>
          </p:cNvSpPr>
          <p:nvPr/>
        </p:nvSpPr>
        <p:spPr>
          <a:xfrm rot="0">
            <a:off x="12115800" y="9169400"/>
            <a:ext cx="584200" cy="406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>
                <a:solidFill>
                  <a:srgbClr val="8D8D8D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8D8D8D"/>
                </a:solidFill>
              </a:rPr>
              <a:t>1/2</a:t>
            </a:r>
          </a:p>
        </p:txBody>
      </p:sp>
      <p:pic>
        <p:nvPicPr>
          <p:cNvPr id="849643760" name="Picture">
    </p:cNvPr>
          <p:cNvPicPr>
            <a:picLocks noChangeAspect="1"/>
          </p:cNvPicPr>
          <p:nvPr/>
        </p:nvPicPr>
        <p:blipFill>
          <a:blip r:embed="img_0_0_2_1.png"/>
          <a:srcRect/>
          <a:stretch>
            <a:fillRect l="0" t="0" r="0" b="0"/>
          </a:stretch>
        </p:blipFill>
        <p:spPr>
          <a:xfrm>
            <a:off x="431800" y="9156700"/>
            <a:ext cx="2159000" cy="406400"/>
          </a:xfrm>
          <a:prstGeom prst="rect">
            <a:avLst/>
          </a:prstGeom>
        </p:spPr>
      </p:pic>
      <p:sp>
        <p:nvSpPr>
          <p:cNvPr id="1244951929" name="Rectangle"/>
          <p:cNvSpPr>
            <a:spLocks noGrp="1"/>
          </p:cNvSpPr>
          <p:nvPr/>
        </p:nvSpPr>
        <p:spPr>
          <a:xfrm>
            <a:off x="7518400" y="9055100"/>
            <a:ext cx="5334000" cy="63500"/>
          </a:xfrm>
          <a:prstGeom prst="rect">
            <a:avLst/>
          </a:prstGeom>
          <a:solidFill>
            <a:srgbClr val="A60B2A"/>
          </a:solidFill>
          <a:ln w="12700">
            <a:solidFill>
              <a:srgbClr val="A60B2A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58418117" name="Rectangle"/>
          <p:cNvSpPr>
            <a:spLocks noGrp="1"/>
          </p:cNvSpPr>
          <p:nvPr/>
        </p:nvSpPr>
        <p:spPr>
          <a:xfrm>
            <a:off x="152400" y="9055100"/>
            <a:ext cx="5334000" cy="63500"/>
          </a:xfrm>
          <a:prstGeom prst="rect">
            <a:avLst/>
          </a:prstGeom>
          <a:solidFill>
            <a:srgbClr val="0E6732"/>
          </a:solidFill>
          <a:ln w="12700">
            <a:solidFill>
              <a:srgbClr val="0E6732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41088177" name="Line"/>
          <p:cNvSpPr>
            <a:spLocks noGrp="1"/>
          </p:cNvSpPr>
          <p:nvPr/>
        </p:nvSpPr>
        <p:spPr>
          <a:xfrm>
            <a:off x="381000" y="46228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94651254" name="Text">
    </p:cNvPr>
          <p:cNvSpPr>
            <a:spLocks noGrp="1"/>
          </p:cNvSpPr>
          <p:nvPr/>
        </p:nvSpPr>
        <p:spPr>
          <a:xfrm rot="0">
            <a:off x="393700" y="77089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Organizaciones vinculadas</a:t>
            </a:r>
          </a:p>
        </p:txBody>
      </p:sp>
      <p:sp>
        <p:nvSpPr>
          <p:cNvPr id="913984339" name="Line"/>
          <p:cNvSpPr>
            <a:spLocks noGrp="1"/>
          </p:cNvSpPr>
          <p:nvPr/>
        </p:nvSpPr>
        <p:spPr>
          <a:xfrm>
            <a:off x="393700" y="82042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91925720" name="Frame"/>
          <p:cNvSpPr>
            <a:spLocks noGrp="1"/>
          </p:cNvSpPr>
          <p:nvPr/>
        </p:nvSpPr>
        <p:spPr>
          <a:xfrm>
            <a:off x="431800" y="41148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29574394" name="Text">
    </p:cNvPr>
          <p:cNvSpPr>
            <a:spLocks noGrp="1"/>
          </p:cNvSpPr>
          <p:nvPr/>
        </p:nvSpPr>
        <p:spPr>
          <a:xfrm rot="0">
            <a:off x="431800" y="41148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Etiquetas</a:t>
            </a:r>
          </a:p>
        </p:txBody>
      </p:sp>
      <p:sp>
        <p:nvSpPr>
          <p:cNvPr id="1560417642" name="Text">
    </p:cNvPr>
          <p:cNvSpPr>
            <a:spLocks noGrp="1"/>
          </p:cNvSpPr>
          <p:nvPr/>
        </p:nvSpPr>
        <p:spPr>
          <a:xfrm rot="0">
            <a:off x="2463800" y="4114800"/>
            <a:ext cx="100203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Asalto</a:t>
            </a:r>
          </a:p>
        </p:txBody>
      </p:sp>
      <p:sp>
        <p:nvSpPr>
          <p:cNvPr id="969338186" name="Frame"/>
          <p:cNvSpPr>
            <a:spLocks noGrp="1"/>
          </p:cNvSpPr>
          <p:nvPr/>
        </p:nvSpPr>
        <p:spPr>
          <a:xfrm>
            <a:off x="431800" y="25908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6921814" name="Text">
    </p:cNvPr>
          <p:cNvSpPr>
            <a:spLocks noGrp="1"/>
          </p:cNvSpPr>
          <p:nvPr/>
        </p:nvSpPr>
        <p:spPr>
          <a:xfrm rot="0">
            <a:off x="2463800" y="2590800"/>
            <a:ext cx="100330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Casa</a:t>
            </a:r>
          </a:p>
        </p:txBody>
      </p:sp>
      <p:sp>
        <p:nvSpPr>
          <p:cNvPr id="1941219763" name="Text">
    </p:cNvPr>
          <p:cNvSpPr>
            <a:spLocks noGrp="1"/>
          </p:cNvSpPr>
          <p:nvPr/>
        </p:nvSpPr>
        <p:spPr>
          <a:xfrm rot="0">
            <a:off x="431800" y="25908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Tipo</a:t>
            </a:r>
          </a:p>
        </p:txBody>
      </p:sp>
      <p:sp>
        <p:nvSpPr>
          <p:cNvPr id="1045449706" name="Frame"/>
          <p:cNvSpPr>
            <a:spLocks noGrp="1"/>
          </p:cNvSpPr>
          <p:nvPr/>
        </p:nvSpPr>
        <p:spPr>
          <a:xfrm>
            <a:off x="431800" y="30988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2801495" name="Text">
    </p:cNvPr>
          <p:cNvSpPr>
            <a:spLocks noGrp="1"/>
          </p:cNvSpPr>
          <p:nvPr/>
        </p:nvSpPr>
        <p:spPr>
          <a:xfrm rot="0">
            <a:off x="2463800" y="3098800"/>
            <a:ext cx="100076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10</a:t>
            </a:r>
          </a:p>
        </p:txBody>
      </p:sp>
      <p:sp>
        <p:nvSpPr>
          <p:cNvPr id="1698192391" name="Text">
    </p:cNvPr>
          <p:cNvSpPr>
            <a:spLocks noGrp="1"/>
          </p:cNvSpPr>
          <p:nvPr/>
        </p:nvSpPr>
        <p:spPr>
          <a:xfrm rot="0">
            <a:off x="431800" y="30988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Área (m²)</a:t>
            </a:r>
          </a:p>
        </p:txBody>
      </p:sp>
      <p:sp>
        <p:nvSpPr>
          <p:cNvPr id="857180194" name="Frame"/>
          <p:cNvSpPr>
            <a:spLocks noGrp="1"/>
          </p:cNvSpPr>
          <p:nvPr/>
        </p:nvSpPr>
        <p:spPr>
          <a:xfrm>
            <a:off x="431800" y="36068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2445745" name="Text">
    </p:cNvPr>
          <p:cNvSpPr>
            <a:spLocks noGrp="1"/>
          </p:cNvSpPr>
          <p:nvPr/>
        </p:nvSpPr>
        <p:spPr>
          <a:xfrm rot="0">
            <a:off x="2463800" y="3606800"/>
            <a:ext cx="100203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description</a:t>
            </a:r>
          </a:p>
        </p:txBody>
      </p:sp>
      <p:sp>
        <p:nvSpPr>
          <p:cNvPr id="756740727" name="Text">
    </p:cNvPr>
          <p:cNvSpPr>
            <a:spLocks noGrp="1"/>
          </p:cNvSpPr>
          <p:nvPr/>
        </p:nvSpPr>
        <p:spPr>
          <a:xfrm rot="0">
            <a:off x="431800" y="36068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Descripción</a:t>
            </a:r>
          </a:p>
        </p:txBody>
      </p:sp>
      <p:sp>
        <p:nvSpPr>
          <p:cNvPr id="182803383" name="Text">
    </p:cNvPr>
          <p:cNvSpPr>
            <a:spLocks noGrp="1"/>
          </p:cNvSpPr>
          <p:nvPr/>
        </p:nvSpPr>
        <p:spPr>
          <a:xfrm rot="0">
            <a:off x="381000" y="4762500"/>
            <a:ext cx="7632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Ubicación</a:t>
            </a:r>
          </a:p>
        </p:txBody>
      </p:sp>
      <p:sp>
        <p:nvSpPr>
          <p:cNvPr id="87852113" name="Line"/>
          <p:cNvSpPr>
            <a:spLocks noGrp="1"/>
          </p:cNvSpPr>
          <p:nvPr/>
        </p:nvSpPr>
        <p:spPr>
          <a:xfrm>
            <a:off x="381000" y="51435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86884437" name="Frame"/>
          <p:cNvSpPr>
            <a:spLocks noGrp="1"/>
          </p:cNvSpPr>
          <p:nvPr/>
        </p:nvSpPr>
        <p:spPr>
          <a:xfrm>
            <a:off x="495300" y="5664200"/>
            <a:ext cx="128778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0675124" name="Text">
    </p:cNvPr>
          <p:cNvSpPr>
            <a:spLocks noGrp="1"/>
          </p:cNvSpPr>
          <p:nvPr/>
        </p:nvSpPr>
        <p:spPr>
          <a:xfrm rot="0">
            <a:off x="495300" y="56642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Ubicación</a:t>
            </a:r>
          </a:p>
        </p:txBody>
      </p:sp>
      <p:sp>
        <p:nvSpPr>
          <p:cNvPr id="1955459170" name="Text">
    </p:cNvPr>
          <p:cNvSpPr>
            <a:spLocks noGrp="1"/>
          </p:cNvSpPr>
          <p:nvPr/>
        </p:nvSpPr>
        <p:spPr>
          <a:xfrm rot="0">
            <a:off x="2717800" y="5664200"/>
            <a:ext cx="8636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México, México</a:t>
            </a:r>
          </a:p>
        </p:txBody>
      </p:sp>
      <p:sp>
        <p:nvSpPr>
          <p:cNvPr id="359853230" name="Text">
    </p:cNvPr>
          <p:cNvSpPr>
            <a:spLocks noGrp="1"/>
          </p:cNvSpPr>
          <p:nvPr/>
        </p:nvSpPr>
        <p:spPr>
          <a:xfrm rot="0">
            <a:off x="495300" y="51562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u="sng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Ubicación 1</a:t>
            </a:r>
          </a:p>
        </p:txBody>
      </p:sp>
      <p:sp>
        <p:nvSpPr>
          <p:cNvPr id="204959002" name="Frame"/>
          <p:cNvSpPr>
            <a:spLocks noGrp="1"/>
          </p:cNvSpPr>
          <p:nvPr/>
        </p:nvSpPr>
        <p:spPr>
          <a:xfrm>
            <a:off x="495300" y="6108700"/>
            <a:ext cx="12877800" cy="57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9614009" name="Text">
    </p:cNvPr>
          <p:cNvSpPr>
            <a:spLocks noGrp="1"/>
          </p:cNvSpPr>
          <p:nvPr/>
        </p:nvSpPr>
        <p:spPr>
          <a:xfrm rot="0">
            <a:off x="495300" y="61087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Coordenadas</a:t>
            </a:r>
          </a:p>
        </p:txBody>
      </p:sp>
      <p:sp>
        <p:nvSpPr>
          <p:cNvPr id="1791460609" name="Frame"/>
          <p:cNvSpPr>
            <a:spLocks noGrp="1"/>
          </p:cNvSpPr>
          <p:nvPr/>
        </p:nvSpPr>
        <p:spPr>
          <a:xfrm>
            <a:off x="2717800" y="6108700"/>
            <a:ext cx="7239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8593899" name="Text">
    </p:cNvPr>
          <p:cNvSpPr>
            <a:spLocks noGrp="1"/>
          </p:cNvSpPr>
          <p:nvPr/>
        </p:nvSpPr>
        <p:spPr>
          <a:xfrm rot="0">
            <a:off x="2717800" y="61087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Latitud</a:t>
            </a:r>
          </a:p>
        </p:txBody>
      </p:sp>
      <p:sp>
        <p:nvSpPr>
          <p:cNvPr id="1597697238" name="Text">
    </p:cNvPr>
          <p:cNvSpPr>
            <a:spLocks noGrp="1"/>
          </p:cNvSpPr>
          <p:nvPr/>
        </p:nvSpPr>
        <p:spPr>
          <a:xfrm rot="0">
            <a:off x="3987800" y="6108700"/>
            <a:ext cx="152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19.357589°</a:t>
            </a:r>
          </a:p>
        </p:txBody>
      </p:sp>
      <p:sp>
        <p:nvSpPr>
          <p:cNvPr id="1026008357" name="Text">
    </p:cNvPr>
          <p:cNvSpPr>
            <a:spLocks noGrp="1"/>
          </p:cNvSpPr>
          <p:nvPr/>
        </p:nvSpPr>
        <p:spPr>
          <a:xfrm rot="0">
            <a:off x="6019800" y="61087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Longitud</a:t>
            </a:r>
          </a:p>
        </p:txBody>
      </p:sp>
      <p:sp>
        <p:nvSpPr>
          <p:cNvPr id="1805565965" name="Text">
    </p:cNvPr>
          <p:cNvSpPr>
            <a:spLocks noGrp="1"/>
          </p:cNvSpPr>
          <p:nvPr/>
        </p:nvSpPr>
        <p:spPr>
          <a:xfrm rot="0">
            <a:off x="7289800" y="6108700"/>
            <a:ext cx="152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-99.644945°</a:t>
            </a:r>
          </a:p>
        </p:txBody>
      </p:sp>
      <p:sp>
        <p:nvSpPr>
          <p:cNvPr id="330260302" name="Frame"/>
          <p:cNvSpPr>
            <a:spLocks noGrp="1"/>
          </p:cNvSpPr>
          <p:nvPr/>
        </p:nvSpPr>
        <p:spPr>
          <a:xfrm>
            <a:off x="495300" y="6743700"/>
            <a:ext cx="128778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9454257" name="Text">
    </p:cNvPr>
          <p:cNvSpPr>
            <a:spLocks noGrp="1"/>
          </p:cNvSpPr>
          <p:nvPr/>
        </p:nvSpPr>
        <p:spPr>
          <a:xfrm rot="0">
            <a:off x="495300" y="67437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Descripción</a:t>
            </a:r>
          </a:p>
        </p:txBody>
      </p:sp>
      <p:sp>
        <p:nvSpPr>
          <p:cNvPr id="469097830" name="Text">
    </p:cNvPr>
          <p:cNvSpPr>
            <a:spLocks noGrp="1"/>
          </p:cNvSpPr>
          <p:nvPr/>
        </p:nvSpPr>
        <p:spPr>
          <a:xfrm rot="0">
            <a:off x="2717800" y="6743700"/>
            <a:ext cx="8636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16848829" name="Frame"/>
          <p:cNvSpPr>
            <a:spLocks noGrp="1"/>
          </p:cNvSpPr>
          <p:nvPr/>
        </p:nvSpPr>
        <p:spPr>
          <a:xfrm>
            <a:off x="495300" y="6997700"/>
            <a:ext cx="112395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7153922" name="Text">
    </p:cNvPr>
          <p:cNvSpPr>
            <a:spLocks noGrp="1"/>
          </p:cNvSpPr>
          <p:nvPr/>
        </p:nvSpPr>
        <p:spPr>
          <a:xfrm rot="0">
            <a:off x="2717800" y="69977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782093471" name="Text">
    </p:cNvPr>
          <p:cNvSpPr>
            <a:spLocks noGrp="1"/>
          </p:cNvSpPr>
          <p:nvPr/>
        </p:nvSpPr>
        <p:spPr>
          <a:xfrm rot="0">
            <a:off x="6972300" y="69977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464923335" name="Text">
    </p:cNvPr>
          <p:cNvSpPr>
            <a:spLocks noGrp="1"/>
          </p:cNvSpPr>
          <p:nvPr/>
        </p:nvSpPr>
        <p:spPr>
          <a:xfrm rot="0">
            <a:off x="495300" y="69977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Desde</a:t>
            </a:r>
          </a:p>
        </p:txBody>
      </p:sp>
      <p:sp>
        <p:nvSpPr>
          <p:cNvPr id="708057628" name="Text">
    </p:cNvPr>
          <p:cNvSpPr>
            <a:spLocks noGrp="1"/>
          </p:cNvSpPr>
          <p:nvPr/>
        </p:nvSpPr>
        <p:spPr>
          <a:xfrm rot="0">
            <a:off x="4940300" y="69977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Hasta</a:t>
            </a:r>
          </a:p>
        </p:txBody>
      </p:sp>
      <p:sp>
        <p:nvSpPr>
          <p:cNvPr id="299227082" name="Frame"/>
          <p:cNvSpPr>
            <a:spLocks noGrp="1"/>
          </p:cNvSpPr>
          <p:nvPr/>
        </p:nvSpPr>
        <p:spPr>
          <a:xfrm>
            <a:off x="0" y="177800"/>
            <a:ext cx="13004800" cy="2222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6034523" name="Rectangle"/>
          <p:cNvSpPr>
            <a:spLocks noGrp="1"/>
          </p:cNvSpPr>
          <p:nvPr/>
        </p:nvSpPr>
        <p:spPr>
          <a:xfrm>
            <a:off x="177800" y="177800"/>
            <a:ext cx="12649200" cy="2222500"/>
          </a:xfrm>
          <a:prstGeom prst="rect">
            <a:avLst/>
          </a:prstGeom>
          <a:solidFill>
            <a:srgbClr val="EBEBEB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pic>
        <p:nvPicPr>
          <p:cNvPr id="1318847301" name="Picture">
    </p:cNvPr>
          <p:cNvPicPr>
            <a:picLocks noChangeAspect="1"/>
          </p:cNvPicPr>
          <p:nvPr/>
        </p:nvPicPr>
        <p:blipFill>
          <a:blip r:embed="img_0_0_19_1.png"/>
          <a:srcRect/>
          <a:stretch>
            <a:fillRect l="0" t="0" r="833" b="0"/>
          </a:stretch>
        </p:blipFill>
        <p:spPr>
          <a:xfrm>
            <a:off x="508000" y="495300"/>
            <a:ext cx="1524000" cy="1524000"/>
          </a:xfrm>
          <a:prstGeom prst="rect">
            <a:avLst/>
          </a:prstGeom>
        </p:spPr>
      </p:pic>
      <p:sp>
        <p:nvSpPr>
          <p:cNvPr id="2130965533" name="Frame"/>
          <p:cNvSpPr>
            <a:spLocks noGrp="1"/>
          </p:cNvSpPr>
          <p:nvPr/>
        </p:nvSpPr>
        <p:spPr>
          <a:xfrm>
            <a:off x="2400300" y="355600"/>
            <a:ext cx="10033000" cy="596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2761126" name="Text">
    </p:cNvPr>
          <p:cNvSpPr>
            <a:spLocks noGrp="1"/>
          </p:cNvSpPr>
          <p:nvPr/>
        </p:nvSpPr>
        <p:spPr>
          <a:xfrm rot="0">
            <a:off x="3924300" y="355600"/>
            <a:ext cx="8509000" cy="5969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2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600">
</a:rPr>
              <a:t>Alejandro</a:t>
            </a:r>
          </a:p>
        </p:txBody>
      </p:sp>
      <p:sp>
        <p:nvSpPr>
          <p:cNvPr id="94051987" name="Text">
    </p:cNvPr>
          <p:cNvSpPr>
            <a:spLocks noGrp="1"/>
          </p:cNvSpPr>
          <p:nvPr/>
        </p:nvSpPr>
        <p:spPr>
          <a:xfrm rot="0">
            <a:off x="2400300" y="355600"/>
            <a:ext cx="1524000" cy="5969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2600">
                <a:solidFill>
                  <a:srgbClr val="7D7D7D"/>
                </a:solidFill>
                <a:latin typeface="Arial"/>
                <a:ea typeface="Arial"/>
                <a:cs typeface="Arial"/>
              </a:defRPr>
            </a:pPr>
            <a:r>
              <a:rPr sz="2600">
                <a:solidFill>
                  <a:srgbClr val="7D7D7D"/>
                </a:solidFill>
              </a:rPr>
              <a:t>Inmueble</a:t>
            </a:r>
          </a:p>
        </p:txBody>
      </p:sp>
      <p:sp>
        <p:nvSpPr>
          <p:cNvPr id="733197134" name="Frame"/>
          <p:cNvSpPr>
            <a:spLocks noGrp="1"/>
          </p:cNvSpPr>
          <p:nvPr/>
        </p:nvSpPr>
        <p:spPr>
          <a:xfrm>
            <a:off x="2463800" y="1447800"/>
            <a:ext cx="4699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4026297" name="Text">
    </p:cNvPr>
          <p:cNvSpPr>
            <a:spLocks noGrp="1"/>
          </p:cNvSpPr>
          <p:nvPr/>
        </p:nvSpPr>
        <p:spPr>
          <a:xfrm rot="0">
            <a:off x="3860800" y="1447800"/>
            <a:ext cx="254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27/08/2018 08:59</a:t>
            </a:r>
          </a:p>
        </p:txBody>
      </p:sp>
      <p:sp>
        <p:nvSpPr>
          <p:cNvPr id="491747681" name="Text">
    </p:cNvPr>
          <p:cNvSpPr>
            <a:spLocks noGrp="1"/>
          </p:cNvSpPr>
          <p:nvPr/>
        </p:nvSpPr>
        <p:spPr>
          <a:xfrm rot="0">
            <a:off x="2463800" y="1447800"/>
            <a:ext cx="139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Creado</a:t>
            </a:r>
          </a:p>
        </p:txBody>
      </p:sp>
      <p:sp>
        <p:nvSpPr>
          <p:cNvPr id="1090360285" name="Frame"/>
          <p:cNvSpPr>
            <a:spLocks noGrp="1"/>
          </p:cNvSpPr>
          <p:nvPr/>
        </p:nvSpPr>
        <p:spPr>
          <a:xfrm>
            <a:off x="6781800" y="1447800"/>
            <a:ext cx="7112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4547535" name="Text">
    </p:cNvPr>
          <p:cNvSpPr>
            <a:spLocks noGrp="1"/>
          </p:cNvSpPr>
          <p:nvPr/>
        </p:nvSpPr>
        <p:spPr>
          <a:xfrm rot="0">
            <a:off x="6870700" y="1447800"/>
            <a:ext cx="6731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Por</a:t>
            </a:r>
          </a:p>
        </p:txBody>
      </p:sp>
      <p:sp>
        <p:nvSpPr>
          <p:cNvPr id="1024497531" name="Text">
    </p:cNvPr>
          <p:cNvSpPr>
            <a:spLocks noGrp="1"/>
          </p:cNvSpPr>
          <p:nvPr/>
        </p:nvSpPr>
        <p:spPr>
          <a:xfrm rot="0">
            <a:off x="7543800" y="1447800"/>
            <a:ext cx="622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Miguel Martinez</a:t>
            </a:r>
          </a:p>
        </p:txBody>
      </p:sp>
      <p:sp>
        <p:nvSpPr>
          <p:cNvPr id="1542612425" name="Frame"/>
          <p:cNvSpPr>
            <a:spLocks noGrp="1"/>
          </p:cNvSpPr>
          <p:nvPr/>
        </p:nvSpPr>
        <p:spPr>
          <a:xfrm>
            <a:off x="2463800" y="1892300"/>
            <a:ext cx="4699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8905233" name="Text">
    </p:cNvPr>
          <p:cNvSpPr>
            <a:spLocks noGrp="1"/>
          </p:cNvSpPr>
          <p:nvPr/>
        </p:nvSpPr>
        <p:spPr>
          <a:xfrm rot="0">
            <a:off x="3860800" y="1892300"/>
            <a:ext cx="254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27/08/2018 08:59</a:t>
            </a:r>
          </a:p>
        </p:txBody>
      </p:sp>
      <p:sp>
        <p:nvSpPr>
          <p:cNvPr id="313559472" name="Text">
    </p:cNvPr>
          <p:cNvSpPr>
            <a:spLocks noGrp="1"/>
          </p:cNvSpPr>
          <p:nvPr/>
        </p:nvSpPr>
        <p:spPr>
          <a:xfrm rot="0">
            <a:off x="2463800" y="1892300"/>
            <a:ext cx="139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Modificado</a:t>
            </a:r>
          </a:p>
        </p:txBody>
      </p:sp>
      <p:sp>
        <p:nvSpPr>
          <p:cNvPr id="732069842" name="Frame"/>
          <p:cNvSpPr>
            <a:spLocks noGrp="1"/>
          </p:cNvSpPr>
          <p:nvPr/>
        </p:nvSpPr>
        <p:spPr>
          <a:xfrm>
            <a:off x="6781800" y="1892300"/>
            <a:ext cx="7112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2907586" name="Text">
    </p:cNvPr>
          <p:cNvSpPr>
            <a:spLocks noGrp="1"/>
          </p:cNvSpPr>
          <p:nvPr/>
        </p:nvSpPr>
        <p:spPr>
          <a:xfrm rot="0">
            <a:off x="6870700" y="1892300"/>
            <a:ext cx="6731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Por</a:t>
            </a:r>
          </a:p>
        </p:txBody>
      </p:sp>
      <p:sp>
        <p:nvSpPr>
          <p:cNvPr id="2133288155" name="Text">
    </p:cNvPr>
          <p:cNvSpPr>
            <a:spLocks noGrp="1"/>
          </p:cNvSpPr>
          <p:nvPr/>
        </p:nvSpPr>
        <p:spPr>
          <a:xfrm rot="0">
            <a:off x="7543800" y="1892300"/>
            <a:ext cx="622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Miguel Martinez</a:t>
            </a:r>
          </a:p>
        </p:txBody>
      </p:sp>
      <p:sp>
        <p:nvSpPr>
          <p:cNvPr id="1775017862" name="Frame"/>
          <p:cNvSpPr>
            <a:spLocks noGrp="1"/>
          </p:cNvSpPr>
          <p:nvPr/>
        </p:nvSpPr>
        <p:spPr>
          <a:xfrm>
            <a:off x="2400300" y="952500"/>
            <a:ext cx="42418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9973122" name="Text">
    </p:cNvPr>
          <p:cNvSpPr>
            <a:spLocks noGrp="1"/>
          </p:cNvSpPr>
          <p:nvPr/>
        </p:nvSpPr>
        <p:spPr>
          <a:xfrm rot="0">
            <a:off x="2400300" y="952500"/>
            <a:ext cx="10033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7D7D7D"/>
                </a:solidFill>
                <a:latin typeface="Arial"/>
                <a:ea typeface="Arial"/>
                <a:cs typeface="Arial"/>
              </a:defRPr>
            </a:pPr>
            <a:r>
              <a:rPr sz="1600">
                <a:solidFill>
                  <a:srgbClr val="7D7D7D"/>
                </a:solidFill>
              </a:rPr>
              <a:t>WS ID</a:t>
            </a:r>
          </a:p>
        </p:txBody>
      </p:sp>
      <p:sp>
        <p:nvSpPr>
          <p:cNvPr id="101932142" name="Text">
    </p:cNvPr>
          <p:cNvSpPr>
            <a:spLocks noGrp="1"/>
          </p:cNvSpPr>
          <p:nvPr/>
        </p:nvSpPr>
        <p:spPr>
          <a:xfrm rot="0">
            <a:off x="3810000" y="952500"/>
            <a:ext cx="28321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AS44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990155" name="Rectangle"/>
          <p:cNvSpPr>
            <a:spLocks noGrp="1"/>
          </p:cNvSpPr>
          <p:nvPr/>
        </p:nvSpPr>
        <p:spPr>
          <a:xfrm>
            <a:off x="127000" y="9118600"/>
            <a:ext cx="12725400" cy="508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32442792" name="Rectangle"/>
          <p:cNvSpPr>
            <a:spLocks noGrp="1"/>
          </p:cNvSpPr>
          <p:nvPr/>
        </p:nvSpPr>
        <p:spPr>
          <a:xfrm>
            <a:off x="127000" y="127000"/>
            <a:ext cx="12750800" cy="9499600"/>
          </a:xfrm>
          <a:prstGeom prst="rect">
            <a:avLst/>
          </a:prstGeom>
          <a:ln w="50800">
            <a:solidFill>
              <a:srgbClr val="051D4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08510198" name="Frame"/>
          <p:cNvSpPr>
            <a:spLocks noGrp="1"/>
          </p:cNvSpPr>
          <p:nvPr/>
        </p:nvSpPr>
        <p:spPr>
          <a:xfrm>
            <a:off x="304800" y="9118600"/>
            <a:ext cx="12395200" cy="482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3509367" name="Text">
    </p:cNvPr>
          <p:cNvSpPr>
            <a:spLocks noGrp="1"/>
          </p:cNvSpPr>
          <p:nvPr/>
        </p:nvSpPr>
        <p:spPr>
          <a:xfrm rot="0">
            <a:off x="12115800" y="9169400"/>
            <a:ext cx="584200" cy="406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>
                <a:solidFill>
                  <a:srgbClr val="8D8D8D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8D8D8D"/>
                </a:solidFill>
              </a:rPr>
              <a:t>2/2</a:t>
            </a:r>
          </a:p>
        </p:txBody>
      </p:sp>
      <p:pic>
        <p:nvPicPr>
          <p:cNvPr id="1135820111" name="Picture">
    </p:cNvPr>
          <p:cNvPicPr>
            <a:picLocks noChangeAspect="1"/>
          </p:cNvPicPr>
          <p:nvPr/>
        </p:nvPicPr>
        <p:blipFill>
          <a:blip r:embed="img_0_0_2_1.png"/>
          <a:srcRect/>
          <a:stretch>
            <a:fillRect l="0" t="0" r="0" b="0"/>
          </a:stretch>
        </p:blipFill>
        <p:spPr>
          <a:xfrm>
            <a:off x="431800" y="9156700"/>
            <a:ext cx="2159000" cy="406400"/>
          </a:xfrm>
          <a:prstGeom prst="rect">
            <a:avLst/>
          </a:prstGeom>
        </p:spPr>
      </p:pic>
      <p:sp>
        <p:nvSpPr>
          <p:cNvPr id="907985995" name="Rectangle"/>
          <p:cNvSpPr>
            <a:spLocks noGrp="1"/>
          </p:cNvSpPr>
          <p:nvPr/>
        </p:nvSpPr>
        <p:spPr>
          <a:xfrm>
            <a:off x="7518400" y="9055100"/>
            <a:ext cx="5334000" cy="63500"/>
          </a:xfrm>
          <a:prstGeom prst="rect">
            <a:avLst/>
          </a:prstGeom>
          <a:solidFill>
            <a:srgbClr val="A60B2A"/>
          </a:solidFill>
          <a:ln w="12700">
            <a:solidFill>
              <a:srgbClr val="A60B2A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4329750" name="Rectangle"/>
          <p:cNvSpPr>
            <a:spLocks noGrp="1"/>
          </p:cNvSpPr>
          <p:nvPr/>
        </p:nvSpPr>
        <p:spPr>
          <a:xfrm>
            <a:off x="152400" y="9055100"/>
            <a:ext cx="5334000" cy="63500"/>
          </a:xfrm>
          <a:prstGeom prst="rect">
            <a:avLst/>
          </a:prstGeom>
          <a:solidFill>
            <a:srgbClr val="0E6732"/>
          </a:solidFill>
          <a:ln w="12700">
            <a:solidFill>
              <a:srgbClr val="0E6732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134240" name="Text">
    </p:cNvPr>
          <p:cNvSpPr>
            <a:spLocks noGrp="1"/>
          </p:cNvSpPr>
          <p:nvPr/>
        </p:nvSpPr>
        <p:spPr>
          <a:xfrm rot="0">
            <a:off x="381000" y="13843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Archivos vinculados</a:t>
            </a:r>
          </a:p>
        </p:txBody>
      </p:sp>
      <p:sp>
        <p:nvSpPr>
          <p:cNvPr id="1493168309" name="Line"/>
          <p:cNvSpPr>
            <a:spLocks noGrp="1"/>
          </p:cNvSpPr>
          <p:nvPr/>
        </p:nvSpPr>
        <p:spPr>
          <a:xfrm>
            <a:off x="381000" y="18796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02869117" name="Text">
    </p:cNvPr>
          <p:cNvSpPr>
            <a:spLocks noGrp="1"/>
          </p:cNvSpPr>
          <p:nvPr/>
        </p:nvSpPr>
        <p:spPr>
          <a:xfrm rot="0">
            <a:off x="393700" y="177800"/>
            <a:ext cx="762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Personas vinculadas</a:t>
            </a:r>
          </a:p>
        </p:txBody>
      </p:sp>
      <p:sp>
        <p:nvSpPr>
          <p:cNvPr id="453269233" name="Text">
    </p:cNvPr>
          <p:cNvSpPr>
            <a:spLocks noGrp="1"/>
          </p:cNvSpPr>
          <p:nvPr/>
        </p:nvSpPr>
        <p:spPr>
          <a:xfrm rot="0">
            <a:off x="2425700" y="622300"/>
            <a:ext cx="7620000" cy="34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Pablo Escobar (Dueño)</a:t>
            </a:r>
          </a:p>
        </p:txBody>
      </p:sp>
      <p:sp>
        <p:nvSpPr>
          <p:cNvPr id="2121966221" name="Text">
    </p:cNvPr>
          <p:cNvSpPr>
            <a:spLocks noGrp="1"/>
          </p:cNvSpPr>
          <p:nvPr/>
        </p:nvSpPr>
        <p:spPr>
          <a:xfrm rot="0">
            <a:off x="393700" y="6223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u="sng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Persona 1</a:t>
            </a:r>
          </a:p>
        </p:txBody>
      </p:sp>
      <p:sp>
        <p:nvSpPr>
          <p:cNvPr id="1495769007" name="Line"/>
          <p:cNvSpPr>
            <a:spLocks noGrp="1"/>
          </p:cNvSpPr>
          <p:nvPr/>
        </p:nvSpPr>
        <p:spPr>
          <a:xfrm>
            <a:off x="393700" y="12446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1.5.00.90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