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13004800" cy="97536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 <Relationship Id="img_0_0_16_1.png" Type="http://schemas.openxmlformats.org/officeDocument/2006/relationships/image" Target="../media/img_0_0_16_1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621156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6662579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4002276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1530824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1/2</a:t>
            </a:r>
          </a:p>
        </p:txBody>
      </p:sp>
      <p:pic>
        <p:nvPicPr>
          <p:cNvPr id="188650476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303117630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8274414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58282204" name="Frame"/>
          <p:cNvSpPr>
            <a:spLocks noGrp="1"/>
          </p:cNvSpPr>
          <p:nvPr/>
        </p:nvSpPr>
        <p:spPr>
          <a:xfrm>
            <a:off x="457200" y="3733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9729759" name="Text">
    </p:cNvPr>
          <p:cNvSpPr>
            <a:spLocks noGrp="1"/>
          </p:cNvSpPr>
          <p:nvPr/>
        </p:nvSpPr>
        <p:spPr>
          <a:xfrm rot="0">
            <a:off x="2489200" y="3733800"/>
            <a:ext cx="98679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 canc</a:t>
            </a:r>
          </a:p>
        </p:txBody>
      </p:sp>
      <p:sp>
        <p:nvSpPr>
          <p:cNvPr id="941379539" name="Text">
    </p:cNvPr>
          <p:cNvSpPr>
            <a:spLocks noGrp="1"/>
          </p:cNvSpPr>
          <p:nvPr/>
        </p:nvSpPr>
        <p:spPr>
          <a:xfrm rot="0">
            <a:off x="457200" y="3733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Marca</a:t>
            </a:r>
          </a:p>
        </p:txBody>
      </p:sp>
      <p:sp>
        <p:nvSpPr>
          <p:cNvPr id="4078150" name="Frame"/>
          <p:cNvSpPr>
            <a:spLocks noGrp="1"/>
          </p:cNvSpPr>
          <p:nvPr/>
        </p:nvSpPr>
        <p:spPr>
          <a:xfrm>
            <a:off x="457200" y="3098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7394562" name="Text">
    </p:cNvPr>
          <p:cNvSpPr>
            <a:spLocks noGrp="1"/>
          </p:cNvSpPr>
          <p:nvPr/>
        </p:nvSpPr>
        <p:spPr>
          <a:xfrm rot="0">
            <a:off x="2489200" y="30988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Autobus</a:t>
            </a:r>
          </a:p>
        </p:txBody>
      </p:sp>
      <p:sp>
        <p:nvSpPr>
          <p:cNvPr id="228713325" name="Text">
    </p:cNvPr>
          <p:cNvSpPr>
            <a:spLocks noGrp="1"/>
          </p:cNvSpPr>
          <p:nvPr/>
        </p:nvSpPr>
        <p:spPr>
          <a:xfrm rot="0">
            <a:off x="457200" y="3098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Tipo</a:t>
            </a:r>
          </a:p>
        </p:txBody>
      </p:sp>
      <p:sp>
        <p:nvSpPr>
          <p:cNvPr id="1469663197" name="Frame"/>
          <p:cNvSpPr>
            <a:spLocks noGrp="1"/>
          </p:cNvSpPr>
          <p:nvPr/>
        </p:nvSpPr>
        <p:spPr>
          <a:xfrm>
            <a:off x="457200" y="2590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7844322" name="Text">
    </p:cNvPr>
          <p:cNvSpPr>
            <a:spLocks noGrp="1"/>
          </p:cNvSpPr>
          <p:nvPr/>
        </p:nvSpPr>
        <p:spPr>
          <a:xfrm rot="0">
            <a:off x="2489200" y="25908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6766676</a:t>
            </a:r>
          </a:p>
        </p:txBody>
      </p:sp>
      <p:sp>
        <p:nvSpPr>
          <p:cNvPr id="1145058074" name="Text">
    </p:cNvPr>
          <p:cNvSpPr>
            <a:spLocks noGrp="1"/>
          </p:cNvSpPr>
          <p:nvPr/>
        </p:nvSpPr>
        <p:spPr>
          <a:xfrm rot="0">
            <a:off x="457200" y="2590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Matrícula</a:t>
            </a:r>
          </a:p>
        </p:txBody>
      </p:sp>
      <p:sp>
        <p:nvSpPr>
          <p:cNvPr id="1182276212" name="Frame"/>
          <p:cNvSpPr>
            <a:spLocks noGrp="1"/>
          </p:cNvSpPr>
          <p:nvPr/>
        </p:nvSpPr>
        <p:spPr>
          <a:xfrm>
            <a:off x="457200" y="4241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9447497" name="Text">
    </p:cNvPr>
          <p:cNvSpPr>
            <a:spLocks noGrp="1"/>
          </p:cNvSpPr>
          <p:nvPr/>
        </p:nvSpPr>
        <p:spPr>
          <a:xfrm rot="0">
            <a:off x="2489200" y="4241800"/>
            <a:ext cx="98679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175 cm3</a:t>
            </a:r>
          </a:p>
        </p:txBody>
      </p:sp>
      <p:sp>
        <p:nvSpPr>
          <p:cNvPr id="1486775672" name="Text">
    </p:cNvPr>
          <p:cNvSpPr>
            <a:spLocks noGrp="1"/>
          </p:cNvSpPr>
          <p:nvPr/>
        </p:nvSpPr>
        <p:spPr>
          <a:xfrm rot="0">
            <a:off x="457200" y="4241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Modelo</a:t>
            </a:r>
          </a:p>
        </p:txBody>
      </p:sp>
      <p:sp>
        <p:nvSpPr>
          <p:cNvPr id="495142290" name="Frame"/>
          <p:cNvSpPr>
            <a:spLocks noGrp="1"/>
          </p:cNvSpPr>
          <p:nvPr/>
        </p:nvSpPr>
        <p:spPr>
          <a:xfrm>
            <a:off x="457200" y="47498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4410604" name="Text">
    </p:cNvPr>
          <p:cNvSpPr>
            <a:spLocks noGrp="1"/>
          </p:cNvSpPr>
          <p:nvPr/>
        </p:nvSpPr>
        <p:spPr>
          <a:xfrm rot="0">
            <a:off x="2489200" y="47498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Azul claro</a:t>
            </a:r>
          </a:p>
        </p:txBody>
      </p:sp>
      <p:sp>
        <p:nvSpPr>
          <p:cNvPr id="1357971970" name="Text">
    </p:cNvPr>
          <p:cNvSpPr>
            <a:spLocks noGrp="1"/>
          </p:cNvSpPr>
          <p:nvPr/>
        </p:nvSpPr>
        <p:spPr>
          <a:xfrm rot="0">
            <a:off x="457200" y="47498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Color</a:t>
            </a:r>
          </a:p>
        </p:txBody>
      </p:sp>
      <p:sp>
        <p:nvSpPr>
          <p:cNvPr id="2070874305" name="Frame"/>
          <p:cNvSpPr>
            <a:spLocks noGrp="1"/>
          </p:cNvSpPr>
          <p:nvPr/>
        </p:nvSpPr>
        <p:spPr>
          <a:xfrm>
            <a:off x="457200" y="5257800"/>
            <a:ext cx="12217400" cy="457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3444587" name="Text">
    </p:cNvPr>
          <p:cNvSpPr>
            <a:spLocks noGrp="1"/>
          </p:cNvSpPr>
          <p:nvPr/>
        </p:nvSpPr>
        <p:spPr>
          <a:xfrm rot="0">
            <a:off x="2489200" y="5257800"/>
            <a:ext cx="9880600" cy="4572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10</a:t>
            </a:r>
          </a:p>
        </p:txBody>
      </p:sp>
      <p:sp>
        <p:nvSpPr>
          <p:cNvPr id="356471976" name="Text">
    </p:cNvPr>
          <p:cNvSpPr>
            <a:spLocks noGrp="1"/>
          </p:cNvSpPr>
          <p:nvPr/>
        </p:nvSpPr>
        <p:spPr>
          <a:xfrm rot="0">
            <a:off x="457200" y="5257800"/>
            <a:ext cx="2032000" cy="457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Capacidad de pasajeros</a:t>
            </a:r>
          </a:p>
        </p:txBody>
      </p:sp>
      <p:sp>
        <p:nvSpPr>
          <p:cNvPr id="1300669727" name="Frame"/>
          <p:cNvSpPr>
            <a:spLocks noGrp="1"/>
          </p:cNvSpPr>
          <p:nvPr/>
        </p:nvSpPr>
        <p:spPr>
          <a:xfrm>
            <a:off x="457200" y="58420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1540590" name="Text">
    </p:cNvPr>
          <p:cNvSpPr>
            <a:spLocks noGrp="1"/>
          </p:cNvSpPr>
          <p:nvPr/>
        </p:nvSpPr>
        <p:spPr>
          <a:xfrm rot="0">
            <a:off x="2489200" y="58420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1950</a:t>
            </a:r>
          </a:p>
        </p:txBody>
      </p:sp>
      <p:sp>
        <p:nvSpPr>
          <p:cNvPr id="155386229" name="Text">
    </p:cNvPr>
          <p:cNvSpPr>
            <a:spLocks noGrp="1"/>
          </p:cNvSpPr>
          <p:nvPr/>
        </p:nvSpPr>
        <p:spPr>
          <a:xfrm rot="0">
            <a:off x="457200" y="5842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Año de manufactura</a:t>
            </a:r>
          </a:p>
        </p:txBody>
      </p:sp>
      <p:sp>
        <p:nvSpPr>
          <p:cNvPr id="1714851553" name="Frame"/>
          <p:cNvSpPr>
            <a:spLocks noGrp="1"/>
          </p:cNvSpPr>
          <p:nvPr/>
        </p:nvSpPr>
        <p:spPr>
          <a:xfrm>
            <a:off x="457200" y="63500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8021477" name="Text">
    </p:cNvPr>
          <p:cNvSpPr>
            <a:spLocks noGrp="1"/>
          </p:cNvSpPr>
          <p:nvPr/>
        </p:nvSpPr>
        <p:spPr>
          <a:xfrm rot="0">
            <a:off x="2489200" y="63500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31/12/2017 16:00</a:t>
            </a:r>
          </a:p>
        </p:txBody>
      </p:sp>
      <p:sp>
        <p:nvSpPr>
          <p:cNvPr id="877494306" name="Text">
    </p:cNvPr>
          <p:cNvSpPr>
            <a:spLocks noGrp="1"/>
          </p:cNvSpPr>
          <p:nvPr/>
        </p:nvSpPr>
        <p:spPr>
          <a:xfrm rot="0">
            <a:off x="457200" y="6350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Fecha de registro</a:t>
            </a:r>
          </a:p>
        </p:txBody>
      </p:sp>
      <p:sp>
        <p:nvSpPr>
          <p:cNvPr id="622094199" name="Frame"/>
          <p:cNvSpPr>
            <a:spLocks noGrp="1"/>
          </p:cNvSpPr>
          <p:nvPr/>
        </p:nvSpPr>
        <p:spPr>
          <a:xfrm>
            <a:off x="457200" y="6858000"/>
            <a:ext cx="12217400" cy="457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6989618" name="Text">
    </p:cNvPr>
          <p:cNvSpPr>
            <a:spLocks noGrp="1"/>
          </p:cNvSpPr>
          <p:nvPr/>
        </p:nvSpPr>
        <p:spPr>
          <a:xfrm rot="0">
            <a:off x="2489200" y="6858000"/>
            <a:ext cx="9880600" cy="4572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1111</a:t>
            </a:r>
          </a:p>
        </p:txBody>
      </p:sp>
      <p:sp>
        <p:nvSpPr>
          <p:cNvPr id="1785792638" name="Text">
    </p:cNvPr>
          <p:cNvSpPr>
            <a:spLocks noGrp="1"/>
          </p:cNvSpPr>
          <p:nvPr/>
        </p:nvSpPr>
        <p:spPr>
          <a:xfrm rot="0">
            <a:off x="457200" y="6858000"/>
            <a:ext cx="2032000" cy="457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Número de serie del motor</a:t>
            </a:r>
          </a:p>
        </p:txBody>
      </p:sp>
      <p:sp>
        <p:nvSpPr>
          <p:cNvPr id="845531522" name="Frame"/>
          <p:cNvSpPr>
            <a:spLocks noGrp="1"/>
          </p:cNvSpPr>
          <p:nvPr/>
        </p:nvSpPr>
        <p:spPr>
          <a:xfrm>
            <a:off x="457200" y="7442200"/>
            <a:ext cx="12217400" cy="457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5796710" name="Text">
    </p:cNvPr>
          <p:cNvSpPr>
            <a:spLocks noGrp="1"/>
          </p:cNvSpPr>
          <p:nvPr/>
        </p:nvSpPr>
        <p:spPr>
          <a:xfrm rot="0">
            <a:off x="2489200" y="7442200"/>
            <a:ext cx="9880600" cy="4572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2222</a:t>
            </a:r>
          </a:p>
        </p:txBody>
      </p:sp>
      <p:sp>
        <p:nvSpPr>
          <p:cNvPr id="2124693369" name="Text">
    </p:cNvPr>
          <p:cNvSpPr>
            <a:spLocks noGrp="1"/>
          </p:cNvSpPr>
          <p:nvPr/>
        </p:nvSpPr>
        <p:spPr>
          <a:xfrm rot="0">
            <a:off x="457200" y="7442200"/>
            <a:ext cx="2032000" cy="457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Número de serie del chasis</a:t>
            </a:r>
          </a:p>
        </p:txBody>
      </p:sp>
      <p:sp>
        <p:nvSpPr>
          <p:cNvPr id="485816875" name="Frame"/>
          <p:cNvSpPr>
            <a:spLocks noGrp="1"/>
          </p:cNvSpPr>
          <p:nvPr/>
        </p:nvSpPr>
        <p:spPr>
          <a:xfrm>
            <a:off x="457200" y="8026400"/>
            <a:ext cx="12217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62382" name="Text">
    </p:cNvPr>
          <p:cNvSpPr>
            <a:spLocks noGrp="1"/>
          </p:cNvSpPr>
          <p:nvPr/>
        </p:nvSpPr>
        <p:spPr>
          <a:xfrm rot="0">
            <a:off x="2501900" y="8026400"/>
            <a:ext cx="98806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description</a:t>
            </a:r>
          </a:p>
        </p:txBody>
      </p:sp>
      <p:sp>
        <p:nvSpPr>
          <p:cNvPr id="1436791199" name="Text">
    </p:cNvPr>
          <p:cNvSpPr>
            <a:spLocks noGrp="1"/>
          </p:cNvSpPr>
          <p:nvPr/>
        </p:nvSpPr>
        <p:spPr>
          <a:xfrm rot="0">
            <a:off x="469900" y="80264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Descripción</a:t>
            </a:r>
          </a:p>
        </p:txBody>
      </p:sp>
      <p:sp>
        <p:nvSpPr>
          <p:cNvPr id="178455461" name="Frame"/>
          <p:cNvSpPr>
            <a:spLocks noGrp="1"/>
          </p:cNvSpPr>
          <p:nvPr/>
        </p:nvSpPr>
        <p:spPr>
          <a:xfrm>
            <a:off x="0" y="177800"/>
            <a:ext cx="13004800" cy="222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6119544" name="Rectangle"/>
          <p:cNvSpPr>
            <a:spLocks noGrp="1"/>
          </p:cNvSpPr>
          <p:nvPr/>
        </p:nvSpPr>
        <p:spPr>
          <a:xfrm>
            <a:off x="177800" y="177800"/>
            <a:ext cx="12649200" cy="2222500"/>
          </a:xfrm>
          <a:prstGeom prst="rect">
            <a:avLst/>
          </a:prstGeom>
          <a:solidFill>
            <a:srgbClr val="EBEBEB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1668288140" name="Picture">
    </p:cNvPr>
          <p:cNvPicPr>
            <a:picLocks noChangeAspect="1"/>
          </p:cNvPicPr>
          <p:nvPr/>
        </p:nvPicPr>
        <p:blipFill>
          <a:blip r:embed="img_0_0_16_1.png"/>
          <a:srcRect/>
          <a:stretch>
            <a:fillRect l="0" t="0" r="0" b="0"/>
          </a:stretch>
        </p:blipFill>
        <p:spPr>
          <a:xfrm>
            <a:off x="508000" y="495300"/>
            <a:ext cx="1524000" cy="1524000"/>
          </a:xfrm>
          <a:prstGeom prst="rect">
            <a:avLst/>
          </a:prstGeom>
        </p:spPr>
      </p:pic>
      <p:sp>
        <p:nvSpPr>
          <p:cNvPr id="1044107727" name="Frame"/>
          <p:cNvSpPr>
            <a:spLocks noGrp="1"/>
          </p:cNvSpPr>
          <p:nvPr/>
        </p:nvSpPr>
        <p:spPr>
          <a:xfrm>
            <a:off x="2400300" y="355600"/>
            <a:ext cx="10033000" cy="596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9039204" name="Text">
    </p:cNvPr>
          <p:cNvSpPr>
            <a:spLocks noGrp="1"/>
          </p:cNvSpPr>
          <p:nvPr/>
        </p:nvSpPr>
        <p:spPr>
          <a:xfrm rot="0">
            <a:off x="3810000" y="355600"/>
            <a:ext cx="86233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600">
</a:rPr>
              <a:t>Autobus A canc 175 cm3 Azul claro 6766676</a:t>
            </a:r>
          </a:p>
        </p:txBody>
      </p:sp>
      <p:sp>
        <p:nvSpPr>
          <p:cNvPr id="1302383752" name="Text">
    </p:cNvPr>
          <p:cNvSpPr>
            <a:spLocks noGrp="1"/>
          </p:cNvSpPr>
          <p:nvPr/>
        </p:nvSpPr>
        <p:spPr>
          <a:xfrm rot="0">
            <a:off x="2400300" y="355600"/>
            <a:ext cx="14097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2600">
                <a:solidFill>
                  <a:srgbClr val="7D7D7D"/>
                </a:solidFill>
              </a:rPr>
              <a:t>Vehículo</a:t>
            </a:r>
          </a:p>
        </p:txBody>
      </p:sp>
      <p:sp>
        <p:nvSpPr>
          <p:cNvPr id="784842718" name="Frame"/>
          <p:cNvSpPr>
            <a:spLocks noGrp="1"/>
          </p:cNvSpPr>
          <p:nvPr/>
        </p:nvSpPr>
        <p:spPr>
          <a:xfrm>
            <a:off x="2476500" y="13970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8237792" name="Text">
    </p:cNvPr>
          <p:cNvSpPr>
            <a:spLocks noGrp="1"/>
          </p:cNvSpPr>
          <p:nvPr/>
        </p:nvSpPr>
        <p:spPr>
          <a:xfrm rot="0">
            <a:off x="3873500" y="13970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09:05</a:t>
            </a:r>
          </a:p>
        </p:txBody>
      </p:sp>
      <p:sp>
        <p:nvSpPr>
          <p:cNvPr id="292997913" name="Text">
    </p:cNvPr>
          <p:cNvSpPr>
            <a:spLocks noGrp="1"/>
          </p:cNvSpPr>
          <p:nvPr/>
        </p:nvSpPr>
        <p:spPr>
          <a:xfrm rot="0">
            <a:off x="2476500" y="13970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Creado</a:t>
            </a:r>
          </a:p>
        </p:txBody>
      </p:sp>
      <p:sp>
        <p:nvSpPr>
          <p:cNvPr id="1517912371" name="Frame"/>
          <p:cNvSpPr>
            <a:spLocks noGrp="1"/>
          </p:cNvSpPr>
          <p:nvPr/>
        </p:nvSpPr>
        <p:spPr>
          <a:xfrm>
            <a:off x="6794500" y="13970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8625517" name="Text">
    </p:cNvPr>
          <p:cNvSpPr>
            <a:spLocks noGrp="1"/>
          </p:cNvSpPr>
          <p:nvPr/>
        </p:nvSpPr>
        <p:spPr>
          <a:xfrm rot="0">
            <a:off x="6883400" y="13970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304706049" name="Text">
    </p:cNvPr>
          <p:cNvSpPr>
            <a:spLocks noGrp="1"/>
          </p:cNvSpPr>
          <p:nvPr/>
        </p:nvSpPr>
        <p:spPr>
          <a:xfrm rot="0">
            <a:off x="7556500" y="13970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Miguel Martinez</a:t>
            </a:r>
          </a:p>
        </p:txBody>
      </p:sp>
      <p:sp>
        <p:nvSpPr>
          <p:cNvPr id="899698014" name="Frame"/>
          <p:cNvSpPr>
            <a:spLocks noGrp="1"/>
          </p:cNvSpPr>
          <p:nvPr/>
        </p:nvSpPr>
        <p:spPr>
          <a:xfrm>
            <a:off x="2476500" y="18415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0187584" name="Text">
    </p:cNvPr>
          <p:cNvSpPr>
            <a:spLocks noGrp="1"/>
          </p:cNvSpPr>
          <p:nvPr/>
        </p:nvSpPr>
        <p:spPr>
          <a:xfrm rot="0">
            <a:off x="3873500" y="18415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09:05</a:t>
            </a:r>
          </a:p>
        </p:txBody>
      </p:sp>
      <p:sp>
        <p:nvSpPr>
          <p:cNvPr id="1973688017" name="Text">
    </p:cNvPr>
          <p:cNvSpPr>
            <a:spLocks noGrp="1"/>
          </p:cNvSpPr>
          <p:nvPr/>
        </p:nvSpPr>
        <p:spPr>
          <a:xfrm rot="0">
            <a:off x="2476500" y="18415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Modificado</a:t>
            </a:r>
          </a:p>
        </p:txBody>
      </p:sp>
      <p:sp>
        <p:nvSpPr>
          <p:cNvPr id="751094558" name="Frame"/>
          <p:cNvSpPr>
            <a:spLocks noGrp="1"/>
          </p:cNvSpPr>
          <p:nvPr/>
        </p:nvSpPr>
        <p:spPr>
          <a:xfrm>
            <a:off x="6794500" y="18415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6767845" name="Text">
    </p:cNvPr>
          <p:cNvSpPr>
            <a:spLocks noGrp="1"/>
          </p:cNvSpPr>
          <p:nvPr/>
        </p:nvSpPr>
        <p:spPr>
          <a:xfrm rot="0">
            <a:off x="6883400" y="18415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167463136" name="Text">
    </p:cNvPr>
          <p:cNvSpPr>
            <a:spLocks noGrp="1"/>
          </p:cNvSpPr>
          <p:nvPr/>
        </p:nvSpPr>
        <p:spPr>
          <a:xfrm rot="0">
            <a:off x="7556500" y="18415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Miguel Martinez</a:t>
            </a:r>
          </a:p>
        </p:txBody>
      </p:sp>
      <p:sp>
        <p:nvSpPr>
          <p:cNvPr id="1547486608" name="Frame"/>
          <p:cNvSpPr>
            <a:spLocks noGrp="1"/>
          </p:cNvSpPr>
          <p:nvPr/>
        </p:nvSpPr>
        <p:spPr>
          <a:xfrm>
            <a:off x="2400300" y="952500"/>
            <a:ext cx="4241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4012722" name="Text">
    </p:cNvPr>
          <p:cNvSpPr>
            <a:spLocks noGrp="1"/>
          </p:cNvSpPr>
          <p:nvPr/>
        </p:nvSpPr>
        <p:spPr>
          <a:xfrm rot="0">
            <a:off x="2400300" y="952500"/>
            <a:ext cx="1003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1600">
                <a:solidFill>
                  <a:srgbClr val="7D7D7D"/>
                </a:solidFill>
              </a:rPr>
              <a:t>WS ID</a:t>
            </a:r>
          </a:p>
        </p:txBody>
      </p:sp>
      <p:sp>
        <p:nvSpPr>
          <p:cNvPr id="9306131" name="Text">
    </p:cNvPr>
          <p:cNvSpPr>
            <a:spLocks noGrp="1"/>
          </p:cNvSpPr>
          <p:nvPr/>
        </p:nvSpPr>
        <p:spPr>
          <a:xfrm rot="0">
            <a:off x="3810000" y="952500"/>
            <a:ext cx="28321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VH41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317162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4959363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4899937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0819066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2/2</a:t>
            </a:r>
          </a:p>
        </p:txBody>
      </p:sp>
      <p:pic>
        <p:nvPicPr>
          <p:cNvPr id="483604463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1078711419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1655506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6515082" name="Frame"/>
          <p:cNvSpPr>
            <a:spLocks noGrp="1"/>
          </p:cNvSpPr>
          <p:nvPr/>
        </p:nvSpPr>
        <p:spPr>
          <a:xfrm>
            <a:off x="457200" y="177800"/>
            <a:ext cx="122047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1019294" name="Text">
    </p:cNvPr>
          <p:cNvSpPr>
            <a:spLocks noGrp="1"/>
          </p:cNvSpPr>
          <p:nvPr/>
        </p:nvSpPr>
        <p:spPr>
          <a:xfrm rot="0">
            <a:off x="457200" y="1778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Etiquetas</a:t>
            </a:r>
          </a:p>
        </p:txBody>
      </p:sp>
      <p:sp>
        <p:nvSpPr>
          <p:cNvPr id="1782369248" name="Text">
    </p:cNvPr>
          <p:cNvSpPr>
            <a:spLocks noGrp="1"/>
          </p:cNvSpPr>
          <p:nvPr/>
        </p:nvSpPr>
        <p:spPr>
          <a:xfrm rot="0">
            <a:off x="2489200" y="177800"/>
            <a:ext cx="98679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Asalto</a:t>
            </a:r>
          </a:p>
        </p:txBody>
      </p:sp>
      <p:sp>
        <p:nvSpPr>
          <p:cNvPr id="2099323033" name="Text">
    </p:cNvPr>
          <p:cNvSpPr>
            <a:spLocks noGrp="1"/>
          </p:cNvSpPr>
          <p:nvPr/>
        </p:nvSpPr>
        <p:spPr>
          <a:xfrm rot="0">
            <a:off x="469900" y="24257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Archivos vinculados</a:t>
            </a:r>
          </a:p>
        </p:txBody>
      </p:sp>
      <p:sp>
        <p:nvSpPr>
          <p:cNvPr id="336536827" name="Line"/>
          <p:cNvSpPr>
            <a:spLocks noGrp="1"/>
          </p:cNvSpPr>
          <p:nvPr/>
        </p:nvSpPr>
        <p:spPr>
          <a:xfrm>
            <a:off x="469900" y="29210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8908965" name="Text">
    </p:cNvPr>
          <p:cNvSpPr>
            <a:spLocks noGrp="1"/>
          </p:cNvSpPr>
          <p:nvPr/>
        </p:nvSpPr>
        <p:spPr>
          <a:xfrm rot="0">
            <a:off x="469900" y="7112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Organizaciones vinculadas</a:t>
            </a:r>
          </a:p>
        </p:txBody>
      </p:sp>
      <p:sp>
        <p:nvSpPr>
          <p:cNvPr id="1032297379" name="Line"/>
          <p:cNvSpPr>
            <a:spLocks noGrp="1"/>
          </p:cNvSpPr>
          <p:nvPr/>
        </p:nvSpPr>
        <p:spPr>
          <a:xfrm>
            <a:off x="469900" y="12065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8782306" name="Text">
    </p:cNvPr>
          <p:cNvSpPr>
            <a:spLocks noGrp="1"/>
          </p:cNvSpPr>
          <p:nvPr/>
        </p:nvSpPr>
        <p:spPr>
          <a:xfrm rot="0">
            <a:off x="469900" y="1282700"/>
            <a:ext cx="762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Personas vinculadas</a:t>
            </a:r>
          </a:p>
        </p:txBody>
      </p:sp>
      <p:sp>
        <p:nvSpPr>
          <p:cNvPr id="613649503" name="Text">
    </p:cNvPr>
          <p:cNvSpPr>
            <a:spLocks noGrp="1"/>
          </p:cNvSpPr>
          <p:nvPr/>
        </p:nvSpPr>
        <p:spPr>
          <a:xfrm rot="0">
            <a:off x="2501900" y="1727200"/>
            <a:ext cx="76200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Pablo Escobar (Arrendador)</a:t>
            </a:r>
          </a:p>
        </p:txBody>
      </p:sp>
      <p:sp>
        <p:nvSpPr>
          <p:cNvPr id="1411825765" name="Text">
    </p:cNvPr>
          <p:cNvSpPr>
            <a:spLocks noGrp="1"/>
          </p:cNvSpPr>
          <p:nvPr/>
        </p:nvSpPr>
        <p:spPr>
          <a:xfrm rot="0">
            <a:off x="469900" y="17272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u="sng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Persona 1</a:t>
            </a:r>
          </a:p>
        </p:txBody>
      </p:sp>
      <p:sp>
        <p:nvSpPr>
          <p:cNvPr id="1434256321" name="Line"/>
          <p:cNvSpPr>
            <a:spLocks noGrp="1"/>
          </p:cNvSpPr>
          <p:nvPr/>
        </p:nvSpPr>
        <p:spPr>
          <a:xfrm>
            <a:off x="469900" y="23495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6105677" name="Line"/>
          <p:cNvSpPr>
            <a:spLocks noGrp="1"/>
          </p:cNvSpPr>
          <p:nvPr/>
        </p:nvSpPr>
        <p:spPr>
          <a:xfrm>
            <a:off x="596900" y="673100"/>
            <a:ext cx="12496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848484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1.5.00.90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