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  <p:sldId id="2562" r:id="rId2"/>
    <p:sldId id="2563" r:id="rId3"/>
  </p:sldIdLst>
  <p:sldSz cx="13004800" cy="97536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2_1.png" Type="http://schemas.openxmlformats.org/officeDocument/2006/relationships/image" Target="../media/img_0_0_2_1.png"/>
 <Relationship Id="img_0_0_27_1.png" Type="http://schemas.openxmlformats.org/officeDocument/2006/relationships/image" Target="../media/img_0_0_27_1.png"/>
</Relationships>

</file>

<file path=ppt/slides/_rels/slide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2_1.png" Type="http://schemas.openxmlformats.org/officeDocument/2006/relationships/image" Target="../media/img_0_0_2_1.png"/>
</Relationships>

</file>

<file path=ppt/slides/_rels/slide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2_1.png" Type="http://schemas.openxmlformats.org/officeDocument/2006/relationships/image" Target="../media/img_0_0_2_1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021217" name="Rectangle"/>
          <p:cNvSpPr>
            <a:spLocks noGrp="1"/>
          </p:cNvSpPr>
          <p:nvPr/>
        </p:nvSpPr>
        <p:spPr>
          <a:xfrm>
            <a:off x="127000" y="9118600"/>
            <a:ext cx="12725400" cy="508000"/>
          </a:xfrm>
          <a:prstGeom prst="rect">
            <a:avLst/>
          </a:prstGeom>
          <a:solidFill>
            <a:srgbClr val="E8EDF2"/>
          </a:solidFill>
          <a:ln w="12700">
            <a:solidFill>
              <a:srgbClr val="F1F4F7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72487105" name="Rectangle"/>
          <p:cNvSpPr>
            <a:spLocks noGrp="1"/>
          </p:cNvSpPr>
          <p:nvPr/>
        </p:nvSpPr>
        <p:spPr>
          <a:xfrm>
            <a:off x="127000" y="127000"/>
            <a:ext cx="12750800" cy="9499600"/>
          </a:xfrm>
          <a:prstGeom prst="rect">
            <a:avLst/>
          </a:prstGeom>
          <a:ln w="50800">
            <a:solidFill>
              <a:srgbClr val="051D4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72574574" name="Frame"/>
          <p:cNvSpPr>
            <a:spLocks noGrp="1"/>
          </p:cNvSpPr>
          <p:nvPr/>
        </p:nvSpPr>
        <p:spPr>
          <a:xfrm>
            <a:off x="304800" y="9118600"/>
            <a:ext cx="12395200" cy="4826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40223735" name="Text">
    </p:cNvPr>
          <p:cNvSpPr>
            <a:spLocks noGrp="1"/>
          </p:cNvSpPr>
          <p:nvPr/>
        </p:nvSpPr>
        <p:spPr>
          <a:xfrm rot="0">
            <a:off x="12115800" y="9169400"/>
            <a:ext cx="584200" cy="4064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>
                <a:solidFill>
                  <a:srgbClr val="8D8D8D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8D8D8D"/>
                </a:solidFill>
              </a:rPr>
              <a:t>1/3</a:t>
            </a:r>
          </a:p>
        </p:txBody>
      </p:sp>
      <p:pic>
        <p:nvPicPr>
          <p:cNvPr id="2122352460" name="Picture">
    </p:cNvPr>
          <p:cNvPicPr>
            <a:picLocks noChangeAspect="1"/>
          </p:cNvPicPr>
          <p:nvPr/>
        </p:nvPicPr>
        <p:blipFill>
          <a:blip r:embed="img_0_0_2_1.png"/>
          <a:srcRect/>
          <a:stretch>
            <a:fillRect l="0" t="0" r="0" b="0"/>
          </a:stretch>
        </p:blipFill>
        <p:spPr>
          <a:xfrm>
            <a:off x="431800" y="9156700"/>
            <a:ext cx="2159000" cy="406400"/>
          </a:xfrm>
          <a:prstGeom prst="rect">
            <a:avLst/>
          </a:prstGeom>
        </p:spPr>
      </p:pic>
      <p:sp>
        <p:nvSpPr>
          <p:cNvPr id="768027996" name="Rectangle"/>
          <p:cNvSpPr>
            <a:spLocks noGrp="1"/>
          </p:cNvSpPr>
          <p:nvPr/>
        </p:nvSpPr>
        <p:spPr>
          <a:xfrm>
            <a:off x="7518400" y="9055100"/>
            <a:ext cx="5334000" cy="63500"/>
          </a:xfrm>
          <a:prstGeom prst="rect">
            <a:avLst/>
          </a:prstGeom>
          <a:solidFill>
            <a:srgbClr val="A60B2A"/>
          </a:solidFill>
          <a:ln w="12700">
            <a:solidFill>
              <a:srgbClr val="A60B2A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10322714" name="Rectangle"/>
          <p:cNvSpPr>
            <a:spLocks noGrp="1"/>
          </p:cNvSpPr>
          <p:nvPr/>
        </p:nvSpPr>
        <p:spPr>
          <a:xfrm>
            <a:off x="152400" y="9055100"/>
            <a:ext cx="5334000" cy="63500"/>
          </a:xfrm>
          <a:prstGeom prst="rect">
            <a:avLst/>
          </a:prstGeom>
          <a:solidFill>
            <a:srgbClr val="0E6732"/>
          </a:solidFill>
          <a:ln w="12700">
            <a:solidFill>
              <a:srgbClr val="0E6732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61845515" name="Rectangle"/>
          <p:cNvSpPr>
            <a:spLocks noGrp="1"/>
          </p:cNvSpPr>
          <p:nvPr/>
        </p:nvSpPr>
        <p:spPr>
          <a:xfrm>
            <a:off x="177800" y="2413000"/>
            <a:ext cx="12649200" cy="635000"/>
          </a:xfrm>
          <a:prstGeom prst="rect">
            <a:avLst/>
          </a:prstGeom>
          <a:solidFill>
            <a:srgbClr val="E8EDF2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30743951" name="Frame"/>
          <p:cNvSpPr>
            <a:spLocks noGrp="1"/>
          </p:cNvSpPr>
          <p:nvPr/>
        </p:nvSpPr>
        <p:spPr>
          <a:xfrm>
            <a:off x="177800" y="2413000"/>
            <a:ext cx="13004800" cy="635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25676409" name="Text">
    </p:cNvPr>
          <p:cNvSpPr>
            <a:spLocks noGrp="1"/>
          </p:cNvSpPr>
          <p:nvPr/>
        </p:nvSpPr>
        <p:spPr>
          <a:xfrm rot="0">
            <a:off x="381000" y="2413000"/>
            <a:ext cx="12369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20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2000">
</a:rPr>
              <a:t>GENERAL</a:t>
            </a:r>
          </a:p>
        </p:txBody>
      </p:sp>
      <p:sp>
        <p:nvSpPr>
          <p:cNvPr id="946260449" name="Line"/>
          <p:cNvSpPr>
            <a:spLocks noGrp="1"/>
          </p:cNvSpPr>
          <p:nvPr/>
        </p:nvSpPr>
        <p:spPr>
          <a:xfrm>
            <a:off x="431800" y="8153400"/>
            <a:ext cx="121158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D1CBCB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03838891" name="Frame"/>
          <p:cNvSpPr>
            <a:spLocks noGrp="1"/>
          </p:cNvSpPr>
          <p:nvPr/>
        </p:nvSpPr>
        <p:spPr>
          <a:xfrm>
            <a:off x="6781800" y="6197600"/>
            <a:ext cx="62230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74931007" name="Text">
    </p:cNvPr>
          <p:cNvSpPr>
            <a:spLocks noGrp="1"/>
          </p:cNvSpPr>
          <p:nvPr/>
        </p:nvSpPr>
        <p:spPr>
          <a:xfrm rot="0">
            <a:off x="8813800" y="6197600"/>
            <a:ext cx="3937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Sí</a:t>
            </a:r>
          </a:p>
        </p:txBody>
      </p:sp>
      <p:sp>
        <p:nvSpPr>
          <p:cNvPr id="784559547" name="Text">
    </p:cNvPr>
          <p:cNvSpPr>
            <a:spLocks noGrp="1"/>
          </p:cNvSpPr>
          <p:nvPr/>
        </p:nvSpPr>
        <p:spPr>
          <a:xfrm rot="0">
            <a:off x="6781800" y="61976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VISA para EUA</a:t>
            </a:r>
          </a:p>
        </p:txBody>
      </p:sp>
      <p:sp>
        <p:nvSpPr>
          <p:cNvPr id="543457347" name="Frame"/>
          <p:cNvSpPr>
            <a:spLocks noGrp="1"/>
          </p:cNvSpPr>
          <p:nvPr/>
        </p:nvSpPr>
        <p:spPr>
          <a:xfrm>
            <a:off x="6781800" y="5689600"/>
            <a:ext cx="62230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9295226" name="Text">
    </p:cNvPr>
          <p:cNvSpPr>
            <a:spLocks noGrp="1"/>
          </p:cNvSpPr>
          <p:nvPr/>
        </p:nvSpPr>
        <p:spPr>
          <a:xfrm rot="0">
            <a:off x="6781800" y="56896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SMN</a:t>
            </a:r>
          </a:p>
        </p:txBody>
      </p:sp>
      <p:sp>
        <p:nvSpPr>
          <p:cNvPr id="1382163305" name="Frame"/>
          <p:cNvSpPr>
            <a:spLocks noGrp="1"/>
          </p:cNvSpPr>
          <p:nvPr/>
        </p:nvSpPr>
        <p:spPr>
          <a:xfrm>
            <a:off x="431800" y="3149600"/>
            <a:ext cx="62230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44380459" name="Text">
    </p:cNvPr>
          <p:cNvSpPr>
            <a:spLocks noGrp="1"/>
          </p:cNvSpPr>
          <p:nvPr/>
        </p:nvSpPr>
        <p:spPr>
          <a:xfrm rot="0">
            <a:off x="431800" y="31496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Nombre</a:t>
            </a:r>
          </a:p>
        </p:txBody>
      </p:sp>
      <p:sp>
        <p:nvSpPr>
          <p:cNvPr id="1662763023" name="Text">
    </p:cNvPr>
          <p:cNvSpPr>
            <a:spLocks noGrp="1"/>
          </p:cNvSpPr>
          <p:nvPr/>
        </p:nvSpPr>
        <p:spPr>
          <a:xfrm rot="0">
            <a:off x="2463800" y="3149600"/>
            <a:ext cx="1270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Pablo Escobar</a:t>
            </a:r>
          </a:p>
        </p:txBody>
      </p:sp>
      <p:sp>
        <p:nvSpPr>
          <p:cNvPr id="653885059" name="Frame"/>
          <p:cNvSpPr>
            <a:spLocks noGrp="1"/>
          </p:cNvSpPr>
          <p:nvPr/>
        </p:nvSpPr>
        <p:spPr>
          <a:xfrm>
            <a:off x="431800" y="4165600"/>
            <a:ext cx="62230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98916446" name="Text">
    </p:cNvPr>
          <p:cNvSpPr>
            <a:spLocks noGrp="1"/>
          </p:cNvSpPr>
          <p:nvPr/>
        </p:nvSpPr>
        <p:spPr>
          <a:xfrm rot="0">
            <a:off x="431800" y="41656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Apodos</a:t>
            </a:r>
          </a:p>
        </p:txBody>
      </p:sp>
      <p:sp>
        <p:nvSpPr>
          <p:cNvPr id="1267066535" name="Frame"/>
          <p:cNvSpPr>
            <a:spLocks noGrp="1"/>
          </p:cNvSpPr>
          <p:nvPr/>
        </p:nvSpPr>
        <p:spPr>
          <a:xfrm>
            <a:off x="6781800" y="4673600"/>
            <a:ext cx="62230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82028896" name="Text">
    </p:cNvPr>
          <p:cNvSpPr>
            <a:spLocks noGrp="1"/>
          </p:cNvSpPr>
          <p:nvPr/>
        </p:nvSpPr>
        <p:spPr>
          <a:xfrm rot="0">
            <a:off x="8813800" y="4673600"/>
            <a:ext cx="3937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curp</a:t>
            </a:r>
          </a:p>
        </p:txBody>
      </p:sp>
      <p:sp>
        <p:nvSpPr>
          <p:cNvPr id="465779009" name="Text">
    </p:cNvPr>
          <p:cNvSpPr>
            <a:spLocks noGrp="1"/>
          </p:cNvSpPr>
          <p:nvPr/>
        </p:nvSpPr>
        <p:spPr>
          <a:xfrm rot="0">
            <a:off x="6781800" y="46736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CURP</a:t>
            </a:r>
          </a:p>
        </p:txBody>
      </p:sp>
      <p:sp>
        <p:nvSpPr>
          <p:cNvPr id="1698477055" name="Frame"/>
          <p:cNvSpPr>
            <a:spLocks noGrp="1"/>
          </p:cNvSpPr>
          <p:nvPr/>
        </p:nvSpPr>
        <p:spPr>
          <a:xfrm>
            <a:off x="431800" y="5181600"/>
            <a:ext cx="62230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3646497" name="Text">
    </p:cNvPr>
          <p:cNvSpPr>
            <a:spLocks noGrp="1"/>
          </p:cNvSpPr>
          <p:nvPr/>
        </p:nvSpPr>
        <p:spPr>
          <a:xfrm rot="0">
            <a:off x="431800" y="51816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Estado civil</a:t>
            </a:r>
          </a:p>
        </p:txBody>
      </p:sp>
      <p:sp>
        <p:nvSpPr>
          <p:cNvPr id="1841585456" name="Text">
    </p:cNvPr>
          <p:cNvSpPr>
            <a:spLocks noGrp="1"/>
          </p:cNvSpPr>
          <p:nvPr/>
        </p:nvSpPr>
        <p:spPr>
          <a:xfrm rot="0">
            <a:off x="2463800" y="5181600"/>
            <a:ext cx="4064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Casado(a)</a:t>
            </a:r>
          </a:p>
        </p:txBody>
      </p:sp>
      <p:sp>
        <p:nvSpPr>
          <p:cNvPr id="1867479288" name="Frame"/>
          <p:cNvSpPr>
            <a:spLocks noGrp="1"/>
          </p:cNvSpPr>
          <p:nvPr/>
        </p:nvSpPr>
        <p:spPr>
          <a:xfrm>
            <a:off x="6781800" y="7721600"/>
            <a:ext cx="62230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69389221" name="Text">
    </p:cNvPr>
          <p:cNvSpPr>
            <a:spLocks noGrp="1"/>
          </p:cNvSpPr>
          <p:nvPr/>
        </p:nvSpPr>
        <p:spPr>
          <a:xfrm rot="0">
            <a:off x="6781800" y="77216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Lugar de nacimiento</a:t>
            </a:r>
          </a:p>
        </p:txBody>
      </p:sp>
      <p:sp>
        <p:nvSpPr>
          <p:cNvPr id="675985584" name="Text">
    </p:cNvPr>
          <p:cNvSpPr>
            <a:spLocks noGrp="1"/>
          </p:cNvSpPr>
          <p:nvPr/>
        </p:nvSpPr>
        <p:spPr>
          <a:xfrm rot="0">
            <a:off x="8813800" y="7721600"/>
            <a:ext cx="3937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afganistán, badakhshān</a:t>
            </a:r>
          </a:p>
        </p:txBody>
      </p:sp>
      <p:sp>
        <p:nvSpPr>
          <p:cNvPr id="1739083092" name="Frame"/>
          <p:cNvSpPr>
            <a:spLocks noGrp="1"/>
          </p:cNvSpPr>
          <p:nvPr/>
        </p:nvSpPr>
        <p:spPr>
          <a:xfrm>
            <a:off x="431800" y="6705600"/>
            <a:ext cx="62230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32812769" name="Text">
    </p:cNvPr>
          <p:cNvSpPr>
            <a:spLocks noGrp="1"/>
          </p:cNvSpPr>
          <p:nvPr/>
        </p:nvSpPr>
        <p:spPr>
          <a:xfrm rot="0">
            <a:off x="2463800" y="6705600"/>
            <a:ext cx="4064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A rh +</a:t>
            </a:r>
          </a:p>
        </p:txBody>
      </p:sp>
      <p:sp>
        <p:nvSpPr>
          <p:cNvPr id="2017348503" name="Text">
    </p:cNvPr>
          <p:cNvSpPr>
            <a:spLocks noGrp="1"/>
          </p:cNvSpPr>
          <p:nvPr/>
        </p:nvSpPr>
        <p:spPr>
          <a:xfrm rot="0">
            <a:off x="431800" y="67056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Grupo sanguíneo</a:t>
            </a:r>
          </a:p>
        </p:txBody>
      </p:sp>
      <p:sp>
        <p:nvSpPr>
          <p:cNvPr id="97317656" name="Frame"/>
          <p:cNvSpPr>
            <a:spLocks noGrp="1"/>
          </p:cNvSpPr>
          <p:nvPr/>
        </p:nvSpPr>
        <p:spPr>
          <a:xfrm>
            <a:off x="431800" y="6197600"/>
            <a:ext cx="62230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48133912" name="Text">
    </p:cNvPr>
          <p:cNvSpPr>
            <a:spLocks noGrp="1"/>
          </p:cNvSpPr>
          <p:nvPr/>
        </p:nvSpPr>
        <p:spPr>
          <a:xfrm rot="0">
            <a:off x="2463800" y="6197600"/>
            <a:ext cx="4064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31/12/2017</a:t>
            </a:r>
          </a:p>
        </p:txBody>
      </p:sp>
      <p:sp>
        <p:nvSpPr>
          <p:cNvPr id="1891670661" name="Text">
    </p:cNvPr>
          <p:cNvSpPr>
            <a:spLocks noGrp="1"/>
          </p:cNvSpPr>
          <p:nvPr/>
        </p:nvSpPr>
        <p:spPr>
          <a:xfrm rot="0">
            <a:off x="431800" y="61976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Fecha de defunción</a:t>
            </a:r>
          </a:p>
        </p:txBody>
      </p:sp>
      <p:sp>
        <p:nvSpPr>
          <p:cNvPr id="2049447417" name="Frame"/>
          <p:cNvSpPr>
            <a:spLocks noGrp="1"/>
          </p:cNvSpPr>
          <p:nvPr/>
        </p:nvSpPr>
        <p:spPr>
          <a:xfrm>
            <a:off x="6781800" y="3657600"/>
            <a:ext cx="62230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04651415" name="Text">
    </p:cNvPr>
          <p:cNvSpPr>
            <a:spLocks noGrp="1"/>
          </p:cNvSpPr>
          <p:nvPr/>
        </p:nvSpPr>
        <p:spPr>
          <a:xfrm rot="0">
            <a:off x="8813800" y="3657600"/>
            <a:ext cx="3937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RFC Data</a:t>
            </a:r>
          </a:p>
        </p:txBody>
      </p:sp>
      <p:sp>
        <p:nvSpPr>
          <p:cNvPr id="1722493328" name="Text">
    </p:cNvPr>
          <p:cNvSpPr>
            <a:spLocks noGrp="1"/>
          </p:cNvSpPr>
          <p:nvPr/>
        </p:nvSpPr>
        <p:spPr>
          <a:xfrm rot="0">
            <a:off x="6781800" y="36576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RFC</a:t>
            </a:r>
          </a:p>
        </p:txBody>
      </p:sp>
      <p:sp>
        <p:nvSpPr>
          <p:cNvPr id="306942834" name="Frame"/>
          <p:cNvSpPr>
            <a:spLocks noGrp="1"/>
          </p:cNvSpPr>
          <p:nvPr/>
        </p:nvSpPr>
        <p:spPr>
          <a:xfrm>
            <a:off x="6781800" y="5181600"/>
            <a:ext cx="62230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87262495" name="Text">
    </p:cNvPr>
          <p:cNvSpPr>
            <a:spLocks noGrp="1"/>
          </p:cNvSpPr>
          <p:nvPr/>
        </p:nvSpPr>
        <p:spPr>
          <a:xfrm rot="0">
            <a:off x="6781800" y="51816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NSS</a:t>
            </a:r>
          </a:p>
        </p:txBody>
      </p:sp>
      <p:sp>
        <p:nvSpPr>
          <p:cNvPr id="1139800403" name="Frame"/>
          <p:cNvSpPr>
            <a:spLocks noGrp="1"/>
          </p:cNvSpPr>
          <p:nvPr/>
        </p:nvSpPr>
        <p:spPr>
          <a:xfrm>
            <a:off x="431800" y="7213600"/>
            <a:ext cx="62230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92412695" name="Text">
    </p:cNvPr>
          <p:cNvSpPr>
            <a:spLocks noGrp="1"/>
          </p:cNvSpPr>
          <p:nvPr/>
        </p:nvSpPr>
        <p:spPr>
          <a:xfrm rot="0">
            <a:off x="431800" y="72136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Grupo étnico</a:t>
            </a:r>
          </a:p>
        </p:txBody>
      </p:sp>
      <p:sp>
        <p:nvSpPr>
          <p:cNvPr id="841577456" name="Frame"/>
          <p:cNvSpPr>
            <a:spLocks noGrp="1"/>
          </p:cNvSpPr>
          <p:nvPr/>
        </p:nvSpPr>
        <p:spPr>
          <a:xfrm>
            <a:off x="6781800" y="4165600"/>
            <a:ext cx="62230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39895449" name="Text">
    </p:cNvPr>
          <p:cNvSpPr>
            <a:spLocks noGrp="1"/>
          </p:cNvSpPr>
          <p:nvPr/>
        </p:nvSpPr>
        <p:spPr>
          <a:xfrm rot="0">
            <a:off x="6781800" y="41656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INE</a:t>
            </a:r>
          </a:p>
        </p:txBody>
      </p:sp>
      <p:sp>
        <p:nvSpPr>
          <p:cNvPr id="276871464" name="Frame"/>
          <p:cNvSpPr>
            <a:spLocks noGrp="1"/>
          </p:cNvSpPr>
          <p:nvPr/>
        </p:nvSpPr>
        <p:spPr>
          <a:xfrm>
            <a:off x="431800" y="3657600"/>
            <a:ext cx="62230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68286008" name="Text">
    </p:cNvPr>
          <p:cNvSpPr>
            <a:spLocks noGrp="1"/>
          </p:cNvSpPr>
          <p:nvPr/>
        </p:nvSpPr>
        <p:spPr>
          <a:xfrm rot="0">
            <a:off x="431800" y="36576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Conocido como</a:t>
            </a:r>
          </a:p>
        </p:txBody>
      </p:sp>
      <p:sp>
        <p:nvSpPr>
          <p:cNvPr id="675363850" name="Frame"/>
          <p:cNvSpPr>
            <a:spLocks noGrp="1"/>
          </p:cNvSpPr>
          <p:nvPr/>
        </p:nvSpPr>
        <p:spPr>
          <a:xfrm>
            <a:off x="431800" y="7721600"/>
            <a:ext cx="62230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66635963" name="Text">
    </p:cNvPr>
          <p:cNvSpPr>
            <a:spLocks noGrp="1"/>
          </p:cNvSpPr>
          <p:nvPr/>
        </p:nvSpPr>
        <p:spPr>
          <a:xfrm rot="0">
            <a:off x="2463800" y="7721600"/>
            <a:ext cx="4064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Ateo</a:t>
            </a:r>
          </a:p>
        </p:txBody>
      </p:sp>
      <p:sp>
        <p:nvSpPr>
          <p:cNvPr id="1579416837" name="Text">
    </p:cNvPr>
          <p:cNvSpPr>
            <a:spLocks noGrp="1"/>
          </p:cNvSpPr>
          <p:nvPr/>
        </p:nvSpPr>
        <p:spPr>
          <a:xfrm rot="0">
            <a:off x="431800" y="77216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Religión</a:t>
            </a:r>
          </a:p>
        </p:txBody>
      </p:sp>
      <p:sp>
        <p:nvSpPr>
          <p:cNvPr id="2081870426" name="Frame"/>
          <p:cNvSpPr>
            <a:spLocks noGrp="1"/>
          </p:cNvSpPr>
          <p:nvPr/>
        </p:nvSpPr>
        <p:spPr>
          <a:xfrm>
            <a:off x="431800" y="5689600"/>
            <a:ext cx="62230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61727166" name="Text">
    </p:cNvPr>
          <p:cNvSpPr>
            <a:spLocks noGrp="1"/>
          </p:cNvSpPr>
          <p:nvPr/>
        </p:nvSpPr>
        <p:spPr>
          <a:xfrm rot="0">
            <a:off x="2463800" y="5689600"/>
            <a:ext cx="4064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31/12/2009</a:t>
            </a:r>
          </a:p>
        </p:txBody>
      </p:sp>
      <p:sp>
        <p:nvSpPr>
          <p:cNvPr id="1828543787" name="Text">
    </p:cNvPr>
          <p:cNvSpPr>
            <a:spLocks noGrp="1"/>
          </p:cNvSpPr>
          <p:nvPr/>
        </p:nvSpPr>
        <p:spPr>
          <a:xfrm rot="0">
            <a:off x="431800" y="56896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Fecha de nacimiento</a:t>
            </a:r>
          </a:p>
        </p:txBody>
      </p:sp>
      <p:sp>
        <p:nvSpPr>
          <p:cNvPr id="771186276" name="Frame"/>
          <p:cNvSpPr>
            <a:spLocks noGrp="1"/>
          </p:cNvSpPr>
          <p:nvPr/>
        </p:nvSpPr>
        <p:spPr>
          <a:xfrm>
            <a:off x="6781800" y="7213600"/>
            <a:ext cx="62230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40234114" name="Text">
    </p:cNvPr>
          <p:cNvSpPr>
            <a:spLocks noGrp="1"/>
          </p:cNvSpPr>
          <p:nvPr/>
        </p:nvSpPr>
        <p:spPr>
          <a:xfrm rot="0">
            <a:off x="8813800" y="7213600"/>
            <a:ext cx="3937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Sí</a:t>
            </a:r>
          </a:p>
        </p:txBody>
      </p:sp>
      <p:sp>
        <p:nvSpPr>
          <p:cNvPr id="172470827" name="Text">
    </p:cNvPr>
          <p:cNvSpPr>
            <a:spLocks noGrp="1"/>
          </p:cNvSpPr>
          <p:nvPr/>
        </p:nvSpPr>
        <p:spPr>
          <a:xfrm rot="0">
            <a:off x="6781800" y="72136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Ciudadano ilegal</a:t>
            </a:r>
          </a:p>
        </p:txBody>
      </p:sp>
      <p:sp>
        <p:nvSpPr>
          <p:cNvPr id="206942797" name="Frame"/>
          <p:cNvSpPr>
            <a:spLocks noGrp="1"/>
          </p:cNvSpPr>
          <p:nvPr/>
        </p:nvSpPr>
        <p:spPr>
          <a:xfrm>
            <a:off x="431800" y="4673600"/>
            <a:ext cx="62230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66016733" name="Text">
    </p:cNvPr>
          <p:cNvSpPr>
            <a:spLocks noGrp="1"/>
          </p:cNvSpPr>
          <p:nvPr/>
        </p:nvSpPr>
        <p:spPr>
          <a:xfrm rot="0">
            <a:off x="2463800" y="4673600"/>
            <a:ext cx="4064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Femenino</a:t>
            </a:r>
          </a:p>
        </p:txBody>
      </p:sp>
      <p:sp>
        <p:nvSpPr>
          <p:cNvPr id="851067626" name="Text">
    </p:cNvPr>
          <p:cNvSpPr>
            <a:spLocks noGrp="1"/>
          </p:cNvSpPr>
          <p:nvPr/>
        </p:nvSpPr>
        <p:spPr>
          <a:xfrm rot="0">
            <a:off x="431800" y="46736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Género</a:t>
            </a:r>
          </a:p>
        </p:txBody>
      </p:sp>
      <p:sp>
        <p:nvSpPr>
          <p:cNvPr id="98269308" name="Frame"/>
          <p:cNvSpPr>
            <a:spLocks noGrp="1"/>
          </p:cNvSpPr>
          <p:nvPr/>
        </p:nvSpPr>
        <p:spPr>
          <a:xfrm>
            <a:off x="6781800" y="6705600"/>
            <a:ext cx="62230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08007504" name="Text">
    </p:cNvPr>
          <p:cNvSpPr>
            <a:spLocks noGrp="1"/>
          </p:cNvSpPr>
          <p:nvPr/>
        </p:nvSpPr>
        <p:spPr>
          <a:xfrm rot="0">
            <a:off x="6781800" y="67056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Nacionalidad</a:t>
            </a:r>
          </a:p>
        </p:txBody>
      </p:sp>
      <p:sp>
        <p:nvSpPr>
          <p:cNvPr id="152590395" name="Frame"/>
          <p:cNvSpPr>
            <a:spLocks noGrp="1"/>
          </p:cNvSpPr>
          <p:nvPr/>
        </p:nvSpPr>
        <p:spPr>
          <a:xfrm>
            <a:off x="0" y="177800"/>
            <a:ext cx="13004800" cy="2222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67241440" name="Rectangle"/>
          <p:cNvSpPr>
            <a:spLocks noGrp="1"/>
          </p:cNvSpPr>
          <p:nvPr/>
        </p:nvSpPr>
        <p:spPr>
          <a:xfrm>
            <a:off x="177800" y="177800"/>
            <a:ext cx="12649200" cy="2222500"/>
          </a:xfrm>
          <a:prstGeom prst="rect">
            <a:avLst/>
          </a:prstGeom>
          <a:solidFill>
            <a:srgbClr val="EBEBEB"/>
          </a:solidFill>
          <a:ln w="12700">
            <a:solidFill>
              <a:srgbClr val="F1F4F7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pic>
        <p:nvPicPr>
          <p:cNvPr id="861489611" name="Picture">
    </p:cNvPr>
          <p:cNvPicPr>
            <a:picLocks noChangeAspect="1"/>
          </p:cNvPicPr>
          <p:nvPr/>
        </p:nvPicPr>
        <p:blipFill>
          <a:blip r:embed="img_0_0_27_1.png"/>
          <a:srcRect/>
          <a:stretch>
            <a:fillRect l="0" t="0" r="833" b="0"/>
          </a:stretch>
        </p:blipFill>
        <p:spPr>
          <a:xfrm>
            <a:off x="508000" y="495300"/>
            <a:ext cx="1524000" cy="1524000"/>
          </a:xfrm>
          <a:prstGeom prst="rect">
            <a:avLst/>
          </a:prstGeom>
        </p:spPr>
      </p:pic>
      <p:sp>
        <p:nvSpPr>
          <p:cNvPr id="1971149750" name="Frame"/>
          <p:cNvSpPr>
            <a:spLocks noGrp="1"/>
          </p:cNvSpPr>
          <p:nvPr/>
        </p:nvSpPr>
        <p:spPr>
          <a:xfrm>
            <a:off x="2400300" y="355600"/>
            <a:ext cx="10033000" cy="5969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94975548" name="Text">
    </p:cNvPr>
          <p:cNvSpPr>
            <a:spLocks noGrp="1"/>
          </p:cNvSpPr>
          <p:nvPr/>
        </p:nvSpPr>
        <p:spPr>
          <a:xfrm rot="0">
            <a:off x="3810000" y="355600"/>
            <a:ext cx="8623300" cy="596900"/>
          </a:xfrm>
          <a:prstGeom prst="rect">
            <a:avLst/>
          </a:prstGeom>
        </p:spPr>
        <p:txBody>
          <a:bodyPr wrap="square" lIns="50800" tIns="0" rIns="0" bIns="0" rtlCol="0" anchor="t"/>
          <a:lstStyle/>
          <a:p>
            <a:pPr algn="l">
              <a:lnSpc>
                <a:spcPct val="100%"/>
              </a:lnSpc>
              <a:defRPr sz="2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2600">
</a:rPr>
              <a:t>Pablo Escobar</a:t>
            </a:r>
          </a:p>
        </p:txBody>
      </p:sp>
      <p:sp>
        <p:nvSpPr>
          <p:cNvPr id="2030823457" name="Text">
    </p:cNvPr>
          <p:cNvSpPr>
            <a:spLocks noGrp="1"/>
          </p:cNvSpPr>
          <p:nvPr/>
        </p:nvSpPr>
        <p:spPr>
          <a:xfrm rot="0">
            <a:off x="2400300" y="355600"/>
            <a:ext cx="1409700" cy="596900"/>
          </a:xfrm>
          <a:prstGeom prst="rect">
            <a:avLst/>
          </a:prstGeom>
        </p:spPr>
        <p:txBody>
          <a:bodyPr wrap="square" lIns="50800" tIns="0" rIns="0" bIns="0" rtlCol="0" anchor="t"/>
          <a:lstStyle/>
          <a:p>
            <a:pPr algn="l">
              <a:lnSpc>
                <a:spcPct val="100%"/>
              </a:lnSpc>
              <a:defRPr sz="2600">
                <a:solidFill>
                  <a:srgbClr val="7D7D7D"/>
                </a:solidFill>
                <a:latin typeface="Arial"/>
                <a:ea typeface="Arial"/>
                <a:cs typeface="Arial"/>
              </a:defRPr>
            </a:pPr>
            <a:r>
              <a:rPr sz="2600">
                <a:solidFill>
                  <a:srgbClr val="7D7D7D"/>
                </a:solidFill>
              </a:rPr>
              <a:t>Persona</a:t>
            </a:r>
          </a:p>
        </p:txBody>
      </p:sp>
      <p:sp>
        <p:nvSpPr>
          <p:cNvPr id="15065562" name="Frame"/>
          <p:cNvSpPr>
            <a:spLocks noGrp="1"/>
          </p:cNvSpPr>
          <p:nvPr/>
        </p:nvSpPr>
        <p:spPr>
          <a:xfrm>
            <a:off x="2476500" y="1397000"/>
            <a:ext cx="46990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26039707" name="Text">
    </p:cNvPr>
          <p:cNvSpPr>
            <a:spLocks noGrp="1"/>
          </p:cNvSpPr>
          <p:nvPr/>
        </p:nvSpPr>
        <p:spPr>
          <a:xfrm rot="0">
            <a:off x="3873500" y="1397000"/>
            <a:ext cx="2540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400">
</a:rPr>
              <a:t>27/08/2018 08:55</a:t>
            </a:r>
          </a:p>
        </p:txBody>
      </p:sp>
      <p:sp>
        <p:nvSpPr>
          <p:cNvPr id="451278632" name="Text">
    </p:cNvPr>
          <p:cNvSpPr>
            <a:spLocks noGrp="1"/>
          </p:cNvSpPr>
          <p:nvPr/>
        </p:nvSpPr>
        <p:spPr>
          <a:xfrm rot="0">
            <a:off x="2476500" y="1397000"/>
            <a:ext cx="1397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400">
                <a:solidFill>
                  <a:srgbClr val="A6A6A6"/>
                </a:solidFill>
              </a:rPr>
              <a:t>Creado</a:t>
            </a:r>
          </a:p>
        </p:txBody>
      </p:sp>
      <p:sp>
        <p:nvSpPr>
          <p:cNvPr id="1015635637" name="Frame"/>
          <p:cNvSpPr>
            <a:spLocks noGrp="1"/>
          </p:cNvSpPr>
          <p:nvPr/>
        </p:nvSpPr>
        <p:spPr>
          <a:xfrm>
            <a:off x="6794500" y="1397000"/>
            <a:ext cx="71120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32235727" name="Text">
    </p:cNvPr>
          <p:cNvSpPr>
            <a:spLocks noGrp="1"/>
          </p:cNvSpPr>
          <p:nvPr/>
        </p:nvSpPr>
        <p:spPr>
          <a:xfrm rot="0">
            <a:off x="6883400" y="1397000"/>
            <a:ext cx="6731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400">
                <a:solidFill>
                  <a:srgbClr val="A6A6A6"/>
                </a:solidFill>
              </a:rPr>
              <a:t>Por</a:t>
            </a:r>
          </a:p>
        </p:txBody>
      </p:sp>
      <p:sp>
        <p:nvSpPr>
          <p:cNvPr id="1493794127" name="Text">
    </p:cNvPr>
          <p:cNvSpPr>
            <a:spLocks noGrp="1"/>
          </p:cNvSpPr>
          <p:nvPr/>
        </p:nvSpPr>
        <p:spPr>
          <a:xfrm rot="0">
            <a:off x="7556500" y="1397000"/>
            <a:ext cx="6223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400">
</a:rPr>
              <a:t>Giovani Santos</a:t>
            </a:r>
          </a:p>
        </p:txBody>
      </p:sp>
      <p:sp>
        <p:nvSpPr>
          <p:cNvPr id="1818267121" name="Frame"/>
          <p:cNvSpPr>
            <a:spLocks noGrp="1"/>
          </p:cNvSpPr>
          <p:nvPr/>
        </p:nvSpPr>
        <p:spPr>
          <a:xfrm>
            <a:off x="2476500" y="1841500"/>
            <a:ext cx="46990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43161150" name="Text">
    </p:cNvPr>
          <p:cNvSpPr>
            <a:spLocks noGrp="1"/>
          </p:cNvSpPr>
          <p:nvPr/>
        </p:nvSpPr>
        <p:spPr>
          <a:xfrm rot="0">
            <a:off x="3873500" y="1841500"/>
            <a:ext cx="2540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400">
</a:rPr>
              <a:t>27/08/2018 08:57</a:t>
            </a:r>
          </a:p>
        </p:txBody>
      </p:sp>
      <p:sp>
        <p:nvSpPr>
          <p:cNvPr id="1699094855" name="Text">
    </p:cNvPr>
          <p:cNvSpPr>
            <a:spLocks noGrp="1"/>
          </p:cNvSpPr>
          <p:nvPr/>
        </p:nvSpPr>
        <p:spPr>
          <a:xfrm rot="0">
            <a:off x="2476500" y="1841500"/>
            <a:ext cx="1397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400">
                <a:solidFill>
                  <a:srgbClr val="A6A6A6"/>
                </a:solidFill>
              </a:rPr>
              <a:t>Modificado</a:t>
            </a:r>
          </a:p>
        </p:txBody>
      </p:sp>
      <p:sp>
        <p:nvSpPr>
          <p:cNvPr id="2000145317" name="Frame"/>
          <p:cNvSpPr>
            <a:spLocks noGrp="1"/>
          </p:cNvSpPr>
          <p:nvPr/>
        </p:nvSpPr>
        <p:spPr>
          <a:xfrm>
            <a:off x="6794500" y="1841500"/>
            <a:ext cx="71120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33782455" name="Text">
    </p:cNvPr>
          <p:cNvSpPr>
            <a:spLocks noGrp="1"/>
          </p:cNvSpPr>
          <p:nvPr/>
        </p:nvSpPr>
        <p:spPr>
          <a:xfrm rot="0">
            <a:off x="6883400" y="1841500"/>
            <a:ext cx="6731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400">
                <a:solidFill>
                  <a:srgbClr val="A6A6A6"/>
                </a:solidFill>
              </a:rPr>
              <a:t>Por</a:t>
            </a:r>
          </a:p>
        </p:txBody>
      </p:sp>
      <p:sp>
        <p:nvSpPr>
          <p:cNvPr id="1436650905" name="Text">
    </p:cNvPr>
          <p:cNvSpPr>
            <a:spLocks noGrp="1"/>
          </p:cNvSpPr>
          <p:nvPr/>
        </p:nvSpPr>
        <p:spPr>
          <a:xfrm rot="0">
            <a:off x="7556500" y="1841500"/>
            <a:ext cx="6223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4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400">
</a:rPr>
              <a:t>Giovani Santos</a:t>
            </a:r>
          </a:p>
        </p:txBody>
      </p:sp>
      <p:sp>
        <p:nvSpPr>
          <p:cNvPr id="28951155" name="Frame"/>
          <p:cNvSpPr>
            <a:spLocks noGrp="1"/>
          </p:cNvSpPr>
          <p:nvPr/>
        </p:nvSpPr>
        <p:spPr>
          <a:xfrm>
            <a:off x="2400300" y="952500"/>
            <a:ext cx="42418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18075394" name="Text">
    </p:cNvPr>
          <p:cNvSpPr>
            <a:spLocks noGrp="1"/>
          </p:cNvSpPr>
          <p:nvPr/>
        </p:nvSpPr>
        <p:spPr>
          <a:xfrm rot="0">
            <a:off x="2400300" y="952500"/>
            <a:ext cx="1003300" cy="381000"/>
          </a:xfrm>
          <a:prstGeom prst="rect">
            <a:avLst/>
          </a:prstGeom>
        </p:spPr>
        <p:txBody>
          <a:bodyPr wrap="square" lIns="5080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7D7D7D"/>
                </a:solidFill>
                <a:latin typeface="Arial"/>
                <a:ea typeface="Arial"/>
                <a:cs typeface="Arial"/>
              </a:defRPr>
            </a:pPr>
            <a:r>
              <a:rPr sz="1600">
                <a:solidFill>
                  <a:srgbClr val="7D7D7D"/>
                </a:solidFill>
              </a:rPr>
              <a:t>WS ID</a:t>
            </a:r>
          </a:p>
        </p:txBody>
      </p:sp>
      <p:sp>
        <p:nvSpPr>
          <p:cNvPr id="1361971393" name="Text">
    </p:cNvPr>
          <p:cNvSpPr>
            <a:spLocks noGrp="1"/>
          </p:cNvSpPr>
          <p:nvPr/>
        </p:nvSpPr>
        <p:spPr>
          <a:xfrm rot="0">
            <a:off x="3810000" y="952500"/>
            <a:ext cx="2832100" cy="381000"/>
          </a:xfrm>
          <a:prstGeom prst="rect">
            <a:avLst/>
          </a:prstGeom>
        </p:spPr>
        <p:txBody>
          <a:bodyPr wrap="square" lIns="5080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PE87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54200" name="Rectangle"/>
          <p:cNvSpPr>
            <a:spLocks noGrp="1"/>
          </p:cNvSpPr>
          <p:nvPr/>
        </p:nvSpPr>
        <p:spPr>
          <a:xfrm>
            <a:off x="127000" y="9118600"/>
            <a:ext cx="12725400" cy="508000"/>
          </a:xfrm>
          <a:prstGeom prst="rect">
            <a:avLst/>
          </a:prstGeom>
          <a:solidFill>
            <a:srgbClr val="E8EDF2"/>
          </a:solidFill>
          <a:ln w="12700">
            <a:solidFill>
              <a:srgbClr val="F1F4F7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05824278" name="Rectangle"/>
          <p:cNvSpPr>
            <a:spLocks noGrp="1"/>
          </p:cNvSpPr>
          <p:nvPr/>
        </p:nvSpPr>
        <p:spPr>
          <a:xfrm>
            <a:off x="127000" y="127000"/>
            <a:ext cx="12750800" cy="9499600"/>
          </a:xfrm>
          <a:prstGeom prst="rect">
            <a:avLst/>
          </a:prstGeom>
          <a:ln w="50800">
            <a:solidFill>
              <a:srgbClr val="051D4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69159844" name="Frame"/>
          <p:cNvSpPr>
            <a:spLocks noGrp="1"/>
          </p:cNvSpPr>
          <p:nvPr/>
        </p:nvSpPr>
        <p:spPr>
          <a:xfrm>
            <a:off x="304800" y="9118600"/>
            <a:ext cx="12395200" cy="4826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94263277" name="Text">
    </p:cNvPr>
          <p:cNvSpPr>
            <a:spLocks noGrp="1"/>
          </p:cNvSpPr>
          <p:nvPr/>
        </p:nvSpPr>
        <p:spPr>
          <a:xfrm rot="0">
            <a:off x="12115800" y="9169400"/>
            <a:ext cx="584200" cy="4064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>
                <a:solidFill>
                  <a:srgbClr val="8D8D8D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8D8D8D"/>
                </a:solidFill>
              </a:rPr>
              <a:t>2/3</a:t>
            </a:r>
          </a:p>
        </p:txBody>
      </p:sp>
      <p:pic>
        <p:nvPicPr>
          <p:cNvPr id="2093877717" name="Picture">
    </p:cNvPr>
          <p:cNvPicPr>
            <a:picLocks noChangeAspect="1"/>
          </p:cNvPicPr>
          <p:nvPr/>
        </p:nvPicPr>
        <p:blipFill>
          <a:blip r:embed="img_0_0_2_1.png"/>
          <a:srcRect/>
          <a:stretch>
            <a:fillRect l="0" t="0" r="0" b="0"/>
          </a:stretch>
        </p:blipFill>
        <p:spPr>
          <a:xfrm>
            <a:off x="431800" y="9156700"/>
            <a:ext cx="2159000" cy="406400"/>
          </a:xfrm>
          <a:prstGeom prst="rect">
            <a:avLst/>
          </a:prstGeom>
        </p:spPr>
      </p:pic>
      <p:sp>
        <p:nvSpPr>
          <p:cNvPr id="553203518" name="Rectangle"/>
          <p:cNvSpPr>
            <a:spLocks noGrp="1"/>
          </p:cNvSpPr>
          <p:nvPr/>
        </p:nvSpPr>
        <p:spPr>
          <a:xfrm>
            <a:off x="7518400" y="9055100"/>
            <a:ext cx="5334000" cy="63500"/>
          </a:xfrm>
          <a:prstGeom prst="rect">
            <a:avLst/>
          </a:prstGeom>
          <a:solidFill>
            <a:srgbClr val="A60B2A"/>
          </a:solidFill>
          <a:ln w="12700">
            <a:solidFill>
              <a:srgbClr val="A60B2A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74120172" name="Rectangle"/>
          <p:cNvSpPr>
            <a:spLocks noGrp="1"/>
          </p:cNvSpPr>
          <p:nvPr/>
        </p:nvSpPr>
        <p:spPr>
          <a:xfrm>
            <a:off x="152400" y="9055100"/>
            <a:ext cx="5334000" cy="63500"/>
          </a:xfrm>
          <a:prstGeom prst="rect">
            <a:avLst/>
          </a:prstGeom>
          <a:solidFill>
            <a:srgbClr val="0E6732"/>
          </a:solidFill>
          <a:ln w="12700">
            <a:solidFill>
              <a:srgbClr val="0E6732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62967962" name="Rectangle"/>
          <p:cNvSpPr>
            <a:spLocks noGrp="1"/>
          </p:cNvSpPr>
          <p:nvPr/>
        </p:nvSpPr>
        <p:spPr>
          <a:xfrm>
            <a:off x="177800" y="177800"/>
            <a:ext cx="12649200" cy="635000"/>
          </a:xfrm>
          <a:prstGeom prst="rect">
            <a:avLst/>
          </a:prstGeom>
          <a:solidFill>
            <a:srgbClr val="E8EDF2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96114608" name="Frame"/>
          <p:cNvSpPr>
            <a:spLocks noGrp="1"/>
          </p:cNvSpPr>
          <p:nvPr/>
        </p:nvSpPr>
        <p:spPr>
          <a:xfrm>
            <a:off x="177800" y="177800"/>
            <a:ext cx="13004800" cy="635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33975958" name="Text">
    </p:cNvPr>
          <p:cNvSpPr>
            <a:spLocks noGrp="1"/>
          </p:cNvSpPr>
          <p:nvPr/>
        </p:nvSpPr>
        <p:spPr>
          <a:xfrm rot="0">
            <a:off x="381000" y="177800"/>
            <a:ext cx="12369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20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2000">
</a:rPr>
              <a:t>INFORMACIÓN DE CONTACTO</a:t>
            </a:r>
          </a:p>
        </p:txBody>
      </p:sp>
      <p:sp>
        <p:nvSpPr>
          <p:cNvPr id="283206303" name="Text">
    </p:cNvPr>
          <p:cNvSpPr>
            <a:spLocks noGrp="1"/>
          </p:cNvSpPr>
          <p:nvPr/>
        </p:nvSpPr>
        <p:spPr>
          <a:xfrm rot="0">
            <a:off x="431800" y="4546600"/>
            <a:ext cx="6350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 b="1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Direcciones de correos electrónicos</a:t>
            </a:r>
          </a:p>
        </p:txBody>
      </p:sp>
      <p:sp>
        <p:nvSpPr>
          <p:cNvPr id="1509557933" name="Line"/>
          <p:cNvSpPr>
            <a:spLocks noGrp="1"/>
          </p:cNvSpPr>
          <p:nvPr/>
        </p:nvSpPr>
        <p:spPr>
          <a:xfrm>
            <a:off x="431800" y="5041900"/>
            <a:ext cx="121158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D1CBCB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104588520" name="Text">
    </p:cNvPr>
          <p:cNvSpPr>
            <a:spLocks noGrp="1"/>
          </p:cNvSpPr>
          <p:nvPr/>
        </p:nvSpPr>
        <p:spPr>
          <a:xfrm rot="0">
            <a:off x="431800" y="939800"/>
            <a:ext cx="76327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 b="1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Lugar y fecha</a:t>
            </a:r>
          </a:p>
        </p:txBody>
      </p:sp>
      <p:sp>
        <p:nvSpPr>
          <p:cNvPr id="2084522931" name="Line"/>
          <p:cNvSpPr>
            <a:spLocks noGrp="1"/>
          </p:cNvSpPr>
          <p:nvPr/>
        </p:nvSpPr>
        <p:spPr>
          <a:xfrm>
            <a:off x="431800" y="1320800"/>
            <a:ext cx="121158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D1CBCB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41765425" name="Frame"/>
          <p:cNvSpPr>
            <a:spLocks noGrp="1"/>
          </p:cNvSpPr>
          <p:nvPr/>
        </p:nvSpPr>
        <p:spPr>
          <a:xfrm>
            <a:off x="546100" y="1841500"/>
            <a:ext cx="128778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47035400" name="Text">
    </p:cNvPr>
          <p:cNvSpPr>
            <a:spLocks noGrp="1"/>
          </p:cNvSpPr>
          <p:nvPr/>
        </p:nvSpPr>
        <p:spPr>
          <a:xfrm rot="0">
            <a:off x="546100" y="18415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Lugar y fecha</a:t>
            </a:r>
          </a:p>
        </p:txBody>
      </p:sp>
      <p:sp>
        <p:nvSpPr>
          <p:cNvPr id="416748826" name="Text">
    </p:cNvPr>
          <p:cNvSpPr>
            <a:spLocks noGrp="1"/>
          </p:cNvSpPr>
          <p:nvPr/>
        </p:nvSpPr>
        <p:spPr>
          <a:xfrm rot="0">
            <a:off x="2768600" y="1841500"/>
            <a:ext cx="8636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Acolman, México, México</a:t>
            </a:r>
          </a:p>
        </p:txBody>
      </p:sp>
      <p:sp>
        <p:nvSpPr>
          <p:cNvPr id="515094368" name="Text">
    </p:cNvPr>
          <p:cNvSpPr>
            <a:spLocks noGrp="1"/>
          </p:cNvSpPr>
          <p:nvPr/>
        </p:nvSpPr>
        <p:spPr>
          <a:xfrm rot="0">
            <a:off x="546100" y="13335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 u="sng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Lugar y fecha 1</a:t>
            </a:r>
          </a:p>
        </p:txBody>
      </p:sp>
      <p:sp>
        <p:nvSpPr>
          <p:cNvPr id="1893015348" name="Frame"/>
          <p:cNvSpPr>
            <a:spLocks noGrp="1"/>
          </p:cNvSpPr>
          <p:nvPr/>
        </p:nvSpPr>
        <p:spPr>
          <a:xfrm>
            <a:off x="546100" y="2286000"/>
            <a:ext cx="12877800" cy="571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80968672" name="Text">
    </p:cNvPr>
          <p:cNvSpPr>
            <a:spLocks noGrp="1"/>
          </p:cNvSpPr>
          <p:nvPr/>
        </p:nvSpPr>
        <p:spPr>
          <a:xfrm rot="0">
            <a:off x="546100" y="22860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Coordenadas</a:t>
            </a:r>
          </a:p>
        </p:txBody>
      </p:sp>
      <p:sp>
        <p:nvSpPr>
          <p:cNvPr id="50286187" name="Frame"/>
          <p:cNvSpPr>
            <a:spLocks noGrp="1"/>
          </p:cNvSpPr>
          <p:nvPr/>
        </p:nvSpPr>
        <p:spPr>
          <a:xfrm>
            <a:off x="2768600" y="2286000"/>
            <a:ext cx="72390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2825827" name="Text">
    </p:cNvPr>
          <p:cNvSpPr>
            <a:spLocks noGrp="1"/>
          </p:cNvSpPr>
          <p:nvPr/>
        </p:nvSpPr>
        <p:spPr>
          <a:xfrm rot="0">
            <a:off x="2768600" y="22860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Latitud</a:t>
            </a:r>
          </a:p>
        </p:txBody>
      </p:sp>
      <p:sp>
        <p:nvSpPr>
          <p:cNvPr id="1501586006" name="Text">
    </p:cNvPr>
          <p:cNvSpPr>
            <a:spLocks noGrp="1"/>
          </p:cNvSpPr>
          <p:nvPr/>
        </p:nvSpPr>
        <p:spPr>
          <a:xfrm rot="0">
            <a:off x="4038600" y="2286000"/>
            <a:ext cx="1524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19.633778°</a:t>
            </a:r>
          </a:p>
        </p:txBody>
      </p:sp>
      <p:sp>
        <p:nvSpPr>
          <p:cNvPr id="2088910438" name="Text">
    </p:cNvPr>
          <p:cNvSpPr>
            <a:spLocks noGrp="1"/>
          </p:cNvSpPr>
          <p:nvPr/>
        </p:nvSpPr>
        <p:spPr>
          <a:xfrm rot="0">
            <a:off x="6070600" y="22860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Longitud</a:t>
            </a:r>
          </a:p>
        </p:txBody>
      </p:sp>
      <p:sp>
        <p:nvSpPr>
          <p:cNvPr id="74886027" name="Text">
    </p:cNvPr>
          <p:cNvSpPr>
            <a:spLocks noGrp="1"/>
          </p:cNvSpPr>
          <p:nvPr/>
        </p:nvSpPr>
        <p:spPr>
          <a:xfrm rot="0">
            <a:off x="7340600" y="2286000"/>
            <a:ext cx="1524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-98.919861°</a:t>
            </a:r>
          </a:p>
        </p:txBody>
      </p:sp>
      <p:sp>
        <p:nvSpPr>
          <p:cNvPr id="581675295" name="Frame"/>
          <p:cNvSpPr>
            <a:spLocks noGrp="1"/>
          </p:cNvSpPr>
          <p:nvPr/>
        </p:nvSpPr>
        <p:spPr>
          <a:xfrm>
            <a:off x="546100" y="2921000"/>
            <a:ext cx="128778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28203470" name="Text">
    </p:cNvPr>
          <p:cNvSpPr>
            <a:spLocks noGrp="1"/>
          </p:cNvSpPr>
          <p:nvPr/>
        </p:nvSpPr>
        <p:spPr>
          <a:xfrm rot="0">
            <a:off x="546100" y="29210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Descripción</a:t>
            </a:r>
          </a:p>
        </p:txBody>
      </p:sp>
      <p:sp>
        <p:nvSpPr>
          <p:cNvPr id="369069498" name="Text">
    </p:cNvPr>
          <p:cNvSpPr>
            <a:spLocks noGrp="1"/>
          </p:cNvSpPr>
          <p:nvPr/>
        </p:nvSpPr>
        <p:spPr>
          <a:xfrm rot="0">
            <a:off x="2768600" y="2921000"/>
            <a:ext cx="8636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610551421" name="Frame"/>
          <p:cNvSpPr>
            <a:spLocks noGrp="1"/>
          </p:cNvSpPr>
          <p:nvPr/>
        </p:nvSpPr>
        <p:spPr>
          <a:xfrm>
            <a:off x="546100" y="3175000"/>
            <a:ext cx="112395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43041215" name="Text">
    </p:cNvPr>
          <p:cNvSpPr>
            <a:spLocks noGrp="1"/>
          </p:cNvSpPr>
          <p:nvPr/>
        </p:nvSpPr>
        <p:spPr>
          <a:xfrm rot="0">
            <a:off x="2768600" y="31750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016261523" name="Text">
    </p:cNvPr>
          <p:cNvSpPr>
            <a:spLocks noGrp="1"/>
          </p:cNvSpPr>
          <p:nvPr/>
        </p:nvSpPr>
        <p:spPr>
          <a:xfrm rot="0">
            <a:off x="7023100" y="31750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432957926" name="Text">
    </p:cNvPr>
          <p:cNvSpPr>
            <a:spLocks noGrp="1"/>
          </p:cNvSpPr>
          <p:nvPr/>
        </p:nvSpPr>
        <p:spPr>
          <a:xfrm rot="0">
            <a:off x="546100" y="31750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Desde</a:t>
            </a:r>
          </a:p>
        </p:txBody>
      </p:sp>
      <p:sp>
        <p:nvSpPr>
          <p:cNvPr id="1396232344" name="Text">
    </p:cNvPr>
          <p:cNvSpPr>
            <a:spLocks noGrp="1"/>
          </p:cNvSpPr>
          <p:nvPr/>
        </p:nvSpPr>
        <p:spPr>
          <a:xfrm rot="0">
            <a:off x="4991100" y="3175000"/>
            <a:ext cx="2032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Hasta</a:t>
            </a:r>
          </a:p>
        </p:txBody>
      </p:sp>
      <p:sp>
        <p:nvSpPr>
          <p:cNvPr id="1339670344" name="Text">
    </p:cNvPr>
          <p:cNvSpPr>
            <a:spLocks noGrp="1"/>
          </p:cNvSpPr>
          <p:nvPr/>
        </p:nvSpPr>
        <p:spPr>
          <a:xfrm rot="0">
            <a:off x="431800" y="5194300"/>
            <a:ext cx="6350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 b="1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Redes sociales</a:t>
            </a:r>
          </a:p>
        </p:txBody>
      </p:sp>
      <p:sp>
        <p:nvSpPr>
          <p:cNvPr id="1681656659" name="Line"/>
          <p:cNvSpPr>
            <a:spLocks noGrp="1"/>
          </p:cNvSpPr>
          <p:nvPr/>
        </p:nvSpPr>
        <p:spPr>
          <a:xfrm>
            <a:off x="431800" y="5702300"/>
            <a:ext cx="121158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D1CBCB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18964017" name="Text">
    </p:cNvPr>
          <p:cNvSpPr>
            <a:spLocks noGrp="1"/>
          </p:cNvSpPr>
          <p:nvPr/>
        </p:nvSpPr>
        <p:spPr>
          <a:xfrm rot="0">
            <a:off x="431800" y="3898900"/>
            <a:ext cx="76454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 b="1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Teléfonos vinculados</a:t>
            </a:r>
          </a:p>
        </p:txBody>
      </p:sp>
      <p:sp>
        <p:nvSpPr>
          <p:cNvPr id="1845445043" name="Line"/>
          <p:cNvSpPr>
            <a:spLocks noGrp="1"/>
          </p:cNvSpPr>
          <p:nvPr/>
        </p:nvSpPr>
        <p:spPr>
          <a:xfrm>
            <a:off x="431800" y="4394200"/>
            <a:ext cx="121158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D1CBCB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68464315" name="Rectangle"/>
          <p:cNvSpPr>
            <a:spLocks noGrp="1"/>
          </p:cNvSpPr>
          <p:nvPr/>
        </p:nvSpPr>
        <p:spPr>
          <a:xfrm>
            <a:off x="177800" y="5880100"/>
            <a:ext cx="12649200" cy="635000"/>
          </a:xfrm>
          <a:prstGeom prst="rect">
            <a:avLst/>
          </a:prstGeom>
          <a:solidFill>
            <a:srgbClr val="E8EDF2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07513744" name="Frame"/>
          <p:cNvSpPr>
            <a:spLocks noGrp="1"/>
          </p:cNvSpPr>
          <p:nvPr/>
        </p:nvSpPr>
        <p:spPr>
          <a:xfrm>
            <a:off x="177800" y="5880100"/>
            <a:ext cx="13004800" cy="635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07443116" name="Text">
    </p:cNvPr>
          <p:cNvSpPr>
            <a:spLocks noGrp="1"/>
          </p:cNvSpPr>
          <p:nvPr/>
        </p:nvSpPr>
        <p:spPr>
          <a:xfrm rot="0">
            <a:off x="381000" y="5880100"/>
            <a:ext cx="12369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20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2000">
</a:rPr>
              <a:t>OCUPACIÓN Y EDUCACIÓN</a:t>
            </a:r>
          </a:p>
        </p:txBody>
      </p:sp>
      <p:sp>
        <p:nvSpPr>
          <p:cNvPr id="869394240" name="Text">
    </p:cNvPr>
          <p:cNvSpPr>
            <a:spLocks noGrp="1"/>
          </p:cNvSpPr>
          <p:nvPr/>
        </p:nvSpPr>
        <p:spPr>
          <a:xfrm rot="0">
            <a:off x="419100" y="7848600"/>
            <a:ext cx="1651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 b="1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Educación</a:t>
            </a:r>
          </a:p>
        </p:txBody>
      </p:sp>
      <p:sp>
        <p:nvSpPr>
          <p:cNvPr id="672264921" name="Line"/>
          <p:cNvSpPr>
            <a:spLocks noGrp="1"/>
          </p:cNvSpPr>
          <p:nvPr/>
        </p:nvSpPr>
        <p:spPr>
          <a:xfrm>
            <a:off x="419100" y="8331200"/>
            <a:ext cx="121158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D1CBCB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43258547" name="Text">
    </p:cNvPr>
          <p:cNvSpPr>
            <a:spLocks noGrp="1"/>
          </p:cNvSpPr>
          <p:nvPr/>
        </p:nvSpPr>
        <p:spPr>
          <a:xfrm rot="0">
            <a:off x="431800" y="6616700"/>
            <a:ext cx="1905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 b="1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Ocupación</a:t>
            </a:r>
          </a:p>
        </p:txBody>
      </p:sp>
      <p:sp>
        <p:nvSpPr>
          <p:cNvPr id="580008619" name="Line"/>
          <p:cNvSpPr>
            <a:spLocks noGrp="1"/>
          </p:cNvSpPr>
          <p:nvPr/>
        </p:nvSpPr>
        <p:spPr>
          <a:xfrm>
            <a:off x="431800" y="7073900"/>
            <a:ext cx="121158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D1CBCB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07851358" name="Text">
    </p:cNvPr>
          <p:cNvSpPr>
            <a:spLocks noGrp="1"/>
          </p:cNvSpPr>
          <p:nvPr/>
        </p:nvSpPr>
        <p:spPr>
          <a:xfrm rot="0">
            <a:off x="419100" y="8470900"/>
            <a:ext cx="17653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 b="1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Idiomas</a:t>
            </a:r>
          </a:p>
        </p:txBody>
      </p:sp>
      <p:sp>
        <p:nvSpPr>
          <p:cNvPr id="962956405" name="Text">
    </p:cNvPr>
          <p:cNvSpPr>
            <a:spLocks noGrp="1"/>
          </p:cNvSpPr>
          <p:nvPr/>
        </p:nvSpPr>
        <p:spPr>
          <a:xfrm rot="0">
            <a:off x="431800" y="7213600"/>
            <a:ext cx="76454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 b="1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Organizaciones vinculadas</a:t>
            </a:r>
          </a:p>
        </p:txBody>
      </p:sp>
      <p:sp>
        <p:nvSpPr>
          <p:cNvPr id="311601157" name="Line"/>
          <p:cNvSpPr>
            <a:spLocks noGrp="1"/>
          </p:cNvSpPr>
          <p:nvPr/>
        </p:nvSpPr>
        <p:spPr>
          <a:xfrm>
            <a:off x="431800" y="7708900"/>
            <a:ext cx="121158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D1CBCB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373662" name="Rectangle"/>
          <p:cNvSpPr>
            <a:spLocks noGrp="1"/>
          </p:cNvSpPr>
          <p:nvPr/>
        </p:nvSpPr>
        <p:spPr>
          <a:xfrm>
            <a:off x="127000" y="9118600"/>
            <a:ext cx="12725400" cy="508000"/>
          </a:xfrm>
          <a:prstGeom prst="rect">
            <a:avLst/>
          </a:prstGeom>
          <a:solidFill>
            <a:srgbClr val="E8EDF2"/>
          </a:solidFill>
          <a:ln w="12700">
            <a:solidFill>
              <a:srgbClr val="F1F4F7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77916974" name="Rectangle"/>
          <p:cNvSpPr>
            <a:spLocks noGrp="1"/>
          </p:cNvSpPr>
          <p:nvPr/>
        </p:nvSpPr>
        <p:spPr>
          <a:xfrm>
            <a:off x="127000" y="127000"/>
            <a:ext cx="12750800" cy="9499600"/>
          </a:xfrm>
          <a:prstGeom prst="rect">
            <a:avLst/>
          </a:prstGeom>
          <a:ln w="50800">
            <a:solidFill>
              <a:srgbClr val="051D49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1752623" name="Frame"/>
          <p:cNvSpPr>
            <a:spLocks noGrp="1"/>
          </p:cNvSpPr>
          <p:nvPr/>
        </p:nvSpPr>
        <p:spPr>
          <a:xfrm>
            <a:off x="304800" y="9118600"/>
            <a:ext cx="12395200" cy="4826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79711864" name="Text">
    </p:cNvPr>
          <p:cNvSpPr>
            <a:spLocks noGrp="1"/>
          </p:cNvSpPr>
          <p:nvPr/>
        </p:nvSpPr>
        <p:spPr>
          <a:xfrm rot="0">
            <a:off x="12115800" y="9169400"/>
            <a:ext cx="584200" cy="4064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200">
                <a:solidFill>
                  <a:srgbClr val="8D8D8D"/>
                </a:solidFill>
                <a:latin typeface="Arial"/>
                <a:ea typeface="Arial"/>
                <a:cs typeface="Arial"/>
              </a:defRPr>
            </a:pPr>
            <a:r>
              <a:rPr sz="1200">
                <a:solidFill>
                  <a:srgbClr val="8D8D8D"/>
                </a:solidFill>
              </a:rPr>
              <a:t>3/3</a:t>
            </a:r>
          </a:p>
        </p:txBody>
      </p:sp>
      <p:pic>
        <p:nvPicPr>
          <p:cNvPr id="79752264" name="Picture">
    </p:cNvPr>
          <p:cNvPicPr>
            <a:picLocks noChangeAspect="1"/>
          </p:cNvPicPr>
          <p:nvPr/>
        </p:nvPicPr>
        <p:blipFill>
          <a:blip r:embed="img_0_0_2_1.png"/>
          <a:srcRect/>
          <a:stretch>
            <a:fillRect l="0" t="0" r="0" b="0"/>
          </a:stretch>
        </p:blipFill>
        <p:spPr>
          <a:xfrm>
            <a:off x="431800" y="9156700"/>
            <a:ext cx="2159000" cy="406400"/>
          </a:xfrm>
          <a:prstGeom prst="rect">
            <a:avLst/>
          </a:prstGeom>
        </p:spPr>
      </p:pic>
      <p:sp>
        <p:nvSpPr>
          <p:cNvPr id="290392353" name="Rectangle"/>
          <p:cNvSpPr>
            <a:spLocks noGrp="1"/>
          </p:cNvSpPr>
          <p:nvPr/>
        </p:nvSpPr>
        <p:spPr>
          <a:xfrm>
            <a:off x="7518400" y="9055100"/>
            <a:ext cx="5334000" cy="63500"/>
          </a:xfrm>
          <a:prstGeom prst="rect">
            <a:avLst/>
          </a:prstGeom>
          <a:solidFill>
            <a:srgbClr val="A60B2A"/>
          </a:solidFill>
          <a:ln w="12700">
            <a:solidFill>
              <a:srgbClr val="A60B2A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65735384" name="Rectangle"/>
          <p:cNvSpPr>
            <a:spLocks noGrp="1"/>
          </p:cNvSpPr>
          <p:nvPr/>
        </p:nvSpPr>
        <p:spPr>
          <a:xfrm>
            <a:off x="152400" y="9055100"/>
            <a:ext cx="5334000" cy="63500"/>
          </a:xfrm>
          <a:prstGeom prst="rect">
            <a:avLst/>
          </a:prstGeom>
          <a:solidFill>
            <a:srgbClr val="0E6732"/>
          </a:solidFill>
          <a:ln w="12700">
            <a:solidFill>
              <a:srgbClr val="0E6732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00478674" name="Rectangle"/>
          <p:cNvSpPr>
            <a:spLocks noGrp="1"/>
          </p:cNvSpPr>
          <p:nvPr/>
        </p:nvSpPr>
        <p:spPr>
          <a:xfrm>
            <a:off x="177800" y="3086100"/>
            <a:ext cx="12649200" cy="635000"/>
          </a:xfrm>
          <a:prstGeom prst="rect">
            <a:avLst/>
          </a:prstGeom>
          <a:solidFill>
            <a:srgbClr val="E8EDF2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19417740" name="Frame"/>
          <p:cNvSpPr>
            <a:spLocks noGrp="1"/>
          </p:cNvSpPr>
          <p:nvPr/>
        </p:nvSpPr>
        <p:spPr>
          <a:xfrm>
            <a:off x="177800" y="3086100"/>
            <a:ext cx="13004800" cy="635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98236530" name="Text">
    </p:cNvPr>
          <p:cNvSpPr>
            <a:spLocks noGrp="1"/>
          </p:cNvSpPr>
          <p:nvPr/>
        </p:nvSpPr>
        <p:spPr>
          <a:xfrm rot="0">
            <a:off x="381000" y="3086100"/>
            <a:ext cx="12369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20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2000">
</a:rPr>
              <a:t>RELACIÓN DE LA PERSONA</a:t>
            </a:r>
          </a:p>
        </p:txBody>
      </p:sp>
      <p:sp>
        <p:nvSpPr>
          <p:cNvPr id="343239579" name="Text">
    </p:cNvPr>
          <p:cNvSpPr>
            <a:spLocks noGrp="1"/>
          </p:cNvSpPr>
          <p:nvPr/>
        </p:nvSpPr>
        <p:spPr>
          <a:xfrm rot="0">
            <a:off x="431800" y="4521200"/>
            <a:ext cx="76454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 b="1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Relación personal</a:t>
            </a:r>
          </a:p>
        </p:txBody>
      </p:sp>
      <p:sp>
        <p:nvSpPr>
          <p:cNvPr id="739187173" name="Line"/>
          <p:cNvSpPr>
            <a:spLocks noGrp="1"/>
          </p:cNvSpPr>
          <p:nvPr/>
        </p:nvSpPr>
        <p:spPr>
          <a:xfrm>
            <a:off x="431800" y="5016500"/>
            <a:ext cx="121158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D1CBCB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23586087" name="Text">
    </p:cNvPr>
          <p:cNvSpPr>
            <a:spLocks noGrp="1"/>
          </p:cNvSpPr>
          <p:nvPr/>
        </p:nvSpPr>
        <p:spPr>
          <a:xfrm rot="0">
            <a:off x="431800" y="3822700"/>
            <a:ext cx="76454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 b="1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Parientes</a:t>
            </a:r>
          </a:p>
        </p:txBody>
      </p:sp>
      <p:sp>
        <p:nvSpPr>
          <p:cNvPr id="1029059464" name="Line"/>
          <p:cNvSpPr>
            <a:spLocks noGrp="1"/>
          </p:cNvSpPr>
          <p:nvPr/>
        </p:nvSpPr>
        <p:spPr>
          <a:xfrm>
            <a:off x="431800" y="4318000"/>
            <a:ext cx="121158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D1CBCB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7793290" name="Rectangle"/>
          <p:cNvSpPr>
            <a:spLocks noGrp="1"/>
          </p:cNvSpPr>
          <p:nvPr/>
        </p:nvSpPr>
        <p:spPr>
          <a:xfrm>
            <a:off x="177800" y="177800"/>
            <a:ext cx="12649200" cy="635000"/>
          </a:xfrm>
          <a:prstGeom prst="rect">
            <a:avLst/>
          </a:prstGeom>
          <a:solidFill>
            <a:srgbClr val="E8EDF2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48370070" name="Frame"/>
          <p:cNvSpPr>
            <a:spLocks noGrp="1"/>
          </p:cNvSpPr>
          <p:nvPr/>
        </p:nvSpPr>
        <p:spPr>
          <a:xfrm>
            <a:off x="177800" y="177800"/>
            <a:ext cx="13004800" cy="635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69681929" name="Text">
    </p:cNvPr>
          <p:cNvSpPr>
            <a:spLocks noGrp="1"/>
          </p:cNvSpPr>
          <p:nvPr/>
        </p:nvSpPr>
        <p:spPr>
          <a:xfrm rot="0">
            <a:off x="381000" y="177800"/>
            <a:ext cx="12369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20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2000">
</a:rPr>
              <a:t>PERTENENCIAS</a:t>
            </a:r>
          </a:p>
        </p:txBody>
      </p:sp>
      <p:sp>
        <p:nvSpPr>
          <p:cNvPr id="1875109506" name="Text">
    </p:cNvPr>
          <p:cNvSpPr>
            <a:spLocks noGrp="1"/>
          </p:cNvSpPr>
          <p:nvPr/>
        </p:nvSpPr>
        <p:spPr>
          <a:xfrm rot="0">
            <a:off x="431800" y="914400"/>
            <a:ext cx="76454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 b="1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Vehículos vinculados</a:t>
            </a:r>
          </a:p>
        </p:txBody>
      </p:sp>
      <p:sp>
        <p:nvSpPr>
          <p:cNvPr id="1760834958" name="Line"/>
          <p:cNvSpPr>
            <a:spLocks noGrp="1"/>
          </p:cNvSpPr>
          <p:nvPr/>
        </p:nvSpPr>
        <p:spPr>
          <a:xfrm>
            <a:off x="431800" y="1409700"/>
            <a:ext cx="121158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D1CBCB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72412137" name="Text">
    </p:cNvPr>
          <p:cNvSpPr>
            <a:spLocks noGrp="1"/>
          </p:cNvSpPr>
          <p:nvPr/>
        </p:nvSpPr>
        <p:spPr>
          <a:xfrm rot="0">
            <a:off x="431800" y="1625600"/>
            <a:ext cx="76454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 b="1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Armas vinculadas</a:t>
            </a:r>
          </a:p>
        </p:txBody>
      </p:sp>
      <p:sp>
        <p:nvSpPr>
          <p:cNvPr id="1434221182" name="Line"/>
          <p:cNvSpPr>
            <a:spLocks noGrp="1"/>
          </p:cNvSpPr>
          <p:nvPr/>
        </p:nvSpPr>
        <p:spPr>
          <a:xfrm>
            <a:off x="431800" y="2120900"/>
            <a:ext cx="121158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D1CBCB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28842917" name="Text">
    </p:cNvPr>
          <p:cNvSpPr>
            <a:spLocks noGrp="1"/>
          </p:cNvSpPr>
          <p:nvPr/>
        </p:nvSpPr>
        <p:spPr>
          <a:xfrm rot="0">
            <a:off x="431800" y="2311400"/>
            <a:ext cx="76454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 b="1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Inmuebles vinculados</a:t>
            </a:r>
          </a:p>
        </p:txBody>
      </p:sp>
      <p:sp>
        <p:nvSpPr>
          <p:cNvPr id="1818917057" name="Line"/>
          <p:cNvSpPr>
            <a:spLocks noGrp="1"/>
          </p:cNvSpPr>
          <p:nvPr/>
        </p:nvSpPr>
        <p:spPr>
          <a:xfrm>
            <a:off x="431800" y="2806700"/>
            <a:ext cx="121158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D1CBCB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70450562" name="Rectangle"/>
          <p:cNvSpPr>
            <a:spLocks noGrp="1"/>
          </p:cNvSpPr>
          <p:nvPr/>
        </p:nvSpPr>
        <p:spPr>
          <a:xfrm>
            <a:off x="177800" y="5321300"/>
            <a:ext cx="12649200" cy="635000"/>
          </a:xfrm>
          <a:prstGeom prst="rect">
            <a:avLst/>
          </a:prstGeom>
          <a:solidFill>
            <a:srgbClr val="E8EDF2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1960842" name="Frame"/>
          <p:cNvSpPr>
            <a:spLocks noGrp="1"/>
          </p:cNvSpPr>
          <p:nvPr/>
        </p:nvSpPr>
        <p:spPr>
          <a:xfrm>
            <a:off x="177800" y="5321300"/>
            <a:ext cx="13004800" cy="635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79529289" name="Text">
    </p:cNvPr>
          <p:cNvSpPr>
            <a:spLocks noGrp="1"/>
          </p:cNvSpPr>
          <p:nvPr/>
        </p:nvSpPr>
        <p:spPr>
          <a:xfrm rot="0">
            <a:off x="381000" y="5321300"/>
            <a:ext cx="12369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20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2000">
</a:rPr>
              <a:t>ANTECEDENTES PENALES</a:t>
            </a:r>
          </a:p>
        </p:txBody>
      </p:sp>
      <p:sp>
        <p:nvSpPr>
          <p:cNvPr id="1147193990" name="Frame"/>
          <p:cNvSpPr>
            <a:spLocks noGrp="1"/>
          </p:cNvSpPr>
          <p:nvPr/>
        </p:nvSpPr>
        <p:spPr>
          <a:xfrm>
            <a:off x="457200" y="7861300"/>
            <a:ext cx="12090400" cy="381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28911773" name="Text">
    </p:cNvPr>
          <p:cNvSpPr>
            <a:spLocks noGrp="1"/>
          </p:cNvSpPr>
          <p:nvPr/>
        </p:nvSpPr>
        <p:spPr>
          <a:xfrm rot="0">
            <a:off x="457200" y="7861300"/>
            <a:ext cx="17780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Etiquetas</a:t>
            </a:r>
          </a:p>
        </p:txBody>
      </p:sp>
      <p:sp>
        <p:nvSpPr>
          <p:cNvPr id="999991312" name="Text">
    </p:cNvPr>
          <p:cNvSpPr>
            <a:spLocks noGrp="1"/>
          </p:cNvSpPr>
          <p:nvPr/>
        </p:nvSpPr>
        <p:spPr>
          <a:xfrm rot="0">
            <a:off x="2489200" y="7861300"/>
            <a:ext cx="10020300" cy="381000"/>
          </a:xfrm>
          <a:prstGeom prst="rect">
            <a:avLst/>
          </a:prstGeom>
        </p:spPr>
        <p:txBody>
          <a:bodyPr wrap="square" lIns="50800" tIns="0" rIns="0" bIns="0" rtlCol="0" anchor="t"/>
          <a:lstStyle/>
          <a:p>
            <a:pPr algn="l">
              <a:lnSpc>
                <a:spcPct val="100%"/>
              </a:lnSpc>
              <a:defRPr sz="16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</a:p>
        </p:txBody>
      </p:sp>
      <p:sp>
        <p:nvSpPr>
          <p:cNvPr id="1480644475" name="Rectangle"/>
          <p:cNvSpPr>
            <a:spLocks noGrp="1"/>
          </p:cNvSpPr>
          <p:nvPr/>
        </p:nvSpPr>
        <p:spPr>
          <a:xfrm>
            <a:off x="177800" y="6057900"/>
            <a:ext cx="12649200" cy="635000"/>
          </a:xfrm>
          <a:prstGeom prst="rect">
            <a:avLst/>
          </a:prstGeom>
          <a:solidFill>
            <a:srgbClr val="E8EDF2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39751183" name="Frame"/>
          <p:cNvSpPr>
            <a:spLocks noGrp="1"/>
          </p:cNvSpPr>
          <p:nvPr/>
        </p:nvSpPr>
        <p:spPr>
          <a:xfrm>
            <a:off x="177800" y="6057900"/>
            <a:ext cx="13004800" cy="635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60194341" name="Text">
    </p:cNvPr>
          <p:cNvSpPr>
            <a:spLocks noGrp="1"/>
          </p:cNvSpPr>
          <p:nvPr/>
        </p:nvSpPr>
        <p:spPr>
          <a:xfrm rot="0">
            <a:off x="381000" y="6057900"/>
            <a:ext cx="12369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2000">
                <a:solidFill>
                  <a:srgbClr val="1C1C1C"/>
                </a:solidFill>
                <a:latin typeface="Arial"/>
                <a:ea typeface="Arial"/>
                <a:cs typeface="Arial"/>
              </a:defRPr>
            </a:pPr>
            <a:r>
              <a:rPr sz="2000">
</a:rPr>
              <a:t>INFORMACIÓN ADICIONAL</a:t>
            </a:r>
          </a:p>
        </p:txBody>
      </p:sp>
      <p:sp>
        <p:nvSpPr>
          <p:cNvPr id="2077016498" name="Text">
    </p:cNvPr>
          <p:cNvSpPr>
            <a:spLocks noGrp="1"/>
          </p:cNvSpPr>
          <p:nvPr/>
        </p:nvSpPr>
        <p:spPr>
          <a:xfrm rot="0">
            <a:off x="431800" y="6870700"/>
            <a:ext cx="76454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600" b="1">
                <a:solidFill>
                  <a:srgbClr val="A6A6A6"/>
                </a:solidFill>
                <a:latin typeface="Arial"/>
                <a:ea typeface="Arial"/>
                <a:cs typeface="Arial"/>
              </a:defRPr>
            </a:pPr>
            <a:r>
              <a:rPr sz="1600">
</a:rPr>
              <a:t>Archivos vinculados</a:t>
            </a:r>
          </a:p>
        </p:txBody>
      </p:sp>
      <p:sp>
        <p:nvSpPr>
          <p:cNvPr id="627649215" name="Line"/>
          <p:cNvSpPr>
            <a:spLocks noGrp="1"/>
          </p:cNvSpPr>
          <p:nvPr/>
        </p:nvSpPr>
        <p:spPr>
          <a:xfrm>
            <a:off x="431800" y="7366000"/>
            <a:ext cx="121158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D1CBCB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1.5.00.90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