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1pPr>
    <a:lvl2pPr marL="0" marR="0" indent="4572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2pPr>
    <a:lvl3pPr marL="0" marR="0" indent="9144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3pPr>
    <a:lvl4pPr marL="0" marR="0" indent="13716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4pPr>
    <a:lvl5pPr marL="0" marR="0" indent="18288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5pPr>
    <a:lvl6pPr marL="0" marR="0" indent="22860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6pPr>
    <a:lvl7pPr marL="0" marR="0" indent="27432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7pPr>
    <a:lvl8pPr marL="0" marR="0" indent="32004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8pPr>
    <a:lvl9pPr marL="0" marR="0" indent="365760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b="def" i="def"/>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381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b="def" i="def"/>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C7681"/>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b="def" i="def"/>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37F67"/>
          </a:solid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537F67"/>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08728"/>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wholeTbl>
    <a:band2H>
      <a:tcTxStyle b="def" i="def"/>
      <a:tcStyle>
        <a:tcBdr/>
        <a:fill>
          <a:solidFill>
            <a:srgbClr val="FFFB00"/>
          </a:solidFill>
        </a:fill>
      </a:tcStyle>
    </a:band2H>
    <a:firstCol>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410732"/>
            </a:schemeClr>
          </a:solidFill>
        </a:fill>
      </a:tcStyle>
    </a:firstCol>
    <a:la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38100" cap="flat">
              <a:solidFill>
                <a:schemeClr val="accent4">
                  <a:hueOff val="-410732"/>
                </a:schemeClr>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lastRow>
    <a:fir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737021"/>
            </a:schemeClr>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b="def" i="def"/>
      <a:tcStyle>
        <a:tcBdr/>
        <a:fill>
          <a:solidFill>
            <a:srgbClr val="DF9DFE"/>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hueOff val="114748"/>
              <a:satOff val="1446"/>
              <a:lumOff val="-8963"/>
            </a:schemeClr>
          </a:solid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chemeClr val="accent6">
                  <a:hueOff val="114748"/>
                  <a:satOff val="1446"/>
                  <a:lumOff val="-8963"/>
                </a:schemeClr>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satOff val="-21357"/>
              <a:lumOff val="-20662"/>
            </a:schemeClr>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b="def" i="def"/>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782"/>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7839"/>
            <a:ext cx="21971000" cy="2006601"/>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21719"/>
            <a:ext cx="21971000" cy="4648201"/>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xfrm>
            <a:off x="1206500" y="4248504"/>
            <a:ext cx="21971000" cy="8256012"/>
          </a:xfrm>
          <a:prstGeom prst="rect">
            <a:avLst/>
          </a:prstGeom>
        </p:spPr>
        <p:txBody>
          <a:bodyPr/>
          <a:lstStyle>
            <a:lvl1pPr marL="0" indent="0" defTabSz="825500">
              <a:spcBef>
                <a:spcPts val="6000"/>
              </a:spcBef>
              <a:buSzTx/>
              <a:buNone/>
              <a:defRPr sz="5000"/>
            </a:lvl1pPr>
            <a:lvl2pPr marL="0" indent="457200" defTabSz="825500">
              <a:spcBef>
                <a:spcPts val="6000"/>
              </a:spcBef>
              <a:buSzTx/>
              <a:buNone/>
              <a:defRPr sz="5000"/>
            </a:lvl2pPr>
            <a:lvl3pPr marL="0" indent="914400" defTabSz="825500">
              <a:spcBef>
                <a:spcPts val="6000"/>
              </a:spcBef>
              <a:buSzTx/>
              <a:buNone/>
              <a:defRPr sz="5000"/>
            </a:lvl3pPr>
            <a:lvl4pPr marL="0" indent="1371600" defTabSz="825500">
              <a:spcBef>
                <a:spcPts val="6000"/>
              </a:spcBef>
              <a:buSzTx/>
              <a:buNone/>
              <a:defRPr sz="5000"/>
            </a:lvl4pPr>
            <a:lvl5pPr marL="0" indent="1828800" defTabSz="8255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a:lnSpc>
                <a:spcPct val="90000"/>
              </a:lnSpc>
              <a:spcBef>
                <a:spcPts val="0"/>
              </a:spcBef>
              <a:buSzTx/>
              <a:buNone/>
              <a:defRPr spc="-119" sz="12000">
                <a:latin typeface="+mn-lt"/>
                <a:ea typeface="+mn-ea"/>
                <a:cs typeface="+mn-cs"/>
                <a:sym typeface="Produkt Extralight"/>
              </a:defRPr>
            </a:lvl1pPr>
            <a:lvl2pPr marL="0" indent="457200" algn="ctr">
              <a:lnSpc>
                <a:spcPct val="90000"/>
              </a:lnSpc>
              <a:spcBef>
                <a:spcPts val="0"/>
              </a:spcBef>
              <a:buSzTx/>
              <a:buNone/>
              <a:defRPr spc="-119" sz="12000">
                <a:latin typeface="+mn-lt"/>
                <a:ea typeface="+mn-ea"/>
                <a:cs typeface="+mn-cs"/>
                <a:sym typeface="Produkt Extralight"/>
              </a:defRPr>
            </a:lvl2pPr>
            <a:lvl3pPr marL="0" indent="914400" algn="ctr">
              <a:lnSpc>
                <a:spcPct val="90000"/>
              </a:lnSpc>
              <a:spcBef>
                <a:spcPts val="0"/>
              </a:spcBef>
              <a:buSzTx/>
              <a:buNone/>
              <a:defRPr spc="-119" sz="12000">
                <a:latin typeface="+mn-lt"/>
                <a:ea typeface="+mn-ea"/>
                <a:cs typeface="+mn-cs"/>
                <a:sym typeface="Produkt Extralight"/>
              </a:defRPr>
            </a:lvl3pPr>
            <a:lvl4pPr marL="0" indent="1371600" algn="ctr">
              <a:lnSpc>
                <a:spcPct val="90000"/>
              </a:lnSpc>
              <a:spcBef>
                <a:spcPts val="0"/>
              </a:spcBef>
              <a:buSzTx/>
              <a:buNone/>
              <a:defRPr spc="-119" sz="12000">
                <a:latin typeface="+mn-lt"/>
                <a:ea typeface="+mn-ea"/>
                <a:cs typeface="+mn-cs"/>
                <a:sym typeface="Produkt Extralight"/>
              </a:defRPr>
            </a:lvl4pPr>
            <a:lvl5pPr marL="0" indent="1828800" algn="ctr">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7360"/>
            <a:ext cx="21971000" cy="7351451"/>
          </a:xfrm>
          <a:prstGeom prst="rect">
            <a:avLst/>
          </a:prstGeom>
        </p:spPr>
        <p:txBody>
          <a:bodyPr anchor="b"/>
          <a:lstStyle>
            <a:lvl1pPr marL="0" indent="0" algn="ctr">
              <a:lnSpc>
                <a:spcPct val="90000"/>
              </a:lnSpc>
              <a:spcBef>
                <a:spcPts val="0"/>
              </a:spcBef>
              <a:buSzTx/>
              <a:buNone/>
              <a:defRPr spc="-1750" sz="35000">
                <a:latin typeface="+mn-lt"/>
                <a:ea typeface="+mn-ea"/>
                <a:cs typeface="+mn-cs"/>
                <a:sym typeface="Produkt Extralight"/>
              </a:defRPr>
            </a:lvl1pPr>
            <a:lvl2pPr marL="0" indent="457200" algn="ctr">
              <a:lnSpc>
                <a:spcPct val="90000"/>
              </a:lnSpc>
              <a:spcBef>
                <a:spcPts val="0"/>
              </a:spcBef>
              <a:buSzTx/>
              <a:buNone/>
              <a:defRPr spc="-1750" sz="35000">
                <a:latin typeface="+mn-lt"/>
                <a:ea typeface="+mn-ea"/>
                <a:cs typeface="+mn-cs"/>
                <a:sym typeface="Produkt Extralight"/>
              </a:defRPr>
            </a:lvl2pPr>
            <a:lvl3pPr marL="0" indent="914400" algn="ctr">
              <a:lnSpc>
                <a:spcPct val="90000"/>
              </a:lnSpc>
              <a:spcBef>
                <a:spcPts val="0"/>
              </a:spcBef>
              <a:buSzTx/>
              <a:buNone/>
              <a:defRPr spc="-1750" sz="35000">
                <a:latin typeface="+mn-lt"/>
                <a:ea typeface="+mn-ea"/>
                <a:cs typeface="+mn-cs"/>
                <a:sym typeface="Produkt Extralight"/>
              </a:defRPr>
            </a:lvl3pPr>
            <a:lvl4pPr marL="0" indent="1371600" algn="ctr">
              <a:lnSpc>
                <a:spcPct val="90000"/>
              </a:lnSpc>
              <a:spcBef>
                <a:spcPts val="0"/>
              </a:spcBef>
              <a:buSzTx/>
              <a:buNone/>
              <a:defRPr spc="-1750" sz="35000">
                <a:latin typeface="+mn-lt"/>
                <a:ea typeface="+mn-ea"/>
                <a:cs typeface="+mn-cs"/>
                <a:sym typeface="Produkt Extralight"/>
              </a:defRPr>
            </a:lvl4pPr>
            <a:lvl5pPr marL="0" indent="1828800" algn="ctr">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quarter" idx="1" hasCustomPrompt="1"/>
          </p:nvPr>
        </p:nvSpPr>
        <p:spPr>
          <a:xfrm>
            <a:off x="5194300" y="4165600"/>
            <a:ext cx="13995400" cy="4428667"/>
          </a:xfrm>
          <a:prstGeom prst="rect">
            <a:avLst/>
          </a:prstGeom>
        </p:spPr>
        <p:txBody>
          <a:bodyPr anchor="b"/>
          <a:lstStyle>
            <a:lvl1pPr marL="254000" indent="-254000">
              <a:lnSpc>
                <a:spcPct val="90000"/>
              </a:lnSpc>
              <a:spcBef>
                <a:spcPts val="0"/>
              </a:spcBef>
              <a:buSzTx/>
              <a:buNone/>
              <a:defRPr spc="-93" sz="9300">
                <a:latin typeface="+mn-lt"/>
                <a:ea typeface="+mn-ea"/>
                <a:cs typeface="+mn-cs"/>
                <a:sym typeface="Produkt Extralight"/>
              </a:defRPr>
            </a:lvl1pPr>
            <a:lvl2pPr marL="254000" indent="203200">
              <a:lnSpc>
                <a:spcPct val="90000"/>
              </a:lnSpc>
              <a:spcBef>
                <a:spcPts val="0"/>
              </a:spcBef>
              <a:buSzTx/>
              <a:buNone/>
              <a:defRPr spc="-93" sz="9300">
                <a:latin typeface="+mn-lt"/>
                <a:ea typeface="+mn-ea"/>
                <a:cs typeface="+mn-cs"/>
                <a:sym typeface="Produkt Extralight"/>
              </a:defRPr>
            </a:lvl2pPr>
            <a:lvl3pPr marL="254000" indent="660400">
              <a:lnSpc>
                <a:spcPct val="90000"/>
              </a:lnSpc>
              <a:spcBef>
                <a:spcPts val="0"/>
              </a:spcBef>
              <a:buSzTx/>
              <a:buNone/>
              <a:defRPr spc="-93" sz="9300">
                <a:latin typeface="+mn-lt"/>
                <a:ea typeface="+mn-ea"/>
                <a:cs typeface="+mn-cs"/>
                <a:sym typeface="Produkt Extralight"/>
              </a:defRPr>
            </a:lvl3pPr>
            <a:lvl4pPr marL="254000" indent="1117600">
              <a:lnSpc>
                <a:spcPct val="90000"/>
              </a:lnSpc>
              <a:spcBef>
                <a:spcPts val="0"/>
              </a:spcBef>
              <a:buSzTx/>
              <a:buNone/>
              <a:defRPr spc="-93" sz="9300">
                <a:latin typeface="+mn-lt"/>
                <a:ea typeface="+mn-ea"/>
                <a:cs typeface="+mn-cs"/>
                <a:sym typeface="Produkt Extralight"/>
              </a:defRPr>
            </a:lvl4pPr>
            <a:lvl5pPr marL="254000" indent="15748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6" name="Attribution"/>
          <p:cNvSpPr txBox="1"/>
          <p:nvPr>
            <p:ph type="body" sz="quarter" idx="21" hasCustomPrompt="1"/>
          </p:nvPr>
        </p:nvSpPr>
        <p:spPr>
          <a:xfrm>
            <a:off x="5456257" y="9559997"/>
            <a:ext cx="13471486" cy="698501"/>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Wavy pink and orange architecture against a blue sky"/>
          <p:cNvSpPr/>
          <p:nvPr>
            <p:ph type="pic" sz="quarter" idx="21"/>
          </p:nvPr>
        </p:nvSpPr>
        <p:spPr>
          <a:xfrm>
            <a:off x="7353300" y="3632200"/>
            <a:ext cx="9677400" cy="6451600"/>
          </a:xfrm>
          <a:prstGeom prst="rect">
            <a:avLst/>
          </a:prstGeom>
        </p:spPr>
        <p:txBody>
          <a:bodyPr lIns="91439" tIns="45719" rIns="91439" bIns="45719">
            <a:noAutofit/>
          </a:bodyPr>
          <a:lstStyle/>
          <a:p>
            <a:pPr/>
          </a:p>
        </p:txBody>
      </p:sp>
      <p:sp>
        <p:nvSpPr>
          <p:cNvPr id="145" name="Low angle view of the corner of a modern building under a clear blue sky"/>
          <p:cNvSpPr/>
          <p:nvPr>
            <p:ph type="pic" sz="quarter" idx="22"/>
          </p:nvPr>
        </p:nvSpPr>
        <p:spPr>
          <a:xfrm>
            <a:off x="14617700" y="3632200"/>
            <a:ext cx="9677400" cy="6451600"/>
          </a:xfrm>
          <a:prstGeom prst="rect">
            <a:avLst/>
          </a:prstGeom>
        </p:spPr>
        <p:txBody>
          <a:bodyPr lIns="91439" tIns="45719" rIns="91439" bIns="45719">
            <a:noAutofit/>
          </a:bodyPr>
          <a:lstStyle/>
          <a:p>
            <a:pPr/>
          </a:p>
        </p:txBody>
      </p:sp>
      <p:sp>
        <p:nvSpPr>
          <p:cNvPr id="146" name="Low angle view of a stone bridge under a partly cloudy sky"/>
          <p:cNvSpPr/>
          <p:nvPr>
            <p:ph type="pic" sz="quarter" idx="23"/>
          </p:nvPr>
        </p:nvSpPr>
        <p:spPr>
          <a:xfrm>
            <a:off x="61386" y="3632200"/>
            <a:ext cx="9690101" cy="64516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Low angle view of modern, metal building"/>
          <p:cNvSpPr/>
          <p:nvPr>
            <p:ph type="pic" idx="21"/>
          </p:nvPr>
        </p:nvSpPr>
        <p:spPr>
          <a:xfrm>
            <a:off x="-38100" y="-1295400"/>
            <a:ext cx="24447500" cy="16295511"/>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23558500" y="12483845"/>
            <a:ext cx="361188" cy="404115"/>
          </a:xfrm>
          <a:prstGeom prst="rect">
            <a:avLst/>
          </a:prstGeom>
        </p:spPr>
        <p:txBody>
          <a:bodyPr/>
          <a:lstStyle>
            <a:lvl1pPr>
              <a:defRPr sz="1800">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Geometric gray stone architecture"/>
          <p:cNvSpPr/>
          <p:nvPr>
            <p:ph type="pic" idx="21"/>
          </p:nvPr>
        </p:nvSpPr>
        <p:spPr>
          <a:xfrm>
            <a:off x="0" y="-4381500"/>
            <a:ext cx="24384001" cy="1828800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1945"/>
            <a:ext cx="21971000" cy="4648201"/>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Geometric gray stone architecture"/>
          <p:cNvSpPr/>
          <p:nvPr>
            <p:ph type="pic" idx="21"/>
          </p:nvPr>
        </p:nvSpPr>
        <p:spPr>
          <a:xfrm>
            <a:off x="5707496" y="-660400"/>
            <a:ext cx="20053301" cy="15042092"/>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49476"/>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1" name="Angular stone architecture in light and shadow"/>
          <p:cNvSpPr/>
          <p:nvPr>
            <p:ph type="pic" idx="22"/>
          </p:nvPr>
        </p:nvSpPr>
        <p:spPr>
          <a:xfrm>
            <a:off x="12382500" y="0"/>
            <a:ext cx="21945600" cy="13716001"/>
          </a:xfrm>
          <a:prstGeom prst="rect">
            <a:avLst/>
          </a:prstGeom>
        </p:spPr>
        <p:txBody>
          <a:bodyPr lIns="91439" tIns="45719" rIns="91439" bIns="45719">
            <a:noAutofit/>
          </a:bodyPr>
          <a:lstStyle/>
          <a:p>
            <a:pP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23558500" y="12483845"/>
            <a:ext cx="361188" cy="404115"/>
          </a:xfrm>
          <a:prstGeom prst="rect">
            <a:avLst/>
          </a:prstGeom>
        </p:spPr>
        <p:txBody>
          <a:bodyPr/>
          <a:lstStyle>
            <a:lvl1pPr>
              <a:defRPr sz="1800">
                <a:solidFill>
                  <a:schemeClr val="accent1"/>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500" y="3906899"/>
            <a:ext cx="21971004" cy="4648201"/>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B6079"/>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60642"/>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500" y="12458699"/>
            <a:ext cx="388620" cy="429261"/>
          </a:xfrm>
          <a:prstGeom prst="rect">
            <a:avLst/>
          </a:prstGeom>
          <a:ln w="12700">
            <a:miter lim="400000"/>
          </a:ln>
        </p:spPr>
        <p:txBody>
          <a:bodyPr wrap="none" lIns="50800" tIns="50800" rIns="50800" bIns="50800" anchor="b">
            <a:spAutoFit/>
          </a:bodyPr>
          <a:lstStyle>
            <a:lvl1pPr defTabSz="584200">
              <a:spcBef>
                <a:spcPts val="0"/>
              </a:spcBef>
              <a:defRPr sz="2000">
                <a:latin typeface="Graphik"/>
                <a:ea typeface="Graphik"/>
                <a:cs typeface="Graphik"/>
                <a:sym typeface="Graphik"/>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1pPr>
      <a:lvl2pPr marL="0" marR="0" indent="4572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2pPr>
      <a:lvl3pPr marL="0" marR="0" indent="9144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3pPr>
      <a:lvl4pPr marL="0" marR="0" indent="13716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4pPr>
      <a:lvl5pPr marL="0" marR="0" indent="18288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5pPr>
      <a:lvl6pPr marL="0" marR="0" indent="22860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6pPr>
      <a:lvl7pPr marL="0" marR="0" indent="27432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7pPr>
      <a:lvl8pPr marL="0" marR="0" indent="32004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8pPr>
      <a:lvl9pPr marL="0" marR="0" indent="3657600" algn="l" defTabSz="2438338" rtl="0" latinLnBrk="0">
        <a:lnSpc>
          <a:spcPct val="90000"/>
        </a:lnSpc>
        <a:spcBef>
          <a:spcPts val="0"/>
        </a:spcBef>
        <a:spcAft>
          <a:spcPts val="0"/>
        </a:spcAft>
        <a:buClrTx/>
        <a:buSzTx/>
        <a:buFontTx/>
        <a:buNone/>
        <a:tabLst/>
        <a:defRPr b="0" baseline="0" cap="none" i="0" spc="-100" strike="noStrike" sz="10000" u="none">
          <a:solidFill>
            <a:srgbClr val="FFFFFF"/>
          </a:solidFill>
          <a:uFillTx/>
          <a:latin typeface="+mn-lt"/>
          <a:ea typeface="+mn-ea"/>
          <a:cs typeface="+mn-cs"/>
          <a:sym typeface="Produkt Extralight"/>
        </a:defRPr>
      </a:lvl9pPr>
    </p:titleStyle>
    <p:bodyStyle>
      <a:lvl1pPr marL="4572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1pPr>
      <a:lvl2pPr marL="9144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2pPr>
      <a:lvl3pPr marL="13716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3pPr>
      <a:lvl4pPr marL="18288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4pPr>
      <a:lvl5pPr marL="22860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5pPr>
      <a:lvl6pPr marL="27432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6pPr>
      <a:lvl7pPr marL="32004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7pPr>
      <a:lvl8pPr marL="36576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8pPr>
      <a:lvl9pPr marL="4114800" marR="0" indent="-457200" algn="l" defTabSz="2438338" rtl="0" latinLnBrk="0">
        <a:lnSpc>
          <a:spcPct val="100000"/>
        </a:lnSpc>
        <a:spcBef>
          <a:spcPts val="4700"/>
        </a:spcBef>
        <a:spcAft>
          <a:spcPts val="0"/>
        </a:spcAft>
        <a:buClrTx/>
        <a:buSzPct val="100000"/>
        <a:buFontTx/>
        <a:buChar char="•"/>
        <a:tabLst/>
        <a:defRPr b="0" baseline="0" cap="none" i="0" spc="0" strike="noStrike" sz="4000" u="none">
          <a:solidFill>
            <a:srgbClr val="FFFFFF"/>
          </a:solidFill>
          <a:uFillTx/>
          <a:latin typeface="Graphik Light"/>
          <a:ea typeface="Graphik Light"/>
          <a:cs typeface="Graphik Light"/>
          <a:sym typeface="Graphik Light"/>
        </a:defRPr>
      </a:lvl9pPr>
    </p:bodyStyle>
    <p:otherStyle>
      <a:lvl1pPr marL="0" marR="0" indent="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l"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he.wikipedia.org/wiki/%D7%9E%D7%A1%D7%93_%D7%A0%D7%AA%D7%95%D7%A0%D7%99%D7%9D_%D7%99%D7%97%D7%A1%D7%99"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he.wikipedia.org/wiki/%D7%9E%D7%A1%D7%93_%D7%A0%D7%AA%D7%95%D7%A0%D7%99%D7%9D_%D7%99%D7%97%D7%A1%D7%99" TargetMode="Externa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hor and Date"/>
          <p:cNvSpPr txBox="1"/>
          <p:nvPr>
            <p:ph type="body" idx="21"/>
          </p:nvPr>
        </p:nvSpPr>
        <p:spPr>
          <a:prstGeom prst="rect">
            <a:avLst/>
          </a:prstGeom>
        </p:spPr>
        <p:txBody>
          <a:bodyPr/>
          <a:lstStyle/>
          <a:p>
            <a:pPr/>
          </a:p>
        </p:txBody>
      </p:sp>
      <p:sp>
        <p:nvSpPr>
          <p:cNvPr id="172" name="Presentation Subtitle"/>
          <p:cNvSpPr txBox="1"/>
          <p:nvPr>
            <p:ph type="subTitle" sz="quarter" idx="1"/>
          </p:nvPr>
        </p:nvSpPr>
        <p:spPr>
          <a:prstGeom prst="rect">
            <a:avLst/>
          </a:prstGeom>
        </p:spPr>
        <p:txBody>
          <a:bodyPr/>
          <a:lstStyle/>
          <a:p>
            <a:pPr/>
          </a:p>
        </p:txBody>
      </p:sp>
      <p:sp>
        <p:nvSpPr>
          <p:cNvPr id="173" name="Data Base - Basics"/>
          <p:cNvSpPr txBox="1"/>
          <p:nvPr>
            <p:ph type="ctrTitle"/>
          </p:nvPr>
        </p:nvSpPr>
        <p:spPr>
          <a:prstGeom prst="rect">
            <a:avLst/>
          </a:prstGeom>
        </p:spPr>
        <p:txBody>
          <a:bodyPr/>
          <a:lstStyle/>
          <a:p>
            <a:pPr/>
            <a:r>
              <a:t>Data Base - Basics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What is database"/>
          <p:cNvSpPr txBox="1"/>
          <p:nvPr>
            <p:ph type="title"/>
          </p:nvPr>
        </p:nvSpPr>
        <p:spPr>
          <a:prstGeom prst="rect">
            <a:avLst/>
          </a:prstGeom>
        </p:spPr>
        <p:txBody>
          <a:bodyPr/>
          <a:lstStyle>
            <a:lvl1pPr defTabSz="2316421">
              <a:defRPr spc="-95" sz="9500"/>
            </a:lvl1pPr>
          </a:lstStyle>
          <a:p>
            <a:pPr/>
            <a:r>
              <a:t>What is database</a:t>
            </a:r>
          </a:p>
        </p:txBody>
      </p:sp>
      <p:sp>
        <p:nvSpPr>
          <p:cNvPr id="176" name="Wiki …"/>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Wiki …</a:t>
            </a:r>
          </a:p>
        </p:txBody>
      </p:sp>
      <p:sp>
        <p:nvSpPr>
          <p:cNvPr id="177" name="Organized collection of data or a type of data store based on the use of a database management system (DBMS)…"/>
          <p:cNvSpPr txBox="1"/>
          <p:nvPr>
            <p:ph type="body" idx="1"/>
          </p:nvPr>
        </p:nvSpPr>
        <p:spPr>
          <a:prstGeom prst="rect">
            <a:avLst/>
          </a:prstGeom>
        </p:spPr>
        <p:txBody>
          <a:bodyPr/>
          <a:lstStyle/>
          <a:p>
            <a:pPr/>
            <a:r>
              <a:t>Organized collection of data or a type of data store based on the use of a database management system (DBMS)</a:t>
            </a:r>
          </a:p>
          <a:p>
            <a:pPr/>
            <a:r>
              <a:t>מסד נתונים (באנגלית: Database – דַּאטָה־בֵּייס, או בראשי תיבות DB, "בסיס נתונים") הוא אמצעי המשמש לאחסון מסודר של נתונים במחשב, לשם אחזורם ועיבודם. מסד נתונים מאוחסן באמצעי אחסון נתונים, בדרך כלל על גבי דיסק קשיח, המאפשר גישה ישירה לנתונים.</a:t>
            </a:r>
          </a:p>
        </p:txBody>
      </p:sp>
      <p:pic>
        <p:nvPicPr>
          <p:cNvPr id="178" name="pasted-movie.png" descr="pasted-movie.png"/>
          <p:cNvPicPr>
            <a:picLocks noChangeAspect="1"/>
          </p:cNvPicPr>
          <p:nvPr/>
        </p:nvPicPr>
        <p:blipFill>
          <a:blip r:embed="rId2">
            <a:extLst/>
          </a:blip>
          <a:stretch>
            <a:fillRect/>
          </a:stretch>
        </p:blipFill>
        <p:spPr>
          <a:xfrm>
            <a:off x="8852725" y="8809339"/>
            <a:ext cx="7124701" cy="42164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What is RDB - Relational DataBase"/>
          <p:cNvSpPr txBox="1"/>
          <p:nvPr>
            <p:ph type="title"/>
          </p:nvPr>
        </p:nvSpPr>
        <p:spPr>
          <a:prstGeom prst="rect">
            <a:avLst/>
          </a:prstGeom>
        </p:spPr>
        <p:txBody>
          <a:bodyPr/>
          <a:lstStyle>
            <a:lvl1pPr defTabSz="2316421">
              <a:defRPr spc="-95" sz="9500"/>
            </a:lvl1pPr>
          </a:lstStyle>
          <a:p>
            <a:pPr/>
            <a:r>
              <a:t>What is RDB - Relational DataBase</a:t>
            </a:r>
          </a:p>
        </p:txBody>
      </p:sp>
      <p:sp>
        <p:nvSpPr>
          <p:cNvPr id="181" name="Wik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Wiki</a:t>
            </a:r>
          </a:p>
        </p:txBody>
      </p:sp>
      <p:sp>
        <p:nvSpPr>
          <p:cNvPr id="182" name="מסד נתונים יחסי…"/>
          <p:cNvSpPr txBox="1"/>
          <p:nvPr>
            <p:ph type="body" idx="1"/>
          </p:nvPr>
        </p:nvSpPr>
        <p:spPr>
          <a:prstGeom prst="rect">
            <a:avLst/>
          </a:prstGeom>
        </p:spPr>
        <p:txBody>
          <a:bodyPr/>
          <a:lstStyle/>
          <a:p>
            <a:pPr/>
            <a:r>
              <a:t>מסד נתונים יחסי</a:t>
            </a:r>
          </a:p>
          <a:p>
            <a:pPr/>
            <a:r>
              <a:t>, מסד נתונים רלציוני (באנגלית Relational DataBase או RDB, </a:t>
            </a:r>
          </a:p>
          <a:p>
            <a:pPr/>
            <a:r>
              <a:t>ומערכת הניהול שלו: RDBMS), או מסד נתונים טבלאי,</a:t>
            </a:r>
          </a:p>
          <a:p>
            <a:pPr/>
            <a:r>
              <a:t> הוא מודל נפוץ של מסד נתונים (בסיס נתונים) שדחק הצידה את המודלים שקדמו לו: מסד נתונים רשתי ומסד נתונים היררכי והיווה סטנדרט למסדי נתונים במשך עשרות שנים עם שליטה מוחלטת בשוק מסדי הנתונים, עד להתפתחות תחום ה-NoSQL (משנת 2009).</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ields and Records"/>
          <p:cNvSpPr txBox="1"/>
          <p:nvPr>
            <p:ph type="title"/>
          </p:nvPr>
        </p:nvSpPr>
        <p:spPr>
          <a:prstGeom prst="rect">
            <a:avLst/>
          </a:prstGeom>
        </p:spPr>
        <p:txBody>
          <a:bodyPr/>
          <a:lstStyle>
            <a:lvl1pPr defTabSz="2316421">
              <a:defRPr spc="-95" sz="9500"/>
            </a:lvl1pPr>
          </a:lstStyle>
          <a:p>
            <a:pPr/>
            <a:r>
              <a:t>Fields and Records</a:t>
            </a:r>
          </a:p>
        </p:txBody>
      </p:sp>
      <p:sp>
        <p:nvSpPr>
          <p:cNvPr id="185" name="Wik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u="sng">
                <a:hlinkClick r:id="rId2" invalidUrl="" action="" tgtFrame="" tooltip="" history="1" highlightClick="0" endSnd="0"/>
              </a:defRPr>
            </a:lvl1pPr>
          </a:lstStyle>
          <a:p>
            <a:pPr>
              <a:defRPr u="none"/>
            </a:pPr>
            <a:r>
              <a:rPr u="sng">
                <a:hlinkClick r:id="rId2" invalidUrl="" action="" tgtFrame="" tooltip="" history="1" highlightClick="0" endSnd="0"/>
              </a:rPr>
              <a:t>Wiki</a:t>
            </a:r>
          </a:p>
        </p:txBody>
      </p:sp>
      <p:sp>
        <p:nvSpPr>
          <p:cNvPr id="186" name="Slide bullet text"/>
          <p:cNvSpPr txBox="1"/>
          <p:nvPr>
            <p:ph type="body" idx="1"/>
          </p:nvPr>
        </p:nvSpPr>
        <p:spPr>
          <a:prstGeom prst="rect">
            <a:avLst/>
          </a:prstGeom>
        </p:spPr>
        <p:txBody>
          <a:bodyPr/>
          <a:lstStyle/>
          <a:p>
            <a:pPr/>
          </a:p>
        </p:txBody>
      </p:sp>
      <p:pic>
        <p:nvPicPr>
          <p:cNvPr id="187" name="pasted-movie.png" descr="pasted-movie.png"/>
          <p:cNvPicPr>
            <a:picLocks noChangeAspect="1"/>
          </p:cNvPicPr>
          <p:nvPr/>
        </p:nvPicPr>
        <p:blipFill>
          <a:blip r:embed="rId3">
            <a:extLst/>
          </a:blip>
          <a:stretch>
            <a:fillRect/>
          </a:stretch>
        </p:blipFill>
        <p:spPr>
          <a:xfrm>
            <a:off x="3922060" y="4705610"/>
            <a:ext cx="16539880" cy="736607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Keys"/>
          <p:cNvSpPr txBox="1"/>
          <p:nvPr>
            <p:ph type="title"/>
          </p:nvPr>
        </p:nvSpPr>
        <p:spPr>
          <a:prstGeom prst="rect">
            <a:avLst/>
          </a:prstGeom>
        </p:spPr>
        <p:txBody>
          <a:bodyPr/>
          <a:lstStyle>
            <a:lvl1pPr defTabSz="2316421">
              <a:defRPr spc="-95" sz="9500"/>
            </a:lvl1pPr>
          </a:lstStyle>
          <a:p>
            <a:pPr/>
            <a:r>
              <a:t>Keys </a:t>
            </a:r>
          </a:p>
        </p:txBody>
      </p:sp>
      <p:sp>
        <p:nvSpPr>
          <p:cNvPr id="190" name="Primary Ke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Primary Key, </a:t>
            </a:r>
          </a:p>
        </p:txBody>
      </p:sp>
      <p:sp>
        <p:nvSpPr>
          <p:cNvPr id="191" name="Slide bullet text"/>
          <p:cNvSpPr txBox="1"/>
          <p:nvPr>
            <p:ph type="body" idx="1"/>
          </p:nvPr>
        </p:nvSpPr>
        <p:spPr>
          <a:prstGeom prst="rect">
            <a:avLst/>
          </a:prstGeom>
        </p:spPr>
        <p:txBody>
          <a:bodyPr/>
          <a:lstStyle/>
          <a:p>
            <a:pPr/>
          </a:p>
        </p:txBody>
      </p:sp>
      <p:pic>
        <p:nvPicPr>
          <p:cNvPr id="192" name="pasted-movie.png" descr="pasted-movie.png"/>
          <p:cNvPicPr>
            <a:picLocks noChangeAspect="1"/>
          </p:cNvPicPr>
          <p:nvPr/>
        </p:nvPicPr>
        <p:blipFill>
          <a:blip r:embed="rId2">
            <a:extLst/>
          </a:blip>
          <a:stretch>
            <a:fillRect/>
          </a:stretch>
        </p:blipFill>
        <p:spPr>
          <a:xfrm>
            <a:off x="1862080" y="4545890"/>
            <a:ext cx="21277313" cy="80775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able Relations"/>
          <p:cNvSpPr txBox="1"/>
          <p:nvPr>
            <p:ph type="title"/>
          </p:nvPr>
        </p:nvSpPr>
        <p:spPr>
          <a:prstGeom prst="rect">
            <a:avLst/>
          </a:prstGeom>
        </p:spPr>
        <p:txBody>
          <a:bodyPr/>
          <a:lstStyle>
            <a:lvl1pPr defTabSz="2316421">
              <a:defRPr spc="-95" sz="9500"/>
            </a:lvl1pPr>
          </a:lstStyle>
          <a:p>
            <a:pPr/>
            <a:r>
              <a:t>Table Relations</a:t>
            </a:r>
          </a:p>
        </p:txBody>
      </p:sp>
      <p:sp>
        <p:nvSpPr>
          <p:cNvPr id="195" name="Slide Subtitle"/>
          <p:cNvSpPr txBox="1"/>
          <p:nvPr>
            <p:ph type="body" idx="21"/>
          </p:nvPr>
        </p:nvSpPr>
        <p:spPr>
          <a:prstGeom prst="rect">
            <a:avLst/>
          </a:prstGeom>
        </p:spPr>
        <p:txBody>
          <a:bodyPr/>
          <a:lstStyle/>
          <a:p>
            <a:pPr/>
          </a:p>
        </p:txBody>
      </p:sp>
      <p:sp>
        <p:nvSpPr>
          <p:cNvPr id="196" name="Slide bullet text"/>
          <p:cNvSpPr txBox="1"/>
          <p:nvPr>
            <p:ph type="body" idx="1"/>
          </p:nvPr>
        </p:nvSpPr>
        <p:spPr>
          <a:prstGeom prst="rect">
            <a:avLst/>
          </a:prstGeom>
        </p:spPr>
        <p:txBody>
          <a:bodyPr/>
          <a:lstStyle/>
          <a:p>
            <a:pPr/>
          </a:p>
        </p:txBody>
      </p:sp>
      <p:pic>
        <p:nvPicPr>
          <p:cNvPr id="197" name="pasted-movie.png" descr="pasted-movie.png"/>
          <p:cNvPicPr>
            <a:picLocks noChangeAspect="1"/>
          </p:cNvPicPr>
          <p:nvPr/>
        </p:nvPicPr>
        <p:blipFill>
          <a:blip r:embed="rId2">
            <a:extLst/>
          </a:blip>
          <a:stretch>
            <a:fillRect/>
          </a:stretch>
        </p:blipFill>
        <p:spPr>
          <a:xfrm>
            <a:off x="3650655" y="2836953"/>
            <a:ext cx="17082690" cy="1073211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Many to Many - example"/>
          <p:cNvSpPr txBox="1"/>
          <p:nvPr>
            <p:ph type="title"/>
          </p:nvPr>
        </p:nvSpPr>
        <p:spPr>
          <a:prstGeom prst="rect">
            <a:avLst/>
          </a:prstGeom>
        </p:spPr>
        <p:txBody>
          <a:bodyPr/>
          <a:lstStyle>
            <a:lvl1pPr defTabSz="2316421">
              <a:defRPr spc="-95" sz="9500"/>
            </a:lvl1pPr>
          </a:lstStyle>
          <a:p>
            <a:pPr/>
            <a:r>
              <a:t>Many to Many - example</a:t>
            </a:r>
          </a:p>
        </p:txBody>
      </p:sp>
      <p:sp>
        <p:nvSpPr>
          <p:cNvPr id="200" name="Slide Subtitle"/>
          <p:cNvSpPr txBox="1"/>
          <p:nvPr>
            <p:ph type="body" idx="21"/>
          </p:nvPr>
        </p:nvSpPr>
        <p:spPr>
          <a:prstGeom prst="rect">
            <a:avLst/>
          </a:prstGeom>
        </p:spPr>
        <p:txBody>
          <a:bodyPr/>
          <a:lstStyle/>
          <a:p>
            <a:pPr/>
          </a:p>
        </p:txBody>
      </p:sp>
      <p:sp>
        <p:nvSpPr>
          <p:cNvPr id="201" name="Slide bullet text"/>
          <p:cNvSpPr txBox="1"/>
          <p:nvPr>
            <p:ph type="body" idx="1"/>
          </p:nvPr>
        </p:nvSpPr>
        <p:spPr>
          <a:prstGeom prst="rect">
            <a:avLst/>
          </a:prstGeom>
        </p:spPr>
        <p:txBody>
          <a:bodyPr/>
          <a:lstStyle/>
          <a:p>
            <a:pPr/>
          </a:p>
        </p:txBody>
      </p:sp>
      <p:pic>
        <p:nvPicPr>
          <p:cNvPr id="202" name="pasted-movie.png" descr="pasted-movie.png"/>
          <p:cNvPicPr>
            <a:picLocks noChangeAspect="1"/>
          </p:cNvPicPr>
          <p:nvPr/>
        </p:nvPicPr>
        <p:blipFill>
          <a:blip r:embed="rId2">
            <a:extLst/>
          </a:blip>
          <a:srcRect l="0" t="0" r="0" b="0"/>
          <a:stretch>
            <a:fillRect/>
          </a:stretch>
        </p:blipFill>
        <p:spPr>
          <a:xfrm>
            <a:off x="5637007" y="3962494"/>
            <a:ext cx="14363180" cy="8852308"/>
          </a:xfrm>
          <a:prstGeom prst="rect">
            <a:avLst/>
          </a:prstGeom>
          <a:ln w="12700">
            <a:miter lim="400000"/>
          </a:ln>
        </p:spPr>
      </p:pic>
      <p:sp>
        <p:nvSpPr>
          <p:cNvPr id="203" name="https://etutorials.org/"/>
          <p:cNvSpPr txBox="1"/>
          <p:nvPr/>
        </p:nvSpPr>
        <p:spPr>
          <a:xfrm>
            <a:off x="1460191" y="12737322"/>
            <a:ext cx="4967733" cy="7696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https://etutorials.org/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he ACID MODEL"/>
          <p:cNvSpPr txBox="1"/>
          <p:nvPr>
            <p:ph type="title"/>
          </p:nvPr>
        </p:nvSpPr>
        <p:spPr>
          <a:prstGeom prst="rect">
            <a:avLst/>
          </a:prstGeom>
        </p:spPr>
        <p:txBody>
          <a:bodyPr/>
          <a:lstStyle>
            <a:lvl1pPr defTabSz="2316421">
              <a:defRPr spc="-95" sz="9500"/>
            </a:lvl1pPr>
          </a:lstStyle>
          <a:p>
            <a:pPr/>
            <a:r>
              <a:t>The ACID MODEL</a:t>
            </a:r>
          </a:p>
        </p:txBody>
      </p:sp>
      <p:sp>
        <p:nvSpPr>
          <p:cNvPr id="206" name="Slide Subtitle"/>
          <p:cNvSpPr txBox="1"/>
          <p:nvPr>
            <p:ph type="body" idx="21"/>
          </p:nvPr>
        </p:nvSpPr>
        <p:spPr>
          <a:prstGeom prst="rect">
            <a:avLst/>
          </a:prstGeom>
        </p:spPr>
        <p:txBody>
          <a:bodyPr/>
          <a:lstStyle/>
          <a:p>
            <a:pPr/>
          </a:p>
        </p:txBody>
      </p:sp>
      <p:sp>
        <p:nvSpPr>
          <p:cNvPr id="207" name="Slide bullet text"/>
          <p:cNvSpPr txBox="1"/>
          <p:nvPr>
            <p:ph type="body" idx="1"/>
          </p:nvPr>
        </p:nvSpPr>
        <p:spPr>
          <a:prstGeom prst="rect">
            <a:avLst/>
          </a:prstGeom>
        </p:spPr>
        <p:txBody>
          <a:bodyPr/>
          <a:lstStyle/>
          <a:p>
            <a:pPr/>
          </a:p>
        </p:txBody>
      </p:sp>
      <p:pic>
        <p:nvPicPr>
          <p:cNvPr id="208" name="pasted-movie.png" descr="pasted-movie.png"/>
          <p:cNvPicPr>
            <a:picLocks noChangeAspect="1"/>
          </p:cNvPicPr>
          <p:nvPr/>
        </p:nvPicPr>
        <p:blipFill>
          <a:blip r:embed="rId2">
            <a:extLst/>
          </a:blip>
          <a:stretch>
            <a:fillRect/>
          </a:stretch>
        </p:blipFill>
        <p:spPr>
          <a:xfrm>
            <a:off x="3275258" y="3462869"/>
            <a:ext cx="17411071" cy="972764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7_MinimalistDark">
  <a:themeElements>
    <a:clrScheme name="37_MinimalistDark">
      <a:dk1>
        <a:srgbClr val="4B6079"/>
      </a:dk1>
      <a:lt1>
        <a:srgbClr val="FFFFFF"/>
      </a:lt1>
      <a:dk2>
        <a:srgbClr val="6F6F6F"/>
      </a:dk2>
      <a:lt2>
        <a:srgbClr val="D5D5D5"/>
      </a:lt2>
      <a:accent1>
        <a:srgbClr val="9BAABB"/>
      </a:accent1>
      <a:accent2>
        <a:srgbClr val="4CECD6"/>
      </a:accent2>
      <a:accent3>
        <a:srgbClr val="31FD29"/>
      </a:accent3>
      <a:accent4>
        <a:srgbClr val="FEFB00"/>
      </a:accent4>
      <a:accent5>
        <a:srgbClr val="F8ADB9"/>
      </a:accent5>
      <a:accent6>
        <a:srgbClr val="DE9DFE"/>
      </a:accent6>
      <a:hlink>
        <a:srgbClr val="0000FF"/>
      </a:hlink>
      <a:folHlink>
        <a:srgbClr val="FF00FF"/>
      </a:folHlink>
    </a:clrScheme>
    <a:fontScheme name="37_MinimalistDark">
      <a:majorFont>
        <a:latin typeface="Produkt Extralight"/>
        <a:ea typeface="Produkt Extralight"/>
        <a:cs typeface="Produkt Extralight"/>
      </a:majorFont>
      <a:minorFont>
        <a:latin typeface="Produkt Extralight"/>
        <a:ea typeface="Produkt Extralight"/>
        <a:cs typeface="Produkt Extralight"/>
      </a:minorFont>
    </a:fontScheme>
    <a:fmtScheme name="37_Minimalist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chemeClr val="accent1">
                <a:satOff val="5092"/>
                <a:lumOff val="-28652"/>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7_MinimalistDark">
  <a:themeElements>
    <a:clrScheme name="37_MinimalistDark">
      <a:dk1>
        <a:srgbClr val="000000"/>
      </a:dk1>
      <a:lt1>
        <a:srgbClr val="FFFFFF"/>
      </a:lt1>
      <a:dk2>
        <a:srgbClr val="6F6F6F"/>
      </a:dk2>
      <a:lt2>
        <a:srgbClr val="D5D5D5"/>
      </a:lt2>
      <a:accent1>
        <a:srgbClr val="9BAABB"/>
      </a:accent1>
      <a:accent2>
        <a:srgbClr val="4CECD6"/>
      </a:accent2>
      <a:accent3>
        <a:srgbClr val="31FD29"/>
      </a:accent3>
      <a:accent4>
        <a:srgbClr val="FEFB00"/>
      </a:accent4>
      <a:accent5>
        <a:srgbClr val="F8ADB9"/>
      </a:accent5>
      <a:accent6>
        <a:srgbClr val="DE9DFE"/>
      </a:accent6>
      <a:hlink>
        <a:srgbClr val="0000FF"/>
      </a:hlink>
      <a:folHlink>
        <a:srgbClr val="FF00FF"/>
      </a:folHlink>
    </a:clrScheme>
    <a:fontScheme name="37_MinimalistDark">
      <a:majorFont>
        <a:latin typeface="Produkt Extralight"/>
        <a:ea typeface="Produkt Extralight"/>
        <a:cs typeface="Produkt Extralight"/>
      </a:majorFont>
      <a:minorFont>
        <a:latin typeface="Produkt Extralight"/>
        <a:ea typeface="Produkt Extralight"/>
        <a:cs typeface="Produkt Extralight"/>
      </a:minorFont>
    </a:fontScheme>
    <a:fmtScheme name="37_Minimalist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chemeClr val="accent1">
                <a:satOff val="5092"/>
                <a:lumOff val="-28652"/>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