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5"/>
  </p:normalViewPr>
  <p:slideViewPr>
    <p:cSldViewPr snapToGrid="0" snapToObjects="1">
      <p:cViewPr>
        <p:scale>
          <a:sx n="52" d="100"/>
          <a:sy n="52" d="100"/>
        </p:scale>
        <p:origin x="152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B26EC-F251-EB4E-A5E1-991C074B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E142655-75FD-6D4F-B461-744649FD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342B4-1E3A-CB4E-9D7F-961C190B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BBF55-ECF2-4A4B-BDA6-3A73E62E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01F21-C08F-974A-9270-A382D256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66082-9AD7-DE4D-801C-C8C7C701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E35519-58D0-7C48-AED4-B3AFD76A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D87589-7212-784D-BC20-C1A26213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F46025-D945-CA47-802E-86466DF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E791B-AFAB-584C-B175-E8B0C2F5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6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C8C288-37E0-364B-A3BF-58648CEAA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32D4E2-539A-A74A-8863-59F90427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FD74B-3C07-7541-8E11-CDECABD6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6D52F-B0A4-874E-BF73-F68FF58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F9B24-EAC2-2D45-97E8-C6B3D1A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4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DE056-1ADF-C344-8A34-2B91F2B1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B5646B-36F6-E34B-9ABE-2E145EFC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D9EBA-40CE-0843-8EFC-C0F45561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D93B2D-1508-114B-97DC-CBD843D9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7D7DE9-AE63-C14F-9611-DC1AB0A7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5B9B9-F7F7-8940-8334-A70839C3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663A2C-2555-8445-868D-2A148287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4FB68-C7FE-F34F-BBF0-E2AD2449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ADBF2-CB82-6940-8518-43101A51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4E184-8273-1E4F-A7FB-1DAB2C5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4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A9887-EAD9-CF44-939B-AB57667B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EDA15-8254-AA48-B5F7-FB28D8518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03E85C-DAF4-3E43-9E70-9D20B2C01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9150C3-5E26-DA43-989B-7894DEC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457945-3BB3-8244-B9CA-5D6158EA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5B1A1-16EA-EC4A-BDE2-A1C30829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9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C6AE2-35EE-8C4F-BED5-953FAED6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2D6097-4B9B-A542-9C31-50FA606C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AF507-8B1F-C34F-A304-0F54E0EB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3C69CA-754A-FA4D-A828-2B0B9A88B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760B9A-A5A7-2F4D-9E3C-C494A472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4A7E14-E0EB-FB4E-9405-57A06476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66E480-568F-FA41-B28B-36CDDD1E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D48B38-8FE0-C949-A295-E3AC4092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73964-B552-7B4E-856B-6162B930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A64B95-5C9A-104D-AF38-7ED894A1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BA26A6-0218-E34B-9900-69A5341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6163B-C427-5B46-A7A1-02E3CD93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5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C0686C-6DC7-9141-B8F3-CA40A5D5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CEC482-3EAF-1942-936B-C6147BCB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F5A0B6-01EB-D049-8098-8737F7C9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50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AD62B-D204-C54E-81FF-12F220FC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8F88A6-B48C-2C4A-B47A-10A64187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DA4C43-50AA-D043-8470-EC74E0A8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9039D8-61D6-D944-BEB9-0D3DE846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F4E85-E132-3B49-B9DD-99EE053E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9E1E3E-1148-3E4D-8E7D-42CCD4AB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A2CBA-3A22-E34F-A550-8835309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AC36E0-483D-DE4C-8B46-962269BBC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BDA02F-70D9-E94F-BCC3-3317604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67606-208C-F34E-8652-FC382A98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7920F-BBAE-C74A-A7EF-951E7C1E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D7396-663F-1148-B24D-E9D69BD9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AD109A-B207-A940-B327-F8CEDEB9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E007C-CD6B-B544-9EA4-0265F7658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AB3A5-CA94-6840-BD15-74BD5316D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5358-6C3D-904B-9C5D-D44C4139688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2709-6240-0143-9B5F-DCA83F01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06837-FA4E-2E48-BD58-C23F9741F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E460-0C1A-154A-9412-94FDF7095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EFDEC1-6756-CD4F-8C10-BB068533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2893" y="-2854570"/>
            <a:ext cx="15816861" cy="118626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B8604E3-1176-4949-9DEA-717DD557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2893" y="-2854570"/>
            <a:ext cx="15816861" cy="1186264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79C98D-5AEE-2544-B936-0A03CB63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2893" y="-2854571"/>
            <a:ext cx="15816860" cy="118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2018-05-01T09:47:48Z</dcterms:created>
  <dcterms:modified xsi:type="dcterms:W3CDTF">2018-05-02T01:15:48Z</dcterms:modified>
</cp:coreProperties>
</file>