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855F4-44E5-4415-AB3D-2D8A55E7530B}" v="786" dt="2022-11-16T13:37:0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goni lavanya" userId="dd1ea15e84003d38" providerId="Windows Live" clId="Web-{CE5855F4-44E5-4415-AB3D-2D8A55E7530B}"/>
    <pc:docChg chg="addSld delSld modSld addMainMaster delMainMaster">
      <pc:chgData name="pallagoni lavanya" userId="dd1ea15e84003d38" providerId="Windows Live" clId="Web-{CE5855F4-44E5-4415-AB3D-2D8A55E7530B}" dt="2022-11-16T13:38:13.463" v="791"/>
      <pc:docMkLst>
        <pc:docMk/>
      </pc:docMkLst>
      <pc:sldChg chg="modSp del mod modClrScheme chgLayout">
        <pc:chgData name="pallagoni lavanya" userId="dd1ea15e84003d38" providerId="Windows Live" clId="Web-{CE5855F4-44E5-4415-AB3D-2D8A55E7530B}" dt="2022-11-16T13:23:04.717" v="593"/>
        <pc:sldMkLst>
          <pc:docMk/>
          <pc:sldMk cId="109857222" sldId="256"/>
        </pc:sldMkLst>
        <pc:spChg chg="mod ord">
          <ac:chgData name="pallagoni lavanya" userId="dd1ea15e84003d38" providerId="Windows Live" clId="Web-{CE5855F4-44E5-4415-AB3D-2D8A55E7530B}" dt="2022-11-16T13:19:24.820" v="58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llagoni lavanya" userId="dd1ea15e84003d38" providerId="Windows Live" clId="Web-{CE5855F4-44E5-4415-AB3D-2D8A55E7530B}" dt="2022-11-16T13:19:24.820" v="589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setClrOvrMap delDesignElem chgLayout">
        <pc:chgData name="pallagoni lavanya" userId="dd1ea15e84003d38" providerId="Windows Live" clId="Web-{CE5855F4-44E5-4415-AB3D-2D8A55E7530B}" dt="2022-11-16T13:37:41.056" v="789"/>
        <pc:sldMkLst>
          <pc:docMk/>
          <pc:sldMk cId="3356643152" sldId="257"/>
        </pc:sldMkLst>
        <pc:spChg chg="mod ord">
          <ac:chgData name="pallagoni lavanya" userId="dd1ea15e84003d38" providerId="Windows Live" clId="Web-{CE5855F4-44E5-4415-AB3D-2D8A55E7530B}" dt="2022-11-16T13:37:41.056" v="789"/>
          <ac:spMkLst>
            <pc:docMk/>
            <pc:sldMk cId="3356643152" sldId="257"/>
            <ac:spMk id="2" creationId="{DBCED091-554B-DBB7-D052-3041C5D4B078}"/>
          </ac:spMkLst>
        </pc:spChg>
        <pc:spChg chg="mod ord">
          <ac:chgData name="pallagoni lavanya" userId="dd1ea15e84003d38" providerId="Windows Live" clId="Web-{CE5855F4-44E5-4415-AB3D-2D8A55E7530B}" dt="2022-11-16T13:37:41.056" v="789"/>
          <ac:spMkLst>
            <pc:docMk/>
            <pc:sldMk cId="3356643152" sldId="257"/>
            <ac:spMk id="3" creationId="{52AEE4BF-7E39-7043-D640-07019F183987}"/>
          </ac:spMkLst>
        </pc:spChg>
        <pc:spChg chg="add del">
          <ac:chgData name="pallagoni lavanya" userId="dd1ea15e84003d38" providerId="Windows Live" clId="Web-{CE5855F4-44E5-4415-AB3D-2D8A55E7530B}" dt="2022-11-16T13:34:39.957" v="780"/>
          <ac:spMkLst>
            <pc:docMk/>
            <pc:sldMk cId="3356643152" sldId="257"/>
            <ac:spMk id="9" creationId="{5EB8E3BF-F464-4900-8994-851061A9AD60}"/>
          </ac:spMkLst>
        </pc:spChg>
        <pc:spChg chg="add">
          <ac:chgData name="pallagoni lavanya" userId="dd1ea15e84003d38" providerId="Windows Live" clId="Web-{CE5855F4-44E5-4415-AB3D-2D8A55E7530B}" dt="2022-11-16T13:37:41.056" v="789"/>
          <ac:spMkLst>
            <pc:docMk/>
            <pc:sldMk cId="3356643152" sldId="257"/>
            <ac:spMk id="10" creationId="{06000BCC-1513-4823-993D-5C55429F9ABF}"/>
          </ac:spMkLst>
        </pc:spChg>
        <pc:grpChg chg="add">
          <ac:chgData name="pallagoni lavanya" userId="dd1ea15e84003d38" providerId="Windows Live" clId="Web-{CE5855F4-44E5-4415-AB3D-2D8A55E7530B}" dt="2022-11-16T13:37:41.056" v="789"/>
          <ac:grpSpMkLst>
            <pc:docMk/>
            <pc:sldMk cId="3356643152" sldId="257"/>
            <ac:grpSpMk id="12" creationId="{9C802128-BD9D-4392-845F-414FA79692E3}"/>
          </ac:grpSpMkLst>
        </pc:grpChg>
        <pc:picChg chg="add mod">
          <ac:chgData name="pallagoni lavanya" userId="dd1ea15e84003d38" providerId="Windows Live" clId="Web-{CE5855F4-44E5-4415-AB3D-2D8A55E7530B}" dt="2022-11-16T13:37:41.056" v="789"/>
          <ac:picMkLst>
            <pc:docMk/>
            <pc:sldMk cId="3356643152" sldId="257"/>
            <ac:picMk id="5" creationId="{261B113C-C7F6-ABDF-A92F-9C646BE097A0}"/>
          </ac:picMkLst>
        </pc:picChg>
        <pc:cxnChg chg="add del">
          <ac:chgData name="pallagoni lavanya" userId="dd1ea15e84003d38" providerId="Windows Live" clId="Web-{CE5855F4-44E5-4415-AB3D-2D8A55E7530B}" dt="2022-11-16T13:34:39.957" v="780"/>
          <ac:cxnSpMkLst>
            <pc:docMk/>
            <pc:sldMk cId="3356643152" sldId="257"/>
            <ac:cxnSpMk id="11" creationId="{8E0602D6-3A81-42F8-AE67-1BAAFC967CB0}"/>
          </ac:cxnSpMkLst>
        </pc:cxnChg>
        <pc:cxnChg chg="add">
          <ac:chgData name="pallagoni lavanya" userId="dd1ea15e84003d38" providerId="Windows Live" clId="Web-{CE5855F4-44E5-4415-AB3D-2D8A55E7530B}" dt="2022-11-16T13:37:41.056" v="789"/>
          <ac:cxnSpMkLst>
            <pc:docMk/>
            <pc:sldMk cId="3356643152" sldId="257"/>
            <ac:cxnSpMk id="18" creationId="{D847A877-BD6E-4B4B-9EB1-0725930415CE}"/>
          </ac:cxnSpMkLst>
        </pc:cxnChg>
      </pc:sldChg>
      <pc:sldChg chg="addSp delSp modSp new mod setBg modClrScheme setClrOvrMap delDesignElem chgLayout">
        <pc:chgData name="pallagoni lavanya" userId="dd1ea15e84003d38" providerId="Windows Live" clId="Web-{CE5855F4-44E5-4415-AB3D-2D8A55E7530B}" dt="2022-11-16T13:38:13.463" v="791"/>
        <pc:sldMkLst>
          <pc:docMk/>
          <pc:sldMk cId="3086070446" sldId="258"/>
        </pc:sldMkLst>
        <pc:spChg chg="mod ord">
          <ac:chgData name="pallagoni lavanya" userId="dd1ea15e84003d38" providerId="Windows Live" clId="Web-{CE5855F4-44E5-4415-AB3D-2D8A55E7530B}" dt="2022-11-16T13:38:13.463" v="791"/>
          <ac:spMkLst>
            <pc:docMk/>
            <pc:sldMk cId="3086070446" sldId="258"/>
            <ac:spMk id="2" creationId="{137EE764-326C-8B32-08D3-5E9CD323D121}"/>
          </ac:spMkLst>
        </pc:spChg>
        <pc:spChg chg="mod ord">
          <ac:chgData name="pallagoni lavanya" userId="dd1ea15e84003d38" providerId="Windows Live" clId="Web-{CE5855F4-44E5-4415-AB3D-2D8A55E7530B}" dt="2022-11-16T13:38:13.463" v="791"/>
          <ac:spMkLst>
            <pc:docMk/>
            <pc:sldMk cId="3086070446" sldId="258"/>
            <ac:spMk id="3" creationId="{BDB31178-747C-8737-FC8A-3F8AF07ACDF3}"/>
          </ac:spMkLst>
        </pc:spChg>
        <pc:spChg chg="add del">
          <ac:chgData name="pallagoni lavanya" userId="dd1ea15e84003d38" providerId="Windows Live" clId="Web-{CE5855F4-44E5-4415-AB3D-2D8A55E7530B}" dt="2022-11-16T13:34:04.299" v="779"/>
          <ac:spMkLst>
            <pc:docMk/>
            <pc:sldMk cId="3086070446" sldId="258"/>
            <ac:spMk id="9" creationId="{5EB8E3BF-F464-4900-8994-851061A9AD60}"/>
          </ac:spMkLst>
        </pc:spChg>
        <pc:spChg chg="add">
          <ac:chgData name="pallagoni lavanya" userId="dd1ea15e84003d38" providerId="Windows Live" clId="Web-{CE5855F4-44E5-4415-AB3D-2D8A55E7530B}" dt="2022-11-16T13:38:13.463" v="791"/>
          <ac:spMkLst>
            <pc:docMk/>
            <pc:sldMk cId="3086070446" sldId="258"/>
            <ac:spMk id="10" creationId="{06000BCC-1513-4823-993D-5C55429F9ABF}"/>
          </ac:spMkLst>
        </pc:spChg>
        <pc:spChg chg="add del">
          <ac:chgData name="pallagoni lavanya" userId="dd1ea15e84003d38" providerId="Windows Live" clId="Web-{CE5855F4-44E5-4415-AB3D-2D8A55E7530B}" dt="2022-11-16T13:34:39.957" v="780"/>
          <ac:spMkLst>
            <pc:docMk/>
            <pc:sldMk cId="3086070446" sldId="258"/>
            <ac:spMk id="24" creationId="{E336C991-AA99-423E-8FE1-5BA9C97F2C77}"/>
          </ac:spMkLst>
        </pc:spChg>
        <pc:grpChg chg="add">
          <ac:chgData name="pallagoni lavanya" userId="dd1ea15e84003d38" providerId="Windows Live" clId="Web-{CE5855F4-44E5-4415-AB3D-2D8A55E7530B}" dt="2022-11-16T13:38:13.463" v="791"/>
          <ac:grpSpMkLst>
            <pc:docMk/>
            <pc:sldMk cId="3086070446" sldId="258"/>
            <ac:grpSpMk id="12" creationId="{9C802128-BD9D-4392-845F-414FA79692E3}"/>
          </ac:grpSpMkLst>
        </pc:grpChg>
        <pc:grpChg chg="add del">
          <ac:chgData name="pallagoni lavanya" userId="dd1ea15e84003d38" providerId="Windows Live" clId="Web-{CE5855F4-44E5-4415-AB3D-2D8A55E7530B}" dt="2022-11-16T13:34:39.957" v="780"/>
          <ac:grpSpMkLst>
            <pc:docMk/>
            <pc:sldMk cId="3086070446" sldId="258"/>
            <ac:grpSpMk id="16" creationId="{71315106-A7B3-4730-9E6C-5A878C46681B}"/>
          </ac:grpSpMkLst>
        </pc:grpChg>
        <pc:picChg chg="add mod ord">
          <ac:chgData name="pallagoni lavanya" userId="dd1ea15e84003d38" providerId="Windows Live" clId="Web-{CE5855F4-44E5-4415-AB3D-2D8A55E7530B}" dt="2022-11-16T13:38:13.463" v="791"/>
          <ac:picMkLst>
            <pc:docMk/>
            <pc:sldMk cId="3086070446" sldId="258"/>
            <ac:picMk id="5" creationId="{571712B6-1F97-F21E-BF33-08E3F3CA948E}"/>
          </ac:picMkLst>
        </pc:picChg>
        <pc:cxnChg chg="add del">
          <ac:chgData name="pallagoni lavanya" userId="dd1ea15e84003d38" providerId="Windows Live" clId="Web-{CE5855F4-44E5-4415-AB3D-2D8A55E7530B}" dt="2022-11-16T13:34:04.299" v="779"/>
          <ac:cxnSpMkLst>
            <pc:docMk/>
            <pc:sldMk cId="3086070446" sldId="258"/>
            <ac:cxnSpMk id="11" creationId="{8E0602D6-3A81-42F8-AE67-1BAAFC967CB0}"/>
          </ac:cxnSpMkLst>
        </pc:cxnChg>
        <pc:cxnChg chg="add">
          <ac:chgData name="pallagoni lavanya" userId="dd1ea15e84003d38" providerId="Windows Live" clId="Web-{CE5855F4-44E5-4415-AB3D-2D8A55E7530B}" dt="2022-11-16T13:38:13.463" v="791"/>
          <ac:cxnSpMkLst>
            <pc:docMk/>
            <pc:sldMk cId="3086070446" sldId="258"/>
            <ac:cxnSpMk id="18" creationId="{D847A877-BD6E-4B4B-9EB1-0725930415CE}"/>
          </ac:cxnSpMkLst>
        </pc:cxnChg>
        <pc:cxnChg chg="add del">
          <ac:chgData name="pallagoni lavanya" userId="dd1ea15e84003d38" providerId="Windows Live" clId="Web-{CE5855F4-44E5-4415-AB3D-2D8A55E7530B}" dt="2022-11-16T13:34:39.957" v="780"/>
          <ac:cxnSpMkLst>
            <pc:docMk/>
            <pc:sldMk cId="3086070446" sldId="258"/>
            <ac:cxnSpMk id="26" creationId="{D2B860ED-0E27-4D8E-B5F4-C8C3F33C7234}"/>
          </ac:cxnSpMkLst>
        </pc:cxnChg>
      </pc:sldChg>
      <pc:sldChg chg="addSp delSp modSp new mod setBg modClrScheme chgLayout">
        <pc:chgData name="pallagoni lavanya" userId="dd1ea15e84003d38" providerId="Windows Live" clId="Web-{CE5855F4-44E5-4415-AB3D-2D8A55E7530B}" dt="2022-11-16T13:38:04.479" v="790"/>
        <pc:sldMkLst>
          <pc:docMk/>
          <pc:sldMk cId="3588506420" sldId="259"/>
        </pc:sldMkLst>
        <pc:spChg chg="mod ord">
          <ac:chgData name="pallagoni lavanya" userId="dd1ea15e84003d38" providerId="Windows Live" clId="Web-{CE5855F4-44E5-4415-AB3D-2D8A55E7530B}" dt="2022-11-16T13:38:04.479" v="790"/>
          <ac:spMkLst>
            <pc:docMk/>
            <pc:sldMk cId="3588506420" sldId="259"/>
            <ac:spMk id="2" creationId="{7AFCE7A0-8EC8-BBD0-BBC3-0518F91F8E4D}"/>
          </ac:spMkLst>
        </pc:spChg>
        <pc:spChg chg="del">
          <ac:chgData name="pallagoni lavanya" userId="dd1ea15e84003d38" providerId="Windows Live" clId="Web-{CE5855F4-44E5-4415-AB3D-2D8A55E7530B}" dt="2022-11-16T12:57:38.655" v="337"/>
          <ac:spMkLst>
            <pc:docMk/>
            <pc:sldMk cId="3588506420" sldId="259"/>
            <ac:spMk id="3" creationId="{B0B353F3-3CC8-0559-3C8E-D261C3126844}"/>
          </ac:spMkLst>
        </pc:spChg>
        <pc:spChg chg="add">
          <ac:chgData name="pallagoni lavanya" userId="dd1ea15e84003d38" providerId="Windows Live" clId="Web-{CE5855F4-44E5-4415-AB3D-2D8A55E7530B}" dt="2022-11-16T13:38:04.479" v="790"/>
          <ac:spMkLst>
            <pc:docMk/>
            <pc:sldMk cId="3588506420" sldId="259"/>
            <ac:spMk id="8" creationId="{7AC92786-FF96-71C3-A125-C6E36D076636}"/>
          </ac:spMkLst>
        </pc:spChg>
        <pc:spChg chg="add">
          <ac:chgData name="pallagoni lavanya" userId="dd1ea15e84003d38" providerId="Windows Live" clId="Web-{CE5855F4-44E5-4415-AB3D-2D8A55E7530B}" dt="2022-11-16T13:38:04.479" v="790"/>
          <ac:spMkLst>
            <pc:docMk/>
            <pc:sldMk cId="3588506420" sldId="259"/>
            <ac:spMk id="11" creationId="{06000BCC-1513-4823-993D-5C55429F9ABF}"/>
          </ac:spMkLst>
        </pc:spChg>
        <pc:grpChg chg="add">
          <ac:chgData name="pallagoni lavanya" userId="dd1ea15e84003d38" providerId="Windows Live" clId="Web-{CE5855F4-44E5-4415-AB3D-2D8A55E7530B}" dt="2022-11-16T13:38:04.479" v="790"/>
          <ac:grpSpMkLst>
            <pc:docMk/>
            <pc:sldMk cId="3588506420" sldId="259"/>
            <ac:grpSpMk id="13" creationId="{9C802128-BD9D-4392-845F-414FA79692E3}"/>
          </ac:grpSpMkLst>
        </pc:grpChg>
        <pc:picChg chg="add mod ord">
          <ac:chgData name="pallagoni lavanya" userId="dd1ea15e84003d38" providerId="Windows Live" clId="Web-{CE5855F4-44E5-4415-AB3D-2D8A55E7530B}" dt="2022-11-16T13:38:04.479" v="790"/>
          <ac:picMkLst>
            <pc:docMk/>
            <pc:sldMk cId="3588506420" sldId="259"/>
            <ac:picMk id="4" creationId="{4EEAF00B-17AA-81EC-5C16-4C311805526E}"/>
          </ac:picMkLst>
        </pc:picChg>
        <pc:cxnChg chg="add">
          <ac:chgData name="pallagoni lavanya" userId="dd1ea15e84003d38" providerId="Windows Live" clId="Web-{CE5855F4-44E5-4415-AB3D-2D8A55E7530B}" dt="2022-11-16T13:38:04.479" v="790"/>
          <ac:cxnSpMkLst>
            <pc:docMk/>
            <pc:sldMk cId="3588506420" sldId="259"/>
            <ac:cxnSpMk id="19" creationId="{D847A877-BD6E-4B4B-9EB1-0725930415CE}"/>
          </ac:cxnSpMkLst>
        </pc:cxnChg>
      </pc:sldChg>
      <pc:sldChg chg="modSp new mod modClrScheme chgLayout">
        <pc:chgData name="pallagoni lavanya" userId="dd1ea15e84003d38" providerId="Windows Live" clId="Web-{CE5855F4-44E5-4415-AB3D-2D8A55E7530B}" dt="2022-11-16T13:37:02.899" v="786"/>
        <pc:sldMkLst>
          <pc:docMk/>
          <pc:sldMk cId="3658900138" sldId="260"/>
        </pc:sldMkLst>
        <pc:spChg chg="mod ord">
          <ac:chgData name="pallagoni lavanya" userId="dd1ea15e84003d38" providerId="Windows Live" clId="Web-{CE5855F4-44E5-4415-AB3D-2D8A55E7530B}" dt="2022-11-16T13:37:02.899" v="786"/>
          <ac:spMkLst>
            <pc:docMk/>
            <pc:sldMk cId="3658900138" sldId="260"/>
            <ac:spMk id="2" creationId="{26DE6B10-2FEE-C9CA-54B2-E7799EA9652F}"/>
          </ac:spMkLst>
        </pc:spChg>
        <pc:spChg chg="mod ord">
          <ac:chgData name="pallagoni lavanya" userId="dd1ea15e84003d38" providerId="Windows Live" clId="Web-{CE5855F4-44E5-4415-AB3D-2D8A55E7530B}" dt="2022-11-16T13:37:02.899" v="786"/>
          <ac:spMkLst>
            <pc:docMk/>
            <pc:sldMk cId="3658900138" sldId="260"/>
            <ac:spMk id="3" creationId="{5A70F66F-7139-4C09-7451-B228FD749F21}"/>
          </ac:spMkLst>
        </pc:spChg>
      </pc:sldChg>
      <pc:sldChg chg="addSp delSp modSp new mod modClrScheme chgLayout">
        <pc:chgData name="pallagoni lavanya" userId="dd1ea15e84003d38" providerId="Windows Live" clId="Web-{CE5855F4-44E5-4415-AB3D-2D8A55E7530B}" dt="2022-11-16T13:37:02.899" v="786"/>
        <pc:sldMkLst>
          <pc:docMk/>
          <pc:sldMk cId="2049581874" sldId="261"/>
        </pc:sldMkLst>
        <pc:spChg chg="mod ord">
          <ac:chgData name="pallagoni lavanya" userId="dd1ea15e84003d38" providerId="Windows Live" clId="Web-{CE5855F4-44E5-4415-AB3D-2D8A55E7530B}" dt="2022-11-16T13:37:02.899" v="786"/>
          <ac:spMkLst>
            <pc:docMk/>
            <pc:sldMk cId="2049581874" sldId="261"/>
            <ac:spMk id="2" creationId="{793BD205-B323-B321-1C40-98151096EFB9}"/>
          </ac:spMkLst>
        </pc:spChg>
        <pc:spChg chg="del">
          <ac:chgData name="pallagoni lavanya" userId="dd1ea15e84003d38" providerId="Windows Live" clId="Web-{CE5855F4-44E5-4415-AB3D-2D8A55E7530B}" dt="2022-11-16T13:06:58.234" v="483"/>
          <ac:spMkLst>
            <pc:docMk/>
            <pc:sldMk cId="2049581874" sldId="261"/>
            <ac:spMk id="3" creationId="{11FDBC71-AA24-2224-6A98-B12D1B9C3E1C}"/>
          </ac:spMkLst>
        </pc:spChg>
        <pc:picChg chg="add mod ord">
          <ac:chgData name="pallagoni lavanya" userId="dd1ea15e84003d38" providerId="Windows Live" clId="Web-{CE5855F4-44E5-4415-AB3D-2D8A55E7530B}" dt="2022-11-16T13:37:02.899" v="786"/>
          <ac:picMkLst>
            <pc:docMk/>
            <pc:sldMk cId="2049581874" sldId="261"/>
            <ac:picMk id="4" creationId="{16E40092-1684-D018-C7B1-359FEDFC8FCA}"/>
          </ac:picMkLst>
        </pc:picChg>
      </pc:sldChg>
      <pc:sldChg chg="new del">
        <pc:chgData name="pallagoni lavanya" userId="dd1ea15e84003d38" providerId="Windows Live" clId="Web-{CE5855F4-44E5-4415-AB3D-2D8A55E7530B}" dt="2022-11-16T13:21:13.745" v="591"/>
        <pc:sldMkLst>
          <pc:docMk/>
          <pc:sldMk cId="3327424703" sldId="262"/>
        </pc:sldMkLst>
      </pc:sldChg>
      <pc:sldChg chg="addSp delSp modSp new mod setBg modClrScheme setClrOvrMap delDesignElem modShow chgLayout">
        <pc:chgData name="pallagoni lavanya" userId="dd1ea15e84003d38" providerId="Windows Live" clId="Web-{CE5855F4-44E5-4415-AB3D-2D8A55E7530B}" dt="2022-11-16T13:37:22.680" v="787"/>
        <pc:sldMkLst>
          <pc:docMk/>
          <pc:sldMk cId="4268343926" sldId="262"/>
        </pc:sldMkLst>
        <pc:spChg chg="mod ord">
          <ac:chgData name="pallagoni lavanya" userId="dd1ea15e84003d38" providerId="Windows Live" clId="Web-{CE5855F4-44E5-4415-AB3D-2D8A55E7530B}" dt="2022-11-16T13:37:22.680" v="787"/>
          <ac:spMkLst>
            <pc:docMk/>
            <pc:sldMk cId="4268343926" sldId="262"/>
            <ac:spMk id="2" creationId="{3B4CCCDA-E16A-842E-6316-DF30CD6C9918}"/>
          </ac:spMkLst>
        </pc:spChg>
        <pc:spChg chg="mod ord">
          <ac:chgData name="pallagoni lavanya" userId="dd1ea15e84003d38" providerId="Windows Live" clId="Web-{CE5855F4-44E5-4415-AB3D-2D8A55E7530B}" dt="2022-11-16T13:37:22.680" v="787"/>
          <ac:spMkLst>
            <pc:docMk/>
            <pc:sldMk cId="4268343926" sldId="262"/>
            <ac:spMk id="3" creationId="{16CC239E-9162-7E1F-AD46-C4F6EA3E8A0F}"/>
          </ac:spMkLst>
        </pc:spChg>
        <pc:spChg chg="add del">
          <ac:chgData name="pallagoni lavanya" userId="dd1ea15e84003d38" providerId="Windows Live" clId="Web-{CE5855F4-44E5-4415-AB3D-2D8A55E7530B}" dt="2022-11-16T13:34:39.957" v="780"/>
          <ac:spMkLst>
            <pc:docMk/>
            <pc:sldMk cId="4268343926" sldId="262"/>
            <ac:spMk id="9" creationId="{5EB8E3BF-F464-4900-8994-851061A9AD60}"/>
          </ac:spMkLst>
        </pc:spChg>
        <pc:spChg chg="add">
          <ac:chgData name="pallagoni lavanya" userId="dd1ea15e84003d38" providerId="Windows Live" clId="Web-{CE5855F4-44E5-4415-AB3D-2D8A55E7530B}" dt="2022-11-16T13:37:22.680" v="787"/>
          <ac:spMkLst>
            <pc:docMk/>
            <pc:sldMk cId="4268343926" sldId="262"/>
            <ac:spMk id="10" creationId="{06000BCC-1513-4823-993D-5C55429F9ABF}"/>
          </ac:spMkLst>
        </pc:spChg>
        <pc:grpChg chg="add">
          <ac:chgData name="pallagoni lavanya" userId="dd1ea15e84003d38" providerId="Windows Live" clId="Web-{CE5855F4-44E5-4415-AB3D-2D8A55E7530B}" dt="2022-11-16T13:37:22.680" v="787"/>
          <ac:grpSpMkLst>
            <pc:docMk/>
            <pc:sldMk cId="4268343926" sldId="262"/>
            <ac:grpSpMk id="12" creationId="{9C802128-BD9D-4392-845F-414FA79692E3}"/>
          </ac:grpSpMkLst>
        </pc:grpChg>
        <pc:picChg chg="add mod">
          <ac:chgData name="pallagoni lavanya" userId="dd1ea15e84003d38" providerId="Windows Live" clId="Web-{CE5855F4-44E5-4415-AB3D-2D8A55E7530B}" dt="2022-11-16T13:37:22.680" v="787"/>
          <ac:picMkLst>
            <pc:docMk/>
            <pc:sldMk cId="4268343926" sldId="262"/>
            <ac:picMk id="5" creationId="{F10F8651-642A-0D91-77F8-7832EFBF410D}"/>
          </ac:picMkLst>
        </pc:picChg>
        <pc:cxnChg chg="add del">
          <ac:chgData name="pallagoni lavanya" userId="dd1ea15e84003d38" providerId="Windows Live" clId="Web-{CE5855F4-44E5-4415-AB3D-2D8A55E7530B}" dt="2022-11-16T13:34:39.957" v="780"/>
          <ac:cxnSpMkLst>
            <pc:docMk/>
            <pc:sldMk cId="4268343926" sldId="262"/>
            <ac:cxnSpMk id="11" creationId="{8E0602D6-3A81-42F8-AE67-1BAAFC967CB0}"/>
          </ac:cxnSpMkLst>
        </pc:cxnChg>
        <pc:cxnChg chg="add">
          <ac:chgData name="pallagoni lavanya" userId="dd1ea15e84003d38" providerId="Windows Live" clId="Web-{CE5855F4-44E5-4415-AB3D-2D8A55E7530B}" dt="2022-11-16T13:37:22.680" v="787"/>
          <ac:cxnSpMkLst>
            <pc:docMk/>
            <pc:sldMk cId="4268343926" sldId="262"/>
            <ac:cxnSpMk id="18" creationId="{D847A877-BD6E-4B4B-9EB1-0725930415CE}"/>
          </ac:cxnSpMkLst>
        </pc:cxnChg>
      </pc:sldChg>
      <pc:sldChg chg="addSp delSp modSp new mod setBg modClrScheme setClrOvrMap delDesignElem chgLayout">
        <pc:chgData name="pallagoni lavanya" userId="dd1ea15e84003d38" providerId="Windows Live" clId="Web-{CE5855F4-44E5-4415-AB3D-2D8A55E7530B}" dt="2022-11-16T13:37:35.540" v="788"/>
        <pc:sldMkLst>
          <pc:docMk/>
          <pc:sldMk cId="945433842" sldId="263"/>
        </pc:sldMkLst>
        <pc:spChg chg="mod ord">
          <ac:chgData name="pallagoni lavanya" userId="dd1ea15e84003d38" providerId="Windows Live" clId="Web-{CE5855F4-44E5-4415-AB3D-2D8A55E7530B}" dt="2022-11-16T13:37:35.540" v="788"/>
          <ac:spMkLst>
            <pc:docMk/>
            <pc:sldMk cId="945433842" sldId="263"/>
            <ac:spMk id="2" creationId="{21452C1C-B2D8-0E62-8BEB-C160F1E73363}"/>
          </ac:spMkLst>
        </pc:spChg>
        <pc:spChg chg="mod ord">
          <ac:chgData name="pallagoni lavanya" userId="dd1ea15e84003d38" providerId="Windows Live" clId="Web-{CE5855F4-44E5-4415-AB3D-2D8A55E7530B}" dt="2022-11-16T13:37:35.540" v="788"/>
          <ac:spMkLst>
            <pc:docMk/>
            <pc:sldMk cId="945433842" sldId="263"/>
            <ac:spMk id="3" creationId="{2813680E-47A9-35D2-D986-C437CEAA3992}"/>
          </ac:spMkLst>
        </pc:spChg>
        <pc:spChg chg="add del">
          <ac:chgData name="pallagoni lavanya" userId="dd1ea15e84003d38" providerId="Windows Live" clId="Web-{CE5855F4-44E5-4415-AB3D-2D8A55E7530B}" dt="2022-11-16T13:34:39.957" v="780"/>
          <ac:spMkLst>
            <pc:docMk/>
            <pc:sldMk cId="945433842" sldId="263"/>
            <ac:spMk id="9" creationId="{5EB8E3BF-F464-4900-8994-851061A9AD60}"/>
          </ac:spMkLst>
        </pc:spChg>
        <pc:spChg chg="add">
          <ac:chgData name="pallagoni lavanya" userId="dd1ea15e84003d38" providerId="Windows Live" clId="Web-{CE5855F4-44E5-4415-AB3D-2D8A55E7530B}" dt="2022-11-16T13:37:35.540" v="788"/>
          <ac:spMkLst>
            <pc:docMk/>
            <pc:sldMk cId="945433842" sldId="263"/>
            <ac:spMk id="10" creationId="{06000BCC-1513-4823-993D-5C55429F9ABF}"/>
          </ac:spMkLst>
        </pc:spChg>
        <pc:grpChg chg="add">
          <ac:chgData name="pallagoni lavanya" userId="dd1ea15e84003d38" providerId="Windows Live" clId="Web-{CE5855F4-44E5-4415-AB3D-2D8A55E7530B}" dt="2022-11-16T13:37:35.540" v="788"/>
          <ac:grpSpMkLst>
            <pc:docMk/>
            <pc:sldMk cId="945433842" sldId="263"/>
            <ac:grpSpMk id="12" creationId="{9C802128-BD9D-4392-845F-414FA79692E3}"/>
          </ac:grpSpMkLst>
        </pc:grpChg>
        <pc:picChg chg="add mod">
          <ac:chgData name="pallagoni lavanya" userId="dd1ea15e84003d38" providerId="Windows Live" clId="Web-{CE5855F4-44E5-4415-AB3D-2D8A55E7530B}" dt="2022-11-16T13:37:35.540" v="788"/>
          <ac:picMkLst>
            <pc:docMk/>
            <pc:sldMk cId="945433842" sldId="263"/>
            <ac:picMk id="5" creationId="{5B1B131F-3C6F-2E37-467F-05F3B593A161}"/>
          </ac:picMkLst>
        </pc:picChg>
        <pc:cxnChg chg="add del">
          <ac:chgData name="pallagoni lavanya" userId="dd1ea15e84003d38" providerId="Windows Live" clId="Web-{CE5855F4-44E5-4415-AB3D-2D8A55E7530B}" dt="2022-11-16T13:34:39.957" v="780"/>
          <ac:cxnSpMkLst>
            <pc:docMk/>
            <pc:sldMk cId="945433842" sldId="263"/>
            <ac:cxnSpMk id="11" creationId="{8E0602D6-3A81-42F8-AE67-1BAAFC967CB0}"/>
          </ac:cxnSpMkLst>
        </pc:cxnChg>
        <pc:cxnChg chg="add">
          <ac:chgData name="pallagoni lavanya" userId="dd1ea15e84003d38" providerId="Windows Live" clId="Web-{CE5855F4-44E5-4415-AB3D-2D8A55E7530B}" dt="2022-11-16T13:37:35.540" v="788"/>
          <ac:cxnSpMkLst>
            <pc:docMk/>
            <pc:sldMk cId="945433842" sldId="263"/>
            <ac:cxnSpMk id="18" creationId="{D847A877-BD6E-4B4B-9EB1-0725930415CE}"/>
          </ac:cxnSpMkLst>
        </pc:cxnChg>
      </pc:sldChg>
      <pc:sldChg chg="new del">
        <pc:chgData name="pallagoni lavanya" userId="dd1ea15e84003d38" providerId="Windows Live" clId="Web-{CE5855F4-44E5-4415-AB3D-2D8A55E7530B}" dt="2022-11-16T13:28:29.524" v="639"/>
        <pc:sldMkLst>
          <pc:docMk/>
          <pc:sldMk cId="3513384252" sldId="263"/>
        </pc:sldMkLst>
      </pc:sldChg>
      <pc:sldMasterChg chg="del delSldLayout">
        <pc:chgData name="pallagoni lavanya" userId="dd1ea15e84003d38" providerId="Windows Live" clId="Web-{CE5855F4-44E5-4415-AB3D-2D8A55E7530B}" dt="2022-11-16T13:15:59.798" v="565"/>
        <pc:sldMasterMkLst>
          <pc:docMk/>
          <pc:sldMasterMk cId="2460954070" sldId="2147483660"/>
        </pc:sldMasterMkLst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llagoni lavanya" userId="dd1ea15e84003d38" providerId="Windows Live" clId="Web-{CE5855F4-44E5-4415-AB3D-2D8A55E7530B}" dt="2022-11-16T13:15:59.798" v="56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18:58.866" v="587"/>
        <pc:sldMasterMkLst>
          <pc:docMk/>
          <pc:sldMasterMk cId="3385911702" sldId="2147483672"/>
        </pc:sldMasterMkLst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013211191" sldId="214748367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3677741834" sldId="214748367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4164487000" sldId="214748367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23923885" sldId="214748367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3686473213" sldId="214748367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3373663266" sldId="214748367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3134844658" sldId="214748367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4121887611" sldId="214748368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061333562" sldId="214748368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369693862" sldId="214748368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3202051582" sldId="214748368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230515" sldId="214748368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4228454958" sldId="214748368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8633485" sldId="214748368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949562119" sldId="214748368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1671731573" sldId="214748368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8:58.866" v="587"/>
          <pc:sldLayoutMkLst>
            <pc:docMk/>
            <pc:sldMasterMk cId="3385911702" sldId="2147483672"/>
            <pc:sldLayoutMk cId="562505651" sldId="2147483689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19:15.975" v="588"/>
        <pc:sldMasterMkLst>
          <pc:docMk/>
          <pc:sldMasterMk cId="728749935" sldId="2147483690"/>
        </pc:sldMasterMkLst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504961724" sldId="214748369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406133025" sldId="214748369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4044206629" sldId="214748369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1041467259" sldId="214748369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2042729875" sldId="214748369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752549391" sldId="214748369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2855384835" sldId="214748369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1498016999" sldId="214748369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417413902" sldId="214748369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84582629" sldId="214748370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876087998" sldId="214748370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1962057779" sldId="214748370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2217677940" sldId="214748370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074669844" sldId="214748370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3239413397" sldId="214748370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2603117165" sldId="214748370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15.975" v="588"/>
          <pc:sldLayoutMkLst>
            <pc:docMk/>
            <pc:sldMasterMk cId="728749935" sldId="2147483690"/>
            <pc:sldLayoutMk cId="2409874423" sldId="2147483707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19:24.820" v="589"/>
        <pc:sldMasterMkLst>
          <pc:docMk/>
          <pc:sldMasterMk cId="1429463837" sldId="2147483708"/>
        </pc:sldMasterMkLst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606985547" sldId="214748370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5692072" sldId="214748371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451380551" sldId="214748371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104112416" sldId="214748371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4098854384" sldId="214748371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1148191613" sldId="214748371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4094120508" sldId="214748371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2986601794" sldId="214748371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2480483375" sldId="214748371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913613170" sldId="214748371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223936363" sldId="214748371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755925754" sldId="214748372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789442773" sldId="214748372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465705685" sldId="214748372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3373531857" sldId="214748372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559760982" sldId="214748372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19:24.820" v="589"/>
          <pc:sldLayoutMkLst>
            <pc:docMk/>
            <pc:sldMasterMk cId="1429463837" sldId="2147483708"/>
            <pc:sldLayoutMk cId="1166291051" sldId="2147483725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34:39.957" v="780"/>
        <pc:sldMasterMkLst>
          <pc:docMk/>
          <pc:sldMasterMk cId="333958949" sldId="2147483726"/>
        </pc:sldMasterMkLst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546073067" sldId="214748372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22167863" sldId="214748372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4004153728" sldId="214748372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738011041" sldId="214748373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918024491" sldId="214748373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2750473382" sldId="214748373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019974545" sldId="214748373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2201766671" sldId="214748373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262948178" sldId="214748373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595085904" sldId="214748373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136043738" sldId="214748373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1482567198" sldId="214748373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2938684088" sldId="214748373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682854962" sldId="214748374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3038269490" sldId="214748374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1556724797" sldId="214748374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4:39.957" v="780"/>
          <pc:sldLayoutMkLst>
            <pc:docMk/>
            <pc:sldMasterMk cId="333958949" sldId="2147483726"/>
            <pc:sldLayoutMk cId="839903294" sldId="2147483743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36:56.617" v="785"/>
        <pc:sldMasterMkLst>
          <pc:docMk/>
          <pc:sldMasterMk cId="2944490756" sldId="2147483744"/>
        </pc:sldMasterMkLst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630585902" sldId="214748374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1505574949" sldId="214748374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712203999" sldId="214748374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747971026" sldId="214748374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5140448" sldId="214748374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985146165" sldId="214748375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2993164557" sldId="214748375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779980347" sldId="214748375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2072345276" sldId="214748375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848453551" sldId="214748375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2149726825" sldId="214748375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2204697275" sldId="214748375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1536421341" sldId="214748375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1406125243" sldId="214748375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3185745476" sldId="214748375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1624970704" sldId="214748376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6:56.617" v="785"/>
          <pc:sldLayoutMkLst>
            <pc:docMk/>
            <pc:sldMasterMk cId="2944490756" sldId="2147483744"/>
            <pc:sldLayoutMk cId="1620540058" sldId="2147483761"/>
          </pc:sldLayoutMkLst>
        </pc:sldLayoutChg>
      </pc:sldMasterChg>
      <pc:sldMasterChg chg="add del addSldLayout delSldLayout modSldLayout">
        <pc:chgData name="pallagoni lavanya" userId="dd1ea15e84003d38" providerId="Windows Live" clId="Web-{CE5855F4-44E5-4415-AB3D-2D8A55E7530B}" dt="2022-11-16T13:37:02.899" v="786"/>
        <pc:sldMasterMkLst>
          <pc:docMk/>
          <pc:sldMasterMk cId="1087141214" sldId="2147483762"/>
        </pc:sldMasterMkLst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865480264" sldId="214748376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077473295" sldId="214748376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7591706" sldId="214748376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591834558" sldId="214748376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3037660252" sldId="214748376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452220816" sldId="214748376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693232024" sldId="2147483769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3597180999" sldId="2147483770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2724190614" sldId="2147483771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741087269" sldId="2147483772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4267527835" sldId="2147483773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3995767985" sldId="2147483774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639891161" sldId="2147483775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660322262" sldId="2147483776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322811801" sldId="2147483777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342375270" sldId="2147483778"/>
          </pc:sldLayoutMkLst>
        </pc:sldLayoutChg>
        <pc:sldLayoutChg chg="add del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1087141214" sldId="2147483762"/>
            <pc:sldLayoutMk cId="1202845172" sldId="2147483779"/>
          </pc:sldLayoutMkLst>
        </pc:sldLayoutChg>
      </pc:sldMasterChg>
      <pc:sldMasterChg chg="add addSldLayout modSldLayout">
        <pc:chgData name="pallagoni lavanya" userId="dd1ea15e84003d38" providerId="Windows Live" clId="Web-{CE5855F4-44E5-4415-AB3D-2D8A55E7530B}" dt="2022-11-16T13:37:02.899" v="786"/>
        <pc:sldMasterMkLst>
          <pc:docMk/>
          <pc:sldMasterMk cId="3923939541" sldId="2147483780"/>
        </pc:sldMasterMkLst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1285221633" sldId="2147483781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25717913" sldId="2147483782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2672315352" sldId="2147483783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2500451388" sldId="2147483784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126140161" sldId="2147483785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480117677" sldId="2147483786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1718853988" sldId="2147483787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238092296" sldId="2147483788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420568949" sldId="2147483789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1460795479" sldId="2147483790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1312422767" sldId="2147483791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4041581532" sldId="2147483792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1397066921" sldId="2147483793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246121646" sldId="2147483794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761634048" sldId="2147483795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3327960515" sldId="2147483796"/>
          </pc:sldLayoutMkLst>
        </pc:sldLayoutChg>
        <pc:sldLayoutChg chg="add mod replId">
          <pc:chgData name="pallagoni lavanya" userId="dd1ea15e84003d38" providerId="Windows Live" clId="Web-{CE5855F4-44E5-4415-AB3D-2D8A55E7530B}" dt="2022-11-16T13:37:02.899" v="786"/>
          <pc:sldLayoutMkLst>
            <pc:docMk/>
            <pc:sldMasterMk cId="3923939541" sldId="2147483780"/>
            <pc:sldLayoutMk cId="4045183346" sldId="21474837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DF03-F737-41AF-BB1A-994FE538564F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C3B9D-7F75-4B5E-A508-6B630FD4C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C3B9D-7F75-4B5E-A508-6B630FD4CA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52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079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242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158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706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4612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6163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796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51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231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04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61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01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88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80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5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9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6000BCC-1513-4823-993D-5C55429F9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55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ights from the city">
            <a:extLst>
              <a:ext uri="{FF2B5EF4-FFF2-40B4-BE49-F238E27FC236}">
                <a16:creationId xmlns="" xmlns:a16="http://schemas.microsoft.com/office/drawing/2014/main" id="{F10F8651-642A-0D91-77F8-7832EFBF4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802128-BD9D-4392-845F-414FA7969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91172" y="-202307"/>
            <a:ext cx="12602153" cy="6856214"/>
            <a:chOff x="-387927" y="-203200"/>
            <a:chExt cx="12602153" cy="6856214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9F3E436C-CDF0-4D56-908E-C221B3227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7927" y="-20320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B0C27FB-26B8-417F-8720-C72BDADAD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9220F840-8FAA-40E7-9C1B-5A93DF1790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0A5ADA86-63DC-4D08-B68D-0DBD66B537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CCCDA-E16A-842E-6316-DF30CD6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ATM</a:t>
            </a:r>
            <a:endParaRPr lang="en-US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847A877-BD6E-4B4B-9EB1-0725930415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CC239E-9162-7E1F-AD46-C4F6EA3E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342900" indent="-342900"/>
            <a:r>
              <a:rPr lang="en-US" dirty="0"/>
              <a:t>Technology </a:t>
            </a:r>
            <a:r>
              <a:rPr lang="en-US" dirty="0" smtClean="0"/>
              <a:t>:core java</a:t>
            </a:r>
          </a:p>
          <a:p>
            <a:pPr marL="342900" indent="-342900"/>
            <a:r>
              <a:rPr lang="en-US" dirty="0" smtClean="0"/>
              <a:t>Domain name </a:t>
            </a:r>
            <a:r>
              <a:rPr lang="en-US" dirty="0" smtClean="0"/>
              <a:t>: ATM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8343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6000BCC-1513-4823-993D-5C55429F9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55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ights from the city">
            <a:extLst>
              <a:ext uri="{FF2B5EF4-FFF2-40B4-BE49-F238E27FC236}">
                <a16:creationId xmlns="" xmlns:a16="http://schemas.microsoft.com/office/drawing/2014/main" id="{5B1B131F-3C6F-2E37-467F-05F3B593A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802128-BD9D-4392-845F-414FA7969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8981" y="893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9F3E436C-CDF0-4D56-908E-C221B3227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B0C27FB-26B8-417F-8720-C72BDADAD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9220F840-8FAA-40E7-9C1B-5A93DF1790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0A5ADA86-63DC-4D08-B68D-0DBD66B537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452C1C-B2D8-0E62-8BEB-C160F1E7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847A877-BD6E-4B4B-9EB1-0725930415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13680E-47A9-35D2-D986-C437CEAA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The ATM System is the project which is used with bank account.</a:t>
            </a:r>
            <a:endParaRPr lang="en-US" dirty="0"/>
          </a:p>
          <a:p>
            <a:pPr marL="342900" indent="-342900">
              <a:buSzPct val="114999"/>
            </a:pPr>
            <a:r>
              <a:rPr lang="en-US" dirty="0" smtClean="0"/>
              <a:t>Cash withdrawn, they can enter their pin number once their withdrawn as successful.</a:t>
            </a:r>
            <a:endParaRPr lang="en-US" dirty="0"/>
          </a:p>
          <a:p>
            <a:pPr marL="342900" indent="-342900">
              <a:buSzPct val="114999"/>
            </a:pPr>
            <a:r>
              <a:rPr lang="en-US" dirty="0" smtClean="0"/>
              <a:t>Also customer must be able to make a balances inquiry.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54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6000BCC-1513-4823-993D-5C55429F9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55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="" xmlns:a16="http://schemas.microsoft.com/office/drawing/2014/main" id="{261B113C-C7F6-ABDF-A92F-9C646BE0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802128-BD9D-4392-845F-414FA7969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8981" y="893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9F3E436C-CDF0-4D56-908E-C221B3227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B0C27FB-26B8-417F-8720-C72BDADAD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9220F840-8FAA-40E7-9C1B-5A93DF1790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0A5ADA86-63DC-4D08-B68D-0DBD66B537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ED091-554B-DBB7-D052-3041C5D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alibri Light"/>
              </a:rPr>
              <a:t>FUNCTION OF ATM</a:t>
            </a:r>
            <a:r>
              <a:rPr lang="en-US" b="1" dirty="0">
                <a:cs typeface="Calibri Light"/>
              </a:rPr>
              <a:t>  </a:t>
            </a:r>
            <a:r>
              <a:rPr lang="en-US" dirty="0">
                <a:cs typeface="Calibri Light"/>
              </a:rPr>
              <a:t>    </a:t>
            </a:r>
            <a:r>
              <a:rPr lang="en-US" b="1" dirty="0">
                <a:cs typeface="Calibri Light"/>
              </a:rPr>
              <a:t>         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847A877-BD6E-4B4B-9EB1-0725930415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AEE4BF-7E39-7043-D640-07019F18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cs typeface="Calibri"/>
              </a:rPr>
              <a:t>24 –hours access to cash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Transfer funds between account.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Pay your utility bills</a:t>
            </a:r>
          </a:p>
          <a:p>
            <a:r>
              <a:rPr lang="en-US" dirty="0" smtClean="0">
                <a:cs typeface="Calibri"/>
              </a:rPr>
              <a:t>Deposit cash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6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6000BCC-1513-4823-993D-5C55429F9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55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="" xmlns:a16="http://schemas.microsoft.com/office/drawing/2014/main" id="{571712B6-1F97-F21E-BF33-08E3F3CA9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5000"/>
          </a:blip>
          <a:srcRect t="10641" b="5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802128-BD9D-4392-845F-414FA7969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8981" y="893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9F3E436C-CDF0-4D56-908E-C221B3227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B0C27FB-26B8-417F-8720-C72BDADAD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9220F840-8FAA-40E7-9C1B-5A93DF1790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" name="Picture 15">
              <a:extLst>
                <a:ext uri="{FF2B5EF4-FFF2-40B4-BE49-F238E27FC236}">
                  <a16:creationId xmlns="" xmlns:a16="http://schemas.microsoft.com/office/drawing/2014/main" id="{0A5ADA86-63DC-4D08-B68D-0DBD66B537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EE764-326C-8B32-08D3-5E9CD32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        </a:t>
            </a:r>
            <a:r>
              <a:rPr lang="en-US" b="1" dirty="0" smtClean="0">
                <a:cs typeface="Calibri Light"/>
              </a:rPr>
              <a:t>STRUCTURE OF ATM</a:t>
            </a:r>
            <a:endParaRPr lang="en-US" b="1" dirty="0">
              <a:cs typeface="Calibri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847A877-BD6E-4B4B-9EB1-0725930415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B31178-747C-8737-FC8A-3F8AF07A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cs typeface="Calibri"/>
              </a:rPr>
              <a:t>Card reader</a:t>
            </a:r>
          </a:p>
          <a:p>
            <a:r>
              <a:rPr lang="en-US" dirty="0" smtClean="0">
                <a:cs typeface="Calibri"/>
              </a:rPr>
              <a:t>Keypad</a:t>
            </a:r>
          </a:p>
          <a:p>
            <a:r>
              <a:rPr lang="en-US" dirty="0" smtClean="0">
                <a:cs typeface="Calibri"/>
              </a:rPr>
              <a:t>Speaker</a:t>
            </a:r>
          </a:p>
          <a:p>
            <a:r>
              <a:rPr lang="en-US" dirty="0" smtClean="0">
                <a:cs typeface="Calibri"/>
              </a:rPr>
              <a:t>Display </a:t>
            </a:r>
          </a:p>
          <a:p>
            <a:r>
              <a:rPr lang="en-US" dirty="0" smtClean="0">
                <a:cs typeface="Calibri"/>
              </a:rPr>
              <a:t>Cash dispenser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0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06000BCC-1513-4823-993D-5C55429F9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55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building, city, light&#10;&#10;Description automatically generated">
            <a:extLst>
              <a:ext uri="{FF2B5EF4-FFF2-40B4-BE49-F238E27FC236}">
                <a16:creationId xmlns="" xmlns:a16="http://schemas.microsoft.com/office/drawing/2014/main" id="{4EEAF00B-17AA-81EC-5C16-4C3118055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5000"/>
          </a:blip>
          <a:srcRect t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C802128-BD9D-4392-845F-414FA7969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8981" y="893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9F3E436C-CDF0-4D56-908E-C221B3227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1B0C27FB-26B8-417F-8720-C72BDADAD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9220F840-8FAA-40E7-9C1B-5A93DF1790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0A5ADA86-63DC-4D08-B68D-0DBD66B537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FCE7A0-8EC8-BBD0-BBC3-0518F91F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        </a:t>
            </a:r>
            <a:r>
              <a:rPr lang="en-US" b="1" dirty="0" smtClean="0">
                <a:cs typeface="Calibri Light"/>
              </a:rPr>
              <a:t>SECURITY</a:t>
            </a:r>
            <a:endParaRPr lang="en-US" b="1" dirty="0"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D847A877-BD6E-4B4B-9EB1-0725930415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down your PIN.</a:t>
            </a:r>
          </a:p>
          <a:p>
            <a:r>
              <a:rPr lang="en-US" dirty="0" smtClean="0"/>
              <a:t>Make your series of letter or number that you can easily remember, but that cannot easily be associated with you personality.</a:t>
            </a:r>
          </a:p>
          <a:p>
            <a:r>
              <a:rPr lang="en-US" dirty="0" smtClean="0"/>
              <a:t>Avoid using birth dates initials, house number or your phone number.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074" name="AutoShape 2" descr="blob:https://web.whatsapp.com/adf96d2d-50b7-4803-99e2-4ff73d70cd8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85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E6B10-2FEE-C9CA-54B2-E7799EA9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cs typeface="Calibri Light"/>
              </a:rPr>
              <a:t>     </a:t>
            </a:r>
            <a:r>
              <a:rPr lang="en-US" sz="4400" b="1" dirty="0" smtClean="0">
                <a:cs typeface="Calibri Light"/>
              </a:rPr>
              <a:t>CONCLUSION</a:t>
            </a:r>
            <a:endParaRPr lang="en-US" sz="44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0F66F-7139-4C09-7451-B228FD74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As the banking sector computerize day to day ,and ATM have became a part of modern banking system .The growth of ATM rapidly high at the world wide level also in </a:t>
            </a:r>
            <a:r>
              <a:rPr lang="en-US" dirty="0" smtClean="0">
                <a:cs typeface="Calibri"/>
              </a:rPr>
              <a:t>I</a:t>
            </a:r>
            <a:r>
              <a:rPr lang="en-US" dirty="0" smtClean="0">
                <a:cs typeface="Calibri"/>
              </a:rPr>
              <a:t>ndia.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9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BD205-B323-B321-1C40-98151096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hank You Thanks Gratitude · Free image on Pixabay">
            <a:extLst>
              <a:ext uri="{FF2B5EF4-FFF2-40B4-BE49-F238E27FC236}">
                <a16:creationId xmlns="" xmlns:a16="http://schemas.microsoft.com/office/drawing/2014/main" id="{16E40092-1684-D018-C7B1-359FEDFC8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594" y="2557463"/>
            <a:ext cx="4976812" cy="3317875"/>
          </a:xfrm>
        </p:spPr>
      </p:pic>
    </p:spTree>
    <p:extLst>
      <p:ext uri="{BB962C8B-B14F-4D97-AF65-F5344CB8AC3E}">
        <p14:creationId xmlns="" xmlns:p14="http://schemas.microsoft.com/office/powerpoint/2010/main" val="204958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155</Words>
  <Application>Microsoft Office PowerPoint</Application>
  <PresentationFormat>Custom</PresentationFormat>
  <Paragraphs>27</Paragraphs>
  <Slides>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ATM</vt:lpstr>
      <vt:lpstr>ABSTRACT</vt:lpstr>
      <vt:lpstr>FUNCTION OF ATM               </vt:lpstr>
      <vt:lpstr>        STRUCTURE OF ATM</vt:lpstr>
      <vt:lpstr>        SECURITY</vt:lpstr>
      <vt:lpstr>     CONCLUSION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275</cp:revision>
  <dcterms:created xsi:type="dcterms:W3CDTF">2022-11-16T12:14:36Z</dcterms:created>
  <dcterms:modified xsi:type="dcterms:W3CDTF">2022-11-24T07:27:35Z</dcterms:modified>
</cp:coreProperties>
</file>