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F066-128C-4418-BEBF-9ADA5160E079}" type="datetimeFigureOut">
              <a:rPr lang="en-IN" smtClean="0"/>
              <a:t>02-01-2018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ACD4-2EC0-4AE8-A09D-59772E36B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94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F066-128C-4418-BEBF-9ADA5160E079}" type="datetimeFigureOut">
              <a:rPr lang="en-IN" smtClean="0"/>
              <a:t>02-01-2018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ACD4-2EC0-4AE8-A09D-59772E36B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F066-128C-4418-BEBF-9ADA5160E079}" type="datetimeFigureOut">
              <a:rPr lang="en-IN" smtClean="0"/>
              <a:t>02-01-2018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ACD4-2EC0-4AE8-A09D-59772E36B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28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F066-128C-4418-BEBF-9ADA5160E079}" type="datetimeFigureOut">
              <a:rPr lang="en-IN" smtClean="0"/>
              <a:t>02-01-2018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ACD4-2EC0-4AE8-A09D-59772E36B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51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F066-128C-4418-BEBF-9ADA5160E079}" type="datetimeFigureOut">
              <a:rPr lang="en-IN" smtClean="0"/>
              <a:t>02-01-2018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ACD4-2EC0-4AE8-A09D-59772E36B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84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F066-128C-4418-BEBF-9ADA5160E079}" type="datetimeFigureOut">
              <a:rPr lang="en-IN" smtClean="0"/>
              <a:t>02-01-2018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ACD4-2EC0-4AE8-A09D-59772E36B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47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F066-128C-4418-BEBF-9ADA5160E079}" type="datetimeFigureOut">
              <a:rPr lang="en-IN" smtClean="0"/>
              <a:t>02-01-2018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ACD4-2EC0-4AE8-A09D-59772E36B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37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F066-128C-4418-BEBF-9ADA5160E079}" type="datetimeFigureOut">
              <a:rPr lang="en-IN" smtClean="0"/>
              <a:t>02-01-2018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ACD4-2EC0-4AE8-A09D-59772E36B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11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F066-128C-4418-BEBF-9ADA5160E079}" type="datetimeFigureOut">
              <a:rPr lang="en-IN" smtClean="0"/>
              <a:t>02-01-2018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ACD4-2EC0-4AE8-A09D-59772E36B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25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F066-128C-4418-BEBF-9ADA5160E079}" type="datetimeFigureOut">
              <a:rPr lang="en-IN" smtClean="0"/>
              <a:t>02-01-2018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ACD4-2EC0-4AE8-A09D-59772E36B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87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F066-128C-4418-BEBF-9ADA5160E079}" type="datetimeFigureOut">
              <a:rPr lang="en-IN" smtClean="0"/>
              <a:t>02-01-2018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ACD4-2EC0-4AE8-A09D-59772E36B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49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1F066-128C-4418-BEBF-9ADA5160E079}" type="datetimeFigureOut">
              <a:rPr lang="en-IN" smtClean="0"/>
              <a:t>02-01-2018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AACD4-2EC0-4AE8-A09D-59772E36B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3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1760" y="116632"/>
            <a:ext cx="3888432" cy="6624736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3233969" y="2852936"/>
            <a:ext cx="2274135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318803" y="2956302"/>
            <a:ext cx="213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LOGIN WITH REDDIT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2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1760" y="116632"/>
            <a:ext cx="3888432" cy="6624736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2534814" y="5319760"/>
            <a:ext cx="3600400" cy="13553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2544211" y="5303125"/>
            <a:ext cx="945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Subreddit_4</a:t>
            </a:r>
            <a:endParaRPr lang="en-IN" sz="1200" dirty="0"/>
          </a:p>
        </p:txBody>
      </p:sp>
      <p:sp>
        <p:nvSpPr>
          <p:cNvPr id="47" name="Rectangle 46"/>
          <p:cNvSpPr/>
          <p:nvPr/>
        </p:nvSpPr>
        <p:spPr>
          <a:xfrm>
            <a:off x="2585864" y="5538110"/>
            <a:ext cx="3498304" cy="113704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2688227" y="5770382"/>
            <a:ext cx="64807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/>
          <p:cNvSpPr txBox="1"/>
          <p:nvPr/>
        </p:nvSpPr>
        <p:spPr>
          <a:xfrm>
            <a:off x="3500148" y="5656617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Article_1_Header</a:t>
            </a:r>
            <a:endParaRPr lang="en-IN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3767881" y="6012537"/>
            <a:ext cx="1111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Subtext………</a:t>
            </a:r>
          </a:p>
          <a:p>
            <a:r>
              <a:rPr lang="en-IN" sz="1400" dirty="0" smtClean="0"/>
              <a:t>………</a:t>
            </a:r>
            <a:endParaRPr lang="en-IN" sz="1400" dirty="0"/>
          </a:p>
        </p:txBody>
      </p:sp>
      <p:sp>
        <p:nvSpPr>
          <p:cNvPr id="51" name="Rectangle 50"/>
          <p:cNvSpPr/>
          <p:nvPr/>
        </p:nvSpPr>
        <p:spPr>
          <a:xfrm>
            <a:off x="5786739" y="5542229"/>
            <a:ext cx="348475" cy="407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Connector 51"/>
          <p:cNvCxnSpPr/>
          <p:nvPr/>
        </p:nvCxnSpPr>
        <p:spPr>
          <a:xfrm>
            <a:off x="5868144" y="5661632"/>
            <a:ext cx="216024" cy="1857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5868144" y="5661632"/>
            <a:ext cx="216024" cy="1857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5776" y="260648"/>
            <a:ext cx="3600400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555776" y="267196"/>
            <a:ext cx="133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Subreddit_1_topic</a:t>
            </a:r>
            <a:endParaRPr lang="en-IN" sz="1200" dirty="0"/>
          </a:p>
        </p:txBody>
      </p:sp>
      <p:sp>
        <p:nvSpPr>
          <p:cNvPr id="16" name="Rectangle 15"/>
          <p:cNvSpPr/>
          <p:nvPr/>
        </p:nvSpPr>
        <p:spPr>
          <a:xfrm>
            <a:off x="2585864" y="552191"/>
            <a:ext cx="3498304" cy="1156613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699792" y="734453"/>
            <a:ext cx="64807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3511713" y="620688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Article_1_Header</a:t>
            </a:r>
            <a:endParaRPr lang="en-IN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779446" y="976608"/>
            <a:ext cx="1111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Subtext………</a:t>
            </a:r>
          </a:p>
          <a:p>
            <a:r>
              <a:rPr lang="en-IN" sz="1400" dirty="0" smtClean="0"/>
              <a:t>………</a:t>
            </a:r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2544211" y="1958607"/>
            <a:ext cx="3600400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2544211" y="1965155"/>
            <a:ext cx="945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Subreddit_2</a:t>
            </a:r>
            <a:endParaRPr lang="en-IN" sz="1200" dirty="0"/>
          </a:p>
        </p:txBody>
      </p:sp>
      <p:sp>
        <p:nvSpPr>
          <p:cNvPr id="21" name="Rectangle 20"/>
          <p:cNvSpPr/>
          <p:nvPr/>
        </p:nvSpPr>
        <p:spPr>
          <a:xfrm>
            <a:off x="2574299" y="2250150"/>
            <a:ext cx="3498304" cy="1156613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2688227" y="2432412"/>
            <a:ext cx="64807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3500148" y="2318647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Article_1_Header</a:t>
            </a:r>
            <a:endParaRPr lang="en-IN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767881" y="2674567"/>
            <a:ext cx="1111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Subtext………</a:t>
            </a:r>
          </a:p>
          <a:p>
            <a:r>
              <a:rPr lang="en-IN" sz="1400" dirty="0" smtClean="0"/>
              <a:t>………</a:t>
            </a:r>
            <a:endParaRPr lang="en-IN" sz="1400" dirty="0"/>
          </a:p>
        </p:txBody>
      </p:sp>
      <p:sp>
        <p:nvSpPr>
          <p:cNvPr id="25" name="Rectangle 24"/>
          <p:cNvSpPr/>
          <p:nvPr/>
        </p:nvSpPr>
        <p:spPr>
          <a:xfrm>
            <a:off x="5724128" y="552191"/>
            <a:ext cx="348475" cy="407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5790353" y="662829"/>
            <a:ext cx="216024" cy="1857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90353" y="662829"/>
            <a:ext cx="216024" cy="1857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715343" y="2265327"/>
            <a:ext cx="348475" cy="407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Connector 33"/>
          <p:cNvCxnSpPr/>
          <p:nvPr/>
        </p:nvCxnSpPr>
        <p:spPr>
          <a:xfrm>
            <a:off x="5781568" y="2375965"/>
            <a:ext cx="216024" cy="1857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781568" y="2375965"/>
            <a:ext cx="216024" cy="1857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555775" y="3650010"/>
            <a:ext cx="3600400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2555775" y="3656558"/>
            <a:ext cx="945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Subreddit_3</a:t>
            </a:r>
            <a:endParaRPr lang="en-IN" sz="1200" dirty="0"/>
          </a:p>
        </p:txBody>
      </p:sp>
      <p:sp>
        <p:nvSpPr>
          <p:cNvPr id="38" name="Rectangle 37"/>
          <p:cNvSpPr/>
          <p:nvPr/>
        </p:nvSpPr>
        <p:spPr>
          <a:xfrm>
            <a:off x="2585863" y="3941553"/>
            <a:ext cx="3498304" cy="1156613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2699791" y="4123815"/>
            <a:ext cx="64807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/>
          <p:cNvSpPr txBox="1"/>
          <p:nvPr/>
        </p:nvSpPr>
        <p:spPr>
          <a:xfrm>
            <a:off x="3511712" y="4010050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Article_1_Header</a:t>
            </a:r>
            <a:endParaRPr lang="en-IN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779445" y="4365970"/>
            <a:ext cx="1111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Subtext………</a:t>
            </a:r>
          </a:p>
          <a:p>
            <a:r>
              <a:rPr lang="en-IN" sz="1400" dirty="0" smtClean="0"/>
              <a:t>………</a:t>
            </a:r>
            <a:endParaRPr lang="en-IN" sz="1400" dirty="0"/>
          </a:p>
        </p:txBody>
      </p:sp>
      <p:sp>
        <p:nvSpPr>
          <p:cNvPr id="42" name="Rectangle 41"/>
          <p:cNvSpPr/>
          <p:nvPr/>
        </p:nvSpPr>
        <p:spPr>
          <a:xfrm>
            <a:off x="5726907" y="3956730"/>
            <a:ext cx="348475" cy="407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Connector 42"/>
          <p:cNvCxnSpPr/>
          <p:nvPr/>
        </p:nvCxnSpPr>
        <p:spPr>
          <a:xfrm>
            <a:off x="5793132" y="4067368"/>
            <a:ext cx="216024" cy="1857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793132" y="4067368"/>
            <a:ext cx="216024" cy="1857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5221291" y="5589240"/>
            <a:ext cx="792088" cy="792088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5616116" y="5789066"/>
            <a:ext cx="0" cy="3600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436096" y="5969086"/>
            <a:ext cx="36004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46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1760" y="116632"/>
            <a:ext cx="3888432" cy="6624736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558333" y="293796"/>
            <a:ext cx="3600400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659054" y="448555"/>
            <a:ext cx="1722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Subreddit_1_topic</a:t>
            </a:r>
            <a:endParaRPr lang="en-IN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364088" y="479332"/>
            <a:ext cx="583108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400" dirty="0" smtClean="0"/>
              <a:t>Show</a:t>
            </a:r>
            <a:endParaRPr lang="en-IN" sz="1400" dirty="0"/>
          </a:p>
        </p:txBody>
      </p:sp>
      <p:sp>
        <p:nvSpPr>
          <p:cNvPr id="11" name="Rectangle 10"/>
          <p:cNvSpPr/>
          <p:nvPr/>
        </p:nvSpPr>
        <p:spPr>
          <a:xfrm>
            <a:off x="2533359" y="1124744"/>
            <a:ext cx="3600400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634080" y="1279503"/>
            <a:ext cx="1722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Subreddit_2_topic</a:t>
            </a:r>
            <a:endParaRPr lang="en-IN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339114" y="1310280"/>
            <a:ext cx="583108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400" dirty="0" smtClean="0"/>
              <a:t>Show</a:t>
            </a:r>
            <a:endParaRPr lang="en-IN" sz="1400" dirty="0"/>
          </a:p>
        </p:txBody>
      </p:sp>
      <p:sp>
        <p:nvSpPr>
          <p:cNvPr id="14" name="Rectangle 13"/>
          <p:cNvSpPr/>
          <p:nvPr/>
        </p:nvSpPr>
        <p:spPr>
          <a:xfrm>
            <a:off x="2533359" y="1988840"/>
            <a:ext cx="3600400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2634080" y="2143599"/>
            <a:ext cx="1722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Subreddit_3_topic</a:t>
            </a:r>
            <a:endParaRPr lang="en-IN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339114" y="2174376"/>
            <a:ext cx="583108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400" dirty="0" smtClean="0"/>
              <a:t>Show</a:t>
            </a:r>
            <a:endParaRPr lang="en-IN" sz="1400" dirty="0"/>
          </a:p>
        </p:txBody>
      </p:sp>
      <p:sp>
        <p:nvSpPr>
          <p:cNvPr id="17" name="Rectangle 16"/>
          <p:cNvSpPr/>
          <p:nvPr/>
        </p:nvSpPr>
        <p:spPr>
          <a:xfrm>
            <a:off x="2555776" y="2740065"/>
            <a:ext cx="3600400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2656497" y="2894824"/>
            <a:ext cx="1722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Subreddit_4_topic</a:t>
            </a:r>
            <a:endParaRPr lang="en-IN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361531" y="2925601"/>
            <a:ext cx="583108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400" dirty="0" smtClean="0"/>
              <a:t>Show</a:t>
            </a:r>
            <a:endParaRPr lang="en-IN" sz="1400" dirty="0"/>
          </a:p>
        </p:txBody>
      </p:sp>
      <p:sp>
        <p:nvSpPr>
          <p:cNvPr id="20" name="Rectangle 19"/>
          <p:cNvSpPr/>
          <p:nvPr/>
        </p:nvSpPr>
        <p:spPr>
          <a:xfrm>
            <a:off x="2555776" y="3573016"/>
            <a:ext cx="3600400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2656497" y="3727775"/>
            <a:ext cx="1722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Subreddit_5_topic</a:t>
            </a:r>
            <a:endParaRPr lang="en-IN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361531" y="3758552"/>
            <a:ext cx="522900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1400" dirty="0" smtClean="0"/>
              <a:t>Hide</a:t>
            </a:r>
            <a:endParaRPr lang="en-IN" sz="1400" dirty="0"/>
          </a:p>
        </p:txBody>
      </p:sp>
      <p:sp>
        <p:nvSpPr>
          <p:cNvPr id="23" name="Rectangle 22"/>
          <p:cNvSpPr/>
          <p:nvPr/>
        </p:nvSpPr>
        <p:spPr>
          <a:xfrm>
            <a:off x="2555776" y="4365104"/>
            <a:ext cx="3600400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2656497" y="4519863"/>
            <a:ext cx="1722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Subreddit_6_topic</a:t>
            </a:r>
            <a:endParaRPr lang="en-IN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361531" y="4550640"/>
            <a:ext cx="522900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1400" dirty="0" smtClean="0"/>
              <a:t>Hide</a:t>
            </a:r>
            <a:endParaRPr lang="en-IN" sz="1400" dirty="0"/>
          </a:p>
        </p:txBody>
      </p:sp>
      <p:sp>
        <p:nvSpPr>
          <p:cNvPr id="26" name="Rectangle 25"/>
          <p:cNvSpPr/>
          <p:nvPr/>
        </p:nvSpPr>
        <p:spPr>
          <a:xfrm>
            <a:off x="2580928" y="5157192"/>
            <a:ext cx="3600400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2681649" y="5311951"/>
            <a:ext cx="1722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Subreddit_7_topic</a:t>
            </a:r>
            <a:endParaRPr lang="en-IN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5386683" y="5342728"/>
            <a:ext cx="522900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1400" dirty="0" smtClean="0"/>
              <a:t>Hide</a:t>
            </a:r>
            <a:endParaRPr lang="en-IN" sz="1400" dirty="0"/>
          </a:p>
        </p:txBody>
      </p:sp>
      <p:sp>
        <p:nvSpPr>
          <p:cNvPr id="29" name="Rectangle 28"/>
          <p:cNvSpPr/>
          <p:nvPr/>
        </p:nvSpPr>
        <p:spPr>
          <a:xfrm>
            <a:off x="2608459" y="5949280"/>
            <a:ext cx="3600400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2709180" y="6104039"/>
            <a:ext cx="1722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Subreddit_8_topic</a:t>
            </a:r>
            <a:endParaRPr lang="en-IN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414214" y="6134816"/>
            <a:ext cx="583108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400" dirty="0" smtClean="0"/>
              <a:t>Show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81239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11760" y="116632"/>
            <a:ext cx="3888432" cy="6624736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555776" y="260648"/>
            <a:ext cx="3600400" cy="6264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3804254" y="3036743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WebView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7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9872" y="1340768"/>
            <a:ext cx="3816424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131840" y="1700808"/>
            <a:ext cx="3816424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771800" y="2132856"/>
            <a:ext cx="3816424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411760" y="2564904"/>
            <a:ext cx="3816424" cy="2160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2523385" y="2780928"/>
            <a:ext cx="1352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Subreddit_topic</a:t>
            </a:r>
            <a:endParaRPr lang="en-IN" sz="1400" dirty="0"/>
          </a:p>
        </p:txBody>
      </p:sp>
      <p:sp>
        <p:nvSpPr>
          <p:cNvPr id="12" name="Rectangle 11"/>
          <p:cNvSpPr/>
          <p:nvPr/>
        </p:nvSpPr>
        <p:spPr>
          <a:xfrm>
            <a:off x="2558243" y="3228336"/>
            <a:ext cx="3498304" cy="135279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2672171" y="3410598"/>
            <a:ext cx="64807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3484092" y="3296833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Article_1_Header</a:t>
            </a:r>
            <a:endParaRPr lang="en-IN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751825" y="3652753"/>
            <a:ext cx="1111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Subtext………</a:t>
            </a:r>
          </a:p>
          <a:p>
            <a:r>
              <a:rPr lang="en-IN" sz="1400" dirty="0" smtClean="0"/>
              <a:t>………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89866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45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</cp:revision>
  <dcterms:created xsi:type="dcterms:W3CDTF">2018-01-01T17:36:34Z</dcterms:created>
  <dcterms:modified xsi:type="dcterms:W3CDTF">2018-01-02T07:21:58Z</dcterms:modified>
</cp:coreProperties>
</file>