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9144000" cy="5143500" type="screen16x9"/>
  <p:notesSz cx="6858000" cy="9144000"/>
  <p:embeddedFontLst>
    <p:embeddedFont>
      <p:font typeface="Albert Sans" panose="020B0604020202020204" charset="0"/>
      <p:regular r:id="rId40"/>
      <p:bold r:id="rId41"/>
      <p:italic r:id="rId42"/>
      <p:boldItalic r:id="rId43"/>
    </p:embeddedFont>
    <p:embeddedFont>
      <p:font typeface="Bebas Neue" panose="020B0606020202050201" pitchFamily="34" charset="0"/>
      <p:regular r:id="rId44"/>
    </p:embeddedFont>
    <p:embeddedFont>
      <p:font typeface="Consolas" panose="020B0609020204030204" pitchFamily="49" charset="0"/>
      <p:regular r:id="rId45"/>
      <p:bold r:id="rId46"/>
      <p:italic r:id="rId47"/>
      <p:boldItalic r:id="rId48"/>
    </p:embeddedFont>
    <p:embeddedFont>
      <p:font typeface="Manrope" panose="020B0604020202020204" charset="0"/>
      <p:regular r:id="rId49"/>
      <p:bold r:id="rId50"/>
    </p:embeddedFont>
    <p:embeddedFont>
      <p:font typeface="Nunito Light" pitchFamily="2" charset="0"/>
      <p:regular r:id="rId51"/>
      <p:italic r:id="rId52"/>
    </p:embeddedFont>
    <p:embeddedFont>
      <p:font typeface="Poppins" panose="00000500000000000000" pitchFamily="2" charset="0"/>
      <p:regular r:id="rId53"/>
      <p:bold r:id="rId54"/>
      <p:italic r:id="rId55"/>
      <p:boldItalic r:id="rId56"/>
    </p:embeddedFont>
    <p:embeddedFont>
      <p:font typeface="Poppins ExtraBold" panose="00000900000000000000" pitchFamily="2" charset="0"/>
      <p:bold r:id="rId57"/>
      <p:boldItalic r:id="rId58"/>
    </p:embeddedFont>
    <p:embeddedFont>
      <p:font typeface="Poppins Medium" panose="00000600000000000000" pitchFamily="2" charset="0"/>
      <p:regular r:id="rId59"/>
      <p:bold r:id="rId60"/>
      <p:italic r:id="rId61"/>
      <p:boldItalic r:id="rId6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795" autoAdjust="0"/>
  </p:normalViewPr>
  <p:slideViewPr>
    <p:cSldViewPr snapToGrid="0">
      <p:cViewPr varScale="1">
        <p:scale>
          <a:sx n="60" d="100"/>
          <a:sy n="60" d="100"/>
        </p:scale>
        <p:origin x="146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font" Target="fonts/font16.fntdata"/><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font" Target="fonts/font14.fntdata"/><Relationship Id="rId58" Type="http://schemas.openxmlformats.org/officeDocument/2006/relationships/font" Target="fonts/font19.fntdata"/><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font" Target="fonts/font22.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56" Type="http://schemas.openxmlformats.org/officeDocument/2006/relationships/font" Target="fonts/font17.fntdata"/><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59" Type="http://schemas.openxmlformats.org/officeDocument/2006/relationships/font" Target="fonts/font20.fntdata"/><Relationship Id="rId20" Type="http://schemas.openxmlformats.org/officeDocument/2006/relationships/slide" Target="slides/slide19.xml"/><Relationship Id="rId41" Type="http://schemas.openxmlformats.org/officeDocument/2006/relationships/font" Target="fonts/font2.fntdata"/><Relationship Id="rId54" Type="http://schemas.openxmlformats.org/officeDocument/2006/relationships/font" Target="fonts/font15.fntdata"/><Relationship Id="rId62" Type="http://schemas.openxmlformats.org/officeDocument/2006/relationships/font" Target="fonts/font23.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 Id="rId57" Type="http://schemas.openxmlformats.org/officeDocument/2006/relationships/font" Target="fonts/font18.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font" Target="fonts/font13.fntdata"/><Relationship Id="rId60" Type="http://schemas.openxmlformats.org/officeDocument/2006/relationships/font" Target="fonts/font21.fntdata"/><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4dfce81f19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04a01ce39a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204a01ce39a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04a01ce39a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04a01ce39a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4dda1946d_6_3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204a01ce39a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204a01ce39a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204a01ce39a_0_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204a01ce39a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204a01ce39a_0_1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204a01ce39a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204a01ce39a_0_1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204a01ce39a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204a01ce39a_0_2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04a01ce39a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056a3723bc_0_1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2056a3723bc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204a01ce39a_0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204a01ce39a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056a3723bc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056a3723bc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20432d7d6b4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20432d7d6b4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204a01ce39a_0_2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204a01ce39a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2056a3723bc_0_2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2056a3723bc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2056a3723bc_0_2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2056a3723bc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2056a3723bc_0_2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2056a3723bc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2056a3723bc_0_2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2056a3723bc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2056a3723bc_0_2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2056a3723bc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2056a3723bc_0_2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2056a3723bc_0_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54dda1946d_4_26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54dda1946d_4_26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first look at Singapore Waste Statistics &amp; How Singapore is managing its waste</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2056a3723b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2056a3723b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3c8230601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3c823060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204a01ce39a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204a01ce39a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Next, we’ll visualise how the different waste types are contributing to waste in Singapore</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2056a3723b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2056a3723b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2056a3723bc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2056a3723bc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Next, we’ll visualise Singapore’s Disposal of Waste &amp; Greenhouse Gas Emissions From it</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c8230601d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c8230601d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sz="1200">
              <a:solidFill>
                <a:schemeClr val="dk1"/>
              </a:solidFill>
              <a:latin typeface="Albert Sans"/>
              <a:ea typeface="Albert Sans"/>
              <a:cs typeface="Albert Sans"/>
              <a:sym typeface="Albert Sans"/>
            </a:endParaRPr>
          </a:p>
          <a:p>
            <a:pPr marL="0" lvl="0" indent="0" algn="l" rtl="0">
              <a:lnSpc>
                <a:spcPct val="100000"/>
              </a:lnSpc>
              <a:spcBef>
                <a:spcPts val="0"/>
              </a:spcBef>
              <a:spcAft>
                <a:spcPts val="0"/>
              </a:spcAft>
              <a:buNone/>
            </a:pPr>
            <a:r>
              <a:rPr lang="en" sz="1200">
                <a:solidFill>
                  <a:schemeClr val="dk1"/>
                </a:solidFill>
                <a:latin typeface="Albert Sans"/>
                <a:ea typeface="Albert Sans"/>
                <a:cs typeface="Albert Sans"/>
                <a:sym typeface="Albert Sans"/>
              </a:rPr>
              <a:t>As we need a sample size of at least 20, we will be utilising the total waste disposed from dataset 1 &amp; 3</a:t>
            </a:r>
            <a:endParaRPr/>
          </a:p>
          <a:p>
            <a:pPr marL="0" lvl="0" indent="0" algn="l" rtl="0">
              <a:spcBef>
                <a:spcPts val="0"/>
              </a:spcBef>
              <a:spcAft>
                <a:spcPts val="0"/>
              </a:spcAft>
              <a:buNone/>
            </a:pPr>
            <a:endParaRPr/>
          </a:p>
          <a:p>
            <a:pPr marL="0" lvl="0" indent="0" algn="l" rtl="0">
              <a:lnSpc>
                <a:spcPct val="100000"/>
              </a:lnSpc>
              <a:spcBef>
                <a:spcPts val="0"/>
              </a:spcBef>
              <a:spcAft>
                <a:spcPts val="0"/>
              </a:spcAft>
              <a:buClr>
                <a:schemeClr val="dk1"/>
              </a:buClr>
              <a:buSzPts val="1100"/>
              <a:buFont typeface="Arial"/>
              <a:buNone/>
            </a:pPr>
            <a:r>
              <a:rPr lang="en" sz="1200" b="1">
                <a:solidFill>
                  <a:schemeClr val="dk1"/>
                </a:solidFill>
                <a:latin typeface="Albert Sans"/>
                <a:ea typeface="Albert Sans"/>
                <a:cs typeface="Albert Sans"/>
                <a:sym typeface="Albert Sans"/>
              </a:rPr>
              <a:t> Graph 7: A JointPlot to show the correlation between Total Waste Disposed &amp; CH4 emissions</a:t>
            </a:r>
            <a:endParaRPr sz="1200" b="1">
              <a:solidFill>
                <a:schemeClr val="dk1"/>
              </a:solidFill>
              <a:latin typeface="Albert Sans"/>
              <a:ea typeface="Albert Sans"/>
              <a:cs typeface="Albert Sans"/>
              <a:sym typeface="Albert Sans"/>
            </a:endParaRPr>
          </a:p>
          <a:p>
            <a:pPr marL="0" lvl="0" indent="0" algn="l" rtl="0">
              <a:lnSpc>
                <a:spcPct val="100000"/>
              </a:lnSpc>
              <a:spcBef>
                <a:spcPts val="0"/>
              </a:spcBef>
              <a:spcAft>
                <a:spcPts val="0"/>
              </a:spcAft>
              <a:buNone/>
            </a:pPr>
            <a:r>
              <a:rPr lang="en" sz="1200" b="1">
                <a:solidFill>
                  <a:schemeClr val="dk1"/>
                </a:solidFill>
                <a:latin typeface="Albert Sans"/>
                <a:ea typeface="Albert Sans"/>
                <a:cs typeface="Albert Sans"/>
                <a:sym typeface="Albert Sans"/>
              </a:rPr>
              <a:t>Along the axis, we can also see the distribution for each variable across the years 2003 to 2019</a:t>
            </a:r>
            <a:endParaRPr sz="1200" b="1">
              <a:solidFill>
                <a:schemeClr val="dk1"/>
              </a:solidFill>
              <a:latin typeface="Albert Sans"/>
              <a:ea typeface="Albert Sans"/>
              <a:cs typeface="Albert Sans"/>
              <a:sym typeface="Albert Sans"/>
            </a:endParaRPr>
          </a:p>
          <a:p>
            <a:pPr marL="0" lvl="0" indent="0" algn="l" rtl="0">
              <a:lnSpc>
                <a:spcPct val="135714"/>
              </a:lnSpc>
              <a:spcBef>
                <a:spcPts val="0"/>
              </a:spcBef>
              <a:spcAft>
                <a:spcPts val="0"/>
              </a:spcAft>
              <a:buNone/>
            </a:pPr>
            <a:endParaRPr sz="1050">
              <a:solidFill>
                <a:srgbClr val="FFFFFF"/>
              </a:solidFill>
              <a:highlight>
                <a:srgbClr val="1F1F1F"/>
              </a:highlight>
              <a:latin typeface="Consolas"/>
              <a:ea typeface="Consolas"/>
              <a:cs typeface="Consolas"/>
              <a:sym typeface="Consolas"/>
            </a:endParaRPr>
          </a:p>
          <a:p>
            <a:pPr marL="0" lvl="0" indent="0" algn="l" rtl="0">
              <a:lnSpc>
                <a:spcPct val="135714"/>
              </a:lnSpc>
              <a:spcBef>
                <a:spcPts val="0"/>
              </a:spcBef>
              <a:spcAft>
                <a:spcPts val="0"/>
              </a:spcAft>
              <a:buClr>
                <a:schemeClr val="dk1"/>
              </a:buClr>
              <a:buSzPts val="1100"/>
              <a:buFont typeface="Arial"/>
              <a:buNone/>
            </a:pPr>
            <a:endParaRPr sz="1050">
              <a:solidFill>
                <a:srgbClr val="FFFFFF"/>
              </a:solidFill>
              <a:highlight>
                <a:srgbClr val="1F1F1F"/>
              </a:highlight>
              <a:latin typeface="Consolas"/>
              <a:ea typeface="Consolas"/>
              <a:cs typeface="Consolas"/>
              <a:sym typeface="Consolas"/>
            </a:endParaRPr>
          </a:p>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204a01ce39a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204a01ce39a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2056a3723bc_0_3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2056a3723bc_0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51b1a71d38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51b1a71d3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fe6e56191f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fe6e56191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fe6e56191f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fe6e56191f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fe6e56191f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1fe6e56191f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056a3723bc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056a3723bc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04a01ce39a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04a01ce39a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04a01ce39a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04a01ce39a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718143"/>
            <a:ext cx="7717500" cy="13716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4300">
                <a:latin typeface="Manrope"/>
                <a:ea typeface="Manrope"/>
                <a:cs typeface="Manrope"/>
                <a:sym typeface="Manrope"/>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307675" y="2998243"/>
            <a:ext cx="4528800" cy="365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000"/>
              <a:buNone/>
              <a:defRPr sz="1400">
                <a:solidFill>
                  <a:schemeClr val="dk1"/>
                </a:solidFill>
                <a:latin typeface="Albert Sans"/>
                <a:ea typeface="Albert Sans"/>
                <a:cs typeface="Albert Sans"/>
                <a:sym typeface="Albert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0" y="-1528512"/>
            <a:ext cx="8390557" cy="3041139"/>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 y="-18084"/>
            <a:ext cx="8430590" cy="1515557"/>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a:off x="753441" y="3626123"/>
            <a:ext cx="8390557" cy="3041139"/>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713410" y="3641299"/>
            <a:ext cx="8430590" cy="1515557"/>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4"/>
        <p:cNvGrpSpPr/>
        <p:nvPr/>
      </p:nvGrpSpPr>
      <p:grpSpPr>
        <a:xfrm>
          <a:off x="0" y="0"/>
          <a:ext cx="0" cy="0"/>
          <a:chOff x="0" y="0"/>
          <a:chExt cx="0" cy="0"/>
        </a:xfrm>
      </p:grpSpPr>
      <p:sp>
        <p:nvSpPr>
          <p:cNvPr id="75" name="Google Shape;75;p11"/>
          <p:cNvSpPr txBox="1">
            <a:spLocks noGrp="1"/>
          </p:cNvSpPr>
          <p:nvPr>
            <p:ph type="title" hasCustomPrompt="1"/>
          </p:nvPr>
        </p:nvSpPr>
        <p:spPr>
          <a:xfrm>
            <a:off x="1284000" y="1288250"/>
            <a:ext cx="6576000" cy="197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6" name="Google Shape;76;p11"/>
          <p:cNvSpPr txBox="1">
            <a:spLocks noGrp="1"/>
          </p:cNvSpPr>
          <p:nvPr>
            <p:ph type="subTitle" idx="1"/>
          </p:nvPr>
        </p:nvSpPr>
        <p:spPr>
          <a:xfrm>
            <a:off x="1284000" y="3259075"/>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1600"/>
              </a:spcBef>
              <a:spcAft>
                <a:spcPts val="0"/>
              </a:spcAft>
              <a:buSzPts val="1100"/>
              <a:buNone/>
              <a:defRPr sz="1100"/>
            </a:lvl3pPr>
            <a:lvl4pPr lvl="3" algn="ctr" rtl="0">
              <a:lnSpc>
                <a:spcPct val="100000"/>
              </a:lnSpc>
              <a:spcBef>
                <a:spcPts val="1600"/>
              </a:spcBef>
              <a:spcAft>
                <a:spcPts val="0"/>
              </a:spcAft>
              <a:buSzPts val="1100"/>
              <a:buNone/>
              <a:defRPr sz="1100"/>
            </a:lvl4pPr>
            <a:lvl5pPr lvl="4" algn="ctr" rtl="0">
              <a:lnSpc>
                <a:spcPct val="100000"/>
              </a:lnSpc>
              <a:spcBef>
                <a:spcPts val="1600"/>
              </a:spcBef>
              <a:spcAft>
                <a:spcPts val="0"/>
              </a:spcAft>
              <a:buSzPts val="1100"/>
              <a:buNone/>
              <a:defRPr sz="1100"/>
            </a:lvl5pPr>
            <a:lvl6pPr lvl="5" algn="ctr" rtl="0">
              <a:lnSpc>
                <a:spcPct val="100000"/>
              </a:lnSpc>
              <a:spcBef>
                <a:spcPts val="1600"/>
              </a:spcBef>
              <a:spcAft>
                <a:spcPts val="0"/>
              </a:spcAft>
              <a:buSzPts val="1100"/>
              <a:buNone/>
              <a:defRPr sz="1100"/>
            </a:lvl6pPr>
            <a:lvl7pPr lvl="6" algn="ctr" rtl="0">
              <a:lnSpc>
                <a:spcPct val="100000"/>
              </a:lnSpc>
              <a:spcBef>
                <a:spcPts val="1600"/>
              </a:spcBef>
              <a:spcAft>
                <a:spcPts val="0"/>
              </a:spcAft>
              <a:buSzPts val="1100"/>
              <a:buNone/>
              <a:defRPr sz="1100"/>
            </a:lvl7pPr>
            <a:lvl8pPr lvl="7" algn="ctr" rtl="0">
              <a:lnSpc>
                <a:spcPct val="100000"/>
              </a:lnSpc>
              <a:spcBef>
                <a:spcPts val="1600"/>
              </a:spcBef>
              <a:spcAft>
                <a:spcPts val="0"/>
              </a:spcAft>
              <a:buSzPts val="1100"/>
              <a:buNone/>
              <a:defRPr sz="1100"/>
            </a:lvl8pPr>
            <a:lvl9pPr lvl="8" algn="ctr" rtl="0">
              <a:lnSpc>
                <a:spcPct val="100000"/>
              </a:lnSpc>
              <a:spcBef>
                <a:spcPts val="1600"/>
              </a:spcBef>
              <a:spcAft>
                <a:spcPts val="1600"/>
              </a:spcAft>
              <a:buSzPts val="1100"/>
              <a:buNone/>
              <a:defRPr sz="1100"/>
            </a:lvl9pPr>
          </a:lstStyle>
          <a:p>
            <a:endParaRPr/>
          </a:p>
        </p:txBody>
      </p:sp>
      <p:sp>
        <p:nvSpPr>
          <p:cNvPr id="77" name="Google Shape;77;p11"/>
          <p:cNvSpPr/>
          <p:nvPr/>
        </p:nvSpPr>
        <p:spPr>
          <a:xfrm flipH="1">
            <a:off x="753441" y="-1528512"/>
            <a:ext cx="8390557" cy="3041139"/>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1"/>
          <p:cNvSpPr/>
          <p:nvPr/>
        </p:nvSpPr>
        <p:spPr>
          <a:xfrm flipH="1">
            <a:off x="713410" y="-18084"/>
            <a:ext cx="8430590" cy="1515557"/>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1"/>
          <p:cNvSpPr/>
          <p:nvPr/>
        </p:nvSpPr>
        <p:spPr>
          <a:xfrm rot="10800000" flipH="1">
            <a:off x="0" y="3626123"/>
            <a:ext cx="8390557" cy="3041139"/>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p:nvPr/>
        </p:nvSpPr>
        <p:spPr>
          <a:xfrm rot="10800000" flipH="1">
            <a:off x="-1" y="3641299"/>
            <a:ext cx="8430590" cy="1515557"/>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82"/>
        <p:cNvGrpSpPr/>
        <p:nvPr/>
      </p:nvGrpSpPr>
      <p:grpSpPr>
        <a:xfrm>
          <a:off x="0" y="0"/>
          <a:ext cx="0" cy="0"/>
          <a:chOff x="0" y="0"/>
          <a:chExt cx="0" cy="0"/>
        </a:xfrm>
      </p:grpSpPr>
      <p:sp>
        <p:nvSpPr>
          <p:cNvPr id="83" name="Google Shape;83;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4" name="Google Shape;84;p13"/>
          <p:cNvSpPr/>
          <p:nvPr/>
        </p:nvSpPr>
        <p:spPr>
          <a:xfrm rot="10800000" flipH="1">
            <a:off x="2" y="4310800"/>
            <a:ext cx="4568131" cy="1657628"/>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3"/>
          <p:cNvSpPr/>
          <p:nvPr/>
        </p:nvSpPr>
        <p:spPr>
          <a:xfrm rot="10800000" flipH="1">
            <a:off x="1" y="4319701"/>
            <a:ext cx="4594475" cy="825557"/>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p:nvPr/>
        </p:nvSpPr>
        <p:spPr>
          <a:xfrm flipH="1">
            <a:off x="4573644" y="-823175"/>
            <a:ext cx="4568131" cy="1657628"/>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3"/>
          <p:cNvSpPr/>
          <p:nvPr/>
        </p:nvSpPr>
        <p:spPr>
          <a:xfrm flipH="1">
            <a:off x="4547301" y="-5"/>
            <a:ext cx="4594475" cy="825557"/>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CUSTOM_6_1">
    <p:spTree>
      <p:nvGrpSpPr>
        <p:cNvPr id="1" name="Shape 88"/>
        <p:cNvGrpSpPr/>
        <p:nvPr/>
      </p:nvGrpSpPr>
      <p:grpSpPr>
        <a:xfrm>
          <a:off x="0" y="0"/>
          <a:ext cx="0" cy="0"/>
          <a:chOff x="0" y="0"/>
          <a:chExt cx="0" cy="0"/>
        </a:xfrm>
      </p:grpSpPr>
      <p:sp>
        <p:nvSpPr>
          <p:cNvPr id="89" name="Google Shape;89;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0" name="Google Shape;90;p14"/>
          <p:cNvSpPr txBox="1">
            <a:spLocks noGrp="1"/>
          </p:cNvSpPr>
          <p:nvPr>
            <p:ph type="title" idx="2"/>
          </p:nvPr>
        </p:nvSpPr>
        <p:spPr>
          <a:xfrm>
            <a:off x="720000" y="2449950"/>
            <a:ext cx="2305500" cy="36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1" name="Google Shape;91;p14"/>
          <p:cNvSpPr txBox="1">
            <a:spLocks noGrp="1"/>
          </p:cNvSpPr>
          <p:nvPr>
            <p:ph type="subTitle" idx="1"/>
          </p:nvPr>
        </p:nvSpPr>
        <p:spPr>
          <a:xfrm>
            <a:off x="720000" y="2752118"/>
            <a:ext cx="2305500" cy="124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1600"/>
              </a:spcBef>
              <a:spcAft>
                <a:spcPts val="0"/>
              </a:spcAft>
              <a:buSzPts val="1100"/>
              <a:buNone/>
              <a:defRPr sz="1100"/>
            </a:lvl3pPr>
            <a:lvl4pPr lvl="3" algn="ctr" rtl="0">
              <a:lnSpc>
                <a:spcPct val="100000"/>
              </a:lnSpc>
              <a:spcBef>
                <a:spcPts val="1600"/>
              </a:spcBef>
              <a:spcAft>
                <a:spcPts val="0"/>
              </a:spcAft>
              <a:buSzPts val="1100"/>
              <a:buNone/>
              <a:defRPr sz="1100"/>
            </a:lvl4pPr>
            <a:lvl5pPr lvl="4" algn="ctr" rtl="0">
              <a:lnSpc>
                <a:spcPct val="100000"/>
              </a:lnSpc>
              <a:spcBef>
                <a:spcPts val="1600"/>
              </a:spcBef>
              <a:spcAft>
                <a:spcPts val="0"/>
              </a:spcAft>
              <a:buSzPts val="1100"/>
              <a:buNone/>
              <a:defRPr sz="1100"/>
            </a:lvl5pPr>
            <a:lvl6pPr lvl="5" algn="ctr" rtl="0">
              <a:lnSpc>
                <a:spcPct val="100000"/>
              </a:lnSpc>
              <a:spcBef>
                <a:spcPts val="1600"/>
              </a:spcBef>
              <a:spcAft>
                <a:spcPts val="0"/>
              </a:spcAft>
              <a:buSzPts val="1100"/>
              <a:buNone/>
              <a:defRPr sz="1100"/>
            </a:lvl6pPr>
            <a:lvl7pPr lvl="6" algn="ctr" rtl="0">
              <a:lnSpc>
                <a:spcPct val="100000"/>
              </a:lnSpc>
              <a:spcBef>
                <a:spcPts val="1600"/>
              </a:spcBef>
              <a:spcAft>
                <a:spcPts val="0"/>
              </a:spcAft>
              <a:buSzPts val="1100"/>
              <a:buNone/>
              <a:defRPr sz="1100"/>
            </a:lvl7pPr>
            <a:lvl8pPr lvl="7" algn="ctr" rtl="0">
              <a:lnSpc>
                <a:spcPct val="100000"/>
              </a:lnSpc>
              <a:spcBef>
                <a:spcPts val="1600"/>
              </a:spcBef>
              <a:spcAft>
                <a:spcPts val="0"/>
              </a:spcAft>
              <a:buSzPts val="1100"/>
              <a:buNone/>
              <a:defRPr sz="1100"/>
            </a:lvl8pPr>
            <a:lvl9pPr lvl="8" algn="ctr" rtl="0">
              <a:lnSpc>
                <a:spcPct val="100000"/>
              </a:lnSpc>
              <a:spcBef>
                <a:spcPts val="1600"/>
              </a:spcBef>
              <a:spcAft>
                <a:spcPts val="1600"/>
              </a:spcAft>
              <a:buSzPts val="1100"/>
              <a:buNone/>
              <a:defRPr sz="1100"/>
            </a:lvl9pPr>
          </a:lstStyle>
          <a:p>
            <a:endParaRPr/>
          </a:p>
        </p:txBody>
      </p:sp>
      <p:sp>
        <p:nvSpPr>
          <p:cNvPr id="92" name="Google Shape;92;p14"/>
          <p:cNvSpPr txBox="1">
            <a:spLocks noGrp="1"/>
          </p:cNvSpPr>
          <p:nvPr>
            <p:ph type="title" idx="3"/>
          </p:nvPr>
        </p:nvSpPr>
        <p:spPr>
          <a:xfrm>
            <a:off x="3419218" y="2449950"/>
            <a:ext cx="2305500" cy="36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3" name="Google Shape;93;p14"/>
          <p:cNvSpPr txBox="1">
            <a:spLocks noGrp="1"/>
          </p:cNvSpPr>
          <p:nvPr>
            <p:ph type="subTitle" idx="4"/>
          </p:nvPr>
        </p:nvSpPr>
        <p:spPr>
          <a:xfrm>
            <a:off x="3419218" y="2752118"/>
            <a:ext cx="2305500" cy="124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1600"/>
              </a:spcBef>
              <a:spcAft>
                <a:spcPts val="0"/>
              </a:spcAft>
              <a:buSzPts val="1100"/>
              <a:buNone/>
              <a:defRPr sz="1100"/>
            </a:lvl3pPr>
            <a:lvl4pPr lvl="3" algn="ctr" rtl="0">
              <a:lnSpc>
                <a:spcPct val="100000"/>
              </a:lnSpc>
              <a:spcBef>
                <a:spcPts val="1600"/>
              </a:spcBef>
              <a:spcAft>
                <a:spcPts val="0"/>
              </a:spcAft>
              <a:buSzPts val="1100"/>
              <a:buNone/>
              <a:defRPr sz="1100"/>
            </a:lvl4pPr>
            <a:lvl5pPr lvl="4" algn="ctr" rtl="0">
              <a:lnSpc>
                <a:spcPct val="100000"/>
              </a:lnSpc>
              <a:spcBef>
                <a:spcPts val="1600"/>
              </a:spcBef>
              <a:spcAft>
                <a:spcPts val="0"/>
              </a:spcAft>
              <a:buSzPts val="1100"/>
              <a:buNone/>
              <a:defRPr sz="1100"/>
            </a:lvl5pPr>
            <a:lvl6pPr lvl="5" algn="ctr" rtl="0">
              <a:lnSpc>
                <a:spcPct val="100000"/>
              </a:lnSpc>
              <a:spcBef>
                <a:spcPts val="1600"/>
              </a:spcBef>
              <a:spcAft>
                <a:spcPts val="0"/>
              </a:spcAft>
              <a:buSzPts val="1100"/>
              <a:buNone/>
              <a:defRPr sz="1100"/>
            </a:lvl6pPr>
            <a:lvl7pPr lvl="6" algn="ctr" rtl="0">
              <a:lnSpc>
                <a:spcPct val="100000"/>
              </a:lnSpc>
              <a:spcBef>
                <a:spcPts val="1600"/>
              </a:spcBef>
              <a:spcAft>
                <a:spcPts val="0"/>
              </a:spcAft>
              <a:buSzPts val="1100"/>
              <a:buNone/>
              <a:defRPr sz="1100"/>
            </a:lvl7pPr>
            <a:lvl8pPr lvl="7" algn="ctr" rtl="0">
              <a:lnSpc>
                <a:spcPct val="100000"/>
              </a:lnSpc>
              <a:spcBef>
                <a:spcPts val="1600"/>
              </a:spcBef>
              <a:spcAft>
                <a:spcPts val="0"/>
              </a:spcAft>
              <a:buSzPts val="1100"/>
              <a:buNone/>
              <a:defRPr sz="1100"/>
            </a:lvl8pPr>
            <a:lvl9pPr lvl="8" algn="ctr" rtl="0">
              <a:lnSpc>
                <a:spcPct val="100000"/>
              </a:lnSpc>
              <a:spcBef>
                <a:spcPts val="1600"/>
              </a:spcBef>
              <a:spcAft>
                <a:spcPts val="1600"/>
              </a:spcAft>
              <a:buSzPts val="1100"/>
              <a:buNone/>
              <a:defRPr sz="1100"/>
            </a:lvl9pPr>
          </a:lstStyle>
          <a:p>
            <a:endParaRPr/>
          </a:p>
        </p:txBody>
      </p:sp>
      <p:sp>
        <p:nvSpPr>
          <p:cNvPr id="94" name="Google Shape;94;p14"/>
          <p:cNvSpPr txBox="1">
            <a:spLocks noGrp="1"/>
          </p:cNvSpPr>
          <p:nvPr>
            <p:ph type="title" idx="5"/>
          </p:nvPr>
        </p:nvSpPr>
        <p:spPr>
          <a:xfrm>
            <a:off x="6118442" y="2449950"/>
            <a:ext cx="2305500" cy="36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5" name="Google Shape;95;p14"/>
          <p:cNvSpPr txBox="1">
            <a:spLocks noGrp="1"/>
          </p:cNvSpPr>
          <p:nvPr>
            <p:ph type="subTitle" idx="6"/>
          </p:nvPr>
        </p:nvSpPr>
        <p:spPr>
          <a:xfrm>
            <a:off x="6118442" y="2752118"/>
            <a:ext cx="2305500" cy="124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1600"/>
              </a:spcBef>
              <a:spcAft>
                <a:spcPts val="0"/>
              </a:spcAft>
              <a:buSzPts val="1100"/>
              <a:buNone/>
              <a:defRPr sz="1100"/>
            </a:lvl3pPr>
            <a:lvl4pPr lvl="3" algn="ctr" rtl="0">
              <a:lnSpc>
                <a:spcPct val="100000"/>
              </a:lnSpc>
              <a:spcBef>
                <a:spcPts val="1600"/>
              </a:spcBef>
              <a:spcAft>
                <a:spcPts val="0"/>
              </a:spcAft>
              <a:buSzPts val="1100"/>
              <a:buNone/>
              <a:defRPr sz="1100"/>
            </a:lvl4pPr>
            <a:lvl5pPr lvl="4" algn="ctr" rtl="0">
              <a:lnSpc>
                <a:spcPct val="100000"/>
              </a:lnSpc>
              <a:spcBef>
                <a:spcPts val="1600"/>
              </a:spcBef>
              <a:spcAft>
                <a:spcPts val="0"/>
              </a:spcAft>
              <a:buSzPts val="1100"/>
              <a:buNone/>
              <a:defRPr sz="1100"/>
            </a:lvl5pPr>
            <a:lvl6pPr lvl="5" algn="ctr" rtl="0">
              <a:lnSpc>
                <a:spcPct val="100000"/>
              </a:lnSpc>
              <a:spcBef>
                <a:spcPts val="1600"/>
              </a:spcBef>
              <a:spcAft>
                <a:spcPts val="0"/>
              </a:spcAft>
              <a:buSzPts val="1100"/>
              <a:buNone/>
              <a:defRPr sz="1100"/>
            </a:lvl6pPr>
            <a:lvl7pPr lvl="6" algn="ctr" rtl="0">
              <a:lnSpc>
                <a:spcPct val="100000"/>
              </a:lnSpc>
              <a:spcBef>
                <a:spcPts val="1600"/>
              </a:spcBef>
              <a:spcAft>
                <a:spcPts val="0"/>
              </a:spcAft>
              <a:buSzPts val="1100"/>
              <a:buNone/>
              <a:defRPr sz="1100"/>
            </a:lvl7pPr>
            <a:lvl8pPr lvl="7" algn="ctr" rtl="0">
              <a:lnSpc>
                <a:spcPct val="100000"/>
              </a:lnSpc>
              <a:spcBef>
                <a:spcPts val="1600"/>
              </a:spcBef>
              <a:spcAft>
                <a:spcPts val="0"/>
              </a:spcAft>
              <a:buSzPts val="1100"/>
              <a:buNone/>
              <a:defRPr sz="1100"/>
            </a:lvl8pPr>
            <a:lvl9pPr lvl="8" algn="ctr" rtl="0">
              <a:lnSpc>
                <a:spcPct val="100000"/>
              </a:lnSpc>
              <a:spcBef>
                <a:spcPts val="1600"/>
              </a:spcBef>
              <a:spcAft>
                <a:spcPts val="1600"/>
              </a:spcAft>
              <a:buSzPts val="1100"/>
              <a:buNone/>
              <a:defRPr sz="1100"/>
            </a:lvl9pPr>
          </a:lstStyle>
          <a:p>
            <a:endParaRPr/>
          </a:p>
        </p:txBody>
      </p:sp>
      <p:sp>
        <p:nvSpPr>
          <p:cNvPr id="96" name="Google Shape;96;p14"/>
          <p:cNvSpPr txBox="1">
            <a:spLocks noGrp="1"/>
          </p:cNvSpPr>
          <p:nvPr>
            <p:ph type="title" idx="7" hasCustomPrompt="1"/>
          </p:nvPr>
        </p:nvSpPr>
        <p:spPr>
          <a:xfrm>
            <a:off x="720000" y="1712783"/>
            <a:ext cx="8229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4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7" name="Google Shape;97;p14"/>
          <p:cNvSpPr txBox="1">
            <a:spLocks noGrp="1"/>
          </p:cNvSpPr>
          <p:nvPr>
            <p:ph type="title" idx="8" hasCustomPrompt="1"/>
          </p:nvPr>
        </p:nvSpPr>
        <p:spPr>
          <a:xfrm>
            <a:off x="3419218" y="1712783"/>
            <a:ext cx="8229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4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8" name="Google Shape;98;p14"/>
          <p:cNvSpPr txBox="1">
            <a:spLocks noGrp="1"/>
          </p:cNvSpPr>
          <p:nvPr>
            <p:ph type="title" idx="9" hasCustomPrompt="1"/>
          </p:nvPr>
        </p:nvSpPr>
        <p:spPr>
          <a:xfrm>
            <a:off x="6118442" y="1712783"/>
            <a:ext cx="8229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4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9" name="Google Shape;99;p14"/>
          <p:cNvSpPr/>
          <p:nvPr/>
        </p:nvSpPr>
        <p:spPr>
          <a:xfrm rot="10800000" flipH="1">
            <a:off x="2" y="4310800"/>
            <a:ext cx="4568131" cy="1657628"/>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p:nvPr/>
        </p:nvSpPr>
        <p:spPr>
          <a:xfrm rot="10800000" flipH="1">
            <a:off x="1" y="4319701"/>
            <a:ext cx="4594475" cy="825557"/>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4"/>
          <p:cNvSpPr/>
          <p:nvPr/>
        </p:nvSpPr>
        <p:spPr>
          <a:xfrm flipH="1">
            <a:off x="4573644" y="-823175"/>
            <a:ext cx="4568131" cy="1657628"/>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4"/>
          <p:cNvSpPr/>
          <p:nvPr/>
        </p:nvSpPr>
        <p:spPr>
          <a:xfrm flipH="1">
            <a:off x="4547301" y="-5"/>
            <a:ext cx="4594475" cy="825557"/>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ONE_COLUMN_TEXT_1">
    <p:spTree>
      <p:nvGrpSpPr>
        <p:cNvPr id="1" name="Shape 103"/>
        <p:cNvGrpSpPr/>
        <p:nvPr/>
      </p:nvGrpSpPr>
      <p:grpSpPr>
        <a:xfrm>
          <a:off x="0" y="0"/>
          <a:ext cx="0" cy="0"/>
          <a:chOff x="0" y="0"/>
          <a:chExt cx="0" cy="0"/>
        </a:xfrm>
      </p:grpSpPr>
      <p:sp>
        <p:nvSpPr>
          <p:cNvPr id="104" name="Google Shape;104;p15"/>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5" name="Google Shape;105;p15"/>
          <p:cNvSpPr txBox="1">
            <a:spLocks noGrp="1"/>
          </p:cNvSpPr>
          <p:nvPr>
            <p:ph type="subTitle" idx="1"/>
          </p:nvPr>
        </p:nvSpPr>
        <p:spPr>
          <a:xfrm>
            <a:off x="3767400" y="1414800"/>
            <a:ext cx="4663500" cy="292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2"/>
              </a:buClr>
              <a:buSzPts val="1100"/>
              <a:buFont typeface="Albert Sans Light"/>
              <a:buChar char="●"/>
              <a:defRPr sz="1100"/>
            </a:lvl1pPr>
            <a:lvl2pPr lvl="1" algn="ctr" rtl="0">
              <a:lnSpc>
                <a:spcPct val="100000"/>
              </a:lnSpc>
              <a:spcBef>
                <a:spcPts val="100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000"/>
              <a:buFont typeface="Nunito Light"/>
              <a:buChar char="○"/>
              <a:defRPr/>
            </a:lvl5pPr>
            <a:lvl6pPr lvl="5" algn="ctr" rtl="0">
              <a:lnSpc>
                <a:spcPct val="100000"/>
              </a:lnSpc>
              <a:spcBef>
                <a:spcPts val="1600"/>
              </a:spcBef>
              <a:spcAft>
                <a:spcPts val="0"/>
              </a:spcAft>
              <a:buClr>
                <a:srgbClr val="999999"/>
              </a:buClr>
              <a:buSzPts val="10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000"/>
              <a:buFont typeface="Nunito Light"/>
              <a:buChar char="■"/>
              <a:defRPr/>
            </a:lvl9pPr>
          </a:lstStyle>
          <a:p>
            <a:endParaRPr/>
          </a:p>
        </p:txBody>
      </p:sp>
      <p:sp>
        <p:nvSpPr>
          <p:cNvPr id="106" name="Google Shape;106;p15"/>
          <p:cNvSpPr>
            <a:spLocks noGrp="1"/>
          </p:cNvSpPr>
          <p:nvPr>
            <p:ph type="pic" idx="2"/>
          </p:nvPr>
        </p:nvSpPr>
        <p:spPr>
          <a:xfrm>
            <a:off x="710475" y="1338600"/>
            <a:ext cx="2856600" cy="2926200"/>
          </a:xfrm>
          <a:prstGeom prst="roundRect">
            <a:avLst>
              <a:gd name="adj" fmla="val 16667"/>
            </a:avLst>
          </a:prstGeom>
          <a:noFill/>
          <a:ln>
            <a:noFill/>
          </a:ln>
        </p:spPr>
      </p:sp>
      <p:sp>
        <p:nvSpPr>
          <p:cNvPr id="107" name="Google Shape;107;p15"/>
          <p:cNvSpPr/>
          <p:nvPr/>
        </p:nvSpPr>
        <p:spPr>
          <a:xfrm rot="10800000" flipH="1">
            <a:off x="2" y="4310800"/>
            <a:ext cx="4568131" cy="1657628"/>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rot="10800000" flipH="1">
            <a:off x="1" y="4319701"/>
            <a:ext cx="4594475" cy="825557"/>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flipH="1">
            <a:off x="4573644" y="-823175"/>
            <a:ext cx="4568131" cy="1657628"/>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flipH="1">
            <a:off x="4547301" y="-5"/>
            <a:ext cx="4594475" cy="825557"/>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11"/>
        <p:cNvGrpSpPr/>
        <p:nvPr/>
      </p:nvGrpSpPr>
      <p:grpSpPr>
        <a:xfrm>
          <a:off x="0" y="0"/>
          <a:ext cx="0" cy="0"/>
          <a:chOff x="0" y="0"/>
          <a:chExt cx="0" cy="0"/>
        </a:xfrm>
      </p:grpSpPr>
      <p:sp>
        <p:nvSpPr>
          <p:cNvPr id="112" name="Google Shape;112;p16"/>
          <p:cNvSpPr txBox="1">
            <a:spLocks noGrp="1"/>
          </p:cNvSpPr>
          <p:nvPr>
            <p:ph type="title"/>
          </p:nvPr>
        </p:nvSpPr>
        <p:spPr>
          <a:xfrm>
            <a:off x="2391875" y="3176488"/>
            <a:ext cx="43602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13" name="Google Shape;113;p16"/>
          <p:cNvSpPr txBox="1">
            <a:spLocks noGrp="1"/>
          </p:cNvSpPr>
          <p:nvPr>
            <p:ph type="subTitle" idx="1"/>
          </p:nvPr>
        </p:nvSpPr>
        <p:spPr>
          <a:xfrm>
            <a:off x="1051500" y="1511325"/>
            <a:ext cx="7041000" cy="1478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sp>
        <p:nvSpPr>
          <p:cNvPr id="114" name="Google Shape;114;p16"/>
          <p:cNvSpPr/>
          <p:nvPr/>
        </p:nvSpPr>
        <p:spPr>
          <a:xfrm flipH="1">
            <a:off x="2681226" y="-1176103"/>
            <a:ext cx="6462773" cy="2342918"/>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6"/>
          <p:cNvSpPr/>
          <p:nvPr/>
        </p:nvSpPr>
        <p:spPr>
          <a:xfrm flipH="1">
            <a:off x="2648703" y="-12424"/>
            <a:ext cx="6495297" cy="1167779"/>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6"/>
          <p:cNvSpPr/>
          <p:nvPr/>
        </p:nvSpPr>
        <p:spPr>
          <a:xfrm rot="10800000" flipH="1">
            <a:off x="4" y="3976685"/>
            <a:ext cx="6462773" cy="2342918"/>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6"/>
          <p:cNvSpPr/>
          <p:nvPr/>
        </p:nvSpPr>
        <p:spPr>
          <a:xfrm rot="10800000" flipH="1">
            <a:off x="3" y="3988145"/>
            <a:ext cx="6495297" cy="1167779"/>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18"/>
        <p:cNvGrpSpPr/>
        <p:nvPr/>
      </p:nvGrpSpPr>
      <p:grpSpPr>
        <a:xfrm>
          <a:off x="0" y="0"/>
          <a:ext cx="0" cy="0"/>
          <a:chOff x="0" y="0"/>
          <a:chExt cx="0" cy="0"/>
        </a:xfrm>
      </p:grpSpPr>
      <p:sp>
        <p:nvSpPr>
          <p:cNvPr id="119" name="Google Shape;119;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0" name="Google Shape;120;p17"/>
          <p:cNvSpPr txBox="1">
            <a:spLocks noGrp="1"/>
          </p:cNvSpPr>
          <p:nvPr>
            <p:ph type="subTitle" idx="1"/>
          </p:nvPr>
        </p:nvSpPr>
        <p:spPr>
          <a:xfrm>
            <a:off x="4780037" y="1278800"/>
            <a:ext cx="3644100" cy="292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100" b="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121" name="Google Shape;121;p17"/>
          <p:cNvSpPr txBox="1">
            <a:spLocks noGrp="1"/>
          </p:cNvSpPr>
          <p:nvPr>
            <p:ph type="subTitle" idx="2"/>
          </p:nvPr>
        </p:nvSpPr>
        <p:spPr>
          <a:xfrm>
            <a:off x="720000" y="1278800"/>
            <a:ext cx="3644100" cy="292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100" b="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122" name="Google Shape;122;p17"/>
          <p:cNvSpPr/>
          <p:nvPr/>
        </p:nvSpPr>
        <p:spPr>
          <a:xfrm rot="10800000" flipH="1">
            <a:off x="2" y="4310800"/>
            <a:ext cx="4568131" cy="1657628"/>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7"/>
          <p:cNvSpPr/>
          <p:nvPr/>
        </p:nvSpPr>
        <p:spPr>
          <a:xfrm rot="10800000" flipH="1">
            <a:off x="1" y="4319701"/>
            <a:ext cx="4594475" cy="825557"/>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7"/>
          <p:cNvSpPr/>
          <p:nvPr/>
        </p:nvSpPr>
        <p:spPr>
          <a:xfrm flipH="1">
            <a:off x="4573644" y="-823175"/>
            <a:ext cx="4568131" cy="1657628"/>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7"/>
          <p:cNvSpPr/>
          <p:nvPr/>
        </p:nvSpPr>
        <p:spPr>
          <a:xfrm flipH="1">
            <a:off x="4547301" y="-5"/>
            <a:ext cx="4594475" cy="825557"/>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126"/>
        <p:cNvGrpSpPr/>
        <p:nvPr/>
      </p:nvGrpSpPr>
      <p:grpSpPr>
        <a:xfrm>
          <a:off x="0" y="0"/>
          <a:ext cx="0" cy="0"/>
          <a:chOff x="0" y="0"/>
          <a:chExt cx="0" cy="0"/>
        </a:xfrm>
      </p:grpSpPr>
      <p:sp>
        <p:nvSpPr>
          <p:cNvPr id="127" name="Google Shape;127;p18"/>
          <p:cNvSpPr txBox="1">
            <a:spLocks noGrp="1"/>
          </p:cNvSpPr>
          <p:nvPr>
            <p:ph type="title"/>
          </p:nvPr>
        </p:nvSpPr>
        <p:spPr>
          <a:xfrm>
            <a:off x="2347938" y="921000"/>
            <a:ext cx="4448100" cy="1280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8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8" name="Google Shape;128;p18"/>
          <p:cNvSpPr txBox="1">
            <a:spLocks noGrp="1"/>
          </p:cNvSpPr>
          <p:nvPr>
            <p:ph type="subTitle" idx="1"/>
          </p:nvPr>
        </p:nvSpPr>
        <p:spPr>
          <a:xfrm>
            <a:off x="2347900" y="1993850"/>
            <a:ext cx="4448100" cy="54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a:lvl1pPr>
            <a:lvl2pPr lvl="1" algn="ctr" rtl="0">
              <a:lnSpc>
                <a:spcPct val="100000"/>
              </a:lnSpc>
              <a:spcBef>
                <a:spcPts val="0"/>
              </a:spcBef>
              <a:spcAft>
                <a:spcPts val="0"/>
              </a:spcAft>
              <a:buSzPts val="1000"/>
              <a:buNone/>
              <a:defRPr/>
            </a:lvl2pPr>
            <a:lvl3pPr lvl="2" algn="ctr" rtl="0">
              <a:lnSpc>
                <a:spcPct val="100000"/>
              </a:lnSpc>
              <a:spcBef>
                <a:spcPts val="1600"/>
              </a:spcBef>
              <a:spcAft>
                <a:spcPts val="0"/>
              </a:spcAft>
              <a:buSzPts val="1000"/>
              <a:buNone/>
              <a:defRPr/>
            </a:lvl3pPr>
            <a:lvl4pPr lvl="3" algn="ctr" rtl="0">
              <a:lnSpc>
                <a:spcPct val="100000"/>
              </a:lnSpc>
              <a:spcBef>
                <a:spcPts val="1600"/>
              </a:spcBef>
              <a:spcAft>
                <a:spcPts val="0"/>
              </a:spcAft>
              <a:buSzPts val="1000"/>
              <a:buNone/>
              <a:defRPr/>
            </a:lvl4pPr>
            <a:lvl5pPr lvl="4" algn="ctr" rtl="0">
              <a:lnSpc>
                <a:spcPct val="100000"/>
              </a:lnSpc>
              <a:spcBef>
                <a:spcPts val="1600"/>
              </a:spcBef>
              <a:spcAft>
                <a:spcPts val="0"/>
              </a:spcAft>
              <a:buSzPts val="1000"/>
              <a:buNone/>
              <a:defRPr/>
            </a:lvl5pPr>
            <a:lvl6pPr lvl="5" algn="ctr" rtl="0">
              <a:lnSpc>
                <a:spcPct val="100000"/>
              </a:lnSpc>
              <a:spcBef>
                <a:spcPts val="1600"/>
              </a:spcBef>
              <a:spcAft>
                <a:spcPts val="0"/>
              </a:spcAft>
              <a:buSzPts val="1000"/>
              <a:buNone/>
              <a:defRPr/>
            </a:lvl6pPr>
            <a:lvl7pPr lvl="6" algn="ctr" rtl="0">
              <a:lnSpc>
                <a:spcPct val="100000"/>
              </a:lnSpc>
              <a:spcBef>
                <a:spcPts val="1600"/>
              </a:spcBef>
              <a:spcAft>
                <a:spcPts val="0"/>
              </a:spcAft>
              <a:buSzPts val="1000"/>
              <a:buNone/>
              <a:defRPr/>
            </a:lvl7pPr>
            <a:lvl8pPr lvl="7" algn="ctr" rtl="0">
              <a:lnSpc>
                <a:spcPct val="100000"/>
              </a:lnSpc>
              <a:spcBef>
                <a:spcPts val="1600"/>
              </a:spcBef>
              <a:spcAft>
                <a:spcPts val="0"/>
              </a:spcAft>
              <a:buSzPts val="1000"/>
              <a:buNone/>
              <a:defRPr/>
            </a:lvl8pPr>
            <a:lvl9pPr lvl="8" algn="ctr" rtl="0">
              <a:lnSpc>
                <a:spcPct val="100000"/>
              </a:lnSpc>
              <a:spcBef>
                <a:spcPts val="1600"/>
              </a:spcBef>
              <a:spcAft>
                <a:spcPts val="1600"/>
              </a:spcAft>
              <a:buSzPts val="1000"/>
              <a:buNone/>
              <a:defRPr/>
            </a:lvl9pPr>
          </a:lstStyle>
          <a:p>
            <a:endParaRPr/>
          </a:p>
        </p:txBody>
      </p:sp>
      <p:sp>
        <p:nvSpPr>
          <p:cNvPr id="129" name="Google Shape;129;p18"/>
          <p:cNvSpPr txBox="1"/>
          <p:nvPr/>
        </p:nvSpPr>
        <p:spPr>
          <a:xfrm>
            <a:off x="2319325" y="3383350"/>
            <a:ext cx="45054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100" b="1">
                <a:solidFill>
                  <a:schemeClr val="dk1"/>
                </a:solidFill>
                <a:latin typeface="Albert Sans"/>
                <a:ea typeface="Albert Sans"/>
                <a:cs typeface="Albert Sans"/>
                <a:sym typeface="Albert Sans"/>
              </a:rPr>
              <a:t>CREDITS:</a:t>
            </a:r>
            <a:r>
              <a:rPr lang="en" sz="1100">
                <a:solidFill>
                  <a:schemeClr val="dk1"/>
                </a:solidFill>
                <a:latin typeface="Albert Sans"/>
                <a:ea typeface="Albert Sans"/>
                <a:cs typeface="Albert Sans"/>
                <a:sym typeface="Albert Sans"/>
              </a:rPr>
              <a:t> This presentation template was created by </a:t>
            </a:r>
            <a:r>
              <a:rPr lang="en" sz="1100" b="1">
                <a:solidFill>
                  <a:schemeClr val="hlink"/>
                </a:solidFill>
                <a:uFill>
                  <a:noFill/>
                </a:uFill>
                <a:latin typeface="Albert Sans"/>
                <a:ea typeface="Albert Sans"/>
                <a:cs typeface="Albert Sans"/>
                <a:sym typeface="Albert Sans"/>
                <a:hlinkClick r:id="rId2"/>
              </a:rPr>
              <a:t>Slidesgo</a:t>
            </a:r>
            <a:r>
              <a:rPr lang="en" sz="1100">
                <a:solidFill>
                  <a:schemeClr val="dk1"/>
                </a:solidFill>
                <a:latin typeface="Albert Sans"/>
                <a:ea typeface="Albert Sans"/>
                <a:cs typeface="Albert Sans"/>
                <a:sym typeface="Albert Sans"/>
              </a:rPr>
              <a:t>, and includes icons by </a:t>
            </a:r>
            <a:r>
              <a:rPr lang="en" sz="1100" b="1">
                <a:solidFill>
                  <a:schemeClr val="dk1"/>
                </a:solidFill>
                <a:uFill>
                  <a:noFill/>
                </a:uFill>
                <a:latin typeface="Albert Sans"/>
                <a:ea typeface="Albert Sans"/>
                <a:cs typeface="Albert Sans"/>
                <a:sym typeface="Albert Sans"/>
                <a:hlinkClick r:id="rId3">
                  <a:extLst>
                    <a:ext uri="{A12FA001-AC4F-418D-AE19-62706E023703}">
                      <ahyp:hlinkClr xmlns:ahyp="http://schemas.microsoft.com/office/drawing/2018/hyperlinkcolor" val="tx"/>
                    </a:ext>
                  </a:extLst>
                </a:hlinkClick>
              </a:rPr>
              <a:t>Flaticon</a:t>
            </a:r>
            <a:r>
              <a:rPr lang="en" sz="1100">
                <a:solidFill>
                  <a:schemeClr val="dk1"/>
                </a:solidFill>
                <a:latin typeface="Albert Sans"/>
                <a:ea typeface="Albert Sans"/>
                <a:cs typeface="Albert Sans"/>
                <a:sym typeface="Albert Sans"/>
              </a:rPr>
              <a:t>, and infographics &amp; images by </a:t>
            </a:r>
            <a:r>
              <a:rPr lang="en" sz="1100" b="1">
                <a:solidFill>
                  <a:schemeClr val="dk1"/>
                </a:solidFill>
                <a:uFill>
                  <a:noFill/>
                </a:uFill>
                <a:latin typeface="Albert Sans"/>
                <a:ea typeface="Albert Sans"/>
                <a:cs typeface="Albert Sans"/>
                <a:sym typeface="Albert Sans"/>
                <a:hlinkClick r:id="rId4">
                  <a:extLst>
                    <a:ext uri="{A12FA001-AC4F-418D-AE19-62706E023703}">
                      <ahyp:hlinkClr xmlns:ahyp="http://schemas.microsoft.com/office/drawing/2018/hyperlinkcolor" val="tx"/>
                    </a:ext>
                  </a:extLst>
                </a:hlinkClick>
              </a:rPr>
              <a:t>Freepik</a:t>
            </a:r>
            <a:r>
              <a:rPr lang="en" sz="1100">
                <a:solidFill>
                  <a:schemeClr val="dk1"/>
                </a:solidFill>
                <a:latin typeface="Albert Sans"/>
                <a:ea typeface="Albert Sans"/>
                <a:cs typeface="Albert Sans"/>
                <a:sym typeface="Albert Sans"/>
              </a:rPr>
              <a:t> </a:t>
            </a:r>
            <a:endParaRPr sz="1100" b="1">
              <a:solidFill>
                <a:schemeClr val="dk1"/>
              </a:solidFill>
              <a:latin typeface="Albert Sans"/>
              <a:ea typeface="Albert Sans"/>
              <a:cs typeface="Albert Sans"/>
              <a:sym typeface="Albert Sans"/>
            </a:endParaRPr>
          </a:p>
        </p:txBody>
      </p:sp>
      <p:sp>
        <p:nvSpPr>
          <p:cNvPr id="130" name="Google Shape;130;p18"/>
          <p:cNvSpPr/>
          <p:nvPr/>
        </p:nvSpPr>
        <p:spPr>
          <a:xfrm flipH="1">
            <a:off x="753441" y="-1528512"/>
            <a:ext cx="8390557" cy="3041139"/>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8"/>
          <p:cNvSpPr/>
          <p:nvPr/>
        </p:nvSpPr>
        <p:spPr>
          <a:xfrm flipH="1">
            <a:off x="713410" y="-18084"/>
            <a:ext cx="8430590" cy="1515557"/>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8"/>
          <p:cNvSpPr/>
          <p:nvPr/>
        </p:nvSpPr>
        <p:spPr>
          <a:xfrm rot="10800000" flipH="1">
            <a:off x="0" y="3702323"/>
            <a:ext cx="8390557" cy="3041139"/>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8"/>
          <p:cNvSpPr/>
          <p:nvPr/>
        </p:nvSpPr>
        <p:spPr>
          <a:xfrm rot="10800000" flipH="1">
            <a:off x="-1" y="3641299"/>
            <a:ext cx="8430590" cy="1515557"/>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p:cSld name="CUSTOM">
    <p:spTree>
      <p:nvGrpSpPr>
        <p:cNvPr id="1" name="Shape 134"/>
        <p:cNvGrpSpPr/>
        <p:nvPr/>
      </p:nvGrpSpPr>
      <p:grpSpPr>
        <a:xfrm>
          <a:off x="0" y="0"/>
          <a:ext cx="0" cy="0"/>
          <a:chOff x="0" y="0"/>
          <a:chExt cx="0" cy="0"/>
        </a:xfrm>
      </p:grpSpPr>
      <p:sp>
        <p:nvSpPr>
          <p:cNvPr id="135" name="Google Shape;135;p19"/>
          <p:cNvSpPr/>
          <p:nvPr/>
        </p:nvSpPr>
        <p:spPr>
          <a:xfrm flipH="1">
            <a:off x="753441" y="-1528512"/>
            <a:ext cx="8390557" cy="3041139"/>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9"/>
          <p:cNvSpPr/>
          <p:nvPr/>
        </p:nvSpPr>
        <p:spPr>
          <a:xfrm flipH="1">
            <a:off x="713410" y="-18084"/>
            <a:ext cx="8430590" cy="1515557"/>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9"/>
          <p:cNvSpPr/>
          <p:nvPr/>
        </p:nvSpPr>
        <p:spPr>
          <a:xfrm rot="10800000" flipH="1">
            <a:off x="0" y="3626123"/>
            <a:ext cx="8390557" cy="3041139"/>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9"/>
          <p:cNvSpPr/>
          <p:nvPr/>
        </p:nvSpPr>
        <p:spPr>
          <a:xfrm rot="10800000" flipH="1">
            <a:off x="-1" y="3641299"/>
            <a:ext cx="8430590" cy="1515557"/>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1">
  <p:cSld name="CUSTOM_1">
    <p:spTree>
      <p:nvGrpSpPr>
        <p:cNvPr id="1" name="Shape 139"/>
        <p:cNvGrpSpPr/>
        <p:nvPr/>
      </p:nvGrpSpPr>
      <p:grpSpPr>
        <a:xfrm>
          <a:off x="0" y="0"/>
          <a:ext cx="0" cy="0"/>
          <a:chOff x="0" y="0"/>
          <a:chExt cx="0" cy="0"/>
        </a:xfrm>
      </p:grpSpPr>
      <p:sp>
        <p:nvSpPr>
          <p:cNvPr id="140" name="Google Shape;140;p20"/>
          <p:cNvSpPr/>
          <p:nvPr/>
        </p:nvSpPr>
        <p:spPr>
          <a:xfrm rot="10800000" flipH="1">
            <a:off x="2" y="4310800"/>
            <a:ext cx="4568131" cy="1657628"/>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0"/>
          <p:cNvSpPr/>
          <p:nvPr/>
        </p:nvSpPr>
        <p:spPr>
          <a:xfrm rot="10800000" flipH="1">
            <a:off x="1" y="4319701"/>
            <a:ext cx="4594475" cy="825557"/>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0"/>
          <p:cNvSpPr/>
          <p:nvPr/>
        </p:nvSpPr>
        <p:spPr>
          <a:xfrm flipH="1">
            <a:off x="4573644" y="-823175"/>
            <a:ext cx="4568131" cy="1657628"/>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0"/>
          <p:cNvSpPr/>
          <p:nvPr/>
        </p:nvSpPr>
        <p:spPr>
          <a:xfrm flipH="1">
            <a:off x="4547301" y="-5"/>
            <a:ext cx="4594475" cy="825557"/>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2084825" y="2026950"/>
            <a:ext cx="63459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713225" y="2026950"/>
            <a:ext cx="1371600" cy="1089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8000">
                <a:solidFill>
                  <a:schemeClr val="accen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8" name="Google Shape;18;p3"/>
          <p:cNvSpPr txBox="1">
            <a:spLocks noGrp="1"/>
          </p:cNvSpPr>
          <p:nvPr>
            <p:ph type="subTitle" idx="1"/>
          </p:nvPr>
        </p:nvSpPr>
        <p:spPr>
          <a:xfrm>
            <a:off x="2084825" y="2741575"/>
            <a:ext cx="6345900" cy="37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600"/>
            </a:lvl1pPr>
            <a:lvl2pPr lvl="1" algn="ctr" rtl="0">
              <a:lnSpc>
                <a:spcPct val="100000"/>
              </a:lnSpc>
              <a:spcBef>
                <a:spcPts val="0"/>
              </a:spcBef>
              <a:spcAft>
                <a:spcPts val="0"/>
              </a:spcAft>
              <a:buSzPts val="1000"/>
              <a:buNone/>
              <a:defRPr/>
            </a:lvl2pPr>
            <a:lvl3pPr lvl="2" algn="ctr" rtl="0">
              <a:lnSpc>
                <a:spcPct val="100000"/>
              </a:lnSpc>
              <a:spcBef>
                <a:spcPts val="1600"/>
              </a:spcBef>
              <a:spcAft>
                <a:spcPts val="0"/>
              </a:spcAft>
              <a:buSzPts val="1000"/>
              <a:buNone/>
              <a:defRPr/>
            </a:lvl3pPr>
            <a:lvl4pPr lvl="3" algn="ctr" rtl="0">
              <a:lnSpc>
                <a:spcPct val="100000"/>
              </a:lnSpc>
              <a:spcBef>
                <a:spcPts val="1600"/>
              </a:spcBef>
              <a:spcAft>
                <a:spcPts val="0"/>
              </a:spcAft>
              <a:buSzPts val="1000"/>
              <a:buNone/>
              <a:defRPr/>
            </a:lvl4pPr>
            <a:lvl5pPr lvl="4" algn="ctr" rtl="0">
              <a:lnSpc>
                <a:spcPct val="100000"/>
              </a:lnSpc>
              <a:spcBef>
                <a:spcPts val="1600"/>
              </a:spcBef>
              <a:spcAft>
                <a:spcPts val="0"/>
              </a:spcAft>
              <a:buSzPts val="1000"/>
              <a:buNone/>
              <a:defRPr/>
            </a:lvl5pPr>
            <a:lvl6pPr lvl="5" algn="ctr" rtl="0">
              <a:lnSpc>
                <a:spcPct val="100000"/>
              </a:lnSpc>
              <a:spcBef>
                <a:spcPts val="1600"/>
              </a:spcBef>
              <a:spcAft>
                <a:spcPts val="0"/>
              </a:spcAft>
              <a:buSzPts val="1000"/>
              <a:buNone/>
              <a:defRPr/>
            </a:lvl6pPr>
            <a:lvl7pPr lvl="6" algn="ctr" rtl="0">
              <a:lnSpc>
                <a:spcPct val="100000"/>
              </a:lnSpc>
              <a:spcBef>
                <a:spcPts val="1600"/>
              </a:spcBef>
              <a:spcAft>
                <a:spcPts val="0"/>
              </a:spcAft>
              <a:buSzPts val="1000"/>
              <a:buNone/>
              <a:defRPr/>
            </a:lvl7pPr>
            <a:lvl8pPr lvl="7" algn="ctr" rtl="0">
              <a:lnSpc>
                <a:spcPct val="100000"/>
              </a:lnSpc>
              <a:spcBef>
                <a:spcPts val="1600"/>
              </a:spcBef>
              <a:spcAft>
                <a:spcPts val="0"/>
              </a:spcAft>
              <a:buSzPts val="1000"/>
              <a:buNone/>
              <a:defRPr/>
            </a:lvl8pPr>
            <a:lvl9pPr lvl="8" algn="ctr" rtl="0">
              <a:lnSpc>
                <a:spcPct val="100000"/>
              </a:lnSpc>
              <a:spcBef>
                <a:spcPts val="1600"/>
              </a:spcBef>
              <a:spcAft>
                <a:spcPts val="1600"/>
              </a:spcAft>
              <a:buSzPts val="1000"/>
              <a:buNone/>
              <a:defRPr/>
            </a:lvl9pPr>
          </a:lstStyle>
          <a:p>
            <a:endParaRPr/>
          </a:p>
        </p:txBody>
      </p:sp>
      <p:sp>
        <p:nvSpPr>
          <p:cNvPr id="19" name="Google Shape;19;p3"/>
          <p:cNvSpPr/>
          <p:nvPr/>
        </p:nvSpPr>
        <p:spPr>
          <a:xfrm flipH="1">
            <a:off x="753441" y="-1528512"/>
            <a:ext cx="8390557" cy="3041139"/>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flipH="1">
            <a:off x="713410" y="-18084"/>
            <a:ext cx="8430590" cy="1515557"/>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rot="10800000" flipH="1">
            <a:off x="0" y="3626123"/>
            <a:ext cx="8390557" cy="3041139"/>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10800000" flipH="1">
            <a:off x="-1" y="3641299"/>
            <a:ext cx="8430590" cy="1515557"/>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5" name="Google Shape;25;p4"/>
          <p:cNvSpPr txBox="1">
            <a:spLocks noGrp="1"/>
          </p:cNvSpPr>
          <p:nvPr>
            <p:ph type="body" idx="1"/>
          </p:nvPr>
        </p:nvSpPr>
        <p:spPr>
          <a:xfrm>
            <a:off x="720000" y="1210989"/>
            <a:ext cx="7704000" cy="2743200"/>
          </a:xfrm>
          <a:prstGeom prst="rect">
            <a:avLst/>
          </a:prstGeom>
        </p:spPr>
        <p:txBody>
          <a:bodyPr spcFirstLastPara="1" wrap="square" lIns="91425" tIns="91425" rIns="91425" bIns="91425" anchor="t" anchorCtr="0">
            <a:noAutofit/>
          </a:bodyPr>
          <a:lstStyle>
            <a:lvl1pPr marL="457200" lvl="0" indent="-298450" rtl="0">
              <a:lnSpc>
                <a:spcPct val="100000"/>
              </a:lnSpc>
              <a:spcBef>
                <a:spcPts val="0"/>
              </a:spcBef>
              <a:spcAft>
                <a:spcPts val="0"/>
              </a:spcAft>
              <a:buClr>
                <a:srgbClr val="42FFB7"/>
              </a:buClr>
              <a:buSzPts val="1100"/>
              <a:buFont typeface="Nunito Light"/>
              <a:buChar char="●"/>
              <a:defRPr sz="1200">
                <a:solidFill>
                  <a:srgbClr val="434343"/>
                </a:solidFill>
              </a:defRPr>
            </a:lvl1pPr>
            <a:lvl2pPr marL="914400" lvl="1" indent="-298450" rtl="0">
              <a:lnSpc>
                <a:spcPct val="115000"/>
              </a:lnSpc>
              <a:spcBef>
                <a:spcPts val="0"/>
              </a:spcBef>
              <a:spcAft>
                <a:spcPts val="0"/>
              </a:spcAft>
              <a:buClr>
                <a:srgbClr val="FFC800"/>
              </a:buClr>
              <a:buSzPts val="1100"/>
              <a:buFont typeface="Nunito Light"/>
              <a:buChar char="○"/>
              <a:defRPr sz="1100">
                <a:solidFill>
                  <a:srgbClr val="434343"/>
                </a:solidFill>
              </a:defRPr>
            </a:lvl2pPr>
            <a:lvl3pPr marL="1371600" lvl="2" indent="-298450" rtl="0">
              <a:lnSpc>
                <a:spcPct val="115000"/>
              </a:lnSpc>
              <a:spcBef>
                <a:spcPts val="1600"/>
              </a:spcBef>
              <a:spcAft>
                <a:spcPts val="0"/>
              </a:spcAft>
              <a:buClr>
                <a:srgbClr val="FFC800"/>
              </a:buClr>
              <a:buSzPts val="1100"/>
              <a:buFont typeface="Nunito Light"/>
              <a:buChar char="■"/>
              <a:defRPr sz="1100">
                <a:solidFill>
                  <a:srgbClr val="434343"/>
                </a:solidFill>
              </a:defRPr>
            </a:lvl3pPr>
            <a:lvl4pPr marL="1828800" lvl="3" indent="-298450" rtl="0">
              <a:lnSpc>
                <a:spcPct val="115000"/>
              </a:lnSpc>
              <a:spcBef>
                <a:spcPts val="1600"/>
              </a:spcBef>
              <a:spcAft>
                <a:spcPts val="0"/>
              </a:spcAft>
              <a:buClr>
                <a:srgbClr val="FFC800"/>
              </a:buClr>
              <a:buSzPts val="1100"/>
              <a:buFont typeface="Nunito Light"/>
              <a:buChar char="●"/>
              <a:defRPr sz="1100">
                <a:solidFill>
                  <a:srgbClr val="434343"/>
                </a:solidFill>
              </a:defRPr>
            </a:lvl4pPr>
            <a:lvl5pPr marL="2286000" lvl="4" indent="-298450" rtl="0">
              <a:lnSpc>
                <a:spcPct val="115000"/>
              </a:lnSpc>
              <a:spcBef>
                <a:spcPts val="1600"/>
              </a:spcBef>
              <a:spcAft>
                <a:spcPts val="0"/>
              </a:spcAft>
              <a:buClr>
                <a:srgbClr val="434343"/>
              </a:buClr>
              <a:buSzPts val="1100"/>
              <a:buFont typeface="Nunito Light"/>
              <a:buChar char="○"/>
              <a:defRPr sz="1100">
                <a:solidFill>
                  <a:srgbClr val="434343"/>
                </a:solidFill>
              </a:defRPr>
            </a:lvl5pPr>
            <a:lvl6pPr marL="2743200" lvl="5" indent="-298450" rtl="0">
              <a:lnSpc>
                <a:spcPct val="115000"/>
              </a:lnSpc>
              <a:spcBef>
                <a:spcPts val="1600"/>
              </a:spcBef>
              <a:spcAft>
                <a:spcPts val="0"/>
              </a:spcAft>
              <a:buClr>
                <a:srgbClr val="434343"/>
              </a:buClr>
              <a:buSzPts val="1100"/>
              <a:buFont typeface="Nunito Light"/>
              <a:buChar char="■"/>
              <a:defRPr sz="1100">
                <a:solidFill>
                  <a:srgbClr val="434343"/>
                </a:solidFill>
              </a:defRPr>
            </a:lvl6pPr>
            <a:lvl7pPr marL="3200400" lvl="6" indent="-298450" rtl="0">
              <a:lnSpc>
                <a:spcPct val="115000"/>
              </a:lnSpc>
              <a:spcBef>
                <a:spcPts val="1600"/>
              </a:spcBef>
              <a:spcAft>
                <a:spcPts val="0"/>
              </a:spcAft>
              <a:buClr>
                <a:srgbClr val="434343"/>
              </a:buClr>
              <a:buSzPts val="1100"/>
              <a:buFont typeface="Nunito Light"/>
              <a:buChar char="●"/>
              <a:defRPr sz="1100">
                <a:solidFill>
                  <a:srgbClr val="434343"/>
                </a:solidFill>
              </a:defRPr>
            </a:lvl7pPr>
            <a:lvl8pPr marL="3657600" lvl="7" indent="-298450" rtl="0">
              <a:lnSpc>
                <a:spcPct val="115000"/>
              </a:lnSpc>
              <a:spcBef>
                <a:spcPts val="1600"/>
              </a:spcBef>
              <a:spcAft>
                <a:spcPts val="0"/>
              </a:spcAft>
              <a:buClr>
                <a:srgbClr val="434343"/>
              </a:buClr>
              <a:buSzPts val="1100"/>
              <a:buFont typeface="Nunito Light"/>
              <a:buChar char="○"/>
              <a:defRPr sz="1100">
                <a:solidFill>
                  <a:srgbClr val="434343"/>
                </a:solidFill>
              </a:defRPr>
            </a:lvl8pPr>
            <a:lvl9pPr marL="4114800" lvl="8" indent="-298450" rtl="0">
              <a:lnSpc>
                <a:spcPct val="115000"/>
              </a:lnSpc>
              <a:spcBef>
                <a:spcPts val="1600"/>
              </a:spcBef>
              <a:spcAft>
                <a:spcPts val="1600"/>
              </a:spcAft>
              <a:buClr>
                <a:srgbClr val="434343"/>
              </a:buClr>
              <a:buSzPts val="1100"/>
              <a:buFont typeface="Nunito Light"/>
              <a:buChar char="■"/>
              <a:defRPr sz="1100">
                <a:solidFill>
                  <a:srgbClr val="434343"/>
                </a:solidFill>
              </a:defRPr>
            </a:lvl9pPr>
          </a:lstStyle>
          <a:p>
            <a:endParaRPr/>
          </a:p>
        </p:txBody>
      </p:sp>
      <p:sp>
        <p:nvSpPr>
          <p:cNvPr id="26" name="Google Shape;26;p4"/>
          <p:cNvSpPr/>
          <p:nvPr/>
        </p:nvSpPr>
        <p:spPr>
          <a:xfrm flipH="1">
            <a:off x="4573644" y="-823175"/>
            <a:ext cx="4568131" cy="1657628"/>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flipH="1">
            <a:off x="4547301" y="-5"/>
            <a:ext cx="4594475" cy="825557"/>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rot="10800000" flipH="1">
            <a:off x="2" y="4310800"/>
            <a:ext cx="4568131" cy="1657628"/>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rot="10800000" flipH="1">
            <a:off x="1" y="4319701"/>
            <a:ext cx="4594475" cy="825557"/>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2" name="Google Shape;32;p5"/>
          <p:cNvSpPr txBox="1">
            <a:spLocks noGrp="1"/>
          </p:cNvSpPr>
          <p:nvPr>
            <p:ph type="subTitle" idx="1"/>
          </p:nvPr>
        </p:nvSpPr>
        <p:spPr>
          <a:xfrm>
            <a:off x="4907349" y="2260977"/>
            <a:ext cx="3181200" cy="1554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1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3" name="Google Shape;33;p5"/>
          <p:cNvSpPr txBox="1">
            <a:spLocks noGrp="1"/>
          </p:cNvSpPr>
          <p:nvPr>
            <p:ph type="subTitle" idx="2"/>
          </p:nvPr>
        </p:nvSpPr>
        <p:spPr>
          <a:xfrm>
            <a:off x="1055451" y="2260977"/>
            <a:ext cx="3181200" cy="1554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1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4" name="Google Shape;34;p5"/>
          <p:cNvSpPr txBox="1">
            <a:spLocks noGrp="1"/>
          </p:cNvSpPr>
          <p:nvPr>
            <p:ph type="subTitle" idx="3"/>
          </p:nvPr>
        </p:nvSpPr>
        <p:spPr>
          <a:xfrm>
            <a:off x="4907345" y="1952950"/>
            <a:ext cx="31812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Manrope"/>
                <a:ea typeface="Manrope"/>
                <a:cs typeface="Manrope"/>
                <a:sym typeface="Manrop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5" name="Google Shape;35;p5"/>
          <p:cNvSpPr txBox="1">
            <a:spLocks noGrp="1"/>
          </p:cNvSpPr>
          <p:nvPr>
            <p:ph type="subTitle" idx="4"/>
          </p:nvPr>
        </p:nvSpPr>
        <p:spPr>
          <a:xfrm>
            <a:off x="1055451" y="1952950"/>
            <a:ext cx="31812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Manrope"/>
                <a:ea typeface="Manrope"/>
                <a:cs typeface="Manrope"/>
                <a:sym typeface="Manrop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6" name="Google Shape;36;p5"/>
          <p:cNvSpPr/>
          <p:nvPr/>
        </p:nvSpPr>
        <p:spPr>
          <a:xfrm flipH="1">
            <a:off x="4573644" y="-823175"/>
            <a:ext cx="4568131" cy="1657628"/>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flipH="1">
            <a:off x="4547301" y="-5"/>
            <a:ext cx="4594475" cy="825557"/>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p:nvPr/>
        </p:nvSpPr>
        <p:spPr>
          <a:xfrm rot="10800000" flipH="1">
            <a:off x="2" y="4310800"/>
            <a:ext cx="4568131" cy="1657628"/>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rot="10800000" flipH="1">
            <a:off x="1" y="4319701"/>
            <a:ext cx="4594475" cy="825557"/>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2" name="Google Shape;42;p6"/>
          <p:cNvSpPr/>
          <p:nvPr/>
        </p:nvSpPr>
        <p:spPr>
          <a:xfrm flipH="1">
            <a:off x="4573644" y="-823175"/>
            <a:ext cx="4568131" cy="1657628"/>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p:cNvSpPr/>
          <p:nvPr/>
        </p:nvSpPr>
        <p:spPr>
          <a:xfrm flipH="1">
            <a:off x="4547301" y="-5"/>
            <a:ext cx="4594475" cy="825557"/>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10800000" flipH="1">
            <a:off x="2" y="4310800"/>
            <a:ext cx="4568131" cy="1657628"/>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rot="10800000" flipH="1">
            <a:off x="1" y="4319701"/>
            <a:ext cx="4594475" cy="825557"/>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720000" y="1155350"/>
            <a:ext cx="4755000" cy="587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8" name="Google Shape;48;p7"/>
          <p:cNvSpPr txBox="1">
            <a:spLocks noGrp="1"/>
          </p:cNvSpPr>
          <p:nvPr>
            <p:ph type="subTitle" idx="1"/>
          </p:nvPr>
        </p:nvSpPr>
        <p:spPr>
          <a:xfrm>
            <a:off x="720000" y="1663275"/>
            <a:ext cx="4755000" cy="237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Nunito Light"/>
              <a:buChar char="●"/>
              <a:defRPr sz="11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000"/>
              <a:buFont typeface="Nunito Light"/>
              <a:buChar char="○"/>
              <a:defRPr/>
            </a:lvl5pPr>
            <a:lvl6pPr lvl="5" algn="ctr" rtl="0">
              <a:lnSpc>
                <a:spcPct val="100000"/>
              </a:lnSpc>
              <a:spcBef>
                <a:spcPts val="1600"/>
              </a:spcBef>
              <a:spcAft>
                <a:spcPts val="0"/>
              </a:spcAft>
              <a:buClr>
                <a:srgbClr val="999999"/>
              </a:buClr>
              <a:buSzPts val="10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000"/>
              <a:buFont typeface="Nunito Light"/>
              <a:buChar char="■"/>
              <a:defRPr/>
            </a:lvl9pPr>
          </a:lstStyle>
          <a:p>
            <a:endParaRPr/>
          </a:p>
        </p:txBody>
      </p:sp>
      <p:sp>
        <p:nvSpPr>
          <p:cNvPr id="49" name="Google Shape;49;p7"/>
          <p:cNvSpPr>
            <a:spLocks noGrp="1"/>
          </p:cNvSpPr>
          <p:nvPr>
            <p:ph type="pic" idx="2"/>
          </p:nvPr>
        </p:nvSpPr>
        <p:spPr>
          <a:xfrm>
            <a:off x="5643575" y="539500"/>
            <a:ext cx="3200400" cy="4064400"/>
          </a:xfrm>
          <a:prstGeom prst="roundRect">
            <a:avLst>
              <a:gd name="adj" fmla="val 16667"/>
            </a:avLst>
          </a:prstGeom>
          <a:noFill/>
          <a:ln>
            <a:noFill/>
          </a:ln>
        </p:spPr>
      </p:sp>
      <p:sp>
        <p:nvSpPr>
          <p:cNvPr id="50" name="Google Shape;50;p7"/>
          <p:cNvSpPr/>
          <p:nvPr/>
        </p:nvSpPr>
        <p:spPr>
          <a:xfrm>
            <a:off x="4" y="-1176103"/>
            <a:ext cx="6462773" cy="2342918"/>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a:off x="3" y="-12424"/>
            <a:ext cx="6495297" cy="1167779"/>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p:nvPr/>
        </p:nvSpPr>
        <p:spPr>
          <a:xfrm rot="10800000">
            <a:off x="2679001" y="3976685"/>
            <a:ext cx="6462773" cy="2342918"/>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p:nvPr/>
        </p:nvSpPr>
        <p:spPr>
          <a:xfrm rot="10800000">
            <a:off x="2646478" y="3988145"/>
            <a:ext cx="6495297" cy="1167779"/>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4"/>
        <p:cNvGrpSpPr/>
        <p:nvPr/>
      </p:nvGrpSpPr>
      <p:grpSpPr>
        <a:xfrm>
          <a:off x="0" y="0"/>
          <a:ext cx="0" cy="0"/>
          <a:chOff x="0" y="0"/>
          <a:chExt cx="0" cy="0"/>
        </a:xfrm>
      </p:grpSpPr>
      <p:sp>
        <p:nvSpPr>
          <p:cNvPr id="55" name="Google Shape;55;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56" name="Google Shape;56;p8"/>
          <p:cNvSpPr/>
          <p:nvPr/>
        </p:nvSpPr>
        <p:spPr>
          <a:xfrm flipH="1">
            <a:off x="753441" y="-1528512"/>
            <a:ext cx="8390557" cy="3041139"/>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8"/>
          <p:cNvSpPr/>
          <p:nvPr/>
        </p:nvSpPr>
        <p:spPr>
          <a:xfrm flipH="1">
            <a:off x="713410" y="-18084"/>
            <a:ext cx="8430590" cy="1515557"/>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10800000" flipH="1">
            <a:off x="0" y="3626123"/>
            <a:ext cx="8390557" cy="3041139"/>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8"/>
          <p:cNvSpPr/>
          <p:nvPr/>
        </p:nvSpPr>
        <p:spPr>
          <a:xfrm rot="10800000" flipH="1">
            <a:off x="-1" y="3641299"/>
            <a:ext cx="8430590" cy="1515557"/>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0"/>
        <p:cNvGrpSpPr/>
        <p:nvPr/>
      </p:nvGrpSpPr>
      <p:grpSpPr>
        <a:xfrm>
          <a:off x="0" y="0"/>
          <a:ext cx="0" cy="0"/>
          <a:chOff x="0" y="0"/>
          <a:chExt cx="0" cy="0"/>
        </a:xfrm>
      </p:grpSpPr>
      <p:sp>
        <p:nvSpPr>
          <p:cNvPr id="61" name="Google Shape;61;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5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62" name="Google Shape;62;p9"/>
          <p:cNvSpPr txBox="1">
            <a:spLocks noGrp="1"/>
          </p:cNvSpPr>
          <p:nvPr>
            <p:ph type="subTitle" idx="1"/>
          </p:nvPr>
        </p:nvSpPr>
        <p:spPr>
          <a:xfrm>
            <a:off x="2135550" y="3153500"/>
            <a:ext cx="4872900" cy="80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000"/>
              <a:buNone/>
              <a:defRPr/>
            </a:lvl2pPr>
            <a:lvl3pPr lvl="2" algn="ctr" rtl="0">
              <a:lnSpc>
                <a:spcPct val="100000"/>
              </a:lnSpc>
              <a:spcBef>
                <a:spcPts val="1600"/>
              </a:spcBef>
              <a:spcAft>
                <a:spcPts val="0"/>
              </a:spcAft>
              <a:buSzPts val="1000"/>
              <a:buNone/>
              <a:defRPr/>
            </a:lvl3pPr>
            <a:lvl4pPr lvl="3" algn="ctr" rtl="0">
              <a:lnSpc>
                <a:spcPct val="100000"/>
              </a:lnSpc>
              <a:spcBef>
                <a:spcPts val="1600"/>
              </a:spcBef>
              <a:spcAft>
                <a:spcPts val="0"/>
              </a:spcAft>
              <a:buSzPts val="1000"/>
              <a:buNone/>
              <a:defRPr/>
            </a:lvl4pPr>
            <a:lvl5pPr lvl="4" algn="ctr" rtl="0">
              <a:lnSpc>
                <a:spcPct val="100000"/>
              </a:lnSpc>
              <a:spcBef>
                <a:spcPts val="1600"/>
              </a:spcBef>
              <a:spcAft>
                <a:spcPts val="0"/>
              </a:spcAft>
              <a:buSzPts val="1000"/>
              <a:buNone/>
              <a:defRPr/>
            </a:lvl5pPr>
            <a:lvl6pPr lvl="5" algn="ctr" rtl="0">
              <a:lnSpc>
                <a:spcPct val="100000"/>
              </a:lnSpc>
              <a:spcBef>
                <a:spcPts val="1600"/>
              </a:spcBef>
              <a:spcAft>
                <a:spcPts val="0"/>
              </a:spcAft>
              <a:buSzPts val="1000"/>
              <a:buNone/>
              <a:defRPr/>
            </a:lvl6pPr>
            <a:lvl7pPr lvl="6" algn="ctr" rtl="0">
              <a:lnSpc>
                <a:spcPct val="100000"/>
              </a:lnSpc>
              <a:spcBef>
                <a:spcPts val="1600"/>
              </a:spcBef>
              <a:spcAft>
                <a:spcPts val="0"/>
              </a:spcAft>
              <a:buSzPts val="1000"/>
              <a:buNone/>
              <a:defRPr/>
            </a:lvl7pPr>
            <a:lvl8pPr lvl="7" algn="ctr" rtl="0">
              <a:lnSpc>
                <a:spcPct val="100000"/>
              </a:lnSpc>
              <a:spcBef>
                <a:spcPts val="1600"/>
              </a:spcBef>
              <a:spcAft>
                <a:spcPts val="0"/>
              </a:spcAft>
              <a:buSzPts val="1000"/>
              <a:buNone/>
              <a:defRPr/>
            </a:lvl8pPr>
            <a:lvl9pPr lvl="8" algn="ctr" rtl="0">
              <a:lnSpc>
                <a:spcPct val="100000"/>
              </a:lnSpc>
              <a:spcBef>
                <a:spcPts val="1600"/>
              </a:spcBef>
              <a:spcAft>
                <a:spcPts val="1600"/>
              </a:spcAft>
              <a:buSzPts val="1000"/>
              <a:buNone/>
              <a:defRPr/>
            </a:lvl9pPr>
          </a:lstStyle>
          <a:p>
            <a:endParaRPr/>
          </a:p>
        </p:txBody>
      </p:sp>
      <p:sp>
        <p:nvSpPr>
          <p:cNvPr id="63" name="Google Shape;63;p9"/>
          <p:cNvSpPr/>
          <p:nvPr/>
        </p:nvSpPr>
        <p:spPr>
          <a:xfrm>
            <a:off x="0" y="-1528512"/>
            <a:ext cx="8390557" cy="3041139"/>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9"/>
          <p:cNvSpPr/>
          <p:nvPr/>
        </p:nvSpPr>
        <p:spPr>
          <a:xfrm>
            <a:off x="-1" y="-18084"/>
            <a:ext cx="8430590" cy="1515557"/>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10800000">
            <a:off x="753441" y="3626123"/>
            <a:ext cx="8390557" cy="3041139"/>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p:nvPr/>
        </p:nvSpPr>
        <p:spPr>
          <a:xfrm rot="10800000">
            <a:off x="713410" y="3641299"/>
            <a:ext cx="8430590" cy="1515557"/>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7"/>
        <p:cNvGrpSpPr/>
        <p:nvPr/>
      </p:nvGrpSpPr>
      <p:grpSpPr>
        <a:xfrm>
          <a:off x="0" y="0"/>
          <a:ext cx="0" cy="0"/>
          <a:chOff x="0" y="0"/>
          <a:chExt cx="0" cy="0"/>
        </a:xfrm>
      </p:grpSpPr>
      <p:sp>
        <p:nvSpPr>
          <p:cNvPr id="68" name="Google Shape;68;p10"/>
          <p:cNvSpPr txBox="1">
            <a:spLocks noGrp="1"/>
          </p:cNvSpPr>
          <p:nvPr>
            <p:ph type="title"/>
          </p:nvPr>
        </p:nvSpPr>
        <p:spPr>
          <a:xfrm>
            <a:off x="732900" y="4101200"/>
            <a:ext cx="7698000" cy="5028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69" name="Google Shape;69;p10"/>
          <p:cNvSpPr/>
          <p:nvPr/>
        </p:nvSpPr>
        <p:spPr>
          <a:xfrm>
            <a:off x="4" y="-1176103"/>
            <a:ext cx="6462773" cy="2342918"/>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 name="Google Shape;70;p10"/>
          <p:cNvGrpSpPr/>
          <p:nvPr/>
        </p:nvGrpSpPr>
        <p:grpSpPr>
          <a:xfrm>
            <a:off x="3215578" y="3494067"/>
            <a:ext cx="6495297" cy="2342918"/>
            <a:chOff x="2648703" y="2843378"/>
            <a:chExt cx="6495297" cy="2342918"/>
          </a:xfrm>
        </p:grpSpPr>
        <p:sp>
          <p:nvSpPr>
            <p:cNvPr id="71" name="Google Shape;71;p10"/>
            <p:cNvSpPr/>
            <p:nvPr/>
          </p:nvSpPr>
          <p:spPr>
            <a:xfrm rot="10800000">
              <a:off x="2681226" y="2843378"/>
              <a:ext cx="6462773" cy="2342918"/>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0"/>
            <p:cNvSpPr/>
            <p:nvPr/>
          </p:nvSpPr>
          <p:spPr>
            <a:xfrm rot="10800000">
              <a:off x="2648703" y="3325038"/>
              <a:ext cx="6495297" cy="1167779"/>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10"/>
          <p:cNvSpPr/>
          <p:nvPr/>
        </p:nvSpPr>
        <p:spPr>
          <a:xfrm>
            <a:off x="-16249" y="-74150"/>
            <a:ext cx="6904023" cy="1241113"/>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Manrope"/>
              <a:buNone/>
              <a:defRPr sz="3000" b="1">
                <a:solidFill>
                  <a:schemeClr val="dk1"/>
                </a:solidFill>
                <a:latin typeface="Manrope"/>
                <a:ea typeface="Manrope"/>
                <a:cs typeface="Manrope"/>
                <a:sym typeface="Manrope"/>
              </a:defRPr>
            </a:lvl1pPr>
            <a:lvl2pPr lvl="1" rtl="0">
              <a:spcBef>
                <a:spcPts val="0"/>
              </a:spcBef>
              <a:spcAft>
                <a:spcPts val="0"/>
              </a:spcAft>
              <a:buClr>
                <a:schemeClr val="dk1"/>
              </a:buClr>
              <a:buSzPts val="3000"/>
              <a:buFont typeface="Manrope"/>
              <a:buNone/>
              <a:defRPr sz="3000" b="1">
                <a:solidFill>
                  <a:schemeClr val="dk1"/>
                </a:solidFill>
                <a:latin typeface="Manrope"/>
                <a:ea typeface="Manrope"/>
                <a:cs typeface="Manrope"/>
                <a:sym typeface="Manrope"/>
              </a:defRPr>
            </a:lvl2pPr>
            <a:lvl3pPr lvl="2" rtl="0">
              <a:spcBef>
                <a:spcPts val="0"/>
              </a:spcBef>
              <a:spcAft>
                <a:spcPts val="0"/>
              </a:spcAft>
              <a:buClr>
                <a:schemeClr val="dk1"/>
              </a:buClr>
              <a:buSzPts val="3000"/>
              <a:buFont typeface="Manrope"/>
              <a:buNone/>
              <a:defRPr sz="3000" b="1">
                <a:solidFill>
                  <a:schemeClr val="dk1"/>
                </a:solidFill>
                <a:latin typeface="Manrope"/>
                <a:ea typeface="Manrope"/>
                <a:cs typeface="Manrope"/>
                <a:sym typeface="Manrope"/>
              </a:defRPr>
            </a:lvl3pPr>
            <a:lvl4pPr lvl="3" rtl="0">
              <a:spcBef>
                <a:spcPts val="0"/>
              </a:spcBef>
              <a:spcAft>
                <a:spcPts val="0"/>
              </a:spcAft>
              <a:buClr>
                <a:schemeClr val="dk1"/>
              </a:buClr>
              <a:buSzPts val="3000"/>
              <a:buFont typeface="Manrope"/>
              <a:buNone/>
              <a:defRPr sz="3000" b="1">
                <a:solidFill>
                  <a:schemeClr val="dk1"/>
                </a:solidFill>
                <a:latin typeface="Manrope"/>
                <a:ea typeface="Manrope"/>
                <a:cs typeface="Manrope"/>
                <a:sym typeface="Manrope"/>
              </a:defRPr>
            </a:lvl4pPr>
            <a:lvl5pPr lvl="4" rtl="0">
              <a:spcBef>
                <a:spcPts val="0"/>
              </a:spcBef>
              <a:spcAft>
                <a:spcPts val="0"/>
              </a:spcAft>
              <a:buClr>
                <a:schemeClr val="dk1"/>
              </a:buClr>
              <a:buSzPts val="3000"/>
              <a:buFont typeface="Manrope"/>
              <a:buNone/>
              <a:defRPr sz="3000" b="1">
                <a:solidFill>
                  <a:schemeClr val="dk1"/>
                </a:solidFill>
                <a:latin typeface="Manrope"/>
                <a:ea typeface="Manrope"/>
                <a:cs typeface="Manrope"/>
                <a:sym typeface="Manrope"/>
              </a:defRPr>
            </a:lvl5pPr>
            <a:lvl6pPr lvl="5" rtl="0">
              <a:spcBef>
                <a:spcPts val="0"/>
              </a:spcBef>
              <a:spcAft>
                <a:spcPts val="0"/>
              </a:spcAft>
              <a:buClr>
                <a:schemeClr val="dk1"/>
              </a:buClr>
              <a:buSzPts val="3000"/>
              <a:buFont typeface="Manrope"/>
              <a:buNone/>
              <a:defRPr sz="3000" b="1">
                <a:solidFill>
                  <a:schemeClr val="dk1"/>
                </a:solidFill>
                <a:latin typeface="Manrope"/>
                <a:ea typeface="Manrope"/>
                <a:cs typeface="Manrope"/>
                <a:sym typeface="Manrope"/>
              </a:defRPr>
            </a:lvl6pPr>
            <a:lvl7pPr lvl="6" rtl="0">
              <a:spcBef>
                <a:spcPts val="0"/>
              </a:spcBef>
              <a:spcAft>
                <a:spcPts val="0"/>
              </a:spcAft>
              <a:buClr>
                <a:schemeClr val="dk1"/>
              </a:buClr>
              <a:buSzPts val="3000"/>
              <a:buFont typeface="Manrope"/>
              <a:buNone/>
              <a:defRPr sz="3000" b="1">
                <a:solidFill>
                  <a:schemeClr val="dk1"/>
                </a:solidFill>
                <a:latin typeface="Manrope"/>
                <a:ea typeface="Manrope"/>
                <a:cs typeface="Manrope"/>
                <a:sym typeface="Manrope"/>
              </a:defRPr>
            </a:lvl7pPr>
            <a:lvl8pPr lvl="7" rtl="0">
              <a:spcBef>
                <a:spcPts val="0"/>
              </a:spcBef>
              <a:spcAft>
                <a:spcPts val="0"/>
              </a:spcAft>
              <a:buClr>
                <a:schemeClr val="dk1"/>
              </a:buClr>
              <a:buSzPts val="3000"/>
              <a:buFont typeface="Manrope"/>
              <a:buNone/>
              <a:defRPr sz="3000" b="1">
                <a:solidFill>
                  <a:schemeClr val="dk1"/>
                </a:solidFill>
                <a:latin typeface="Manrope"/>
                <a:ea typeface="Manrope"/>
                <a:cs typeface="Manrope"/>
                <a:sym typeface="Manrope"/>
              </a:defRPr>
            </a:lvl8pPr>
            <a:lvl9pPr lvl="8" rtl="0">
              <a:spcBef>
                <a:spcPts val="0"/>
              </a:spcBef>
              <a:spcAft>
                <a:spcPts val="0"/>
              </a:spcAft>
              <a:buClr>
                <a:schemeClr val="dk1"/>
              </a:buClr>
              <a:buSzPts val="3000"/>
              <a:buFont typeface="Manrope"/>
              <a:buNone/>
              <a:defRPr sz="3000" b="1">
                <a:solidFill>
                  <a:schemeClr val="dk1"/>
                </a:solidFill>
                <a:latin typeface="Manrope"/>
                <a:ea typeface="Manrope"/>
                <a:cs typeface="Manrope"/>
                <a:sym typeface="Manrop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292100">
              <a:lnSpc>
                <a:spcPct val="100000"/>
              </a:lnSpc>
              <a:spcBef>
                <a:spcPts val="0"/>
              </a:spcBef>
              <a:spcAft>
                <a:spcPts val="0"/>
              </a:spcAft>
              <a:buClr>
                <a:schemeClr val="dk1"/>
              </a:buClr>
              <a:buSzPts val="1000"/>
              <a:buFont typeface="Albert Sans"/>
              <a:buChar char="●"/>
              <a:defRPr sz="1000">
                <a:solidFill>
                  <a:schemeClr val="dk1"/>
                </a:solidFill>
                <a:latin typeface="Albert Sans"/>
                <a:ea typeface="Albert Sans"/>
                <a:cs typeface="Albert Sans"/>
                <a:sym typeface="Albert Sans"/>
              </a:defRPr>
            </a:lvl1pPr>
            <a:lvl2pPr marL="914400" lvl="1" indent="-292100">
              <a:lnSpc>
                <a:spcPct val="100000"/>
              </a:lnSpc>
              <a:spcBef>
                <a:spcPts val="1600"/>
              </a:spcBef>
              <a:spcAft>
                <a:spcPts val="0"/>
              </a:spcAft>
              <a:buClr>
                <a:schemeClr val="dk1"/>
              </a:buClr>
              <a:buSzPts val="1000"/>
              <a:buFont typeface="Albert Sans"/>
              <a:buChar char="○"/>
              <a:defRPr sz="1000">
                <a:solidFill>
                  <a:schemeClr val="dk1"/>
                </a:solidFill>
                <a:latin typeface="Albert Sans"/>
                <a:ea typeface="Albert Sans"/>
                <a:cs typeface="Albert Sans"/>
                <a:sym typeface="Albert Sans"/>
              </a:defRPr>
            </a:lvl2pPr>
            <a:lvl3pPr marL="1371600" lvl="2" indent="-292100">
              <a:lnSpc>
                <a:spcPct val="100000"/>
              </a:lnSpc>
              <a:spcBef>
                <a:spcPts val="1600"/>
              </a:spcBef>
              <a:spcAft>
                <a:spcPts val="0"/>
              </a:spcAft>
              <a:buClr>
                <a:schemeClr val="dk1"/>
              </a:buClr>
              <a:buSzPts val="1000"/>
              <a:buFont typeface="Albert Sans"/>
              <a:buChar char="■"/>
              <a:defRPr sz="1000">
                <a:solidFill>
                  <a:schemeClr val="dk1"/>
                </a:solidFill>
                <a:latin typeface="Albert Sans"/>
                <a:ea typeface="Albert Sans"/>
                <a:cs typeface="Albert Sans"/>
                <a:sym typeface="Albert Sans"/>
              </a:defRPr>
            </a:lvl3pPr>
            <a:lvl4pPr marL="1828800" lvl="3" indent="-292100">
              <a:lnSpc>
                <a:spcPct val="100000"/>
              </a:lnSpc>
              <a:spcBef>
                <a:spcPts val="1600"/>
              </a:spcBef>
              <a:spcAft>
                <a:spcPts val="0"/>
              </a:spcAft>
              <a:buClr>
                <a:schemeClr val="dk1"/>
              </a:buClr>
              <a:buSzPts val="1000"/>
              <a:buFont typeface="Albert Sans"/>
              <a:buChar char="●"/>
              <a:defRPr sz="1000">
                <a:solidFill>
                  <a:schemeClr val="dk1"/>
                </a:solidFill>
                <a:latin typeface="Albert Sans"/>
                <a:ea typeface="Albert Sans"/>
                <a:cs typeface="Albert Sans"/>
                <a:sym typeface="Albert Sans"/>
              </a:defRPr>
            </a:lvl4pPr>
            <a:lvl5pPr marL="2286000" lvl="4" indent="-292100">
              <a:lnSpc>
                <a:spcPct val="100000"/>
              </a:lnSpc>
              <a:spcBef>
                <a:spcPts val="1600"/>
              </a:spcBef>
              <a:spcAft>
                <a:spcPts val="0"/>
              </a:spcAft>
              <a:buClr>
                <a:schemeClr val="dk1"/>
              </a:buClr>
              <a:buSzPts val="1000"/>
              <a:buFont typeface="Albert Sans"/>
              <a:buChar char="○"/>
              <a:defRPr sz="1000">
                <a:solidFill>
                  <a:schemeClr val="dk1"/>
                </a:solidFill>
                <a:latin typeface="Albert Sans"/>
                <a:ea typeface="Albert Sans"/>
                <a:cs typeface="Albert Sans"/>
                <a:sym typeface="Albert Sans"/>
              </a:defRPr>
            </a:lvl5pPr>
            <a:lvl6pPr marL="2743200" lvl="5" indent="-292100">
              <a:lnSpc>
                <a:spcPct val="100000"/>
              </a:lnSpc>
              <a:spcBef>
                <a:spcPts val="1600"/>
              </a:spcBef>
              <a:spcAft>
                <a:spcPts val="0"/>
              </a:spcAft>
              <a:buClr>
                <a:schemeClr val="dk1"/>
              </a:buClr>
              <a:buSzPts val="1000"/>
              <a:buFont typeface="Albert Sans"/>
              <a:buChar char="■"/>
              <a:defRPr sz="1000">
                <a:solidFill>
                  <a:schemeClr val="dk1"/>
                </a:solidFill>
                <a:latin typeface="Albert Sans"/>
                <a:ea typeface="Albert Sans"/>
                <a:cs typeface="Albert Sans"/>
                <a:sym typeface="Albert Sans"/>
              </a:defRPr>
            </a:lvl6pPr>
            <a:lvl7pPr marL="3200400" lvl="6" indent="-292100">
              <a:lnSpc>
                <a:spcPct val="100000"/>
              </a:lnSpc>
              <a:spcBef>
                <a:spcPts val="1600"/>
              </a:spcBef>
              <a:spcAft>
                <a:spcPts val="0"/>
              </a:spcAft>
              <a:buClr>
                <a:schemeClr val="dk1"/>
              </a:buClr>
              <a:buSzPts val="1000"/>
              <a:buFont typeface="Albert Sans"/>
              <a:buChar char="●"/>
              <a:defRPr sz="1000">
                <a:solidFill>
                  <a:schemeClr val="dk1"/>
                </a:solidFill>
                <a:latin typeface="Albert Sans"/>
                <a:ea typeface="Albert Sans"/>
                <a:cs typeface="Albert Sans"/>
                <a:sym typeface="Albert Sans"/>
              </a:defRPr>
            </a:lvl7pPr>
            <a:lvl8pPr marL="3657600" lvl="7" indent="-292100">
              <a:lnSpc>
                <a:spcPct val="100000"/>
              </a:lnSpc>
              <a:spcBef>
                <a:spcPts val="1600"/>
              </a:spcBef>
              <a:spcAft>
                <a:spcPts val="0"/>
              </a:spcAft>
              <a:buClr>
                <a:schemeClr val="dk1"/>
              </a:buClr>
              <a:buSzPts val="1000"/>
              <a:buFont typeface="Albert Sans"/>
              <a:buChar char="○"/>
              <a:defRPr sz="1000">
                <a:solidFill>
                  <a:schemeClr val="dk1"/>
                </a:solidFill>
                <a:latin typeface="Albert Sans"/>
                <a:ea typeface="Albert Sans"/>
                <a:cs typeface="Albert Sans"/>
                <a:sym typeface="Albert Sans"/>
              </a:defRPr>
            </a:lvl8pPr>
            <a:lvl9pPr marL="4114800" lvl="8" indent="-292100">
              <a:lnSpc>
                <a:spcPct val="100000"/>
              </a:lnSpc>
              <a:spcBef>
                <a:spcPts val="1600"/>
              </a:spcBef>
              <a:spcAft>
                <a:spcPts val="1600"/>
              </a:spcAft>
              <a:buClr>
                <a:schemeClr val="dk1"/>
              </a:buClr>
              <a:buSzPts val="1000"/>
              <a:buFont typeface="Albert Sans"/>
              <a:buChar char="■"/>
              <a:defRPr sz="1000">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13.xml"/><Relationship Id="rId5" Type="http://schemas.openxmlformats.org/officeDocument/2006/relationships/image" Target="../media/image32.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13.xml"/><Relationship Id="rId5" Type="http://schemas.openxmlformats.org/officeDocument/2006/relationships/image" Target="../media/image35.png"/><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13.xml"/><Relationship Id="rId5" Type="http://schemas.openxmlformats.org/officeDocument/2006/relationships/image" Target="../media/image38.png"/><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3.xml"/><Relationship Id="rId5" Type="http://schemas.openxmlformats.org/officeDocument/2006/relationships/image" Target="../media/image40.png"/><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42.png"/></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1.xml"/><Relationship Id="rId1" Type="http://schemas.openxmlformats.org/officeDocument/2006/relationships/slideLayout" Target="../slideLayouts/slideLayout12.xml"/><Relationship Id="rId5" Type="http://schemas.openxmlformats.org/officeDocument/2006/relationships/image" Target="../media/image45.png"/><Relationship Id="rId4" Type="http://schemas.openxmlformats.org/officeDocument/2006/relationships/image" Target="../media/image44.png"/></Relationships>
</file>

<file path=ppt/slides/_rels/slide2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47.png"/></Relationships>
</file>

<file path=ppt/slides/_rels/slide2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3.xml"/><Relationship Id="rId1" Type="http://schemas.openxmlformats.org/officeDocument/2006/relationships/slideLayout" Target="../slideLayouts/slideLayout12.xml"/><Relationship Id="rId5" Type="http://schemas.openxmlformats.org/officeDocument/2006/relationships/image" Target="../media/image50.png"/><Relationship Id="rId4" Type="http://schemas.openxmlformats.org/officeDocument/2006/relationships/image" Target="../media/image49.png"/></Relationships>
</file>

<file path=ppt/slides/_rels/slide2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image" Target="../media/image52.png"/></Relationships>
</file>

<file path=ppt/slides/_rels/slide2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54.png"/></Relationships>
</file>

<file path=ppt/slides/_rels/slide2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6.xml"/><Relationship Id="rId1" Type="http://schemas.openxmlformats.org/officeDocument/2006/relationships/slideLayout" Target="../slideLayouts/slideLayout12.xml"/><Relationship Id="rId5" Type="http://schemas.openxmlformats.org/officeDocument/2006/relationships/image" Target="../media/image57.png"/><Relationship Id="rId4" Type="http://schemas.openxmlformats.org/officeDocument/2006/relationships/image" Target="../media/image56.png"/></Relationships>
</file>

<file path=ppt/slides/_rels/slide2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9.xml"/><Relationship Id="rId1" Type="http://schemas.openxmlformats.org/officeDocument/2006/relationships/slideLayout" Target="../slideLayouts/slideLayout12.xml"/><Relationship Id="rId5" Type="http://schemas.openxmlformats.org/officeDocument/2006/relationships/image" Target="../media/image61.png"/><Relationship Id="rId4" Type="http://schemas.openxmlformats.org/officeDocument/2006/relationships/hyperlink" Target="https://www.channelnewsasia.com/singapore/less-waste-generated-singapore-recycling-rates-drop-239601"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mahaanand/singapore-waster-mgmt?select=2003_2017_waste.csv"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0.xml"/><Relationship Id="rId1" Type="http://schemas.openxmlformats.org/officeDocument/2006/relationships/slideLayout" Target="../slideLayouts/slideLayout12.xml"/><Relationship Id="rId4" Type="http://schemas.openxmlformats.org/officeDocument/2006/relationships/image" Target="../media/image63.png"/></Relationships>
</file>

<file path=ppt/slides/_rels/slide3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32.xml"/><Relationship Id="rId1" Type="http://schemas.openxmlformats.org/officeDocument/2006/relationships/slideLayout" Target="../slideLayouts/slideLayout16.xml"/><Relationship Id="rId4" Type="http://schemas.openxmlformats.org/officeDocument/2006/relationships/image" Target="../media/image66.png"/></Relationships>
</file>

<file path=ppt/slides/_rels/slide3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3.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4.xml"/><Relationship Id="rId1" Type="http://schemas.openxmlformats.org/officeDocument/2006/relationships/slideLayout" Target="../slideLayouts/slideLayout5.xml"/><Relationship Id="rId4" Type="http://schemas.openxmlformats.org/officeDocument/2006/relationships/image" Target="../media/image69.png"/></Relationships>
</file>

<file path=ppt/slides/_rels/slide3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35.xml"/><Relationship Id="rId1" Type="http://schemas.openxmlformats.org/officeDocument/2006/relationships/slideLayout" Target="../slideLayouts/slideLayout12.xml"/><Relationship Id="rId4" Type="http://schemas.openxmlformats.org/officeDocument/2006/relationships/image" Target="../media/image71.png"/></Relationships>
</file>

<file path=ppt/slides/_rels/slide36.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8" Type="http://schemas.openxmlformats.org/officeDocument/2006/relationships/hyperlink" Target="https://www.kaggle.com/datasets/mahaanand/singapore-waster-mgmt?select=2018_2020_waste.csv" TargetMode="External"/><Relationship Id="rId3" Type="http://schemas.openxmlformats.org/officeDocument/2006/relationships/hyperlink" Target="https://www.channelnewsasia.com/singapore/less-waste-generated-singapore-recycling-rates-drop-239601" TargetMode="External"/><Relationship Id="rId7" Type="http://schemas.openxmlformats.org/officeDocument/2006/relationships/hyperlink" Target="https://www.kaggle.com/datasets/mahaanand/singapore-waster-mgmt?select=2003_2017_waste.csv" TargetMode="External"/><Relationship Id="rId2" Type="http://schemas.openxmlformats.org/officeDocument/2006/relationships/notesSlide" Target="../notesSlides/notesSlide37.xml"/><Relationship Id="rId1" Type="http://schemas.openxmlformats.org/officeDocument/2006/relationships/slideLayout" Target="../slideLayouts/slideLayout3.xml"/><Relationship Id="rId6" Type="http://schemas.openxmlformats.org/officeDocument/2006/relationships/hyperlink" Target="https://www.towardszerowaste.gov.sg/zero-waste-nation/#:~:text=Semakau%20Landfill%20is%20Singapore's%20one,out%20of%20space%20by%202035" TargetMode="External"/><Relationship Id="rId11" Type="http://schemas.openxmlformats.org/officeDocument/2006/relationships/hyperlink" Target="https://data.gov.sg/dataset/solid-waste-management-total-waste-landfilled-annual?view_id=c89734bc-5081-4730-be0e-83f2f59ab735&amp;resource_id=81292d12-57a5-4e76-a65b-effacc6806b7" TargetMode="External"/><Relationship Id="rId5" Type="http://schemas.openxmlformats.org/officeDocument/2006/relationships/hyperlink" Target="https://www.weforum.org/agenda/2022/11/waste-emissions-methane-cities/#:~:text=The%20waste%20sector%20is%20responsible,for%20Incinerator%20Alternatives%20(GAIA)" TargetMode="External"/><Relationship Id="rId10" Type="http://schemas.openxmlformats.org/officeDocument/2006/relationships/hyperlink" Target="https://data.gov.sg/dataset/solid-waste-management-total-waste-incinerated-annual?view_id=882ae208-bd25-4b99-8cc9-a3b7b24d063a&amp;resource_id=e4c8461f-e7de-4fc3-ad25-cf068ae09509" TargetMode="External"/><Relationship Id="rId4" Type="http://schemas.openxmlformats.org/officeDocument/2006/relationships/hyperlink" Target="https://www.health.ny.gov/environmental/outdoors/air/landfill_gas.htm#:~:text=Methane%20and%20carbon%20dioxide%20make,bacteria%20break%20down%20organic%20waste" TargetMode="External"/><Relationship Id="rId9" Type="http://schemas.openxmlformats.org/officeDocument/2006/relationships/hyperlink" Target="https://www.climatewatchdata.org/ghg-emissions?breakBy=gas&amp;end_year=2019&amp;gases=all-ghg&amp;regions=SGP&amp;sectors=waste&amp;start_year=1990"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mahaanand/singapore-waster-mgmt?select=2018_2020_waste.csv"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s://www.climatewatchdata.org/ghg-emissions?breakBy=gas&amp;end_year=2019&amp;gases=all-ghg&amp;regions=SGP&amp;sectors=waste&amp;start_year=1990" TargetMode="External"/><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hyperlink" Target="https://data.gov.sg/dataset/solid-waste-management-total-waste-incinerated-annual?view_id=882ae208-bd25-4b99-8cc9-a3b7b24d063a&amp;resource_id=e4c8461f-e7de-4fc3-ad25-cf068ae09509" TargetMode="External"/><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hyperlink" Target="https://data.gov.sg/dataset/solid-waste-management-total-waste-landfilled-annual?view_id=c89734bc-5081-4730-be0e-83f2f59ab735&amp;resource_id=81292d12-57a5-4e76-a65b-effacc6806b7"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1"/>
          <p:cNvSpPr/>
          <p:nvPr/>
        </p:nvSpPr>
        <p:spPr>
          <a:xfrm>
            <a:off x="2652750" y="3120600"/>
            <a:ext cx="3838500" cy="811800"/>
          </a:xfrm>
          <a:prstGeom prst="roundRect">
            <a:avLst>
              <a:gd name="adj" fmla="val 50000"/>
            </a:avLst>
          </a:prstGeom>
          <a:solidFill>
            <a:srgbClr val="BF7C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1"/>
          <p:cNvSpPr txBox="1"/>
          <p:nvPr/>
        </p:nvSpPr>
        <p:spPr>
          <a:xfrm>
            <a:off x="1352700" y="1136525"/>
            <a:ext cx="6438600" cy="16197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None/>
            </a:pPr>
            <a:r>
              <a:rPr lang="en" sz="4500">
                <a:solidFill>
                  <a:srgbClr val="0D4A80"/>
                </a:solidFill>
                <a:latin typeface="Poppins ExtraBold"/>
                <a:ea typeface="Poppins ExtraBold"/>
                <a:cs typeface="Poppins ExtraBold"/>
                <a:sym typeface="Poppins ExtraBold"/>
              </a:rPr>
              <a:t>Data Analysis Of Singapore’s  </a:t>
            </a:r>
            <a:endParaRPr sz="4500">
              <a:solidFill>
                <a:srgbClr val="0D4A80"/>
              </a:solidFill>
              <a:latin typeface="Poppins ExtraBold"/>
              <a:ea typeface="Poppins ExtraBold"/>
              <a:cs typeface="Poppins ExtraBold"/>
              <a:sym typeface="Poppins ExtraBold"/>
            </a:endParaRPr>
          </a:p>
          <a:p>
            <a:pPr marL="0" lvl="0" indent="0" algn="ctr" rtl="0">
              <a:lnSpc>
                <a:spcPct val="90000"/>
              </a:lnSpc>
              <a:spcBef>
                <a:spcPts val="0"/>
              </a:spcBef>
              <a:spcAft>
                <a:spcPts val="0"/>
              </a:spcAft>
              <a:buNone/>
            </a:pPr>
            <a:r>
              <a:rPr lang="en" sz="4500">
                <a:solidFill>
                  <a:srgbClr val="0D4A80"/>
                </a:solidFill>
                <a:latin typeface="Poppins ExtraBold"/>
                <a:ea typeface="Poppins ExtraBold"/>
                <a:cs typeface="Poppins ExtraBold"/>
                <a:sym typeface="Poppins ExtraBold"/>
              </a:rPr>
              <a:t>Waste Management</a:t>
            </a:r>
            <a:endParaRPr sz="3400">
              <a:solidFill>
                <a:srgbClr val="0D4A80"/>
              </a:solidFill>
              <a:latin typeface="Poppins Medium"/>
              <a:ea typeface="Poppins Medium"/>
              <a:cs typeface="Poppins Medium"/>
              <a:sym typeface="Poppins Medium"/>
            </a:endParaRPr>
          </a:p>
        </p:txBody>
      </p:sp>
      <p:sp>
        <p:nvSpPr>
          <p:cNvPr id="150" name="Google Shape;150;p21"/>
          <p:cNvSpPr txBox="1"/>
          <p:nvPr/>
        </p:nvSpPr>
        <p:spPr>
          <a:xfrm>
            <a:off x="2772300" y="3160905"/>
            <a:ext cx="3599400" cy="705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600">
                <a:solidFill>
                  <a:schemeClr val="lt1"/>
                </a:solidFill>
              </a:rPr>
              <a:t>Yadanar Aung (P2214621)</a:t>
            </a:r>
            <a:endParaRPr sz="1600">
              <a:solidFill>
                <a:schemeClr val="lt1"/>
              </a:solidFill>
            </a:endParaRPr>
          </a:p>
          <a:p>
            <a:pPr marL="0" lvl="0" indent="0" algn="ctr" rtl="0">
              <a:spcBef>
                <a:spcPts val="0"/>
              </a:spcBef>
              <a:spcAft>
                <a:spcPts val="0"/>
              </a:spcAft>
              <a:buNone/>
            </a:pPr>
            <a:r>
              <a:rPr lang="en" sz="1600">
                <a:solidFill>
                  <a:schemeClr val="lt1"/>
                </a:solidFill>
              </a:rPr>
              <a:t>DAAA/FT/1B/02</a:t>
            </a:r>
            <a:endParaRPr sz="1600">
              <a:solidFill>
                <a:schemeClr val="lt1"/>
              </a:solidFill>
            </a:endParaRPr>
          </a:p>
          <a:p>
            <a:pPr marL="0" lvl="0" indent="0" algn="ctr" rtl="0">
              <a:spcBef>
                <a:spcPts val="0"/>
              </a:spcBef>
              <a:spcAft>
                <a:spcPts val="0"/>
              </a:spcAft>
              <a:buNone/>
            </a:pPr>
            <a:r>
              <a:rPr lang="en" sz="1600">
                <a:solidFill>
                  <a:schemeClr val="lt1"/>
                </a:solidFill>
              </a:rPr>
              <a:t>ST1510 PDAS</a:t>
            </a:r>
            <a:endParaRPr sz="16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0"/>
          <p:cNvSpPr txBox="1"/>
          <p:nvPr/>
        </p:nvSpPr>
        <p:spPr>
          <a:xfrm>
            <a:off x="713225" y="963075"/>
            <a:ext cx="7717500" cy="572700"/>
          </a:xfrm>
          <a:prstGeom prst="rect">
            <a:avLst/>
          </a:prstGeom>
          <a:noFill/>
          <a:ln>
            <a:noFill/>
          </a:ln>
        </p:spPr>
        <p:txBody>
          <a:bodyPr spcFirstLastPara="1" wrap="square" lIns="0" tIns="0" rIns="0" bIns="0" anchor="b" anchorCtr="0">
            <a:noAutofit/>
          </a:bodyPr>
          <a:lstStyle/>
          <a:p>
            <a:pPr marL="0" lvl="0" indent="0" algn="ctr" rtl="0">
              <a:spcBef>
                <a:spcPts val="0"/>
              </a:spcBef>
              <a:spcAft>
                <a:spcPts val="0"/>
              </a:spcAft>
              <a:buNone/>
            </a:pPr>
            <a:r>
              <a:rPr lang="en" sz="3300">
                <a:solidFill>
                  <a:srgbClr val="0D4A80"/>
                </a:solidFill>
                <a:latin typeface="Poppins ExtraBold"/>
                <a:ea typeface="Poppins ExtraBold"/>
                <a:cs typeface="Poppins ExtraBold"/>
                <a:sym typeface="Poppins ExtraBold"/>
              </a:rPr>
              <a:t>Check if Values are Represented Consistently</a:t>
            </a:r>
            <a:endParaRPr sz="3300">
              <a:solidFill>
                <a:srgbClr val="0D4A80"/>
              </a:solidFill>
              <a:latin typeface="Poppins ExtraBold"/>
              <a:ea typeface="Poppins ExtraBold"/>
              <a:cs typeface="Poppins ExtraBold"/>
              <a:sym typeface="Poppins ExtraBold"/>
            </a:endParaRPr>
          </a:p>
        </p:txBody>
      </p:sp>
      <p:pic>
        <p:nvPicPr>
          <p:cNvPr id="240" name="Google Shape;240;p30"/>
          <p:cNvPicPr preferRelativeResize="0"/>
          <p:nvPr/>
        </p:nvPicPr>
        <p:blipFill>
          <a:blip r:embed="rId3">
            <a:alphaModFix/>
          </a:blip>
          <a:stretch>
            <a:fillRect/>
          </a:stretch>
        </p:blipFill>
        <p:spPr>
          <a:xfrm>
            <a:off x="1481513" y="1769277"/>
            <a:ext cx="6180924" cy="1138100"/>
          </a:xfrm>
          <a:prstGeom prst="rect">
            <a:avLst/>
          </a:prstGeom>
          <a:noFill/>
          <a:ln w="28575" cap="flat" cmpd="sng">
            <a:solidFill>
              <a:schemeClr val="dk1"/>
            </a:solidFill>
            <a:prstDash val="solid"/>
            <a:round/>
            <a:headEnd type="none" w="sm" len="sm"/>
            <a:tailEnd type="none" w="sm" len="sm"/>
          </a:ln>
        </p:spPr>
      </p:pic>
      <p:pic>
        <p:nvPicPr>
          <p:cNvPr id="241" name="Google Shape;241;p30"/>
          <p:cNvPicPr preferRelativeResize="0"/>
          <p:nvPr/>
        </p:nvPicPr>
        <p:blipFill>
          <a:blip r:embed="rId4">
            <a:alphaModFix/>
          </a:blip>
          <a:stretch>
            <a:fillRect/>
          </a:stretch>
        </p:blipFill>
        <p:spPr>
          <a:xfrm>
            <a:off x="1420700" y="3292925"/>
            <a:ext cx="6302599" cy="1542050"/>
          </a:xfrm>
          <a:prstGeom prst="rect">
            <a:avLst/>
          </a:prstGeom>
          <a:noFill/>
          <a:ln w="28575" cap="flat" cmpd="sng">
            <a:solidFill>
              <a:schemeClr val="dk1"/>
            </a:solidFill>
            <a:prstDash val="solid"/>
            <a:round/>
            <a:headEnd type="none" w="sm" len="sm"/>
            <a:tailEnd type="none" w="sm" len="sm"/>
          </a:ln>
        </p:spPr>
      </p:pic>
      <p:sp>
        <p:nvSpPr>
          <p:cNvPr id="242" name="Google Shape;242;p30"/>
          <p:cNvSpPr txBox="1"/>
          <p:nvPr/>
        </p:nvSpPr>
        <p:spPr>
          <a:xfrm>
            <a:off x="1481525" y="1361250"/>
            <a:ext cx="9402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latin typeface="Manrope"/>
                <a:ea typeface="Manrope"/>
                <a:cs typeface="Manrope"/>
                <a:sym typeface="Manrope"/>
              </a:rPr>
              <a:t>Dataset 1 :</a:t>
            </a:r>
            <a:endParaRPr sz="1200" b="1">
              <a:latin typeface="Manrope"/>
              <a:ea typeface="Manrope"/>
              <a:cs typeface="Manrope"/>
              <a:sym typeface="Manrope"/>
            </a:endParaRPr>
          </a:p>
        </p:txBody>
      </p:sp>
      <p:sp>
        <p:nvSpPr>
          <p:cNvPr id="243" name="Google Shape;243;p30"/>
          <p:cNvSpPr txBox="1"/>
          <p:nvPr/>
        </p:nvSpPr>
        <p:spPr>
          <a:xfrm>
            <a:off x="1420700" y="2915500"/>
            <a:ext cx="9402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latin typeface="Manrope"/>
                <a:ea typeface="Manrope"/>
                <a:cs typeface="Manrope"/>
                <a:sym typeface="Manrope"/>
              </a:rPr>
              <a:t>Dataset 2 :</a:t>
            </a:r>
            <a:endParaRPr sz="1200" b="1">
              <a:latin typeface="Manrope"/>
              <a:ea typeface="Manrope"/>
              <a:cs typeface="Manrope"/>
              <a:sym typeface="Manrope"/>
            </a:endParaRPr>
          </a:p>
        </p:txBody>
      </p:sp>
      <p:sp>
        <p:nvSpPr>
          <p:cNvPr id="244" name="Google Shape;244;p30"/>
          <p:cNvSpPr/>
          <p:nvPr/>
        </p:nvSpPr>
        <p:spPr>
          <a:xfrm>
            <a:off x="4448925" y="3165600"/>
            <a:ext cx="1258200" cy="18255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0"/>
          <p:cNvSpPr/>
          <p:nvPr/>
        </p:nvSpPr>
        <p:spPr>
          <a:xfrm>
            <a:off x="5901775" y="1567325"/>
            <a:ext cx="940200" cy="15420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1"/>
          <p:cNvSpPr txBox="1"/>
          <p:nvPr/>
        </p:nvSpPr>
        <p:spPr>
          <a:xfrm>
            <a:off x="245550" y="530400"/>
            <a:ext cx="8652900" cy="996900"/>
          </a:xfrm>
          <a:prstGeom prst="rect">
            <a:avLst/>
          </a:prstGeom>
          <a:noFill/>
          <a:ln>
            <a:noFill/>
          </a:ln>
        </p:spPr>
        <p:txBody>
          <a:bodyPr spcFirstLastPara="1" wrap="square" lIns="0" tIns="0" rIns="0" bIns="0" anchor="b" anchorCtr="0">
            <a:noAutofit/>
          </a:bodyPr>
          <a:lstStyle/>
          <a:p>
            <a:pPr marL="0" lvl="0" indent="0" algn="ctr" rtl="0">
              <a:spcBef>
                <a:spcPts val="0"/>
              </a:spcBef>
              <a:spcAft>
                <a:spcPts val="0"/>
              </a:spcAft>
              <a:buNone/>
            </a:pPr>
            <a:r>
              <a:rPr lang="en" sz="3300">
                <a:solidFill>
                  <a:srgbClr val="0D4A80"/>
                </a:solidFill>
                <a:latin typeface="Poppins ExtraBold"/>
                <a:ea typeface="Poppins ExtraBold"/>
                <a:cs typeface="Poppins ExtraBold"/>
                <a:sym typeface="Poppins ExtraBold"/>
              </a:rPr>
              <a:t>Correct Values Under ‘Total Generated’ &amp; ‘Total Recycled’ In Dataset 2</a:t>
            </a:r>
            <a:endParaRPr sz="3300">
              <a:solidFill>
                <a:srgbClr val="0D4A80"/>
              </a:solidFill>
              <a:latin typeface="Poppins ExtraBold"/>
              <a:ea typeface="Poppins ExtraBold"/>
              <a:cs typeface="Poppins ExtraBold"/>
              <a:sym typeface="Poppins ExtraBold"/>
            </a:endParaRPr>
          </a:p>
        </p:txBody>
      </p:sp>
      <p:pic>
        <p:nvPicPr>
          <p:cNvPr id="251" name="Google Shape;251;p31"/>
          <p:cNvPicPr preferRelativeResize="0"/>
          <p:nvPr/>
        </p:nvPicPr>
        <p:blipFill>
          <a:blip r:embed="rId3">
            <a:alphaModFix/>
          </a:blip>
          <a:stretch>
            <a:fillRect/>
          </a:stretch>
        </p:blipFill>
        <p:spPr>
          <a:xfrm>
            <a:off x="1194363" y="1676175"/>
            <a:ext cx="6755266" cy="452025"/>
          </a:xfrm>
          <a:prstGeom prst="rect">
            <a:avLst/>
          </a:prstGeom>
          <a:noFill/>
          <a:ln>
            <a:noFill/>
          </a:ln>
        </p:spPr>
      </p:pic>
      <p:pic>
        <p:nvPicPr>
          <p:cNvPr id="252" name="Google Shape;252;p31"/>
          <p:cNvPicPr preferRelativeResize="0"/>
          <p:nvPr/>
        </p:nvPicPr>
        <p:blipFill>
          <a:blip r:embed="rId4">
            <a:alphaModFix/>
          </a:blip>
          <a:stretch>
            <a:fillRect/>
          </a:stretch>
        </p:blipFill>
        <p:spPr>
          <a:xfrm>
            <a:off x="1194377" y="2610925"/>
            <a:ext cx="6755251" cy="1621260"/>
          </a:xfrm>
          <a:prstGeom prst="rect">
            <a:avLst/>
          </a:prstGeom>
          <a:noFill/>
          <a:ln w="28575" cap="flat" cmpd="sng">
            <a:solidFill>
              <a:schemeClr val="dk1"/>
            </a:solidFill>
            <a:prstDash val="solid"/>
            <a:round/>
            <a:headEnd type="none" w="sm" len="sm"/>
            <a:tailEnd type="none" w="sm" len="sm"/>
          </a:ln>
        </p:spPr>
      </p:pic>
      <p:sp>
        <p:nvSpPr>
          <p:cNvPr id="253" name="Google Shape;253;p31"/>
          <p:cNvSpPr/>
          <p:nvPr/>
        </p:nvSpPr>
        <p:spPr>
          <a:xfrm>
            <a:off x="4234850" y="2405225"/>
            <a:ext cx="3564600" cy="21339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2"/>
          <p:cNvSpPr txBox="1"/>
          <p:nvPr/>
        </p:nvSpPr>
        <p:spPr>
          <a:xfrm>
            <a:off x="713225" y="445025"/>
            <a:ext cx="7717500" cy="572700"/>
          </a:xfrm>
          <a:prstGeom prst="rect">
            <a:avLst/>
          </a:prstGeom>
          <a:noFill/>
          <a:ln>
            <a:noFill/>
          </a:ln>
        </p:spPr>
        <p:txBody>
          <a:bodyPr spcFirstLastPara="1" wrap="square" lIns="0" tIns="0" rIns="0" bIns="0" anchor="b" anchorCtr="0">
            <a:noAutofit/>
          </a:bodyPr>
          <a:lstStyle/>
          <a:p>
            <a:pPr marL="0" lvl="0" indent="0" algn="ctr" rtl="0">
              <a:spcBef>
                <a:spcPts val="0"/>
              </a:spcBef>
              <a:spcAft>
                <a:spcPts val="0"/>
              </a:spcAft>
              <a:buNone/>
            </a:pPr>
            <a:r>
              <a:rPr lang="en" sz="3300">
                <a:solidFill>
                  <a:srgbClr val="0D4A80"/>
                </a:solidFill>
                <a:latin typeface="Poppins ExtraBold"/>
                <a:ea typeface="Poppins ExtraBold"/>
                <a:cs typeface="Poppins ExtraBold"/>
                <a:sym typeface="Poppins ExtraBold"/>
              </a:rPr>
              <a:t>Standardise Column Names</a:t>
            </a:r>
            <a:endParaRPr sz="3300">
              <a:solidFill>
                <a:srgbClr val="0D4A80"/>
              </a:solidFill>
              <a:latin typeface="Poppins ExtraBold"/>
              <a:ea typeface="Poppins ExtraBold"/>
              <a:cs typeface="Poppins ExtraBold"/>
              <a:sym typeface="Poppins ExtraBold"/>
            </a:endParaRPr>
          </a:p>
        </p:txBody>
      </p:sp>
      <p:pic>
        <p:nvPicPr>
          <p:cNvPr id="259" name="Google Shape;259;p32"/>
          <p:cNvPicPr preferRelativeResize="0"/>
          <p:nvPr/>
        </p:nvPicPr>
        <p:blipFill>
          <a:blip r:embed="rId3">
            <a:alphaModFix/>
          </a:blip>
          <a:stretch>
            <a:fillRect/>
          </a:stretch>
        </p:blipFill>
        <p:spPr>
          <a:xfrm>
            <a:off x="411413" y="1238788"/>
            <a:ext cx="7115175" cy="2181225"/>
          </a:xfrm>
          <a:prstGeom prst="rect">
            <a:avLst/>
          </a:prstGeom>
          <a:noFill/>
          <a:ln w="28575" cap="flat" cmpd="sng">
            <a:solidFill>
              <a:schemeClr val="dk1"/>
            </a:solidFill>
            <a:prstDash val="solid"/>
            <a:round/>
            <a:headEnd type="none" w="sm" len="sm"/>
            <a:tailEnd type="none" w="sm" len="sm"/>
          </a:ln>
        </p:spPr>
      </p:pic>
      <p:pic>
        <p:nvPicPr>
          <p:cNvPr id="260" name="Google Shape;260;p32"/>
          <p:cNvPicPr preferRelativeResize="0"/>
          <p:nvPr/>
        </p:nvPicPr>
        <p:blipFill>
          <a:blip r:embed="rId4">
            <a:alphaModFix/>
          </a:blip>
          <a:stretch>
            <a:fillRect/>
          </a:stretch>
        </p:blipFill>
        <p:spPr>
          <a:xfrm>
            <a:off x="3527689" y="3567088"/>
            <a:ext cx="5426885" cy="1294425"/>
          </a:xfrm>
          <a:prstGeom prst="rect">
            <a:avLst/>
          </a:prstGeom>
          <a:noFill/>
          <a:ln>
            <a:noFill/>
          </a:ln>
        </p:spPr>
      </p:pic>
      <p:sp>
        <p:nvSpPr>
          <p:cNvPr id="261" name="Google Shape;261;p32"/>
          <p:cNvSpPr txBox="1"/>
          <p:nvPr/>
        </p:nvSpPr>
        <p:spPr>
          <a:xfrm>
            <a:off x="885900" y="3753063"/>
            <a:ext cx="2071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Albert Sans"/>
                <a:ea typeface="Albert Sans"/>
                <a:cs typeface="Albert Sans"/>
                <a:sym typeface="Albert Sans"/>
              </a:rPr>
              <a:t>Pandas function used:</a:t>
            </a:r>
            <a:endParaRPr b="1">
              <a:latin typeface="Albert Sans"/>
              <a:ea typeface="Albert Sans"/>
              <a:cs typeface="Albert Sans"/>
              <a:sym typeface="Albert Sans"/>
            </a:endParaRPr>
          </a:p>
          <a:p>
            <a:pPr marL="457200" lvl="0" indent="-317500" algn="l" rtl="0">
              <a:spcBef>
                <a:spcPts val="0"/>
              </a:spcBef>
              <a:spcAft>
                <a:spcPts val="0"/>
              </a:spcAft>
              <a:buSzPts val="1400"/>
              <a:buFont typeface="Albert Sans"/>
              <a:buChar char="●"/>
            </a:pPr>
            <a:r>
              <a:rPr lang="en" b="1">
                <a:latin typeface="Albert Sans"/>
                <a:ea typeface="Albert Sans"/>
                <a:cs typeface="Albert Sans"/>
                <a:sym typeface="Albert Sans"/>
              </a:rPr>
              <a:t>.rename()</a:t>
            </a:r>
            <a:endParaRPr b="1">
              <a:latin typeface="Albert Sans"/>
              <a:ea typeface="Albert Sans"/>
              <a:cs typeface="Albert Sans"/>
              <a:sym typeface="Albert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pic>
        <p:nvPicPr>
          <p:cNvPr id="266" name="Google Shape;266;p33"/>
          <p:cNvPicPr preferRelativeResize="0"/>
          <p:nvPr/>
        </p:nvPicPr>
        <p:blipFill>
          <a:blip r:embed="rId3">
            <a:alphaModFix/>
          </a:blip>
          <a:stretch>
            <a:fillRect/>
          </a:stretch>
        </p:blipFill>
        <p:spPr>
          <a:xfrm>
            <a:off x="699750" y="1519130"/>
            <a:ext cx="2445414" cy="3463545"/>
          </a:xfrm>
          <a:prstGeom prst="rect">
            <a:avLst/>
          </a:prstGeom>
          <a:noFill/>
          <a:ln w="28575" cap="flat" cmpd="sng">
            <a:solidFill>
              <a:schemeClr val="dk1"/>
            </a:solidFill>
            <a:prstDash val="solid"/>
            <a:round/>
            <a:headEnd type="none" w="sm" len="sm"/>
            <a:tailEnd type="none" w="sm" len="sm"/>
          </a:ln>
        </p:spPr>
      </p:pic>
      <p:pic>
        <p:nvPicPr>
          <p:cNvPr id="267" name="Google Shape;267;p33"/>
          <p:cNvPicPr preferRelativeResize="0"/>
          <p:nvPr/>
        </p:nvPicPr>
        <p:blipFill>
          <a:blip r:embed="rId4">
            <a:alphaModFix/>
          </a:blip>
          <a:stretch>
            <a:fillRect/>
          </a:stretch>
        </p:blipFill>
        <p:spPr>
          <a:xfrm>
            <a:off x="3405800" y="1449575"/>
            <a:ext cx="2221500" cy="2316915"/>
          </a:xfrm>
          <a:prstGeom prst="rect">
            <a:avLst/>
          </a:prstGeom>
          <a:noFill/>
          <a:ln w="28575" cap="flat" cmpd="sng">
            <a:solidFill>
              <a:schemeClr val="dk1"/>
            </a:solidFill>
            <a:prstDash val="solid"/>
            <a:round/>
            <a:headEnd type="none" w="sm" len="sm"/>
            <a:tailEnd type="none" w="sm" len="sm"/>
          </a:ln>
        </p:spPr>
      </p:pic>
      <p:pic>
        <p:nvPicPr>
          <p:cNvPr id="268" name="Google Shape;268;p33"/>
          <p:cNvPicPr preferRelativeResize="0"/>
          <p:nvPr/>
        </p:nvPicPr>
        <p:blipFill>
          <a:blip r:embed="rId5">
            <a:alphaModFix/>
          </a:blip>
          <a:stretch>
            <a:fillRect/>
          </a:stretch>
        </p:blipFill>
        <p:spPr>
          <a:xfrm>
            <a:off x="699750" y="1093925"/>
            <a:ext cx="2445425" cy="409670"/>
          </a:xfrm>
          <a:prstGeom prst="rect">
            <a:avLst/>
          </a:prstGeom>
          <a:noFill/>
          <a:ln w="28575" cap="flat" cmpd="sng">
            <a:solidFill>
              <a:schemeClr val="dk1"/>
            </a:solidFill>
            <a:prstDash val="solid"/>
            <a:round/>
            <a:headEnd type="none" w="sm" len="sm"/>
            <a:tailEnd type="none" w="sm" len="sm"/>
          </a:ln>
        </p:spPr>
      </p:pic>
      <p:pic>
        <p:nvPicPr>
          <p:cNvPr id="269" name="Google Shape;269;p33"/>
          <p:cNvPicPr preferRelativeResize="0"/>
          <p:nvPr/>
        </p:nvPicPr>
        <p:blipFill>
          <a:blip r:embed="rId6">
            <a:alphaModFix/>
          </a:blip>
          <a:stretch>
            <a:fillRect/>
          </a:stretch>
        </p:blipFill>
        <p:spPr>
          <a:xfrm>
            <a:off x="3402093" y="1093925"/>
            <a:ext cx="2228916" cy="355646"/>
          </a:xfrm>
          <a:prstGeom prst="rect">
            <a:avLst/>
          </a:prstGeom>
          <a:noFill/>
          <a:ln w="28575" cap="flat" cmpd="sng">
            <a:solidFill>
              <a:schemeClr val="dk1"/>
            </a:solidFill>
            <a:prstDash val="solid"/>
            <a:round/>
            <a:headEnd type="none" w="sm" len="sm"/>
            <a:tailEnd type="none" w="sm" len="sm"/>
          </a:ln>
        </p:spPr>
      </p:pic>
      <p:pic>
        <p:nvPicPr>
          <p:cNvPr id="270" name="Google Shape;270;p33"/>
          <p:cNvPicPr preferRelativeResize="0"/>
          <p:nvPr/>
        </p:nvPicPr>
        <p:blipFill>
          <a:blip r:embed="rId7">
            <a:alphaModFix/>
          </a:blip>
          <a:stretch>
            <a:fillRect/>
          </a:stretch>
        </p:blipFill>
        <p:spPr>
          <a:xfrm>
            <a:off x="6192713" y="2685146"/>
            <a:ext cx="2221513" cy="1885060"/>
          </a:xfrm>
          <a:prstGeom prst="rect">
            <a:avLst/>
          </a:prstGeom>
          <a:noFill/>
          <a:ln w="28575" cap="flat" cmpd="sng">
            <a:solidFill>
              <a:schemeClr val="dk1"/>
            </a:solidFill>
            <a:prstDash val="solid"/>
            <a:round/>
            <a:headEnd type="none" w="sm" len="sm"/>
            <a:tailEnd type="none" w="sm" len="sm"/>
          </a:ln>
        </p:spPr>
      </p:pic>
      <p:pic>
        <p:nvPicPr>
          <p:cNvPr id="271" name="Google Shape;271;p33"/>
          <p:cNvPicPr preferRelativeResize="0"/>
          <p:nvPr/>
        </p:nvPicPr>
        <p:blipFill>
          <a:blip r:embed="rId8">
            <a:alphaModFix/>
          </a:blip>
          <a:stretch>
            <a:fillRect/>
          </a:stretch>
        </p:blipFill>
        <p:spPr>
          <a:xfrm>
            <a:off x="6192726" y="2322276"/>
            <a:ext cx="2228900" cy="354209"/>
          </a:xfrm>
          <a:prstGeom prst="rect">
            <a:avLst/>
          </a:prstGeom>
          <a:noFill/>
          <a:ln w="28575" cap="flat" cmpd="sng">
            <a:solidFill>
              <a:schemeClr val="dk1"/>
            </a:solidFill>
            <a:prstDash val="solid"/>
            <a:round/>
            <a:headEnd type="none" w="sm" len="sm"/>
            <a:tailEnd type="none" w="sm" len="sm"/>
          </a:ln>
        </p:spPr>
      </p:pic>
      <p:sp>
        <p:nvSpPr>
          <p:cNvPr id="272" name="Google Shape;272;p33"/>
          <p:cNvSpPr txBox="1"/>
          <p:nvPr/>
        </p:nvSpPr>
        <p:spPr>
          <a:xfrm>
            <a:off x="713225" y="368825"/>
            <a:ext cx="7717500" cy="572700"/>
          </a:xfrm>
          <a:prstGeom prst="rect">
            <a:avLst/>
          </a:prstGeom>
          <a:noFill/>
          <a:ln>
            <a:noFill/>
          </a:ln>
        </p:spPr>
        <p:txBody>
          <a:bodyPr spcFirstLastPara="1" wrap="square" lIns="0" tIns="0" rIns="0" bIns="0" anchor="b" anchorCtr="0">
            <a:noAutofit/>
          </a:bodyPr>
          <a:lstStyle/>
          <a:p>
            <a:pPr marL="0" lvl="0" indent="0" algn="ctr" rtl="0">
              <a:spcBef>
                <a:spcPts val="0"/>
              </a:spcBef>
              <a:spcAft>
                <a:spcPts val="0"/>
              </a:spcAft>
              <a:buNone/>
            </a:pPr>
            <a:r>
              <a:rPr lang="en" sz="2500">
                <a:solidFill>
                  <a:srgbClr val="0D4A80"/>
                </a:solidFill>
                <a:latin typeface="Poppins ExtraBold"/>
                <a:ea typeface="Poppins ExtraBold"/>
                <a:cs typeface="Poppins ExtraBold"/>
                <a:sym typeface="Poppins ExtraBold"/>
              </a:rPr>
              <a:t>Check Unique Column Values In Each Dataset</a:t>
            </a:r>
            <a:endParaRPr sz="2500">
              <a:solidFill>
                <a:srgbClr val="0D4A80"/>
              </a:solidFill>
              <a:latin typeface="Poppins ExtraBold"/>
              <a:ea typeface="Poppins ExtraBold"/>
              <a:cs typeface="Poppins ExtraBold"/>
              <a:sym typeface="Poppins ExtraBold"/>
            </a:endParaRPr>
          </a:p>
        </p:txBody>
      </p:sp>
      <p:sp>
        <p:nvSpPr>
          <p:cNvPr id="273" name="Google Shape;273;p33"/>
          <p:cNvSpPr/>
          <p:nvPr/>
        </p:nvSpPr>
        <p:spPr>
          <a:xfrm>
            <a:off x="6013925" y="2207325"/>
            <a:ext cx="2579100" cy="4860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3"/>
          <p:cNvSpPr/>
          <p:nvPr/>
        </p:nvSpPr>
        <p:spPr>
          <a:xfrm>
            <a:off x="3227000" y="1028750"/>
            <a:ext cx="2579100" cy="4860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3"/>
          <p:cNvSpPr/>
          <p:nvPr/>
        </p:nvSpPr>
        <p:spPr>
          <a:xfrm>
            <a:off x="566075" y="1025425"/>
            <a:ext cx="2579100" cy="4860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3"/>
          <p:cNvSpPr txBox="1"/>
          <p:nvPr/>
        </p:nvSpPr>
        <p:spPr>
          <a:xfrm>
            <a:off x="5729900" y="1820225"/>
            <a:ext cx="3381900" cy="355800"/>
          </a:xfrm>
          <a:prstGeom prst="rect">
            <a:avLst/>
          </a:prstGeom>
          <a:noFill/>
          <a:ln>
            <a:noFill/>
          </a:ln>
        </p:spPr>
        <p:txBody>
          <a:bodyPr spcFirstLastPara="1" wrap="square" lIns="0" tIns="0" rIns="0" bIns="0" anchor="b" anchorCtr="0">
            <a:noAutofit/>
          </a:bodyPr>
          <a:lstStyle/>
          <a:p>
            <a:pPr marL="0" lvl="0" indent="0" algn="ctr" rtl="0">
              <a:spcBef>
                <a:spcPts val="0"/>
              </a:spcBef>
              <a:spcAft>
                <a:spcPts val="0"/>
              </a:spcAft>
              <a:buNone/>
            </a:pPr>
            <a:r>
              <a:rPr lang="en" sz="1800">
                <a:solidFill>
                  <a:srgbClr val="0D4A80"/>
                </a:solidFill>
                <a:latin typeface="Poppins ExtraBold"/>
                <a:ea typeface="Poppins ExtraBold"/>
                <a:cs typeface="Poppins ExtraBold"/>
                <a:sym typeface="Poppins ExtraBold"/>
              </a:rPr>
              <a:t>Expect No. of Unique Values:</a:t>
            </a:r>
            <a:r>
              <a:rPr lang="en" sz="2200">
                <a:solidFill>
                  <a:srgbClr val="0D4A80"/>
                </a:solidFill>
                <a:latin typeface="Poppins ExtraBold"/>
                <a:ea typeface="Poppins ExtraBold"/>
                <a:cs typeface="Poppins ExtraBold"/>
                <a:sym typeface="Poppins ExtraBold"/>
              </a:rPr>
              <a:t> </a:t>
            </a:r>
            <a:endParaRPr sz="2200">
              <a:solidFill>
                <a:srgbClr val="0D4A80"/>
              </a:solidFill>
              <a:latin typeface="Poppins ExtraBold"/>
              <a:ea typeface="Poppins ExtraBold"/>
              <a:cs typeface="Poppins ExtraBold"/>
              <a:sym typeface="Poppins ExtraBold"/>
            </a:endParaRPr>
          </a:p>
        </p:txBody>
      </p:sp>
      <p:sp>
        <p:nvSpPr>
          <p:cNvPr id="277" name="Google Shape;277;p33"/>
          <p:cNvSpPr txBox="1"/>
          <p:nvPr/>
        </p:nvSpPr>
        <p:spPr>
          <a:xfrm>
            <a:off x="3405800" y="3954588"/>
            <a:ext cx="2071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Albert Sans"/>
                <a:ea typeface="Albert Sans"/>
                <a:cs typeface="Albert Sans"/>
                <a:sym typeface="Albert Sans"/>
              </a:rPr>
              <a:t>Pandas function used:</a:t>
            </a:r>
            <a:endParaRPr b="1">
              <a:latin typeface="Albert Sans"/>
              <a:ea typeface="Albert Sans"/>
              <a:cs typeface="Albert Sans"/>
              <a:sym typeface="Albert Sans"/>
            </a:endParaRPr>
          </a:p>
          <a:p>
            <a:pPr marL="457200" lvl="0" indent="-317500" algn="l" rtl="0">
              <a:spcBef>
                <a:spcPts val="0"/>
              </a:spcBef>
              <a:spcAft>
                <a:spcPts val="0"/>
              </a:spcAft>
              <a:buSzPts val="1400"/>
              <a:buFont typeface="Albert Sans"/>
              <a:buChar char="●"/>
            </a:pPr>
            <a:r>
              <a:rPr lang="en" b="1">
                <a:latin typeface="Albert Sans"/>
                <a:ea typeface="Albert Sans"/>
                <a:cs typeface="Albert Sans"/>
                <a:sym typeface="Albert Sans"/>
              </a:rPr>
              <a:t>.unique()</a:t>
            </a:r>
            <a:endParaRPr b="1">
              <a:latin typeface="Albert Sans"/>
              <a:ea typeface="Albert Sans"/>
              <a:cs typeface="Albert Sans"/>
              <a:sym typeface="Albert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4"/>
          <p:cNvSpPr txBox="1"/>
          <p:nvPr/>
        </p:nvSpPr>
        <p:spPr>
          <a:xfrm>
            <a:off x="713225" y="445025"/>
            <a:ext cx="7717500" cy="572700"/>
          </a:xfrm>
          <a:prstGeom prst="rect">
            <a:avLst/>
          </a:prstGeom>
          <a:noFill/>
          <a:ln>
            <a:noFill/>
          </a:ln>
        </p:spPr>
        <p:txBody>
          <a:bodyPr spcFirstLastPara="1" wrap="square" lIns="0" tIns="0" rIns="0" bIns="0" anchor="b" anchorCtr="0">
            <a:noAutofit/>
          </a:bodyPr>
          <a:lstStyle/>
          <a:p>
            <a:pPr marL="0" lvl="0" indent="0" algn="ctr" rtl="0">
              <a:spcBef>
                <a:spcPts val="0"/>
              </a:spcBef>
              <a:spcAft>
                <a:spcPts val="0"/>
              </a:spcAft>
              <a:buNone/>
            </a:pPr>
            <a:r>
              <a:rPr lang="en" sz="2400">
                <a:solidFill>
                  <a:srgbClr val="0D4A80"/>
                </a:solidFill>
                <a:latin typeface="Poppins ExtraBold"/>
                <a:ea typeface="Poppins ExtraBold"/>
                <a:cs typeface="Poppins ExtraBold"/>
                <a:sym typeface="Poppins ExtraBold"/>
              </a:rPr>
              <a:t>Standardise Column Values Under ‘Waste Type’</a:t>
            </a:r>
            <a:endParaRPr sz="2400">
              <a:solidFill>
                <a:srgbClr val="0D4A80"/>
              </a:solidFill>
              <a:latin typeface="Poppins ExtraBold"/>
              <a:ea typeface="Poppins ExtraBold"/>
              <a:cs typeface="Poppins ExtraBold"/>
              <a:sym typeface="Poppins ExtraBold"/>
            </a:endParaRPr>
          </a:p>
        </p:txBody>
      </p:sp>
      <p:pic>
        <p:nvPicPr>
          <p:cNvPr id="283" name="Google Shape;283;p34"/>
          <p:cNvPicPr preferRelativeResize="0"/>
          <p:nvPr/>
        </p:nvPicPr>
        <p:blipFill>
          <a:blip r:embed="rId3">
            <a:alphaModFix/>
          </a:blip>
          <a:stretch>
            <a:fillRect/>
          </a:stretch>
        </p:blipFill>
        <p:spPr>
          <a:xfrm>
            <a:off x="393923" y="1268273"/>
            <a:ext cx="4135014" cy="1047750"/>
          </a:xfrm>
          <a:prstGeom prst="rect">
            <a:avLst/>
          </a:prstGeom>
          <a:noFill/>
          <a:ln w="28575" cap="flat" cmpd="sng">
            <a:solidFill>
              <a:schemeClr val="dk1"/>
            </a:solidFill>
            <a:prstDash val="solid"/>
            <a:round/>
            <a:headEnd type="none" w="sm" len="sm"/>
            <a:tailEnd type="none" w="sm" len="sm"/>
          </a:ln>
        </p:spPr>
      </p:pic>
      <p:pic>
        <p:nvPicPr>
          <p:cNvPr id="284" name="Google Shape;284;p34"/>
          <p:cNvPicPr preferRelativeResize="0"/>
          <p:nvPr/>
        </p:nvPicPr>
        <p:blipFill>
          <a:blip r:embed="rId4">
            <a:alphaModFix/>
          </a:blip>
          <a:stretch>
            <a:fillRect/>
          </a:stretch>
        </p:blipFill>
        <p:spPr>
          <a:xfrm>
            <a:off x="4607462" y="2544625"/>
            <a:ext cx="4262613" cy="2337350"/>
          </a:xfrm>
          <a:prstGeom prst="rect">
            <a:avLst/>
          </a:prstGeom>
          <a:noFill/>
          <a:ln w="28575" cap="flat" cmpd="sng">
            <a:solidFill>
              <a:schemeClr val="dk1"/>
            </a:solidFill>
            <a:prstDash val="solid"/>
            <a:round/>
            <a:headEnd type="none" w="sm" len="sm"/>
            <a:tailEnd type="none" w="sm" len="sm"/>
          </a:ln>
        </p:spPr>
      </p:pic>
      <p:sp>
        <p:nvSpPr>
          <p:cNvPr id="285" name="Google Shape;285;p34"/>
          <p:cNvSpPr txBox="1"/>
          <p:nvPr/>
        </p:nvSpPr>
        <p:spPr>
          <a:xfrm>
            <a:off x="4919275" y="1360163"/>
            <a:ext cx="2071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Albert Sans"/>
                <a:ea typeface="Albert Sans"/>
                <a:cs typeface="Albert Sans"/>
                <a:sym typeface="Albert Sans"/>
              </a:rPr>
              <a:t>Pandas function used:</a:t>
            </a:r>
            <a:endParaRPr b="1">
              <a:latin typeface="Albert Sans"/>
              <a:ea typeface="Albert Sans"/>
              <a:cs typeface="Albert Sans"/>
              <a:sym typeface="Albert Sans"/>
            </a:endParaRPr>
          </a:p>
          <a:p>
            <a:pPr marL="457200" lvl="0" indent="-317500" algn="l" rtl="0">
              <a:spcBef>
                <a:spcPts val="0"/>
              </a:spcBef>
              <a:spcAft>
                <a:spcPts val="0"/>
              </a:spcAft>
              <a:buSzPts val="1400"/>
              <a:buFont typeface="Albert Sans"/>
              <a:buChar char="●"/>
            </a:pPr>
            <a:r>
              <a:rPr lang="en" b="1">
                <a:latin typeface="Albert Sans"/>
                <a:ea typeface="Albert Sans"/>
                <a:cs typeface="Albert Sans"/>
                <a:sym typeface="Albert Sans"/>
              </a:rPr>
              <a:t>.replace()</a:t>
            </a:r>
            <a:endParaRPr b="1">
              <a:latin typeface="Albert Sans"/>
              <a:ea typeface="Albert Sans"/>
              <a:cs typeface="Albert Sans"/>
              <a:sym typeface="Albert Sans"/>
            </a:endParaRPr>
          </a:p>
        </p:txBody>
      </p:sp>
      <p:sp>
        <p:nvSpPr>
          <p:cNvPr id="286" name="Google Shape;286;p34"/>
          <p:cNvSpPr txBox="1"/>
          <p:nvPr/>
        </p:nvSpPr>
        <p:spPr>
          <a:xfrm>
            <a:off x="4681450" y="2128175"/>
            <a:ext cx="3381900" cy="3558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 sz="1800">
                <a:solidFill>
                  <a:srgbClr val="0D4A80"/>
                </a:solidFill>
                <a:latin typeface="Poppins ExtraBold"/>
                <a:ea typeface="Poppins ExtraBold"/>
                <a:cs typeface="Poppins ExtraBold"/>
                <a:sym typeface="Poppins ExtraBold"/>
              </a:rPr>
              <a:t>After Standardising:</a:t>
            </a:r>
            <a:r>
              <a:rPr lang="en" sz="2200">
                <a:solidFill>
                  <a:srgbClr val="0D4A80"/>
                </a:solidFill>
                <a:latin typeface="Poppins ExtraBold"/>
                <a:ea typeface="Poppins ExtraBold"/>
                <a:cs typeface="Poppins ExtraBold"/>
                <a:sym typeface="Poppins ExtraBold"/>
              </a:rPr>
              <a:t> </a:t>
            </a:r>
            <a:endParaRPr sz="2200">
              <a:solidFill>
                <a:srgbClr val="0D4A80"/>
              </a:solidFill>
              <a:latin typeface="Poppins ExtraBold"/>
              <a:ea typeface="Poppins ExtraBold"/>
              <a:cs typeface="Poppins ExtraBold"/>
              <a:sym typeface="Poppins ExtraBo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pic>
        <p:nvPicPr>
          <p:cNvPr id="291" name="Google Shape;291;p35"/>
          <p:cNvPicPr preferRelativeResize="0"/>
          <p:nvPr/>
        </p:nvPicPr>
        <p:blipFill>
          <a:blip r:embed="rId3">
            <a:alphaModFix/>
          </a:blip>
          <a:stretch>
            <a:fillRect/>
          </a:stretch>
        </p:blipFill>
        <p:spPr>
          <a:xfrm>
            <a:off x="152375" y="1241050"/>
            <a:ext cx="5729850" cy="1268756"/>
          </a:xfrm>
          <a:prstGeom prst="rect">
            <a:avLst/>
          </a:prstGeom>
          <a:noFill/>
          <a:ln w="28575" cap="flat" cmpd="sng">
            <a:solidFill>
              <a:schemeClr val="dk1"/>
            </a:solidFill>
            <a:prstDash val="solid"/>
            <a:round/>
            <a:headEnd type="none" w="sm" len="sm"/>
            <a:tailEnd type="none" w="sm" len="sm"/>
          </a:ln>
        </p:spPr>
      </p:pic>
      <p:sp>
        <p:nvSpPr>
          <p:cNvPr id="292" name="Google Shape;292;p35"/>
          <p:cNvSpPr txBox="1"/>
          <p:nvPr/>
        </p:nvSpPr>
        <p:spPr>
          <a:xfrm>
            <a:off x="713225" y="445025"/>
            <a:ext cx="7717500" cy="572700"/>
          </a:xfrm>
          <a:prstGeom prst="rect">
            <a:avLst/>
          </a:prstGeom>
          <a:noFill/>
          <a:ln>
            <a:noFill/>
          </a:ln>
        </p:spPr>
        <p:txBody>
          <a:bodyPr spcFirstLastPara="1" wrap="square" lIns="0" tIns="0" rIns="0" bIns="0" anchor="b" anchorCtr="0">
            <a:noAutofit/>
          </a:bodyPr>
          <a:lstStyle/>
          <a:p>
            <a:pPr marL="0" lvl="0" indent="0" algn="ctr" rtl="0">
              <a:spcBef>
                <a:spcPts val="0"/>
              </a:spcBef>
              <a:spcAft>
                <a:spcPts val="0"/>
              </a:spcAft>
              <a:buNone/>
            </a:pPr>
            <a:r>
              <a:rPr lang="en" sz="3300">
                <a:solidFill>
                  <a:srgbClr val="0D4A80"/>
                </a:solidFill>
                <a:latin typeface="Poppins ExtraBold"/>
                <a:ea typeface="Poppins ExtraBold"/>
                <a:cs typeface="Poppins ExtraBold"/>
                <a:sym typeface="Poppins ExtraBold"/>
              </a:rPr>
              <a:t>Concatenate Dataset 1 &amp; 2</a:t>
            </a:r>
            <a:endParaRPr sz="3300">
              <a:solidFill>
                <a:srgbClr val="0D4A80"/>
              </a:solidFill>
              <a:latin typeface="Poppins ExtraBold"/>
              <a:ea typeface="Poppins ExtraBold"/>
              <a:cs typeface="Poppins ExtraBold"/>
              <a:sym typeface="Poppins ExtraBold"/>
            </a:endParaRPr>
          </a:p>
        </p:txBody>
      </p:sp>
      <p:pic>
        <p:nvPicPr>
          <p:cNvPr id="293" name="Google Shape;293;p35"/>
          <p:cNvPicPr preferRelativeResize="0"/>
          <p:nvPr/>
        </p:nvPicPr>
        <p:blipFill>
          <a:blip r:embed="rId4">
            <a:alphaModFix/>
          </a:blip>
          <a:stretch>
            <a:fillRect/>
          </a:stretch>
        </p:blipFill>
        <p:spPr>
          <a:xfrm>
            <a:off x="152375" y="2971425"/>
            <a:ext cx="3422800" cy="1087475"/>
          </a:xfrm>
          <a:prstGeom prst="rect">
            <a:avLst/>
          </a:prstGeom>
          <a:noFill/>
          <a:ln w="28575" cap="flat" cmpd="sng">
            <a:solidFill>
              <a:schemeClr val="dk1"/>
            </a:solidFill>
            <a:prstDash val="solid"/>
            <a:round/>
            <a:headEnd type="none" w="sm" len="sm"/>
            <a:tailEnd type="none" w="sm" len="sm"/>
          </a:ln>
        </p:spPr>
      </p:pic>
      <p:pic>
        <p:nvPicPr>
          <p:cNvPr id="294" name="Google Shape;294;p35"/>
          <p:cNvPicPr preferRelativeResize="0"/>
          <p:nvPr/>
        </p:nvPicPr>
        <p:blipFill>
          <a:blip r:embed="rId5">
            <a:alphaModFix/>
          </a:blip>
          <a:stretch>
            <a:fillRect/>
          </a:stretch>
        </p:blipFill>
        <p:spPr>
          <a:xfrm>
            <a:off x="3892695" y="2820325"/>
            <a:ext cx="5098904" cy="2067250"/>
          </a:xfrm>
          <a:prstGeom prst="rect">
            <a:avLst/>
          </a:prstGeom>
          <a:noFill/>
          <a:ln w="28575" cap="flat" cmpd="sng">
            <a:solidFill>
              <a:schemeClr val="dk1"/>
            </a:solidFill>
            <a:prstDash val="solid"/>
            <a:round/>
            <a:headEnd type="none" w="sm" len="sm"/>
            <a:tailEnd type="none" w="sm" len="sm"/>
          </a:ln>
        </p:spPr>
      </p:pic>
      <p:pic>
        <p:nvPicPr>
          <p:cNvPr id="295" name="Google Shape;295;p35"/>
          <p:cNvPicPr preferRelativeResize="0"/>
          <p:nvPr/>
        </p:nvPicPr>
        <p:blipFill>
          <a:blip r:embed="rId6">
            <a:alphaModFix/>
          </a:blip>
          <a:stretch>
            <a:fillRect/>
          </a:stretch>
        </p:blipFill>
        <p:spPr>
          <a:xfrm>
            <a:off x="5986625" y="1751200"/>
            <a:ext cx="3004975" cy="248445"/>
          </a:xfrm>
          <a:prstGeom prst="rect">
            <a:avLst/>
          </a:prstGeom>
          <a:noFill/>
          <a:ln>
            <a:noFill/>
          </a:ln>
        </p:spPr>
      </p:pic>
      <p:sp>
        <p:nvSpPr>
          <p:cNvPr id="296" name="Google Shape;296;p35"/>
          <p:cNvSpPr txBox="1"/>
          <p:nvPr/>
        </p:nvSpPr>
        <p:spPr>
          <a:xfrm>
            <a:off x="87700" y="861300"/>
            <a:ext cx="1100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latin typeface="Manrope"/>
                <a:ea typeface="Manrope"/>
                <a:cs typeface="Manrope"/>
                <a:sym typeface="Manrope"/>
              </a:rPr>
              <a:t>Dataset 1 :</a:t>
            </a:r>
            <a:endParaRPr sz="1200" b="1">
              <a:latin typeface="Manrope"/>
              <a:ea typeface="Manrope"/>
              <a:cs typeface="Manrope"/>
              <a:sym typeface="Manrope"/>
            </a:endParaRPr>
          </a:p>
        </p:txBody>
      </p:sp>
      <p:sp>
        <p:nvSpPr>
          <p:cNvPr id="297" name="Google Shape;297;p35"/>
          <p:cNvSpPr txBox="1"/>
          <p:nvPr/>
        </p:nvSpPr>
        <p:spPr>
          <a:xfrm>
            <a:off x="152375" y="2632163"/>
            <a:ext cx="1100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latin typeface="Manrope"/>
                <a:ea typeface="Manrope"/>
                <a:cs typeface="Manrope"/>
                <a:sym typeface="Manrope"/>
              </a:rPr>
              <a:t>Dataset 2 :</a:t>
            </a:r>
            <a:endParaRPr sz="1200" b="1">
              <a:latin typeface="Manrope"/>
              <a:ea typeface="Manrope"/>
              <a:cs typeface="Manrope"/>
              <a:sym typeface="Manrope"/>
            </a:endParaRPr>
          </a:p>
        </p:txBody>
      </p:sp>
      <p:sp>
        <p:nvSpPr>
          <p:cNvPr id="298" name="Google Shape;298;p35"/>
          <p:cNvSpPr txBox="1"/>
          <p:nvPr/>
        </p:nvSpPr>
        <p:spPr>
          <a:xfrm>
            <a:off x="3816500" y="2518513"/>
            <a:ext cx="21045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latin typeface="Manrope"/>
                <a:ea typeface="Manrope"/>
                <a:cs typeface="Manrope"/>
                <a:sym typeface="Manrope"/>
              </a:rPr>
              <a:t>After concatenating:</a:t>
            </a:r>
            <a:endParaRPr sz="1200" b="1">
              <a:latin typeface="Manrope"/>
              <a:ea typeface="Manrope"/>
              <a:cs typeface="Manrope"/>
              <a:sym typeface="Manrop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6"/>
          <p:cNvSpPr txBox="1"/>
          <p:nvPr/>
        </p:nvSpPr>
        <p:spPr>
          <a:xfrm>
            <a:off x="713225" y="445025"/>
            <a:ext cx="7717500" cy="572700"/>
          </a:xfrm>
          <a:prstGeom prst="rect">
            <a:avLst/>
          </a:prstGeom>
          <a:noFill/>
          <a:ln>
            <a:noFill/>
          </a:ln>
        </p:spPr>
        <p:txBody>
          <a:bodyPr spcFirstLastPara="1" wrap="square" lIns="0" tIns="0" rIns="0" bIns="0" anchor="b" anchorCtr="0">
            <a:noAutofit/>
          </a:bodyPr>
          <a:lstStyle/>
          <a:p>
            <a:pPr marL="0" lvl="0" indent="0" algn="ctr" rtl="0">
              <a:spcBef>
                <a:spcPts val="0"/>
              </a:spcBef>
              <a:spcAft>
                <a:spcPts val="0"/>
              </a:spcAft>
              <a:buNone/>
            </a:pPr>
            <a:r>
              <a:rPr lang="en" sz="3300">
                <a:solidFill>
                  <a:srgbClr val="0D4A80"/>
                </a:solidFill>
                <a:latin typeface="Poppins ExtraBold"/>
                <a:ea typeface="Poppins ExtraBold"/>
                <a:cs typeface="Poppins ExtraBold"/>
                <a:sym typeface="Poppins ExtraBold"/>
              </a:rPr>
              <a:t>Check for Missing Value</a:t>
            </a:r>
            <a:endParaRPr sz="3300">
              <a:solidFill>
                <a:srgbClr val="0D4A80"/>
              </a:solidFill>
              <a:latin typeface="Poppins ExtraBold"/>
              <a:ea typeface="Poppins ExtraBold"/>
              <a:cs typeface="Poppins ExtraBold"/>
              <a:sym typeface="Poppins ExtraBold"/>
            </a:endParaRPr>
          </a:p>
        </p:txBody>
      </p:sp>
      <p:pic>
        <p:nvPicPr>
          <p:cNvPr id="304" name="Google Shape;304;p36"/>
          <p:cNvPicPr preferRelativeResize="0"/>
          <p:nvPr/>
        </p:nvPicPr>
        <p:blipFill>
          <a:blip r:embed="rId3">
            <a:alphaModFix/>
          </a:blip>
          <a:stretch>
            <a:fillRect/>
          </a:stretch>
        </p:blipFill>
        <p:spPr>
          <a:xfrm>
            <a:off x="403300" y="3342650"/>
            <a:ext cx="4314176" cy="1466150"/>
          </a:xfrm>
          <a:prstGeom prst="rect">
            <a:avLst/>
          </a:prstGeom>
          <a:noFill/>
          <a:ln w="28575" cap="flat" cmpd="sng">
            <a:solidFill>
              <a:schemeClr val="dk1"/>
            </a:solidFill>
            <a:prstDash val="solid"/>
            <a:round/>
            <a:headEnd type="none" w="sm" len="sm"/>
            <a:tailEnd type="none" w="sm" len="sm"/>
          </a:ln>
        </p:spPr>
      </p:pic>
      <p:pic>
        <p:nvPicPr>
          <p:cNvPr id="305" name="Google Shape;305;p36"/>
          <p:cNvPicPr preferRelativeResize="0"/>
          <p:nvPr/>
        </p:nvPicPr>
        <p:blipFill>
          <a:blip r:embed="rId4">
            <a:alphaModFix/>
          </a:blip>
          <a:stretch>
            <a:fillRect/>
          </a:stretch>
        </p:blipFill>
        <p:spPr>
          <a:xfrm>
            <a:off x="1007350" y="1594476"/>
            <a:ext cx="3106075" cy="1553025"/>
          </a:xfrm>
          <a:prstGeom prst="rect">
            <a:avLst/>
          </a:prstGeom>
          <a:noFill/>
          <a:ln>
            <a:noFill/>
          </a:ln>
        </p:spPr>
      </p:pic>
      <p:sp>
        <p:nvSpPr>
          <p:cNvPr id="306" name="Google Shape;306;p36"/>
          <p:cNvSpPr/>
          <p:nvPr/>
        </p:nvSpPr>
        <p:spPr>
          <a:xfrm>
            <a:off x="1619925" y="3243975"/>
            <a:ext cx="999000" cy="17886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6"/>
          <p:cNvSpPr/>
          <p:nvPr/>
        </p:nvSpPr>
        <p:spPr>
          <a:xfrm>
            <a:off x="3961025" y="3243975"/>
            <a:ext cx="791400" cy="17886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8" name="Google Shape;308;p36"/>
          <p:cNvPicPr preferRelativeResize="0"/>
          <p:nvPr/>
        </p:nvPicPr>
        <p:blipFill>
          <a:blip r:embed="rId5">
            <a:alphaModFix/>
          </a:blip>
          <a:stretch>
            <a:fillRect/>
          </a:stretch>
        </p:blipFill>
        <p:spPr>
          <a:xfrm>
            <a:off x="5076351" y="1188200"/>
            <a:ext cx="3451975" cy="3752439"/>
          </a:xfrm>
          <a:prstGeom prst="rect">
            <a:avLst/>
          </a:prstGeom>
          <a:noFill/>
          <a:ln>
            <a:noFill/>
          </a:ln>
        </p:spPr>
      </p:pic>
      <p:sp>
        <p:nvSpPr>
          <p:cNvPr id="309" name="Google Shape;309;p36"/>
          <p:cNvSpPr txBox="1"/>
          <p:nvPr/>
        </p:nvSpPr>
        <p:spPr>
          <a:xfrm>
            <a:off x="1007850" y="1017713"/>
            <a:ext cx="2071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Albert Sans"/>
                <a:ea typeface="Albert Sans"/>
                <a:cs typeface="Albert Sans"/>
                <a:sym typeface="Albert Sans"/>
              </a:rPr>
              <a:t>Pandas function used:</a:t>
            </a:r>
            <a:endParaRPr b="1">
              <a:latin typeface="Albert Sans"/>
              <a:ea typeface="Albert Sans"/>
              <a:cs typeface="Albert Sans"/>
              <a:sym typeface="Albert Sans"/>
            </a:endParaRPr>
          </a:p>
          <a:p>
            <a:pPr marL="457200" lvl="0" indent="-317500" algn="l" rtl="0">
              <a:spcBef>
                <a:spcPts val="0"/>
              </a:spcBef>
              <a:spcAft>
                <a:spcPts val="0"/>
              </a:spcAft>
              <a:buSzPts val="1400"/>
              <a:buFont typeface="Albert Sans"/>
              <a:buChar char="●"/>
            </a:pPr>
            <a:r>
              <a:rPr lang="en" b="1">
                <a:latin typeface="Albert Sans"/>
                <a:ea typeface="Albert Sans"/>
                <a:cs typeface="Albert Sans"/>
                <a:sym typeface="Albert Sans"/>
              </a:rPr>
              <a:t>.isnull().sum()</a:t>
            </a:r>
            <a:endParaRPr b="1">
              <a:latin typeface="Albert Sans"/>
              <a:ea typeface="Albert Sans"/>
              <a:cs typeface="Albert Sans"/>
              <a:sym typeface="Albert Sans"/>
            </a:endParaRPr>
          </a:p>
        </p:txBody>
      </p:sp>
      <p:sp>
        <p:nvSpPr>
          <p:cNvPr id="310" name="Google Shape;310;p36"/>
          <p:cNvSpPr/>
          <p:nvPr/>
        </p:nvSpPr>
        <p:spPr>
          <a:xfrm>
            <a:off x="5344975" y="1406125"/>
            <a:ext cx="333000" cy="135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37"/>
          <p:cNvSpPr txBox="1"/>
          <p:nvPr/>
        </p:nvSpPr>
        <p:spPr>
          <a:xfrm>
            <a:off x="713225" y="445025"/>
            <a:ext cx="7717500" cy="572700"/>
          </a:xfrm>
          <a:prstGeom prst="rect">
            <a:avLst/>
          </a:prstGeom>
          <a:noFill/>
          <a:ln>
            <a:noFill/>
          </a:ln>
        </p:spPr>
        <p:txBody>
          <a:bodyPr spcFirstLastPara="1" wrap="square" lIns="0" tIns="0" rIns="0" bIns="0" anchor="b" anchorCtr="0">
            <a:noAutofit/>
          </a:bodyPr>
          <a:lstStyle/>
          <a:p>
            <a:pPr marL="0" lvl="0" indent="0" algn="ctr" rtl="0">
              <a:spcBef>
                <a:spcPts val="0"/>
              </a:spcBef>
              <a:spcAft>
                <a:spcPts val="0"/>
              </a:spcAft>
              <a:buNone/>
            </a:pPr>
            <a:r>
              <a:rPr lang="en" sz="3300">
                <a:solidFill>
                  <a:srgbClr val="0D4A80"/>
                </a:solidFill>
                <a:latin typeface="Poppins ExtraBold"/>
                <a:ea typeface="Poppins ExtraBold"/>
                <a:cs typeface="Poppins ExtraBold"/>
                <a:sym typeface="Poppins ExtraBold"/>
              </a:rPr>
              <a:t>Handle Missing Value</a:t>
            </a:r>
            <a:endParaRPr sz="3300">
              <a:solidFill>
                <a:srgbClr val="0D4A80"/>
              </a:solidFill>
              <a:latin typeface="Poppins ExtraBold"/>
              <a:ea typeface="Poppins ExtraBold"/>
              <a:cs typeface="Poppins ExtraBold"/>
              <a:sym typeface="Poppins ExtraBold"/>
            </a:endParaRPr>
          </a:p>
        </p:txBody>
      </p:sp>
      <p:pic>
        <p:nvPicPr>
          <p:cNvPr id="316" name="Google Shape;316;p37"/>
          <p:cNvPicPr preferRelativeResize="0"/>
          <p:nvPr/>
        </p:nvPicPr>
        <p:blipFill>
          <a:blip r:embed="rId3">
            <a:alphaModFix/>
          </a:blip>
          <a:stretch>
            <a:fillRect/>
          </a:stretch>
        </p:blipFill>
        <p:spPr>
          <a:xfrm>
            <a:off x="152400" y="2246274"/>
            <a:ext cx="5760876" cy="2149580"/>
          </a:xfrm>
          <a:prstGeom prst="rect">
            <a:avLst/>
          </a:prstGeom>
          <a:noFill/>
          <a:ln w="28575" cap="flat" cmpd="sng">
            <a:solidFill>
              <a:schemeClr val="dk1"/>
            </a:solidFill>
            <a:prstDash val="solid"/>
            <a:round/>
            <a:headEnd type="none" w="sm" len="sm"/>
            <a:tailEnd type="none" w="sm" len="sm"/>
          </a:ln>
        </p:spPr>
      </p:pic>
      <p:pic>
        <p:nvPicPr>
          <p:cNvPr id="317" name="Google Shape;317;p37"/>
          <p:cNvPicPr preferRelativeResize="0"/>
          <p:nvPr/>
        </p:nvPicPr>
        <p:blipFill>
          <a:blip r:embed="rId4">
            <a:alphaModFix/>
          </a:blip>
          <a:stretch>
            <a:fillRect/>
          </a:stretch>
        </p:blipFill>
        <p:spPr>
          <a:xfrm>
            <a:off x="6065675" y="2246275"/>
            <a:ext cx="2724150" cy="1743464"/>
          </a:xfrm>
          <a:prstGeom prst="rect">
            <a:avLst/>
          </a:prstGeom>
          <a:noFill/>
          <a:ln w="28575" cap="flat" cmpd="sng">
            <a:solidFill>
              <a:schemeClr val="dk1"/>
            </a:solidFill>
            <a:prstDash val="solid"/>
            <a:round/>
            <a:headEnd type="none" w="sm" len="sm"/>
            <a:tailEnd type="none" w="sm" len="sm"/>
          </a:ln>
        </p:spPr>
      </p:pic>
      <p:pic>
        <p:nvPicPr>
          <p:cNvPr id="318" name="Google Shape;318;p37"/>
          <p:cNvPicPr preferRelativeResize="0"/>
          <p:nvPr/>
        </p:nvPicPr>
        <p:blipFill rotWithShape="1">
          <a:blip r:embed="rId5">
            <a:alphaModFix/>
          </a:blip>
          <a:srcRect b="30386"/>
          <a:stretch/>
        </p:blipFill>
        <p:spPr>
          <a:xfrm>
            <a:off x="146088" y="1254975"/>
            <a:ext cx="8851776" cy="754050"/>
          </a:xfrm>
          <a:prstGeom prst="rect">
            <a:avLst/>
          </a:prstGeom>
          <a:noFill/>
          <a:ln>
            <a:noFill/>
          </a:ln>
        </p:spPr>
      </p:pic>
      <p:sp>
        <p:nvSpPr>
          <p:cNvPr id="319" name="Google Shape;319;p37"/>
          <p:cNvSpPr/>
          <p:nvPr/>
        </p:nvSpPr>
        <p:spPr>
          <a:xfrm>
            <a:off x="1940625" y="3404325"/>
            <a:ext cx="999000" cy="1171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7"/>
          <p:cNvSpPr/>
          <p:nvPr/>
        </p:nvSpPr>
        <p:spPr>
          <a:xfrm>
            <a:off x="4914275" y="3322375"/>
            <a:ext cx="999000" cy="1171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38"/>
          <p:cNvSpPr txBox="1"/>
          <p:nvPr/>
        </p:nvSpPr>
        <p:spPr>
          <a:xfrm>
            <a:off x="713225" y="445025"/>
            <a:ext cx="7717500" cy="572700"/>
          </a:xfrm>
          <a:prstGeom prst="rect">
            <a:avLst/>
          </a:prstGeom>
          <a:noFill/>
          <a:ln>
            <a:noFill/>
          </a:ln>
        </p:spPr>
        <p:txBody>
          <a:bodyPr spcFirstLastPara="1" wrap="square" lIns="0" tIns="0" rIns="0" bIns="0" anchor="b" anchorCtr="0">
            <a:noAutofit/>
          </a:bodyPr>
          <a:lstStyle/>
          <a:p>
            <a:pPr marL="0" lvl="0" indent="0" algn="ctr" rtl="0">
              <a:spcBef>
                <a:spcPts val="0"/>
              </a:spcBef>
              <a:spcAft>
                <a:spcPts val="0"/>
              </a:spcAft>
              <a:buNone/>
            </a:pPr>
            <a:r>
              <a:rPr lang="en" sz="3300">
                <a:solidFill>
                  <a:srgbClr val="0D4A80"/>
                </a:solidFill>
                <a:latin typeface="Poppins ExtraBold"/>
                <a:ea typeface="Poppins ExtraBold"/>
                <a:cs typeface="Poppins ExtraBold"/>
                <a:sym typeface="Poppins ExtraBold"/>
              </a:rPr>
              <a:t>Final Cleaned Dataset 1 &amp; 2</a:t>
            </a:r>
            <a:endParaRPr sz="3300">
              <a:solidFill>
                <a:srgbClr val="0D4A80"/>
              </a:solidFill>
              <a:latin typeface="Poppins ExtraBold"/>
              <a:ea typeface="Poppins ExtraBold"/>
              <a:cs typeface="Poppins ExtraBold"/>
              <a:sym typeface="Poppins ExtraBold"/>
            </a:endParaRPr>
          </a:p>
        </p:txBody>
      </p:sp>
      <p:pic>
        <p:nvPicPr>
          <p:cNvPr id="326" name="Google Shape;326;p38"/>
          <p:cNvPicPr preferRelativeResize="0"/>
          <p:nvPr/>
        </p:nvPicPr>
        <p:blipFill>
          <a:blip r:embed="rId3">
            <a:alphaModFix/>
          </a:blip>
          <a:stretch>
            <a:fillRect/>
          </a:stretch>
        </p:blipFill>
        <p:spPr>
          <a:xfrm>
            <a:off x="5129000" y="4428398"/>
            <a:ext cx="3842325" cy="522152"/>
          </a:xfrm>
          <a:prstGeom prst="rect">
            <a:avLst/>
          </a:prstGeom>
          <a:noFill/>
          <a:ln>
            <a:noFill/>
          </a:ln>
        </p:spPr>
      </p:pic>
      <p:sp>
        <p:nvSpPr>
          <p:cNvPr id="327" name="Google Shape;327;p38"/>
          <p:cNvSpPr txBox="1"/>
          <p:nvPr/>
        </p:nvSpPr>
        <p:spPr>
          <a:xfrm>
            <a:off x="5129028" y="3926775"/>
            <a:ext cx="3842400" cy="4518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 sz="1800">
                <a:solidFill>
                  <a:srgbClr val="0D4A80"/>
                </a:solidFill>
                <a:latin typeface="Poppins ExtraBold"/>
                <a:ea typeface="Poppins ExtraBold"/>
                <a:cs typeface="Poppins ExtraBold"/>
                <a:sym typeface="Poppins ExtraBold"/>
              </a:rPr>
              <a:t>Save to New File:</a:t>
            </a:r>
            <a:r>
              <a:rPr lang="en" sz="2200">
                <a:solidFill>
                  <a:srgbClr val="0D4A80"/>
                </a:solidFill>
                <a:latin typeface="Poppins ExtraBold"/>
                <a:ea typeface="Poppins ExtraBold"/>
                <a:cs typeface="Poppins ExtraBold"/>
                <a:sym typeface="Poppins ExtraBold"/>
              </a:rPr>
              <a:t> </a:t>
            </a:r>
            <a:endParaRPr sz="2200">
              <a:solidFill>
                <a:srgbClr val="0D4A80"/>
              </a:solidFill>
              <a:latin typeface="Poppins ExtraBold"/>
              <a:ea typeface="Poppins ExtraBold"/>
              <a:cs typeface="Poppins ExtraBold"/>
              <a:sym typeface="Poppins ExtraBold"/>
            </a:endParaRPr>
          </a:p>
        </p:txBody>
      </p:sp>
      <p:pic>
        <p:nvPicPr>
          <p:cNvPr id="328" name="Google Shape;328;p38"/>
          <p:cNvPicPr preferRelativeResize="0"/>
          <p:nvPr/>
        </p:nvPicPr>
        <p:blipFill>
          <a:blip r:embed="rId4">
            <a:alphaModFix/>
          </a:blip>
          <a:stretch>
            <a:fillRect/>
          </a:stretch>
        </p:blipFill>
        <p:spPr>
          <a:xfrm>
            <a:off x="214075" y="1420938"/>
            <a:ext cx="6159351" cy="2604250"/>
          </a:xfrm>
          <a:prstGeom prst="rect">
            <a:avLst/>
          </a:prstGeom>
          <a:noFill/>
          <a:ln>
            <a:noFill/>
          </a:ln>
        </p:spPr>
      </p:pic>
      <p:pic>
        <p:nvPicPr>
          <p:cNvPr id="329" name="Google Shape;329;p38"/>
          <p:cNvPicPr preferRelativeResize="0"/>
          <p:nvPr/>
        </p:nvPicPr>
        <p:blipFill>
          <a:blip r:embed="rId5">
            <a:alphaModFix/>
          </a:blip>
          <a:stretch>
            <a:fillRect/>
          </a:stretch>
        </p:blipFill>
        <p:spPr>
          <a:xfrm>
            <a:off x="214075" y="1078725"/>
            <a:ext cx="3682092" cy="3168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9"/>
          <p:cNvSpPr txBox="1"/>
          <p:nvPr/>
        </p:nvSpPr>
        <p:spPr>
          <a:xfrm>
            <a:off x="713225" y="445025"/>
            <a:ext cx="7717500" cy="572700"/>
          </a:xfrm>
          <a:prstGeom prst="rect">
            <a:avLst/>
          </a:prstGeom>
          <a:noFill/>
          <a:ln>
            <a:noFill/>
          </a:ln>
        </p:spPr>
        <p:txBody>
          <a:bodyPr spcFirstLastPara="1" wrap="square" lIns="0" tIns="0" rIns="0" bIns="0" anchor="b" anchorCtr="0">
            <a:noAutofit/>
          </a:bodyPr>
          <a:lstStyle/>
          <a:p>
            <a:pPr marL="0" lvl="0" indent="0" algn="ctr" rtl="0">
              <a:spcBef>
                <a:spcPts val="0"/>
              </a:spcBef>
              <a:spcAft>
                <a:spcPts val="0"/>
              </a:spcAft>
              <a:buNone/>
            </a:pPr>
            <a:r>
              <a:rPr lang="en" sz="3300">
                <a:solidFill>
                  <a:srgbClr val="0D4A80"/>
                </a:solidFill>
                <a:latin typeface="Poppins ExtraBold"/>
                <a:ea typeface="Poppins ExtraBold"/>
                <a:cs typeface="Poppins ExtraBold"/>
                <a:sym typeface="Poppins ExtraBold"/>
              </a:rPr>
              <a:t>Dataset 3 Cleaning</a:t>
            </a:r>
            <a:endParaRPr sz="3300">
              <a:solidFill>
                <a:srgbClr val="0D4A80"/>
              </a:solidFill>
              <a:latin typeface="Poppins ExtraBold"/>
              <a:ea typeface="Poppins ExtraBold"/>
              <a:cs typeface="Poppins ExtraBold"/>
              <a:sym typeface="Poppins ExtraBold"/>
            </a:endParaRPr>
          </a:p>
        </p:txBody>
      </p:sp>
      <p:pic>
        <p:nvPicPr>
          <p:cNvPr id="335" name="Google Shape;335;p39"/>
          <p:cNvPicPr preferRelativeResize="0"/>
          <p:nvPr/>
        </p:nvPicPr>
        <p:blipFill>
          <a:blip r:embed="rId3">
            <a:alphaModFix/>
          </a:blip>
          <a:stretch>
            <a:fillRect/>
          </a:stretch>
        </p:blipFill>
        <p:spPr>
          <a:xfrm>
            <a:off x="216225" y="1598358"/>
            <a:ext cx="6080676" cy="759600"/>
          </a:xfrm>
          <a:prstGeom prst="rect">
            <a:avLst/>
          </a:prstGeom>
          <a:noFill/>
          <a:ln w="28575" cap="flat" cmpd="sng">
            <a:solidFill>
              <a:schemeClr val="dk1"/>
            </a:solidFill>
            <a:prstDash val="solid"/>
            <a:round/>
            <a:headEnd type="none" w="sm" len="sm"/>
            <a:tailEnd type="none" w="sm" len="sm"/>
          </a:ln>
        </p:spPr>
      </p:pic>
      <p:pic>
        <p:nvPicPr>
          <p:cNvPr id="336" name="Google Shape;336;p39"/>
          <p:cNvPicPr preferRelativeResize="0"/>
          <p:nvPr/>
        </p:nvPicPr>
        <p:blipFill>
          <a:blip r:embed="rId4">
            <a:alphaModFix/>
          </a:blip>
          <a:stretch>
            <a:fillRect/>
          </a:stretch>
        </p:blipFill>
        <p:spPr>
          <a:xfrm>
            <a:off x="6574146" y="1469525"/>
            <a:ext cx="1718779" cy="3369999"/>
          </a:xfrm>
          <a:prstGeom prst="rect">
            <a:avLst/>
          </a:prstGeom>
          <a:noFill/>
          <a:ln>
            <a:noFill/>
          </a:ln>
        </p:spPr>
      </p:pic>
      <p:pic>
        <p:nvPicPr>
          <p:cNvPr id="337" name="Google Shape;337;p39"/>
          <p:cNvPicPr preferRelativeResize="0"/>
          <p:nvPr/>
        </p:nvPicPr>
        <p:blipFill>
          <a:blip r:embed="rId5">
            <a:alphaModFix/>
          </a:blip>
          <a:stretch>
            <a:fillRect/>
          </a:stretch>
        </p:blipFill>
        <p:spPr>
          <a:xfrm>
            <a:off x="1299899" y="2770558"/>
            <a:ext cx="4631350" cy="2120675"/>
          </a:xfrm>
          <a:prstGeom prst="rect">
            <a:avLst/>
          </a:prstGeom>
          <a:noFill/>
          <a:ln>
            <a:noFill/>
          </a:ln>
        </p:spPr>
      </p:pic>
      <p:sp>
        <p:nvSpPr>
          <p:cNvPr id="338" name="Google Shape;338;p39"/>
          <p:cNvSpPr txBox="1"/>
          <p:nvPr/>
        </p:nvSpPr>
        <p:spPr>
          <a:xfrm>
            <a:off x="216227" y="1134958"/>
            <a:ext cx="986400" cy="4518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 sz="1800" dirty="0">
                <a:solidFill>
                  <a:srgbClr val="0D4A80"/>
                </a:solidFill>
                <a:latin typeface="Poppins ExtraBold"/>
                <a:ea typeface="Poppins ExtraBold"/>
                <a:cs typeface="Poppins ExtraBold"/>
                <a:sym typeface="Poppins ExtraBold"/>
              </a:rPr>
              <a:t>Before:</a:t>
            </a:r>
            <a:r>
              <a:rPr lang="en" sz="2200" dirty="0">
                <a:solidFill>
                  <a:srgbClr val="0D4A80"/>
                </a:solidFill>
                <a:latin typeface="Poppins ExtraBold"/>
                <a:ea typeface="Poppins ExtraBold"/>
                <a:cs typeface="Poppins ExtraBold"/>
                <a:sym typeface="Poppins ExtraBold"/>
              </a:rPr>
              <a:t> </a:t>
            </a:r>
            <a:endParaRPr sz="2200" dirty="0">
              <a:solidFill>
                <a:srgbClr val="0D4A80"/>
              </a:solidFill>
              <a:latin typeface="Poppins ExtraBold"/>
              <a:ea typeface="Poppins ExtraBold"/>
              <a:cs typeface="Poppins ExtraBold"/>
              <a:sym typeface="Poppins ExtraBold"/>
            </a:endParaRPr>
          </a:p>
        </p:txBody>
      </p:sp>
      <p:sp>
        <p:nvSpPr>
          <p:cNvPr id="339" name="Google Shape;339;p39"/>
          <p:cNvSpPr txBox="1"/>
          <p:nvPr/>
        </p:nvSpPr>
        <p:spPr>
          <a:xfrm>
            <a:off x="6501123" y="1017725"/>
            <a:ext cx="2005800" cy="4518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 sz="1800">
                <a:solidFill>
                  <a:srgbClr val="0D4A80"/>
                </a:solidFill>
                <a:latin typeface="Poppins ExtraBold"/>
                <a:ea typeface="Poppins ExtraBold"/>
                <a:cs typeface="Poppins ExtraBold"/>
                <a:sym typeface="Poppins ExtraBold"/>
              </a:rPr>
              <a:t>After reshaping:</a:t>
            </a:r>
            <a:r>
              <a:rPr lang="en" sz="2200">
                <a:solidFill>
                  <a:srgbClr val="0D4A80"/>
                </a:solidFill>
                <a:latin typeface="Poppins ExtraBold"/>
                <a:ea typeface="Poppins ExtraBold"/>
                <a:cs typeface="Poppins ExtraBold"/>
                <a:sym typeface="Poppins ExtraBold"/>
              </a:rPr>
              <a:t> </a:t>
            </a:r>
            <a:endParaRPr sz="2200">
              <a:solidFill>
                <a:srgbClr val="0D4A80"/>
              </a:solidFill>
              <a:latin typeface="Poppins ExtraBold"/>
              <a:ea typeface="Poppins ExtraBold"/>
              <a:cs typeface="Poppins ExtraBold"/>
              <a:sym typeface="Poppins ExtraBold"/>
            </a:endParaRPr>
          </a:p>
        </p:txBody>
      </p:sp>
      <p:sp>
        <p:nvSpPr>
          <p:cNvPr id="340" name="Google Shape;340;p39"/>
          <p:cNvSpPr txBox="1"/>
          <p:nvPr/>
        </p:nvSpPr>
        <p:spPr>
          <a:xfrm>
            <a:off x="1355026" y="2293358"/>
            <a:ext cx="2338800" cy="4518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 sz="1800" dirty="0">
                <a:solidFill>
                  <a:srgbClr val="0D4A80"/>
                </a:solidFill>
                <a:latin typeface="Poppins ExtraBold"/>
                <a:ea typeface="Poppins ExtraBold"/>
                <a:cs typeface="Poppins ExtraBold"/>
                <a:sym typeface="Poppins ExtraBold"/>
              </a:rPr>
              <a:t>Reshaping Dataset:</a:t>
            </a:r>
            <a:r>
              <a:rPr lang="en" sz="2200" dirty="0">
                <a:solidFill>
                  <a:srgbClr val="0D4A80"/>
                </a:solidFill>
                <a:latin typeface="Poppins ExtraBold"/>
                <a:ea typeface="Poppins ExtraBold"/>
                <a:cs typeface="Poppins ExtraBold"/>
                <a:sym typeface="Poppins ExtraBold"/>
              </a:rPr>
              <a:t> </a:t>
            </a:r>
            <a:endParaRPr sz="2200" dirty="0">
              <a:solidFill>
                <a:srgbClr val="0D4A80"/>
              </a:solidFill>
              <a:latin typeface="Poppins ExtraBold"/>
              <a:ea typeface="Poppins ExtraBold"/>
              <a:cs typeface="Poppins ExtraBold"/>
              <a:sym typeface="Poppins Extra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2"/>
          <p:cNvSpPr txBox="1"/>
          <p:nvPr/>
        </p:nvSpPr>
        <p:spPr>
          <a:xfrm>
            <a:off x="713325" y="627600"/>
            <a:ext cx="7717500" cy="572700"/>
          </a:xfrm>
          <a:prstGeom prst="rect">
            <a:avLst/>
          </a:prstGeom>
          <a:noFill/>
          <a:ln>
            <a:noFill/>
          </a:ln>
        </p:spPr>
        <p:txBody>
          <a:bodyPr spcFirstLastPara="1" wrap="square" lIns="0" tIns="0" rIns="0" bIns="0" anchor="b" anchorCtr="0">
            <a:noAutofit/>
          </a:bodyPr>
          <a:lstStyle/>
          <a:p>
            <a:pPr marL="0" lvl="0" indent="0" algn="ctr" rtl="0">
              <a:spcBef>
                <a:spcPts val="0"/>
              </a:spcBef>
              <a:spcAft>
                <a:spcPts val="0"/>
              </a:spcAft>
              <a:buNone/>
            </a:pPr>
            <a:r>
              <a:rPr lang="en" sz="3300">
                <a:solidFill>
                  <a:srgbClr val="0D4A80"/>
                </a:solidFill>
                <a:latin typeface="Poppins ExtraBold"/>
                <a:ea typeface="Poppins ExtraBold"/>
                <a:cs typeface="Poppins ExtraBold"/>
                <a:sym typeface="Poppins ExtraBold"/>
              </a:rPr>
              <a:t>Table of Contents</a:t>
            </a:r>
            <a:endParaRPr sz="3300">
              <a:solidFill>
                <a:srgbClr val="0D4A80"/>
              </a:solidFill>
              <a:latin typeface="Poppins ExtraBold"/>
              <a:ea typeface="Poppins ExtraBold"/>
              <a:cs typeface="Poppins ExtraBold"/>
              <a:sym typeface="Poppins ExtraBold"/>
            </a:endParaRPr>
          </a:p>
        </p:txBody>
      </p:sp>
      <p:sp>
        <p:nvSpPr>
          <p:cNvPr id="156" name="Google Shape;156;p22"/>
          <p:cNvSpPr txBox="1"/>
          <p:nvPr/>
        </p:nvSpPr>
        <p:spPr>
          <a:xfrm>
            <a:off x="2742200" y="1463900"/>
            <a:ext cx="6636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b="1">
                <a:solidFill>
                  <a:srgbClr val="0D4A80"/>
                </a:solidFill>
                <a:latin typeface="Poppins"/>
                <a:ea typeface="Poppins"/>
                <a:cs typeface="Poppins"/>
                <a:sym typeface="Poppins"/>
              </a:rPr>
              <a:t>01</a:t>
            </a:r>
            <a:endParaRPr sz="3000" b="1">
              <a:solidFill>
                <a:srgbClr val="0D4A80"/>
              </a:solidFill>
              <a:latin typeface="Poppins"/>
              <a:ea typeface="Poppins"/>
              <a:cs typeface="Poppins"/>
              <a:sym typeface="Poppins"/>
            </a:endParaRPr>
          </a:p>
        </p:txBody>
      </p:sp>
      <p:sp>
        <p:nvSpPr>
          <p:cNvPr id="157" name="Google Shape;157;p22"/>
          <p:cNvSpPr txBox="1"/>
          <p:nvPr/>
        </p:nvSpPr>
        <p:spPr>
          <a:xfrm>
            <a:off x="1791950" y="2110400"/>
            <a:ext cx="27834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b="1">
                <a:latin typeface="Albert Sans"/>
                <a:ea typeface="Albert Sans"/>
                <a:cs typeface="Albert Sans"/>
                <a:sym typeface="Albert Sans"/>
              </a:rPr>
              <a:t>Nature of Datasets</a:t>
            </a:r>
            <a:endParaRPr sz="2200" b="1">
              <a:latin typeface="Albert Sans"/>
              <a:ea typeface="Albert Sans"/>
              <a:cs typeface="Albert Sans"/>
              <a:sym typeface="Albert Sans"/>
            </a:endParaRPr>
          </a:p>
        </p:txBody>
      </p:sp>
      <p:sp>
        <p:nvSpPr>
          <p:cNvPr id="158" name="Google Shape;158;p22"/>
          <p:cNvSpPr txBox="1"/>
          <p:nvPr/>
        </p:nvSpPr>
        <p:spPr>
          <a:xfrm>
            <a:off x="5708200" y="1433750"/>
            <a:ext cx="6636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b="1">
                <a:solidFill>
                  <a:srgbClr val="0D4A80"/>
                </a:solidFill>
                <a:latin typeface="Poppins"/>
                <a:ea typeface="Poppins"/>
                <a:cs typeface="Poppins"/>
                <a:sym typeface="Poppins"/>
              </a:rPr>
              <a:t>02</a:t>
            </a:r>
            <a:endParaRPr sz="3000" b="1">
              <a:solidFill>
                <a:srgbClr val="0D4A80"/>
              </a:solidFill>
              <a:latin typeface="Poppins"/>
              <a:ea typeface="Poppins"/>
              <a:cs typeface="Poppins"/>
              <a:sym typeface="Poppins"/>
            </a:endParaRPr>
          </a:p>
        </p:txBody>
      </p:sp>
      <p:sp>
        <p:nvSpPr>
          <p:cNvPr id="159" name="Google Shape;159;p22"/>
          <p:cNvSpPr txBox="1"/>
          <p:nvPr/>
        </p:nvSpPr>
        <p:spPr>
          <a:xfrm>
            <a:off x="5038450" y="2080250"/>
            <a:ext cx="2155500" cy="86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200" b="1">
                <a:latin typeface="Albert Sans"/>
                <a:ea typeface="Albert Sans"/>
                <a:cs typeface="Albert Sans"/>
                <a:sym typeface="Albert Sans"/>
              </a:rPr>
              <a:t>Data Cleaning &amp; Wrangling</a:t>
            </a:r>
            <a:endParaRPr sz="2200" b="1">
              <a:latin typeface="Albert Sans"/>
              <a:ea typeface="Albert Sans"/>
              <a:cs typeface="Albert Sans"/>
              <a:sym typeface="Albert Sans"/>
            </a:endParaRPr>
          </a:p>
        </p:txBody>
      </p:sp>
      <p:sp>
        <p:nvSpPr>
          <p:cNvPr id="160" name="Google Shape;160;p22"/>
          <p:cNvSpPr txBox="1"/>
          <p:nvPr/>
        </p:nvSpPr>
        <p:spPr>
          <a:xfrm>
            <a:off x="4240200" y="2667475"/>
            <a:ext cx="6636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b="1">
                <a:solidFill>
                  <a:srgbClr val="0D4A80"/>
                </a:solidFill>
                <a:latin typeface="Poppins"/>
                <a:ea typeface="Poppins"/>
                <a:cs typeface="Poppins"/>
                <a:sym typeface="Poppins"/>
              </a:rPr>
              <a:t>03</a:t>
            </a:r>
            <a:endParaRPr sz="3000" b="1">
              <a:solidFill>
                <a:srgbClr val="0D4A80"/>
              </a:solidFill>
              <a:latin typeface="Poppins"/>
              <a:ea typeface="Poppins"/>
              <a:cs typeface="Poppins"/>
              <a:sym typeface="Poppins"/>
            </a:endParaRPr>
          </a:p>
        </p:txBody>
      </p:sp>
      <p:sp>
        <p:nvSpPr>
          <p:cNvPr id="161" name="Google Shape;161;p22"/>
          <p:cNvSpPr txBox="1"/>
          <p:nvPr/>
        </p:nvSpPr>
        <p:spPr>
          <a:xfrm>
            <a:off x="3289950" y="3313975"/>
            <a:ext cx="2564100" cy="86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200" b="1">
                <a:latin typeface="Albert Sans"/>
                <a:ea typeface="Albert Sans"/>
                <a:cs typeface="Albert Sans"/>
                <a:sym typeface="Albert Sans"/>
              </a:rPr>
              <a:t>Data Visualization &amp; Insights</a:t>
            </a:r>
            <a:endParaRPr sz="2200" b="1">
              <a:latin typeface="Albert Sans"/>
              <a:ea typeface="Albert Sans"/>
              <a:cs typeface="Albert Sans"/>
              <a:sym typeface="Albert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40"/>
          <p:cNvSpPr txBox="1"/>
          <p:nvPr/>
        </p:nvSpPr>
        <p:spPr>
          <a:xfrm>
            <a:off x="713225" y="445025"/>
            <a:ext cx="7717500" cy="572700"/>
          </a:xfrm>
          <a:prstGeom prst="rect">
            <a:avLst/>
          </a:prstGeom>
          <a:noFill/>
          <a:ln>
            <a:noFill/>
          </a:ln>
        </p:spPr>
        <p:txBody>
          <a:bodyPr spcFirstLastPara="1" wrap="square" lIns="0" tIns="0" rIns="0" bIns="0" anchor="b" anchorCtr="0">
            <a:noAutofit/>
          </a:bodyPr>
          <a:lstStyle/>
          <a:p>
            <a:pPr marL="0" lvl="0" indent="0" algn="ctr" rtl="0">
              <a:spcBef>
                <a:spcPts val="0"/>
              </a:spcBef>
              <a:spcAft>
                <a:spcPts val="0"/>
              </a:spcAft>
              <a:buNone/>
            </a:pPr>
            <a:r>
              <a:rPr lang="en" sz="3300">
                <a:solidFill>
                  <a:srgbClr val="0D4A80"/>
                </a:solidFill>
                <a:latin typeface="Poppins ExtraBold"/>
                <a:ea typeface="Poppins ExtraBold"/>
                <a:cs typeface="Poppins ExtraBold"/>
                <a:sym typeface="Poppins ExtraBold"/>
              </a:rPr>
              <a:t>Check for Missing Values</a:t>
            </a:r>
            <a:endParaRPr sz="3300">
              <a:solidFill>
                <a:srgbClr val="0D4A80"/>
              </a:solidFill>
              <a:latin typeface="Poppins ExtraBold"/>
              <a:ea typeface="Poppins ExtraBold"/>
              <a:cs typeface="Poppins ExtraBold"/>
              <a:sym typeface="Poppins ExtraBold"/>
            </a:endParaRPr>
          </a:p>
        </p:txBody>
      </p:sp>
      <p:sp>
        <p:nvSpPr>
          <p:cNvPr id="346" name="Google Shape;346;p40"/>
          <p:cNvSpPr txBox="1"/>
          <p:nvPr/>
        </p:nvSpPr>
        <p:spPr>
          <a:xfrm>
            <a:off x="1052575" y="1340825"/>
            <a:ext cx="2071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Albert Sans"/>
                <a:ea typeface="Albert Sans"/>
                <a:cs typeface="Albert Sans"/>
                <a:sym typeface="Albert Sans"/>
              </a:rPr>
              <a:t>Pandas function used:</a:t>
            </a:r>
            <a:endParaRPr b="1">
              <a:latin typeface="Albert Sans"/>
              <a:ea typeface="Albert Sans"/>
              <a:cs typeface="Albert Sans"/>
              <a:sym typeface="Albert Sans"/>
            </a:endParaRPr>
          </a:p>
          <a:p>
            <a:pPr marL="457200" lvl="0" indent="-317500" algn="l" rtl="0">
              <a:spcBef>
                <a:spcPts val="0"/>
              </a:spcBef>
              <a:spcAft>
                <a:spcPts val="0"/>
              </a:spcAft>
              <a:buSzPts val="1400"/>
              <a:buFont typeface="Albert Sans"/>
              <a:buChar char="●"/>
            </a:pPr>
            <a:r>
              <a:rPr lang="en" b="1">
                <a:latin typeface="Albert Sans"/>
                <a:ea typeface="Albert Sans"/>
                <a:cs typeface="Albert Sans"/>
                <a:sym typeface="Albert Sans"/>
              </a:rPr>
              <a:t>isnull().sum()</a:t>
            </a:r>
            <a:endParaRPr b="1">
              <a:latin typeface="Albert Sans"/>
              <a:ea typeface="Albert Sans"/>
              <a:cs typeface="Albert Sans"/>
              <a:sym typeface="Albert Sans"/>
            </a:endParaRPr>
          </a:p>
        </p:txBody>
      </p:sp>
      <p:pic>
        <p:nvPicPr>
          <p:cNvPr id="347" name="Google Shape;347;p40"/>
          <p:cNvPicPr preferRelativeResize="0"/>
          <p:nvPr/>
        </p:nvPicPr>
        <p:blipFill>
          <a:blip r:embed="rId3">
            <a:alphaModFix/>
          </a:blip>
          <a:stretch>
            <a:fillRect/>
          </a:stretch>
        </p:blipFill>
        <p:spPr>
          <a:xfrm>
            <a:off x="476850" y="2057525"/>
            <a:ext cx="4114800" cy="1695450"/>
          </a:xfrm>
          <a:prstGeom prst="rect">
            <a:avLst/>
          </a:prstGeom>
          <a:noFill/>
          <a:ln>
            <a:noFill/>
          </a:ln>
        </p:spPr>
      </p:pic>
      <p:pic>
        <p:nvPicPr>
          <p:cNvPr id="348" name="Google Shape;348;p40"/>
          <p:cNvPicPr preferRelativeResize="0"/>
          <p:nvPr/>
        </p:nvPicPr>
        <p:blipFill>
          <a:blip r:embed="rId4">
            <a:alphaModFix/>
          </a:blip>
          <a:stretch>
            <a:fillRect/>
          </a:stretch>
        </p:blipFill>
        <p:spPr>
          <a:xfrm>
            <a:off x="4820875" y="1469150"/>
            <a:ext cx="3909400" cy="287221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41"/>
          <p:cNvSpPr txBox="1"/>
          <p:nvPr/>
        </p:nvSpPr>
        <p:spPr>
          <a:xfrm>
            <a:off x="713225" y="445025"/>
            <a:ext cx="7717500" cy="572700"/>
          </a:xfrm>
          <a:prstGeom prst="rect">
            <a:avLst/>
          </a:prstGeom>
          <a:noFill/>
          <a:ln>
            <a:noFill/>
          </a:ln>
        </p:spPr>
        <p:txBody>
          <a:bodyPr spcFirstLastPara="1" wrap="square" lIns="0" tIns="0" rIns="0" bIns="0" anchor="b" anchorCtr="0">
            <a:noAutofit/>
          </a:bodyPr>
          <a:lstStyle/>
          <a:p>
            <a:pPr marL="0" lvl="0" indent="0" algn="ctr" rtl="0">
              <a:spcBef>
                <a:spcPts val="0"/>
              </a:spcBef>
              <a:spcAft>
                <a:spcPts val="0"/>
              </a:spcAft>
              <a:buNone/>
            </a:pPr>
            <a:r>
              <a:rPr lang="en" sz="3300">
                <a:solidFill>
                  <a:srgbClr val="0D4A80"/>
                </a:solidFill>
                <a:latin typeface="Poppins ExtraBold"/>
                <a:ea typeface="Poppins ExtraBold"/>
                <a:cs typeface="Poppins ExtraBold"/>
                <a:sym typeface="Poppins ExtraBold"/>
              </a:rPr>
              <a:t>Handle Missing Value</a:t>
            </a:r>
            <a:endParaRPr sz="3300">
              <a:solidFill>
                <a:srgbClr val="0D4A80"/>
              </a:solidFill>
              <a:latin typeface="Poppins ExtraBold"/>
              <a:ea typeface="Poppins ExtraBold"/>
              <a:cs typeface="Poppins ExtraBold"/>
              <a:sym typeface="Poppins ExtraBold"/>
            </a:endParaRPr>
          </a:p>
        </p:txBody>
      </p:sp>
      <p:pic>
        <p:nvPicPr>
          <p:cNvPr id="354" name="Google Shape;354;p41"/>
          <p:cNvPicPr preferRelativeResize="0"/>
          <p:nvPr/>
        </p:nvPicPr>
        <p:blipFill>
          <a:blip r:embed="rId3">
            <a:alphaModFix/>
          </a:blip>
          <a:stretch>
            <a:fillRect/>
          </a:stretch>
        </p:blipFill>
        <p:spPr>
          <a:xfrm>
            <a:off x="788075" y="3717625"/>
            <a:ext cx="4543425" cy="352425"/>
          </a:xfrm>
          <a:prstGeom prst="rect">
            <a:avLst/>
          </a:prstGeom>
          <a:noFill/>
          <a:ln>
            <a:noFill/>
          </a:ln>
        </p:spPr>
      </p:pic>
      <p:pic>
        <p:nvPicPr>
          <p:cNvPr id="355" name="Google Shape;355;p41"/>
          <p:cNvPicPr preferRelativeResize="0"/>
          <p:nvPr/>
        </p:nvPicPr>
        <p:blipFill>
          <a:blip r:embed="rId4">
            <a:alphaModFix/>
          </a:blip>
          <a:stretch>
            <a:fillRect/>
          </a:stretch>
        </p:blipFill>
        <p:spPr>
          <a:xfrm>
            <a:off x="6850172" y="1359163"/>
            <a:ext cx="1275075" cy="3663224"/>
          </a:xfrm>
          <a:prstGeom prst="rect">
            <a:avLst/>
          </a:prstGeom>
          <a:noFill/>
          <a:ln>
            <a:noFill/>
          </a:ln>
        </p:spPr>
      </p:pic>
      <p:sp>
        <p:nvSpPr>
          <p:cNvPr id="356" name="Google Shape;356;p41"/>
          <p:cNvSpPr txBox="1"/>
          <p:nvPr/>
        </p:nvSpPr>
        <p:spPr>
          <a:xfrm>
            <a:off x="689350" y="2824463"/>
            <a:ext cx="5583300" cy="8313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Albert Sans"/>
              <a:buChar char="●"/>
            </a:pPr>
            <a:r>
              <a:rPr lang="en" b="1">
                <a:latin typeface="Albert Sans"/>
                <a:ea typeface="Albert Sans"/>
                <a:cs typeface="Albert Sans"/>
                <a:sym typeface="Albert Sans"/>
              </a:rPr>
              <a:t>Drop columns ‘CO2’ &amp; ‘F-Gas’</a:t>
            </a:r>
            <a:endParaRPr b="1">
              <a:latin typeface="Albert Sans"/>
              <a:ea typeface="Albert Sans"/>
              <a:cs typeface="Albert Sans"/>
              <a:sym typeface="Albert Sans"/>
            </a:endParaRPr>
          </a:p>
          <a:p>
            <a:pPr marL="457200" lvl="0" indent="-317500" algn="l" rtl="0">
              <a:spcBef>
                <a:spcPts val="0"/>
              </a:spcBef>
              <a:spcAft>
                <a:spcPts val="0"/>
              </a:spcAft>
              <a:buClr>
                <a:schemeClr val="dk1"/>
              </a:buClr>
              <a:buSzPts val="1400"/>
              <a:buFont typeface="Albert Sans"/>
              <a:buChar char="●"/>
            </a:pPr>
            <a:r>
              <a:rPr lang="en" b="1">
                <a:solidFill>
                  <a:schemeClr val="dk1"/>
                </a:solidFill>
                <a:latin typeface="Albert Sans"/>
                <a:ea typeface="Albert Sans"/>
                <a:cs typeface="Albert Sans"/>
                <a:sym typeface="Albert Sans"/>
              </a:rPr>
              <a:t>Methane(CH4) &amp; Nitrous Oxide(N20) are the more significant greenhouse gases produced from waste</a:t>
            </a:r>
            <a:endParaRPr sz="1600" b="1">
              <a:solidFill>
                <a:schemeClr val="dk1"/>
              </a:solidFill>
              <a:latin typeface="Albert Sans"/>
              <a:ea typeface="Albert Sans"/>
              <a:cs typeface="Albert Sans"/>
              <a:sym typeface="Albert Sans"/>
            </a:endParaRPr>
          </a:p>
        </p:txBody>
      </p:sp>
      <p:pic>
        <p:nvPicPr>
          <p:cNvPr id="357" name="Google Shape;357;p41"/>
          <p:cNvPicPr preferRelativeResize="0"/>
          <p:nvPr/>
        </p:nvPicPr>
        <p:blipFill>
          <a:blip r:embed="rId5">
            <a:alphaModFix/>
          </a:blip>
          <a:stretch>
            <a:fillRect/>
          </a:stretch>
        </p:blipFill>
        <p:spPr>
          <a:xfrm>
            <a:off x="536950" y="1499823"/>
            <a:ext cx="5271435" cy="1262775"/>
          </a:xfrm>
          <a:prstGeom prst="rect">
            <a:avLst/>
          </a:prstGeom>
          <a:noFill/>
          <a:ln>
            <a:noFill/>
          </a:ln>
        </p:spPr>
      </p:pic>
      <p:sp>
        <p:nvSpPr>
          <p:cNvPr id="358" name="Google Shape;358;p41"/>
          <p:cNvSpPr txBox="1"/>
          <p:nvPr/>
        </p:nvSpPr>
        <p:spPr>
          <a:xfrm>
            <a:off x="536950" y="1153700"/>
            <a:ext cx="3527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Albert Sans"/>
                <a:ea typeface="Albert Sans"/>
                <a:cs typeface="Albert Sans"/>
                <a:sym typeface="Albert Sans"/>
              </a:rPr>
              <a:t>According to Health New York State:</a:t>
            </a:r>
            <a:endParaRPr b="1">
              <a:latin typeface="Albert Sans"/>
              <a:ea typeface="Albert Sans"/>
              <a:cs typeface="Albert Sans"/>
              <a:sym typeface="Albert Sans"/>
            </a:endParaRPr>
          </a:p>
        </p:txBody>
      </p:sp>
      <p:sp>
        <p:nvSpPr>
          <p:cNvPr id="359" name="Google Shape;359;p41"/>
          <p:cNvSpPr txBox="1"/>
          <p:nvPr/>
        </p:nvSpPr>
        <p:spPr>
          <a:xfrm>
            <a:off x="6153575" y="1017725"/>
            <a:ext cx="2669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Albert Sans"/>
                <a:ea typeface="Albert Sans"/>
                <a:cs typeface="Albert Sans"/>
                <a:sym typeface="Albert Sans"/>
              </a:rPr>
              <a:t>After dropping the columns:</a:t>
            </a:r>
            <a:endParaRPr b="1">
              <a:latin typeface="Albert Sans"/>
              <a:ea typeface="Albert Sans"/>
              <a:cs typeface="Albert Sans"/>
              <a:sym typeface="Albert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42"/>
          <p:cNvSpPr txBox="1"/>
          <p:nvPr/>
        </p:nvSpPr>
        <p:spPr>
          <a:xfrm>
            <a:off x="713225" y="445025"/>
            <a:ext cx="7717500" cy="572700"/>
          </a:xfrm>
          <a:prstGeom prst="rect">
            <a:avLst/>
          </a:prstGeom>
          <a:noFill/>
          <a:ln>
            <a:noFill/>
          </a:ln>
        </p:spPr>
        <p:txBody>
          <a:bodyPr spcFirstLastPara="1" wrap="square" lIns="0" tIns="0" rIns="0" bIns="0" anchor="b" anchorCtr="0">
            <a:noAutofit/>
          </a:bodyPr>
          <a:lstStyle/>
          <a:p>
            <a:pPr marL="0" lvl="0" indent="0" algn="ctr" rtl="0">
              <a:spcBef>
                <a:spcPts val="0"/>
              </a:spcBef>
              <a:spcAft>
                <a:spcPts val="0"/>
              </a:spcAft>
              <a:buNone/>
            </a:pPr>
            <a:r>
              <a:rPr lang="en" sz="3300">
                <a:solidFill>
                  <a:srgbClr val="0D4A80"/>
                </a:solidFill>
                <a:latin typeface="Poppins ExtraBold"/>
                <a:ea typeface="Poppins ExtraBold"/>
                <a:cs typeface="Poppins ExtraBold"/>
                <a:sym typeface="Poppins ExtraBold"/>
              </a:rPr>
              <a:t>Check for Outliers Using BoxPlot</a:t>
            </a:r>
            <a:endParaRPr sz="3300">
              <a:solidFill>
                <a:srgbClr val="0D4A80"/>
              </a:solidFill>
              <a:latin typeface="Poppins ExtraBold"/>
              <a:ea typeface="Poppins ExtraBold"/>
              <a:cs typeface="Poppins ExtraBold"/>
              <a:sym typeface="Poppins ExtraBold"/>
            </a:endParaRPr>
          </a:p>
        </p:txBody>
      </p:sp>
      <p:pic>
        <p:nvPicPr>
          <p:cNvPr id="365" name="Google Shape;365;p42"/>
          <p:cNvPicPr preferRelativeResize="0"/>
          <p:nvPr/>
        </p:nvPicPr>
        <p:blipFill>
          <a:blip r:embed="rId3">
            <a:alphaModFix/>
          </a:blip>
          <a:stretch>
            <a:fillRect/>
          </a:stretch>
        </p:blipFill>
        <p:spPr>
          <a:xfrm>
            <a:off x="5099800" y="1133125"/>
            <a:ext cx="2768350" cy="3615676"/>
          </a:xfrm>
          <a:prstGeom prst="rect">
            <a:avLst/>
          </a:prstGeom>
          <a:noFill/>
          <a:ln w="28575" cap="flat" cmpd="sng">
            <a:solidFill>
              <a:schemeClr val="dk1"/>
            </a:solidFill>
            <a:prstDash val="solid"/>
            <a:round/>
            <a:headEnd type="none" w="sm" len="sm"/>
            <a:tailEnd type="none" w="sm" len="sm"/>
          </a:ln>
        </p:spPr>
      </p:pic>
      <p:pic>
        <p:nvPicPr>
          <p:cNvPr id="366" name="Google Shape;366;p42"/>
          <p:cNvPicPr preferRelativeResize="0"/>
          <p:nvPr/>
        </p:nvPicPr>
        <p:blipFill>
          <a:blip r:embed="rId4">
            <a:alphaModFix/>
          </a:blip>
          <a:stretch>
            <a:fillRect/>
          </a:stretch>
        </p:blipFill>
        <p:spPr>
          <a:xfrm>
            <a:off x="901225" y="1971875"/>
            <a:ext cx="3886200" cy="17430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43"/>
          <p:cNvSpPr txBox="1"/>
          <p:nvPr/>
        </p:nvSpPr>
        <p:spPr>
          <a:xfrm>
            <a:off x="713225" y="445025"/>
            <a:ext cx="7717500" cy="572700"/>
          </a:xfrm>
          <a:prstGeom prst="rect">
            <a:avLst/>
          </a:prstGeom>
          <a:noFill/>
          <a:ln>
            <a:noFill/>
          </a:ln>
        </p:spPr>
        <p:txBody>
          <a:bodyPr spcFirstLastPara="1" wrap="square" lIns="0" tIns="0" rIns="0" bIns="0" anchor="b" anchorCtr="0">
            <a:noAutofit/>
          </a:bodyPr>
          <a:lstStyle/>
          <a:p>
            <a:pPr marL="0" lvl="0" indent="0" algn="ctr" rtl="0">
              <a:spcBef>
                <a:spcPts val="0"/>
              </a:spcBef>
              <a:spcAft>
                <a:spcPts val="0"/>
              </a:spcAft>
              <a:buNone/>
            </a:pPr>
            <a:r>
              <a:rPr lang="en" sz="3300">
                <a:solidFill>
                  <a:srgbClr val="0D4A80"/>
                </a:solidFill>
                <a:latin typeface="Poppins ExtraBold"/>
                <a:ea typeface="Poppins ExtraBold"/>
                <a:cs typeface="Poppins ExtraBold"/>
                <a:sym typeface="Poppins ExtraBold"/>
              </a:rPr>
              <a:t>Final Cleaned Dataset 3</a:t>
            </a:r>
            <a:endParaRPr sz="3300">
              <a:solidFill>
                <a:srgbClr val="0D4A80"/>
              </a:solidFill>
              <a:latin typeface="Poppins ExtraBold"/>
              <a:ea typeface="Poppins ExtraBold"/>
              <a:cs typeface="Poppins ExtraBold"/>
              <a:sym typeface="Poppins ExtraBold"/>
            </a:endParaRPr>
          </a:p>
        </p:txBody>
      </p:sp>
      <p:pic>
        <p:nvPicPr>
          <p:cNvPr id="372" name="Google Shape;372;p43"/>
          <p:cNvPicPr preferRelativeResize="0"/>
          <p:nvPr/>
        </p:nvPicPr>
        <p:blipFill>
          <a:blip r:embed="rId3">
            <a:alphaModFix/>
          </a:blip>
          <a:stretch>
            <a:fillRect/>
          </a:stretch>
        </p:blipFill>
        <p:spPr>
          <a:xfrm>
            <a:off x="4256225" y="1626238"/>
            <a:ext cx="3581400" cy="1924050"/>
          </a:xfrm>
          <a:prstGeom prst="rect">
            <a:avLst/>
          </a:prstGeom>
          <a:noFill/>
          <a:ln w="28575" cap="flat" cmpd="sng">
            <a:solidFill>
              <a:schemeClr val="dk1"/>
            </a:solidFill>
            <a:prstDash val="solid"/>
            <a:round/>
            <a:headEnd type="none" w="sm" len="sm"/>
            <a:tailEnd type="none" w="sm" len="sm"/>
          </a:ln>
        </p:spPr>
      </p:pic>
      <p:sp>
        <p:nvSpPr>
          <p:cNvPr id="373" name="Google Shape;373;p43"/>
          <p:cNvSpPr txBox="1"/>
          <p:nvPr/>
        </p:nvSpPr>
        <p:spPr>
          <a:xfrm>
            <a:off x="4180025" y="1200288"/>
            <a:ext cx="2669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rgbClr val="0854A7"/>
                </a:solidFill>
                <a:latin typeface="Poppins"/>
                <a:ea typeface="Poppins"/>
                <a:cs typeface="Poppins"/>
                <a:sym typeface="Poppins"/>
              </a:rPr>
              <a:t>Nature of Dataset:</a:t>
            </a:r>
            <a:endParaRPr sz="1800" b="1">
              <a:solidFill>
                <a:srgbClr val="0854A7"/>
              </a:solidFill>
              <a:latin typeface="Poppins"/>
              <a:ea typeface="Poppins"/>
              <a:cs typeface="Poppins"/>
              <a:sym typeface="Poppins"/>
            </a:endParaRPr>
          </a:p>
        </p:txBody>
      </p:sp>
      <p:pic>
        <p:nvPicPr>
          <p:cNvPr id="374" name="Google Shape;374;p43"/>
          <p:cNvPicPr preferRelativeResize="0"/>
          <p:nvPr/>
        </p:nvPicPr>
        <p:blipFill>
          <a:blip r:embed="rId4">
            <a:alphaModFix/>
          </a:blip>
          <a:stretch>
            <a:fillRect/>
          </a:stretch>
        </p:blipFill>
        <p:spPr>
          <a:xfrm>
            <a:off x="4256225" y="4260850"/>
            <a:ext cx="3943350" cy="323850"/>
          </a:xfrm>
          <a:prstGeom prst="rect">
            <a:avLst/>
          </a:prstGeom>
          <a:noFill/>
          <a:ln w="28575" cap="flat" cmpd="sng">
            <a:solidFill>
              <a:schemeClr val="dk1"/>
            </a:solidFill>
            <a:prstDash val="solid"/>
            <a:round/>
            <a:headEnd type="none" w="sm" len="sm"/>
            <a:tailEnd type="none" w="sm" len="sm"/>
          </a:ln>
        </p:spPr>
      </p:pic>
      <p:sp>
        <p:nvSpPr>
          <p:cNvPr id="375" name="Google Shape;375;p43"/>
          <p:cNvSpPr txBox="1"/>
          <p:nvPr/>
        </p:nvSpPr>
        <p:spPr>
          <a:xfrm>
            <a:off x="4180028" y="3732850"/>
            <a:ext cx="3842400" cy="4518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 sz="1800">
                <a:solidFill>
                  <a:srgbClr val="0D4A80"/>
                </a:solidFill>
                <a:latin typeface="Poppins ExtraBold"/>
                <a:ea typeface="Poppins ExtraBold"/>
                <a:cs typeface="Poppins ExtraBold"/>
                <a:sym typeface="Poppins ExtraBold"/>
              </a:rPr>
              <a:t>Save to New File:</a:t>
            </a:r>
            <a:r>
              <a:rPr lang="en" sz="2200">
                <a:solidFill>
                  <a:srgbClr val="0D4A80"/>
                </a:solidFill>
                <a:latin typeface="Poppins ExtraBold"/>
                <a:ea typeface="Poppins ExtraBold"/>
                <a:cs typeface="Poppins ExtraBold"/>
                <a:sym typeface="Poppins ExtraBold"/>
              </a:rPr>
              <a:t> </a:t>
            </a:r>
            <a:endParaRPr sz="2200">
              <a:solidFill>
                <a:srgbClr val="0D4A80"/>
              </a:solidFill>
              <a:latin typeface="Poppins ExtraBold"/>
              <a:ea typeface="Poppins ExtraBold"/>
              <a:cs typeface="Poppins ExtraBold"/>
              <a:sym typeface="Poppins ExtraBold"/>
            </a:endParaRPr>
          </a:p>
        </p:txBody>
      </p:sp>
      <p:pic>
        <p:nvPicPr>
          <p:cNvPr id="376" name="Google Shape;376;p43"/>
          <p:cNvPicPr preferRelativeResize="0"/>
          <p:nvPr/>
        </p:nvPicPr>
        <p:blipFill>
          <a:blip r:embed="rId5">
            <a:alphaModFix/>
          </a:blip>
          <a:stretch>
            <a:fillRect/>
          </a:stretch>
        </p:blipFill>
        <p:spPr>
          <a:xfrm>
            <a:off x="2391700" y="1200300"/>
            <a:ext cx="890075" cy="378285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44"/>
          <p:cNvSpPr txBox="1"/>
          <p:nvPr/>
        </p:nvSpPr>
        <p:spPr>
          <a:xfrm>
            <a:off x="713225" y="445025"/>
            <a:ext cx="7717500" cy="572700"/>
          </a:xfrm>
          <a:prstGeom prst="rect">
            <a:avLst/>
          </a:prstGeom>
          <a:noFill/>
          <a:ln>
            <a:noFill/>
          </a:ln>
        </p:spPr>
        <p:txBody>
          <a:bodyPr spcFirstLastPara="1" wrap="square" lIns="0" tIns="0" rIns="0" bIns="0" anchor="b" anchorCtr="0">
            <a:noAutofit/>
          </a:bodyPr>
          <a:lstStyle/>
          <a:p>
            <a:pPr marL="0" lvl="0" indent="0" algn="ctr" rtl="0">
              <a:spcBef>
                <a:spcPts val="0"/>
              </a:spcBef>
              <a:spcAft>
                <a:spcPts val="0"/>
              </a:spcAft>
              <a:buNone/>
            </a:pPr>
            <a:r>
              <a:rPr lang="en" sz="3300">
                <a:solidFill>
                  <a:srgbClr val="0D4A80"/>
                </a:solidFill>
                <a:latin typeface="Poppins ExtraBold"/>
                <a:ea typeface="Poppins ExtraBold"/>
                <a:cs typeface="Poppins ExtraBold"/>
                <a:sym typeface="Poppins ExtraBold"/>
              </a:rPr>
              <a:t>Dataset 4 Cleaning</a:t>
            </a:r>
            <a:endParaRPr sz="3300">
              <a:solidFill>
                <a:srgbClr val="0D4A80"/>
              </a:solidFill>
              <a:latin typeface="Poppins ExtraBold"/>
              <a:ea typeface="Poppins ExtraBold"/>
              <a:cs typeface="Poppins ExtraBold"/>
              <a:sym typeface="Poppins ExtraBold"/>
            </a:endParaRPr>
          </a:p>
        </p:txBody>
      </p:sp>
      <p:pic>
        <p:nvPicPr>
          <p:cNvPr id="382" name="Google Shape;382;p44"/>
          <p:cNvPicPr preferRelativeResize="0"/>
          <p:nvPr/>
        </p:nvPicPr>
        <p:blipFill>
          <a:blip r:embed="rId3">
            <a:alphaModFix/>
          </a:blip>
          <a:stretch>
            <a:fillRect/>
          </a:stretch>
        </p:blipFill>
        <p:spPr>
          <a:xfrm>
            <a:off x="288075" y="2394250"/>
            <a:ext cx="4114800" cy="695325"/>
          </a:xfrm>
          <a:prstGeom prst="rect">
            <a:avLst/>
          </a:prstGeom>
          <a:noFill/>
          <a:ln w="28575" cap="flat" cmpd="sng">
            <a:solidFill>
              <a:schemeClr val="dk1"/>
            </a:solidFill>
            <a:prstDash val="solid"/>
            <a:round/>
            <a:headEnd type="none" w="sm" len="sm"/>
            <a:tailEnd type="none" w="sm" len="sm"/>
          </a:ln>
        </p:spPr>
      </p:pic>
      <p:pic>
        <p:nvPicPr>
          <p:cNvPr id="383" name="Google Shape;383;p44"/>
          <p:cNvPicPr preferRelativeResize="0"/>
          <p:nvPr/>
        </p:nvPicPr>
        <p:blipFill>
          <a:blip r:embed="rId4">
            <a:alphaModFix/>
          </a:blip>
          <a:stretch>
            <a:fillRect/>
          </a:stretch>
        </p:blipFill>
        <p:spPr>
          <a:xfrm>
            <a:off x="4713425" y="1375325"/>
            <a:ext cx="4046000" cy="3122450"/>
          </a:xfrm>
          <a:prstGeom prst="rect">
            <a:avLst/>
          </a:prstGeom>
          <a:noFill/>
          <a:ln>
            <a:noFill/>
          </a:ln>
        </p:spPr>
      </p:pic>
      <p:sp>
        <p:nvSpPr>
          <p:cNvPr id="384" name="Google Shape;384;p44"/>
          <p:cNvSpPr txBox="1"/>
          <p:nvPr/>
        </p:nvSpPr>
        <p:spPr>
          <a:xfrm>
            <a:off x="288075" y="1765450"/>
            <a:ext cx="26697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Albert Sans"/>
                <a:ea typeface="Albert Sans"/>
                <a:cs typeface="Albert Sans"/>
                <a:sym typeface="Albert Sans"/>
              </a:rPr>
              <a:t>Checking for Missing Values:</a:t>
            </a:r>
            <a:endParaRPr b="1">
              <a:latin typeface="Albert Sans"/>
              <a:ea typeface="Albert Sans"/>
              <a:cs typeface="Albert Sans"/>
              <a:sym typeface="Albert Sans"/>
            </a:endParaRPr>
          </a:p>
          <a:p>
            <a:pPr marL="457200" lvl="0" indent="-317500" algn="l" rtl="0">
              <a:spcBef>
                <a:spcPts val="0"/>
              </a:spcBef>
              <a:spcAft>
                <a:spcPts val="0"/>
              </a:spcAft>
              <a:buSzPts val="1400"/>
              <a:buFont typeface="Albert Sans"/>
              <a:buChar char="●"/>
            </a:pPr>
            <a:r>
              <a:rPr lang="en" b="1">
                <a:latin typeface="Albert Sans"/>
                <a:ea typeface="Albert Sans"/>
                <a:cs typeface="Albert Sans"/>
                <a:sym typeface="Albert Sans"/>
              </a:rPr>
              <a:t>isnull().sum()</a:t>
            </a:r>
            <a:endParaRPr b="1">
              <a:latin typeface="Albert Sans"/>
              <a:ea typeface="Albert Sans"/>
              <a:cs typeface="Albert Sans"/>
              <a:sym typeface="Albert Sans"/>
            </a:endParaRPr>
          </a:p>
        </p:txBody>
      </p:sp>
      <p:sp>
        <p:nvSpPr>
          <p:cNvPr id="385" name="Google Shape;385;p44"/>
          <p:cNvSpPr txBox="1"/>
          <p:nvPr/>
        </p:nvSpPr>
        <p:spPr>
          <a:xfrm>
            <a:off x="4683550" y="1041250"/>
            <a:ext cx="2669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Albert Sans"/>
                <a:ea typeface="Albert Sans"/>
                <a:cs typeface="Albert Sans"/>
                <a:sym typeface="Albert Sans"/>
              </a:rPr>
              <a:t>Checking for Outliers:</a:t>
            </a:r>
            <a:endParaRPr b="1">
              <a:latin typeface="Albert Sans"/>
              <a:ea typeface="Albert Sans"/>
              <a:cs typeface="Albert Sans"/>
              <a:sym typeface="Albert Sans"/>
            </a:endParaRPr>
          </a:p>
        </p:txBody>
      </p:sp>
      <p:sp>
        <p:nvSpPr>
          <p:cNvPr id="386" name="Google Shape;386;p44"/>
          <p:cNvSpPr txBox="1"/>
          <p:nvPr/>
        </p:nvSpPr>
        <p:spPr>
          <a:xfrm>
            <a:off x="4818363" y="4497775"/>
            <a:ext cx="3836100" cy="400200"/>
          </a:xfrm>
          <a:prstGeom prst="rect">
            <a:avLst/>
          </a:prstGeom>
          <a:noFill/>
          <a:ln>
            <a:noFill/>
          </a:ln>
        </p:spPr>
        <p:txBody>
          <a:bodyPr spcFirstLastPara="1" wrap="square" lIns="91425" tIns="91425" rIns="91425" bIns="91425" anchor="t" anchorCtr="0">
            <a:spAutoFit/>
          </a:bodyPr>
          <a:lstStyle/>
          <a:p>
            <a:pPr marL="457200" lvl="0" indent="-317500" algn="l" rtl="0">
              <a:lnSpc>
                <a:spcPct val="100000"/>
              </a:lnSpc>
              <a:spcBef>
                <a:spcPts val="0"/>
              </a:spcBef>
              <a:spcAft>
                <a:spcPts val="0"/>
              </a:spcAft>
              <a:buClr>
                <a:schemeClr val="dk1"/>
              </a:buClr>
              <a:buSzPts val="1400"/>
              <a:buFont typeface="Albert Sans"/>
              <a:buChar char="●"/>
            </a:pPr>
            <a:r>
              <a:rPr lang="en" b="1">
                <a:solidFill>
                  <a:schemeClr val="dk1"/>
                </a:solidFill>
                <a:latin typeface="Albert Sans"/>
                <a:ea typeface="Albert Sans"/>
                <a:cs typeface="Albert Sans"/>
                <a:sym typeface="Albert Sans"/>
              </a:rPr>
              <a:t>No outlier</a:t>
            </a:r>
            <a:endParaRPr b="1">
              <a:solidFill>
                <a:schemeClr val="dk1"/>
              </a:solidFill>
              <a:latin typeface="Albert Sans"/>
              <a:ea typeface="Albert Sans"/>
              <a:cs typeface="Albert Sans"/>
              <a:sym typeface="Albert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45"/>
          <p:cNvSpPr txBox="1"/>
          <p:nvPr/>
        </p:nvSpPr>
        <p:spPr>
          <a:xfrm>
            <a:off x="713225" y="445025"/>
            <a:ext cx="7717500" cy="572700"/>
          </a:xfrm>
          <a:prstGeom prst="rect">
            <a:avLst/>
          </a:prstGeom>
          <a:noFill/>
          <a:ln>
            <a:noFill/>
          </a:ln>
        </p:spPr>
        <p:txBody>
          <a:bodyPr spcFirstLastPara="1" wrap="square" lIns="0" tIns="0" rIns="0" bIns="0" anchor="b" anchorCtr="0">
            <a:noAutofit/>
          </a:bodyPr>
          <a:lstStyle/>
          <a:p>
            <a:pPr marL="0" lvl="0" indent="0" algn="ctr" rtl="0">
              <a:spcBef>
                <a:spcPts val="0"/>
              </a:spcBef>
              <a:spcAft>
                <a:spcPts val="0"/>
              </a:spcAft>
              <a:buNone/>
            </a:pPr>
            <a:r>
              <a:rPr lang="en" sz="3300">
                <a:solidFill>
                  <a:srgbClr val="0D4A80"/>
                </a:solidFill>
                <a:latin typeface="Poppins ExtraBold"/>
                <a:ea typeface="Poppins ExtraBold"/>
                <a:cs typeface="Poppins ExtraBold"/>
                <a:sym typeface="Poppins ExtraBold"/>
              </a:rPr>
              <a:t>Dataset 5 Cleaning</a:t>
            </a:r>
            <a:endParaRPr sz="3300">
              <a:solidFill>
                <a:srgbClr val="0D4A80"/>
              </a:solidFill>
              <a:latin typeface="Poppins ExtraBold"/>
              <a:ea typeface="Poppins ExtraBold"/>
              <a:cs typeface="Poppins ExtraBold"/>
              <a:sym typeface="Poppins ExtraBold"/>
            </a:endParaRPr>
          </a:p>
        </p:txBody>
      </p:sp>
      <p:pic>
        <p:nvPicPr>
          <p:cNvPr id="392" name="Google Shape;392;p45"/>
          <p:cNvPicPr preferRelativeResize="0"/>
          <p:nvPr/>
        </p:nvPicPr>
        <p:blipFill>
          <a:blip r:embed="rId3">
            <a:alphaModFix/>
          </a:blip>
          <a:stretch>
            <a:fillRect/>
          </a:stretch>
        </p:blipFill>
        <p:spPr>
          <a:xfrm>
            <a:off x="423775" y="2391250"/>
            <a:ext cx="4181475" cy="895350"/>
          </a:xfrm>
          <a:prstGeom prst="rect">
            <a:avLst/>
          </a:prstGeom>
          <a:noFill/>
          <a:ln>
            <a:noFill/>
          </a:ln>
        </p:spPr>
      </p:pic>
      <p:pic>
        <p:nvPicPr>
          <p:cNvPr id="393" name="Google Shape;393;p45"/>
          <p:cNvPicPr preferRelativeResize="0"/>
          <p:nvPr/>
        </p:nvPicPr>
        <p:blipFill>
          <a:blip r:embed="rId4">
            <a:alphaModFix/>
          </a:blip>
          <a:stretch>
            <a:fillRect/>
          </a:stretch>
        </p:blipFill>
        <p:spPr>
          <a:xfrm>
            <a:off x="4856325" y="1470850"/>
            <a:ext cx="3341032" cy="2680600"/>
          </a:xfrm>
          <a:prstGeom prst="rect">
            <a:avLst/>
          </a:prstGeom>
          <a:noFill/>
          <a:ln w="28575" cap="flat" cmpd="sng">
            <a:solidFill>
              <a:schemeClr val="dk1"/>
            </a:solidFill>
            <a:prstDash val="solid"/>
            <a:round/>
            <a:headEnd type="none" w="sm" len="sm"/>
            <a:tailEnd type="none" w="sm" len="sm"/>
          </a:ln>
        </p:spPr>
      </p:pic>
      <p:sp>
        <p:nvSpPr>
          <p:cNvPr id="394" name="Google Shape;394;p45"/>
          <p:cNvSpPr txBox="1"/>
          <p:nvPr/>
        </p:nvSpPr>
        <p:spPr>
          <a:xfrm>
            <a:off x="522450" y="1775650"/>
            <a:ext cx="26697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Albert Sans"/>
                <a:ea typeface="Albert Sans"/>
                <a:cs typeface="Albert Sans"/>
                <a:sym typeface="Albert Sans"/>
              </a:rPr>
              <a:t>Checking for Missing Values:</a:t>
            </a:r>
            <a:endParaRPr b="1">
              <a:latin typeface="Albert Sans"/>
              <a:ea typeface="Albert Sans"/>
              <a:cs typeface="Albert Sans"/>
              <a:sym typeface="Albert Sans"/>
            </a:endParaRPr>
          </a:p>
          <a:p>
            <a:pPr marL="457200" lvl="0" indent="-317500" algn="l" rtl="0">
              <a:spcBef>
                <a:spcPts val="0"/>
              </a:spcBef>
              <a:spcAft>
                <a:spcPts val="0"/>
              </a:spcAft>
              <a:buSzPts val="1400"/>
              <a:buFont typeface="Albert Sans"/>
              <a:buChar char="●"/>
            </a:pPr>
            <a:r>
              <a:rPr lang="en" b="1">
                <a:latin typeface="Albert Sans"/>
                <a:ea typeface="Albert Sans"/>
                <a:cs typeface="Albert Sans"/>
                <a:sym typeface="Albert Sans"/>
              </a:rPr>
              <a:t>isnull().sum()</a:t>
            </a:r>
            <a:endParaRPr b="1">
              <a:latin typeface="Albert Sans"/>
              <a:ea typeface="Albert Sans"/>
              <a:cs typeface="Albert Sans"/>
              <a:sym typeface="Albert Sans"/>
            </a:endParaRPr>
          </a:p>
        </p:txBody>
      </p:sp>
      <p:sp>
        <p:nvSpPr>
          <p:cNvPr id="395" name="Google Shape;395;p45"/>
          <p:cNvSpPr txBox="1"/>
          <p:nvPr/>
        </p:nvSpPr>
        <p:spPr>
          <a:xfrm>
            <a:off x="4759750" y="1117450"/>
            <a:ext cx="2669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Albert Sans"/>
                <a:ea typeface="Albert Sans"/>
                <a:cs typeface="Albert Sans"/>
                <a:sym typeface="Albert Sans"/>
              </a:rPr>
              <a:t>Checking for Outliers:</a:t>
            </a:r>
            <a:endParaRPr b="1">
              <a:latin typeface="Albert Sans"/>
              <a:ea typeface="Albert Sans"/>
              <a:cs typeface="Albert Sans"/>
              <a:sym typeface="Albert Sans"/>
            </a:endParaRPr>
          </a:p>
        </p:txBody>
      </p:sp>
      <p:sp>
        <p:nvSpPr>
          <p:cNvPr id="396" name="Google Shape;396;p45"/>
          <p:cNvSpPr txBox="1"/>
          <p:nvPr/>
        </p:nvSpPr>
        <p:spPr>
          <a:xfrm>
            <a:off x="4532588" y="4151450"/>
            <a:ext cx="3836100" cy="831300"/>
          </a:xfrm>
          <a:prstGeom prst="rect">
            <a:avLst/>
          </a:prstGeom>
          <a:noFill/>
          <a:ln>
            <a:noFill/>
          </a:ln>
        </p:spPr>
        <p:txBody>
          <a:bodyPr spcFirstLastPara="1" wrap="square" lIns="91425" tIns="91425" rIns="91425" bIns="91425" anchor="t" anchorCtr="0">
            <a:spAutoFit/>
          </a:bodyPr>
          <a:lstStyle/>
          <a:p>
            <a:pPr marL="457200" lvl="0" indent="-317500" algn="l" rtl="0">
              <a:lnSpc>
                <a:spcPct val="100000"/>
              </a:lnSpc>
              <a:spcBef>
                <a:spcPts val="0"/>
              </a:spcBef>
              <a:spcAft>
                <a:spcPts val="0"/>
              </a:spcAft>
              <a:buClr>
                <a:schemeClr val="dk1"/>
              </a:buClr>
              <a:buSzPts val="1400"/>
              <a:buFont typeface="Albert Sans"/>
              <a:buChar char="●"/>
            </a:pPr>
            <a:r>
              <a:rPr lang="en" b="1">
                <a:solidFill>
                  <a:schemeClr val="dk1"/>
                </a:solidFill>
                <a:latin typeface="Albert Sans"/>
                <a:ea typeface="Albert Sans"/>
                <a:cs typeface="Albert Sans"/>
                <a:sym typeface="Albert Sans"/>
              </a:rPr>
              <a:t>There’s 1 outlier, but we will ignore it as we want to see how Singapore is managing waste sent to the landfill</a:t>
            </a:r>
            <a:endParaRPr b="1">
              <a:solidFill>
                <a:schemeClr val="dk1"/>
              </a:solidFill>
              <a:latin typeface="Albert Sans"/>
              <a:ea typeface="Albert Sans"/>
              <a:cs typeface="Albert Sans"/>
              <a:sym typeface="Albert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46"/>
          <p:cNvSpPr txBox="1"/>
          <p:nvPr/>
        </p:nvSpPr>
        <p:spPr>
          <a:xfrm>
            <a:off x="713225" y="445025"/>
            <a:ext cx="7717500" cy="572700"/>
          </a:xfrm>
          <a:prstGeom prst="rect">
            <a:avLst/>
          </a:prstGeom>
          <a:noFill/>
          <a:ln>
            <a:noFill/>
          </a:ln>
        </p:spPr>
        <p:txBody>
          <a:bodyPr spcFirstLastPara="1" wrap="square" lIns="0" tIns="0" rIns="0" bIns="0" anchor="b" anchorCtr="0">
            <a:noAutofit/>
          </a:bodyPr>
          <a:lstStyle/>
          <a:p>
            <a:pPr marL="0" lvl="0" indent="0" algn="ctr" rtl="0">
              <a:spcBef>
                <a:spcPts val="0"/>
              </a:spcBef>
              <a:spcAft>
                <a:spcPts val="0"/>
              </a:spcAft>
              <a:buNone/>
            </a:pPr>
            <a:r>
              <a:rPr lang="en" sz="3300">
                <a:solidFill>
                  <a:srgbClr val="0D4A80"/>
                </a:solidFill>
                <a:latin typeface="Poppins ExtraBold"/>
                <a:ea typeface="Poppins ExtraBold"/>
                <a:cs typeface="Poppins ExtraBold"/>
                <a:sym typeface="Poppins ExtraBold"/>
              </a:rPr>
              <a:t>Concatenate Datasets 4 &amp; 5</a:t>
            </a:r>
            <a:endParaRPr sz="3300">
              <a:solidFill>
                <a:srgbClr val="0D4A80"/>
              </a:solidFill>
              <a:latin typeface="Poppins ExtraBold"/>
              <a:ea typeface="Poppins ExtraBold"/>
              <a:cs typeface="Poppins ExtraBold"/>
              <a:sym typeface="Poppins ExtraBold"/>
            </a:endParaRPr>
          </a:p>
        </p:txBody>
      </p:sp>
      <p:pic>
        <p:nvPicPr>
          <p:cNvPr id="402" name="Google Shape;402;p46"/>
          <p:cNvPicPr preferRelativeResize="0"/>
          <p:nvPr/>
        </p:nvPicPr>
        <p:blipFill>
          <a:blip r:embed="rId3">
            <a:alphaModFix/>
          </a:blip>
          <a:stretch>
            <a:fillRect/>
          </a:stretch>
        </p:blipFill>
        <p:spPr>
          <a:xfrm>
            <a:off x="6129700" y="1263775"/>
            <a:ext cx="2388900" cy="2998950"/>
          </a:xfrm>
          <a:prstGeom prst="rect">
            <a:avLst/>
          </a:prstGeom>
          <a:noFill/>
          <a:ln>
            <a:noFill/>
          </a:ln>
        </p:spPr>
      </p:pic>
      <p:pic>
        <p:nvPicPr>
          <p:cNvPr id="403" name="Google Shape;403;p46"/>
          <p:cNvPicPr preferRelativeResize="0"/>
          <p:nvPr/>
        </p:nvPicPr>
        <p:blipFill>
          <a:blip r:embed="rId4">
            <a:alphaModFix/>
          </a:blip>
          <a:stretch>
            <a:fillRect/>
          </a:stretch>
        </p:blipFill>
        <p:spPr>
          <a:xfrm>
            <a:off x="1355598" y="2450998"/>
            <a:ext cx="3344400" cy="393900"/>
          </a:xfrm>
          <a:prstGeom prst="rect">
            <a:avLst/>
          </a:prstGeom>
          <a:noFill/>
          <a:ln>
            <a:noFill/>
          </a:ln>
        </p:spPr>
      </p:pic>
      <p:pic>
        <p:nvPicPr>
          <p:cNvPr id="404" name="Google Shape;404;p46"/>
          <p:cNvPicPr preferRelativeResize="0"/>
          <p:nvPr/>
        </p:nvPicPr>
        <p:blipFill>
          <a:blip r:embed="rId5">
            <a:alphaModFix/>
          </a:blip>
          <a:stretch>
            <a:fillRect/>
          </a:stretch>
        </p:blipFill>
        <p:spPr>
          <a:xfrm>
            <a:off x="1028562" y="4356375"/>
            <a:ext cx="7391675" cy="215750"/>
          </a:xfrm>
          <a:prstGeom prst="rect">
            <a:avLst/>
          </a:prstGeom>
          <a:noFill/>
          <a:ln>
            <a:noFill/>
          </a:ln>
        </p:spPr>
      </p:pic>
      <p:sp>
        <p:nvSpPr>
          <p:cNvPr id="405" name="Google Shape;405;p46"/>
          <p:cNvSpPr txBox="1"/>
          <p:nvPr/>
        </p:nvSpPr>
        <p:spPr>
          <a:xfrm>
            <a:off x="1028551" y="3904575"/>
            <a:ext cx="2224200" cy="4518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 sz="1800">
                <a:solidFill>
                  <a:srgbClr val="0D4A80"/>
                </a:solidFill>
                <a:latin typeface="Poppins ExtraBold"/>
                <a:ea typeface="Poppins ExtraBold"/>
                <a:cs typeface="Poppins ExtraBold"/>
                <a:sym typeface="Poppins ExtraBold"/>
              </a:rPr>
              <a:t>Save to New File:</a:t>
            </a:r>
            <a:r>
              <a:rPr lang="en" sz="2200">
                <a:solidFill>
                  <a:srgbClr val="0D4A80"/>
                </a:solidFill>
                <a:latin typeface="Poppins ExtraBold"/>
                <a:ea typeface="Poppins ExtraBold"/>
                <a:cs typeface="Poppins ExtraBold"/>
                <a:sym typeface="Poppins ExtraBold"/>
              </a:rPr>
              <a:t> </a:t>
            </a:r>
            <a:endParaRPr sz="2200">
              <a:solidFill>
                <a:srgbClr val="0D4A80"/>
              </a:solidFill>
              <a:latin typeface="Poppins ExtraBold"/>
              <a:ea typeface="Poppins ExtraBold"/>
              <a:cs typeface="Poppins ExtraBold"/>
              <a:sym typeface="Poppins ExtraBold"/>
            </a:endParaRPr>
          </a:p>
        </p:txBody>
      </p:sp>
      <p:sp>
        <p:nvSpPr>
          <p:cNvPr id="406" name="Google Shape;406;p46"/>
          <p:cNvSpPr txBox="1"/>
          <p:nvPr/>
        </p:nvSpPr>
        <p:spPr>
          <a:xfrm>
            <a:off x="4395200" y="1328088"/>
            <a:ext cx="1726200" cy="4518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 sz="1800">
                <a:solidFill>
                  <a:srgbClr val="0D4A80"/>
                </a:solidFill>
                <a:latin typeface="Poppins ExtraBold"/>
                <a:ea typeface="Poppins ExtraBold"/>
                <a:cs typeface="Poppins ExtraBold"/>
                <a:sym typeface="Poppins ExtraBold"/>
              </a:rPr>
              <a:t>Final Dataset:</a:t>
            </a:r>
            <a:r>
              <a:rPr lang="en" sz="2200">
                <a:solidFill>
                  <a:srgbClr val="0D4A80"/>
                </a:solidFill>
                <a:latin typeface="Poppins ExtraBold"/>
                <a:ea typeface="Poppins ExtraBold"/>
                <a:cs typeface="Poppins ExtraBold"/>
                <a:sym typeface="Poppins ExtraBold"/>
              </a:rPr>
              <a:t> </a:t>
            </a:r>
            <a:endParaRPr sz="2200">
              <a:solidFill>
                <a:srgbClr val="0D4A80"/>
              </a:solidFill>
              <a:latin typeface="Poppins ExtraBold"/>
              <a:ea typeface="Poppins ExtraBold"/>
              <a:cs typeface="Poppins ExtraBold"/>
              <a:sym typeface="Poppins ExtraBold"/>
            </a:endParaRPr>
          </a:p>
        </p:txBody>
      </p:sp>
      <p:sp>
        <p:nvSpPr>
          <p:cNvPr id="407" name="Google Shape;407;p46"/>
          <p:cNvSpPr txBox="1"/>
          <p:nvPr/>
        </p:nvSpPr>
        <p:spPr>
          <a:xfrm>
            <a:off x="1050800" y="1404300"/>
            <a:ext cx="3055800" cy="1046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Albert Sans"/>
              <a:buChar char="●"/>
            </a:pPr>
            <a:r>
              <a:rPr lang="en" b="1">
                <a:latin typeface="Albert Sans"/>
                <a:ea typeface="Albert Sans"/>
                <a:cs typeface="Albert Sans"/>
                <a:sym typeface="Albert Sans"/>
              </a:rPr>
              <a:t>As both datasets 4 &amp; 5 are related to Waste Disposal, we will concatenate them together</a:t>
            </a:r>
            <a:endParaRPr b="1">
              <a:latin typeface="Albert Sans"/>
              <a:ea typeface="Albert Sans"/>
              <a:cs typeface="Albert Sans"/>
              <a:sym typeface="Albert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47"/>
          <p:cNvSpPr txBox="1"/>
          <p:nvPr/>
        </p:nvSpPr>
        <p:spPr>
          <a:xfrm>
            <a:off x="713225" y="445025"/>
            <a:ext cx="7717500" cy="572700"/>
          </a:xfrm>
          <a:prstGeom prst="rect">
            <a:avLst/>
          </a:prstGeom>
          <a:noFill/>
          <a:ln>
            <a:noFill/>
          </a:ln>
        </p:spPr>
        <p:txBody>
          <a:bodyPr spcFirstLastPara="1" wrap="square" lIns="0" tIns="0" rIns="0" bIns="0" anchor="b" anchorCtr="0">
            <a:noAutofit/>
          </a:bodyPr>
          <a:lstStyle/>
          <a:p>
            <a:pPr marL="0" lvl="0" indent="0" algn="ctr" rtl="0">
              <a:spcBef>
                <a:spcPts val="0"/>
              </a:spcBef>
              <a:spcAft>
                <a:spcPts val="0"/>
              </a:spcAft>
              <a:buNone/>
            </a:pPr>
            <a:r>
              <a:rPr lang="en" sz="3300">
                <a:solidFill>
                  <a:srgbClr val="0D4A80"/>
                </a:solidFill>
                <a:latin typeface="Poppins ExtraBold"/>
                <a:ea typeface="Poppins ExtraBold"/>
                <a:cs typeface="Poppins ExtraBold"/>
                <a:sym typeface="Poppins ExtraBold"/>
              </a:rPr>
              <a:t>Final Datasets</a:t>
            </a:r>
            <a:endParaRPr sz="3300">
              <a:solidFill>
                <a:srgbClr val="0D4A80"/>
              </a:solidFill>
              <a:latin typeface="Poppins ExtraBold"/>
              <a:ea typeface="Poppins ExtraBold"/>
              <a:cs typeface="Poppins ExtraBold"/>
              <a:sym typeface="Poppins ExtraBold"/>
            </a:endParaRPr>
          </a:p>
        </p:txBody>
      </p:sp>
      <p:pic>
        <p:nvPicPr>
          <p:cNvPr id="413" name="Google Shape;413;p47"/>
          <p:cNvPicPr preferRelativeResize="0"/>
          <p:nvPr/>
        </p:nvPicPr>
        <p:blipFill>
          <a:blip r:embed="rId3">
            <a:alphaModFix/>
          </a:blip>
          <a:stretch>
            <a:fillRect/>
          </a:stretch>
        </p:blipFill>
        <p:spPr>
          <a:xfrm>
            <a:off x="938213" y="1766888"/>
            <a:ext cx="7267575" cy="16097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48"/>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700"/>
              <a:t>Graph 1: Total Singapore Waste 2003 to 2020</a:t>
            </a:r>
            <a:endParaRPr sz="2700"/>
          </a:p>
        </p:txBody>
      </p:sp>
      <p:pic>
        <p:nvPicPr>
          <p:cNvPr id="419" name="Google Shape;419;p48"/>
          <p:cNvPicPr preferRelativeResize="0"/>
          <p:nvPr/>
        </p:nvPicPr>
        <p:blipFill>
          <a:blip r:embed="rId3">
            <a:alphaModFix/>
          </a:blip>
          <a:stretch>
            <a:fillRect/>
          </a:stretch>
        </p:blipFill>
        <p:spPr>
          <a:xfrm>
            <a:off x="57563" y="1072700"/>
            <a:ext cx="9028873" cy="2504550"/>
          </a:xfrm>
          <a:prstGeom prst="rect">
            <a:avLst/>
          </a:prstGeom>
          <a:noFill/>
          <a:ln w="28575" cap="flat" cmpd="sng">
            <a:solidFill>
              <a:schemeClr val="dk1"/>
            </a:solidFill>
            <a:prstDash val="solid"/>
            <a:round/>
            <a:headEnd type="none" w="sm" len="sm"/>
            <a:tailEnd type="none" w="sm" len="sm"/>
          </a:ln>
        </p:spPr>
      </p:pic>
      <p:sp>
        <p:nvSpPr>
          <p:cNvPr id="420" name="Google Shape;420;p48"/>
          <p:cNvSpPr txBox="1"/>
          <p:nvPr/>
        </p:nvSpPr>
        <p:spPr>
          <a:xfrm>
            <a:off x="1143300" y="3626600"/>
            <a:ext cx="6857400" cy="1108200"/>
          </a:xfrm>
          <a:prstGeom prst="rect">
            <a:avLst/>
          </a:prstGeom>
          <a:noFill/>
          <a:ln>
            <a:noFill/>
          </a:ln>
        </p:spPr>
        <p:txBody>
          <a:bodyPr spcFirstLastPara="1" wrap="square" lIns="91425" tIns="91425" rIns="91425" bIns="91425" anchor="t" anchorCtr="0">
            <a:spAutoFit/>
          </a:bodyPr>
          <a:lstStyle/>
          <a:p>
            <a:pPr marL="457200" lvl="0" indent="-304800" algn="l" rtl="0">
              <a:lnSpc>
                <a:spcPct val="100000"/>
              </a:lnSpc>
              <a:spcBef>
                <a:spcPts val="0"/>
              </a:spcBef>
              <a:spcAft>
                <a:spcPts val="0"/>
              </a:spcAft>
              <a:buClr>
                <a:schemeClr val="dk1"/>
              </a:buClr>
              <a:buSzPts val="1200"/>
              <a:buFont typeface="Albert Sans"/>
              <a:buChar char="●"/>
            </a:pPr>
            <a:r>
              <a:rPr lang="en" sz="1200" b="1">
                <a:solidFill>
                  <a:schemeClr val="dk1"/>
                </a:solidFill>
                <a:latin typeface="Albert Sans"/>
                <a:ea typeface="Albert Sans"/>
                <a:cs typeface="Albert Sans"/>
                <a:sym typeface="Albert Sans"/>
              </a:rPr>
              <a:t>There is generally an increase in the total waste generated due to rapid urbanisation. But we do see a drop in 2019 when COVID-19 first started.</a:t>
            </a:r>
            <a:endParaRPr sz="1200" b="1">
              <a:solidFill>
                <a:schemeClr val="dk1"/>
              </a:solidFill>
              <a:latin typeface="Albert Sans"/>
              <a:ea typeface="Albert Sans"/>
              <a:cs typeface="Albert Sans"/>
              <a:sym typeface="Albert Sans"/>
            </a:endParaRPr>
          </a:p>
          <a:p>
            <a:pPr marL="457200" lvl="0" indent="-304800" algn="l" rtl="0">
              <a:lnSpc>
                <a:spcPct val="100000"/>
              </a:lnSpc>
              <a:spcBef>
                <a:spcPts val="0"/>
              </a:spcBef>
              <a:spcAft>
                <a:spcPts val="0"/>
              </a:spcAft>
              <a:buClr>
                <a:schemeClr val="dk1"/>
              </a:buClr>
              <a:buSzPts val="1200"/>
              <a:buFont typeface="Albert Sans"/>
              <a:buChar char="●"/>
            </a:pPr>
            <a:r>
              <a:rPr lang="en" sz="1200" b="1">
                <a:solidFill>
                  <a:schemeClr val="dk1"/>
                </a:solidFill>
                <a:latin typeface="Albert Sans"/>
                <a:ea typeface="Albert Sans"/>
                <a:cs typeface="Albert Sans"/>
                <a:sym typeface="Albert Sans"/>
              </a:rPr>
              <a:t>The recycling rate also increases over the years, showing great efforts by the government to raise awareness about the importance of recycling, however we do see a drop in 2019 &amp; 2020, when COVID-19 started.</a:t>
            </a:r>
            <a:endParaRPr sz="1200" b="1">
              <a:solidFill>
                <a:schemeClr val="dk1"/>
              </a:solidFill>
              <a:latin typeface="Albert Sans"/>
              <a:ea typeface="Albert Sans"/>
              <a:cs typeface="Albert Sans"/>
              <a:sym typeface="Albert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pic>
        <p:nvPicPr>
          <p:cNvPr id="425" name="Google Shape;425;p49"/>
          <p:cNvPicPr preferRelativeResize="0"/>
          <p:nvPr/>
        </p:nvPicPr>
        <p:blipFill rotWithShape="1">
          <a:blip r:embed="rId3">
            <a:alphaModFix/>
          </a:blip>
          <a:srcRect b="30574"/>
          <a:stretch/>
        </p:blipFill>
        <p:spPr>
          <a:xfrm>
            <a:off x="490350" y="971975"/>
            <a:ext cx="7323576" cy="2305399"/>
          </a:xfrm>
          <a:prstGeom prst="rect">
            <a:avLst/>
          </a:prstGeom>
          <a:noFill/>
          <a:ln w="28575" cap="flat" cmpd="sng">
            <a:solidFill>
              <a:schemeClr val="dk1"/>
            </a:solidFill>
            <a:prstDash val="solid"/>
            <a:round/>
            <a:headEnd type="none" w="sm" len="sm"/>
            <a:tailEnd type="none" w="sm" len="sm"/>
          </a:ln>
        </p:spPr>
      </p:pic>
      <p:sp>
        <p:nvSpPr>
          <p:cNvPr id="426" name="Google Shape;426;p49"/>
          <p:cNvSpPr txBox="1"/>
          <p:nvPr/>
        </p:nvSpPr>
        <p:spPr>
          <a:xfrm>
            <a:off x="910225" y="571775"/>
            <a:ext cx="1761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Albert Sans"/>
                <a:ea typeface="Albert Sans"/>
                <a:cs typeface="Albert Sans"/>
                <a:sym typeface="Albert Sans"/>
              </a:rPr>
              <a:t>According to </a:t>
            </a:r>
            <a:r>
              <a:rPr lang="en" b="1" u="sng">
                <a:solidFill>
                  <a:schemeClr val="hlink"/>
                </a:solidFill>
                <a:latin typeface="Albert Sans"/>
                <a:ea typeface="Albert Sans"/>
                <a:cs typeface="Albert Sans"/>
                <a:sym typeface="Albert Sans"/>
                <a:hlinkClick r:id="rId4"/>
              </a:rPr>
              <a:t>CNA</a:t>
            </a:r>
            <a:r>
              <a:rPr lang="en" b="1">
                <a:latin typeface="Albert Sans"/>
                <a:ea typeface="Albert Sans"/>
                <a:cs typeface="Albert Sans"/>
                <a:sym typeface="Albert Sans"/>
              </a:rPr>
              <a:t>:</a:t>
            </a:r>
            <a:endParaRPr b="1">
              <a:latin typeface="Albert Sans"/>
              <a:ea typeface="Albert Sans"/>
              <a:cs typeface="Albert Sans"/>
              <a:sym typeface="Albert Sans"/>
            </a:endParaRPr>
          </a:p>
        </p:txBody>
      </p:sp>
      <p:pic>
        <p:nvPicPr>
          <p:cNvPr id="427" name="Google Shape;427;p49"/>
          <p:cNvPicPr preferRelativeResize="0"/>
          <p:nvPr/>
        </p:nvPicPr>
        <p:blipFill>
          <a:blip r:embed="rId5">
            <a:alphaModFix/>
          </a:blip>
          <a:stretch>
            <a:fillRect/>
          </a:stretch>
        </p:blipFill>
        <p:spPr>
          <a:xfrm>
            <a:off x="2764850" y="3477602"/>
            <a:ext cx="6045426" cy="1048925"/>
          </a:xfrm>
          <a:prstGeom prst="rect">
            <a:avLst/>
          </a:prstGeom>
          <a:noFill/>
          <a:ln w="28575" cap="flat" cmpd="sng">
            <a:solidFill>
              <a:schemeClr val="dk1"/>
            </a:solidFill>
            <a:prstDash val="solid"/>
            <a:round/>
            <a:headEnd type="none" w="sm" len="sm"/>
            <a:tailEnd type="none" w="sm" len="sm"/>
          </a:ln>
        </p:spPr>
      </p:pic>
      <p:sp>
        <p:nvSpPr>
          <p:cNvPr id="428" name="Google Shape;428;p49"/>
          <p:cNvSpPr txBox="1"/>
          <p:nvPr/>
        </p:nvSpPr>
        <p:spPr>
          <a:xfrm>
            <a:off x="202225" y="3382350"/>
            <a:ext cx="2469300" cy="12930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SzPts val="1200"/>
              <a:buFont typeface="Albert Sans"/>
              <a:buChar char="●"/>
            </a:pPr>
            <a:r>
              <a:rPr lang="en" sz="1200" b="1">
                <a:latin typeface="Albert Sans"/>
                <a:ea typeface="Albert Sans"/>
                <a:cs typeface="Albert Sans"/>
                <a:sym typeface="Albert Sans"/>
              </a:rPr>
              <a:t>Waste Collection Process were either halted or delayed due to the ‘circuit breaker’ which decreased the recycling rates</a:t>
            </a:r>
            <a:endParaRPr sz="1200" b="1">
              <a:latin typeface="Albert Sans"/>
              <a:ea typeface="Albert Sans"/>
              <a:cs typeface="Albert Sans"/>
              <a:sym typeface="Albert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3"/>
          <p:cNvSpPr txBox="1"/>
          <p:nvPr/>
        </p:nvSpPr>
        <p:spPr>
          <a:xfrm>
            <a:off x="713225" y="864038"/>
            <a:ext cx="7717500" cy="572700"/>
          </a:xfrm>
          <a:prstGeom prst="rect">
            <a:avLst/>
          </a:prstGeom>
          <a:noFill/>
          <a:ln>
            <a:noFill/>
          </a:ln>
        </p:spPr>
        <p:txBody>
          <a:bodyPr spcFirstLastPara="1" wrap="square" lIns="0" tIns="0" rIns="0" bIns="0" anchor="b" anchorCtr="0">
            <a:noAutofit/>
          </a:bodyPr>
          <a:lstStyle/>
          <a:p>
            <a:pPr marL="0" lvl="0" indent="0" algn="ctr" rtl="0">
              <a:spcBef>
                <a:spcPts val="0"/>
              </a:spcBef>
              <a:spcAft>
                <a:spcPts val="0"/>
              </a:spcAft>
              <a:buNone/>
            </a:pPr>
            <a:r>
              <a:rPr lang="en" sz="3300">
                <a:solidFill>
                  <a:srgbClr val="0D4A80"/>
                </a:solidFill>
                <a:latin typeface="Poppins ExtraBold"/>
                <a:ea typeface="Poppins ExtraBold"/>
                <a:cs typeface="Poppins ExtraBold"/>
                <a:sym typeface="Poppins ExtraBold"/>
              </a:rPr>
              <a:t>Nature of Dataset 1</a:t>
            </a:r>
            <a:endParaRPr sz="3300">
              <a:solidFill>
                <a:srgbClr val="0D4A80"/>
              </a:solidFill>
              <a:latin typeface="Poppins ExtraBold"/>
              <a:ea typeface="Poppins ExtraBold"/>
              <a:cs typeface="Poppins ExtraBold"/>
              <a:sym typeface="Poppins ExtraBold"/>
            </a:endParaRPr>
          </a:p>
          <a:p>
            <a:pPr marL="0" lvl="0" indent="0" algn="ctr" rtl="0">
              <a:spcBef>
                <a:spcPts val="0"/>
              </a:spcBef>
              <a:spcAft>
                <a:spcPts val="0"/>
              </a:spcAft>
              <a:buNone/>
            </a:pPr>
            <a:r>
              <a:rPr lang="en" sz="1900">
                <a:solidFill>
                  <a:srgbClr val="0D4A80"/>
                </a:solidFill>
                <a:latin typeface="Poppins ExtraBold"/>
                <a:ea typeface="Poppins ExtraBold"/>
                <a:cs typeface="Poppins ExtraBold"/>
                <a:sym typeface="Poppins ExtraBold"/>
              </a:rPr>
              <a:t>2003_2017_waste.csv</a:t>
            </a:r>
            <a:endParaRPr sz="1900">
              <a:solidFill>
                <a:srgbClr val="0D4A80"/>
              </a:solidFill>
              <a:latin typeface="Poppins ExtraBold"/>
              <a:ea typeface="Poppins ExtraBold"/>
              <a:cs typeface="Poppins ExtraBold"/>
              <a:sym typeface="Poppins ExtraBold"/>
            </a:endParaRPr>
          </a:p>
        </p:txBody>
      </p:sp>
      <p:sp>
        <p:nvSpPr>
          <p:cNvPr id="167" name="Google Shape;167;p23"/>
          <p:cNvSpPr txBox="1">
            <a:spLocks noGrp="1"/>
          </p:cNvSpPr>
          <p:nvPr>
            <p:ph type="subTitle" idx="1"/>
          </p:nvPr>
        </p:nvSpPr>
        <p:spPr>
          <a:xfrm>
            <a:off x="1279300" y="1445363"/>
            <a:ext cx="6885900" cy="38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https://www.kaggle.com/datasets/mahaanand/singapore-waster-mgmt?select=2003_2017_waste.csv</a:t>
            </a:r>
            <a:r>
              <a:rPr lang="en"/>
              <a:t> </a:t>
            </a:r>
            <a:endParaRPr/>
          </a:p>
        </p:txBody>
      </p:sp>
      <p:sp>
        <p:nvSpPr>
          <p:cNvPr id="168" name="Google Shape;168;p23"/>
          <p:cNvSpPr txBox="1"/>
          <p:nvPr/>
        </p:nvSpPr>
        <p:spPr>
          <a:xfrm>
            <a:off x="138200" y="1833275"/>
            <a:ext cx="12678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latin typeface="Manrope"/>
                <a:ea typeface="Manrope"/>
                <a:cs typeface="Manrope"/>
                <a:sym typeface="Manrope"/>
              </a:rPr>
              <a:t>First 5 Rows:</a:t>
            </a:r>
            <a:endParaRPr sz="1200" b="1">
              <a:latin typeface="Manrope"/>
              <a:ea typeface="Manrope"/>
              <a:cs typeface="Manrope"/>
              <a:sym typeface="Manrope"/>
            </a:endParaRPr>
          </a:p>
        </p:txBody>
      </p:sp>
      <p:sp>
        <p:nvSpPr>
          <p:cNvPr id="169" name="Google Shape;169;p23"/>
          <p:cNvSpPr txBox="1"/>
          <p:nvPr/>
        </p:nvSpPr>
        <p:spPr>
          <a:xfrm>
            <a:off x="138200" y="3272800"/>
            <a:ext cx="12678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latin typeface="Manrope"/>
                <a:ea typeface="Manrope"/>
                <a:cs typeface="Manrope"/>
                <a:sym typeface="Manrope"/>
              </a:rPr>
              <a:t>Last 5 Rows:</a:t>
            </a:r>
            <a:endParaRPr sz="1200" b="1">
              <a:latin typeface="Manrope"/>
              <a:ea typeface="Manrope"/>
              <a:cs typeface="Manrope"/>
              <a:sym typeface="Manrope"/>
            </a:endParaRPr>
          </a:p>
        </p:txBody>
      </p:sp>
      <p:sp>
        <p:nvSpPr>
          <p:cNvPr id="170" name="Google Shape;170;p23"/>
          <p:cNvSpPr txBox="1"/>
          <p:nvPr/>
        </p:nvSpPr>
        <p:spPr>
          <a:xfrm>
            <a:off x="5561825" y="1841900"/>
            <a:ext cx="20109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latin typeface="Manrope"/>
                <a:ea typeface="Manrope"/>
                <a:cs typeface="Manrope"/>
                <a:sym typeface="Manrope"/>
              </a:rPr>
              <a:t>Information of Dataset 1:</a:t>
            </a:r>
            <a:endParaRPr sz="1200" b="1">
              <a:latin typeface="Manrope"/>
              <a:ea typeface="Manrope"/>
              <a:cs typeface="Manrope"/>
              <a:sym typeface="Manrope"/>
            </a:endParaRPr>
          </a:p>
        </p:txBody>
      </p:sp>
      <p:pic>
        <p:nvPicPr>
          <p:cNvPr id="171" name="Google Shape;171;p23"/>
          <p:cNvPicPr preferRelativeResize="0"/>
          <p:nvPr/>
        </p:nvPicPr>
        <p:blipFill>
          <a:blip r:embed="rId4">
            <a:alphaModFix/>
          </a:blip>
          <a:stretch>
            <a:fillRect/>
          </a:stretch>
        </p:blipFill>
        <p:spPr>
          <a:xfrm>
            <a:off x="165225" y="2216888"/>
            <a:ext cx="5245751" cy="965917"/>
          </a:xfrm>
          <a:prstGeom prst="rect">
            <a:avLst/>
          </a:prstGeom>
          <a:noFill/>
          <a:ln w="28575" cap="flat" cmpd="sng">
            <a:solidFill>
              <a:schemeClr val="dk1"/>
            </a:solidFill>
            <a:prstDash val="solid"/>
            <a:round/>
            <a:headEnd type="none" w="sm" len="sm"/>
            <a:tailEnd type="none" w="sm" len="sm"/>
          </a:ln>
        </p:spPr>
      </p:pic>
      <p:pic>
        <p:nvPicPr>
          <p:cNvPr id="172" name="Google Shape;172;p23"/>
          <p:cNvPicPr preferRelativeResize="0"/>
          <p:nvPr/>
        </p:nvPicPr>
        <p:blipFill>
          <a:blip r:embed="rId5">
            <a:alphaModFix/>
          </a:blip>
          <a:stretch>
            <a:fillRect/>
          </a:stretch>
        </p:blipFill>
        <p:spPr>
          <a:xfrm>
            <a:off x="165225" y="3642625"/>
            <a:ext cx="5245749" cy="811560"/>
          </a:xfrm>
          <a:prstGeom prst="rect">
            <a:avLst/>
          </a:prstGeom>
          <a:noFill/>
          <a:ln w="28575" cap="flat" cmpd="sng">
            <a:solidFill>
              <a:schemeClr val="dk1"/>
            </a:solidFill>
            <a:prstDash val="solid"/>
            <a:round/>
            <a:headEnd type="none" w="sm" len="sm"/>
            <a:tailEnd type="none" w="sm" len="sm"/>
          </a:ln>
        </p:spPr>
      </p:pic>
      <p:pic>
        <p:nvPicPr>
          <p:cNvPr id="173" name="Google Shape;173;p23"/>
          <p:cNvPicPr preferRelativeResize="0"/>
          <p:nvPr/>
        </p:nvPicPr>
        <p:blipFill>
          <a:blip r:embed="rId6">
            <a:alphaModFix/>
          </a:blip>
          <a:stretch>
            <a:fillRect/>
          </a:stretch>
        </p:blipFill>
        <p:spPr>
          <a:xfrm>
            <a:off x="5561825" y="2179500"/>
            <a:ext cx="3478299" cy="2139733"/>
          </a:xfrm>
          <a:prstGeom prst="rect">
            <a:avLst/>
          </a:prstGeom>
          <a:noFill/>
          <a:ln w="28575" cap="flat" cmpd="sng">
            <a:solidFill>
              <a:schemeClr val="dk1"/>
            </a:solidFill>
            <a:prstDash val="solid"/>
            <a:round/>
            <a:headEnd type="none" w="sm" len="sm"/>
            <a:tailEnd type="none" w="sm" len="sm"/>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pic>
        <p:nvPicPr>
          <p:cNvPr id="433" name="Google Shape;433;p50"/>
          <p:cNvPicPr preferRelativeResize="0"/>
          <p:nvPr/>
        </p:nvPicPr>
        <p:blipFill>
          <a:blip r:embed="rId3">
            <a:alphaModFix/>
          </a:blip>
          <a:stretch>
            <a:fillRect/>
          </a:stretch>
        </p:blipFill>
        <p:spPr>
          <a:xfrm>
            <a:off x="211875" y="817748"/>
            <a:ext cx="7504424" cy="2034501"/>
          </a:xfrm>
          <a:prstGeom prst="rect">
            <a:avLst/>
          </a:prstGeom>
          <a:noFill/>
          <a:ln w="28575" cap="flat" cmpd="sng">
            <a:solidFill>
              <a:schemeClr val="dk1"/>
            </a:solidFill>
            <a:prstDash val="solid"/>
            <a:round/>
            <a:headEnd type="none" w="sm" len="sm"/>
            <a:tailEnd type="none" w="sm" len="sm"/>
          </a:ln>
        </p:spPr>
      </p:pic>
      <p:pic>
        <p:nvPicPr>
          <p:cNvPr id="434" name="Google Shape;434;p50"/>
          <p:cNvPicPr preferRelativeResize="0"/>
          <p:nvPr/>
        </p:nvPicPr>
        <p:blipFill>
          <a:blip r:embed="rId4">
            <a:alphaModFix/>
          </a:blip>
          <a:stretch>
            <a:fillRect/>
          </a:stretch>
        </p:blipFill>
        <p:spPr>
          <a:xfrm>
            <a:off x="5181800" y="2931391"/>
            <a:ext cx="3627850" cy="2086925"/>
          </a:xfrm>
          <a:prstGeom prst="rect">
            <a:avLst/>
          </a:prstGeom>
          <a:noFill/>
          <a:ln w="28575" cap="flat" cmpd="sng">
            <a:solidFill>
              <a:schemeClr val="dk1"/>
            </a:solidFill>
            <a:prstDash val="solid"/>
            <a:round/>
            <a:headEnd type="none" w="sm" len="sm"/>
            <a:tailEnd type="none" w="sm" len="sm"/>
          </a:ln>
        </p:spPr>
      </p:pic>
      <p:sp>
        <p:nvSpPr>
          <p:cNvPr id="435" name="Google Shape;435;p50"/>
          <p:cNvSpPr txBox="1">
            <a:spLocks noGrp="1"/>
          </p:cNvSpPr>
          <p:nvPr>
            <p:ph type="title"/>
          </p:nvPr>
        </p:nvSpPr>
        <p:spPr>
          <a:xfrm>
            <a:off x="452550" y="321250"/>
            <a:ext cx="8357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dirty="0"/>
              <a:t>Graph 2/3: Total Waste Generated by Waste Type 2003 to 2020</a:t>
            </a:r>
            <a:endParaRPr sz="2100" dirty="0"/>
          </a:p>
        </p:txBody>
      </p:sp>
      <p:sp>
        <p:nvSpPr>
          <p:cNvPr id="436" name="Google Shape;436;p50"/>
          <p:cNvSpPr txBox="1"/>
          <p:nvPr/>
        </p:nvSpPr>
        <p:spPr>
          <a:xfrm>
            <a:off x="516675" y="3074325"/>
            <a:ext cx="4301400" cy="1847100"/>
          </a:xfrm>
          <a:prstGeom prst="rect">
            <a:avLst/>
          </a:prstGeom>
          <a:noFill/>
          <a:ln>
            <a:noFill/>
          </a:ln>
        </p:spPr>
        <p:txBody>
          <a:bodyPr spcFirstLastPara="1" wrap="square" lIns="91425" tIns="91425" rIns="91425" bIns="91425" anchor="t" anchorCtr="0">
            <a:spAutoFit/>
          </a:bodyPr>
          <a:lstStyle/>
          <a:p>
            <a:pPr marL="457200" lvl="0" indent="-304800" algn="l" rtl="0">
              <a:lnSpc>
                <a:spcPct val="100000"/>
              </a:lnSpc>
              <a:spcBef>
                <a:spcPts val="0"/>
              </a:spcBef>
              <a:spcAft>
                <a:spcPts val="0"/>
              </a:spcAft>
              <a:buClr>
                <a:schemeClr val="dk1"/>
              </a:buClr>
              <a:buSzPts val="1200"/>
              <a:buFont typeface="Albert Sans"/>
              <a:buChar char="●"/>
            </a:pPr>
            <a:r>
              <a:rPr lang="en" sz="1200" b="1">
                <a:solidFill>
                  <a:schemeClr val="dk1"/>
                </a:solidFill>
                <a:latin typeface="Albert Sans"/>
                <a:ea typeface="Albert Sans"/>
                <a:cs typeface="Albert Sans"/>
                <a:sym typeface="Albert Sans"/>
              </a:rPr>
              <a:t>There are 3 prominent Waste Types generating the most waste which are 'Paper/Cardboard', 'Construction &amp; Demolition' &amp; 'Ferrous Metal',</a:t>
            </a:r>
            <a:endParaRPr sz="1200" b="1">
              <a:solidFill>
                <a:schemeClr val="dk1"/>
              </a:solidFill>
              <a:latin typeface="Albert Sans"/>
              <a:ea typeface="Albert Sans"/>
              <a:cs typeface="Albert Sans"/>
              <a:sym typeface="Albert Sans"/>
            </a:endParaRPr>
          </a:p>
          <a:p>
            <a:pPr marL="457200" lvl="0" indent="-304800" algn="l" rtl="0">
              <a:lnSpc>
                <a:spcPct val="100000"/>
              </a:lnSpc>
              <a:spcBef>
                <a:spcPts val="0"/>
              </a:spcBef>
              <a:spcAft>
                <a:spcPts val="0"/>
              </a:spcAft>
              <a:buClr>
                <a:schemeClr val="dk1"/>
              </a:buClr>
              <a:buSzPts val="1200"/>
              <a:buFont typeface="Albert Sans"/>
              <a:buChar char="●"/>
            </a:pPr>
            <a:r>
              <a:rPr lang="en" sz="1200" b="1">
                <a:solidFill>
                  <a:schemeClr val="dk1"/>
                </a:solidFill>
                <a:latin typeface="Albert Sans"/>
                <a:ea typeface="Albert Sans"/>
                <a:cs typeface="Albert Sans"/>
                <a:sym typeface="Albert Sans"/>
              </a:rPr>
              <a:t>However, there is a big drop in "Construction &amp; Demolition" &amp; "Ferrous Metal" due to the COVID-19 pandemic as construction work have to be paused &amp; delayed due to the ‘Circuit Breaker” &amp; “Health Measures”</a:t>
            </a:r>
            <a:endParaRPr sz="1200" b="1">
              <a:solidFill>
                <a:schemeClr val="dk1"/>
              </a:solidFill>
              <a:latin typeface="Albert Sans"/>
              <a:ea typeface="Albert Sans"/>
              <a:cs typeface="Albert Sans"/>
              <a:sym typeface="Albert Sans"/>
            </a:endParaRPr>
          </a:p>
          <a:p>
            <a:pPr marL="0" lvl="0" indent="0" algn="l" rtl="0">
              <a:lnSpc>
                <a:spcPct val="135714"/>
              </a:lnSpc>
              <a:spcBef>
                <a:spcPts val="0"/>
              </a:spcBef>
              <a:spcAft>
                <a:spcPts val="0"/>
              </a:spcAft>
              <a:buNone/>
            </a:pPr>
            <a:endParaRPr sz="1200" b="1">
              <a:solidFill>
                <a:schemeClr val="dk1"/>
              </a:solidFill>
              <a:latin typeface="Albert Sans"/>
              <a:ea typeface="Albert Sans"/>
              <a:cs typeface="Albert Sans"/>
              <a:sym typeface="Albert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Shape 440"/>
        <p:cNvGrpSpPr/>
        <p:nvPr/>
      </p:nvGrpSpPr>
      <p:grpSpPr>
        <a:xfrm>
          <a:off x="0" y="0"/>
          <a:ext cx="0" cy="0"/>
          <a:chOff x="0" y="0"/>
          <a:chExt cx="0" cy="0"/>
        </a:xfrm>
      </p:grpSpPr>
      <p:pic>
        <p:nvPicPr>
          <p:cNvPr id="441" name="Google Shape;441;p51"/>
          <p:cNvPicPr preferRelativeResize="0"/>
          <p:nvPr/>
        </p:nvPicPr>
        <p:blipFill>
          <a:blip r:embed="rId3">
            <a:alphaModFix/>
          </a:blip>
          <a:stretch>
            <a:fillRect/>
          </a:stretch>
        </p:blipFill>
        <p:spPr>
          <a:xfrm>
            <a:off x="1301288" y="1011602"/>
            <a:ext cx="6541425" cy="2955150"/>
          </a:xfrm>
          <a:prstGeom prst="rect">
            <a:avLst/>
          </a:prstGeom>
          <a:noFill/>
          <a:ln w="28575" cap="flat" cmpd="sng">
            <a:solidFill>
              <a:schemeClr val="dk1"/>
            </a:solidFill>
            <a:prstDash val="solid"/>
            <a:round/>
            <a:headEnd type="none" w="sm" len="sm"/>
            <a:tailEnd type="none" w="sm" len="sm"/>
          </a:ln>
        </p:spPr>
      </p:pic>
      <p:sp>
        <p:nvSpPr>
          <p:cNvPr id="442" name="Google Shape;442;p51"/>
          <p:cNvSpPr txBox="1">
            <a:spLocks noGrp="1"/>
          </p:cNvSpPr>
          <p:nvPr>
            <p:ph type="title"/>
          </p:nvPr>
        </p:nvSpPr>
        <p:spPr>
          <a:xfrm>
            <a:off x="1157550" y="397450"/>
            <a:ext cx="6828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700"/>
              <a:t>Graph 4: Recycling Rate by Waste Type</a:t>
            </a:r>
            <a:endParaRPr sz="2700"/>
          </a:p>
        </p:txBody>
      </p:sp>
      <p:sp>
        <p:nvSpPr>
          <p:cNvPr id="443" name="Google Shape;443;p51"/>
          <p:cNvSpPr txBox="1"/>
          <p:nvPr/>
        </p:nvSpPr>
        <p:spPr>
          <a:xfrm>
            <a:off x="805360" y="4008204"/>
            <a:ext cx="7533280" cy="954077"/>
          </a:xfrm>
          <a:prstGeom prst="rect">
            <a:avLst/>
          </a:prstGeom>
          <a:noFill/>
          <a:ln>
            <a:noFill/>
          </a:ln>
        </p:spPr>
        <p:txBody>
          <a:bodyPr spcFirstLastPara="1" wrap="square" lIns="91425" tIns="91425" rIns="91425" bIns="91425" anchor="t" anchorCtr="0">
            <a:spAutoFit/>
          </a:bodyPr>
          <a:lstStyle/>
          <a:p>
            <a:pPr marL="457200" lvl="0" indent="-304800" algn="l" rtl="0">
              <a:lnSpc>
                <a:spcPct val="100000"/>
              </a:lnSpc>
              <a:spcBef>
                <a:spcPts val="0"/>
              </a:spcBef>
              <a:spcAft>
                <a:spcPts val="0"/>
              </a:spcAft>
              <a:buClr>
                <a:schemeClr val="dk1"/>
              </a:buClr>
              <a:buSzPts val="1200"/>
              <a:buFont typeface="Albert Sans"/>
              <a:buChar char="●"/>
            </a:pPr>
            <a:r>
              <a:rPr lang="en" sz="1200" b="1" dirty="0">
                <a:solidFill>
                  <a:schemeClr val="dk1"/>
                </a:solidFill>
                <a:latin typeface="Albert Sans"/>
                <a:ea typeface="Albert Sans"/>
                <a:cs typeface="Albert Sans"/>
                <a:sym typeface="Albert Sans"/>
              </a:rPr>
              <a:t>Generally, the recycling rate is high or increasing for most waste types, showing great effort in Singapore to promote recycling to help the environment</a:t>
            </a:r>
            <a:endParaRPr sz="1200" b="1" dirty="0">
              <a:solidFill>
                <a:schemeClr val="dk1"/>
              </a:solidFill>
              <a:latin typeface="Albert Sans"/>
              <a:ea typeface="Albert Sans"/>
              <a:cs typeface="Albert Sans"/>
              <a:sym typeface="Albert Sans"/>
            </a:endParaRPr>
          </a:p>
          <a:p>
            <a:pPr marL="457200" lvl="0" indent="-304800" algn="l" rtl="0">
              <a:lnSpc>
                <a:spcPct val="100000"/>
              </a:lnSpc>
              <a:spcBef>
                <a:spcPts val="0"/>
              </a:spcBef>
              <a:spcAft>
                <a:spcPts val="0"/>
              </a:spcAft>
              <a:buClr>
                <a:schemeClr val="dk1"/>
              </a:buClr>
              <a:buSzPts val="1200"/>
              <a:buFont typeface="Albert Sans"/>
              <a:buChar char="●"/>
            </a:pPr>
            <a:r>
              <a:rPr lang="en" sz="1200" b="1" dirty="0">
                <a:solidFill>
                  <a:schemeClr val="dk1"/>
                </a:solidFill>
                <a:latin typeface="Albert Sans"/>
                <a:ea typeface="Albert Sans"/>
                <a:cs typeface="Albert Sans"/>
                <a:sym typeface="Albert Sans"/>
              </a:rPr>
              <a:t>The waste types with the top 3 recycling rates are "Construction", "Ferrous Metal" &amp; "Used Slag"</a:t>
            </a:r>
            <a:endParaRPr sz="1200" b="1" dirty="0">
              <a:solidFill>
                <a:schemeClr val="dk1"/>
              </a:solidFill>
              <a:latin typeface="Albert Sans"/>
              <a:ea typeface="Albert Sans"/>
              <a:cs typeface="Albert Sans"/>
              <a:sym typeface="Albert Sans"/>
            </a:endParaRPr>
          </a:p>
          <a:p>
            <a:pPr marL="0" lvl="0" indent="0" algn="l" rtl="0">
              <a:spcBef>
                <a:spcPts val="0"/>
              </a:spcBef>
              <a:spcAft>
                <a:spcPts val="0"/>
              </a:spcAft>
              <a:buNone/>
            </a:pPr>
            <a:endParaRPr dirty="0">
              <a:latin typeface="Albert Sans"/>
              <a:ea typeface="Albert Sans"/>
              <a:cs typeface="Albert Sans"/>
              <a:sym typeface="Albert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pic>
        <p:nvPicPr>
          <p:cNvPr id="448" name="Google Shape;448;p52"/>
          <p:cNvPicPr preferRelativeResize="0"/>
          <p:nvPr/>
        </p:nvPicPr>
        <p:blipFill>
          <a:blip r:embed="rId3">
            <a:alphaModFix/>
          </a:blip>
          <a:stretch>
            <a:fillRect/>
          </a:stretch>
        </p:blipFill>
        <p:spPr>
          <a:xfrm>
            <a:off x="312750" y="1154313"/>
            <a:ext cx="5674399" cy="2566850"/>
          </a:xfrm>
          <a:prstGeom prst="rect">
            <a:avLst/>
          </a:prstGeom>
          <a:noFill/>
          <a:ln w="28575" cap="flat" cmpd="sng">
            <a:solidFill>
              <a:schemeClr val="dk1"/>
            </a:solidFill>
            <a:prstDash val="solid"/>
            <a:round/>
            <a:headEnd type="none" w="sm" len="sm"/>
            <a:tailEnd type="none" w="sm" len="sm"/>
          </a:ln>
        </p:spPr>
      </p:pic>
      <p:pic>
        <p:nvPicPr>
          <p:cNvPr id="449" name="Google Shape;449;p52"/>
          <p:cNvPicPr preferRelativeResize="0"/>
          <p:nvPr/>
        </p:nvPicPr>
        <p:blipFill>
          <a:blip r:embed="rId4">
            <a:alphaModFix/>
          </a:blip>
          <a:stretch>
            <a:fillRect/>
          </a:stretch>
        </p:blipFill>
        <p:spPr>
          <a:xfrm>
            <a:off x="5214050" y="2431182"/>
            <a:ext cx="3609250" cy="2120375"/>
          </a:xfrm>
          <a:prstGeom prst="rect">
            <a:avLst/>
          </a:prstGeom>
          <a:noFill/>
          <a:ln w="28575" cap="flat" cmpd="sng">
            <a:solidFill>
              <a:schemeClr val="dk1"/>
            </a:solidFill>
            <a:prstDash val="solid"/>
            <a:round/>
            <a:headEnd type="none" w="sm" len="sm"/>
            <a:tailEnd type="none" w="sm" len="sm"/>
          </a:ln>
        </p:spPr>
      </p:pic>
      <p:sp>
        <p:nvSpPr>
          <p:cNvPr id="450" name="Google Shape;450;p52"/>
          <p:cNvSpPr txBox="1">
            <a:spLocks noGrp="1"/>
          </p:cNvSpPr>
          <p:nvPr>
            <p:ph type="title"/>
          </p:nvPr>
        </p:nvSpPr>
        <p:spPr>
          <a:xfrm>
            <a:off x="452550" y="245050"/>
            <a:ext cx="8238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600" dirty="0"/>
              <a:t>Graph 4/5: Total Waste Disposed &amp; Greenhouse Gas Emissions From Waste</a:t>
            </a:r>
            <a:endParaRPr sz="2600" dirty="0"/>
          </a:p>
        </p:txBody>
      </p:sp>
      <p:sp>
        <p:nvSpPr>
          <p:cNvPr id="451" name="Google Shape;451;p52"/>
          <p:cNvSpPr txBox="1"/>
          <p:nvPr/>
        </p:nvSpPr>
        <p:spPr>
          <a:xfrm>
            <a:off x="312750" y="3680341"/>
            <a:ext cx="4823100" cy="10314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 sz="1100" b="1" dirty="0">
                <a:solidFill>
                  <a:schemeClr val="dk1"/>
                </a:solidFill>
                <a:latin typeface="Albert Sans"/>
                <a:ea typeface="Albert Sans"/>
                <a:cs typeface="Albert Sans"/>
                <a:sym typeface="Albert Sans"/>
              </a:rPr>
              <a:t>Insights:</a:t>
            </a:r>
            <a:endParaRPr sz="1100" b="1" dirty="0">
              <a:solidFill>
                <a:schemeClr val="dk1"/>
              </a:solidFill>
              <a:latin typeface="Albert Sans"/>
              <a:ea typeface="Albert Sans"/>
              <a:cs typeface="Albert Sans"/>
              <a:sym typeface="Albert Sans"/>
            </a:endParaRPr>
          </a:p>
          <a:p>
            <a:pPr marL="0" lvl="0" indent="0" algn="l" rtl="0">
              <a:lnSpc>
                <a:spcPct val="100000"/>
              </a:lnSpc>
              <a:spcBef>
                <a:spcPts val="0"/>
              </a:spcBef>
              <a:spcAft>
                <a:spcPts val="0"/>
              </a:spcAft>
              <a:buNone/>
            </a:pPr>
            <a:r>
              <a:rPr lang="en" sz="1100" b="1" dirty="0">
                <a:solidFill>
                  <a:schemeClr val="dk1"/>
                </a:solidFill>
                <a:latin typeface="Albert Sans"/>
                <a:ea typeface="Albert Sans"/>
                <a:cs typeface="Albert Sans"/>
                <a:sym typeface="Albert Sans"/>
              </a:rPr>
              <a:t>Over the years, there is a gentle increase in the total amount of waste disposed. Most of the waste is incinerated, while the rest is landfilled to control the burning of waste to control the air quality &amp; emissions of air pollutants like CO2, which contributes to climate change</a:t>
            </a:r>
            <a:endParaRPr sz="1100" b="1" dirty="0">
              <a:solidFill>
                <a:schemeClr val="dk1"/>
              </a:solidFill>
              <a:latin typeface="Albert Sans"/>
              <a:ea typeface="Albert Sans"/>
              <a:cs typeface="Albert Sans"/>
              <a:sym typeface="Albert Sans"/>
            </a:endParaRPr>
          </a:p>
        </p:txBody>
      </p:sp>
      <p:sp>
        <p:nvSpPr>
          <p:cNvPr id="452" name="Google Shape;452;p52"/>
          <p:cNvSpPr txBox="1"/>
          <p:nvPr/>
        </p:nvSpPr>
        <p:spPr>
          <a:xfrm>
            <a:off x="5864700" y="1438100"/>
            <a:ext cx="2958600" cy="861900"/>
          </a:xfrm>
          <a:prstGeom prst="rect">
            <a:avLst/>
          </a:prstGeom>
          <a:noFill/>
          <a:ln>
            <a:noFill/>
          </a:ln>
        </p:spPr>
        <p:txBody>
          <a:bodyPr spcFirstLastPara="1" wrap="square" lIns="91425" tIns="91425" rIns="91425" bIns="91425" anchor="t" anchorCtr="0">
            <a:spAutoFit/>
          </a:bodyPr>
          <a:lstStyle/>
          <a:p>
            <a:pPr marL="457200" lvl="0" indent="-298450" algn="l" rtl="0">
              <a:spcBef>
                <a:spcPts val="0"/>
              </a:spcBef>
              <a:spcAft>
                <a:spcPts val="0"/>
              </a:spcAft>
              <a:buClr>
                <a:schemeClr val="dk1"/>
              </a:buClr>
              <a:buSzPts val="1100"/>
              <a:buFont typeface="Albert Sans"/>
              <a:buChar char="●"/>
            </a:pPr>
            <a:r>
              <a:rPr lang="en" sz="1100" b="1">
                <a:solidFill>
                  <a:schemeClr val="dk1"/>
                </a:solidFill>
                <a:latin typeface="Albert Sans"/>
                <a:ea typeface="Albert Sans"/>
                <a:cs typeface="Albert Sans"/>
                <a:sym typeface="Albert Sans"/>
              </a:rPr>
              <a:t>Moreover, Singapore is closely managing the disposal of waste as it emits the greenhouse gases CH4 &amp; N2O , which warms the earth.</a:t>
            </a:r>
            <a:endParaRPr sz="13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pic>
        <p:nvPicPr>
          <p:cNvPr id="457" name="Google Shape;457;p53"/>
          <p:cNvPicPr preferRelativeResize="0"/>
          <p:nvPr/>
        </p:nvPicPr>
        <p:blipFill>
          <a:blip r:embed="rId3">
            <a:alphaModFix/>
          </a:blip>
          <a:stretch>
            <a:fillRect/>
          </a:stretch>
        </p:blipFill>
        <p:spPr>
          <a:xfrm>
            <a:off x="1475650" y="1925972"/>
            <a:ext cx="6275600" cy="2227850"/>
          </a:xfrm>
          <a:prstGeom prst="rect">
            <a:avLst/>
          </a:prstGeom>
          <a:noFill/>
          <a:ln>
            <a:noFill/>
          </a:ln>
        </p:spPr>
      </p:pic>
      <p:sp>
        <p:nvSpPr>
          <p:cNvPr id="458" name="Google Shape;458;p53"/>
          <p:cNvSpPr txBox="1"/>
          <p:nvPr/>
        </p:nvSpPr>
        <p:spPr>
          <a:xfrm>
            <a:off x="1467750" y="604125"/>
            <a:ext cx="6208500" cy="12930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 sz="1200" b="1">
                <a:solidFill>
                  <a:schemeClr val="dk1"/>
                </a:solidFill>
                <a:latin typeface="Albert Sans"/>
                <a:ea typeface="Albert Sans"/>
                <a:cs typeface="Albert Sans"/>
                <a:sym typeface="Albert Sans"/>
              </a:rPr>
              <a:t>Moreover, according to World Economic Forum:</a:t>
            </a:r>
            <a:endParaRPr sz="1200" b="1">
              <a:solidFill>
                <a:schemeClr val="dk1"/>
              </a:solidFill>
              <a:latin typeface="Albert Sans"/>
              <a:ea typeface="Albert Sans"/>
              <a:cs typeface="Albert Sans"/>
              <a:sym typeface="Albert Sans"/>
            </a:endParaRPr>
          </a:p>
          <a:p>
            <a:pPr marL="457200" lvl="0" indent="-304800" algn="l" rtl="0">
              <a:lnSpc>
                <a:spcPct val="100000"/>
              </a:lnSpc>
              <a:spcBef>
                <a:spcPts val="0"/>
              </a:spcBef>
              <a:spcAft>
                <a:spcPts val="0"/>
              </a:spcAft>
              <a:buClr>
                <a:schemeClr val="dk1"/>
              </a:buClr>
              <a:buSzPts val="1200"/>
              <a:buFont typeface="Albert Sans"/>
              <a:buChar char="●"/>
            </a:pPr>
            <a:r>
              <a:rPr lang="en" sz="1200" b="1">
                <a:solidFill>
                  <a:schemeClr val="dk1"/>
                </a:solidFill>
                <a:latin typeface="Albert Sans"/>
                <a:ea typeface="Albert Sans"/>
                <a:cs typeface="Albert Sans"/>
                <a:sym typeface="Albert Sans"/>
              </a:rPr>
              <a:t>The waste sector is responsible for 20% of global methane emissions. And these methane emissions have more than 80 times the warming power of CO2, hence it is critical to monitor how waste is disposed</a:t>
            </a:r>
            <a:endParaRPr sz="1200" b="1">
              <a:solidFill>
                <a:schemeClr val="dk1"/>
              </a:solidFill>
              <a:latin typeface="Albert Sans"/>
              <a:ea typeface="Albert Sans"/>
              <a:cs typeface="Albert Sans"/>
              <a:sym typeface="Albert Sans"/>
            </a:endParaRPr>
          </a:p>
          <a:p>
            <a:pPr marL="457200" lvl="0" indent="-304800" algn="l" rtl="0">
              <a:lnSpc>
                <a:spcPct val="100000"/>
              </a:lnSpc>
              <a:spcBef>
                <a:spcPts val="0"/>
              </a:spcBef>
              <a:spcAft>
                <a:spcPts val="0"/>
              </a:spcAft>
              <a:buClr>
                <a:schemeClr val="dk1"/>
              </a:buClr>
              <a:buSzPts val="1200"/>
              <a:buFont typeface="Albert Sans"/>
              <a:buChar char="●"/>
            </a:pPr>
            <a:r>
              <a:rPr lang="en" sz="1200" b="1">
                <a:solidFill>
                  <a:schemeClr val="dk1"/>
                </a:solidFill>
                <a:latin typeface="Albert Sans"/>
                <a:ea typeface="Albert Sans"/>
                <a:cs typeface="Albert Sans"/>
                <a:sym typeface="Albert Sans"/>
              </a:rPr>
              <a:t>Thus, next we will be fitting a simple linear model to see if we can predict CH4 emissions based on the total waste disposed</a:t>
            </a:r>
            <a:endParaRPr sz="1200" b="1">
              <a:solidFill>
                <a:schemeClr val="dk1"/>
              </a:solidFill>
              <a:latin typeface="Albert Sans"/>
              <a:ea typeface="Albert Sans"/>
              <a:cs typeface="Albert Sans"/>
              <a:sym typeface="Albert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54"/>
          <p:cNvSpPr txBox="1">
            <a:spLocks noGrp="1"/>
          </p:cNvSpPr>
          <p:nvPr>
            <p:ph type="title"/>
          </p:nvPr>
        </p:nvSpPr>
        <p:spPr>
          <a:xfrm>
            <a:off x="0" y="263825"/>
            <a:ext cx="9262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t>Graph 6: Simple Linear Model for CH4 Emissions vs Total Waste Disposed</a:t>
            </a:r>
            <a:endParaRPr sz="2000" dirty="0"/>
          </a:p>
          <a:p>
            <a:pPr marL="0" lvl="0" indent="0" algn="l" rtl="0">
              <a:spcBef>
                <a:spcPts val="0"/>
              </a:spcBef>
              <a:spcAft>
                <a:spcPts val="0"/>
              </a:spcAft>
              <a:buNone/>
            </a:pPr>
            <a:endParaRPr dirty="0"/>
          </a:p>
        </p:txBody>
      </p:sp>
      <p:pic>
        <p:nvPicPr>
          <p:cNvPr id="464" name="Google Shape;464;p54"/>
          <p:cNvPicPr preferRelativeResize="0"/>
          <p:nvPr/>
        </p:nvPicPr>
        <p:blipFill>
          <a:blip r:embed="rId3">
            <a:alphaModFix/>
          </a:blip>
          <a:stretch>
            <a:fillRect/>
          </a:stretch>
        </p:blipFill>
        <p:spPr>
          <a:xfrm>
            <a:off x="458525" y="1643050"/>
            <a:ext cx="3072324" cy="3054824"/>
          </a:xfrm>
          <a:prstGeom prst="rect">
            <a:avLst/>
          </a:prstGeom>
          <a:noFill/>
          <a:ln w="28575" cap="flat" cmpd="sng">
            <a:solidFill>
              <a:schemeClr val="dk1"/>
            </a:solidFill>
            <a:prstDash val="solid"/>
            <a:round/>
            <a:headEnd type="none" w="sm" len="sm"/>
            <a:tailEnd type="none" w="sm" len="sm"/>
          </a:ln>
        </p:spPr>
      </p:pic>
      <p:pic>
        <p:nvPicPr>
          <p:cNvPr id="465" name="Google Shape;465;p54"/>
          <p:cNvPicPr preferRelativeResize="0"/>
          <p:nvPr/>
        </p:nvPicPr>
        <p:blipFill>
          <a:blip r:embed="rId4">
            <a:alphaModFix/>
          </a:blip>
          <a:stretch>
            <a:fillRect/>
          </a:stretch>
        </p:blipFill>
        <p:spPr>
          <a:xfrm>
            <a:off x="4033150" y="1359825"/>
            <a:ext cx="4248549" cy="3365600"/>
          </a:xfrm>
          <a:prstGeom prst="rect">
            <a:avLst/>
          </a:prstGeom>
          <a:noFill/>
          <a:ln>
            <a:noFill/>
          </a:ln>
        </p:spPr>
      </p:pic>
      <p:sp>
        <p:nvSpPr>
          <p:cNvPr id="466" name="Google Shape;466;p54"/>
          <p:cNvSpPr/>
          <p:nvPr/>
        </p:nvSpPr>
        <p:spPr>
          <a:xfrm>
            <a:off x="5743600" y="1793925"/>
            <a:ext cx="2220300" cy="4440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54"/>
          <p:cNvSpPr txBox="1"/>
          <p:nvPr/>
        </p:nvSpPr>
        <p:spPr>
          <a:xfrm>
            <a:off x="388938" y="1077038"/>
            <a:ext cx="3363900" cy="5541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 sz="1200" b="1">
                <a:solidFill>
                  <a:schemeClr val="dk1"/>
                </a:solidFill>
                <a:latin typeface="Albert Sans"/>
                <a:ea typeface="Albert Sans"/>
                <a:cs typeface="Albert Sans"/>
                <a:sym typeface="Albert Sans"/>
              </a:rPr>
              <a:t>There is a positive correlation between Total Waste Disposed &amp; CH4 emissions from it</a:t>
            </a:r>
            <a:endParaRPr sz="1200" b="1">
              <a:solidFill>
                <a:schemeClr val="dk1"/>
              </a:solidFill>
              <a:latin typeface="Albert Sans"/>
              <a:ea typeface="Albert Sans"/>
              <a:cs typeface="Albert Sans"/>
              <a:sym typeface="Albert Sans"/>
            </a:endParaRPr>
          </a:p>
        </p:txBody>
      </p:sp>
      <p:sp>
        <p:nvSpPr>
          <p:cNvPr id="468" name="Google Shape;468;p54"/>
          <p:cNvSpPr txBox="1"/>
          <p:nvPr/>
        </p:nvSpPr>
        <p:spPr>
          <a:xfrm>
            <a:off x="3905250" y="743325"/>
            <a:ext cx="5650800" cy="6927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 sz="1100" b="1" dirty="0">
                <a:solidFill>
                  <a:schemeClr val="dk1"/>
                </a:solidFill>
                <a:latin typeface="Albert Sans"/>
                <a:ea typeface="Albert Sans"/>
                <a:cs typeface="Albert Sans"/>
                <a:sym typeface="Albert Sans"/>
              </a:rPr>
              <a:t>There's a R*2 value of 0.683, indicating that:</a:t>
            </a:r>
            <a:endParaRPr sz="1100" b="1" dirty="0">
              <a:solidFill>
                <a:schemeClr val="dk1"/>
              </a:solidFill>
              <a:latin typeface="Albert Sans"/>
              <a:ea typeface="Albert Sans"/>
              <a:cs typeface="Albert Sans"/>
              <a:sym typeface="Albert Sans"/>
            </a:endParaRPr>
          </a:p>
          <a:p>
            <a:pPr marL="0" lvl="0" indent="0" algn="l" rtl="0">
              <a:lnSpc>
                <a:spcPct val="100000"/>
              </a:lnSpc>
              <a:spcBef>
                <a:spcPts val="0"/>
              </a:spcBef>
              <a:spcAft>
                <a:spcPts val="0"/>
              </a:spcAft>
              <a:buNone/>
            </a:pPr>
            <a:r>
              <a:rPr lang="en" sz="1100" b="1" dirty="0">
                <a:solidFill>
                  <a:schemeClr val="dk1"/>
                </a:solidFill>
                <a:latin typeface="Albert Sans"/>
                <a:ea typeface="Albert Sans"/>
                <a:cs typeface="Albert Sans"/>
                <a:sym typeface="Albert Sans"/>
              </a:rPr>
              <a:t>Linear model is a moderate fit </a:t>
            </a:r>
            <a:endParaRPr sz="1100" b="1" dirty="0">
              <a:solidFill>
                <a:schemeClr val="dk1"/>
              </a:solidFill>
              <a:latin typeface="Albert Sans"/>
              <a:ea typeface="Albert Sans"/>
              <a:cs typeface="Albert Sans"/>
              <a:sym typeface="Albert Sans"/>
            </a:endParaRPr>
          </a:p>
          <a:p>
            <a:pPr marL="0" lvl="0" indent="0" algn="l" rtl="0">
              <a:lnSpc>
                <a:spcPct val="100000"/>
              </a:lnSpc>
              <a:spcBef>
                <a:spcPts val="0"/>
              </a:spcBef>
              <a:spcAft>
                <a:spcPts val="0"/>
              </a:spcAft>
              <a:buNone/>
            </a:pPr>
            <a:r>
              <a:rPr lang="en" sz="1100" b="1" dirty="0">
                <a:solidFill>
                  <a:schemeClr val="dk1"/>
                </a:solidFill>
                <a:latin typeface="Albert Sans"/>
                <a:ea typeface="Albert Sans"/>
                <a:cs typeface="Albert Sans"/>
                <a:sym typeface="Albert Sans"/>
              </a:rPr>
              <a:t>There’s moderate correlation between Total Waste Disposed &amp; CH4 Emissions</a:t>
            </a:r>
            <a:endParaRPr sz="1100" b="1" dirty="0">
              <a:solidFill>
                <a:schemeClr val="dk1"/>
              </a:solidFill>
              <a:latin typeface="Albert Sans"/>
              <a:ea typeface="Albert Sans"/>
              <a:cs typeface="Albert Sans"/>
              <a:sym typeface="Albert Sans"/>
            </a:endParaRPr>
          </a:p>
        </p:txBody>
      </p:sp>
      <p:sp>
        <p:nvSpPr>
          <p:cNvPr id="469" name="Google Shape;469;p54"/>
          <p:cNvSpPr txBox="1"/>
          <p:nvPr/>
        </p:nvSpPr>
        <p:spPr>
          <a:xfrm>
            <a:off x="3956944" y="4649016"/>
            <a:ext cx="1834500" cy="3693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 sz="1200" b="1" dirty="0">
                <a:solidFill>
                  <a:schemeClr val="dk1"/>
                </a:solidFill>
                <a:latin typeface="Albert Sans"/>
                <a:ea typeface="Albert Sans"/>
                <a:cs typeface="Albert Sans"/>
                <a:sym typeface="Albert Sans"/>
              </a:rPr>
              <a:t>Fitting Linear Model</a:t>
            </a:r>
            <a:endParaRPr sz="1200" b="1" dirty="0">
              <a:solidFill>
                <a:schemeClr val="dk1"/>
              </a:solidFill>
              <a:latin typeface="Albert Sans"/>
              <a:ea typeface="Albert Sans"/>
              <a:cs typeface="Albert Sans"/>
              <a:sym typeface="Albert San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55"/>
          <p:cNvSpPr txBox="1">
            <a:spLocks noGrp="1"/>
          </p:cNvSpPr>
          <p:nvPr>
            <p:ph type="title"/>
          </p:nvPr>
        </p:nvSpPr>
        <p:spPr>
          <a:xfrm>
            <a:off x="680400" y="422100"/>
            <a:ext cx="7783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700" dirty="0"/>
              <a:t>Graph 7: Total Waste Sent to Semakau Landfill</a:t>
            </a:r>
            <a:endParaRPr sz="2700" dirty="0"/>
          </a:p>
        </p:txBody>
      </p:sp>
      <p:pic>
        <p:nvPicPr>
          <p:cNvPr id="475" name="Google Shape;475;p55"/>
          <p:cNvPicPr preferRelativeResize="0"/>
          <p:nvPr/>
        </p:nvPicPr>
        <p:blipFill>
          <a:blip r:embed="rId3">
            <a:alphaModFix/>
          </a:blip>
          <a:stretch>
            <a:fillRect/>
          </a:stretch>
        </p:blipFill>
        <p:spPr>
          <a:xfrm>
            <a:off x="201147" y="918600"/>
            <a:ext cx="5588375" cy="2788700"/>
          </a:xfrm>
          <a:prstGeom prst="rect">
            <a:avLst/>
          </a:prstGeom>
          <a:noFill/>
          <a:ln>
            <a:noFill/>
          </a:ln>
        </p:spPr>
      </p:pic>
      <p:pic>
        <p:nvPicPr>
          <p:cNvPr id="476" name="Google Shape;476;p55"/>
          <p:cNvPicPr preferRelativeResize="0"/>
          <p:nvPr/>
        </p:nvPicPr>
        <p:blipFill>
          <a:blip r:embed="rId4">
            <a:alphaModFix/>
          </a:blip>
          <a:stretch>
            <a:fillRect/>
          </a:stretch>
        </p:blipFill>
        <p:spPr>
          <a:xfrm>
            <a:off x="4216724" y="3631100"/>
            <a:ext cx="4427350" cy="1223350"/>
          </a:xfrm>
          <a:prstGeom prst="rect">
            <a:avLst/>
          </a:prstGeom>
          <a:noFill/>
          <a:ln w="28575" cap="flat" cmpd="sng">
            <a:solidFill>
              <a:schemeClr val="dk1"/>
            </a:solidFill>
            <a:prstDash val="solid"/>
            <a:round/>
            <a:headEnd type="none" w="sm" len="sm"/>
            <a:tailEnd type="none" w="sm" len="sm"/>
          </a:ln>
        </p:spPr>
      </p:pic>
      <p:sp>
        <p:nvSpPr>
          <p:cNvPr id="477" name="Google Shape;477;p55"/>
          <p:cNvSpPr txBox="1"/>
          <p:nvPr/>
        </p:nvSpPr>
        <p:spPr>
          <a:xfrm>
            <a:off x="965200" y="3879000"/>
            <a:ext cx="3753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Albert Sans"/>
                <a:ea typeface="Albert Sans"/>
                <a:cs typeface="Albert Sans"/>
                <a:sym typeface="Albert Sans"/>
              </a:rPr>
              <a:t>According to Zero Waste Nation.gov:</a:t>
            </a:r>
            <a:endParaRPr b="1">
              <a:latin typeface="Albert Sans"/>
              <a:ea typeface="Albert Sans"/>
              <a:cs typeface="Albert Sans"/>
              <a:sym typeface="Albert Sans"/>
            </a:endParaRPr>
          </a:p>
        </p:txBody>
      </p:sp>
      <p:sp>
        <p:nvSpPr>
          <p:cNvPr id="478" name="Google Shape;478;p55"/>
          <p:cNvSpPr txBox="1"/>
          <p:nvPr/>
        </p:nvSpPr>
        <p:spPr>
          <a:xfrm>
            <a:off x="5685475" y="1133719"/>
            <a:ext cx="3382200" cy="23859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 sz="1100" b="1" dirty="0">
                <a:solidFill>
                  <a:schemeClr val="dk1"/>
                </a:solidFill>
                <a:latin typeface="Albert Sans"/>
                <a:ea typeface="Albert Sans"/>
                <a:cs typeface="Albert Sans"/>
                <a:sym typeface="Albert Sans"/>
              </a:rPr>
              <a:t>Insights:</a:t>
            </a:r>
            <a:endParaRPr sz="1100" b="1" dirty="0">
              <a:solidFill>
                <a:schemeClr val="dk1"/>
              </a:solidFill>
              <a:latin typeface="Albert Sans"/>
              <a:ea typeface="Albert Sans"/>
              <a:cs typeface="Albert Sans"/>
              <a:sym typeface="Albert Sans"/>
            </a:endParaRPr>
          </a:p>
          <a:p>
            <a:pPr marL="457200" lvl="0" indent="-298450" algn="l" rtl="0">
              <a:lnSpc>
                <a:spcPct val="100000"/>
              </a:lnSpc>
              <a:spcBef>
                <a:spcPts val="0"/>
              </a:spcBef>
              <a:spcAft>
                <a:spcPts val="0"/>
              </a:spcAft>
              <a:buClr>
                <a:schemeClr val="dk1"/>
              </a:buClr>
              <a:buSzPts val="1100"/>
              <a:buFont typeface="Albert Sans"/>
              <a:buChar char="●"/>
            </a:pPr>
            <a:r>
              <a:rPr lang="en" sz="1100" b="1" dirty="0">
                <a:solidFill>
                  <a:schemeClr val="dk1"/>
                </a:solidFill>
                <a:latin typeface="Albert Sans"/>
                <a:ea typeface="Albert Sans"/>
                <a:cs typeface="Albert Sans"/>
                <a:sym typeface="Albert Sans"/>
              </a:rPr>
              <a:t>Big drop of 30% in waste sent to Semakau Landfill from 2000 to 2001. After this big drop, the amount of waste sent continuously decreases &amp; remains low</a:t>
            </a:r>
            <a:endParaRPr sz="1100" b="1" dirty="0">
              <a:solidFill>
                <a:schemeClr val="dk1"/>
              </a:solidFill>
              <a:latin typeface="Albert Sans"/>
              <a:ea typeface="Albert Sans"/>
              <a:cs typeface="Albert Sans"/>
              <a:sym typeface="Albert Sans"/>
            </a:endParaRPr>
          </a:p>
          <a:p>
            <a:pPr marL="457200" lvl="0" indent="-298450" algn="l" rtl="0">
              <a:lnSpc>
                <a:spcPct val="100000"/>
              </a:lnSpc>
              <a:spcBef>
                <a:spcPts val="0"/>
              </a:spcBef>
              <a:spcAft>
                <a:spcPts val="0"/>
              </a:spcAft>
              <a:buClr>
                <a:schemeClr val="dk1"/>
              </a:buClr>
              <a:buSzPts val="1100"/>
              <a:buFont typeface="Albert Sans"/>
              <a:buChar char="●"/>
            </a:pPr>
            <a:r>
              <a:rPr lang="en" sz="1100" b="1" dirty="0">
                <a:solidFill>
                  <a:schemeClr val="dk1"/>
                </a:solidFill>
                <a:latin typeface="Albert Sans"/>
                <a:ea typeface="Albert Sans"/>
                <a:cs typeface="Albert Sans"/>
                <a:sym typeface="Albert Sans"/>
              </a:rPr>
              <a:t>This is because, the Semakau Landfill will run out of space by 2035 at the current rate of waste growth</a:t>
            </a:r>
            <a:endParaRPr sz="1100" b="1" dirty="0">
              <a:solidFill>
                <a:schemeClr val="dk1"/>
              </a:solidFill>
              <a:latin typeface="Albert Sans"/>
              <a:ea typeface="Albert Sans"/>
              <a:cs typeface="Albert Sans"/>
              <a:sym typeface="Albert Sans"/>
            </a:endParaRPr>
          </a:p>
          <a:p>
            <a:pPr marL="457200" lvl="0" indent="-298450" algn="l" rtl="0">
              <a:lnSpc>
                <a:spcPct val="100000"/>
              </a:lnSpc>
              <a:spcBef>
                <a:spcPts val="0"/>
              </a:spcBef>
              <a:spcAft>
                <a:spcPts val="0"/>
              </a:spcAft>
              <a:buClr>
                <a:schemeClr val="dk1"/>
              </a:buClr>
              <a:buSzPts val="1100"/>
              <a:buFont typeface="Albert Sans"/>
              <a:buChar char="●"/>
            </a:pPr>
            <a:r>
              <a:rPr lang="en" sz="1100" b="1" dirty="0">
                <a:solidFill>
                  <a:schemeClr val="dk1"/>
                </a:solidFill>
                <a:latin typeface="Albert Sans"/>
                <a:ea typeface="Albert Sans"/>
                <a:cs typeface="Albert Sans"/>
                <a:sym typeface="Albert Sans"/>
              </a:rPr>
              <a:t>Hence, the government is controlling the amount of waste sent by gradually decreasing the rate, in order to have increase the lifespan of Semakau by 5 to 10 more years</a:t>
            </a:r>
            <a:endParaRPr sz="1100" b="1" dirty="0">
              <a:solidFill>
                <a:schemeClr val="dk1"/>
              </a:solidFill>
              <a:latin typeface="Albert Sans"/>
              <a:ea typeface="Albert Sans"/>
              <a:cs typeface="Albert Sans"/>
              <a:sym typeface="Albert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56"/>
          <p:cNvSpPr txBox="1">
            <a:spLocks noGrp="1"/>
          </p:cNvSpPr>
          <p:nvPr>
            <p:ph type="title"/>
          </p:nvPr>
        </p:nvSpPr>
        <p:spPr>
          <a:xfrm>
            <a:off x="3351150" y="506700"/>
            <a:ext cx="2441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D4A80"/>
                </a:solidFill>
              </a:rPr>
              <a:t>Conclusion</a:t>
            </a:r>
            <a:endParaRPr>
              <a:solidFill>
                <a:srgbClr val="0D4A80"/>
              </a:solidFill>
            </a:endParaRPr>
          </a:p>
        </p:txBody>
      </p:sp>
      <p:sp>
        <p:nvSpPr>
          <p:cNvPr id="484" name="Google Shape;484;p56"/>
          <p:cNvSpPr txBox="1"/>
          <p:nvPr/>
        </p:nvSpPr>
        <p:spPr>
          <a:xfrm>
            <a:off x="1108050" y="1370775"/>
            <a:ext cx="7308900" cy="2426700"/>
          </a:xfrm>
          <a:prstGeom prst="rect">
            <a:avLst/>
          </a:prstGeom>
          <a:noFill/>
          <a:ln>
            <a:noFill/>
          </a:ln>
        </p:spPr>
        <p:txBody>
          <a:bodyPr spcFirstLastPara="1" wrap="square" lIns="91425" tIns="91425" rIns="91425" bIns="91425" anchor="t" anchorCtr="0">
            <a:spAutoFit/>
          </a:bodyPr>
          <a:lstStyle/>
          <a:p>
            <a:pPr marL="457200" lvl="0" indent="-311150" algn="l" rtl="0">
              <a:lnSpc>
                <a:spcPct val="100000"/>
              </a:lnSpc>
              <a:spcBef>
                <a:spcPts val="0"/>
              </a:spcBef>
              <a:spcAft>
                <a:spcPts val="0"/>
              </a:spcAft>
              <a:buClr>
                <a:schemeClr val="dk1"/>
              </a:buClr>
              <a:buSzPts val="1300"/>
              <a:buFont typeface="Albert Sans"/>
              <a:buChar char="●"/>
            </a:pPr>
            <a:r>
              <a:rPr lang="en" sz="1300" b="1">
                <a:solidFill>
                  <a:schemeClr val="dk1"/>
                </a:solidFill>
                <a:latin typeface="Albert Sans"/>
                <a:ea typeface="Albert Sans"/>
                <a:cs typeface="Albert Sans"/>
                <a:sym typeface="Albert Sans"/>
              </a:rPr>
              <a:t>Waste Management plays a big part in mitigating climate change &amp; all the scarce materials on earth by recycling &amp; being responsible about our consumption of resources</a:t>
            </a:r>
            <a:endParaRPr sz="1300" b="1">
              <a:solidFill>
                <a:schemeClr val="dk1"/>
              </a:solidFill>
              <a:latin typeface="Albert Sans"/>
              <a:ea typeface="Albert Sans"/>
              <a:cs typeface="Albert Sans"/>
              <a:sym typeface="Albert Sans"/>
            </a:endParaRPr>
          </a:p>
          <a:p>
            <a:pPr marL="457200" lvl="0" indent="-311150" algn="l" rtl="0">
              <a:lnSpc>
                <a:spcPct val="100000"/>
              </a:lnSpc>
              <a:spcBef>
                <a:spcPts val="1000"/>
              </a:spcBef>
              <a:spcAft>
                <a:spcPts val="0"/>
              </a:spcAft>
              <a:buClr>
                <a:schemeClr val="dk1"/>
              </a:buClr>
              <a:buSzPts val="1300"/>
              <a:buFont typeface="Albert Sans"/>
              <a:buChar char="●"/>
            </a:pPr>
            <a:r>
              <a:rPr lang="en" sz="1300" b="1">
                <a:solidFill>
                  <a:schemeClr val="dk1"/>
                </a:solidFill>
                <a:latin typeface="Albert Sans"/>
                <a:ea typeface="Albert Sans"/>
                <a:cs typeface="Albert Sans"/>
                <a:sym typeface="Albert Sans"/>
              </a:rPr>
              <a:t>By ensuring responsible consumption of resources, it reduces greenhouse gases emissions from waste, which contributes to climate change &amp; the warming of earth’s surface</a:t>
            </a:r>
            <a:endParaRPr sz="1300" b="1">
              <a:solidFill>
                <a:schemeClr val="dk1"/>
              </a:solidFill>
              <a:latin typeface="Albert Sans"/>
              <a:ea typeface="Albert Sans"/>
              <a:cs typeface="Albert Sans"/>
              <a:sym typeface="Albert Sans"/>
            </a:endParaRPr>
          </a:p>
          <a:p>
            <a:pPr marL="457200" lvl="0" indent="-311150" algn="l" rtl="0">
              <a:lnSpc>
                <a:spcPct val="100000"/>
              </a:lnSpc>
              <a:spcBef>
                <a:spcPts val="1000"/>
              </a:spcBef>
              <a:spcAft>
                <a:spcPts val="0"/>
              </a:spcAft>
              <a:buClr>
                <a:schemeClr val="dk1"/>
              </a:buClr>
              <a:buSzPts val="1300"/>
              <a:buFont typeface="Albert Sans"/>
              <a:buChar char="●"/>
            </a:pPr>
            <a:r>
              <a:rPr lang="en" sz="1300" b="1">
                <a:solidFill>
                  <a:schemeClr val="dk1"/>
                </a:solidFill>
                <a:latin typeface="Albert Sans"/>
                <a:ea typeface="Albert Sans"/>
                <a:cs typeface="Albert Sans"/>
                <a:sym typeface="Albert Sans"/>
              </a:rPr>
              <a:t>It is also especially important in Singapore where there is limited land &amp; the only landfill, Semakau, we have is slowly running low on its lifespan over the next few decades</a:t>
            </a:r>
            <a:endParaRPr sz="1300" b="1">
              <a:solidFill>
                <a:schemeClr val="dk1"/>
              </a:solidFill>
              <a:latin typeface="Albert Sans"/>
              <a:ea typeface="Albert Sans"/>
              <a:cs typeface="Albert Sans"/>
              <a:sym typeface="Albert Sans"/>
            </a:endParaRPr>
          </a:p>
          <a:p>
            <a:pPr marL="0" lvl="0" indent="0" algn="l" rtl="0">
              <a:lnSpc>
                <a:spcPct val="100000"/>
              </a:lnSpc>
              <a:spcBef>
                <a:spcPts val="0"/>
              </a:spcBef>
              <a:spcAft>
                <a:spcPts val="0"/>
              </a:spcAft>
              <a:buNone/>
            </a:pPr>
            <a:endParaRPr sz="1200" b="1">
              <a:solidFill>
                <a:schemeClr val="dk1"/>
              </a:solidFill>
              <a:latin typeface="Albert Sans"/>
              <a:ea typeface="Albert Sans"/>
              <a:cs typeface="Albert Sans"/>
              <a:sym typeface="Albert Sans"/>
            </a:endParaRPr>
          </a:p>
        </p:txBody>
      </p:sp>
      <p:pic>
        <p:nvPicPr>
          <p:cNvPr id="485" name="Google Shape;485;p56"/>
          <p:cNvPicPr preferRelativeResize="0"/>
          <p:nvPr/>
        </p:nvPicPr>
        <p:blipFill>
          <a:blip r:embed="rId3">
            <a:alphaModFix/>
          </a:blip>
          <a:stretch>
            <a:fillRect/>
          </a:stretch>
        </p:blipFill>
        <p:spPr>
          <a:xfrm>
            <a:off x="3842650" y="3511425"/>
            <a:ext cx="4971025" cy="1331100"/>
          </a:xfrm>
          <a:prstGeom prst="rect">
            <a:avLst/>
          </a:prstGeom>
          <a:noFill/>
          <a:ln w="28575" cap="flat" cmpd="sng">
            <a:solidFill>
              <a:schemeClr val="dk1"/>
            </a:solidFill>
            <a:prstDash val="solid"/>
            <a:round/>
            <a:headEnd type="none" w="sm" len="sm"/>
            <a:tailEnd type="none" w="sm" len="sm"/>
          </a:ln>
        </p:spPr>
      </p:pic>
      <p:sp>
        <p:nvSpPr>
          <p:cNvPr id="486" name="Google Shape;486;p56"/>
          <p:cNvSpPr txBox="1"/>
          <p:nvPr/>
        </p:nvSpPr>
        <p:spPr>
          <a:xfrm>
            <a:off x="329675" y="3784025"/>
            <a:ext cx="3555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latin typeface="Albert Sans"/>
                <a:ea typeface="Albert Sans"/>
                <a:cs typeface="Albert Sans"/>
                <a:sym typeface="Albert Sans"/>
              </a:rPr>
              <a:t>World Health Organisation Sustainable Goal 12:</a:t>
            </a:r>
            <a:endParaRPr sz="1200" b="1">
              <a:latin typeface="Albert Sans"/>
              <a:ea typeface="Albert Sans"/>
              <a:cs typeface="Albert Sans"/>
              <a:sym typeface="Albert San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57"/>
          <p:cNvSpPr txBox="1">
            <a:spLocks noGrp="1"/>
          </p:cNvSpPr>
          <p:nvPr>
            <p:ph type="body" idx="1"/>
          </p:nvPr>
        </p:nvSpPr>
        <p:spPr>
          <a:xfrm>
            <a:off x="720000" y="1211002"/>
            <a:ext cx="7704000" cy="33609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300"/>
              </a:spcBef>
              <a:spcAft>
                <a:spcPts val="0"/>
              </a:spcAft>
              <a:buClr>
                <a:schemeClr val="dk1"/>
              </a:buClr>
              <a:buSzPts val="1100"/>
              <a:buChar char="●"/>
            </a:pPr>
            <a:r>
              <a:rPr lang="en" sz="1100" u="sng">
                <a:solidFill>
                  <a:schemeClr val="hlink"/>
                </a:solidFill>
                <a:hlinkClick r:id="rId3"/>
              </a:rPr>
              <a:t>https://www.channelnewsasia.com/singapore/less-waste-generated-singapore-recycling-rates-drop-239601</a:t>
            </a:r>
            <a:r>
              <a:rPr lang="en" sz="1100">
                <a:solidFill>
                  <a:schemeClr val="dk1"/>
                </a:solidFill>
              </a:rPr>
              <a:t> </a:t>
            </a:r>
            <a:endParaRPr sz="110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100" u="sng">
                <a:solidFill>
                  <a:schemeClr val="hlink"/>
                </a:solidFill>
                <a:hlinkClick r:id="rId4"/>
              </a:rPr>
              <a:t>https://www.health.ny.gov/environmental/outdoors/air/landfill_gas.htm#:~:text=Methane%20and%20carbon%20dioxide%20make,bacteria%20break%20down%20organic%20waste</a:t>
            </a:r>
            <a:r>
              <a:rPr lang="en" sz="1100">
                <a:solidFill>
                  <a:schemeClr val="dk1"/>
                </a:solidFill>
              </a:rPr>
              <a:t>. </a:t>
            </a:r>
            <a:endParaRPr sz="110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100" u="sng">
                <a:solidFill>
                  <a:schemeClr val="hlink"/>
                </a:solidFill>
                <a:hlinkClick r:id="rId5"/>
              </a:rPr>
              <a:t>https://www.weforum.org/agenda/2022/11/waste-emissions-methane-cities/#:~:text=The%20waste%20sector%20is%20responsible,for%20Incinerator%20Alternatives%20(GAIA)</a:t>
            </a:r>
            <a:r>
              <a:rPr lang="en" sz="1100">
                <a:solidFill>
                  <a:schemeClr val="dk1"/>
                </a:solidFill>
              </a:rPr>
              <a:t>. </a:t>
            </a:r>
            <a:endParaRPr sz="110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100" u="sng">
                <a:solidFill>
                  <a:schemeClr val="hlink"/>
                </a:solidFill>
                <a:hlinkClick r:id="rId6"/>
              </a:rPr>
              <a:t>https://www.towardszerowaste.gov.sg/zero-waste-nation/#:~:text=Semakau%20Landfill%20is%20Singapore's%20one,out%20of%20space%20by%202035</a:t>
            </a:r>
            <a:r>
              <a:rPr lang="en" sz="1100">
                <a:solidFill>
                  <a:schemeClr val="dk1"/>
                </a:solidFill>
              </a:rPr>
              <a:t>. </a:t>
            </a:r>
            <a:endParaRPr sz="1100">
              <a:solidFill>
                <a:schemeClr val="dk1"/>
              </a:solidFill>
            </a:endParaRPr>
          </a:p>
          <a:p>
            <a:pPr marL="457200" lvl="0" indent="0" algn="l" rtl="0">
              <a:lnSpc>
                <a:spcPct val="115000"/>
              </a:lnSpc>
              <a:spcBef>
                <a:spcPts val="300"/>
              </a:spcBef>
              <a:spcAft>
                <a:spcPts val="0"/>
              </a:spcAft>
              <a:buNone/>
            </a:pPr>
            <a:r>
              <a:rPr lang="en" sz="1100" b="1">
                <a:solidFill>
                  <a:schemeClr val="dk1"/>
                </a:solidFill>
              </a:rPr>
              <a:t>Datasets:</a:t>
            </a:r>
            <a:endParaRPr sz="1100" b="1">
              <a:solidFill>
                <a:schemeClr val="dk1"/>
              </a:solidFill>
            </a:endParaRPr>
          </a:p>
          <a:p>
            <a:pPr marL="457200" lvl="0" indent="-298450" algn="l" rtl="0">
              <a:lnSpc>
                <a:spcPct val="115000"/>
              </a:lnSpc>
              <a:spcBef>
                <a:spcPts val="300"/>
              </a:spcBef>
              <a:spcAft>
                <a:spcPts val="0"/>
              </a:spcAft>
              <a:buClr>
                <a:schemeClr val="dk1"/>
              </a:buClr>
              <a:buSzPts val="1100"/>
              <a:buChar char="●"/>
            </a:pPr>
            <a:r>
              <a:rPr lang="en" sz="1100" u="sng">
                <a:solidFill>
                  <a:schemeClr val="hlink"/>
                </a:solidFill>
                <a:hlinkClick r:id="rId7"/>
              </a:rPr>
              <a:t>https://www.kaggle.com/datasets/mahaanand/singapore-waster-mgmt?select=2003_2017_waste.csv</a:t>
            </a:r>
            <a:r>
              <a:rPr lang="en" sz="1100">
                <a:solidFill>
                  <a:schemeClr val="dk1"/>
                </a:solidFill>
              </a:rPr>
              <a:t> </a:t>
            </a:r>
            <a:endParaRPr sz="110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100" u="sng">
                <a:solidFill>
                  <a:schemeClr val="hlink"/>
                </a:solidFill>
                <a:hlinkClick r:id="rId8"/>
              </a:rPr>
              <a:t>https://www.kaggle.com/datasets/mahaanand/singapore-waster-mgmt?select=2018_2020_waste.csv</a:t>
            </a:r>
            <a:r>
              <a:rPr lang="en" sz="1100">
                <a:solidFill>
                  <a:schemeClr val="dk1"/>
                </a:solidFill>
              </a:rPr>
              <a:t> </a:t>
            </a:r>
            <a:endParaRPr sz="110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100" u="sng">
                <a:solidFill>
                  <a:schemeClr val="hlink"/>
                </a:solidFill>
                <a:hlinkClick r:id="rId9"/>
              </a:rPr>
              <a:t>https://www.climatewatchdata.org/ghg-emissions?breakBy=gas&amp;end_year=2019&amp;gases=all-ghg&amp;regions=SGP&amp;sectors=waste&amp;start_year=1990</a:t>
            </a:r>
            <a:r>
              <a:rPr lang="en" sz="1100">
                <a:solidFill>
                  <a:schemeClr val="dk1"/>
                </a:solidFill>
              </a:rPr>
              <a:t> </a:t>
            </a:r>
            <a:endParaRPr sz="110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100" u="sng">
                <a:solidFill>
                  <a:schemeClr val="hlink"/>
                </a:solidFill>
                <a:hlinkClick r:id="rId10"/>
              </a:rPr>
              <a:t>https://data.gov.sg/dataset/solid-waste-management-total-waste-incinerated-annual?view_id=882ae208-bd25-4b99-8cc9-a3b7b24d063a&amp;resource_id=e4c8461f-e7de-4fc3-ad25-cf068ae09509</a:t>
            </a:r>
            <a:r>
              <a:rPr lang="en" sz="1100">
                <a:solidFill>
                  <a:schemeClr val="dk1"/>
                </a:solidFill>
              </a:rPr>
              <a:t> </a:t>
            </a:r>
            <a:endParaRPr sz="110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100" u="sng">
                <a:solidFill>
                  <a:schemeClr val="hlink"/>
                </a:solidFill>
                <a:hlinkClick r:id="rId11"/>
              </a:rPr>
              <a:t>https://data.gov.sg/dataset/solid-waste-management-total-waste-landfilled-annual?view_id=c89734bc-5081-4730-be0e-83f2f59ab735&amp;resource_id=81292d12-57a5-4e76-a65b-effacc6806b7</a:t>
            </a:r>
            <a:r>
              <a:rPr lang="en" sz="1100">
                <a:solidFill>
                  <a:schemeClr val="dk1"/>
                </a:solidFill>
              </a:rPr>
              <a:t> </a:t>
            </a:r>
            <a:endParaRPr sz="1100">
              <a:solidFill>
                <a:schemeClr val="dk1"/>
              </a:solidFill>
            </a:endParaRPr>
          </a:p>
        </p:txBody>
      </p:sp>
      <p:sp>
        <p:nvSpPr>
          <p:cNvPr id="492" name="Google Shape;492;p5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4"/>
          <p:cNvSpPr txBox="1"/>
          <p:nvPr/>
        </p:nvSpPr>
        <p:spPr>
          <a:xfrm>
            <a:off x="80350" y="1517650"/>
            <a:ext cx="12678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latin typeface="Manrope"/>
                <a:ea typeface="Manrope"/>
                <a:cs typeface="Manrope"/>
                <a:sym typeface="Manrope"/>
              </a:rPr>
              <a:t>First 5 Rows:</a:t>
            </a:r>
            <a:endParaRPr sz="1200" b="1">
              <a:latin typeface="Manrope"/>
              <a:ea typeface="Manrope"/>
              <a:cs typeface="Manrope"/>
              <a:sym typeface="Manrope"/>
            </a:endParaRPr>
          </a:p>
        </p:txBody>
      </p:sp>
      <p:sp>
        <p:nvSpPr>
          <p:cNvPr id="179" name="Google Shape;179;p24"/>
          <p:cNvSpPr txBox="1"/>
          <p:nvPr/>
        </p:nvSpPr>
        <p:spPr>
          <a:xfrm>
            <a:off x="5305100" y="1841900"/>
            <a:ext cx="21513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latin typeface="Manrope"/>
                <a:ea typeface="Manrope"/>
                <a:cs typeface="Manrope"/>
                <a:sym typeface="Manrope"/>
              </a:rPr>
              <a:t>Information of Dataset 2:</a:t>
            </a:r>
            <a:endParaRPr sz="1200" b="1">
              <a:latin typeface="Manrope"/>
              <a:ea typeface="Manrope"/>
              <a:cs typeface="Manrope"/>
              <a:sym typeface="Manrope"/>
            </a:endParaRPr>
          </a:p>
        </p:txBody>
      </p:sp>
      <p:sp>
        <p:nvSpPr>
          <p:cNvPr id="180" name="Google Shape;180;p24"/>
          <p:cNvSpPr txBox="1"/>
          <p:nvPr/>
        </p:nvSpPr>
        <p:spPr>
          <a:xfrm>
            <a:off x="62000" y="3120400"/>
            <a:ext cx="12678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latin typeface="Manrope"/>
                <a:ea typeface="Manrope"/>
                <a:cs typeface="Manrope"/>
                <a:sym typeface="Manrope"/>
              </a:rPr>
              <a:t>Last 5 Rows:</a:t>
            </a:r>
            <a:endParaRPr sz="1200" b="1">
              <a:latin typeface="Manrope"/>
              <a:ea typeface="Manrope"/>
              <a:cs typeface="Manrope"/>
              <a:sym typeface="Manrope"/>
            </a:endParaRPr>
          </a:p>
        </p:txBody>
      </p:sp>
      <p:sp>
        <p:nvSpPr>
          <p:cNvPr id="181" name="Google Shape;181;p24"/>
          <p:cNvSpPr txBox="1"/>
          <p:nvPr/>
        </p:nvSpPr>
        <p:spPr>
          <a:xfrm>
            <a:off x="713225" y="864038"/>
            <a:ext cx="7717500" cy="572700"/>
          </a:xfrm>
          <a:prstGeom prst="rect">
            <a:avLst/>
          </a:prstGeom>
          <a:noFill/>
          <a:ln>
            <a:noFill/>
          </a:ln>
        </p:spPr>
        <p:txBody>
          <a:bodyPr spcFirstLastPara="1" wrap="square" lIns="0" tIns="0" rIns="0" bIns="0" anchor="b" anchorCtr="0">
            <a:noAutofit/>
          </a:bodyPr>
          <a:lstStyle/>
          <a:p>
            <a:pPr marL="0" lvl="0" indent="0" algn="ctr" rtl="0">
              <a:spcBef>
                <a:spcPts val="0"/>
              </a:spcBef>
              <a:spcAft>
                <a:spcPts val="0"/>
              </a:spcAft>
              <a:buNone/>
            </a:pPr>
            <a:r>
              <a:rPr lang="en" sz="3300">
                <a:solidFill>
                  <a:srgbClr val="0D4A80"/>
                </a:solidFill>
                <a:latin typeface="Poppins ExtraBold"/>
                <a:ea typeface="Poppins ExtraBold"/>
                <a:cs typeface="Poppins ExtraBold"/>
                <a:sym typeface="Poppins ExtraBold"/>
              </a:rPr>
              <a:t>Nature of Dataset 2</a:t>
            </a:r>
            <a:endParaRPr sz="3300">
              <a:solidFill>
                <a:srgbClr val="0D4A80"/>
              </a:solidFill>
              <a:latin typeface="Poppins ExtraBold"/>
              <a:ea typeface="Poppins ExtraBold"/>
              <a:cs typeface="Poppins ExtraBold"/>
              <a:sym typeface="Poppins ExtraBold"/>
            </a:endParaRPr>
          </a:p>
          <a:p>
            <a:pPr marL="0" lvl="0" indent="0" algn="ctr" rtl="0">
              <a:spcBef>
                <a:spcPts val="0"/>
              </a:spcBef>
              <a:spcAft>
                <a:spcPts val="0"/>
              </a:spcAft>
              <a:buNone/>
            </a:pPr>
            <a:r>
              <a:rPr lang="en" sz="1900">
                <a:solidFill>
                  <a:srgbClr val="0D4A80"/>
                </a:solidFill>
                <a:latin typeface="Poppins ExtraBold"/>
                <a:ea typeface="Poppins ExtraBold"/>
                <a:cs typeface="Poppins ExtraBold"/>
                <a:sym typeface="Poppins ExtraBold"/>
              </a:rPr>
              <a:t>2018_2020_waste.csv</a:t>
            </a:r>
            <a:endParaRPr sz="1900">
              <a:solidFill>
                <a:srgbClr val="0D4A80"/>
              </a:solidFill>
              <a:latin typeface="Poppins ExtraBold"/>
              <a:ea typeface="Poppins ExtraBold"/>
              <a:cs typeface="Poppins ExtraBold"/>
              <a:sym typeface="Poppins ExtraBold"/>
            </a:endParaRPr>
          </a:p>
        </p:txBody>
      </p:sp>
      <p:sp>
        <p:nvSpPr>
          <p:cNvPr id="182" name="Google Shape;182;p24"/>
          <p:cNvSpPr txBox="1">
            <a:spLocks noGrp="1"/>
          </p:cNvSpPr>
          <p:nvPr>
            <p:ph type="subTitle" idx="1"/>
          </p:nvPr>
        </p:nvSpPr>
        <p:spPr>
          <a:xfrm>
            <a:off x="1279300" y="1445363"/>
            <a:ext cx="6885900" cy="38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https://www.kaggle.com/datasets/mahaanand/singapore-waster-mgmt?select=2018_2020_waste.csv</a:t>
            </a:r>
            <a:r>
              <a:rPr lang="en"/>
              <a:t> </a:t>
            </a:r>
            <a:endParaRPr/>
          </a:p>
        </p:txBody>
      </p:sp>
      <p:pic>
        <p:nvPicPr>
          <p:cNvPr id="183" name="Google Shape;183;p24"/>
          <p:cNvPicPr preferRelativeResize="0"/>
          <p:nvPr/>
        </p:nvPicPr>
        <p:blipFill>
          <a:blip r:embed="rId4">
            <a:alphaModFix/>
          </a:blip>
          <a:stretch>
            <a:fillRect/>
          </a:stretch>
        </p:blipFill>
        <p:spPr>
          <a:xfrm>
            <a:off x="77800" y="1886951"/>
            <a:ext cx="5070019" cy="1240475"/>
          </a:xfrm>
          <a:prstGeom prst="rect">
            <a:avLst/>
          </a:prstGeom>
          <a:noFill/>
          <a:ln w="28575" cap="flat" cmpd="sng">
            <a:solidFill>
              <a:schemeClr val="dk1"/>
            </a:solidFill>
            <a:prstDash val="solid"/>
            <a:round/>
            <a:headEnd type="none" w="sm" len="sm"/>
            <a:tailEnd type="none" w="sm" len="sm"/>
          </a:ln>
        </p:spPr>
      </p:pic>
      <p:pic>
        <p:nvPicPr>
          <p:cNvPr id="184" name="Google Shape;184;p24"/>
          <p:cNvPicPr preferRelativeResize="0"/>
          <p:nvPr/>
        </p:nvPicPr>
        <p:blipFill>
          <a:blip r:embed="rId5">
            <a:alphaModFix/>
          </a:blip>
          <a:stretch>
            <a:fillRect/>
          </a:stretch>
        </p:blipFill>
        <p:spPr>
          <a:xfrm>
            <a:off x="80350" y="3466950"/>
            <a:ext cx="5064924" cy="1177203"/>
          </a:xfrm>
          <a:prstGeom prst="rect">
            <a:avLst/>
          </a:prstGeom>
          <a:noFill/>
          <a:ln w="28575" cap="flat" cmpd="sng">
            <a:solidFill>
              <a:schemeClr val="dk1"/>
            </a:solidFill>
            <a:prstDash val="solid"/>
            <a:round/>
            <a:headEnd type="none" w="sm" len="sm"/>
            <a:tailEnd type="none" w="sm" len="sm"/>
          </a:ln>
        </p:spPr>
      </p:pic>
      <p:pic>
        <p:nvPicPr>
          <p:cNvPr id="185" name="Google Shape;185;p24"/>
          <p:cNvPicPr preferRelativeResize="0"/>
          <p:nvPr/>
        </p:nvPicPr>
        <p:blipFill>
          <a:blip r:embed="rId6">
            <a:alphaModFix/>
          </a:blip>
          <a:stretch>
            <a:fillRect/>
          </a:stretch>
        </p:blipFill>
        <p:spPr>
          <a:xfrm>
            <a:off x="5255750" y="2211195"/>
            <a:ext cx="3779750" cy="2049206"/>
          </a:xfrm>
          <a:prstGeom prst="rect">
            <a:avLst/>
          </a:prstGeom>
          <a:noFill/>
          <a:ln w="28575" cap="flat" cmpd="sng">
            <a:solidFill>
              <a:schemeClr val="dk1"/>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5"/>
          <p:cNvSpPr txBox="1">
            <a:spLocks noGrp="1"/>
          </p:cNvSpPr>
          <p:nvPr>
            <p:ph type="subTitle" idx="6"/>
          </p:nvPr>
        </p:nvSpPr>
        <p:spPr>
          <a:xfrm>
            <a:off x="1299475" y="1343975"/>
            <a:ext cx="6802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https://www.climatewatchdata.org/ghg-emissions?breakBy=gas&amp;end_year=2019&amp;gases=all-ghg&amp;regions=SGP&amp;sectors=waste&amp;start_year=1990</a:t>
            </a:r>
            <a:r>
              <a:rPr lang="en"/>
              <a:t> </a:t>
            </a:r>
            <a:endParaRPr/>
          </a:p>
        </p:txBody>
      </p:sp>
      <p:pic>
        <p:nvPicPr>
          <p:cNvPr id="191" name="Google Shape;191;p25"/>
          <p:cNvPicPr preferRelativeResize="0"/>
          <p:nvPr/>
        </p:nvPicPr>
        <p:blipFill>
          <a:blip r:embed="rId4">
            <a:alphaModFix/>
          </a:blip>
          <a:stretch>
            <a:fillRect/>
          </a:stretch>
        </p:blipFill>
        <p:spPr>
          <a:xfrm>
            <a:off x="127700" y="2523275"/>
            <a:ext cx="6080676" cy="759600"/>
          </a:xfrm>
          <a:prstGeom prst="rect">
            <a:avLst/>
          </a:prstGeom>
          <a:noFill/>
          <a:ln w="28575" cap="flat" cmpd="sng">
            <a:solidFill>
              <a:schemeClr val="dk1"/>
            </a:solidFill>
            <a:prstDash val="solid"/>
            <a:round/>
            <a:headEnd type="none" w="sm" len="sm"/>
            <a:tailEnd type="none" w="sm" len="sm"/>
          </a:ln>
        </p:spPr>
      </p:pic>
      <p:sp>
        <p:nvSpPr>
          <p:cNvPr id="192" name="Google Shape;192;p25"/>
          <p:cNvSpPr txBox="1"/>
          <p:nvPr/>
        </p:nvSpPr>
        <p:spPr>
          <a:xfrm>
            <a:off x="713225" y="864038"/>
            <a:ext cx="7717500" cy="572700"/>
          </a:xfrm>
          <a:prstGeom prst="rect">
            <a:avLst/>
          </a:prstGeom>
          <a:noFill/>
          <a:ln>
            <a:noFill/>
          </a:ln>
        </p:spPr>
        <p:txBody>
          <a:bodyPr spcFirstLastPara="1" wrap="square" lIns="0" tIns="0" rIns="0" bIns="0" anchor="b" anchorCtr="0">
            <a:noAutofit/>
          </a:bodyPr>
          <a:lstStyle/>
          <a:p>
            <a:pPr marL="0" lvl="0" indent="0" algn="ctr" rtl="0">
              <a:spcBef>
                <a:spcPts val="0"/>
              </a:spcBef>
              <a:spcAft>
                <a:spcPts val="0"/>
              </a:spcAft>
              <a:buNone/>
            </a:pPr>
            <a:r>
              <a:rPr lang="en" sz="3300">
                <a:solidFill>
                  <a:srgbClr val="0D4A80"/>
                </a:solidFill>
                <a:latin typeface="Poppins ExtraBold"/>
                <a:ea typeface="Poppins ExtraBold"/>
                <a:cs typeface="Poppins ExtraBold"/>
                <a:sym typeface="Poppins ExtraBold"/>
              </a:rPr>
              <a:t>Nature of Dataset 3</a:t>
            </a:r>
            <a:endParaRPr sz="3300">
              <a:solidFill>
                <a:srgbClr val="0D4A80"/>
              </a:solidFill>
              <a:latin typeface="Poppins ExtraBold"/>
              <a:ea typeface="Poppins ExtraBold"/>
              <a:cs typeface="Poppins ExtraBold"/>
              <a:sym typeface="Poppins ExtraBold"/>
            </a:endParaRPr>
          </a:p>
          <a:p>
            <a:pPr marL="0" lvl="0" indent="0" algn="ctr" rtl="0">
              <a:spcBef>
                <a:spcPts val="0"/>
              </a:spcBef>
              <a:spcAft>
                <a:spcPts val="0"/>
              </a:spcAft>
              <a:buNone/>
            </a:pPr>
            <a:r>
              <a:rPr lang="en" sz="1900">
                <a:solidFill>
                  <a:srgbClr val="0D4A80"/>
                </a:solidFill>
                <a:latin typeface="Poppins ExtraBold"/>
                <a:ea typeface="Poppins ExtraBold"/>
                <a:cs typeface="Poppins ExtraBold"/>
                <a:sym typeface="Poppins ExtraBold"/>
              </a:rPr>
              <a:t>ghg-emissions.csv</a:t>
            </a:r>
            <a:endParaRPr sz="1900">
              <a:solidFill>
                <a:srgbClr val="0D4A80"/>
              </a:solidFill>
              <a:latin typeface="Poppins ExtraBold"/>
              <a:ea typeface="Poppins ExtraBold"/>
              <a:cs typeface="Poppins ExtraBold"/>
              <a:sym typeface="Poppins ExtraBold"/>
            </a:endParaRPr>
          </a:p>
        </p:txBody>
      </p:sp>
      <p:pic>
        <p:nvPicPr>
          <p:cNvPr id="193" name="Google Shape;193;p25"/>
          <p:cNvPicPr preferRelativeResize="0"/>
          <p:nvPr/>
        </p:nvPicPr>
        <p:blipFill>
          <a:blip r:embed="rId5">
            <a:alphaModFix/>
          </a:blip>
          <a:stretch>
            <a:fillRect/>
          </a:stretch>
        </p:blipFill>
        <p:spPr>
          <a:xfrm>
            <a:off x="6291900" y="1858559"/>
            <a:ext cx="2650149" cy="3176467"/>
          </a:xfrm>
          <a:prstGeom prst="rect">
            <a:avLst/>
          </a:prstGeom>
          <a:noFill/>
          <a:ln w="28575" cap="flat" cmpd="sng">
            <a:solidFill>
              <a:schemeClr val="dk1"/>
            </a:solidFill>
            <a:prstDash val="solid"/>
            <a:round/>
            <a:headEnd type="none" w="sm" len="sm"/>
            <a:tailEnd type="none" w="sm" len="sm"/>
          </a:ln>
        </p:spPr>
      </p:pic>
      <p:sp>
        <p:nvSpPr>
          <p:cNvPr id="194" name="Google Shape;194;p25"/>
          <p:cNvSpPr txBox="1"/>
          <p:nvPr/>
        </p:nvSpPr>
        <p:spPr>
          <a:xfrm>
            <a:off x="6291900" y="1547375"/>
            <a:ext cx="21513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latin typeface="Manrope"/>
                <a:ea typeface="Manrope"/>
                <a:cs typeface="Manrope"/>
                <a:sym typeface="Manrope"/>
              </a:rPr>
              <a:t>Information of Dataset 3:</a:t>
            </a:r>
            <a:endParaRPr sz="1200" b="1">
              <a:latin typeface="Manrope"/>
              <a:ea typeface="Manrope"/>
              <a:cs typeface="Manrope"/>
              <a:sym typeface="Manrop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6"/>
          <p:cNvSpPr txBox="1">
            <a:spLocks noGrp="1"/>
          </p:cNvSpPr>
          <p:nvPr>
            <p:ph type="subTitle" idx="1"/>
          </p:nvPr>
        </p:nvSpPr>
        <p:spPr>
          <a:xfrm>
            <a:off x="846900" y="1401700"/>
            <a:ext cx="7450200" cy="53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https://data.gov.sg/dataset/solid-waste-management-total-waste-incinerated-annual?view_id=882ae208-bd25-4b99-8cc9-a3b7b24d063a&amp;resource_id=e4c8461f-e7de-4fc3-ad25-cf068ae09509</a:t>
            </a:r>
            <a:r>
              <a:rPr lang="en"/>
              <a:t> </a:t>
            </a:r>
            <a:endParaRPr/>
          </a:p>
        </p:txBody>
      </p:sp>
      <p:sp>
        <p:nvSpPr>
          <p:cNvPr id="200" name="Google Shape;200;p26"/>
          <p:cNvSpPr txBox="1"/>
          <p:nvPr/>
        </p:nvSpPr>
        <p:spPr>
          <a:xfrm>
            <a:off x="713250" y="572939"/>
            <a:ext cx="7717500" cy="1246200"/>
          </a:xfrm>
          <a:prstGeom prst="rect">
            <a:avLst/>
          </a:prstGeom>
          <a:noFill/>
          <a:ln>
            <a:noFill/>
          </a:ln>
        </p:spPr>
        <p:txBody>
          <a:bodyPr spcFirstLastPara="1" wrap="square" lIns="0" tIns="0" rIns="0" bIns="0" anchor="b" anchorCtr="0">
            <a:noAutofit/>
          </a:bodyPr>
          <a:lstStyle/>
          <a:p>
            <a:pPr marL="0" lvl="0" indent="0" algn="ctr" rtl="0">
              <a:spcBef>
                <a:spcPts val="0"/>
              </a:spcBef>
              <a:spcAft>
                <a:spcPts val="0"/>
              </a:spcAft>
              <a:buNone/>
            </a:pPr>
            <a:r>
              <a:rPr lang="en" sz="3300">
                <a:solidFill>
                  <a:srgbClr val="0D4A80"/>
                </a:solidFill>
                <a:latin typeface="Poppins ExtraBold"/>
                <a:ea typeface="Poppins ExtraBold"/>
                <a:cs typeface="Poppins ExtraBold"/>
                <a:sym typeface="Poppins ExtraBold"/>
              </a:rPr>
              <a:t>Nature of Dataset 4</a:t>
            </a:r>
            <a:endParaRPr sz="3300">
              <a:solidFill>
                <a:srgbClr val="0D4A80"/>
              </a:solidFill>
              <a:latin typeface="Poppins ExtraBold"/>
              <a:ea typeface="Poppins ExtraBold"/>
              <a:cs typeface="Poppins ExtraBold"/>
              <a:sym typeface="Poppins ExtraBold"/>
            </a:endParaRPr>
          </a:p>
          <a:p>
            <a:pPr marL="0" lvl="0" indent="0" algn="ctr" rtl="0">
              <a:lnSpc>
                <a:spcPct val="135714"/>
              </a:lnSpc>
              <a:spcBef>
                <a:spcPts val="0"/>
              </a:spcBef>
              <a:spcAft>
                <a:spcPts val="0"/>
              </a:spcAft>
              <a:buNone/>
            </a:pPr>
            <a:r>
              <a:rPr lang="en" sz="1900" b="1">
                <a:solidFill>
                  <a:srgbClr val="0D4A80"/>
                </a:solidFill>
                <a:latin typeface="Poppins"/>
                <a:ea typeface="Poppins"/>
                <a:cs typeface="Poppins"/>
                <a:sym typeface="Poppins"/>
              </a:rPr>
              <a:t>solid-waste-management-total-waste-incinerated.csv</a:t>
            </a:r>
            <a:endParaRPr sz="1900" b="1">
              <a:solidFill>
                <a:srgbClr val="0D4A80"/>
              </a:solidFill>
              <a:latin typeface="Poppins"/>
              <a:ea typeface="Poppins"/>
              <a:cs typeface="Poppins"/>
              <a:sym typeface="Poppins"/>
            </a:endParaRPr>
          </a:p>
          <a:p>
            <a:pPr marL="0" lvl="0" indent="0" algn="ctr" rtl="0">
              <a:spcBef>
                <a:spcPts val="0"/>
              </a:spcBef>
              <a:spcAft>
                <a:spcPts val="0"/>
              </a:spcAft>
              <a:buNone/>
            </a:pPr>
            <a:endParaRPr sz="1900">
              <a:solidFill>
                <a:srgbClr val="0D4A80"/>
              </a:solidFill>
              <a:latin typeface="Poppins ExtraBold"/>
              <a:ea typeface="Poppins ExtraBold"/>
              <a:cs typeface="Poppins ExtraBold"/>
              <a:sym typeface="Poppins ExtraBold"/>
            </a:endParaRPr>
          </a:p>
        </p:txBody>
      </p:sp>
      <p:pic>
        <p:nvPicPr>
          <p:cNvPr id="201" name="Google Shape;201;p26"/>
          <p:cNvPicPr preferRelativeResize="0"/>
          <p:nvPr/>
        </p:nvPicPr>
        <p:blipFill>
          <a:blip r:embed="rId4">
            <a:alphaModFix/>
          </a:blip>
          <a:stretch>
            <a:fillRect/>
          </a:stretch>
        </p:blipFill>
        <p:spPr>
          <a:xfrm>
            <a:off x="1253439" y="1934200"/>
            <a:ext cx="1295262" cy="2925600"/>
          </a:xfrm>
          <a:prstGeom prst="rect">
            <a:avLst/>
          </a:prstGeom>
          <a:noFill/>
          <a:ln w="28575" cap="flat" cmpd="sng">
            <a:solidFill>
              <a:schemeClr val="dk1"/>
            </a:solidFill>
            <a:prstDash val="solid"/>
            <a:round/>
            <a:headEnd type="none" w="sm" len="sm"/>
            <a:tailEnd type="none" w="sm" len="sm"/>
          </a:ln>
        </p:spPr>
      </p:pic>
      <p:pic>
        <p:nvPicPr>
          <p:cNvPr id="202" name="Google Shape;202;p26"/>
          <p:cNvPicPr preferRelativeResize="0"/>
          <p:nvPr/>
        </p:nvPicPr>
        <p:blipFill>
          <a:blip r:embed="rId5">
            <a:alphaModFix/>
          </a:blip>
          <a:stretch>
            <a:fillRect/>
          </a:stretch>
        </p:blipFill>
        <p:spPr>
          <a:xfrm>
            <a:off x="3002925" y="2372625"/>
            <a:ext cx="5795700" cy="2193950"/>
          </a:xfrm>
          <a:prstGeom prst="rect">
            <a:avLst/>
          </a:prstGeom>
          <a:noFill/>
          <a:ln w="28575" cap="flat" cmpd="sng">
            <a:solidFill>
              <a:schemeClr val="dk1"/>
            </a:solidFill>
            <a:prstDash val="solid"/>
            <a:round/>
            <a:headEnd type="none" w="sm" len="sm"/>
            <a:tailEnd type="none" w="sm" len="sm"/>
          </a:ln>
        </p:spPr>
      </p:pic>
      <p:sp>
        <p:nvSpPr>
          <p:cNvPr id="203" name="Google Shape;203;p26"/>
          <p:cNvSpPr txBox="1"/>
          <p:nvPr/>
        </p:nvSpPr>
        <p:spPr>
          <a:xfrm>
            <a:off x="3002925" y="2010400"/>
            <a:ext cx="21513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latin typeface="Manrope"/>
                <a:ea typeface="Manrope"/>
                <a:cs typeface="Manrope"/>
                <a:sym typeface="Manrope"/>
              </a:rPr>
              <a:t>Information of Dataset 4:</a:t>
            </a:r>
            <a:endParaRPr sz="1200" b="1">
              <a:latin typeface="Manrope"/>
              <a:ea typeface="Manrope"/>
              <a:cs typeface="Manrope"/>
              <a:sym typeface="Manrop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7"/>
          <p:cNvSpPr txBox="1">
            <a:spLocks noGrp="1"/>
          </p:cNvSpPr>
          <p:nvPr>
            <p:ph type="subTitle" idx="1"/>
          </p:nvPr>
        </p:nvSpPr>
        <p:spPr>
          <a:xfrm>
            <a:off x="846900" y="1401700"/>
            <a:ext cx="7450200" cy="53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a:t>
            </a:r>
            <a:r>
              <a:rPr lang="en" u="sng">
                <a:solidFill>
                  <a:schemeClr val="hlink"/>
                </a:solidFill>
                <a:hlinkClick r:id="rId3"/>
              </a:rPr>
              <a:t>https://data.gov.sg/dataset/solid-waste-management-total-waste-landfilled-annual?view_id=c89734bc-5081-4730-be0e-83f2f59ab735&amp;resource_id=81292d12-57a5-4e76-a65b-effacc6806b7</a:t>
            </a:r>
            <a:r>
              <a:rPr lang="en"/>
              <a:t> </a:t>
            </a:r>
            <a:endParaRPr/>
          </a:p>
        </p:txBody>
      </p:sp>
      <p:sp>
        <p:nvSpPr>
          <p:cNvPr id="209" name="Google Shape;209;p27"/>
          <p:cNvSpPr txBox="1"/>
          <p:nvPr/>
        </p:nvSpPr>
        <p:spPr>
          <a:xfrm>
            <a:off x="713250" y="572939"/>
            <a:ext cx="7717500" cy="1246200"/>
          </a:xfrm>
          <a:prstGeom prst="rect">
            <a:avLst/>
          </a:prstGeom>
          <a:noFill/>
          <a:ln>
            <a:noFill/>
          </a:ln>
        </p:spPr>
        <p:txBody>
          <a:bodyPr spcFirstLastPara="1" wrap="square" lIns="0" tIns="0" rIns="0" bIns="0" anchor="b" anchorCtr="0">
            <a:noAutofit/>
          </a:bodyPr>
          <a:lstStyle/>
          <a:p>
            <a:pPr marL="0" lvl="0" indent="0" algn="ctr" rtl="0">
              <a:spcBef>
                <a:spcPts val="0"/>
              </a:spcBef>
              <a:spcAft>
                <a:spcPts val="0"/>
              </a:spcAft>
              <a:buNone/>
            </a:pPr>
            <a:r>
              <a:rPr lang="en" sz="3300">
                <a:solidFill>
                  <a:srgbClr val="0D4A80"/>
                </a:solidFill>
                <a:latin typeface="Poppins ExtraBold"/>
                <a:ea typeface="Poppins ExtraBold"/>
                <a:cs typeface="Poppins ExtraBold"/>
                <a:sym typeface="Poppins ExtraBold"/>
              </a:rPr>
              <a:t>Nature of Dataset 5</a:t>
            </a:r>
            <a:endParaRPr sz="3300">
              <a:solidFill>
                <a:srgbClr val="0D4A80"/>
              </a:solidFill>
              <a:latin typeface="Poppins ExtraBold"/>
              <a:ea typeface="Poppins ExtraBold"/>
              <a:cs typeface="Poppins ExtraBold"/>
              <a:sym typeface="Poppins ExtraBold"/>
            </a:endParaRPr>
          </a:p>
          <a:p>
            <a:pPr marL="0" lvl="0" indent="0" algn="ctr" rtl="0">
              <a:lnSpc>
                <a:spcPct val="135714"/>
              </a:lnSpc>
              <a:spcBef>
                <a:spcPts val="0"/>
              </a:spcBef>
              <a:spcAft>
                <a:spcPts val="0"/>
              </a:spcAft>
              <a:buNone/>
            </a:pPr>
            <a:r>
              <a:rPr lang="en" sz="1900" b="1">
                <a:solidFill>
                  <a:srgbClr val="0D4A80"/>
                </a:solidFill>
                <a:latin typeface="Poppins"/>
                <a:ea typeface="Poppins"/>
                <a:cs typeface="Poppins"/>
                <a:sym typeface="Poppins"/>
              </a:rPr>
              <a:t>solid-waste-management-total-waste-landfilled.csv</a:t>
            </a:r>
            <a:endParaRPr sz="1900" b="1">
              <a:solidFill>
                <a:srgbClr val="0D4A80"/>
              </a:solidFill>
              <a:latin typeface="Poppins"/>
              <a:ea typeface="Poppins"/>
              <a:cs typeface="Poppins"/>
              <a:sym typeface="Poppins"/>
            </a:endParaRPr>
          </a:p>
          <a:p>
            <a:pPr marL="0" lvl="0" indent="0" algn="ctr" rtl="0">
              <a:spcBef>
                <a:spcPts val="0"/>
              </a:spcBef>
              <a:spcAft>
                <a:spcPts val="0"/>
              </a:spcAft>
              <a:buNone/>
            </a:pPr>
            <a:endParaRPr sz="1900">
              <a:solidFill>
                <a:srgbClr val="0D4A80"/>
              </a:solidFill>
              <a:latin typeface="Poppins ExtraBold"/>
              <a:ea typeface="Poppins ExtraBold"/>
              <a:cs typeface="Poppins ExtraBold"/>
              <a:sym typeface="Poppins ExtraBold"/>
            </a:endParaRPr>
          </a:p>
        </p:txBody>
      </p:sp>
      <p:pic>
        <p:nvPicPr>
          <p:cNvPr id="210" name="Google Shape;210;p27"/>
          <p:cNvPicPr preferRelativeResize="0"/>
          <p:nvPr/>
        </p:nvPicPr>
        <p:blipFill>
          <a:blip r:embed="rId4">
            <a:alphaModFix/>
          </a:blip>
          <a:stretch>
            <a:fillRect/>
          </a:stretch>
        </p:blipFill>
        <p:spPr>
          <a:xfrm>
            <a:off x="1254400" y="1934200"/>
            <a:ext cx="1256725" cy="2935625"/>
          </a:xfrm>
          <a:prstGeom prst="rect">
            <a:avLst/>
          </a:prstGeom>
          <a:noFill/>
          <a:ln w="28575" cap="flat" cmpd="sng">
            <a:solidFill>
              <a:schemeClr val="dk1"/>
            </a:solidFill>
            <a:prstDash val="solid"/>
            <a:round/>
            <a:headEnd type="none" w="sm" len="sm"/>
            <a:tailEnd type="none" w="sm" len="sm"/>
          </a:ln>
        </p:spPr>
      </p:pic>
      <p:pic>
        <p:nvPicPr>
          <p:cNvPr id="211" name="Google Shape;211;p27"/>
          <p:cNvPicPr preferRelativeResize="0"/>
          <p:nvPr/>
        </p:nvPicPr>
        <p:blipFill>
          <a:blip r:embed="rId5">
            <a:alphaModFix/>
          </a:blip>
          <a:stretch>
            <a:fillRect/>
          </a:stretch>
        </p:blipFill>
        <p:spPr>
          <a:xfrm>
            <a:off x="3002925" y="2379700"/>
            <a:ext cx="5943600" cy="2324100"/>
          </a:xfrm>
          <a:prstGeom prst="rect">
            <a:avLst/>
          </a:prstGeom>
          <a:noFill/>
          <a:ln w="28575" cap="flat" cmpd="sng">
            <a:solidFill>
              <a:schemeClr val="dk1"/>
            </a:solidFill>
            <a:prstDash val="solid"/>
            <a:round/>
            <a:headEnd type="none" w="sm" len="sm"/>
            <a:tailEnd type="none" w="sm" len="sm"/>
          </a:ln>
        </p:spPr>
      </p:pic>
      <p:sp>
        <p:nvSpPr>
          <p:cNvPr id="212" name="Google Shape;212;p27"/>
          <p:cNvSpPr txBox="1"/>
          <p:nvPr/>
        </p:nvSpPr>
        <p:spPr>
          <a:xfrm>
            <a:off x="3002925" y="2010400"/>
            <a:ext cx="21513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latin typeface="Manrope"/>
                <a:ea typeface="Manrope"/>
                <a:cs typeface="Manrope"/>
                <a:sym typeface="Manrope"/>
              </a:rPr>
              <a:t>Information of Dataset 5:</a:t>
            </a:r>
            <a:endParaRPr sz="1200" b="1">
              <a:latin typeface="Manrope"/>
              <a:ea typeface="Manrope"/>
              <a:cs typeface="Manrope"/>
              <a:sym typeface="Manrop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8"/>
          <p:cNvSpPr txBox="1"/>
          <p:nvPr/>
        </p:nvSpPr>
        <p:spPr>
          <a:xfrm>
            <a:off x="713225" y="445025"/>
            <a:ext cx="7717500" cy="572700"/>
          </a:xfrm>
          <a:prstGeom prst="rect">
            <a:avLst/>
          </a:prstGeom>
          <a:noFill/>
          <a:ln>
            <a:noFill/>
          </a:ln>
        </p:spPr>
        <p:txBody>
          <a:bodyPr spcFirstLastPara="1" wrap="square" lIns="0" tIns="0" rIns="0" bIns="0" anchor="b" anchorCtr="0">
            <a:noAutofit/>
          </a:bodyPr>
          <a:lstStyle/>
          <a:p>
            <a:pPr marL="0" lvl="0" indent="0" algn="ctr" rtl="0">
              <a:spcBef>
                <a:spcPts val="0"/>
              </a:spcBef>
              <a:spcAft>
                <a:spcPts val="0"/>
              </a:spcAft>
              <a:buNone/>
            </a:pPr>
            <a:r>
              <a:rPr lang="en" sz="3300">
                <a:solidFill>
                  <a:srgbClr val="0D4A80"/>
                </a:solidFill>
                <a:latin typeface="Poppins ExtraBold"/>
                <a:ea typeface="Poppins ExtraBold"/>
                <a:cs typeface="Poppins ExtraBold"/>
                <a:sym typeface="Poppins ExtraBold"/>
              </a:rPr>
              <a:t>Datasets 1  &amp; 2 Cleaning</a:t>
            </a:r>
            <a:endParaRPr sz="3300">
              <a:solidFill>
                <a:srgbClr val="0D4A80"/>
              </a:solidFill>
              <a:latin typeface="Poppins ExtraBold"/>
              <a:ea typeface="Poppins ExtraBold"/>
              <a:cs typeface="Poppins ExtraBold"/>
              <a:sym typeface="Poppins ExtraBold"/>
            </a:endParaRPr>
          </a:p>
        </p:txBody>
      </p:sp>
      <p:pic>
        <p:nvPicPr>
          <p:cNvPr id="218" name="Google Shape;218;p28"/>
          <p:cNvPicPr preferRelativeResize="0"/>
          <p:nvPr/>
        </p:nvPicPr>
        <p:blipFill>
          <a:blip r:embed="rId3">
            <a:alphaModFix/>
          </a:blip>
          <a:stretch>
            <a:fillRect/>
          </a:stretch>
        </p:blipFill>
        <p:spPr>
          <a:xfrm>
            <a:off x="567113" y="1464477"/>
            <a:ext cx="6180924" cy="1138100"/>
          </a:xfrm>
          <a:prstGeom prst="rect">
            <a:avLst/>
          </a:prstGeom>
          <a:noFill/>
          <a:ln w="28575" cap="flat" cmpd="sng">
            <a:solidFill>
              <a:schemeClr val="dk1"/>
            </a:solidFill>
            <a:prstDash val="solid"/>
            <a:round/>
            <a:headEnd type="none" w="sm" len="sm"/>
            <a:tailEnd type="none" w="sm" len="sm"/>
          </a:ln>
        </p:spPr>
      </p:pic>
      <p:pic>
        <p:nvPicPr>
          <p:cNvPr id="219" name="Google Shape;219;p28"/>
          <p:cNvPicPr preferRelativeResize="0"/>
          <p:nvPr/>
        </p:nvPicPr>
        <p:blipFill>
          <a:blip r:embed="rId4">
            <a:alphaModFix/>
          </a:blip>
          <a:stretch>
            <a:fillRect/>
          </a:stretch>
        </p:blipFill>
        <p:spPr>
          <a:xfrm>
            <a:off x="506300" y="3140525"/>
            <a:ext cx="6302599" cy="1542050"/>
          </a:xfrm>
          <a:prstGeom prst="rect">
            <a:avLst/>
          </a:prstGeom>
          <a:noFill/>
          <a:ln w="28575" cap="flat" cmpd="sng">
            <a:solidFill>
              <a:schemeClr val="dk1"/>
            </a:solidFill>
            <a:prstDash val="solid"/>
            <a:round/>
            <a:headEnd type="none" w="sm" len="sm"/>
            <a:tailEnd type="none" w="sm" len="sm"/>
          </a:ln>
        </p:spPr>
      </p:pic>
      <p:sp>
        <p:nvSpPr>
          <p:cNvPr id="220" name="Google Shape;220;p28"/>
          <p:cNvSpPr txBox="1"/>
          <p:nvPr/>
        </p:nvSpPr>
        <p:spPr>
          <a:xfrm>
            <a:off x="567125" y="1056450"/>
            <a:ext cx="10905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latin typeface="Manrope"/>
                <a:ea typeface="Manrope"/>
                <a:cs typeface="Manrope"/>
                <a:sym typeface="Manrope"/>
              </a:rPr>
              <a:t>Dataset 1 :</a:t>
            </a:r>
            <a:endParaRPr sz="1200" b="1">
              <a:latin typeface="Manrope"/>
              <a:ea typeface="Manrope"/>
              <a:cs typeface="Manrope"/>
              <a:sym typeface="Manrope"/>
            </a:endParaRPr>
          </a:p>
        </p:txBody>
      </p:sp>
      <p:sp>
        <p:nvSpPr>
          <p:cNvPr id="221" name="Google Shape;221;p28"/>
          <p:cNvSpPr txBox="1"/>
          <p:nvPr/>
        </p:nvSpPr>
        <p:spPr>
          <a:xfrm>
            <a:off x="506300" y="2763100"/>
            <a:ext cx="1001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latin typeface="Manrope"/>
                <a:ea typeface="Manrope"/>
                <a:cs typeface="Manrope"/>
                <a:sym typeface="Manrope"/>
              </a:rPr>
              <a:t>Dataset 2 :</a:t>
            </a:r>
            <a:endParaRPr sz="1200" b="1">
              <a:latin typeface="Manrope"/>
              <a:ea typeface="Manrope"/>
              <a:cs typeface="Manrope"/>
              <a:sym typeface="Manrope"/>
            </a:endParaRPr>
          </a:p>
        </p:txBody>
      </p:sp>
      <p:sp>
        <p:nvSpPr>
          <p:cNvPr id="222" name="Google Shape;222;p28"/>
          <p:cNvSpPr/>
          <p:nvPr/>
        </p:nvSpPr>
        <p:spPr>
          <a:xfrm>
            <a:off x="4326300" y="1258850"/>
            <a:ext cx="1329600" cy="1542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8"/>
          <p:cNvSpPr/>
          <p:nvPr/>
        </p:nvSpPr>
        <p:spPr>
          <a:xfrm>
            <a:off x="2954700" y="1258850"/>
            <a:ext cx="1329600" cy="1542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8"/>
          <p:cNvSpPr/>
          <p:nvPr/>
        </p:nvSpPr>
        <p:spPr>
          <a:xfrm>
            <a:off x="2343550" y="3087650"/>
            <a:ext cx="2093100" cy="1542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8"/>
          <p:cNvSpPr/>
          <p:nvPr/>
        </p:nvSpPr>
        <p:spPr>
          <a:xfrm>
            <a:off x="4477150" y="2904150"/>
            <a:ext cx="1948500" cy="1878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8"/>
          <p:cNvSpPr txBox="1"/>
          <p:nvPr/>
        </p:nvSpPr>
        <p:spPr>
          <a:xfrm>
            <a:off x="6808900" y="1585400"/>
            <a:ext cx="2093100" cy="25860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SzPts val="1200"/>
              <a:buFont typeface="Manrope"/>
              <a:buChar char="●"/>
            </a:pPr>
            <a:r>
              <a:rPr lang="en" sz="1200" b="1">
                <a:latin typeface="Manrope"/>
                <a:ea typeface="Manrope"/>
                <a:cs typeface="Manrope"/>
                <a:sym typeface="Manrope"/>
              </a:rPr>
              <a:t>Datasets 1 &amp; 2 are related to Waste Management across the years &amp; have common columns.</a:t>
            </a:r>
            <a:endParaRPr sz="1200" b="1">
              <a:latin typeface="Manrope"/>
              <a:ea typeface="Manrope"/>
              <a:cs typeface="Manrope"/>
              <a:sym typeface="Manrope"/>
            </a:endParaRPr>
          </a:p>
          <a:p>
            <a:pPr marL="0" lvl="0" indent="0" algn="l" rtl="0">
              <a:spcBef>
                <a:spcPts val="0"/>
              </a:spcBef>
              <a:spcAft>
                <a:spcPts val="0"/>
              </a:spcAft>
              <a:buNone/>
            </a:pPr>
            <a:endParaRPr sz="1200" b="1">
              <a:latin typeface="Manrope"/>
              <a:ea typeface="Manrope"/>
              <a:cs typeface="Manrope"/>
              <a:sym typeface="Manrope"/>
            </a:endParaRPr>
          </a:p>
          <a:p>
            <a:pPr marL="457200" lvl="0" indent="-304800" algn="l" rtl="0">
              <a:spcBef>
                <a:spcPts val="0"/>
              </a:spcBef>
              <a:spcAft>
                <a:spcPts val="0"/>
              </a:spcAft>
              <a:buSzPts val="1200"/>
              <a:buFont typeface="Manrope"/>
              <a:buChar char="●"/>
            </a:pPr>
            <a:r>
              <a:rPr lang="en" sz="1200" b="1">
                <a:latin typeface="Manrope"/>
                <a:ea typeface="Manrope"/>
                <a:cs typeface="Manrope"/>
                <a:sym typeface="Manrope"/>
              </a:rPr>
              <a:t>Hence, we will be cleaning the datasets with the intention to concatenate them afterwards</a:t>
            </a:r>
            <a:endParaRPr sz="1200" b="1">
              <a:latin typeface="Manrope"/>
              <a:ea typeface="Manrope"/>
              <a:cs typeface="Manrope"/>
              <a:sym typeface="Manrop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9"/>
          <p:cNvSpPr txBox="1"/>
          <p:nvPr/>
        </p:nvSpPr>
        <p:spPr>
          <a:xfrm>
            <a:off x="713225" y="445025"/>
            <a:ext cx="7717500" cy="572700"/>
          </a:xfrm>
          <a:prstGeom prst="rect">
            <a:avLst/>
          </a:prstGeom>
          <a:noFill/>
          <a:ln>
            <a:noFill/>
          </a:ln>
        </p:spPr>
        <p:txBody>
          <a:bodyPr spcFirstLastPara="1" wrap="square" lIns="0" tIns="0" rIns="0" bIns="0" anchor="b" anchorCtr="0">
            <a:noAutofit/>
          </a:bodyPr>
          <a:lstStyle/>
          <a:p>
            <a:pPr marL="0" lvl="0" indent="0" algn="ctr" rtl="0">
              <a:spcBef>
                <a:spcPts val="0"/>
              </a:spcBef>
              <a:spcAft>
                <a:spcPts val="0"/>
              </a:spcAft>
              <a:buNone/>
            </a:pPr>
            <a:r>
              <a:rPr lang="en" sz="3300">
                <a:solidFill>
                  <a:srgbClr val="0D4A80"/>
                </a:solidFill>
                <a:latin typeface="Poppins ExtraBold"/>
                <a:ea typeface="Poppins ExtraBold"/>
                <a:cs typeface="Poppins ExtraBold"/>
                <a:sym typeface="Poppins ExtraBold"/>
              </a:rPr>
              <a:t>Check for Missing Values</a:t>
            </a:r>
            <a:endParaRPr sz="3300">
              <a:solidFill>
                <a:srgbClr val="0D4A80"/>
              </a:solidFill>
              <a:latin typeface="Poppins ExtraBold"/>
              <a:ea typeface="Poppins ExtraBold"/>
              <a:cs typeface="Poppins ExtraBold"/>
              <a:sym typeface="Poppins ExtraBold"/>
            </a:endParaRPr>
          </a:p>
        </p:txBody>
      </p:sp>
      <p:pic>
        <p:nvPicPr>
          <p:cNvPr id="232" name="Google Shape;232;p29"/>
          <p:cNvPicPr preferRelativeResize="0"/>
          <p:nvPr/>
        </p:nvPicPr>
        <p:blipFill>
          <a:blip r:embed="rId3">
            <a:alphaModFix/>
          </a:blip>
          <a:stretch>
            <a:fillRect/>
          </a:stretch>
        </p:blipFill>
        <p:spPr>
          <a:xfrm>
            <a:off x="4012298" y="1292925"/>
            <a:ext cx="3626250" cy="3003875"/>
          </a:xfrm>
          <a:prstGeom prst="rect">
            <a:avLst/>
          </a:prstGeom>
          <a:noFill/>
          <a:ln w="28575" cap="flat" cmpd="sng">
            <a:solidFill>
              <a:schemeClr val="dk1"/>
            </a:solidFill>
            <a:prstDash val="solid"/>
            <a:round/>
            <a:headEnd type="none" w="sm" len="sm"/>
            <a:tailEnd type="none" w="sm" len="sm"/>
          </a:ln>
        </p:spPr>
      </p:pic>
      <p:sp>
        <p:nvSpPr>
          <p:cNvPr id="233" name="Google Shape;233;p29"/>
          <p:cNvSpPr txBox="1"/>
          <p:nvPr/>
        </p:nvSpPr>
        <p:spPr>
          <a:xfrm>
            <a:off x="1336250" y="2263950"/>
            <a:ext cx="2071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Albert Sans"/>
                <a:ea typeface="Albert Sans"/>
                <a:cs typeface="Albert Sans"/>
                <a:sym typeface="Albert Sans"/>
              </a:rPr>
              <a:t>Pandas function used:</a:t>
            </a:r>
            <a:endParaRPr b="1">
              <a:latin typeface="Albert Sans"/>
              <a:ea typeface="Albert Sans"/>
              <a:cs typeface="Albert Sans"/>
              <a:sym typeface="Albert Sans"/>
            </a:endParaRPr>
          </a:p>
          <a:p>
            <a:pPr marL="457200" lvl="0" indent="-317500" algn="l" rtl="0">
              <a:spcBef>
                <a:spcPts val="0"/>
              </a:spcBef>
              <a:spcAft>
                <a:spcPts val="0"/>
              </a:spcAft>
              <a:buSzPts val="1400"/>
              <a:buFont typeface="Albert Sans"/>
              <a:buChar char="●"/>
            </a:pPr>
            <a:r>
              <a:rPr lang="en" b="1">
                <a:latin typeface="Albert Sans"/>
                <a:ea typeface="Albert Sans"/>
                <a:cs typeface="Albert Sans"/>
                <a:sym typeface="Albert Sans"/>
              </a:rPr>
              <a:t>isnull().sum()</a:t>
            </a:r>
            <a:endParaRPr b="1">
              <a:latin typeface="Albert Sans"/>
              <a:ea typeface="Albert Sans"/>
              <a:cs typeface="Albert Sans"/>
              <a:sym typeface="Albert Sans"/>
            </a:endParaRPr>
          </a:p>
        </p:txBody>
      </p:sp>
      <p:sp>
        <p:nvSpPr>
          <p:cNvPr id="234" name="Google Shape;234;p29"/>
          <p:cNvSpPr txBox="1"/>
          <p:nvPr/>
        </p:nvSpPr>
        <p:spPr>
          <a:xfrm>
            <a:off x="3741625" y="4296800"/>
            <a:ext cx="41676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latin typeface="Albert Sans"/>
                <a:ea typeface="Albert Sans"/>
                <a:cs typeface="Albert Sans"/>
                <a:sym typeface="Albert Sans"/>
              </a:rPr>
              <a:t>There are no missing values, but we will check again after concatenating the datasets</a:t>
            </a:r>
            <a:endParaRPr b="1">
              <a:latin typeface="Albert Sans"/>
              <a:ea typeface="Albert Sans"/>
              <a:cs typeface="Albert Sans"/>
              <a:sym typeface="Albert Sans"/>
            </a:endParaRPr>
          </a:p>
        </p:txBody>
      </p:sp>
    </p:spTree>
  </p:cSld>
  <p:clrMapOvr>
    <a:masterClrMapping/>
  </p:clrMapOvr>
</p:sld>
</file>

<file path=ppt/theme/theme1.xml><?xml version="1.0" encoding="utf-8"?>
<a:theme xmlns:a="http://schemas.openxmlformats.org/drawingml/2006/main" name="Simple Waves - Business Plan Basic Template by Slidesgo">
  <a:themeElements>
    <a:clrScheme name="Simple Light">
      <a:dk1>
        <a:srgbClr val="191919"/>
      </a:dk1>
      <a:lt1>
        <a:srgbClr val="FFFFFF"/>
      </a:lt1>
      <a:dk2>
        <a:srgbClr val="70BCCC"/>
      </a:dk2>
      <a:lt2>
        <a:srgbClr val="96D6DD"/>
      </a:lt2>
      <a:accent1>
        <a:srgbClr val="DBF5F8"/>
      </a:accent1>
      <a:accent2>
        <a:srgbClr val="CCBFA3"/>
      </a:accent2>
      <a:accent3>
        <a:srgbClr val="E6DAC1"/>
      </a:accent3>
      <a:accent4>
        <a:srgbClr val="FAF4E6"/>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1612</Words>
  <Application>Microsoft Office PowerPoint</Application>
  <PresentationFormat>On-screen Show (16:9)</PresentationFormat>
  <Paragraphs>157</Paragraphs>
  <Slides>37</Slides>
  <Notes>37</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37</vt:i4>
      </vt:variant>
    </vt:vector>
  </HeadingPairs>
  <TitlesOfParts>
    <vt:vector size="48" baseType="lpstr">
      <vt:lpstr>Arial</vt:lpstr>
      <vt:lpstr>Poppins</vt:lpstr>
      <vt:lpstr>Poppins ExtraBold</vt:lpstr>
      <vt:lpstr>Consolas</vt:lpstr>
      <vt:lpstr>Albert Sans Light</vt:lpstr>
      <vt:lpstr>Bebas Neue</vt:lpstr>
      <vt:lpstr>Albert Sans</vt:lpstr>
      <vt:lpstr>Poppins Medium</vt:lpstr>
      <vt:lpstr>Nunito Light</vt:lpstr>
      <vt:lpstr>Manrope</vt:lpstr>
      <vt:lpstr>Simple Waves - Business Plan Basic Template by Slidesgo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Graph 1: Total Singapore Waste 2003 to 2020</vt:lpstr>
      <vt:lpstr>PowerPoint Presentation</vt:lpstr>
      <vt:lpstr>Graph 2/3: Total Waste Generated by Waste Type 2003 to 2020</vt:lpstr>
      <vt:lpstr>Graph 4: Recycling Rate by Waste Type</vt:lpstr>
      <vt:lpstr>Graph 4/5: Total Waste Disposed &amp; Greenhouse Gas Emissions From Waste</vt:lpstr>
      <vt:lpstr>PowerPoint Presentation</vt:lpstr>
      <vt:lpstr>Graph 6: Simple Linear Model for CH4 Emissions vs Total Waste Disposed </vt:lpstr>
      <vt:lpstr>Graph 7: Total Waste Sent to Semakau Landfill</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YADANAR AUNG</cp:lastModifiedBy>
  <cp:revision>6</cp:revision>
  <dcterms:modified xsi:type="dcterms:W3CDTF">2023-02-12T09:43:45Z</dcterms:modified>
</cp:coreProperties>
</file>