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M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5"/>
  </p:normalViewPr>
  <p:slideViewPr>
    <p:cSldViewPr snapToGrid="0" snapToObjects="1">
      <p:cViewPr varScale="1">
        <p:scale>
          <a:sx n="89" d="100"/>
          <a:sy n="89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BA11E-1E8A-1246-A9D6-6AE3BEE85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985B9-0A2A-7749-9B2A-BCDF763BF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7A1EF-CD17-5D49-8FF6-3DBCA3C06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74A2-901F-8D43-8E96-A5783F71FC9A}" type="datetimeFigureOut">
              <a:rPr lang="en-MM" smtClean="0"/>
              <a:t>17/12/2021</a:t>
            </a:fld>
            <a:endParaRPr lang="en-M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464B0-A6D6-004E-8594-4E4A244AE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C6DC1-1FC7-6D4A-AC7F-93D4D3D4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2A97-28B3-DF43-9A4D-C0409395B514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282335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4B74D-2EB3-034F-828C-8FF7F31DE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E6AA6-7273-224B-85DD-BA392301B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79482-C688-3846-9DE6-68B819CF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74A2-901F-8D43-8E96-A5783F71FC9A}" type="datetimeFigureOut">
              <a:rPr lang="en-MM" smtClean="0"/>
              <a:t>17/12/2021</a:t>
            </a:fld>
            <a:endParaRPr lang="en-M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D0DAB-F171-E042-9D47-896E4F2FF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C9138-746D-704E-BC13-CF63F5F1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2A97-28B3-DF43-9A4D-C0409395B514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283234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A93D0-24B4-674D-BFAB-F38512579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E33D3-1348-3F41-BC90-92D2CA81B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4D946-2D64-6745-977E-F5D03503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74A2-901F-8D43-8E96-A5783F71FC9A}" type="datetimeFigureOut">
              <a:rPr lang="en-MM" smtClean="0"/>
              <a:t>17/12/2021</a:t>
            </a:fld>
            <a:endParaRPr lang="en-M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15309-8631-8B43-AE60-322A4904F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9BE65-9587-C84D-A0C4-81B1A199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2A97-28B3-DF43-9A4D-C0409395B514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258017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2C5AA-4B81-0B46-8F44-65EC9B6FE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FADB6-3508-FA4A-95EC-EA78C1053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68E01-39C4-2146-A8B9-BB38965E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74A2-901F-8D43-8E96-A5783F71FC9A}" type="datetimeFigureOut">
              <a:rPr lang="en-MM" smtClean="0"/>
              <a:t>17/12/2021</a:t>
            </a:fld>
            <a:endParaRPr lang="en-M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3ABD4-5D4C-234C-9695-A6FEF873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32FAA-64AE-2E4C-91F8-01899681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2A97-28B3-DF43-9A4D-C0409395B514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305184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4FB9-992D-4D40-935F-FADA793B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DDAAC-E824-3743-9E4B-8A33CB050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A31C0-F855-4D49-B7DF-F1F8FC39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74A2-901F-8D43-8E96-A5783F71FC9A}" type="datetimeFigureOut">
              <a:rPr lang="en-MM" smtClean="0"/>
              <a:t>17/12/2021</a:t>
            </a:fld>
            <a:endParaRPr lang="en-M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8B0DB-4521-0B46-8B67-F9CBDDDC4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AE810-84B1-0044-B35A-2C60FCD8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2A97-28B3-DF43-9A4D-C0409395B514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204187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62FF8-E651-3A4F-AD34-A57B816E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397D2-C4CF-3347-9A7B-0060F1224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M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58C15-A528-524F-B703-C8B7B1C3D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M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B337A-129A-1F41-A42E-F1C1B7F5C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74A2-901F-8D43-8E96-A5783F71FC9A}" type="datetimeFigureOut">
              <a:rPr lang="en-MM" smtClean="0"/>
              <a:t>17/12/2021</a:t>
            </a:fld>
            <a:endParaRPr lang="en-M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3DD4A-67B4-5542-9312-CE4EFF2E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6F17F-29AF-4740-8CE5-68AEE8BF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2A97-28B3-DF43-9A4D-C0409395B514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297452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331DE-AF4D-6A49-BFD8-A9F6780A8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0A50F-AD78-0240-A959-EB962C0DA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832C0-6793-B74D-97A2-F835A1B15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M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9D676F-1C3A-4D48-8A07-0D6D5F141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EB208-0AF0-6E4C-8D99-6E4D8487A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M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8CD8C-BC28-3243-8F70-E1CAD5302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74A2-901F-8D43-8E96-A5783F71FC9A}" type="datetimeFigureOut">
              <a:rPr lang="en-MM" smtClean="0"/>
              <a:t>17/12/2021</a:t>
            </a:fld>
            <a:endParaRPr lang="en-MM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4A1FA9-324C-6B46-BE54-A532E89F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CC433-7CD5-3F4F-ACBE-B9045133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2A97-28B3-DF43-9A4D-C0409395B514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57815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E05C9-9C15-4045-B68E-2714A918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C9BAA-5EFA-9D47-B645-83691551A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74A2-901F-8D43-8E96-A5783F71FC9A}" type="datetimeFigureOut">
              <a:rPr lang="en-MM" smtClean="0"/>
              <a:t>17/12/2021</a:t>
            </a:fld>
            <a:endParaRPr lang="en-MM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A5C24-EF1E-8440-BCBE-A70CFF00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A54D8-6158-7340-8585-75036EDA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2A97-28B3-DF43-9A4D-C0409395B514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383042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8EC7B-2A4C-F148-B706-79B43400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74A2-901F-8D43-8E96-A5783F71FC9A}" type="datetimeFigureOut">
              <a:rPr lang="en-MM" smtClean="0"/>
              <a:t>17/12/2021</a:t>
            </a:fld>
            <a:endParaRPr lang="en-MM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A9534-01DB-324A-8620-3E0F837A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73818-EB0C-414D-A959-54D6DA1F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2A97-28B3-DF43-9A4D-C0409395B514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139437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0AFE-A04E-4149-BDD7-DF6DBD8C5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83142-3427-7F4F-B20B-3A3314535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822DE-BF5B-FE4A-BEE1-1B016F7E0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6A905-11BB-284E-AA5D-DEC3869B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74A2-901F-8D43-8E96-A5783F71FC9A}" type="datetimeFigureOut">
              <a:rPr lang="en-MM" smtClean="0"/>
              <a:t>17/12/2021</a:t>
            </a:fld>
            <a:endParaRPr lang="en-M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FC9F4-2AB0-3249-8965-C817D0A3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DCD12-FE0F-E141-897E-3EC5B91B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2A97-28B3-DF43-9A4D-C0409395B514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278828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89D59-3DFD-0141-BA00-566DEF3D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AA0825-C860-3643-86F5-9A4DFE98C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CFFB6-B36F-1240-98F9-4663050A1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2BD58-EA7F-AC40-BFB8-D58EA6DB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74A2-901F-8D43-8E96-A5783F71FC9A}" type="datetimeFigureOut">
              <a:rPr lang="en-MM" smtClean="0"/>
              <a:t>17/12/2021</a:t>
            </a:fld>
            <a:endParaRPr lang="en-M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C230D-5BEF-0A4A-AD45-0D600DAD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3CAD3-5FCA-6C40-8140-087F0ECD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2A97-28B3-DF43-9A4D-C0409395B514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387272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F8CBB9-05C7-2347-AFCC-5F93E2C6C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CAE47-36C4-364C-A095-4E578245A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2388E-7E32-C44B-921C-0B882D0A8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374A2-901F-8D43-8E96-A5783F71FC9A}" type="datetimeFigureOut">
              <a:rPr lang="en-MM" smtClean="0"/>
              <a:t>17/12/2021</a:t>
            </a:fld>
            <a:endParaRPr lang="en-M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57658-3F35-5B41-910F-4AD73751D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25001-CCE4-3745-9084-014E332B4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42A97-28B3-DF43-9A4D-C0409395B514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282068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120D3-0B13-8244-A81B-868368BF63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M" dirty="0"/>
              <a:t>Network Diagram</a:t>
            </a:r>
          </a:p>
        </p:txBody>
      </p:sp>
    </p:spTree>
    <p:extLst>
      <p:ext uri="{BB962C8B-B14F-4D97-AF65-F5344CB8AC3E}">
        <p14:creationId xmlns:p14="http://schemas.microsoft.com/office/powerpoint/2010/main" val="138353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ealth&amp;#39;s New LPC-670 LittlePC, Our Most Powerful, Advanced Mini PC Ever! -  Stealth | Stealth">
            <a:extLst>
              <a:ext uri="{FF2B5EF4-FFF2-40B4-BE49-F238E27FC236}">
                <a16:creationId xmlns:a16="http://schemas.microsoft.com/office/drawing/2014/main" id="{E528F666-B8C3-8F46-8303-E2A353BB4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75" y="849488"/>
            <a:ext cx="1256270" cy="94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ons Of Point Pos Sale Terminal Computer Clipart - Pos Terminal Icon Png,  Transparent Png - kindpng">
            <a:extLst>
              <a:ext uri="{FF2B5EF4-FFF2-40B4-BE49-F238E27FC236}">
                <a16:creationId xmlns:a16="http://schemas.microsoft.com/office/drawing/2014/main" id="{AC906042-822E-3146-9141-B02D27716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065" y="1113653"/>
            <a:ext cx="1007775" cy="75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cons Of Point Pos Sale Terminal Computer Clipart - Pos Terminal Icon Png,  Transparent Png - kindpng">
            <a:extLst>
              <a:ext uri="{FF2B5EF4-FFF2-40B4-BE49-F238E27FC236}">
                <a16:creationId xmlns:a16="http://schemas.microsoft.com/office/drawing/2014/main" id="{AF4A6DE9-672C-A248-8C6C-EF0972A7B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865" y="1113652"/>
            <a:ext cx="1007776" cy="75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aspberry Pi Icon - Download Raspberry Pi Icon 1109535 | Noun Project">
            <a:extLst>
              <a:ext uri="{FF2B5EF4-FFF2-40B4-BE49-F238E27FC236}">
                <a16:creationId xmlns:a16="http://schemas.microsoft.com/office/drawing/2014/main" id="{E900A2AD-CEF4-DB4A-951E-098C12D6D5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6" t="23487" r="14459" b="23487"/>
          <a:stretch/>
        </p:blipFill>
        <p:spPr bwMode="auto">
          <a:xfrm>
            <a:off x="1554892" y="3014878"/>
            <a:ext cx="827902" cy="62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Raspberry Pi Icon - Download Raspberry Pi Icon 1109535 | Noun Project">
            <a:extLst>
              <a:ext uri="{FF2B5EF4-FFF2-40B4-BE49-F238E27FC236}">
                <a16:creationId xmlns:a16="http://schemas.microsoft.com/office/drawing/2014/main" id="{195764F2-E80F-4745-B16E-F42478AC44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6" t="23487" r="14459" b="23487"/>
          <a:stretch/>
        </p:blipFill>
        <p:spPr bwMode="auto">
          <a:xfrm>
            <a:off x="1555033" y="3769874"/>
            <a:ext cx="827902" cy="62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aspberry Pi Icon - Download Raspberry Pi Icon 1109535 | Noun Project">
            <a:extLst>
              <a:ext uri="{FF2B5EF4-FFF2-40B4-BE49-F238E27FC236}">
                <a16:creationId xmlns:a16="http://schemas.microsoft.com/office/drawing/2014/main" id="{237133E0-0997-E143-8D3A-1DED5C288E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6" t="23487" r="14459" b="23487"/>
          <a:stretch/>
        </p:blipFill>
        <p:spPr bwMode="auto">
          <a:xfrm>
            <a:off x="7247938" y="3745300"/>
            <a:ext cx="827902" cy="62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aspberry Pi Icon - Download Raspberry Pi Icon 1109535 | Noun Project">
            <a:extLst>
              <a:ext uri="{FF2B5EF4-FFF2-40B4-BE49-F238E27FC236}">
                <a16:creationId xmlns:a16="http://schemas.microsoft.com/office/drawing/2014/main" id="{E7C196F7-55D7-2E44-A4D9-6FB73E2303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6" t="23487" r="14459" b="23487"/>
          <a:stretch/>
        </p:blipFill>
        <p:spPr bwMode="auto">
          <a:xfrm>
            <a:off x="7247938" y="3027406"/>
            <a:ext cx="827902" cy="62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7CBF46-3B2C-494B-8B88-81799C6DD194}"/>
              </a:ext>
            </a:extLst>
          </p:cNvPr>
          <p:cNvSpPr txBox="1"/>
          <p:nvPr/>
        </p:nvSpPr>
        <p:spPr>
          <a:xfrm>
            <a:off x="7412013" y="795396"/>
            <a:ext cx="169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M" dirty="0"/>
              <a:t>Windows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BD1E5-AD5B-6848-B3C0-3688956108AD}"/>
              </a:ext>
            </a:extLst>
          </p:cNvPr>
          <p:cNvSpPr txBox="1"/>
          <p:nvPr/>
        </p:nvSpPr>
        <p:spPr>
          <a:xfrm>
            <a:off x="6793476" y="1957343"/>
            <a:ext cx="155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M" dirty="0"/>
              <a:t>192.168.0.11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4CBC98-5316-7949-8B2C-C8A8E3ADC47B}"/>
              </a:ext>
            </a:extLst>
          </p:cNvPr>
          <p:cNvSpPr txBox="1"/>
          <p:nvPr/>
        </p:nvSpPr>
        <p:spPr>
          <a:xfrm>
            <a:off x="8355640" y="1960939"/>
            <a:ext cx="155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M" dirty="0"/>
              <a:t>192.168.0.12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90A826-6E23-FC47-9E54-4B0DFD1D9358}"/>
              </a:ext>
            </a:extLst>
          </p:cNvPr>
          <p:cNvSpPr txBox="1"/>
          <p:nvPr/>
        </p:nvSpPr>
        <p:spPr>
          <a:xfrm>
            <a:off x="6883412" y="4449540"/>
            <a:ext cx="155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M" dirty="0"/>
              <a:t>Enrty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130B8C-B11C-8047-B5A1-A0FB692AF41E}"/>
              </a:ext>
            </a:extLst>
          </p:cNvPr>
          <p:cNvSpPr txBox="1"/>
          <p:nvPr/>
        </p:nvSpPr>
        <p:spPr>
          <a:xfrm>
            <a:off x="6883413" y="2663898"/>
            <a:ext cx="155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M" dirty="0"/>
              <a:t>Entry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E3FE61-3A35-8541-B01C-E9E3BB1BD30C}"/>
              </a:ext>
            </a:extLst>
          </p:cNvPr>
          <p:cNvSpPr txBox="1"/>
          <p:nvPr/>
        </p:nvSpPr>
        <p:spPr>
          <a:xfrm>
            <a:off x="8075839" y="3865347"/>
            <a:ext cx="155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M" dirty="0"/>
              <a:t>192.168.0.21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779A26-4CAA-0342-AE9D-8AF68091A9A2}"/>
              </a:ext>
            </a:extLst>
          </p:cNvPr>
          <p:cNvSpPr txBox="1"/>
          <p:nvPr/>
        </p:nvSpPr>
        <p:spPr>
          <a:xfrm>
            <a:off x="8075840" y="3112266"/>
            <a:ext cx="155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M" dirty="0"/>
              <a:t>192.168.0.20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3F4B9B-D60C-AF43-99B3-2BDB7CE80CE8}"/>
              </a:ext>
            </a:extLst>
          </p:cNvPr>
          <p:cNvSpPr txBox="1"/>
          <p:nvPr/>
        </p:nvSpPr>
        <p:spPr>
          <a:xfrm>
            <a:off x="2382794" y="3898546"/>
            <a:ext cx="155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M" dirty="0"/>
              <a:t>192.168.0.24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C129BB-2832-314F-84F5-BA04919A1F71}"/>
              </a:ext>
            </a:extLst>
          </p:cNvPr>
          <p:cNvSpPr txBox="1"/>
          <p:nvPr/>
        </p:nvSpPr>
        <p:spPr>
          <a:xfrm>
            <a:off x="2432220" y="3131550"/>
            <a:ext cx="155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M" dirty="0"/>
              <a:t>192.168.0.23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13A5F9-BD3E-8D4E-BEF5-FB9FCFB1B136}"/>
              </a:ext>
            </a:extLst>
          </p:cNvPr>
          <p:cNvSpPr txBox="1"/>
          <p:nvPr/>
        </p:nvSpPr>
        <p:spPr>
          <a:xfrm>
            <a:off x="1028735" y="1656684"/>
            <a:ext cx="155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M" dirty="0"/>
              <a:t>192.168.0.10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4160F3-B5F9-2943-B0F1-00EE4DF0DF61}"/>
              </a:ext>
            </a:extLst>
          </p:cNvPr>
          <p:cNvSpPr txBox="1"/>
          <p:nvPr/>
        </p:nvSpPr>
        <p:spPr>
          <a:xfrm>
            <a:off x="1250864" y="4471761"/>
            <a:ext cx="155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M" dirty="0"/>
              <a:t>Exit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11586D-0F3E-F24F-A379-4AD4645659F1}"/>
              </a:ext>
            </a:extLst>
          </p:cNvPr>
          <p:cNvSpPr txBox="1"/>
          <p:nvPr/>
        </p:nvSpPr>
        <p:spPr>
          <a:xfrm>
            <a:off x="1250865" y="2621898"/>
            <a:ext cx="155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M" dirty="0"/>
              <a:t>Exit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10B243-3B2E-3747-8158-28BA99971831}"/>
              </a:ext>
            </a:extLst>
          </p:cNvPr>
          <p:cNvSpPr txBox="1"/>
          <p:nvPr/>
        </p:nvSpPr>
        <p:spPr>
          <a:xfrm>
            <a:off x="1128583" y="581068"/>
            <a:ext cx="155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M" dirty="0"/>
              <a:t>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54C0D5-1ED9-9A4A-8898-2248B335B0BB}"/>
              </a:ext>
            </a:extLst>
          </p:cNvPr>
          <p:cNvSpPr txBox="1"/>
          <p:nvPr/>
        </p:nvSpPr>
        <p:spPr>
          <a:xfrm>
            <a:off x="1597572" y="5349766"/>
            <a:ext cx="414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M" dirty="0"/>
              <a:t>Windows – Remote Desktop Application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268632-4B8D-A04C-B04F-8B3C4EB9D6B2}"/>
              </a:ext>
            </a:extLst>
          </p:cNvPr>
          <p:cNvSpPr txBox="1"/>
          <p:nvPr/>
        </p:nvSpPr>
        <p:spPr>
          <a:xfrm>
            <a:off x="1597572" y="5763822"/>
            <a:ext cx="414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M" dirty="0"/>
              <a:t>RPi – VNC, Putty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AF30A1-6B13-164E-8FB2-EB453923E51F}"/>
              </a:ext>
            </a:extLst>
          </p:cNvPr>
          <p:cNvSpPr txBox="1"/>
          <p:nvPr/>
        </p:nvSpPr>
        <p:spPr>
          <a:xfrm>
            <a:off x="6883412" y="340004"/>
            <a:ext cx="2749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M" dirty="0"/>
              <a:t>Ticket Station</a:t>
            </a:r>
          </a:p>
        </p:txBody>
      </p:sp>
    </p:spTree>
    <p:extLst>
      <p:ext uri="{BB962C8B-B14F-4D97-AF65-F5344CB8AC3E}">
        <p14:creationId xmlns:p14="http://schemas.microsoft.com/office/powerpoint/2010/main" val="1686401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31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Network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Diagram</dc:title>
  <dc:creator>Ant Htoo Naing</dc:creator>
  <cp:lastModifiedBy>Ant Htoo Naing</cp:lastModifiedBy>
  <cp:revision>2</cp:revision>
  <dcterms:created xsi:type="dcterms:W3CDTF">2021-12-16T10:43:09Z</dcterms:created>
  <dcterms:modified xsi:type="dcterms:W3CDTF">2021-12-17T06:50:25Z</dcterms:modified>
</cp:coreProperties>
</file>