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4660"/>
  </p:normalViewPr>
  <p:slideViewPr>
    <p:cSldViewPr snapToGrid="0" snapToObjects="1">
      <p:cViewPr>
        <p:scale>
          <a:sx n="65" d="100"/>
          <a:sy n="65" d="100"/>
        </p:scale>
        <p:origin x="-1168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EDA9-417C-0D4D-85A3-53B6FDB496E2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1E9C-A109-EE45-BD32-B3D6FDC21E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3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41E9C-A109-EE45-BD32-B3D6FDC21E3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83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00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2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6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3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3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7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14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63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36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B894C-BBBD-8B4A-86D2-999E792BD33E}" type="datetimeFigureOut">
              <a:rPr kumimoji="1" lang="zh-CN" altLang="en-US" smtClean="0"/>
              <a:t>26/06/17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D1D6-B90A-7C40-A4DF-71FE70F18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190500" y="342900"/>
            <a:ext cx="9652000" cy="6235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478" y="1559158"/>
            <a:ext cx="3143944" cy="2654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&amp;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Render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754933" y="3041650"/>
            <a:ext cx="1945545" cy="0"/>
          </a:xfrm>
          <a:prstGeom prst="straightConnector1">
            <a:avLst/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屏幕快照 2016-10-26 下午9.0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054100"/>
            <a:ext cx="2513633" cy="4025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942712" y="471386"/>
            <a:ext cx="116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Helvetica"/>
                <a:cs typeface="Helvetica"/>
              </a:rPr>
              <a:t>option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04244" y="2644995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Helvetica"/>
                <a:cs typeface="Helvetica"/>
              </a:rPr>
              <a:t>Input</a:t>
            </a:r>
            <a:endParaRPr kumimoji="1" lang="zh-CN" altLang="en-US" dirty="0">
              <a:latin typeface="Helvetica"/>
              <a:cs typeface="Helvetic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56303" y="871054"/>
            <a:ext cx="136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Helvetica"/>
                <a:cs typeface="Helvetica"/>
              </a:rPr>
              <a:t>echarts</a:t>
            </a:r>
            <a:endParaRPr kumimoji="1" lang="zh-CN" altLang="en-US" sz="2800" dirty="0">
              <a:latin typeface="Helvetica"/>
              <a:cs typeface="Helvetica"/>
            </a:endParaRPr>
          </a:p>
        </p:txBody>
      </p:sp>
      <p:cxnSp>
        <p:nvCxnSpPr>
          <p:cNvPr id="26" name="肘形连接符 25"/>
          <p:cNvCxnSpPr>
            <a:endCxn id="17" idx="2"/>
          </p:cNvCxnSpPr>
          <p:nvPr/>
        </p:nvCxnSpPr>
        <p:spPr>
          <a:xfrm rot="10800000" flipV="1">
            <a:off x="1498117" y="4213458"/>
            <a:ext cx="3948676" cy="866542"/>
          </a:xfrm>
          <a:prstGeom prst="bentConnector4">
            <a:avLst>
              <a:gd name="adj1" fmla="val -67"/>
              <a:gd name="adj2" fmla="val 155091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352088" y="5678075"/>
            <a:ext cx="2474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option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肘形连接符 41"/>
          <p:cNvCxnSpPr>
            <a:endCxn id="4" idx="2"/>
          </p:cNvCxnSpPr>
          <p:nvPr/>
        </p:nvCxnSpPr>
        <p:spPr>
          <a:xfrm rot="10800000" flipV="1">
            <a:off x="6272451" y="3679424"/>
            <a:ext cx="1571977" cy="534034"/>
          </a:xfrm>
          <a:prstGeom prst="bentConnector4">
            <a:avLst>
              <a:gd name="adj1" fmla="val -28319"/>
              <a:gd name="adj2" fmla="val 353670"/>
            </a:avLst>
          </a:prstGeom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126840" y="5673347"/>
            <a:ext cx="238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29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-5119076" y="-2676769"/>
            <a:ext cx="23328922" cy="1046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-1936028" y="97470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38" name="矩形 37"/>
          <p:cNvSpPr/>
          <p:nvPr/>
        </p:nvSpPr>
        <p:spPr>
          <a:xfrm>
            <a:off x="-1877519" y="10866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input</a:t>
            </a: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671626" y="750431"/>
            <a:ext cx="2283249" cy="3043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725118" y="1738079"/>
            <a:ext cx="1397758" cy="11182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option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-1629868" y="2371521"/>
            <a:ext cx="117585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r</a:t>
            </a:r>
            <a:r>
              <a:rPr kumimoji="1" lang="en-US" altLang="zh-CN" sz="2000" dirty="0" smtClean="0">
                <a:latin typeface="Helvetica"/>
                <a:cs typeface="Helvetica"/>
              </a:rPr>
              <a:t>aw data</a:t>
            </a:r>
          </a:p>
        </p:txBody>
      </p:sp>
      <p:sp>
        <p:nvSpPr>
          <p:cNvPr id="29" name="矩形 28"/>
          <p:cNvSpPr/>
          <p:nvPr/>
        </p:nvSpPr>
        <p:spPr>
          <a:xfrm>
            <a:off x="934175" y="879752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reate models</a:t>
            </a: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-31026" y="2138190"/>
            <a:ext cx="606777" cy="538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140198" y="1907593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0131" y="1811637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34175" y="1715681"/>
            <a:ext cx="1608667" cy="1335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model</a:t>
            </a:r>
          </a:p>
        </p:txBody>
      </p:sp>
      <p:sp>
        <p:nvSpPr>
          <p:cNvPr id="36" name="矩形 35"/>
          <p:cNvSpPr/>
          <p:nvPr/>
        </p:nvSpPr>
        <p:spPr>
          <a:xfrm>
            <a:off x="1188178" y="2517187"/>
            <a:ext cx="1255887" cy="4207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>
            <a:no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data</a:t>
            </a:r>
          </a:p>
        </p:txBody>
      </p:sp>
      <p:sp>
        <p:nvSpPr>
          <p:cNvPr id="40" name="矩形 33"/>
          <p:cNvSpPr>
            <a:spLocks noChangeArrowheads="1"/>
          </p:cNvSpPr>
          <p:nvPr/>
        </p:nvSpPr>
        <p:spPr bwMode="auto">
          <a:xfrm>
            <a:off x="4010641" y="742903"/>
            <a:ext cx="1856756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69262" y="865641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</a:t>
            </a:r>
            <a:r>
              <a:rPr kumimoji="1" lang="en-US" altLang="zh-CN" sz="2000" dirty="0" smtClean="0">
                <a:latin typeface="Helvetica"/>
                <a:cs typeface="Helvetica"/>
              </a:rPr>
              <a:t>rocess data</a:t>
            </a:r>
          </a:p>
        </p:txBody>
      </p:sp>
      <p:sp>
        <p:nvSpPr>
          <p:cNvPr id="46" name="矩形 45"/>
          <p:cNvSpPr/>
          <p:nvPr/>
        </p:nvSpPr>
        <p:spPr>
          <a:xfrm>
            <a:off x="4354697" y="1958215"/>
            <a:ext cx="1351833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8741" y="1862259"/>
            <a:ext cx="1371589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76896" y="1766303"/>
            <a:ext cx="1360301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processor</a:t>
            </a:r>
          </a:p>
        </p:txBody>
      </p:sp>
      <p:cxnSp>
        <p:nvCxnSpPr>
          <p:cNvPr id="47" name="直线箭头连接符 46"/>
          <p:cNvCxnSpPr/>
          <p:nvPr/>
        </p:nvCxnSpPr>
        <p:spPr>
          <a:xfrm>
            <a:off x="3061709" y="2179860"/>
            <a:ext cx="848352" cy="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33"/>
          <p:cNvSpPr>
            <a:spLocks noChangeArrowheads="1"/>
          </p:cNvSpPr>
          <p:nvPr/>
        </p:nvSpPr>
        <p:spPr bwMode="auto">
          <a:xfrm>
            <a:off x="6733751" y="742903"/>
            <a:ext cx="2474624" cy="30507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5121" y="833598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visual</a:t>
            </a:r>
          </a:p>
        </p:txBody>
      </p:sp>
      <p:sp>
        <p:nvSpPr>
          <p:cNvPr id="54" name="矩形 53"/>
          <p:cNvSpPr/>
          <p:nvPr/>
        </p:nvSpPr>
        <p:spPr>
          <a:xfrm>
            <a:off x="7174107" y="156457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06373" y="1482731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38639" y="1400886"/>
            <a:ext cx="1608667" cy="72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layout</a:t>
            </a:r>
          </a:p>
        </p:txBody>
      </p:sp>
      <p:sp>
        <p:nvSpPr>
          <p:cNvPr id="57" name="矩形 56"/>
          <p:cNvSpPr/>
          <p:nvPr/>
        </p:nvSpPr>
        <p:spPr>
          <a:xfrm>
            <a:off x="7075331" y="267923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79375" y="2597389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83419" y="2515544"/>
            <a:ext cx="1927577" cy="9247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visual encoding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color opacity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glyph size …</a:t>
            </a: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5965787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077264" y="742904"/>
            <a:ext cx="2179084" cy="3050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kumimoji="1" sz="160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 lang="en-US" altLang="zh-CN" dirty="0"/>
          </a:p>
        </p:txBody>
      </p:sp>
      <p:sp>
        <p:nvSpPr>
          <p:cNvPr id="60" name="矩形 59"/>
          <p:cNvSpPr/>
          <p:nvPr/>
        </p:nvSpPr>
        <p:spPr>
          <a:xfrm>
            <a:off x="10299230" y="79328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render</a:t>
            </a:r>
          </a:p>
        </p:txBody>
      </p:sp>
      <p:cxnSp>
        <p:nvCxnSpPr>
          <p:cNvPr id="64" name="直线箭头连接符 63"/>
          <p:cNvCxnSpPr/>
          <p:nvPr/>
        </p:nvCxnSpPr>
        <p:spPr>
          <a:xfrm flipV="1">
            <a:off x="9291252" y="2223142"/>
            <a:ext cx="705473" cy="12510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33"/>
          <p:cNvSpPr>
            <a:spLocks noChangeArrowheads="1"/>
          </p:cNvSpPr>
          <p:nvPr/>
        </p:nvSpPr>
        <p:spPr bwMode="auto">
          <a:xfrm>
            <a:off x="9922348" y="4902854"/>
            <a:ext cx="2666625" cy="1774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178850" y="5025594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d</a:t>
            </a:r>
            <a:r>
              <a:rPr kumimoji="1" lang="en-US" altLang="zh-CN" sz="2000" dirty="0" smtClean="0">
                <a:latin typeface="Helvetica"/>
                <a:cs typeface="Helvetica"/>
              </a:rPr>
              <a:t>ispatch action</a:t>
            </a:r>
          </a:p>
        </p:txBody>
      </p:sp>
      <p:sp>
        <p:nvSpPr>
          <p:cNvPr id="70" name="矩形 69"/>
          <p:cNvSpPr/>
          <p:nvPr/>
        </p:nvSpPr>
        <p:spPr>
          <a:xfrm>
            <a:off x="10356652" y="5740394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274807" y="5644438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1400" dirty="0">
              <a:latin typeface="Helvetica"/>
              <a:cs typeface="Helvetic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78851" y="5548482"/>
            <a:ext cx="1935932" cy="719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action handler</a:t>
            </a:r>
          </a:p>
          <a:p>
            <a:pPr algn="ctr"/>
            <a:r>
              <a:rPr kumimoji="1" lang="en-US" altLang="zh-CN" sz="1400" dirty="0">
                <a:latin typeface="Helvetica"/>
                <a:cs typeface="Helvetica"/>
              </a:rPr>
              <a:t>update models</a:t>
            </a:r>
          </a:p>
        </p:txBody>
      </p:sp>
      <p:cxnSp>
        <p:nvCxnSpPr>
          <p:cNvPr id="71" name="直线箭头连接符 70"/>
          <p:cNvCxnSpPr/>
          <p:nvPr/>
        </p:nvCxnSpPr>
        <p:spPr>
          <a:xfrm>
            <a:off x="11491841" y="3928531"/>
            <a:ext cx="0" cy="815621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1526823" y="4129971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latin typeface="Helvetica"/>
                <a:cs typeface="Helvetica"/>
              </a:rPr>
              <a:t>u</a:t>
            </a:r>
            <a:r>
              <a:rPr kumimoji="1" lang="en-US" altLang="zh-CN" dirty="0" smtClean="0">
                <a:latin typeface="Helvetica"/>
                <a:cs typeface="Helvetica"/>
              </a:rPr>
              <a:t>ser interaction</a:t>
            </a:r>
          </a:p>
        </p:txBody>
      </p:sp>
      <p:sp>
        <p:nvSpPr>
          <p:cNvPr id="77" name="矩形 33"/>
          <p:cNvSpPr>
            <a:spLocks noChangeArrowheads="1"/>
          </p:cNvSpPr>
          <p:nvPr/>
        </p:nvSpPr>
        <p:spPr bwMode="auto">
          <a:xfrm>
            <a:off x="3886466" y="613269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矩形 33"/>
          <p:cNvSpPr>
            <a:spLocks noChangeArrowheads="1"/>
          </p:cNvSpPr>
          <p:nvPr/>
        </p:nvSpPr>
        <p:spPr bwMode="auto">
          <a:xfrm>
            <a:off x="3818731" y="6064955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矩形 33"/>
          <p:cNvSpPr>
            <a:spLocks noChangeArrowheads="1"/>
          </p:cNvSpPr>
          <p:nvPr/>
        </p:nvSpPr>
        <p:spPr bwMode="auto">
          <a:xfrm>
            <a:off x="3750996" y="5997220"/>
            <a:ext cx="3253756" cy="114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zh-CN" sz="2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 flipH="1">
            <a:off x="6276618" y="2476845"/>
            <a:ext cx="2" cy="344135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861764" y="6125045"/>
            <a:ext cx="925677" cy="9022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Helvetica"/>
                <a:cs typeface="Helvetica"/>
              </a:rPr>
              <a:t>scale</a:t>
            </a:r>
            <a:endParaRPr kumimoji="1" lang="zh-CN" alt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86466" y="6189132"/>
            <a:ext cx="1935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Helvetica"/>
                <a:cs typeface="Helvetica"/>
              </a:rPr>
              <a:t>c</a:t>
            </a:r>
            <a:r>
              <a:rPr kumimoji="1" lang="en-US" altLang="zh-CN" sz="2000" dirty="0" smtClean="0">
                <a:latin typeface="Helvetica"/>
                <a:cs typeface="Helvetica"/>
              </a:rPr>
              <a:t>oordinate</a:t>
            </a:r>
          </a:p>
          <a:p>
            <a:r>
              <a:rPr kumimoji="1" lang="en-US" altLang="zh-CN" sz="2000" dirty="0" smtClean="0">
                <a:latin typeface="Helvetica"/>
                <a:cs typeface="Helvetica"/>
              </a:rPr>
              <a:t>system</a:t>
            </a:r>
          </a:p>
        </p:txBody>
      </p:sp>
      <p:sp>
        <p:nvSpPr>
          <p:cNvPr id="79" name="矩形 78"/>
          <p:cNvSpPr/>
          <p:nvPr/>
        </p:nvSpPr>
        <p:spPr>
          <a:xfrm rot="5400000">
            <a:off x="2018062" y="4481873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create</a:t>
            </a:r>
          </a:p>
        </p:txBody>
      </p:sp>
      <p:cxnSp>
        <p:nvCxnSpPr>
          <p:cNvPr id="80" name="肘形连接符 79"/>
          <p:cNvCxnSpPr/>
          <p:nvPr/>
        </p:nvCxnSpPr>
        <p:spPr>
          <a:xfrm rot="16200000" flipH="1">
            <a:off x="1365841" y="4402544"/>
            <a:ext cx="4160182" cy="389470"/>
          </a:xfrm>
          <a:prstGeom prst="bentConnector3">
            <a:avLst>
              <a:gd name="adj1" fmla="val 100201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 rot="5400000">
            <a:off x="5472089" y="4493166"/>
            <a:ext cx="209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update</a:t>
            </a:r>
          </a:p>
        </p:txBody>
      </p:sp>
      <p:cxnSp>
        <p:nvCxnSpPr>
          <p:cNvPr id="86" name="肘形连接符 85"/>
          <p:cNvCxnSpPr/>
          <p:nvPr/>
        </p:nvCxnSpPr>
        <p:spPr>
          <a:xfrm rot="5400000" flipH="1" flipV="1">
            <a:off x="6471322" y="4752578"/>
            <a:ext cx="2748839" cy="1100745"/>
          </a:xfrm>
          <a:prstGeom prst="bentConnector3">
            <a:avLst>
              <a:gd name="adj1" fmla="val 103"/>
            </a:avLst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 rot="10800000">
            <a:off x="3476626" y="2476656"/>
            <a:ext cx="6302377" cy="2949053"/>
          </a:xfrm>
          <a:prstGeom prst="bentConnector3">
            <a:avLst>
              <a:gd name="adj1" fmla="val 100126"/>
            </a:avLst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95612"/>
              </p:ext>
            </p:extLst>
          </p:nvPr>
        </p:nvGraphicFramePr>
        <p:xfrm>
          <a:off x="-1047122" y="4929923"/>
          <a:ext cx="342341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3"/>
                <a:gridCol w="684683"/>
                <a:gridCol w="684683"/>
                <a:gridCol w="684683"/>
                <a:gridCol w="684683"/>
              </a:tblGrid>
              <a:tr h="26143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dim0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dim1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dim2</a:t>
                      </a:r>
                      <a:endParaRPr lang="zh-CN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…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0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直线箭头连接符 102"/>
          <p:cNvCxnSpPr/>
          <p:nvPr/>
        </p:nvCxnSpPr>
        <p:spPr>
          <a:xfrm>
            <a:off x="1481682" y="2937928"/>
            <a:ext cx="0" cy="1991995"/>
          </a:xfrm>
          <a:prstGeom prst="straightConnector1">
            <a:avLst/>
          </a:prstGeom>
          <a:ln w="38100" cap="flat" cmpd="sng">
            <a:solidFill>
              <a:schemeClr val="bg1">
                <a:lumMod val="75000"/>
              </a:schemeClr>
            </a:solidFill>
            <a:prstDash val="sysDash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10584" y="1717936"/>
            <a:ext cx="1626544" cy="16098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0370191" y="1680504"/>
            <a:ext cx="1626544" cy="16081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336861" y="1647174"/>
            <a:ext cx="1626544" cy="15983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 cmpd="sng">
            <a:solidFill>
              <a:schemeClr val="accent1">
                <a:lumMod val="75000"/>
              </a:schemeClr>
            </a:solidFill>
            <a:prstDash val="solid"/>
          </a:ln>
        </p:spPr>
        <p:txBody>
          <a:bodyPr wrap="square" anchor="ctr" anchorCtr="0">
            <a:noAutofit/>
          </a:bodyPr>
          <a:lstStyle/>
          <a:p>
            <a:pPr algn="ctr"/>
            <a:endParaRPr kumimoji="1" lang="en-US" altLang="zh-CN" sz="2000" dirty="0">
              <a:latin typeface="Helvetica"/>
              <a:cs typeface="Helvetic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3021124" y="1092598"/>
            <a:ext cx="1810591" cy="24267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200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90" name="矩形 89"/>
          <p:cNvSpPr/>
          <p:nvPr/>
        </p:nvSpPr>
        <p:spPr>
          <a:xfrm>
            <a:off x="13079633" y="1204576"/>
            <a:ext cx="1696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output</a:t>
            </a:r>
          </a:p>
        </p:txBody>
      </p:sp>
      <p:sp>
        <p:nvSpPr>
          <p:cNvPr id="91" name="矩形 90"/>
          <p:cNvSpPr/>
          <p:nvPr/>
        </p:nvSpPr>
        <p:spPr>
          <a:xfrm>
            <a:off x="13274659" y="189726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3238384" y="2476655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animation</a:t>
            </a:r>
          </a:p>
        </p:txBody>
      </p:sp>
      <p:sp>
        <p:nvSpPr>
          <p:cNvPr id="94" name="矩形 93"/>
          <p:cNvSpPr/>
          <p:nvPr/>
        </p:nvSpPr>
        <p:spPr>
          <a:xfrm>
            <a:off x="13232269" y="1864726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endParaRPr kumimoji="1" lang="en-US" altLang="zh-CN" sz="2000" dirty="0" smtClean="0">
              <a:latin typeface="Helvetica"/>
              <a:cs typeface="Helvetic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3194417" y="1828241"/>
            <a:ext cx="139775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smtClean="0">
                <a:latin typeface="Helvetica"/>
                <a:cs typeface="Helvetica"/>
              </a:rPr>
              <a:t>shape</a:t>
            </a:r>
            <a:endParaRPr kumimoji="1" lang="en-US" altLang="zh-CN" sz="2000" dirty="0">
              <a:latin typeface="Helvetica"/>
              <a:cs typeface="Helvetica"/>
            </a:endParaRPr>
          </a:p>
        </p:txBody>
      </p:sp>
      <p:cxnSp>
        <p:nvCxnSpPr>
          <p:cNvPr id="96" name="直线箭头连接符 95"/>
          <p:cNvCxnSpPr/>
          <p:nvPr/>
        </p:nvCxnSpPr>
        <p:spPr>
          <a:xfrm flipV="1">
            <a:off x="12315651" y="2228351"/>
            <a:ext cx="596016" cy="3619"/>
          </a:xfrm>
          <a:prstGeom prst="straightConnector1">
            <a:avLst/>
          </a:prstGeom>
          <a:ln w="762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084983" y="-121836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echarts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2848285" y="-118613"/>
            <a:ext cx="1935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zrender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99" name="直线连接符 98"/>
          <p:cNvCxnSpPr/>
          <p:nvPr/>
        </p:nvCxnSpPr>
        <p:spPr>
          <a:xfrm>
            <a:off x="141103" y="101595"/>
            <a:ext cx="638474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/>
          <p:cNvCxnSpPr/>
          <p:nvPr/>
        </p:nvCxnSpPr>
        <p:spPr>
          <a:xfrm>
            <a:off x="40316" y="-115390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/>
          <p:cNvCxnSpPr/>
          <p:nvPr/>
        </p:nvCxnSpPr>
        <p:spPr>
          <a:xfrm>
            <a:off x="7600462" y="118531"/>
            <a:ext cx="4898497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/>
          <p:nvPr/>
        </p:nvCxnSpPr>
        <p:spPr>
          <a:xfrm>
            <a:off x="12626777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/>
          <p:cNvCxnSpPr/>
          <p:nvPr/>
        </p:nvCxnSpPr>
        <p:spPr>
          <a:xfrm>
            <a:off x="12731750" y="118531"/>
            <a:ext cx="546754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>
            <a:off x="14878185" y="-98457"/>
            <a:ext cx="0" cy="637171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14384907" y="101595"/>
            <a:ext cx="409893" cy="0"/>
          </a:xfrm>
          <a:prstGeom prst="line">
            <a:avLst/>
          </a:prstGeom>
          <a:ln w="25400" cap="flat" cmpd="sng">
            <a:solidFill>
              <a:schemeClr val="bg1">
                <a:lumMod val="75000"/>
              </a:schemeClr>
            </a:solidFill>
            <a:prstDash val="solid"/>
            <a:headEnd type="none" w="lg" len="sm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12386635" y="2663869"/>
            <a:ext cx="461650" cy="37569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</a:schemeClr>
            </a:solidFill>
            <a:headEnd type="non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0503135" y="1930650"/>
            <a:ext cx="1333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Helvetica"/>
                <a:cs typeface="Helvetica"/>
              </a:rPr>
              <a:t>v</a:t>
            </a:r>
            <a:r>
              <a:rPr kumimoji="1" lang="en-US" altLang="zh-CN" sz="2000" dirty="0" smtClean="0">
                <a:latin typeface="Helvetica"/>
                <a:cs typeface="Helvetica"/>
              </a:rPr>
              <a:t>iew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c</a:t>
            </a:r>
            <a:r>
              <a:rPr kumimoji="1" lang="en-US" altLang="zh-CN" sz="1200" dirty="0" smtClean="0">
                <a:latin typeface="Helvetica"/>
                <a:cs typeface="Helvetica"/>
              </a:rPr>
              <a:t>reate shapes update</a:t>
            </a:r>
            <a:r>
              <a:rPr kumimoji="1" lang="zh-CN" altLang="en-US" sz="1200" dirty="0" smtClean="0">
                <a:latin typeface="Helvetica"/>
                <a:cs typeface="Helvetica"/>
              </a:rPr>
              <a:t> </a:t>
            </a:r>
            <a:r>
              <a:rPr kumimoji="1" lang="en-US" altLang="zh-CN" sz="1200" dirty="0" smtClean="0">
                <a:latin typeface="Helvetica"/>
                <a:cs typeface="Helvetica"/>
              </a:rPr>
              <a:t>shapes</a:t>
            </a:r>
          </a:p>
          <a:p>
            <a:pPr algn="ctr"/>
            <a:r>
              <a:rPr kumimoji="1" lang="en-US" altLang="zh-CN" sz="1200" dirty="0">
                <a:latin typeface="Helvetica"/>
                <a:cs typeface="Helvetica"/>
              </a:rPr>
              <a:t>s</a:t>
            </a:r>
            <a:r>
              <a:rPr kumimoji="1" lang="en-US" altLang="zh-CN" sz="1200" dirty="0" smtClean="0">
                <a:latin typeface="Helvetica"/>
                <a:cs typeface="Helvetica"/>
              </a:rPr>
              <a:t>et style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9370213" y="-2149989"/>
            <a:ext cx="4432326" cy="1734318"/>
          </a:xfrm>
          <a:prstGeom prst="cloudCallout">
            <a:avLst>
              <a:gd name="adj1" fmla="val 4642"/>
              <a:gd name="adj2" fmla="val 126715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 err="1" smtClean="0">
                <a:solidFill>
                  <a:schemeClr val="bg1"/>
                </a:solidFill>
              </a:rPr>
              <a:t>renderItem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(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custom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bg1"/>
                </a:solidFill>
              </a:rPr>
              <a:t>series)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1797538" y="-886207"/>
            <a:ext cx="2729709" cy="1109087"/>
          </a:xfrm>
          <a:prstGeom prst="cloudCallout">
            <a:avLst>
              <a:gd name="adj1" fmla="val 32166"/>
              <a:gd name="adj2" fmla="val 1171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 smtClean="0"/>
              <a:t>dataZoom</a:t>
            </a:r>
            <a:endParaRPr kumimoji="1" lang="zh-CN" altLang="en-US" sz="2400" dirty="0"/>
          </a:p>
        </p:txBody>
      </p:sp>
      <p:sp>
        <p:nvSpPr>
          <p:cNvPr id="4" name="云形标注 3"/>
          <p:cNvSpPr/>
          <p:nvPr/>
        </p:nvSpPr>
        <p:spPr>
          <a:xfrm>
            <a:off x="4449095" y="-1736465"/>
            <a:ext cx="1950701" cy="1001197"/>
          </a:xfrm>
          <a:prstGeom prst="cloudCallout">
            <a:avLst>
              <a:gd name="adj1" fmla="val -12168"/>
              <a:gd name="adj2" fmla="val 2049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legend</a:t>
            </a:r>
            <a:endParaRPr kumimoji="1" lang="zh-CN" altLang="en-US" sz="2400" dirty="0"/>
          </a:p>
        </p:txBody>
      </p:sp>
      <p:sp>
        <p:nvSpPr>
          <p:cNvPr id="5" name="云形标注 4"/>
          <p:cNvSpPr/>
          <p:nvPr/>
        </p:nvSpPr>
        <p:spPr>
          <a:xfrm>
            <a:off x="6460217" y="-1020605"/>
            <a:ext cx="2591854" cy="898769"/>
          </a:xfrm>
          <a:prstGeom prst="cloudCallout">
            <a:avLst>
              <a:gd name="adj1" fmla="val 9016"/>
              <a:gd name="adj2" fmla="val 1472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/>
              <a:t>visualMap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25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</TotalTime>
  <Words>84</Words>
  <Application>Microsoft Macintosh PowerPoint</Application>
  <PresentationFormat>全屏显示(4:3)</PresentationFormat>
  <Paragraphs>57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 a</dc:creator>
  <cp:lastModifiedBy>b a</cp:lastModifiedBy>
  <cp:revision>371</cp:revision>
  <dcterms:created xsi:type="dcterms:W3CDTF">2016-10-26T11:40:33Z</dcterms:created>
  <dcterms:modified xsi:type="dcterms:W3CDTF">2017-06-26T10:58:21Z</dcterms:modified>
</cp:coreProperties>
</file>