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82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55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40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4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84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41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89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74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5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7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0B0E-1F73-9940-A13F-95CB92A57521}" type="datetimeFigureOut">
              <a:rPr kumimoji="1" lang="zh-CN" altLang="en-US" smtClean="0"/>
              <a:t>16-7-27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9C73-E68F-7F49-872B-E7DCE5276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3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6025"/>
            <a:ext cx="7772400" cy="1470025"/>
          </a:xfrm>
        </p:spPr>
        <p:txBody>
          <a:bodyPr/>
          <a:lstStyle/>
          <a:p>
            <a:r>
              <a:rPr kumimoji="1" lang="en-US" altLang="zh-CN" sz="6600" dirty="0" smtClean="0">
                <a:solidFill>
                  <a:schemeClr val="bg1"/>
                </a:solidFill>
              </a:rPr>
              <a:t>ECHARTS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5" name="图片 4" descr="ec-Q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84500"/>
            <a:ext cx="2451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1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ECHARTS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ECHARTS</dc:title>
  <dc:creator>b a</dc:creator>
  <cp:lastModifiedBy>b a</cp:lastModifiedBy>
  <cp:revision>1</cp:revision>
  <dcterms:created xsi:type="dcterms:W3CDTF">2016-07-27T15:23:00Z</dcterms:created>
  <dcterms:modified xsi:type="dcterms:W3CDTF">2016-07-27T15:25:12Z</dcterms:modified>
</cp:coreProperties>
</file>