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74A"/>
    <a:srgbClr val="D1915B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4582872"/>
        <c:axId val="-2044494984"/>
      </c:lineChart>
      <c:catAx>
        <c:axId val="-2044582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-2044494984"/>
        <c:crosses val="autoZero"/>
        <c:auto val="1"/>
        <c:lblAlgn val="ctr"/>
        <c:lblOffset val="100"/>
        <c:noMultiLvlLbl val="0"/>
      </c:catAx>
      <c:valAx>
        <c:axId val="-2044494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-2044582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74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9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46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7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7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70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0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19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0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9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6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4DC-91BD-3E41-918B-5FF592BDEBF1}" type="datetimeFigureOut">
              <a:rPr kumimoji="1" lang="zh-CN" altLang="en-US" smtClean="0"/>
              <a:t>16-9-5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F1EA-9C29-4645-B6F7-2F912A11F3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5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8300" y="317500"/>
            <a:ext cx="4064000" cy="2692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300" y="317500"/>
            <a:ext cx="96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Browser</a:t>
            </a:r>
          </a:p>
        </p:txBody>
      </p:sp>
      <p:sp>
        <p:nvSpPr>
          <p:cNvPr id="9" name="矩形 8"/>
          <p:cNvSpPr/>
          <p:nvPr/>
        </p:nvSpPr>
        <p:spPr>
          <a:xfrm>
            <a:off x="4800600" y="1803400"/>
            <a:ext cx="1168400" cy="1206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0600" y="1828800"/>
            <a:ext cx="96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Browser</a:t>
            </a:r>
          </a:p>
        </p:txBody>
      </p:sp>
      <p:sp>
        <p:nvSpPr>
          <p:cNvPr id="11" name="矩形 10"/>
          <p:cNvSpPr/>
          <p:nvPr/>
        </p:nvSpPr>
        <p:spPr>
          <a:xfrm>
            <a:off x="6413500" y="1803400"/>
            <a:ext cx="1079500" cy="1206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6200" y="1828800"/>
            <a:ext cx="96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Browser</a:t>
            </a:r>
          </a:p>
        </p:txBody>
      </p:sp>
      <p:sp>
        <p:nvSpPr>
          <p:cNvPr id="14" name="矩形 13"/>
          <p:cNvSpPr/>
          <p:nvPr/>
        </p:nvSpPr>
        <p:spPr>
          <a:xfrm>
            <a:off x="2514600" y="4889500"/>
            <a:ext cx="4191000" cy="1816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2" y="6343590"/>
            <a:ext cx="20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endParaRPr kumimoji="1" lang="en-US" altLang="zh-CN" dirty="0" smtClean="0"/>
          </a:p>
        </p:txBody>
      </p:sp>
      <p:cxnSp>
        <p:nvCxnSpPr>
          <p:cNvPr id="19" name="直线连接符 18"/>
          <p:cNvCxnSpPr/>
          <p:nvPr/>
        </p:nvCxnSpPr>
        <p:spPr>
          <a:xfrm>
            <a:off x="101600" y="4089400"/>
            <a:ext cx="8890000" cy="0"/>
          </a:xfrm>
          <a:prstGeom prst="line">
            <a:avLst/>
          </a:prstGeom>
          <a:ln>
            <a:solidFill>
              <a:schemeClr val="accent1">
                <a:alpha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900" y="3606800"/>
            <a:ext cx="6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Local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00" y="4140200"/>
            <a:ext cx="99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Network</a:t>
            </a:r>
          </a:p>
        </p:txBody>
      </p:sp>
      <p:cxnSp>
        <p:nvCxnSpPr>
          <p:cNvPr id="26" name="直线箭头连接符 25"/>
          <p:cNvCxnSpPr>
            <a:stCxn id="9" idx="2"/>
            <a:endCxn id="14" idx="0"/>
          </p:cNvCxnSpPr>
          <p:nvPr/>
        </p:nvCxnSpPr>
        <p:spPr>
          <a:xfrm flipH="1">
            <a:off x="4610100" y="3009900"/>
            <a:ext cx="774700" cy="1879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2"/>
          </p:cNvCxnSpPr>
          <p:nvPr/>
        </p:nvCxnSpPr>
        <p:spPr>
          <a:xfrm flipH="1">
            <a:off x="5118100" y="3009900"/>
            <a:ext cx="1835150" cy="1879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899400" y="2946400"/>
            <a:ext cx="469900" cy="0"/>
          </a:xfrm>
          <a:prstGeom prst="line">
            <a:avLst/>
          </a:prstGeom>
          <a:ln w="85725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97800" y="1155700"/>
            <a:ext cx="1015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JavaScript</a:t>
            </a:r>
            <a:endParaRPr kumimoji="1"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5100" y="1435100"/>
            <a:ext cx="67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z="1600" dirty="0"/>
              <a:t>HTML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85100" y="1727200"/>
            <a:ext cx="482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z="1600" dirty="0"/>
              <a:t>CSS</a:t>
            </a:r>
            <a:endParaRPr lang="zh-CN" alt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797800" y="4851400"/>
            <a:ext cx="53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797800" y="516890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PHP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72400" y="5422900"/>
            <a:ext cx="51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.net</a:t>
            </a:r>
            <a:endParaRPr kumimoji="1"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85100" y="5753100"/>
            <a:ext cx="794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NodeJS</a:t>
            </a:r>
            <a:endParaRPr kumimoji="1"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97800" y="520700"/>
            <a:ext cx="121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Programming</a:t>
            </a:r>
          </a:p>
          <a:p>
            <a:r>
              <a:rPr kumimoji="1"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Languages: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5100" y="6096000"/>
            <a:ext cx="687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kumimoji="1"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/C++</a:t>
            </a:r>
            <a:endParaRPr kumimoji="1"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87100" y="4318000"/>
            <a:ext cx="121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Programming</a:t>
            </a:r>
          </a:p>
          <a:p>
            <a:r>
              <a:rPr kumimoji="1"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Languages: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4401" y="2065754"/>
            <a:ext cx="1752599" cy="728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ECharts</a:t>
            </a:r>
            <a:endParaRPr kumimoji="1" lang="zh-CN" altLang="en-US" dirty="0"/>
          </a:p>
        </p:txBody>
      </p:sp>
      <p:cxnSp>
        <p:nvCxnSpPr>
          <p:cNvPr id="51" name="直线连接符 50"/>
          <p:cNvCxnSpPr/>
          <p:nvPr/>
        </p:nvCxnSpPr>
        <p:spPr>
          <a:xfrm>
            <a:off x="3428995" y="2692400"/>
            <a:ext cx="469900" cy="0"/>
          </a:xfrm>
          <a:prstGeom prst="line">
            <a:avLst/>
          </a:prstGeom>
          <a:ln w="85725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 flipV="1">
            <a:off x="3035300" y="2589768"/>
            <a:ext cx="571500" cy="24775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2781300" y="2589768"/>
            <a:ext cx="596900" cy="24775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 rot="4598967">
            <a:off x="3162295" y="353060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 rot="4500327">
            <a:off x="2577815" y="3517900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Save</a:t>
            </a:r>
            <a:endParaRPr kumimoji="1" lang="zh-CN" altLang="en-US" dirty="0"/>
          </a:p>
        </p:txBody>
      </p:sp>
      <p:sp>
        <p:nvSpPr>
          <p:cNvPr id="67" name="剪去单角的矩形 66"/>
          <p:cNvSpPr/>
          <p:nvPr/>
        </p:nvSpPr>
        <p:spPr>
          <a:xfrm>
            <a:off x="2463799" y="1955800"/>
            <a:ext cx="763115" cy="633968"/>
          </a:xfrm>
          <a:prstGeom prst="snip1Rect">
            <a:avLst/>
          </a:prstGeom>
          <a:solidFill>
            <a:srgbClr val="F4A7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剪去单角的矩形 77"/>
          <p:cNvSpPr/>
          <p:nvPr/>
        </p:nvSpPr>
        <p:spPr>
          <a:xfrm>
            <a:off x="5270502" y="5347732"/>
            <a:ext cx="1003305" cy="896322"/>
          </a:xfrm>
          <a:prstGeom prst="snip1Rect">
            <a:avLst/>
          </a:prstGeom>
          <a:solidFill>
            <a:srgbClr val="F4A7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7" name="剪去单角的矩形 76"/>
          <p:cNvSpPr/>
          <p:nvPr/>
        </p:nvSpPr>
        <p:spPr>
          <a:xfrm>
            <a:off x="4914898" y="5270500"/>
            <a:ext cx="1003305" cy="896322"/>
          </a:xfrm>
          <a:prstGeom prst="snip1Rect">
            <a:avLst/>
          </a:prstGeom>
          <a:solidFill>
            <a:srgbClr val="F4A7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6" name="剪去单角的矩形 75"/>
          <p:cNvSpPr/>
          <p:nvPr/>
        </p:nvSpPr>
        <p:spPr>
          <a:xfrm>
            <a:off x="4552946" y="5212378"/>
            <a:ext cx="1003305" cy="896322"/>
          </a:xfrm>
          <a:prstGeom prst="snip1Rect">
            <a:avLst/>
          </a:prstGeom>
          <a:solidFill>
            <a:srgbClr val="F4A7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5" name="剪去单角的矩形 74"/>
          <p:cNvSpPr/>
          <p:nvPr/>
        </p:nvSpPr>
        <p:spPr>
          <a:xfrm>
            <a:off x="3898894" y="5143500"/>
            <a:ext cx="1104906" cy="896322"/>
          </a:xfrm>
          <a:prstGeom prst="snip1Rect">
            <a:avLst/>
          </a:prstGeom>
          <a:solidFill>
            <a:srgbClr val="F4A7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剪去单角的矩形 51"/>
          <p:cNvSpPr/>
          <p:nvPr/>
        </p:nvSpPr>
        <p:spPr>
          <a:xfrm>
            <a:off x="2781300" y="5067300"/>
            <a:ext cx="1536700" cy="1176754"/>
          </a:xfrm>
          <a:prstGeom prst="snip1Rect">
            <a:avLst/>
          </a:prstGeom>
          <a:solidFill>
            <a:srgbClr val="F4A7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</a:t>
            </a:r>
          </a:p>
          <a:p>
            <a:pPr algn="ctr"/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CONFIG</a:t>
            </a:r>
          </a:p>
        </p:txBody>
      </p:sp>
      <p:graphicFrame>
        <p:nvGraphicFramePr>
          <p:cNvPr id="79" name="图表 78"/>
          <p:cNvGraphicFramePr/>
          <p:nvPr>
            <p:extLst>
              <p:ext uri="{D42A27DB-BD31-4B8C-83A1-F6EECF244321}">
                <p14:modId xmlns:p14="http://schemas.microsoft.com/office/powerpoint/2010/main" val="3896099345"/>
              </p:ext>
            </p:extLst>
          </p:nvPr>
        </p:nvGraphicFramePr>
        <p:xfrm>
          <a:off x="1497527" y="275054"/>
          <a:ext cx="2567545" cy="120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0" name="直线箭头连接符 79"/>
          <p:cNvCxnSpPr/>
          <p:nvPr/>
        </p:nvCxnSpPr>
        <p:spPr>
          <a:xfrm flipV="1">
            <a:off x="2774950" y="1447800"/>
            <a:ext cx="0" cy="457200"/>
          </a:xfrm>
          <a:prstGeom prst="straightConnector1">
            <a:avLst/>
          </a:prstGeom>
          <a:ln w="127000">
            <a:solidFill>
              <a:schemeClr val="bg1">
                <a:lumMod val="75000"/>
                <a:alpha val="48000"/>
              </a:schemeClr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Macintosh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 a</dc:creator>
  <cp:lastModifiedBy>b a</cp:lastModifiedBy>
  <cp:revision>46</cp:revision>
  <dcterms:created xsi:type="dcterms:W3CDTF">2016-09-05T11:40:08Z</dcterms:created>
  <dcterms:modified xsi:type="dcterms:W3CDTF">2016-09-05T12:43:00Z</dcterms:modified>
</cp:coreProperties>
</file>