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9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FCF50-A45A-479A-92D4-18A434D4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5" name="Picture 4" descr="5a1bc2f1b961f5.21497982151176881775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9095" y="177165"/>
            <a:ext cx="10753090" cy="2277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9977755" cy="132588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Sitka Text" panose="02000505000000020004" charset="0"/>
                <a:cs typeface="Sitka Text" panose="02000505000000020004" charset="0"/>
              </a:rPr>
              <a:t>Books are not achieving their </a:t>
            </a:r>
            <a:br>
              <a:rPr lang="en-US">
                <a:latin typeface="Sitka Text" panose="02000505000000020004" charset="0"/>
                <a:cs typeface="Sitka Text" panose="02000505000000020004" charset="0"/>
              </a:rPr>
            </a:br>
            <a:r>
              <a:rPr lang="en-US">
                <a:latin typeface="Sitka Text" panose="02000505000000020004" charset="0"/>
                <a:cs typeface="Sitka Text" panose="02000505000000020004" charset="0"/>
              </a:rPr>
              <a:t>full potential!</a:t>
            </a:r>
          </a:p>
        </p:txBody>
      </p:sp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Content Placeholder 15" descr="peach-06"/>
          <p:cNvPicPr>
            <a:picLocks noGrp="1" noChangeAspect="1"/>
          </p:cNvPicPr>
          <p:nvPr>
            <p:ph sz="half" idx="2"/>
          </p:nvPr>
        </p:nvPicPr>
        <p:blipFill>
          <a:blip r:embed="rId5"/>
          <a:srcRect l="53962" t="8380" b="51538"/>
          <a:stretch>
            <a:fillRect/>
          </a:stretch>
        </p:blipFill>
        <p:spPr>
          <a:xfrm>
            <a:off x="9113520" y="3121660"/>
            <a:ext cx="2854325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a1bc2f1b961f5.21497982151176881775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095" y="177165"/>
            <a:ext cx="10753090" cy="2277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9987280" cy="132588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Sitka Text" panose="02000505000000020004" charset="0"/>
                <a:cs typeface="Sitka Text" panose="02000505000000020004" charset="0"/>
              </a:rPr>
              <a:t>Books should be in circulation!</a:t>
            </a:r>
          </a:p>
        </p:txBody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Content Placeholder 102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7065" y="3013075"/>
            <a:ext cx="7818120" cy="323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8" descr="peach-06"/>
          <p:cNvPicPr>
            <a:picLocks noChangeAspect="1"/>
          </p:cNvPicPr>
          <p:nvPr/>
        </p:nvPicPr>
        <p:blipFill>
          <a:blip r:embed="rId5"/>
          <a:srcRect l="8481" t="61999" r="50897" b="4805"/>
          <a:stretch>
            <a:fillRect/>
          </a:stretch>
        </p:blipFill>
        <p:spPr>
          <a:xfrm>
            <a:off x="9270365" y="3234690"/>
            <a:ext cx="2785110" cy="3414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626360"/>
            <a:ext cx="9285605" cy="348234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Sitka Text" panose="02000505000000020004" charset="0"/>
                <a:cs typeface="Sitka Text" panose="02000505000000020004" charset="0"/>
              </a:rPr>
              <a:t>Users can </a:t>
            </a:r>
            <a:r>
              <a:rPr lang="en-US" b="1">
                <a:latin typeface="Sitka Text" panose="02000505000000020004" charset="0"/>
                <a:cs typeface="Sitka Text" panose="02000505000000020004" charset="0"/>
              </a:rPr>
              <a:t>borrow </a:t>
            </a:r>
            <a:r>
              <a:rPr lang="en-US">
                <a:latin typeface="Sitka Text" panose="02000505000000020004" charset="0"/>
                <a:cs typeface="Sitka Text" panose="02000505000000020004" charset="0"/>
              </a:rPr>
              <a:t>and </a:t>
            </a:r>
            <a:r>
              <a:rPr lang="en-US" b="1">
                <a:latin typeface="Sitka Text" panose="02000505000000020004" charset="0"/>
                <a:cs typeface="Sitka Text" panose="02000505000000020004" charset="0"/>
              </a:rPr>
              <a:t>lend</a:t>
            </a:r>
            <a:r>
              <a:rPr lang="en-US">
                <a:latin typeface="Sitka Text" panose="02000505000000020004" charset="0"/>
                <a:cs typeface="Sitka Text" panose="02000505000000020004" charset="0"/>
              </a:rPr>
              <a:t>. </a:t>
            </a:r>
          </a:p>
          <a:p>
            <a:r>
              <a:rPr lang="en-US">
                <a:latin typeface="Sitka Text" panose="02000505000000020004" charset="0"/>
                <a:cs typeface="Sitka Text" panose="02000505000000020004" charset="0"/>
              </a:rPr>
              <a:t>User selects which books to lend out and chooses options</a:t>
            </a:r>
          </a:p>
          <a:p>
            <a:pPr lvl="0"/>
            <a:r>
              <a:rPr lang="en-US">
                <a:latin typeface="Sitka Text" panose="02000505000000020004" charset="0"/>
                <a:cs typeface="Sitka Text" panose="02000505000000020004" charset="0"/>
              </a:rPr>
              <a:t>Borrower searches database for book and makes request</a:t>
            </a:r>
          </a:p>
          <a:p>
            <a:pPr lvl="0"/>
            <a:r>
              <a:rPr lang="en-US">
                <a:latin typeface="Sitka Text" panose="02000505000000020004" charset="0"/>
                <a:cs typeface="Sitka Text" panose="02000505000000020004" charset="0"/>
              </a:rPr>
              <a:t>Lender receives request and user info</a:t>
            </a:r>
          </a:p>
          <a:p>
            <a:pPr lvl="0"/>
            <a:r>
              <a:rPr lang="en-US">
                <a:latin typeface="Sitka Text" panose="02000505000000020004" charset="0"/>
                <a:cs typeface="Sitka Text" panose="02000505000000020004" charset="0"/>
              </a:rPr>
              <a:t>Lender can send the book by SF, drop off the book, or meet in person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190990" y="5952490"/>
            <a:ext cx="2914650" cy="905510"/>
          </a:xfrm>
          <a:prstGeom prst="wedgeRectCallout">
            <a:avLst>
              <a:gd name="adj1" fmla="val -13314"/>
              <a:gd name="adj2" fmla="val 23422"/>
            </a:avLst>
          </a:prstGeom>
        </p:spPr>
        <p:txBody>
          <a:bodyPr vert="horz" lIns="91440" tIns="45720" rIns="91440" bIns="45720" rtlCol="0">
            <a:normAutofit fontScale="67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/>
              <a:t>*Name sucks on purpose - let’s think of something far better.</a:t>
            </a:r>
          </a:p>
        </p:txBody>
      </p:sp>
      <p:pic>
        <p:nvPicPr>
          <p:cNvPr id="10" name="Content Placeholder 8" descr="peach-06"/>
          <p:cNvPicPr>
            <a:picLocks noChangeAspect="1"/>
          </p:cNvPicPr>
          <p:nvPr/>
        </p:nvPicPr>
        <p:blipFill>
          <a:blip r:embed="rId3"/>
          <a:srcRect l="13219" t="14098" r="45884" b="48870"/>
          <a:stretch>
            <a:fillRect/>
          </a:stretch>
        </p:blipFill>
        <p:spPr>
          <a:xfrm>
            <a:off x="63500" y="3908425"/>
            <a:ext cx="2220595" cy="3016885"/>
          </a:xfrm>
          <a:prstGeom prst="rect">
            <a:avLst/>
          </a:prstGeom>
        </p:spPr>
      </p:pic>
      <p:pic>
        <p:nvPicPr>
          <p:cNvPr id="6" name="Picture 5" descr="5a1bc2f1b961f5.21497982151176881775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" y="177165"/>
            <a:ext cx="10753090" cy="227711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517525"/>
            <a:ext cx="9426575" cy="132588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Sitka Text" panose="02000505000000020004" charset="0"/>
                <a:cs typeface="Sitka Text" panose="02000505000000020004" charset="0"/>
              </a:rPr>
              <a:t>Shu(</a:t>
            </a:r>
            <a:r>
              <a:rPr lang="zh-CN" altLang="en-US" b="1">
                <a:latin typeface="Sitka Text" panose="02000505000000020004" charset="0"/>
                <a:cs typeface="Sitka Text" panose="02000505000000020004" charset="0"/>
              </a:rPr>
              <a:t>书</a:t>
            </a:r>
            <a:r>
              <a:rPr lang="en-US" altLang="en-US" b="1">
                <a:latin typeface="Sitka Text" panose="02000505000000020004" charset="0"/>
                <a:cs typeface="Sitka Text" panose="02000505000000020004" charset="0"/>
              </a:rPr>
              <a:t>)</a:t>
            </a:r>
            <a:r>
              <a:rPr lang="en-US" b="1">
                <a:latin typeface="Sitka Text" panose="02000505000000020004" charset="0"/>
                <a:cs typeface="Sitka Text" panose="02000505000000020004" charset="0"/>
              </a:rPr>
              <a:t>Share* </a:t>
            </a:r>
            <a:br>
              <a:rPr lang="en-US" b="1">
                <a:latin typeface="Sitka Text" panose="02000505000000020004" charset="0"/>
                <a:cs typeface="Sitka Text" panose="02000505000000020004" charset="0"/>
              </a:rPr>
            </a:br>
            <a:r>
              <a:rPr lang="en-US" sz="3555">
                <a:latin typeface="Sitka Text" panose="02000505000000020004" charset="0"/>
                <a:cs typeface="Sitka Text" panose="02000505000000020004" charset="0"/>
              </a:rPr>
              <a:t>Every bookshelf is your library.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5a1bc2f1b961f5.21497982151176881775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095" y="177165"/>
            <a:ext cx="10753090" cy="244665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8155"/>
          </a:xfrm>
        </p:spPr>
        <p:txBody>
          <a:bodyPr>
            <a:normAutofit/>
          </a:bodyPr>
          <a:lstStyle/>
          <a:p>
            <a:pPr algn="ctr"/>
            <a:r>
              <a:rPr lang="en-US" sz="6400" b="1">
                <a:latin typeface="Sitka Text" panose="02000505000000020004" charset="0"/>
                <a:cs typeface="Sitka Text" panose="02000505000000020004" charset="0"/>
              </a:rPr>
              <a:t>Why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270" y="2926715"/>
            <a:ext cx="5001895" cy="3421380"/>
          </a:xfrm>
        </p:spPr>
        <p:txBody>
          <a:bodyPr>
            <a:normAutofit/>
          </a:bodyPr>
          <a:lstStyle/>
          <a:p>
            <a:pPr algn="l" fontAlgn="auto">
              <a:spcBef>
                <a:spcPts val="2200"/>
              </a:spcBef>
              <a:spcAft>
                <a:spcPts val="1800"/>
              </a:spcAft>
            </a:pPr>
            <a:r>
              <a:rPr lang="en-US" sz="4400">
                <a:latin typeface="Sitka Text" panose="02000505000000020004" charset="0"/>
                <a:cs typeface="Sitka Text" panose="02000505000000020004" charset="0"/>
              </a:rPr>
              <a:t>Achievable</a:t>
            </a:r>
          </a:p>
          <a:p>
            <a:pPr algn="l" fontAlgn="auto">
              <a:spcBef>
                <a:spcPts val="2200"/>
              </a:spcBef>
              <a:spcAft>
                <a:spcPts val="1800"/>
              </a:spcAft>
            </a:pPr>
            <a:r>
              <a:rPr lang="en-US" sz="4400">
                <a:latin typeface="Sitka Text" panose="02000505000000020004" charset="0"/>
                <a:cs typeface="Sitka Text" panose="02000505000000020004" charset="0"/>
              </a:rPr>
              <a:t>Needed</a:t>
            </a:r>
          </a:p>
          <a:p>
            <a:pPr algn="l" fontAlgn="auto">
              <a:spcBef>
                <a:spcPts val="2200"/>
              </a:spcBef>
              <a:spcAft>
                <a:spcPts val="1800"/>
              </a:spcAft>
            </a:pPr>
            <a:r>
              <a:rPr lang="en-US" sz="4400">
                <a:latin typeface="Sitka Text" panose="02000505000000020004" charset="0"/>
                <a:cs typeface="Sitka Text" panose="02000505000000020004" charset="0"/>
              </a:rPr>
              <a:t>Scalable </a:t>
            </a:r>
          </a:p>
        </p:txBody>
      </p:sp>
      <p:pic>
        <p:nvPicPr>
          <p:cNvPr id="16" name="Content Placeholder 15" descr="peach-06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53962" t="8380" b="51538"/>
          <a:stretch>
            <a:fillRect/>
          </a:stretch>
        </p:blipFill>
        <p:spPr>
          <a:xfrm>
            <a:off x="9609455" y="3561080"/>
            <a:ext cx="272796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Sitka Text</vt:lpstr>
      <vt:lpstr>Office Theme</vt:lpstr>
      <vt:lpstr>Books are not achieving their  full potential!</vt:lpstr>
      <vt:lpstr>Books should be in circulation!</vt:lpstr>
      <vt:lpstr>Shu(书)Share*  Every bookshelf is your library. </vt:lpstr>
      <vt:lpstr>Why do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Adam Matteson</cp:lastModifiedBy>
  <cp:revision>3</cp:revision>
  <dcterms:created xsi:type="dcterms:W3CDTF">2021-10-22T02:39:26Z</dcterms:created>
  <dcterms:modified xsi:type="dcterms:W3CDTF">2021-10-23T03:41:20Z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D2F5B20A11DF4C1D9053EFCF4EA8D9BC</vt:lpwstr>
  </property>
  <property fmtid="{D5CDD505-2E9C-101B-9397-08002B2CF9AE}" pid="3" name="KSOProductBuildVer">
    <vt:lpwstr>1033-11.2.0.10323</vt:lpwstr>
  </property>
</Properties>
</file>