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114A-218B-4BC8-8D71-F3B3D0640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C7148-5D26-4EBC-A30B-E83D7F7D7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1101C-6089-4330-AF8F-F610314D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1A5C-BB6A-4F5B-B12F-CA51A262612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9B91C-B65B-4AA6-98AC-A11107F5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17D96-8C48-4040-8CB0-B497DB36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CFC4-A55A-4E95-89F0-809DE31E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7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C9B2-0655-43F7-8FDB-1E04AEC1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F716B-234E-4FAA-9492-8505B0B18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55D3E-B43D-4F6B-8396-2FD87A83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1A5C-BB6A-4F5B-B12F-CA51A262612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92A60-798A-4BF5-83A5-91A71C8D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60720-6900-427B-AD19-52BE5BFF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CFC4-A55A-4E95-89F0-809DE31E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2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56BD6A-8440-4C4D-B97D-3BAF67927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5B1B0-40D8-4F91-A9B3-F84561B59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49D8D-8E91-4FE0-A093-B1087A44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1A5C-BB6A-4F5B-B12F-CA51A262612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41E5E-13AE-4F9D-AA5C-A83341F9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C53E8-416C-4062-85CB-91AB2CCA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CFC4-A55A-4E95-89F0-809DE31E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1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4A4B-A3E2-44FB-8707-B57834A6B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2C094-8898-49D0-8335-4039E4BA0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470A4-8272-419C-AAA7-E066E0D2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1A5C-BB6A-4F5B-B12F-CA51A262612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82750-F4D4-4D15-821E-4FB12D8B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E6C7D-8648-47E4-8ED9-3C8CA56E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CFC4-A55A-4E95-89F0-809DE31E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6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EB6B-84DD-4205-A340-919FF381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F6F84-39BD-4036-BBFF-3E15ACF82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2E01E-DD0A-48B5-B41A-BE1BD733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1A5C-BB6A-4F5B-B12F-CA51A262612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5F753-955D-4476-A70B-C32AC9D9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7A95A-3E4E-41BA-A3DE-8FB625CF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CFC4-A55A-4E95-89F0-809DE31E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3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6875-9260-4D24-B2D6-5871083A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CA5A-8560-4D89-94D0-5DB61A522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DBBCB-7FC6-4E46-821D-FB65353E8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7658F-BB3F-414B-83F2-FC05E46A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1A5C-BB6A-4F5B-B12F-CA51A262612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16E73-FFF1-4A41-B7A4-E5AA209F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A2387-F80D-4A7D-9402-7654E600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CFC4-A55A-4E95-89F0-809DE31E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FBB0-C191-42EC-9FF9-91245194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9A6F9-499F-417B-B413-02B763701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0DE08-A20C-4D1B-A9F3-A11BCDC8A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43A07-BE39-4EA9-8F87-DA347E744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5785B-9E11-4092-B16F-26192E802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BBEE2-B94B-47C1-9DFE-2F4550B1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1A5C-BB6A-4F5B-B12F-CA51A262612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3BE8F-D9D1-45F5-8FD6-09B18697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B362B-A61B-441E-9148-2AB81294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CFC4-A55A-4E95-89F0-809DE31E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4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AF95-10AD-45C5-8027-700F2098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E0A39-2215-4648-8D47-1C4F8DB2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1A5C-BB6A-4F5B-B12F-CA51A262612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EECD3-580C-4EB8-B36A-5FF04A21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1A2E-DC27-4F7A-BF5F-08FEBAAB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CFC4-A55A-4E95-89F0-809DE31E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6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9965A-0141-47E9-9FC0-3ACC4049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1A5C-BB6A-4F5B-B12F-CA51A262612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66A9F-4D56-4CFC-83E4-5201C737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7D34E-C46F-4F18-A20A-F826E3F7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CFC4-A55A-4E95-89F0-809DE31E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4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C90E-6791-484C-AB10-AB2FE6D5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CBF5F-950E-48B5-876F-6D8AE115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2C39A-11BB-483E-9374-093D63D11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52354-B92D-428F-A354-825D8A35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1A5C-BB6A-4F5B-B12F-CA51A262612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F7A2B-3943-4E29-B7D8-9888DAA9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9B2C1-E075-4EB3-9466-E466B9E2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CFC4-A55A-4E95-89F0-809DE31E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8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BBCA-4D41-446E-B46C-08EE7CE1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6F0DB-477F-4F3E-B156-21128E97D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2F9E7-0044-4E91-A2DA-9D20B7785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FA34F-AA75-42F6-9666-F1244C68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1A5C-BB6A-4F5B-B12F-CA51A262612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01D0F-69A8-410F-99C2-36C79028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04058-CBC8-418F-B3EC-5FA0EF72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CFC4-A55A-4E95-89F0-809DE31E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3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4ECE3-3118-49E4-AFAF-3CDEC3E2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01547-F0FE-490A-B85F-8B30A8CDA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539D6-8CB3-4852-8F2B-13551D7E1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51A5C-BB6A-4F5B-B12F-CA51A262612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30C10-522F-4EB9-8B39-0B5F9D6E5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06126-17D9-467D-9A76-F0E537AF3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1CFC4-A55A-4E95-89F0-809DE31E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3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rubyinstaller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3FF7-A997-4EC7-B8C6-BEC32343B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37015"/>
          </a:xfrm>
        </p:spPr>
        <p:txBody>
          <a:bodyPr/>
          <a:lstStyle/>
          <a:p>
            <a:r>
              <a:rPr lang="en-US"/>
              <a:t>Programming Notes</a:t>
            </a:r>
          </a:p>
        </p:txBody>
      </p:sp>
    </p:spTree>
    <p:extLst>
      <p:ext uri="{BB962C8B-B14F-4D97-AF65-F5344CB8AC3E}">
        <p14:creationId xmlns:p14="http://schemas.microsoft.com/office/powerpoint/2010/main" val="427470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B6D6-5A56-42F9-B0DB-3B9FB0B8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/>
              <a:t>Ruby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28D05-A9B9-45CC-AD7E-79AB1E4B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689" y="1253331"/>
            <a:ext cx="10515600" cy="4908318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https://rubyinstaller.org/</a:t>
            </a:r>
            <a:endParaRPr lang="en-US" sz="18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Installed 5/19/2021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>
                <a:solidFill>
                  <a:srgbClr val="333333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Version: Ruby+Devkit 2.7.X (x64)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b="1">
              <a:solidFill>
                <a:srgbClr val="333333"/>
              </a:solidFill>
              <a:latin typeface="Arial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solidFill>
                  <a:srgbClr val="333333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downloaded Sublime Text (IDE)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solidFill>
                  <a:srgbClr val="333333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downloaded node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downloaded yarkpkg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solidFill>
                  <a:srgbClr val="333333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downloaded gitbash (for Windows only) </a:t>
            </a:r>
            <a:r>
              <a:rPr lang="en-US" sz="1800">
                <a:solidFill>
                  <a:srgbClr val="333333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https://git-scm.com/downloads</a:t>
            </a:r>
            <a:endParaRPr lang="en-US" sz="1800">
              <a:solidFill>
                <a:srgbClr val="333333"/>
              </a:solidFill>
              <a:effectLst/>
              <a:latin typeface="Arial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solidFill>
                  <a:srgbClr val="333333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*I selected “Use Git from command line and 3</a:t>
            </a:r>
            <a:r>
              <a:rPr lang="en-US" sz="1800" baseline="30000">
                <a:solidFill>
                  <a:srgbClr val="333333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rd</a:t>
            </a:r>
            <a:r>
              <a:rPr lang="en-US" sz="1800">
                <a:solidFill>
                  <a:srgbClr val="333333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party software (recommended)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solidFill>
                  <a:srgbClr val="333333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i="0">
                <a:solidFill>
                  <a:srgbClr val="10162F"/>
                </a:solidFill>
                <a:effectLst/>
                <a:latin typeface="Apercu"/>
              </a:rPr>
              <a:t>Codecademy.com username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i="0">
                <a:solidFill>
                  <a:srgbClr val="10162F"/>
                </a:solidFill>
                <a:effectLst/>
                <a:latin typeface="Apercu"/>
              </a:rPr>
              <a:t>array9767928053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1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B6D6-5A56-42F9-B0DB-3B9FB0B8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/>
              <a:t>Sublime Text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28D05-A9B9-45CC-AD7E-79AB1E4B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31" y="884362"/>
            <a:ext cx="8330370" cy="4351338"/>
          </a:xfrm>
        </p:spPr>
        <p:txBody>
          <a:bodyPr>
            <a:normAutofit/>
          </a:bodyPr>
          <a:lstStyle/>
          <a:p>
            <a:r>
              <a:rPr lang="en-US" sz="1800"/>
              <a:t>Turn on syntax highlights </a:t>
            </a:r>
          </a:p>
          <a:p>
            <a:pPr lvl="1"/>
            <a:r>
              <a:rPr lang="en-US" sz="1800"/>
              <a:t>View -&gt; Syntax -&gt; Choose language (Ruby)</a:t>
            </a:r>
          </a:p>
          <a:p>
            <a:r>
              <a:rPr lang="en-US" sz="1800"/>
              <a:t>Install “Package Control” </a:t>
            </a:r>
          </a:p>
          <a:p>
            <a:pPr lvl="1"/>
            <a:r>
              <a:rPr lang="en-US" sz="1800"/>
              <a:t>Preferences -&gt; Package Control</a:t>
            </a:r>
          </a:p>
          <a:p>
            <a:r>
              <a:rPr lang="en-US" sz="1800"/>
              <a:t>CTRL + SHIFT + P (Preferences)</a:t>
            </a:r>
          </a:p>
          <a:p>
            <a:pPr lvl="1"/>
            <a:r>
              <a:rPr lang="en-US" sz="1800"/>
              <a:t>Install Package: Emmet </a:t>
            </a:r>
          </a:p>
          <a:p>
            <a:pPr lvl="1"/>
            <a:r>
              <a:rPr lang="en-US" sz="1800"/>
              <a:t>Install Package: Sublime Linter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E4EC42-7B61-4F0A-A884-98EF665D5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083" y="884362"/>
            <a:ext cx="6131917" cy="3081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4AAF7-44A1-4F12-9C1A-4D04539CB161}"/>
              </a:ext>
            </a:extLst>
          </p:cNvPr>
          <p:cNvSpPr txBox="1"/>
          <p:nvPr/>
        </p:nvSpPr>
        <p:spPr>
          <a:xfrm>
            <a:off x="8520246" y="1301094"/>
            <a:ext cx="144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search here</a:t>
            </a:r>
          </a:p>
        </p:txBody>
      </p:sp>
    </p:spTree>
    <p:extLst>
      <p:ext uri="{BB962C8B-B14F-4D97-AF65-F5344CB8AC3E}">
        <p14:creationId xmlns:p14="http://schemas.microsoft.com/office/powerpoint/2010/main" val="1286918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114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Apercu</vt:lpstr>
      <vt:lpstr>Arial</vt:lpstr>
      <vt:lpstr>Calibri</vt:lpstr>
      <vt:lpstr>Calibri Light</vt:lpstr>
      <vt:lpstr>Office Theme</vt:lpstr>
      <vt:lpstr>Programming Notes</vt:lpstr>
      <vt:lpstr>Ruby installation</vt:lpstr>
      <vt:lpstr>Sublime Text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Notes</dc:title>
  <dc:creator>Adam Matteson</dc:creator>
  <cp:lastModifiedBy>Adam Matteson</cp:lastModifiedBy>
  <cp:revision>6</cp:revision>
  <dcterms:created xsi:type="dcterms:W3CDTF">2021-05-20T03:19:40Z</dcterms:created>
  <dcterms:modified xsi:type="dcterms:W3CDTF">2021-05-24T12:46:27Z</dcterms:modified>
</cp:coreProperties>
</file>