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75B1-2A21-0E52-306C-23F5AFF0D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246CE-A73E-3BEF-6228-DBDB8483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316AD-289B-D2DF-7382-DC53FC93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AA2E-D8F6-8C74-5A36-DCC85EE2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77AB-9489-E2ED-A19D-95DA0E15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1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11F4-45B5-8F81-47B3-26B0E372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3E7C3-D170-88ED-72DF-F0C6D47CB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AB04-D277-9D2D-B0FC-B90F9BBE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4BB7-C516-83AB-77EB-A7BC0D2D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0FAD-56B8-7ED5-3822-3BE69512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E5474-1FAA-BB41-5DD8-3C35BF63B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FB712-AD96-F96E-94FF-3B14C39AA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0919-19F6-6271-468A-6707A736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DE59-E2F7-02F4-CEC0-4C533A84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BE5B-788A-B583-284B-80A04932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E31E-9AD2-6450-134C-97BAA8B1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343A-B088-546D-D0B2-FEDA12F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A559-0E45-EAF0-1A38-BBAF7B91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3378F-BF4E-0D99-4C2F-2AE1B569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678B-559D-AE52-233D-4A13ADC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88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649-E2A6-7991-A696-0BC89DB6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BA1B-F723-BA37-96E8-DC5763D5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05C0-DCC3-D99E-2B47-EA68E149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D5758-8448-C6A5-FAA5-577F1852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1F3E-B67E-6981-F3D9-D131277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1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9BBB-D51F-27CC-CC24-39BC5EEF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78F3-8795-9750-F706-F16F98B0A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064BF-1D95-BE86-C819-AFAB458F3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33EA-A4B3-5335-3551-05A13971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A6907-7E34-05C6-69D4-75F5DD76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5928F-A081-1F43-1F66-0CB9F8DF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9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2CE3-68AA-A5B9-7132-D2D5A899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DE1BF-1DFC-2CD5-9D5C-25B7C4EB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BA3A2-39E9-D753-7303-F01DECFF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647C9-30B3-8686-A0F3-CD1DF8F9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200B-89E2-E952-6654-00755E5B5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6F0D8-FE6E-1323-196F-4A2D9E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70105-0322-21D7-80C3-8A247C29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151DC-9911-98E0-A4CB-2D49D75E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6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EE5E-FAD0-6D88-A061-DA9C1BAE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CAF35-596E-1C4F-A9D7-A0F8E730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A1026-8BE8-2F59-C02B-C3DFFF13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0C87D-5B8F-93C6-F714-0F940B3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9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965A1-94D6-4900-03D0-A9F3E318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C64DF-2D0C-C095-E5EC-1934FEBB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F5A9F-5D3D-98E2-9082-93C63F68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4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749D-F89C-539C-4BD7-9955F8D0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5407-4588-D399-D516-D0CA8FB8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1D26F-C70A-29A8-871A-52E0F770C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A18C-6320-9A3B-B1ED-2407EC3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764DF-9DA0-B20A-3AC7-D62370EC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1837-1EA1-796C-8A7B-520AA2B7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0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6E76-E87D-2FC8-6838-DFF8993F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99342-54AE-796F-1602-DB9C7538A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0CE1D-3C32-0A44-2760-9EC89E39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98050-D704-FACF-7A6C-111D2598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3A44-3995-3D57-8941-290BB4A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CCA18-4867-A5D4-8C5C-B4B3A914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1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098FE-E53E-248C-0B01-0A4C809C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1852-0C2E-CE18-046C-569F1538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06BB-316B-D201-D181-CD3E5ECB5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5470-22A5-49D9-A2BC-9B806237C466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6062-F023-DE55-47AB-2A5F7C9FD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BA4BA-0DE7-E9E8-D37E-B82D0271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78D1-7F6B-4681-A46D-44C244DA0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7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python-programming-minimalism-grey-technology-wallpaper-gjkuo/download/1280x102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D95F85-624A-9806-9063-776C38ED8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4187"/>
            <a:ext cx="12192000" cy="686637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ED2D5D6-1A99-897D-5F75-3BC4F3A4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899" y="1405289"/>
            <a:ext cx="11078677" cy="22138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organized, </a:t>
            </a: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 of code that is used to perform a specific action.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mostly a part of a </a:t>
            </a: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piece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code that solves the problem.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run only when we call them explicitly.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pass data, known as</a:t>
            </a: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parameters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into a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can </a:t>
            </a: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as a result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34C89-9633-3E01-CF7F-5BF931964234}"/>
              </a:ext>
            </a:extLst>
          </p:cNvPr>
          <p:cNvSpPr txBox="1"/>
          <p:nvPr/>
        </p:nvSpPr>
        <p:spPr>
          <a:xfrm>
            <a:off x="490888" y="549266"/>
            <a:ext cx="686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50D4A5-0DD8-4FC3-687F-BEEC09CE0675}"/>
              </a:ext>
            </a:extLst>
          </p:cNvPr>
          <p:cNvSpPr txBox="1"/>
          <p:nvPr/>
        </p:nvSpPr>
        <p:spPr>
          <a:xfrm>
            <a:off x="1203157" y="4109986"/>
            <a:ext cx="94712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Functions</a:t>
            </a:r>
          </a:p>
          <a:p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functions: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functions like print() etc.</a:t>
            </a:r>
          </a:p>
          <a:p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User-defined functions: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your own functions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F20E7-40D6-7336-067A-7DBD7AAB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34" y="0"/>
            <a:ext cx="12184566" cy="6862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29E4F-99CE-BD73-A778-827052AAABD8}"/>
              </a:ext>
            </a:extLst>
          </p:cNvPr>
          <p:cNvSpPr txBox="1"/>
          <p:nvPr/>
        </p:nvSpPr>
        <p:spPr>
          <a:xfrm>
            <a:off x="360948" y="479421"/>
            <a:ext cx="513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a Function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F8C7A38-FABF-9849-A590-E7249B4FFD5C}"/>
              </a:ext>
            </a:extLst>
          </p:cNvPr>
          <p:cNvSpPr txBox="1">
            <a:spLocks/>
          </p:cNvSpPr>
          <p:nvPr/>
        </p:nvSpPr>
        <p:spPr>
          <a:xfrm>
            <a:off x="6519513" y="1494020"/>
            <a:ext cx="5393354" cy="531856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9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calculate_rectangle_area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(length, width):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This function calculates the area of a rectangle.</a:t>
            </a:r>
          </a:p>
          <a:p>
            <a:pPr marL="0" indent="0">
              <a:buNone/>
            </a:pPr>
            <a:endParaRPr lang="en-US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Parameters: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length: float or int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width: float or int</a:t>
            </a:r>
          </a:p>
          <a:p>
            <a:pPr marL="0" indent="0">
              <a:buNone/>
            </a:pPr>
            <a:endParaRPr lang="en-US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Returns: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area of the rectangle (length * width).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  <a:endParaRPr lang="en-US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area = length * width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5B6A241-C37B-C07A-24A5-9C3F5DA5D426}"/>
              </a:ext>
            </a:extLst>
          </p:cNvPr>
          <p:cNvSpPr txBox="1">
            <a:spLocks/>
          </p:cNvSpPr>
          <p:nvPr/>
        </p:nvSpPr>
        <p:spPr>
          <a:xfrm>
            <a:off x="490889" y="1424538"/>
            <a:ext cx="5135078" cy="60157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(parameters):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Docstring: Description of the function (optional but recommended)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Function body: Perform operations here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# Use parameters as required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# Indentation is crucial in Python to define the scope of the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# Return statement (optional)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some_value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1CC16B-F54B-6656-1F26-51401232EBCA}"/>
              </a:ext>
            </a:extLst>
          </p:cNvPr>
          <p:cNvSpPr/>
          <p:nvPr/>
        </p:nvSpPr>
        <p:spPr>
          <a:xfrm>
            <a:off x="233413" y="1843238"/>
            <a:ext cx="5650029" cy="46201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F6CF6A-6727-6300-FACB-70B1444A304B}"/>
              </a:ext>
            </a:extLst>
          </p:cNvPr>
          <p:cNvSpPr/>
          <p:nvPr/>
        </p:nvSpPr>
        <p:spPr>
          <a:xfrm>
            <a:off x="6140918" y="1843239"/>
            <a:ext cx="5817669" cy="46634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1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E8189-EB49-7C1F-3125-8B9DC70B8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238801"/>
            <a:ext cx="12192000" cy="709680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F5D08DA-5DD9-20CF-7162-6D021D3F7BE5}"/>
              </a:ext>
            </a:extLst>
          </p:cNvPr>
          <p:cNvSpPr txBox="1">
            <a:spLocks/>
          </p:cNvSpPr>
          <p:nvPr/>
        </p:nvSpPr>
        <p:spPr>
          <a:xfrm>
            <a:off x="875899" y="1405289"/>
            <a:ext cx="11078677" cy="2213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5C4E9-15A0-2913-505D-7FE6F7789B39}"/>
              </a:ext>
            </a:extLst>
          </p:cNvPr>
          <p:cNvSpPr txBox="1"/>
          <p:nvPr/>
        </p:nvSpPr>
        <p:spPr>
          <a:xfrm>
            <a:off x="518157" y="408164"/>
            <a:ext cx="589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user defined functions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FCD118-53FB-9549-BE49-05CDB2C47378}"/>
              </a:ext>
            </a:extLst>
          </p:cNvPr>
          <p:cNvSpPr txBox="1">
            <a:spLocks/>
          </p:cNvSpPr>
          <p:nvPr/>
        </p:nvSpPr>
        <p:spPr>
          <a:xfrm>
            <a:off x="782855" y="1257303"/>
            <a:ext cx="4924925" cy="54568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Function without Arguments: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do not take any arguments and execute a predefined set of operations when called.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"Hello!"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Function with Arguments: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accept one or more parameters as input to perform specific operations.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+ b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458BEE8-52BD-1269-38B4-5EDDEBACB3CA}"/>
              </a:ext>
            </a:extLst>
          </p:cNvPr>
          <p:cNvSpPr txBox="1">
            <a:spLocks/>
          </p:cNvSpPr>
          <p:nvPr/>
        </p:nvSpPr>
        <p:spPr>
          <a:xfrm>
            <a:off x="6860406" y="1401103"/>
            <a:ext cx="4924925" cy="54568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Function with Default Arguments: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where parameters have default values that are used if no argument is provided during the function call.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 =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"Hello, {name}!"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variable-length Arguments: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capable of accepting a varying number of arguments.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*Arbitrary Arguments (args):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(*args):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sum(args)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DEC87-BCAC-DB9C-7F90-FE1AE807802A}"/>
              </a:ext>
            </a:extLst>
          </p:cNvPr>
          <p:cNvSpPr/>
          <p:nvPr/>
        </p:nvSpPr>
        <p:spPr>
          <a:xfrm>
            <a:off x="702644" y="1183907"/>
            <a:ext cx="5005137" cy="55302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EADA18-3C04-591C-10F1-77E0E56F18FB}"/>
              </a:ext>
            </a:extLst>
          </p:cNvPr>
          <p:cNvSpPr/>
          <p:nvPr/>
        </p:nvSpPr>
        <p:spPr>
          <a:xfrm>
            <a:off x="6410426" y="1183906"/>
            <a:ext cx="5263418" cy="55302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2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BC3A0-2EA8-5670-7C7B-08D615A86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4187"/>
            <a:ext cx="12192000" cy="686637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B510E5-DEA7-8E9B-C1EF-1D5D15991C57}"/>
              </a:ext>
            </a:extLst>
          </p:cNvPr>
          <p:cNvSpPr txBox="1">
            <a:spLocks/>
          </p:cNvSpPr>
          <p:nvPr/>
        </p:nvSpPr>
        <p:spPr>
          <a:xfrm>
            <a:off x="750772" y="700550"/>
            <a:ext cx="4924925" cy="573875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variable-length Arguments: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**Keyword Arguments (kwargs):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person_info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(**kwargs):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key, value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kwargs.items():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"{key}: {value}"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Recursive Functions: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call themselves either directly or indirectly to solve a problem by breaking it down into smaller instances.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==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n ==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* factorial(n-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4B02E36-ABF9-1801-DC1C-5CC56592EE33}"/>
              </a:ext>
            </a:extLst>
          </p:cNvPr>
          <p:cNvSpPr txBox="1">
            <a:spLocks/>
          </p:cNvSpPr>
          <p:nvPr/>
        </p:nvSpPr>
        <p:spPr>
          <a:xfrm>
            <a:off x="6516303" y="700550"/>
            <a:ext cx="4924925" cy="54568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Anonymous (Lambda) Functions: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Small, nameless functions defined using the lambda keyword that typically perform simple operations.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= </a:t>
            </a:r>
            <a:r>
              <a:rPr lang="it-IT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x: x * x</a:t>
            </a:r>
          </a:p>
          <a:p>
            <a:pPr marL="0" indent="0">
              <a:buNone/>
            </a:pPr>
            <a:endParaRPr lang="it-IT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type of user-defined function in Python serves a unique purpose and provides programmers with the flexibility to handle various scenarios and perform specific tasks efficiently.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3A64E-1BD0-854A-16BE-1A20A4564390}"/>
              </a:ext>
            </a:extLst>
          </p:cNvPr>
          <p:cNvSpPr/>
          <p:nvPr/>
        </p:nvSpPr>
        <p:spPr>
          <a:xfrm>
            <a:off x="683394" y="423512"/>
            <a:ext cx="5082137" cy="6035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6DE8B6-E62A-F02A-40FC-C8D69AC1801B}"/>
              </a:ext>
            </a:extLst>
          </p:cNvPr>
          <p:cNvSpPr/>
          <p:nvPr/>
        </p:nvSpPr>
        <p:spPr>
          <a:xfrm>
            <a:off x="6448925" y="423512"/>
            <a:ext cx="5197643" cy="60157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8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C1288-5102-C50A-0E22-43EFDEDAE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4" y="0"/>
            <a:ext cx="12184566" cy="686218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CC3C0B0-BCEB-61AF-2DFC-C7E7E9A57E28}"/>
              </a:ext>
            </a:extLst>
          </p:cNvPr>
          <p:cNvSpPr txBox="1">
            <a:spLocks/>
          </p:cNvSpPr>
          <p:nvPr/>
        </p:nvSpPr>
        <p:spPr>
          <a:xfrm>
            <a:off x="375385" y="1819175"/>
            <a:ext cx="11579191" cy="17999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CDBF5-8B76-3AB0-7856-B22593237FB7}"/>
              </a:ext>
            </a:extLst>
          </p:cNvPr>
          <p:cNvSpPr txBox="1"/>
          <p:nvPr/>
        </p:nvSpPr>
        <p:spPr>
          <a:xfrm>
            <a:off x="644893" y="466825"/>
            <a:ext cx="486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in Python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2DEECF-025E-5B0F-856C-8D3ED76FFD2F}"/>
              </a:ext>
            </a:extLst>
          </p:cNvPr>
          <p:cNvSpPr txBox="1">
            <a:spLocks/>
          </p:cNvSpPr>
          <p:nvPr/>
        </p:nvSpPr>
        <p:spPr>
          <a:xfrm>
            <a:off x="743336" y="1265722"/>
            <a:ext cx="11441230" cy="533720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IN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is a python file(.py) containing a set of functions you want to include in your application.</a:t>
            </a:r>
          </a:p>
          <a:p>
            <a:pPr marL="342900" indent="-342900"/>
            <a:r>
              <a:rPr lang="en-IN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module’s contents are accessed with the </a:t>
            </a:r>
            <a:r>
              <a:rPr lang="en-IN" sz="29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</a:p>
          <a:p>
            <a:pPr marL="342900" indent="-342900"/>
            <a:r>
              <a:rPr lang="en-US" sz="29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syntax to create a module: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1. Create a Python File: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Open a new file and save it with a .py extension. For example, mymodule.py.</a:t>
            </a:r>
          </a:p>
          <a:p>
            <a:pPr marL="457200" lvl="1" indent="0"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 Add Code to the Module File: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Include functions, classes, or variables in the Python file that you want to make available as part of the module.</a:t>
            </a:r>
          </a:p>
          <a:p>
            <a:pPr marL="342900" indent="-342900"/>
            <a:r>
              <a:rPr lang="en-US" sz="2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simple module named mymodule.py:</a:t>
            </a:r>
          </a:p>
          <a:p>
            <a:pPr marL="0" indent="0">
              <a:buNone/>
            </a:pPr>
            <a:endParaRPr lang="en-US" sz="2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File: mymodule.py</a:t>
            </a:r>
            <a:endParaRPr lang="en-US" sz="2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(name):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9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</a:t>
            </a:r>
            <a:r>
              <a:rPr lang="en-US" sz="2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"Hello, {name}!“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add_numbers(a, b):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my_variable = 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342900" indent="-342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992964-FDE6-6514-9E9B-55BC7973E489}"/>
              </a:ext>
            </a:extLst>
          </p:cNvPr>
          <p:cNvSpPr/>
          <p:nvPr/>
        </p:nvSpPr>
        <p:spPr>
          <a:xfrm>
            <a:off x="1289784" y="4244741"/>
            <a:ext cx="3570973" cy="235819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4042A4-76AE-C8B3-6F3A-4616E8B6D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34" y="0"/>
            <a:ext cx="12184566" cy="686218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DCA465F-CEF4-C6EF-24A5-95E51017FBA7}"/>
              </a:ext>
            </a:extLst>
          </p:cNvPr>
          <p:cNvSpPr txBox="1">
            <a:spLocks/>
          </p:cNvSpPr>
          <p:nvPr/>
        </p:nvSpPr>
        <p:spPr>
          <a:xfrm>
            <a:off x="394636" y="510138"/>
            <a:ext cx="11569565" cy="578478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Module: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module is created, you can use its contents in other Python scripts by importing it using the import statement.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using the mymodule module in another Python script: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# File: main.py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mymodule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mymodule.greet(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"Alice"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Calling function from the module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result = mymodule.add_numbers(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Using a function from the module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print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(mymodule.my_variable)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Accessing a variable from the module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Modules: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Modules that are a part of the Python Standard Library, available for use without requiring additional installations.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Examples include math, datetime, os, random, etc.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2F50D-C5AC-9379-01AD-7F9DA542F7A0}"/>
              </a:ext>
            </a:extLst>
          </p:cNvPr>
          <p:cNvSpPr/>
          <p:nvPr/>
        </p:nvSpPr>
        <p:spPr>
          <a:xfrm>
            <a:off x="827772" y="2156059"/>
            <a:ext cx="7950467" cy="241594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2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4042A4-76AE-C8B3-6F3A-4616E8B6D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34" y="0"/>
            <a:ext cx="12184566" cy="686218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332A7DF5-8311-F305-B7BC-FE4021C1C9CD}"/>
              </a:ext>
            </a:extLst>
          </p:cNvPr>
          <p:cNvSpPr txBox="1">
            <a:spLocks/>
          </p:cNvSpPr>
          <p:nvPr/>
        </p:nvSpPr>
        <p:spPr>
          <a:xfrm>
            <a:off x="404261" y="567891"/>
            <a:ext cx="11550315" cy="3051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</a:p>
          <a:p>
            <a:pPr marL="342900" indent="-342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6A7BAF-2945-DFF8-F025-0AF3B69A8CBC}"/>
              </a:ext>
            </a:extLst>
          </p:cNvPr>
          <p:cNvSpPr txBox="1">
            <a:spLocks/>
          </p:cNvSpPr>
          <p:nvPr/>
        </p:nvSpPr>
        <p:spPr>
          <a:xfrm>
            <a:off x="875899" y="1405289"/>
            <a:ext cx="11078677" cy="50821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in Python refers to the process of altering, transforming, or organizing data to extract useful information.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involves various operations such as filtering, sorting, aggregating, cleaning, and modifying datasets using Python libraries like Pandas, NumPy, or built-in functions.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data manipulation in Python using the Pandas library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CSV file named data.csv containing information about students: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B551E4-4C6B-73FA-7DC6-7899F69D1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94986"/>
              </p:ext>
            </p:extLst>
          </p:nvPr>
        </p:nvGraphicFramePr>
        <p:xfrm>
          <a:off x="1798856" y="3860396"/>
          <a:ext cx="57377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575">
                  <a:extLst>
                    <a:ext uri="{9D8B030D-6E8A-4147-A177-3AD203B41FA5}">
                      <a16:colId xmlns:a16="http://schemas.microsoft.com/office/drawing/2014/main" val="2862616389"/>
                    </a:ext>
                  </a:extLst>
                </a:gridCol>
                <a:gridCol w="1912575">
                  <a:extLst>
                    <a:ext uri="{9D8B030D-6E8A-4147-A177-3AD203B41FA5}">
                      <a16:colId xmlns:a16="http://schemas.microsoft.com/office/drawing/2014/main" val="958248195"/>
                    </a:ext>
                  </a:extLst>
                </a:gridCol>
                <a:gridCol w="1912575">
                  <a:extLst>
                    <a:ext uri="{9D8B030D-6E8A-4147-A177-3AD203B41FA5}">
                      <a16:colId xmlns:a16="http://schemas.microsoft.com/office/drawing/2014/main" val="164584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5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1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5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4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3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63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4042A4-76AE-C8B3-6F3A-4616E8B6D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228387" cy="688686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CFABC56-DD53-0C3A-7AE1-D0C8229B6EFE}"/>
              </a:ext>
            </a:extLst>
          </p:cNvPr>
          <p:cNvSpPr txBox="1">
            <a:spLocks/>
          </p:cNvSpPr>
          <p:nvPr/>
        </p:nvSpPr>
        <p:spPr>
          <a:xfrm>
            <a:off x="462013" y="375385"/>
            <a:ext cx="10645542" cy="650186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6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using Pandas in Python, you can read this data into a DataFrame and perform basic data manipulation operations:</a:t>
            </a:r>
          </a:p>
          <a:p>
            <a:pPr marL="0" indent="0">
              <a:buNone/>
            </a:pPr>
            <a:endParaRPr lang="en-US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pandas</a:t>
            </a:r>
            <a:r>
              <a:rPr lang="en-US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Reading the CSV file into a Pandas DataFrame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 = pd.read_csv(</a:t>
            </a: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'data.csv'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Displaying the original DataFrame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"Original DataFrame:"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Filtering data based on conditions (e.g., students older than 14)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filtered_data = df[df[</a:t>
            </a: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'Age']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Displaying the filtered DataFrame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("Filtered DataFrame (students older than 14):")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(filtered_data)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Calculating the average age of students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average_age = df[</a:t>
            </a: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'Age'].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mean()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</a:t>
            </a: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"Average Age of Students: {average_age: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f}"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endParaRPr lang="en-I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9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4042A4-76AE-C8B3-6F3A-4616E8B6D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84566" cy="6862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3D7460-CCAA-3C89-77B3-36FD55AECFC7}"/>
              </a:ext>
            </a:extLst>
          </p:cNvPr>
          <p:cNvSpPr/>
          <p:nvPr/>
        </p:nvSpPr>
        <p:spPr>
          <a:xfrm>
            <a:off x="351883" y="2967335"/>
            <a:ext cx="11480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dkEdge"/>
          </a:bodyPr>
          <a:lstStyle/>
          <a:p>
            <a:pPr algn="ctr"/>
            <a:r>
              <a:rPr lang="en-US" sz="5400" b="1" i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565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1092</Words>
  <Application>Microsoft Office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Soujanya Yadati</dc:creator>
  <cp:lastModifiedBy>Soujanya Yadati</cp:lastModifiedBy>
  <cp:revision>32</cp:revision>
  <dcterms:created xsi:type="dcterms:W3CDTF">2023-11-22T08:04:14Z</dcterms:created>
  <dcterms:modified xsi:type="dcterms:W3CDTF">2023-11-22T11:57:34Z</dcterms:modified>
</cp:coreProperties>
</file>