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2B0A-49AF-4C8B-AA23-4B5196FB0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1A44-95F9-403C-8E85-7BABC118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71EE-58B8-4E8E-B2EC-3A06F59A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A911-A4E0-4BF9-999C-A795C842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0A0D-85DD-4FA4-B970-C593D099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D28-DB51-41C3-93E4-63363B4A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86A-3EFE-4C63-BAD8-6BA204D6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9699-B5AD-44E1-9241-1B2868D4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CCDD-08A8-4E16-A75A-B3BFDBBA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5B3A-CD1C-4533-A072-3DFF0D4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D11D5-32D9-47F8-928C-7BC9FB17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D4D0-2780-4373-A226-7840D6AC7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5E5E-3361-452F-88D3-0AEE01A9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F892-96BB-4447-9C58-F1C29E0F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8471-BEB4-46CD-924B-DD0D1E7A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C355-7A21-40C1-AD49-E848429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B404-3747-4516-AE4C-115DB019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DB98-5B05-48CF-A56F-41A5EEFE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177E-BE98-4596-9C9D-7F052D09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9C4D-4ACA-4A73-B8C2-D49BC52D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54B1-4353-493B-9B57-680C0635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43AB-FCD3-41DF-ABE9-B315AE9E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44F5-C174-4FA8-9721-9042BFC4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EA4C-4737-4A6E-83DB-A9B2F52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25B3-6313-4666-B888-E0AA7DE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175-E643-4877-9524-2E7AD66E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8536-79B4-4772-AFBB-866252B4C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5A779-D38B-4F22-A268-7776C22B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810F2-7135-40EC-914E-FF1E5528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E29C-DD7D-487B-93EE-03B1289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B29E-D492-4A0F-BDDF-6D58BC93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2E73-FA20-4B67-B2D6-B5A5A5C0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1FB4-FB47-44D2-B898-8D969638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37F0-DA8E-4CBC-8A12-43E1B75F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83FF0-B120-4A18-BC0D-4F2287C8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0286-A633-4361-B8F2-2E5C6EDDF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3B806-AF30-4250-8869-D2EEEF1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22787-9D68-476B-B0E4-A88E2656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92F92-9F26-4C5C-83E2-2160D944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2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FF35-21D8-4985-97A4-40DEE5BE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85F6E-DED2-4B60-8DD5-BA7D9E32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E163-300B-4ED0-B722-0689B33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FCA18-D3F5-4E80-B2E2-A769A4A6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3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7EB7-1CC2-44BA-BF5A-F337572B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7D447-3FFE-4C8E-9AF0-FAF9138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90FD-E14E-4257-9E67-3FA5201E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7507-8592-4175-A7F6-E8F58B88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42FD-13B4-4246-ADC6-983A5464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49A6-7CEF-49B6-8FC8-6D989581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6EF0-658E-4709-B839-33CB34F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EC10-49B4-4BF7-8777-9D9A6C5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1BFD-A9C8-4C68-9378-CE314A28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2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3CD9-CFD9-4718-BA3B-3A9D95E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CC0D4-4147-4FD5-BEE7-581F2307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98894-6978-4114-97B7-98D30BC0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D306-B5C4-49C6-B642-25A86E74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97E3A-305F-4BBA-8678-0540B450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ADE7-CFC0-4A95-B9C6-39F3CE38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7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0D79-2C27-4F79-91FD-1DEB58D1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27FF-022B-441B-95BA-BD9B7BE3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6EEF-411F-4A3B-9176-F8FD1A6A0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CF77-7377-4CD3-80D0-D7F75DB6CCBF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AE3F-DA79-4547-91DB-DDAB72F8B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137D-B5D8-4AFF-BC0B-DC9A04D6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45FD-A9E0-4FD6-8EBB-C71B6DA16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deiwantthat.com/household/furniture/the-wave-bed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266-5E69-41FC-97E8-2F42AA4BD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87768-D4C0-454E-9505-D388E4D88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845DF-75D0-4563-AF53-3988AB0B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20" y="30480"/>
            <a:ext cx="12192000" cy="6786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1B081-125C-4F9E-B2D7-CCC0A006DC12}"/>
              </a:ext>
            </a:extLst>
          </p:cNvPr>
          <p:cNvSpPr txBox="1"/>
          <p:nvPr/>
        </p:nvSpPr>
        <p:spPr>
          <a:xfrm>
            <a:off x="381000" y="6643687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dudeiwantthat.com/household/furniture/the-wave-bed.asp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F414A-CE6F-473B-943E-9D8C59B9ED5D}"/>
              </a:ext>
            </a:extLst>
          </p:cNvPr>
          <p:cNvSpPr txBox="1"/>
          <p:nvPr/>
        </p:nvSpPr>
        <p:spPr>
          <a:xfrm>
            <a:off x="2560320" y="415838"/>
            <a:ext cx="7457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Welcome to </a:t>
            </a:r>
            <a:r>
              <a:rPr lang="en-US" sz="8000" dirty="0">
                <a:solidFill>
                  <a:srgbClr val="7030A0"/>
                </a:solidFill>
                <a:latin typeface="Algerian" panose="04020705040A02060702" pitchFamily="82" charset="0"/>
              </a:rPr>
              <a:t>Dreamland</a:t>
            </a:r>
            <a:endParaRPr lang="en-IN" sz="8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3ED95-6257-45A7-B456-F2DFDDEA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40640"/>
            <a:ext cx="2118360" cy="1905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112EA-7B2F-408F-941F-051BE3EE858C}"/>
              </a:ext>
            </a:extLst>
          </p:cNvPr>
          <p:cNvSpPr txBox="1"/>
          <p:nvPr/>
        </p:nvSpPr>
        <p:spPr>
          <a:xfrm>
            <a:off x="7411720" y="5550971"/>
            <a:ext cx="478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-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Ranjeet Yadav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23FE-8F43-4A17-9C13-A7106435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Introduction:-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7332-B577-4972-9A9D-CFC22AB2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My IPD project ,is a E-Commerce web application specially design for BEDDING ,where ,we provide everything related to bedding items like Mattresses ,Quilts ,pillows and much more.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2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AC5F-6774-4FCF-81DB-3FE604E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PURPOSE OF OUR WEB APPLICATION:-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7BEC-DA60-4EDA-B818-4A7386F2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my web application is to provide everything related to Bedding Items (like Quilts, mattresses , blankets ,pillows , coverlets and much more).</a:t>
            </a:r>
            <a:endParaRPr lang="en-US" b="0" dirty="0">
              <a:effectLst/>
            </a:endParaRPr>
          </a:p>
          <a:p>
            <a:r>
              <a:rPr lang="en-US" dirty="0"/>
              <a:t>So that people can easily get anything related to the bedding on one platform 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56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7D3A-E286-4327-941B-7EB9838A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latin typeface="Algerian" panose="04020705040A02060702" pitchFamily="82" charset="0"/>
              </a:rPr>
              <a:t>HOW DREAM-LAMD DIFFERENT FROM OTHERS…</a:t>
            </a:r>
            <a:endParaRPr lang="en-IN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8E9-6BED-4B6A-B1F3-C6D52097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bedding related items easily  getting on one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501D-7163-40D8-8B1D-BA7A568B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Algerian" panose="04020705040A02060702" pitchFamily="82" charset="0"/>
              </a:rPr>
              <a:t>NAME OF WEB APPLICATION AND LOGO:-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BB2F-4E98-4C21-BCAA-844A70EB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Edwardian Script ITC" panose="030303020407070D0804" pitchFamily="66" charset="0"/>
              </a:rPr>
              <a:t>DREAM-LAND </a:t>
            </a:r>
          </a:p>
          <a:p>
            <a:pPr marL="0" indent="0">
              <a:buNone/>
            </a:pPr>
            <a:endParaRPr lang="en-IN" sz="6000" dirty="0">
              <a:solidFill>
                <a:schemeClr val="accent5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0EB5E-F0F1-445F-A221-6D7904DC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46" y="3048660"/>
            <a:ext cx="2893193" cy="28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47F-DA54-40D6-A7E8-CF5AAC02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effectLst/>
              </a:rPr>
            </a:br>
            <a:r>
              <a:rPr lang="en-US" b="1" i="1" u="sng" dirty="0">
                <a:latin typeface="Algerian" panose="04020705040A02060702" pitchFamily="82" charset="0"/>
              </a:rPr>
              <a:t>TARGET AUDIENCE:-</a:t>
            </a:r>
            <a:r>
              <a:rPr lang="en-US" dirty="0">
                <a:latin typeface="Algerian" panose="04020705040A02060702" pitchFamily="82" charset="0"/>
              </a:rPr>
              <a:t>  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16A6-AE20-4896-B130-7A4EFB02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effectLst/>
            </a:endParaRPr>
          </a:p>
          <a:p>
            <a:r>
              <a:rPr lang="en-US" dirty="0"/>
              <a:t>This web application can be used by anyone who want to purchase easily everything related to bedding items.  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3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2465-2FEC-4847-9AC4-26314C64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681037"/>
            <a:ext cx="10439400" cy="1325563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latin typeface="Algerian" panose="04020705040A02060702" pitchFamily="82" charset="0"/>
              </a:rPr>
              <a:t>RELEVANT TOOLS AND TECHNOLOGIES :-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1142-CB73-4299-8CF0-288FC6E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tools and technologies used to develop the Dream-Land are  HTML, CSS, bootstrap technology . </a:t>
            </a:r>
          </a:p>
          <a:p>
            <a:r>
              <a:rPr lang="en-US" dirty="0"/>
              <a:t>For backend , </a:t>
            </a:r>
            <a:br>
              <a:rPr lang="en-US" dirty="0"/>
            </a:br>
            <a:r>
              <a:rPr lang="en-US" dirty="0"/>
              <a:t> it is using PHP and Java-script . </a:t>
            </a:r>
          </a:p>
          <a:p>
            <a:r>
              <a:rPr lang="en-IN" dirty="0"/>
              <a:t>If we talk about Tools , First preference is VS code and some online platform.</a:t>
            </a:r>
          </a:p>
        </p:txBody>
      </p:sp>
    </p:spTree>
    <p:extLst>
      <p:ext uri="{BB962C8B-B14F-4D97-AF65-F5344CB8AC3E}">
        <p14:creationId xmlns:p14="http://schemas.microsoft.com/office/powerpoint/2010/main" val="25124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D477-F86C-494B-930A-FD31F663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CB2CA-6052-4C5F-B287-26B633B11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040" y="2023123"/>
            <a:ext cx="11160760" cy="4153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60164-CAC8-47B0-B1ED-D6AD1688BC7E}"/>
              </a:ext>
            </a:extLst>
          </p:cNvPr>
          <p:cNvSpPr txBox="1"/>
          <p:nvPr/>
        </p:nvSpPr>
        <p:spPr>
          <a:xfrm>
            <a:off x="193040" y="6176963"/>
            <a:ext cx="11160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thebluediamondgallery.com/handwriting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498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Edwardian Script ITC</vt:lpstr>
      <vt:lpstr>Office Theme</vt:lpstr>
      <vt:lpstr>PowerPoint Presentation</vt:lpstr>
      <vt:lpstr>Project Introduction:-</vt:lpstr>
      <vt:lpstr>PURPOSE OF OUR WEB APPLICATION:-</vt:lpstr>
      <vt:lpstr>HOW DREAM-LAMD DIFFERENT FROM OTHERS…</vt:lpstr>
      <vt:lpstr>NAME OF WEB APPLICATION AND LOGO:- </vt:lpstr>
      <vt:lpstr> TARGET AUDIENCE:-   </vt:lpstr>
      <vt:lpstr>RELEVANT TOOLS AND TECHNOLOGIES :-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Yadav</dc:creator>
  <cp:lastModifiedBy>Ranjeet Yadav</cp:lastModifiedBy>
  <cp:revision>14</cp:revision>
  <dcterms:created xsi:type="dcterms:W3CDTF">2020-06-25T06:13:39Z</dcterms:created>
  <dcterms:modified xsi:type="dcterms:W3CDTF">2020-07-01T16:00:58Z</dcterms:modified>
</cp:coreProperties>
</file>