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B47A-870D-7E15-5C97-91904815D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31075-8ACF-C258-35D9-18F51B5CB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1858-AFC3-2603-0F33-C0F6A8A1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B7F0-ECD2-4AB7-A8ED-F9B42FFDE1F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F0A30-0494-1FEE-31AA-F33C02AA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2A8C-86CD-3BDA-2128-C1257ED9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DF2A-A8EB-43CC-BB9F-FE5F741A3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0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C1ED-36CC-A3C3-4165-8CDE8924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1B3D7-B614-ED51-501D-B2EEC722D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494FD-50CE-A85B-0DCE-FD11A57C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B7F0-ECD2-4AB7-A8ED-F9B42FFDE1F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7127-CE8F-5FC5-D6A6-7088B30C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F372A-07B1-793C-C207-B650FFA1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DF2A-A8EB-43CC-BB9F-FE5F741A3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4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4BD2B-DF04-154C-33BC-9DB517778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A26A6-E244-1793-AADA-CB97B48D1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271C1-0191-F35E-7B06-6F14F104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B7F0-ECD2-4AB7-A8ED-F9B42FFDE1F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02FF2-50BF-BF07-F73B-D9E2578C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2D226-CFFF-6201-D5FA-54AE534A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DF2A-A8EB-43CC-BB9F-FE5F741A3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B990-CE4B-A10E-4CC0-9686A2A9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7EEDC-1294-E058-3240-6FF1886B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2ABE7-C394-D134-E647-43D36C59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B7F0-ECD2-4AB7-A8ED-F9B42FFDE1F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C4832-BBDF-4697-F74B-6AB9A36B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D4877-6353-0E13-3C25-B9BF1823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DF2A-A8EB-43CC-BB9F-FE5F741A3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4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A1A1-4B63-BC65-1CF4-F2777368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92712-7AC6-D44D-F8AB-F6D95F546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C0B0-C04C-D0E5-1AC4-C5440302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B7F0-ECD2-4AB7-A8ED-F9B42FFDE1F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CAFC-75CA-56B4-EA28-D26FB199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DD63D-6F9A-8A6D-8A58-40C651CF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DF2A-A8EB-43CC-BB9F-FE5F741A3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7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719C-484F-628B-6E1C-1DCBBA80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43206-60D5-165D-2682-A0C7934A1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29E9C-9E9F-E582-E9EA-E527F0486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9B45E-96DB-964E-8660-74F4F628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B7F0-ECD2-4AB7-A8ED-F9B42FFDE1F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D2810-231E-C3D5-D333-70A8C312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7F02A-266F-85A0-1CAD-00C3A33E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DF2A-A8EB-43CC-BB9F-FE5F741A3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0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6B46-707A-533C-A846-B704AF6B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4AED7-B3D9-66D5-BF4B-A9D54F0A1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2F82B-CA7C-81CF-0C00-191D101C8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FF301-12F4-EB4F-72DF-88975E3D6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5B27D-966C-D079-C1AC-E7427FE00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03F1A-E8B8-AC03-89C6-5205116F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B7F0-ECD2-4AB7-A8ED-F9B42FFDE1F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0AEFE-CC2A-4D5C-515A-AF7817F0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F1E16-F7ED-2A5D-6155-8F499787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DF2A-A8EB-43CC-BB9F-FE5F741A3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4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5BD8-5276-688A-2786-6E821E36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9C88A-CA0B-1F22-4376-F486E3FA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B7F0-ECD2-4AB7-A8ED-F9B42FFDE1F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DC6A8-6929-0675-93B2-BA752805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25D16-F4FF-164C-2B2C-49224974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DF2A-A8EB-43CC-BB9F-FE5F741A3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8AE88-98C5-220D-556B-52C63065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B7F0-ECD2-4AB7-A8ED-F9B42FFDE1F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D4A07-B55C-4410-2E1E-ED0A42D5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C9023-8E42-4D81-704B-A01B31D6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DF2A-A8EB-43CC-BB9F-FE5F741A3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1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57DC-3A46-67BE-09BF-1B7E1075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5E74-0371-02AB-1E84-A81B03712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FAC11-F07A-DB3C-88EB-8D94F9EA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5ADE9-F5D4-8997-3523-E16A2113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B7F0-ECD2-4AB7-A8ED-F9B42FFDE1F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69830-CEAF-E98B-D6C3-C1ABFF58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9C049-E7FD-09BD-663B-F65071D3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DF2A-A8EB-43CC-BB9F-FE5F741A3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5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59E7-29F9-0B21-B02E-FE3FCB51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B5EFF-B978-D37D-9116-149168042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F9BB0-E10F-CECB-28BE-F0C5FE540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43C2B-DA4B-92F6-BA94-4FACAA87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B7F0-ECD2-4AB7-A8ED-F9B42FFDE1F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9991D-9349-DCB7-8FED-BDAE6C72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CB27-9644-446B-8F48-1951C9FD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DF2A-A8EB-43CC-BB9F-FE5F741A3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4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6CEA1-6271-407C-D8D7-1CD06723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DF147-17E8-551D-CF4B-2074FF0FB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0AA36-A215-E1DE-2313-AE991C000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7B7F0-ECD2-4AB7-A8ED-F9B42FFDE1F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CD3B-1D19-53CD-6C02-8A2FF756E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56D99-A6A4-B502-AB87-BF80E919D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1DF2A-A8EB-43CC-BB9F-FE5F741A3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5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81A5-2192-607E-7403-E3D4F5367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555" y="1018381"/>
            <a:ext cx="10427108" cy="765431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CA214-5ED2-73BF-44A1-A481EFF70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2555" y="2526890"/>
            <a:ext cx="10048568" cy="232041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objective is to create a custom chatbot using Generative AI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GenAI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with a focus on fine-tuning Large Language Models (LLM) on Intel's 4th Generation Xeon Scalable processors. This project will demonstrate the integration of advanced AI tools to develop a domain-specific chatbot, leveraging the Alpaca dataset from Stanford University.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5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81A5-2192-607E-7403-E3D4F5367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336" y="752911"/>
            <a:ext cx="10707327" cy="765431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Unique Idea Brief (Solution)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CA214-5ED2-73BF-44A1-A481EFF70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253" y="2153265"/>
            <a:ext cx="10707328" cy="4119716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Overview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aim to simplify the process of creating a high-performance, domain-specific chatbot by utilizing Intel’s AI software tools and hardware. The solution involves: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Performing simple LLM inference on CPU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Fine-tuning LLM models for specific domains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Optimizing the chatbot’s performance using Intel's AI extensions</a:t>
            </a: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04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81A5-2192-607E-7403-E3D4F5367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336" y="752911"/>
            <a:ext cx="10707327" cy="765431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Features Offered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CA214-5ED2-73BF-44A1-A481EFF70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253" y="1700980"/>
            <a:ext cx="10707328" cy="440410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Features</a:t>
            </a:r>
          </a:p>
          <a:p>
            <a:pPr algn="l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Domain-Specific Knowledge: The chatbot will be fine-tuned on a dataset relevant to a specific domain, ensuring accurate and contextually appropriate responses.</a:t>
            </a:r>
          </a:p>
          <a:p>
            <a:pPr algn="l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User-Friendly Interaction: The chatbot will provide intuitive and coherent interactions, enhancing user experience.</a:t>
            </a:r>
          </a:p>
          <a:p>
            <a:pPr algn="l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Efficient Processing: Utilizing Intel’s AI tools will ensure that the chatbot operates efficiently even on standard CPU hardware.</a:t>
            </a:r>
          </a:p>
          <a:p>
            <a:pPr algn="l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Additional Features</a:t>
            </a:r>
          </a:p>
          <a:p>
            <a:pPr algn="l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Scalability: The solution can be easily adapted for various domains by fine-tuning with different datasets.</a:t>
            </a:r>
          </a:p>
          <a:p>
            <a:pPr algn="l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Robust Performance: Enhanced by Intel's AI optimizations, the chatbot will deliver reliable and quick responses.</a:t>
            </a:r>
          </a:p>
          <a:p>
            <a:pPr algn="l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5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81A5-2192-607E-7403-E3D4F5367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336" y="752911"/>
            <a:ext cx="10707327" cy="765431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Process flow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CA214-5ED2-73BF-44A1-A481EFF70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253" y="1700980"/>
            <a:ext cx="10707328" cy="440410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Workflow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Preparation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Gather and preprocess the domain-specific dataset (Alpaca dataset).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Inference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Perform initial inference using a pre-trained LLM on Intel CPU.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Fine-Tuning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Utilize Intel AI Extensions to fine-tune the model with the domain-specific dataset.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Apply optimizations for performance improvements.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Validate the chatbot’s responses to ensure accuracy and relevance.</a:t>
            </a: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Deployment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Deploy the chatbot for user interaction.</a:t>
            </a: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81A5-2192-607E-7403-E3D4F5367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336" y="752911"/>
            <a:ext cx="10707327" cy="765431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Architecture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835B7-E6D8-54E4-5B6B-FF80E9D4A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1" y="2020530"/>
            <a:ext cx="97821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1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81A5-2192-607E-7403-E3D4F5367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336" y="752911"/>
            <a:ext cx="10707327" cy="765431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Technologies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CA214-5ED2-73BF-44A1-A481EFF70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253" y="1966452"/>
            <a:ext cx="10707328" cy="413863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and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Programming language for model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Hugging Face Transformers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Library for accessing pre-trained LLMs.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 AI Extensions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Tools for optimizing AI models on Intel hardware.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Scikit-learn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For data preprocessing and initial analysis.</a:t>
            </a:r>
          </a:p>
          <a:p>
            <a:pPr algn="l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 4th Generation Xeon Scalable Processors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For efficient model inference and fine-tuning.</a:t>
            </a: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92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81A5-2192-607E-7403-E3D4F5367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336" y="752911"/>
            <a:ext cx="10707327" cy="765431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Team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CA214-5ED2-73BF-44A1-A481EFF70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253" y="1966452"/>
            <a:ext cx="10707328" cy="41386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Completed by</a:t>
            </a: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YADAV  A</a:t>
            </a: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5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81A5-2192-607E-7403-E3D4F5367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54" y="1077376"/>
            <a:ext cx="10707327" cy="765431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CA214-5ED2-73BF-44A1-A481EFF70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253" y="2290916"/>
            <a:ext cx="10707328" cy="3814173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proposed solution showcases the potential of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GenAI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LLMs in creating specialized chatbots. By leveraging Intel’s AI tools and hardware, we can develop efficient and domain-specific chatbots that offer robust performance and user-friendly interactions. This project not only serves as a practical demonstration of AI capabilities but also provides a scalable solution for various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7741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419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Problem Statement</vt:lpstr>
      <vt:lpstr>Unique Idea Brief (Solution)</vt:lpstr>
      <vt:lpstr>Features Offered</vt:lpstr>
      <vt:lpstr>Process flow </vt:lpstr>
      <vt:lpstr>Architecture Diagram</vt:lpstr>
      <vt:lpstr>Technologies used</vt:lpstr>
      <vt:lpstr>Team Members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Yadav A</dc:creator>
  <cp:lastModifiedBy>Yadav A</cp:lastModifiedBy>
  <cp:revision>2</cp:revision>
  <dcterms:created xsi:type="dcterms:W3CDTF">2024-07-15T11:07:47Z</dcterms:created>
  <dcterms:modified xsi:type="dcterms:W3CDTF">2024-07-15T12:17:21Z</dcterms:modified>
</cp:coreProperties>
</file>