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1460-7E33-49B2-721E-1D83ADB6C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079F9-FA04-9E74-071E-6DE2C1364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5023-0185-25D4-D48D-40D85164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8B2-D62A-4F0A-BEC3-A65CACE56AB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317CF-065D-0079-79E5-C504B6F5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8BDC-4C6A-338C-8DD4-6545FFF5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B3D3-224E-4E36-ACDC-EAEA1FA6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89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023D-5039-3A6E-F63D-FAD769E7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41984-0FAA-3B63-095C-E95E26AC9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06FF-3CFC-14EE-12A1-13EA146C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8B2-D62A-4F0A-BEC3-A65CACE56AB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58442-6A3B-07A6-D001-B3398CF1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A0B2-CA39-A41E-FF59-F793F362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B3D3-224E-4E36-ACDC-EAEA1FA6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4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C7C12-8156-6E35-6D20-310A14F3D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236E7-B428-7EE7-3D13-AE80D152A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B2F3-62FC-34BC-88EA-40D3A3FF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8B2-D62A-4F0A-BEC3-A65CACE56AB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3EAD2-5773-FEF4-E374-93433C29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99A7-322C-7630-E124-23F04C8A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B3D3-224E-4E36-ACDC-EAEA1FA6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9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748E-26F4-FA9B-D303-8B001215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3784-C136-0B2F-B898-E87C6618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00FB-92A8-1C99-F8B4-51B11F02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8B2-D62A-4F0A-BEC3-A65CACE56AB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B631-9230-EA2F-5CFC-77DE1871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875BD-6F32-B54F-1710-3D018650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B3D3-224E-4E36-ACDC-EAEA1FA6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3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A55D-48EF-1D8F-E5F4-192FF427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E40F7-73B7-7609-373A-F7D9E999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E4E3D-7829-2262-1D52-BAF458C4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8B2-D62A-4F0A-BEC3-A65CACE56AB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B23A-D84D-D342-DE4B-93B72F15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C949-8D03-1C00-64AC-F7EEB405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B3D3-224E-4E36-ACDC-EAEA1FA6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AAF6-EB80-CBDA-F898-C7CF12B8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379F-7EED-C132-A94C-309306FF6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7CECD-0505-CFD7-7570-35C3D1E27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BC315-62D9-343C-81BA-ADA9D7E1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8B2-D62A-4F0A-BEC3-A65CACE56AB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075E5-7C0B-29BF-1A83-75E10D0A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A5467-1DEA-E1A7-01F3-F4F8EB28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B3D3-224E-4E36-ACDC-EAEA1FA6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0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BAC8-E8B6-8746-4C8A-D749E91D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7294-7276-7221-62D0-53854117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8C327-E8AE-DBBB-4D94-FBE88116C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EAA37-904D-1E51-A10F-15612530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9938F-FCFC-C020-886B-D46A3FBF1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C7340-C86B-35D6-6696-9E2A382E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8B2-D62A-4F0A-BEC3-A65CACE56AB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C0087-8D38-6A10-F554-EBB95E24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AA01D-4C62-633C-219C-2F2C1F73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B3D3-224E-4E36-ACDC-EAEA1FA6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9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EE6B-731C-76EA-9A99-9B4C5590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1394B-F1BD-7076-D249-5658604E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8B2-D62A-4F0A-BEC3-A65CACE56AB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81D8F-70D9-01AA-4750-5E3F5B19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29D9-7ADB-AB13-32A0-B0A3F2B6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B3D3-224E-4E36-ACDC-EAEA1FA6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05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1E54E-5966-0736-CD5A-7B4D41F8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8B2-D62A-4F0A-BEC3-A65CACE56AB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1B847-AF69-4932-2C41-F7CD49E8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6CA07-DF5A-2D99-2007-DF0ACD23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B3D3-224E-4E36-ACDC-EAEA1FA6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10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7517-C2FA-1DF0-6210-D7A8E5F9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5CCC4-8FA2-D3E3-C9EC-46215F1E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BC1D8-0627-438B-B869-74C73B8F2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FD613-3313-4AEF-6BD8-A84A3E39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8B2-D62A-4F0A-BEC3-A65CACE56AB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4DB27-0E40-6C48-4930-A87FD251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42884-12C8-1AEB-5BF4-A4F79550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B3D3-224E-4E36-ACDC-EAEA1FA6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0FB4-904D-683E-25E5-8C4F06F5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60717-2F79-3A1D-9600-AA4CB1B4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8C17C-45F3-C33C-9841-5A113C891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FFE95-E715-3EC3-DAFE-C4065BF9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8B2-D62A-4F0A-BEC3-A65CACE56AB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CE4B6-2B3D-12F5-6040-37AE5A2B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7F285-DA36-E833-63C6-2C978971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B3D3-224E-4E36-ACDC-EAEA1FA6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8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79CE9-1AA0-7866-5296-63A5FC49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71D25-4A50-02B2-45BE-B8F2BD87B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64C7-E189-FB0E-7DD7-FB1897778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D8B2-D62A-4F0A-BEC3-A65CACE56AB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CC35-85D4-6751-9D27-BFE897F8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EEEF-A35C-6587-5527-BE1C5E9E1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5B3D3-224E-4E36-ACDC-EAEA1FA6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9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8771-EB49-6A83-4413-2D4A6880B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9946"/>
          </a:xfrm>
        </p:spPr>
        <p:txBody>
          <a:bodyPr/>
          <a:lstStyle/>
          <a:p>
            <a:r>
              <a:rPr lang="en-IN" dirty="0"/>
              <a:t>What is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3AE8C-89CA-4F32-DAD3-A66DDAC4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9874"/>
            <a:ext cx="9144000" cy="2997926"/>
          </a:xfrm>
        </p:spPr>
        <p:txBody>
          <a:bodyPr/>
          <a:lstStyle/>
          <a:p>
            <a:r>
              <a:rPr lang="en-IN" dirty="0"/>
              <a:t>A class of machine learning techniques that exploit many layers of non-linear information processing for supervised or unsupervised feature extraction and transformation and for pattern analysis and classification.</a:t>
            </a:r>
          </a:p>
          <a:p>
            <a:r>
              <a:rPr lang="en-IN" dirty="0"/>
              <a:t>It typically uses deep artificial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333548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67E6B-2584-8165-5AC1-848AFE6E7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1" y="457200"/>
            <a:ext cx="9423919" cy="5924939"/>
          </a:xfrm>
        </p:spPr>
      </p:pic>
    </p:spTree>
    <p:extLst>
      <p:ext uri="{BB962C8B-B14F-4D97-AF65-F5344CB8AC3E}">
        <p14:creationId xmlns:p14="http://schemas.microsoft.com/office/powerpoint/2010/main" val="72062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106592-EFDC-8F24-ED3B-7B2CE2A5E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690" y="475861"/>
            <a:ext cx="9353686" cy="5533477"/>
          </a:xfrm>
        </p:spPr>
      </p:pic>
    </p:spTree>
    <p:extLst>
      <p:ext uri="{BB962C8B-B14F-4D97-AF65-F5344CB8AC3E}">
        <p14:creationId xmlns:p14="http://schemas.microsoft.com/office/powerpoint/2010/main" val="777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D605F-FDEB-8B14-FC5F-065876137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890" y="577850"/>
            <a:ext cx="8448420" cy="5897595"/>
          </a:xfrm>
        </p:spPr>
      </p:pic>
    </p:spTree>
    <p:extLst>
      <p:ext uri="{BB962C8B-B14F-4D97-AF65-F5344CB8AC3E}">
        <p14:creationId xmlns:p14="http://schemas.microsoft.com/office/powerpoint/2010/main" val="64108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E5149-ADC1-7C5E-75B5-2E8C2A2B5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159" y="662472"/>
            <a:ext cx="8456759" cy="5673013"/>
          </a:xfrm>
        </p:spPr>
      </p:pic>
    </p:spTree>
    <p:extLst>
      <p:ext uri="{BB962C8B-B14F-4D97-AF65-F5344CB8AC3E}">
        <p14:creationId xmlns:p14="http://schemas.microsoft.com/office/powerpoint/2010/main" val="301932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10C2C-FD4E-8E4D-F0D4-115B2C384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317" y="783771"/>
            <a:ext cx="8694908" cy="5691674"/>
          </a:xfrm>
        </p:spPr>
      </p:pic>
    </p:spTree>
    <p:extLst>
      <p:ext uri="{BB962C8B-B14F-4D97-AF65-F5344CB8AC3E}">
        <p14:creationId xmlns:p14="http://schemas.microsoft.com/office/powerpoint/2010/main" val="320180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FB13B-8D19-921E-C7B4-CD43C416D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518" y="204829"/>
            <a:ext cx="7431781" cy="5916053"/>
          </a:xfrm>
        </p:spPr>
      </p:pic>
    </p:spTree>
    <p:extLst>
      <p:ext uri="{BB962C8B-B14F-4D97-AF65-F5344CB8AC3E}">
        <p14:creationId xmlns:p14="http://schemas.microsoft.com/office/powerpoint/2010/main" val="15522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7EA0-781C-9E45-3ED5-FE7B45E3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820"/>
            <a:ext cx="10515600" cy="556114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Review questions</a:t>
            </a:r>
          </a:p>
          <a:p>
            <a:pPr marL="0" indent="0">
              <a:buNone/>
            </a:pPr>
            <a:r>
              <a:rPr lang="en-IN" dirty="0"/>
              <a:t>==============</a:t>
            </a:r>
          </a:p>
          <a:p>
            <a:r>
              <a:rPr lang="en-IN" dirty="0"/>
              <a:t>What is DL, characteristics of DL</a:t>
            </a:r>
          </a:p>
          <a:p>
            <a:r>
              <a:rPr lang="en-IN" dirty="0"/>
              <a:t>Feature extraction and feature representation learning, difference between them</a:t>
            </a:r>
          </a:p>
          <a:p>
            <a:r>
              <a:rPr lang="en-IN" dirty="0"/>
              <a:t>Motivation behind DL. Similarity between biological neuron and neural network concept</a:t>
            </a:r>
          </a:p>
          <a:p>
            <a:r>
              <a:rPr lang="en-IN" dirty="0"/>
              <a:t>Vanishing gradient problem</a:t>
            </a:r>
          </a:p>
          <a:p>
            <a:r>
              <a:rPr lang="en-IN" dirty="0"/>
              <a:t>Architecture 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82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9BBE-081E-5A27-8222-CAE0705C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35275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656D-E799-2B0A-985E-FA5417F76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849"/>
            <a:ext cx="10515600" cy="2230114"/>
          </a:xfrm>
        </p:spPr>
        <p:txBody>
          <a:bodyPr>
            <a:normAutofit fontScale="25000" lnSpcReduction="20000"/>
          </a:bodyPr>
          <a:lstStyle/>
          <a:p>
            <a:pPr marL="3657600" lvl="8" indent="0" algn="r">
              <a:buNone/>
            </a:pPr>
            <a:endParaRPr lang="en-IN" dirty="0"/>
          </a:p>
          <a:p>
            <a:pPr marL="3657600" lvl="8" indent="0" algn="r">
              <a:buNone/>
            </a:pPr>
            <a:endParaRPr lang="en-IN" dirty="0"/>
          </a:p>
          <a:p>
            <a:pPr marL="3657600" lvl="8" indent="0" algn="r">
              <a:buNone/>
            </a:pPr>
            <a:endParaRPr lang="en-IN" dirty="0"/>
          </a:p>
          <a:p>
            <a:pPr marL="3657600" lvl="8" indent="0" algn="r">
              <a:buNone/>
            </a:pPr>
            <a:endParaRPr lang="en-IN" dirty="0"/>
          </a:p>
          <a:p>
            <a:pPr marL="3657600" lvl="8" indent="0" algn="r">
              <a:buNone/>
            </a:pPr>
            <a:endParaRPr lang="en-IN" dirty="0"/>
          </a:p>
          <a:p>
            <a:pPr marL="3657600" lvl="8" indent="0" algn="r">
              <a:buNone/>
            </a:pPr>
            <a:r>
              <a:rPr lang="en-IN" sz="9600" dirty="0">
                <a:solidFill>
                  <a:schemeClr val="accent1">
                    <a:lumMod val="75000"/>
                  </a:schemeClr>
                </a:solidFill>
              </a:rPr>
              <a:t>- Prepared by</a:t>
            </a:r>
          </a:p>
          <a:p>
            <a:pPr marL="3657600" lvl="8" indent="0" algn="r">
              <a:buNone/>
            </a:pPr>
            <a:r>
              <a:rPr lang="en-IN" sz="9600" dirty="0">
                <a:solidFill>
                  <a:schemeClr val="accent1">
                    <a:lumMod val="75000"/>
                  </a:schemeClr>
                </a:solidFill>
              </a:rPr>
              <a:t>Jheelam Mondal</a:t>
            </a:r>
          </a:p>
          <a:p>
            <a:pPr marL="3657600" lvl="8" indent="0" algn="r">
              <a:buNone/>
            </a:pPr>
            <a:r>
              <a:rPr lang="en-IN" sz="9600" dirty="0">
                <a:solidFill>
                  <a:schemeClr val="accent1">
                    <a:lumMod val="75000"/>
                  </a:schemeClr>
                </a:solidFill>
              </a:rPr>
              <a:t>Assistant Professor</a:t>
            </a:r>
          </a:p>
          <a:p>
            <a:pPr marL="3657600" lvl="8" indent="0" algn="r">
              <a:buNone/>
            </a:pPr>
            <a:r>
              <a:rPr lang="en-IN" sz="9600" dirty="0">
                <a:solidFill>
                  <a:schemeClr val="accent1">
                    <a:lumMod val="75000"/>
                  </a:schemeClr>
                </a:solidFill>
              </a:rPr>
              <a:t>CSE Department</a:t>
            </a:r>
          </a:p>
          <a:p>
            <a:pPr marL="3657600" lvl="8" indent="0" algn="r">
              <a:buNone/>
            </a:pPr>
            <a:r>
              <a:rPr lang="en-IN" sz="9600" dirty="0">
                <a:solidFill>
                  <a:schemeClr val="accent1">
                    <a:lumMod val="75000"/>
                  </a:schemeClr>
                </a:solidFill>
              </a:rPr>
              <a:t>Haldia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7405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F3D8B-BE47-B18A-EE4E-F6D05A589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976" y="287383"/>
            <a:ext cx="10652275" cy="5683852"/>
          </a:xfrm>
        </p:spPr>
      </p:pic>
    </p:spTree>
    <p:extLst>
      <p:ext uri="{BB962C8B-B14F-4D97-AF65-F5344CB8AC3E}">
        <p14:creationId xmlns:p14="http://schemas.microsoft.com/office/powerpoint/2010/main" val="17492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EBA9E-3C59-9FAA-FB4D-2A259A2D2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40" y="416145"/>
            <a:ext cx="10411096" cy="5512526"/>
          </a:xfrm>
        </p:spPr>
      </p:pic>
    </p:spTree>
    <p:extLst>
      <p:ext uri="{BB962C8B-B14F-4D97-AF65-F5344CB8AC3E}">
        <p14:creationId xmlns:p14="http://schemas.microsoft.com/office/powerpoint/2010/main" val="417420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4EAA4-8DDC-0629-9EAC-E5C45C92A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76" y="326572"/>
            <a:ext cx="10084527" cy="5812972"/>
          </a:xfrm>
        </p:spPr>
      </p:pic>
    </p:spTree>
    <p:extLst>
      <p:ext uri="{BB962C8B-B14F-4D97-AF65-F5344CB8AC3E}">
        <p14:creationId xmlns:p14="http://schemas.microsoft.com/office/powerpoint/2010/main" val="46725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EE93-5C4A-E784-6898-3CA04E3C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4852"/>
          </a:xfrm>
        </p:spPr>
        <p:txBody>
          <a:bodyPr/>
          <a:lstStyle/>
          <a:p>
            <a:r>
              <a:rPr lang="en-IN" dirty="0"/>
              <a:t>Unique Characteristics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6AC2-7C61-DBEF-DC53-86B29576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978"/>
            <a:ext cx="10515600" cy="4726985"/>
          </a:xfrm>
        </p:spPr>
        <p:txBody>
          <a:bodyPr/>
          <a:lstStyle/>
          <a:p>
            <a:r>
              <a:rPr lang="en-IN" dirty="0"/>
              <a:t>Automatic feature extraction</a:t>
            </a:r>
          </a:p>
          <a:p>
            <a:r>
              <a:rPr lang="en-IN" dirty="0"/>
              <a:t>Makes use of high dimensional data for training</a:t>
            </a:r>
          </a:p>
          <a:p>
            <a:r>
              <a:rPr lang="en-IN" dirty="0"/>
              <a:t>Defines higher level features from lower level features obtained from the previous layer</a:t>
            </a:r>
          </a:p>
          <a:p>
            <a:r>
              <a:rPr lang="en-IN" dirty="0"/>
              <a:t>It is a representation learning method</a:t>
            </a:r>
          </a:p>
          <a:p>
            <a:r>
              <a:rPr lang="en-IN" dirty="0"/>
              <a:t>Can solve real-world or unconstrained problems such as NLP, image recognition etc.</a:t>
            </a:r>
          </a:p>
        </p:txBody>
      </p:sp>
    </p:spTree>
    <p:extLst>
      <p:ext uri="{BB962C8B-B14F-4D97-AF65-F5344CB8AC3E}">
        <p14:creationId xmlns:p14="http://schemas.microsoft.com/office/powerpoint/2010/main" val="360796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47DD9-141C-E079-1970-449F51D5D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93871"/>
            <a:ext cx="7745963" cy="4750374"/>
          </a:xfrm>
        </p:spPr>
      </p:pic>
    </p:spTree>
    <p:extLst>
      <p:ext uri="{BB962C8B-B14F-4D97-AF65-F5344CB8AC3E}">
        <p14:creationId xmlns:p14="http://schemas.microsoft.com/office/powerpoint/2010/main" val="198090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C8183-32D3-55DB-42D4-19A5D3F6F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898" y="354521"/>
            <a:ext cx="7464660" cy="5099029"/>
          </a:xfrm>
        </p:spPr>
      </p:pic>
    </p:spTree>
    <p:extLst>
      <p:ext uri="{BB962C8B-B14F-4D97-AF65-F5344CB8AC3E}">
        <p14:creationId xmlns:p14="http://schemas.microsoft.com/office/powerpoint/2010/main" val="353274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056E-F321-E48F-8C02-CD799F64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en-IN" dirty="0"/>
              <a:t>Deep Learning applications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B7E2D-53BB-B5ED-7397-0B6F12974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34644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1. Internet &amp; Cloud</a:t>
            </a:r>
          </a:p>
          <a:p>
            <a:pPr marL="0" indent="0">
              <a:buNone/>
            </a:pPr>
            <a:r>
              <a:rPr lang="en-IN" dirty="0"/>
              <a:t>Image captioning, speech recognition, language translation, language processing, sentiment analysis, recommendation system.</a:t>
            </a:r>
          </a:p>
          <a:p>
            <a:r>
              <a:rPr lang="en-IN" dirty="0"/>
              <a:t>2. Medicine &amp; Biology</a:t>
            </a:r>
          </a:p>
          <a:p>
            <a:pPr marL="0" indent="0">
              <a:buNone/>
            </a:pPr>
            <a:r>
              <a:rPr lang="en-IN" dirty="0"/>
              <a:t>Drug discovery, Cancer cell detection</a:t>
            </a:r>
          </a:p>
          <a:p>
            <a:r>
              <a:rPr lang="en-IN" dirty="0"/>
              <a:t>Media &amp; Entertainment</a:t>
            </a:r>
          </a:p>
          <a:p>
            <a:pPr marL="0" indent="0">
              <a:buNone/>
            </a:pPr>
            <a:r>
              <a:rPr lang="en-IN" dirty="0"/>
              <a:t>Video captioning, video search, real time translation</a:t>
            </a:r>
          </a:p>
          <a:p>
            <a:r>
              <a:rPr lang="en-IN" dirty="0"/>
              <a:t>Security &amp; Defence</a:t>
            </a:r>
          </a:p>
          <a:p>
            <a:pPr marL="0" indent="0">
              <a:buNone/>
            </a:pPr>
            <a:r>
              <a:rPr lang="en-IN" dirty="0"/>
              <a:t>Face detection, video surveillance, satellite imagery</a:t>
            </a:r>
          </a:p>
          <a:p>
            <a:r>
              <a:rPr lang="en-IN" dirty="0"/>
              <a:t>Autonomous machines</a:t>
            </a:r>
          </a:p>
          <a:p>
            <a:pPr marL="0" indent="0">
              <a:buNone/>
            </a:pPr>
            <a:r>
              <a:rPr lang="en-IN" dirty="0"/>
              <a:t>Pedestrian detection, lane tracking, recognise traffic signs</a:t>
            </a:r>
          </a:p>
        </p:txBody>
      </p:sp>
    </p:spTree>
    <p:extLst>
      <p:ext uri="{BB962C8B-B14F-4D97-AF65-F5344CB8AC3E}">
        <p14:creationId xmlns:p14="http://schemas.microsoft.com/office/powerpoint/2010/main" val="408723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5DEFB-0D9E-8525-420C-96C1B8B9E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478537"/>
            <a:ext cx="7742720" cy="5694645"/>
          </a:xfrm>
        </p:spPr>
      </p:pic>
    </p:spTree>
    <p:extLst>
      <p:ext uri="{BB962C8B-B14F-4D97-AF65-F5344CB8AC3E}">
        <p14:creationId xmlns:p14="http://schemas.microsoft.com/office/powerpoint/2010/main" val="46900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213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What is Deep Learning</vt:lpstr>
      <vt:lpstr>PowerPoint Presentation</vt:lpstr>
      <vt:lpstr>PowerPoint Presentation</vt:lpstr>
      <vt:lpstr>PowerPoint Presentation</vt:lpstr>
      <vt:lpstr>Unique Characteristics of Deep Learning</vt:lpstr>
      <vt:lpstr>PowerPoint Presentation</vt:lpstr>
      <vt:lpstr>PowerPoint Presentation</vt:lpstr>
      <vt:lpstr>Deep Learning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Deep Learning</dc:title>
  <dc:creator>Jheelam Mondal</dc:creator>
  <cp:lastModifiedBy>Jheelam Mondal</cp:lastModifiedBy>
  <cp:revision>13</cp:revision>
  <dcterms:created xsi:type="dcterms:W3CDTF">2023-01-16T10:46:57Z</dcterms:created>
  <dcterms:modified xsi:type="dcterms:W3CDTF">2023-10-18T05:38:53Z</dcterms:modified>
</cp:coreProperties>
</file>