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8" r:id="rId2"/>
    <p:sldId id="344" r:id="rId3"/>
    <p:sldId id="345" r:id="rId4"/>
    <p:sldId id="346" r:id="rId5"/>
    <p:sldId id="347" r:id="rId6"/>
    <p:sldId id="348" r:id="rId7"/>
    <p:sldId id="349" r:id="rId8"/>
    <p:sldId id="257" r:id="rId9"/>
    <p:sldId id="258" r:id="rId10"/>
    <p:sldId id="259" r:id="rId11"/>
    <p:sldId id="260" r:id="rId12"/>
    <p:sldId id="256" r:id="rId13"/>
    <p:sldId id="360" r:id="rId14"/>
    <p:sldId id="361" r:id="rId15"/>
    <p:sldId id="362" r:id="rId16"/>
    <p:sldId id="363" r:id="rId17"/>
    <p:sldId id="356" r:id="rId18"/>
    <p:sldId id="261" r:id="rId19"/>
    <p:sldId id="262" r:id="rId20"/>
    <p:sldId id="263" r:id="rId21"/>
    <p:sldId id="264" r:id="rId22"/>
    <p:sldId id="357" r:id="rId23"/>
    <p:sldId id="265" r:id="rId24"/>
    <p:sldId id="266" r:id="rId25"/>
    <p:sldId id="3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BB5633-6A2D-4A2D-A7ED-898CCEE1DE8C}" v="22" dt="2022-04-16T09:21:02.4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heelam Mondal" userId="75b1c10738b277f4" providerId="LiveId" clId="{9CBB5633-6A2D-4A2D-A7ED-898CCEE1DE8C}"/>
    <pc:docChg chg="undo custSel addSld modSld">
      <pc:chgData name="Jheelam Mondal" userId="75b1c10738b277f4" providerId="LiveId" clId="{9CBB5633-6A2D-4A2D-A7ED-898CCEE1DE8C}" dt="2022-04-16T09:37:58.931" v="1789" actId="20577"/>
      <pc:docMkLst>
        <pc:docMk/>
      </pc:docMkLst>
      <pc:sldChg chg="modSp mod">
        <pc:chgData name="Jheelam Mondal" userId="75b1c10738b277f4" providerId="LiveId" clId="{9CBB5633-6A2D-4A2D-A7ED-898CCEE1DE8C}" dt="2022-04-16T08:44:00.150" v="94" actId="20577"/>
        <pc:sldMkLst>
          <pc:docMk/>
          <pc:sldMk cId="2341375346" sldId="256"/>
        </pc:sldMkLst>
        <pc:spChg chg="mod">
          <ac:chgData name="Jheelam Mondal" userId="75b1c10738b277f4" providerId="LiveId" clId="{9CBB5633-6A2D-4A2D-A7ED-898CCEE1DE8C}" dt="2022-04-16T08:44:00.150" v="94" actId="20577"/>
          <ac:spMkLst>
            <pc:docMk/>
            <pc:sldMk cId="2341375346" sldId="256"/>
            <ac:spMk id="3" creationId="{1F656FE3-9224-436D-A5F2-48B7F3381F2C}"/>
          </ac:spMkLst>
        </pc:spChg>
      </pc:sldChg>
      <pc:sldChg chg="addSp delSp modSp new mod">
        <pc:chgData name="Jheelam Mondal" userId="75b1c10738b277f4" providerId="LiveId" clId="{9CBB5633-6A2D-4A2D-A7ED-898CCEE1DE8C}" dt="2022-04-16T08:37:23.883" v="9" actId="14100"/>
        <pc:sldMkLst>
          <pc:docMk/>
          <pc:sldMk cId="714829116" sldId="258"/>
        </pc:sldMkLst>
        <pc:spChg chg="del mod">
          <ac:chgData name="Jheelam Mondal" userId="75b1c10738b277f4" providerId="LiveId" clId="{9CBB5633-6A2D-4A2D-A7ED-898CCEE1DE8C}" dt="2022-04-16T08:37:12.440" v="8" actId="478"/>
          <ac:spMkLst>
            <pc:docMk/>
            <pc:sldMk cId="714829116" sldId="258"/>
            <ac:spMk id="2" creationId="{B7B26A38-FEA7-4237-B816-E49D871ADFBA}"/>
          </ac:spMkLst>
        </pc:spChg>
        <pc:spChg chg="del">
          <ac:chgData name="Jheelam Mondal" userId="75b1c10738b277f4" providerId="LiveId" clId="{9CBB5633-6A2D-4A2D-A7ED-898CCEE1DE8C}" dt="2022-04-16T08:36:31.378" v="1"/>
          <ac:spMkLst>
            <pc:docMk/>
            <pc:sldMk cId="714829116" sldId="258"/>
            <ac:spMk id="3" creationId="{F3C79062-C9AA-4BEC-B9AD-BE06C0954E5B}"/>
          </ac:spMkLst>
        </pc:spChg>
        <pc:spChg chg="add mod">
          <ac:chgData name="Jheelam Mondal" userId="75b1c10738b277f4" providerId="LiveId" clId="{9CBB5633-6A2D-4A2D-A7ED-898CCEE1DE8C}" dt="2022-04-16T08:37:06.537" v="6" actId="1076"/>
          <ac:spMkLst>
            <pc:docMk/>
            <pc:sldMk cId="714829116" sldId="258"/>
            <ac:spMk id="5" creationId="{BCF9D760-586D-4515-9FC4-87DE131E16F1}"/>
          </ac:spMkLst>
        </pc:spChg>
        <pc:graphicFrameChg chg="add mod modGraphic">
          <ac:chgData name="Jheelam Mondal" userId="75b1c10738b277f4" providerId="LiveId" clId="{9CBB5633-6A2D-4A2D-A7ED-898CCEE1DE8C}" dt="2022-04-16T08:37:23.883" v="9" actId="14100"/>
          <ac:graphicFrameMkLst>
            <pc:docMk/>
            <pc:sldMk cId="714829116" sldId="258"/>
            <ac:graphicFrameMk id="4" creationId="{F2E11C2F-099A-4A94-949C-37F80F18F2CA}"/>
          </ac:graphicFrameMkLst>
        </pc:graphicFrameChg>
      </pc:sldChg>
      <pc:sldChg chg="addSp delSp modSp new mod">
        <pc:chgData name="Jheelam Mondal" userId="75b1c10738b277f4" providerId="LiveId" clId="{9CBB5633-6A2D-4A2D-A7ED-898CCEE1DE8C}" dt="2022-04-16T08:41:35.013" v="78" actId="14100"/>
        <pc:sldMkLst>
          <pc:docMk/>
          <pc:sldMk cId="3689185403" sldId="259"/>
        </pc:sldMkLst>
        <pc:spChg chg="del mod">
          <ac:chgData name="Jheelam Mondal" userId="75b1c10738b277f4" providerId="LiveId" clId="{9CBB5633-6A2D-4A2D-A7ED-898CCEE1DE8C}" dt="2022-04-16T08:39:53.538" v="37" actId="21"/>
          <ac:spMkLst>
            <pc:docMk/>
            <pc:sldMk cId="3689185403" sldId="259"/>
            <ac:spMk id="2" creationId="{51EEECAC-211A-4142-A3CC-057F947A15AB}"/>
          </ac:spMkLst>
        </pc:spChg>
        <pc:spChg chg="del mod">
          <ac:chgData name="Jheelam Mondal" userId="75b1c10738b277f4" providerId="LiveId" clId="{9CBB5633-6A2D-4A2D-A7ED-898CCEE1DE8C}" dt="2022-04-16T08:38:08.333" v="14"/>
          <ac:spMkLst>
            <pc:docMk/>
            <pc:sldMk cId="3689185403" sldId="259"/>
            <ac:spMk id="3" creationId="{E748D688-2CC9-434C-9DF0-A72BD400A51D}"/>
          </ac:spMkLst>
        </pc:spChg>
        <pc:spChg chg="add del mod">
          <ac:chgData name="Jheelam Mondal" userId="75b1c10738b277f4" providerId="LiveId" clId="{9CBB5633-6A2D-4A2D-A7ED-898CCEE1DE8C}" dt="2022-04-16T08:38:23.915" v="18" actId="478"/>
          <ac:spMkLst>
            <pc:docMk/>
            <pc:sldMk cId="3689185403" sldId="259"/>
            <ac:spMk id="5" creationId="{0839D984-1510-4BE5-BD23-35C549671CCE}"/>
          </ac:spMkLst>
        </pc:spChg>
        <pc:spChg chg="add del mod">
          <ac:chgData name="Jheelam Mondal" userId="75b1c10738b277f4" providerId="LiveId" clId="{9CBB5633-6A2D-4A2D-A7ED-898CCEE1DE8C}" dt="2022-04-16T08:39:09.412" v="25" actId="478"/>
          <ac:spMkLst>
            <pc:docMk/>
            <pc:sldMk cId="3689185403" sldId="259"/>
            <ac:spMk id="7" creationId="{3E7DAF29-AAFA-446C-92AD-54DAFE835DED}"/>
          </ac:spMkLst>
        </pc:spChg>
        <pc:spChg chg="add del">
          <ac:chgData name="Jheelam Mondal" userId="75b1c10738b277f4" providerId="LiveId" clId="{9CBB5633-6A2D-4A2D-A7ED-898CCEE1DE8C}" dt="2022-04-16T08:39:23.262" v="28" actId="22"/>
          <ac:spMkLst>
            <pc:docMk/>
            <pc:sldMk cId="3689185403" sldId="259"/>
            <ac:spMk id="9" creationId="{6E5B7DA0-11A8-46AF-82BB-4CD520268EAB}"/>
          </ac:spMkLst>
        </pc:spChg>
        <pc:spChg chg="add mod">
          <ac:chgData name="Jheelam Mondal" userId="75b1c10738b277f4" providerId="LiveId" clId="{9CBB5633-6A2D-4A2D-A7ED-898CCEE1DE8C}" dt="2022-04-16T08:40:15.856" v="60" actId="14100"/>
          <ac:spMkLst>
            <pc:docMk/>
            <pc:sldMk cId="3689185403" sldId="259"/>
            <ac:spMk id="11" creationId="{DED79147-A61D-4579-9ACB-DE90EE08A11A}"/>
          </ac:spMkLst>
        </pc:spChg>
        <pc:spChg chg="add del mod">
          <ac:chgData name="Jheelam Mondal" userId="75b1c10738b277f4" providerId="LiveId" clId="{9CBB5633-6A2D-4A2D-A7ED-898CCEE1DE8C}" dt="2022-04-16T08:39:58.329" v="41"/>
          <ac:spMkLst>
            <pc:docMk/>
            <pc:sldMk cId="3689185403" sldId="259"/>
            <ac:spMk id="12" creationId="{DB894DC9-3AB9-420B-812F-A4E91BF9B91B}"/>
          </ac:spMkLst>
        </pc:spChg>
        <pc:spChg chg="add del mod">
          <ac:chgData name="Jheelam Mondal" userId="75b1c10738b277f4" providerId="LiveId" clId="{9CBB5633-6A2D-4A2D-A7ED-898CCEE1DE8C}" dt="2022-04-16T08:40:29.119" v="66"/>
          <ac:spMkLst>
            <pc:docMk/>
            <pc:sldMk cId="3689185403" sldId="259"/>
            <ac:spMk id="13" creationId="{500961FB-A0EB-4538-B576-660A29B0ACFB}"/>
          </ac:spMkLst>
        </pc:spChg>
        <pc:spChg chg="add del mod">
          <ac:chgData name="Jheelam Mondal" userId="75b1c10738b277f4" providerId="LiveId" clId="{9CBB5633-6A2D-4A2D-A7ED-898CCEE1DE8C}" dt="2022-04-16T08:41:25.376" v="75" actId="21"/>
          <ac:spMkLst>
            <pc:docMk/>
            <pc:sldMk cId="3689185403" sldId="259"/>
            <ac:spMk id="15" creationId="{E065514E-5473-4231-A64E-077EDEAF1CB3}"/>
          </ac:spMkLst>
        </pc:spChg>
        <pc:graphicFrameChg chg="add mod modGraphic">
          <ac:chgData name="Jheelam Mondal" userId="75b1c10738b277f4" providerId="LiveId" clId="{9CBB5633-6A2D-4A2D-A7ED-898CCEE1DE8C}" dt="2022-04-16T08:41:35.013" v="78" actId="14100"/>
          <ac:graphicFrameMkLst>
            <pc:docMk/>
            <pc:sldMk cId="3689185403" sldId="259"/>
            <ac:graphicFrameMk id="4" creationId="{8A0BDD06-D4B4-4E17-971E-C09A9D77FBCC}"/>
          </ac:graphicFrameMkLst>
        </pc:graphicFrameChg>
      </pc:sldChg>
      <pc:sldChg chg="addSp delSp modSp new mod">
        <pc:chgData name="Jheelam Mondal" userId="75b1c10738b277f4" providerId="LiveId" clId="{9CBB5633-6A2D-4A2D-A7ED-898CCEE1DE8C}" dt="2022-04-16T08:43:00.633" v="91" actId="12"/>
        <pc:sldMkLst>
          <pc:docMk/>
          <pc:sldMk cId="1705601790" sldId="260"/>
        </pc:sldMkLst>
        <pc:spChg chg="del mod">
          <ac:chgData name="Jheelam Mondal" userId="75b1c10738b277f4" providerId="LiveId" clId="{9CBB5633-6A2D-4A2D-A7ED-898CCEE1DE8C}" dt="2022-04-16T08:41:47.914" v="82" actId="478"/>
          <ac:spMkLst>
            <pc:docMk/>
            <pc:sldMk cId="1705601790" sldId="260"/>
            <ac:spMk id="2" creationId="{20FBB1AC-611A-4AEE-97D5-9D79A8BE6568}"/>
          </ac:spMkLst>
        </pc:spChg>
        <pc:spChg chg="del mod">
          <ac:chgData name="Jheelam Mondal" userId="75b1c10738b277f4" providerId="LiveId" clId="{9CBB5633-6A2D-4A2D-A7ED-898CCEE1DE8C}" dt="2022-04-16T08:41:56.506" v="84"/>
          <ac:spMkLst>
            <pc:docMk/>
            <pc:sldMk cId="1705601790" sldId="260"/>
            <ac:spMk id="3" creationId="{4980AFF5-A919-4871-8AE4-C1F50C783D20}"/>
          </ac:spMkLst>
        </pc:spChg>
        <pc:spChg chg="add mod">
          <ac:chgData name="Jheelam Mondal" userId="75b1c10738b277f4" providerId="LiveId" clId="{9CBB5633-6A2D-4A2D-A7ED-898CCEE1DE8C}" dt="2022-04-16T08:43:00.633" v="91" actId="12"/>
          <ac:spMkLst>
            <pc:docMk/>
            <pc:sldMk cId="1705601790" sldId="260"/>
            <ac:spMk id="4" creationId="{9D4F17C8-B03F-44A4-94A7-8DFF878D60C0}"/>
          </ac:spMkLst>
        </pc:spChg>
      </pc:sldChg>
      <pc:sldChg chg="modSp new mod">
        <pc:chgData name="Jheelam Mondal" userId="75b1c10738b277f4" providerId="LiveId" clId="{9CBB5633-6A2D-4A2D-A7ED-898CCEE1DE8C}" dt="2022-04-16T09:03:12.386" v="824" actId="20577"/>
        <pc:sldMkLst>
          <pc:docMk/>
          <pc:sldMk cId="645004470" sldId="261"/>
        </pc:sldMkLst>
        <pc:spChg chg="mod">
          <ac:chgData name="Jheelam Mondal" userId="75b1c10738b277f4" providerId="LiveId" clId="{9CBB5633-6A2D-4A2D-A7ED-898CCEE1DE8C}" dt="2022-04-16T08:56:21.863" v="126" actId="20577"/>
          <ac:spMkLst>
            <pc:docMk/>
            <pc:sldMk cId="645004470" sldId="261"/>
            <ac:spMk id="2" creationId="{10BB7ED5-01A0-435A-9DD4-9D36BCC63C0B}"/>
          </ac:spMkLst>
        </pc:spChg>
        <pc:spChg chg="mod">
          <ac:chgData name="Jheelam Mondal" userId="75b1c10738b277f4" providerId="LiveId" clId="{9CBB5633-6A2D-4A2D-A7ED-898CCEE1DE8C}" dt="2022-04-16T09:03:12.386" v="824" actId="20577"/>
          <ac:spMkLst>
            <pc:docMk/>
            <pc:sldMk cId="645004470" sldId="261"/>
            <ac:spMk id="3" creationId="{592F0196-5929-4798-B2C8-CE53AE596C2E}"/>
          </ac:spMkLst>
        </pc:spChg>
      </pc:sldChg>
      <pc:sldChg chg="addSp delSp modSp new mod">
        <pc:chgData name="Jheelam Mondal" userId="75b1c10738b277f4" providerId="LiveId" clId="{9CBB5633-6A2D-4A2D-A7ED-898CCEE1DE8C}" dt="2022-04-16T09:13:54.143" v="860" actId="20577"/>
        <pc:sldMkLst>
          <pc:docMk/>
          <pc:sldMk cId="3270874586" sldId="262"/>
        </pc:sldMkLst>
        <pc:spChg chg="del mod">
          <ac:chgData name="Jheelam Mondal" userId="75b1c10738b277f4" providerId="LiveId" clId="{9CBB5633-6A2D-4A2D-A7ED-898CCEE1DE8C}" dt="2022-04-16T09:05:46.314" v="833" actId="478"/>
          <ac:spMkLst>
            <pc:docMk/>
            <pc:sldMk cId="3270874586" sldId="262"/>
            <ac:spMk id="2" creationId="{CC0E9AD0-69AC-4F90-9DF1-3B5BE41812E0}"/>
          </ac:spMkLst>
        </pc:spChg>
        <pc:spChg chg="mod">
          <ac:chgData name="Jheelam Mondal" userId="75b1c10738b277f4" providerId="LiveId" clId="{9CBB5633-6A2D-4A2D-A7ED-898CCEE1DE8C}" dt="2022-04-16T09:13:54.143" v="860" actId="20577"/>
          <ac:spMkLst>
            <pc:docMk/>
            <pc:sldMk cId="3270874586" sldId="262"/>
            <ac:spMk id="3" creationId="{CE07589C-B4D2-4218-A7C6-52348F71CD6F}"/>
          </ac:spMkLst>
        </pc:spChg>
        <pc:graphicFrameChg chg="add mod modGraphic">
          <ac:chgData name="Jheelam Mondal" userId="75b1c10738b277f4" providerId="LiveId" clId="{9CBB5633-6A2D-4A2D-A7ED-898CCEE1DE8C}" dt="2022-04-16T09:12:13.764" v="847" actId="20577"/>
          <ac:graphicFrameMkLst>
            <pc:docMk/>
            <pc:sldMk cId="3270874586" sldId="262"/>
            <ac:graphicFrameMk id="4" creationId="{D262A636-D8F0-4FBE-B46B-524CA516C15B}"/>
          </ac:graphicFrameMkLst>
        </pc:graphicFrameChg>
      </pc:sldChg>
      <pc:sldChg chg="addSp delSp modSp new mod">
        <pc:chgData name="Jheelam Mondal" userId="75b1c10738b277f4" providerId="LiveId" clId="{9CBB5633-6A2D-4A2D-A7ED-898CCEE1DE8C}" dt="2022-04-16T09:21:13.438" v="1047" actId="5793"/>
        <pc:sldMkLst>
          <pc:docMk/>
          <pc:sldMk cId="3518346232" sldId="263"/>
        </pc:sldMkLst>
        <pc:spChg chg="del mod">
          <ac:chgData name="Jheelam Mondal" userId="75b1c10738b277f4" providerId="LiveId" clId="{9CBB5633-6A2D-4A2D-A7ED-898CCEE1DE8C}" dt="2022-04-16T09:16:35.689" v="868" actId="478"/>
          <ac:spMkLst>
            <pc:docMk/>
            <pc:sldMk cId="3518346232" sldId="263"/>
            <ac:spMk id="2" creationId="{C9C308AA-DCB5-4DB3-8691-5D29CFAB75D5}"/>
          </ac:spMkLst>
        </pc:spChg>
        <pc:spChg chg="mod">
          <ac:chgData name="Jheelam Mondal" userId="75b1c10738b277f4" providerId="LiveId" clId="{9CBB5633-6A2D-4A2D-A7ED-898CCEE1DE8C}" dt="2022-04-16T09:21:13.438" v="1047" actId="5793"/>
          <ac:spMkLst>
            <pc:docMk/>
            <pc:sldMk cId="3518346232" sldId="263"/>
            <ac:spMk id="3" creationId="{538E8BF8-B083-4060-8FC9-05DECE4D6AAB}"/>
          </ac:spMkLst>
        </pc:spChg>
        <pc:spChg chg="add del">
          <ac:chgData name="Jheelam Mondal" userId="75b1c10738b277f4" providerId="LiveId" clId="{9CBB5633-6A2D-4A2D-A7ED-898CCEE1DE8C}" dt="2022-04-16T09:16:31.102" v="866"/>
          <ac:spMkLst>
            <pc:docMk/>
            <pc:sldMk cId="3518346232" sldId="263"/>
            <ac:spMk id="4" creationId="{FC181F0D-8302-41E5-8BCE-CE3874F0CAAF}"/>
          </ac:spMkLst>
        </pc:spChg>
        <pc:spChg chg="add mod">
          <ac:chgData name="Jheelam Mondal" userId="75b1c10738b277f4" providerId="LiveId" clId="{9CBB5633-6A2D-4A2D-A7ED-898CCEE1DE8C}" dt="2022-04-16T09:17:35.846" v="880" actId="14100"/>
          <ac:spMkLst>
            <pc:docMk/>
            <pc:sldMk cId="3518346232" sldId="263"/>
            <ac:spMk id="5" creationId="{61C05B7B-0077-47E7-AE16-17FC5B88809D}"/>
          </ac:spMkLst>
        </pc:spChg>
        <pc:picChg chg="add del">
          <ac:chgData name="Jheelam Mondal" userId="75b1c10738b277f4" providerId="LiveId" clId="{9CBB5633-6A2D-4A2D-A7ED-898CCEE1DE8C}" dt="2022-04-16T09:16:31.102" v="866"/>
          <ac:picMkLst>
            <pc:docMk/>
            <pc:sldMk cId="3518346232" sldId="263"/>
            <ac:picMk id="6146" creationId="{F3C34532-F6CC-4725-AA61-936B81FB44A2}"/>
          </ac:picMkLst>
        </pc:picChg>
        <pc:picChg chg="add mod">
          <ac:chgData name="Jheelam Mondal" userId="75b1c10738b277f4" providerId="LiveId" clId="{9CBB5633-6A2D-4A2D-A7ED-898CCEE1DE8C}" dt="2022-04-16T09:21:02.401" v="1044" actId="14100"/>
          <ac:picMkLst>
            <pc:docMk/>
            <pc:sldMk cId="3518346232" sldId="263"/>
            <ac:picMk id="6148" creationId="{A697F4E7-39C1-4485-8AA0-BB2E9277D455}"/>
          </ac:picMkLst>
        </pc:picChg>
      </pc:sldChg>
      <pc:sldChg chg="modSp new mod">
        <pc:chgData name="Jheelam Mondal" userId="75b1c10738b277f4" providerId="LiveId" clId="{9CBB5633-6A2D-4A2D-A7ED-898CCEE1DE8C}" dt="2022-04-16T09:23:41.639" v="1169" actId="20577"/>
        <pc:sldMkLst>
          <pc:docMk/>
          <pc:sldMk cId="1313083791" sldId="264"/>
        </pc:sldMkLst>
        <pc:spChg chg="mod">
          <ac:chgData name="Jheelam Mondal" userId="75b1c10738b277f4" providerId="LiveId" clId="{9CBB5633-6A2D-4A2D-A7ED-898CCEE1DE8C}" dt="2022-04-16T09:22:19.981" v="1053" actId="27636"/>
          <ac:spMkLst>
            <pc:docMk/>
            <pc:sldMk cId="1313083791" sldId="264"/>
            <ac:spMk id="2" creationId="{FD854180-AFE5-4F87-B210-4EB00281C181}"/>
          </ac:spMkLst>
        </pc:spChg>
        <pc:spChg chg="mod">
          <ac:chgData name="Jheelam Mondal" userId="75b1c10738b277f4" providerId="LiveId" clId="{9CBB5633-6A2D-4A2D-A7ED-898CCEE1DE8C}" dt="2022-04-16T09:23:41.639" v="1169" actId="20577"/>
          <ac:spMkLst>
            <pc:docMk/>
            <pc:sldMk cId="1313083791" sldId="264"/>
            <ac:spMk id="3" creationId="{CFD22499-221C-4E70-B798-4E79953428BD}"/>
          </ac:spMkLst>
        </pc:spChg>
      </pc:sldChg>
      <pc:sldChg chg="delSp modSp new mod">
        <pc:chgData name="Jheelam Mondal" userId="75b1c10738b277f4" providerId="LiveId" clId="{9CBB5633-6A2D-4A2D-A7ED-898CCEE1DE8C}" dt="2022-04-16T09:30:08.842" v="1275" actId="478"/>
        <pc:sldMkLst>
          <pc:docMk/>
          <pc:sldMk cId="466727699" sldId="265"/>
        </pc:sldMkLst>
        <pc:spChg chg="del mod">
          <ac:chgData name="Jheelam Mondal" userId="75b1c10738b277f4" providerId="LiveId" clId="{9CBB5633-6A2D-4A2D-A7ED-898CCEE1DE8C}" dt="2022-04-16T09:30:08.842" v="1275" actId="478"/>
          <ac:spMkLst>
            <pc:docMk/>
            <pc:sldMk cId="466727699" sldId="265"/>
            <ac:spMk id="2" creationId="{C2AA6D6C-0D2B-47A7-AC06-F041E95F21E1}"/>
          </ac:spMkLst>
        </pc:spChg>
        <pc:spChg chg="mod">
          <ac:chgData name="Jheelam Mondal" userId="75b1c10738b277f4" providerId="LiveId" clId="{9CBB5633-6A2D-4A2D-A7ED-898CCEE1DE8C}" dt="2022-04-16T09:30:02.528" v="1273" actId="20577"/>
          <ac:spMkLst>
            <pc:docMk/>
            <pc:sldMk cId="466727699" sldId="265"/>
            <ac:spMk id="3" creationId="{495B58DD-E670-4DAB-A909-563E9A17BD90}"/>
          </ac:spMkLst>
        </pc:spChg>
      </pc:sldChg>
      <pc:sldChg chg="delSp modSp new mod">
        <pc:chgData name="Jheelam Mondal" userId="75b1c10738b277f4" providerId="LiveId" clId="{9CBB5633-6A2D-4A2D-A7ED-898CCEE1DE8C}" dt="2022-04-16T09:37:58.931" v="1789" actId="20577"/>
        <pc:sldMkLst>
          <pc:docMk/>
          <pc:sldMk cId="4151372667" sldId="266"/>
        </pc:sldMkLst>
        <pc:spChg chg="del mod">
          <ac:chgData name="Jheelam Mondal" userId="75b1c10738b277f4" providerId="LiveId" clId="{9CBB5633-6A2D-4A2D-A7ED-898CCEE1DE8C}" dt="2022-04-16T09:30:22.558" v="1279" actId="478"/>
          <ac:spMkLst>
            <pc:docMk/>
            <pc:sldMk cId="4151372667" sldId="266"/>
            <ac:spMk id="2" creationId="{7C7BD22A-13EC-4A3C-89F1-1C4D4FAEA100}"/>
          </ac:spMkLst>
        </pc:spChg>
        <pc:spChg chg="mod">
          <ac:chgData name="Jheelam Mondal" userId="75b1c10738b277f4" providerId="LiveId" clId="{9CBB5633-6A2D-4A2D-A7ED-898CCEE1DE8C}" dt="2022-04-16T09:37:58.931" v="1789" actId="20577"/>
          <ac:spMkLst>
            <pc:docMk/>
            <pc:sldMk cId="4151372667" sldId="266"/>
            <ac:spMk id="3" creationId="{6353BC09-A57A-4D88-B8CF-48D3FB9A9AC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8BA6E-2D0F-4CC5-BBA4-028DCB6063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4A8CDF-05F0-42DD-8B3D-00B1E4F006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329BEA-0880-458F-BE2F-D5C2E0B2D78E}"/>
              </a:ext>
            </a:extLst>
          </p:cNvPr>
          <p:cNvSpPr>
            <a:spLocks noGrp="1"/>
          </p:cNvSpPr>
          <p:nvPr>
            <p:ph type="dt" sz="half" idx="10"/>
          </p:nvPr>
        </p:nvSpPr>
        <p:spPr/>
        <p:txBody>
          <a:bodyPr/>
          <a:lstStyle/>
          <a:p>
            <a:fld id="{A5F74893-902A-4278-9A93-DB5CB623E339}" type="datetimeFigureOut">
              <a:rPr lang="en-IN" smtClean="0"/>
              <a:t>18-10-2023</a:t>
            </a:fld>
            <a:endParaRPr lang="en-IN"/>
          </a:p>
        </p:txBody>
      </p:sp>
      <p:sp>
        <p:nvSpPr>
          <p:cNvPr id="5" name="Footer Placeholder 4">
            <a:extLst>
              <a:ext uri="{FF2B5EF4-FFF2-40B4-BE49-F238E27FC236}">
                <a16:creationId xmlns:a16="http://schemas.microsoft.com/office/drawing/2014/main" id="{AC86E564-865E-4785-BEDD-F9E539BD8B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35513F-5CC7-4BA1-B6E9-A483E63D000E}"/>
              </a:ext>
            </a:extLst>
          </p:cNvPr>
          <p:cNvSpPr>
            <a:spLocks noGrp="1"/>
          </p:cNvSpPr>
          <p:nvPr>
            <p:ph type="sldNum" sz="quarter" idx="12"/>
          </p:nvPr>
        </p:nvSpPr>
        <p:spPr/>
        <p:txBody>
          <a:bodyPr/>
          <a:lstStyle/>
          <a:p>
            <a:fld id="{1177D01D-7C69-48A9-A950-41064850A7A5}" type="slidenum">
              <a:rPr lang="en-IN" smtClean="0"/>
              <a:t>‹#›</a:t>
            </a:fld>
            <a:endParaRPr lang="en-IN"/>
          </a:p>
        </p:txBody>
      </p:sp>
    </p:spTree>
    <p:extLst>
      <p:ext uri="{BB962C8B-B14F-4D97-AF65-F5344CB8AC3E}">
        <p14:creationId xmlns:p14="http://schemas.microsoft.com/office/powerpoint/2010/main" val="2101972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F9D6C-AFC1-43A7-B067-3EEE0B9DB7A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2246E9-5DAD-46AE-A6F3-34EE7EC57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1600C7-F148-4387-9134-D145B89F7259}"/>
              </a:ext>
            </a:extLst>
          </p:cNvPr>
          <p:cNvSpPr>
            <a:spLocks noGrp="1"/>
          </p:cNvSpPr>
          <p:nvPr>
            <p:ph type="dt" sz="half" idx="10"/>
          </p:nvPr>
        </p:nvSpPr>
        <p:spPr/>
        <p:txBody>
          <a:bodyPr/>
          <a:lstStyle/>
          <a:p>
            <a:fld id="{A5F74893-902A-4278-9A93-DB5CB623E339}" type="datetimeFigureOut">
              <a:rPr lang="en-IN" smtClean="0"/>
              <a:t>18-10-2023</a:t>
            </a:fld>
            <a:endParaRPr lang="en-IN"/>
          </a:p>
        </p:txBody>
      </p:sp>
      <p:sp>
        <p:nvSpPr>
          <p:cNvPr id="5" name="Footer Placeholder 4">
            <a:extLst>
              <a:ext uri="{FF2B5EF4-FFF2-40B4-BE49-F238E27FC236}">
                <a16:creationId xmlns:a16="http://schemas.microsoft.com/office/drawing/2014/main" id="{D9C9AE98-C467-4EB2-AF78-B82E6E9E34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ABAB33-59C0-48D2-9A3B-77D8610312B6}"/>
              </a:ext>
            </a:extLst>
          </p:cNvPr>
          <p:cNvSpPr>
            <a:spLocks noGrp="1"/>
          </p:cNvSpPr>
          <p:nvPr>
            <p:ph type="sldNum" sz="quarter" idx="12"/>
          </p:nvPr>
        </p:nvSpPr>
        <p:spPr/>
        <p:txBody>
          <a:bodyPr/>
          <a:lstStyle/>
          <a:p>
            <a:fld id="{1177D01D-7C69-48A9-A950-41064850A7A5}" type="slidenum">
              <a:rPr lang="en-IN" smtClean="0"/>
              <a:t>‹#›</a:t>
            </a:fld>
            <a:endParaRPr lang="en-IN"/>
          </a:p>
        </p:txBody>
      </p:sp>
    </p:spTree>
    <p:extLst>
      <p:ext uri="{BB962C8B-B14F-4D97-AF65-F5344CB8AC3E}">
        <p14:creationId xmlns:p14="http://schemas.microsoft.com/office/powerpoint/2010/main" val="1104200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6DE696-7766-421F-A18C-082ADFB7D5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684484-C600-42B5-839F-6D2FCA2045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C4E01B-B7CF-465F-8395-8B355B1C8AB2}"/>
              </a:ext>
            </a:extLst>
          </p:cNvPr>
          <p:cNvSpPr>
            <a:spLocks noGrp="1"/>
          </p:cNvSpPr>
          <p:nvPr>
            <p:ph type="dt" sz="half" idx="10"/>
          </p:nvPr>
        </p:nvSpPr>
        <p:spPr/>
        <p:txBody>
          <a:bodyPr/>
          <a:lstStyle/>
          <a:p>
            <a:fld id="{A5F74893-902A-4278-9A93-DB5CB623E339}" type="datetimeFigureOut">
              <a:rPr lang="en-IN" smtClean="0"/>
              <a:t>18-10-2023</a:t>
            </a:fld>
            <a:endParaRPr lang="en-IN"/>
          </a:p>
        </p:txBody>
      </p:sp>
      <p:sp>
        <p:nvSpPr>
          <p:cNvPr id="5" name="Footer Placeholder 4">
            <a:extLst>
              <a:ext uri="{FF2B5EF4-FFF2-40B4-BE49-F238E27FC236}">
                <a16:creationId xmlns:a16="http://schemas.microsoft.com/office/drawing/2014/main" id="{A6E79A42-01D8-43B9-9738-7A47D9E2EA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9ACDF6-6719-48C4-9463-EC9381632ADD}"/>
              </a:ext>
            </a:extLst>
          </p:cNvPr>
          <p:cNvSpPr>
            <a:spLocks noGrp="1"/>
          </p:cNvSpPr>
          <p:nvPr>
            <p:ph type="sldNum" sz="quarter" idx="12"/>
          </p:nvPr>
        </p:nvSpPr>
        <p:spPr/>
        <p:txBody>
          <a:bodyPr/>
          <a:lstStyle/>
          <a:p>
            <a:fld id="{1177D01D-7C69-48A9-A950-41064850A7A5}" type="slidenum">
              <a:rPr lang="en-IN" smtClean="0"/>
              <a:t>‹#›</a:t>
            </a:fld>
            <a:endParaRPr lang="en-IN"/>
          </a:p>
        </p:txBody>
      </p:sp>
    </p:spTree>
    <p:extLst>
      <p:ext uri="{BB962C8B-B14F-4D97-AF65-F5344CB8AC3E}">
        <p14:creationId xmlns:p14="http://schemas.microsoft.com/office/powerpoint/2010/main" val="3393710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1E693-599A-4633-88AE-D70E1340CA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C0D1EF-4EE5-46DC-820A-0569E154B9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D75AFC-2416-4366-8A85-20E150876757}"/>
              </a:ext>
            </a:extLst>
          </p:cNvPr>
          <p:cNvSpPr>
            <a:spLocks noGrp="1"/>
          </p:cNvSpPr>
          <p:nvPr>
            <p:ph type="dt" sz="half" idx="10"/>
          </p:nvPr>
        </p:nvSpPr>
        <p:spPr/>
        <p:txBody>
          <a:bodyPr/>
          <a:lstStyle/>
          <a:p>
            <a:fld id="{A5F74893-902A-4278-9A93-DB5CB623E339}" type="datetimeFigureOut">
              <a:rPr lang="en-IN" smtClean="0"/>
              <a:t>18-10-2023</a:t>
            </a:fld>
            <a:endParaRPr lang="en-IN"/>
          </a:p>
        </p:txBody>
      </p:sp>
      <p:sp>
        <p:nvSpPr>
          <p:cNvPr id="5" name="Footer Placeholder 4">
            <a:extLst>
              <a:ext uri="{FF2B5EF4-FFF2-40B4-BE49-F238E27FC236}">
                <a16:creationId xmlns:a16="http://schemas.microsoft.com/office/drawing/2014/main" id="{03E581D9-EC16-493E-B434-885F084E75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CCBC96-E79A-43A4-85F9-61E559C8780C}"/>
              </a:ext>
            </a:extLst>
          </p:cNvPr>
          <p:cNvSpPr>
            <a:spLocks noGrp="1"/>
          </p:cNvSpPr>
          <p:nvPr>
            <p:ph type="sldNum" sz="quarter" idx="12"/>
          </p:nvPr>
        </p:nvSpPr>
        <p:spPr/>
        <p:txBody>
          <a:bodyPr/>
          <a:lstStyle/>
          <a:p>
            <a:fld id="{1177D01D-7C69-48A9-A950-41064850A7A5}" type="slidenum">
              <a:rPr lang="en-IN" smtClean="0"/>
              <a:t>‹#›</a:t>
            </a:fld>
            <a:endParaRPr lang="en-IN"/>
          </a:p>
        </p:txBody>
      </p:sp>
    </p:spTree>
    <p:extLst>
      <p:ext uri="{BB962C8B-B14F-4D97-AF65-F5344CB8AC3E}">
        <p14:creationId xmlns:p14="http://schemas.microsoft.com/office/powerpoint/2010/main" val="259651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9581-428B-4248-90D2-F72D03E2AA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AC4F4F2-C384-4DBA-88AB-F0EE369D04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5B8160-D080-4651-8FD9-8DC9D0DC953E}"/>
              </a:ext>
            </a:extLst>
          </p:cNvPr>
          <p:cNvSpPr>
            <a:spLocks noGrp="1"/>
          </p:cNvSpPr>
          <p:nvPr>
            <p:ph type="dt" sz="half" idx="10"/>
          </p:nvPr>
        </p:nvSpPr>
        <p:spPr/>
        <p:txBody>
          <a:bodyPr/>
          <a:lstStyle/>
          <a:p>
            <a:fld id="{A5F74893-902A-4278-9A93-DB5CB623E339}" type="datetimeFigureOut">
              <a:rPr lang="en-IN" smtClean="0"/>
              <a:t>18-10-2023</a:t>
            </a:fld>
            <a:endParaRPr lang="en-IN"/>
          </a:p>
        </p:txBody>
      </p:sp>
      <p:sp>
        <p:nvSpPr>
          <p:cNvPr id="5" name="Footer Placeholder 4">
            <a:extLst>
              <a:ext uri="{FF2B5EF4-FFF2-40B4-BE49-F238E27FC236}">
                <a16:creationId xmlns:a16="http://schemas.microsoft.com/office/drawing/2014/main" id="{7B0A8394-4B7D-4D6A-A709-1792227230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48F7DC-C301-4DE9-948F-AD1669521DCC}"/>
              </a:ext>
            </a:extLst>
          </p:cNvPr>
          <p:cNvSpPr>
            <a:spLocks noGrp="1"/>
          </p:cNvSpPr>
          <p:nvPr>
            <p:ph type="sldNum" sz="quarter" idx="12"/>
          </p:nvPr>
        </p:nvSpPr>
        <p:spPr/>
        <p:txBody>
          <a:bodyPr/>
          <a:lstStyle/>
          <a:p>
            <a:fld id="{1177D01D-7C69-48A9-A950-41064850A7A5}" type="slidenum">
              <a:rPr lang="en-IN" smtClean="0"/>
              <a:t>‹#›</a:t>
            </a:fld>
            <a:endParaRPr lang="en-IN"/>
          </a:p>
        </p:txBody>
      </p:sp>
    </p:spTree>
    <p:extLst>
      <p:ext uri="{BB962C8B-B14F-4D97-AF65-F5344CB8AC3E}">
        <p14:creationId xmlns:p14="http://schemas.microsoft.com/office/powerpoint/2010/main" val="741019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C348A-F55A-49F6-9A0D-9A576842EA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385C4F-E5A7-4219-A480-D9B3435610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01089B5-6DCE-4AE7-8501-716696F7CA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587F0F-225E-4DA6-BC2C-38295D24D395}"/>
              </a:ext>
            </a:extLst>
          </p:cNvPr>
          <p:cNvSpPr>
            <a:spLocks noGrp="1"/>
          </p:cNvSpPr>
          <p:nvPr>
            <p:ph type="dt" sz="half" idx="10"/>
          </p:nvPr>
        </p:nvSpPr>
        <p:spPr/>
        <p:txBody>
          <a:bodyPr/>
          <a:lstStyle/>
          <a:p>
            <a:fld id="{A5F74893-902A-4278-9A93-DB5CB623E339}" type="datetimeFigureOut">
              <a:rPr lang="en-IN" smtClean="0"/>
              <a:t>18-10-2023</a:t>
            </a:fld>
            <a:endParaRPr lang="en-IN"/>
          </a:p>
        </p:txBody>
      </p:sp>
      <p:sp>
        <p:nvSpPr>
          <p:cNvPr id="6" name="Footer Placeholder 5">
            <a:extLst>
              <a:ext uri="{FF2B5EF4-FFF2-40B4-BE49-F238E27FC236}">
                <a16:creationId xmlns:a16="http://schemas.microsoft.com/office/drawing/2014/main" id="{54A7E1DE-16A3-4303-907B-8565230338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A1E515-5FE6-45FB-B2F7-13E43D7692AB}"/>
              </a:ext>
            </a:extLst>
          </p:cNvPr>
          <p:cNvSpPr>
            <a:spLocks noGrp="1"/>
          </p:cNvSpPr>
          <p:nvPr>
            <p:ph type="sldNum" sz="quarter" idx="12"/>
          </p:nvPr>
        </p:nvSpPr>
        <p:spPr/>
        <p:txBody>
          <a:bodyPr/>
          <a:lstStyle/>
          <a:p>
            <a:fld id="{1177D01D-7C69-48A9-A950-41064850A7A5}" type="slidenum">
              <a:rPr lang="en-IN" smtClean="0"/>
              <a:t>‹#›</a:t>
            </a:fld>
            <a:endParaRPr lang="en-IN"/>
          </a:p>
        </p:txBody>
      </p:sp>
    </p:spTree>
    <p:extLst>
      <p:ext uri="{BB962C8B-B14F-4D97-AF65-F5344CB8AC3E}">
        <p14:creationId xmlns:p14="http://schemas.microsoft.com/office/powerpoint/2010/main" val="4036397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6291-C3CF-47D0-B7C2-B0022E020C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529AFE-2C77-40CA-91DB-6E245F7A4F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1B1EB6-08D2-4317-9BDE-6F6EB16097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EC86C5-5FD1-4C49-946E-F474AA625D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54FCB0-B019-4F94-9705-BE246AD11F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5EE8EF-B707-4FAC-81F1-90847C8F994D}"/>
              </a:ext>
            </a:extLst>
          </p:cNvPr>
          <p:cNvSpPr>
            <a:spLocks noGrp="1"/>
          </p:cNvSpPr>
          <p:nvPr>
            <p:ph type="dt" sz="half" idx="10"/>
          </p:nvPr>
        </p:nvSpPr>
        <p:spPr/>
        <p:txBody>
          <a:bodyPr/>
          <a:lstStyle/>
          <a:p>
            <a:fld id="{A5F74893-902A-4278-9A93-DB5CB623E339}" type="datetimeFigureOut">
              <a:rPr lang="en-IN" smtClean="0"/>
              <a:t>18-10-2023</a:t>
            </a:fld>
            <a:endParaRPr lang="en-IN"/>
          </a:p>
        </p:txBody>
      </p:sp>
      <p:sp>
        <p:nvSpPr>
          <p:cNvPr id="8" name="Footer Placeholder 7">
            <a:extLst>
              <a:ext uri="{FF2B5EF4-FFF2-40B4-BE49-F238E27FC236}">
                <a16:creationId xmlns:a16="http://schemas.microsoft.com/office/drawing/2014/main" id="{4EB219F6-1B82-4511-9198-A5977894B74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ED2CB39-7A20-4D5D-8B5B-052FB1958515}"/>
              </a:ext>
            </a:extLst>
          </p:cNvPr>
          <p:cNvSpPr>
            <a:spLocks noGrp="1"/>
          </p:cNvSpPr>
          <p:nvPr>
            <p:ph type="sldNum" sz="quarter" idx="12"/>
          </p:nvPr>
        </p:nvSpPr>
        <p:spPr/>
        <p:txBody>
          <a:bodyPr/>
          <a:lstStyle/>
          <a:p>
            <a:fld id="{1177D01D-7C69-48A9-A950-41064850A7A5}" type="slidenum">
              <a:rPr lang="en-IN" smtClean="0"/>
              <a:t>‹#›</a:t>
            </a:fld>
            <a:endParaRPr lang="en-IN"/>
          </a:p>
        </p:txBody>
      </p:sp>
    </p:spTree>
    <p:extLst>
      <p:ext uri="{BB962C8B-B14F-4D97-AF65-F5344CB8AC3E}">
        <p14:creationId xmlns:p14="http://schemas.microsoft.com/office/powerpoint/2010/main" val="252626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0A77E-341B-438A-B8C3-1FFD4D3168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AAA3EC-9FAC-4AC3-A766-682D57763F90}"/>
              </a:ext>
            </a:extLst>
          </p:cNvPr>
          <p:cNvSpPr>
            <a:spLocks noGrp="1"/>
          </p:cNvSpPr>
          <p:nvPr>
            <p:ph type="dt" sz="half" idx="10"/>
          </p:nvPr>
        </p:nvSpPr>
        <p:spPr/>
        <p:txBody>
          <a:bodyPr/>
          <a:lstStyle/>
          <a:p>
            <a:fld id="{A5F74893-902A-4278-9A93-DB5CB623E339}" type="datetimeFigureOut">
              <a:rPr lang="en-IN" smtClean="0"/>
              <a:t>18-10-2023</a:t>
            </a:fld>
            <a:endParaRPr lang="en-IN"/>
          </a:p>
        </p:txBody>
      </p:sp>
      <p:sp>
        <p:nvSpPr>
          <p:cNvPr id="4" name="Footer Placeholder 3">
            <a:extLst>
              <a:ext uri="{FF2B5EF4-FFF2-40B4-BE49-F238E27FC236}">
                <a16:creationId xmlns:a16="http://schemas.microsoft.com/office/drawing/2014/main" id="{15A21A84-326B-45E5-9CC1-257EAB61D5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BEDD115-51E8-49FE-A935-C94305E0AD9C}"/>
              </a:ext>
            </a:extLst>
          </p:cNvPr>
          <p:cNvSpPr>
            <a:spLocks noGrp="1"/>
          </p:cNvSpPr>
          <p:nvPr>
            <p:ph type="sldNum" sz="quarter" idx="12"/>
          </p:nvPr>
        </p:nvSpPr>
        <p:spPr/>
        <p:txBody>
          <a:bodyPr/>
          <a:lstStyle/>
          <a:p>
            <a:fld id="{1177D01D-7C69-48A9-A950-41064850A7A5}" type="slidenum">
              <a:rPr lang="en-IN" smtClean="0"/>
              <a:t>‹#›</a:t>
            </a:fld>
            <a:endParaRPr lang="en-IN"/>
          </a:p>
        </p:txBody>
      </p:sp>
    </p:spTree>
    <p:extLst>
      <p:ext uri="{BB962C8B-B14F-4D97-AF65-F5344CB8AC3E}">
        <p14:creationId xmlns:p14="http://schemas.microsoft.com/office/powerpoint/2010/main" val="2225603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A01770-C584-49C5-8464-FB7470467482}"/>
              </a:ext>
            </a:extLst>
          </p:cNvPr>
          <p:cNvSpPr>
            <a:spLocks noGrp="1"/>
          </p:cNvSpPr>
          <p:nvPr>
            <p:ph type="dt" sz="half" idx="10"/>
          </p:nvPr>
        </p:nvSpPr>
        <p:spPr/>
        <p:txBody>
          <a:bodyPr/>
          <a:lstStyle/>
          <a:p>
            <a:fld id="{A5F74893-902A-4278-9A93-DB5CB623E339}" type="datetimeFigureOut">
              <a:rPr lang="en-IN" smtClean="0"/>
              <a:t>18-10-2023</a:t>
            </a:fld>
            <a:endParaRPr lang="en-IN"/>
          </a:p>
        </p:txBody>
      </p:sp>
      <p:sp>
        <p:nvSpPr>
          <p:cNvPr id="3" name="Footer Placeholder 2">
            <a:extLst>
              <a:ext uri="{FF2B5EF4-FFF2-40B4-BE49-F238E27FC236}">
                <a16:creationId xmlns:a16="http://schemas.microsoft.com/office/drawing/2014/main" id="{5E19DB64-A496-46B2-B90D-F136CC1B186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9E42B15-5D5E-4CA8-B9EF-F3800B627BFA}"/>
              </a:ext>
            </a:extLst>
          </p:cNvPr>
          <p:cNvSpPr>
            <a:spLocks noGrp="1"/>
          </p:cNvSpPr>
          <p:nvPr>
            <p:ph type="sldNum" sz="quarter" idx="12"/>
          </p:nvPr>
        </p:nvSpPr>
        <p:spPr/>
        <p:txBody>
          <a:bodyPr/>
          <a:lstStyle/>
          <a:p>
            <a:fld id="{1177D01D-7C69-48A9-A950-41064850A7A5}" type="slidenum">
              <a:rPr lang="en-IN" smtClean="0"/>
              <a:t>‹#›</a:t>
            </a:fld>
            <a:endParaRPr lang="en-IN"/>
          </a:p>
        </p:txBody>
      </p:sp>
    </p:spTree>
    <p:extLst>
      <p:ext uri="{BB962C8B-B14F-4D97-AF65-F5344CB8AC3E}">
        <p14:creationId xmlns:p14="http://schemas.microsoft.com/office/powerpoint/2010/main" val="4008210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19EDB-6532-40F3-84F7-A146771367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1544B1B-C3CF-43FF-A21B-C21515BCF2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3FF73D-08A6-45DE-ADF6-344AAD0FB9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AC588B-4C21-4822-B9FF-202EDEC6E03F}"/>
              </a:ext>
            </a:extLst>
          </p:cNvPr>
          <p:cNvSpPr>
            <a:spLocks noGrp="1"/>
          </p:cNvSpPr>
          <p:nvPr>
            <p:ph type="dt" sz="half" idx="10"/>
          </p:nvPr>
        </p:nvSpPr>
        <p:spPr/>
        <p:txBody>
          <a:bodyPr/>
          <a:lstStyle/>
          <a:p>
            <a:fld id="{A5F74893-902A-4278-9A93-DB5CB623E339}" type="datetimeFigureOut">
              <a:rPr lang="en-IN" smtClean="0"/>
              <a:t>18-10-2023</a:t>
            </a:fld>
            <a:endParaRPr lang="en-IN"/>
          </a:p>
        </p:txBody>
      </p:sp>
      <p:sp>
        <p:nvSpPr>
          <p:cNvPr id="6" name="Footer Placeholder 5">
            <a:extLst>
              <a:ext uri="{FF2B5EF4-FFF2-40B4-BE49-F238E27FC236}">
                <a16:creationId xmlns:a16="http://schemas.microsoft.com/office/drawing/2014/main" id="{E1BA4F11-5865-4532-BE72-844C6646E1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7ACE3-F80B-4F78-BA9E-4A95C53FCFB5}"/>
              </a:ext>
            </a:extLst>
          </p:cNvPr>
          <p:cNvSpPr>
            <a:spLocks noGrp="1"/>
          </p:cNvSpPr>
          <p:nvPr>
            <p:ph type="sldNum" sz="quarter" idx="12"/>
          </p:nvPr>
        </p:nvSpPr>
        <p:spPr/>
        <p:txBody>
          <a:bodyPr/>
          <a:lstStyle/>
          <a:p>
            <a:fld id="{1177D01D-7C69-48A9-A950-41064850A7A5}" type="slidenum">
              <a:rPr lang="en-IN" smtClean="0"/>
              <a:t>‹#›</a:t>
            </a:fld>
            <a:endParaRPr lang="en-IN"/>
          </a:p>
        </p:txBody>
      </p:sp>
    </p:spTree>
    <p:extLst>
      <p:ext uri="{BB962C8B-B14F-4D97-AF65-F5344CB8AC3E}">
        <p14:creationId xmlns:p14="http://schemas.microsoft.com/office/powerpoint/2010/main" val="2456271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CD4CF-94DF-4FEB-9861-426E08084F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2CE515-DC51-4AFB-83E4-A631FE8C5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4166DAF-60B5-4BAD-8503-23DA9B270D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3B0ABF-A096-437B-9EBF-A3AB601EF848}"/>
              </a:ext>
            </a:extLst>
          </p:cNvPr>
          <p:cNvSpPr>
            <a:spLocks noGrp="1"/>
          </p:cNvSpPr>
          <p:nvPr>
            <p:ph type="dt" sz="half" idx="10"/>
          </p:nvPr>
        </p:nvSpPr>
        <p:spPr/>
        <p:txBody>
          <a:bodyPr/>
          <a:lstStyle/>
          <a:p>
            <a:fld id="{A5F74893-902A-4278-9A93-DB5CB623E339}" type="datetimeFigureOut">
              <a:rPr lang="en-IN" smtClean="0"/>
              <a:t>18-10-2023</a:t>
            </a:fld>
            <a:endParaRPr lang="en-IN"/>
          </a:p>
        </p:txBody>
      </p:sp>
      <p:sp>
        <p:nvSpPr>
          <p:cNvPr id="6" name="Footer Placeholder 5">
            <a:extLst>
              <a:ext uri="{FF2B5EF4-FFF2-40B4-BE49-F238E27FC236}">
                <a16:creationId xmlns:a16="http://schemas.microsoft.com/office/drawing/2014/main" id="{4D848807-77A4-4D09-AD47-7378C7C469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4A4FDC-8A3A-4D38-A66A-7311250B440A}"/>
              </a:ext>
            </a:extLst>
          </p:cNvPr>
          <p:cNvSpPr>
            <a:spLocks noGrp="1"/>
          </p:cNvSpPr>
          <p:nvPr>
            <p:ph type="sldNum" sz="quarter" idx="12"/>
          </p:nvPr>
        </p:nvSpPr>
        <p:spPr/>
        <p:txBody>
          <a:bodyPr/>
          <a:lstStyle/>
          <a:p>
            <a:fld id="{1177D01D-7C69-48A9-A950-41064850A7A5}" type="slidenum">
              <a:rPr lang="en-IN" smtClean="0"/>
              <a:t>‹#›</a:t>
            </a:fld>
            <a:endParaRPr lang="en-IN"/>
          </a:p>
        </p:txBody>
      </p:sp>
    </p:spTree>
    <p:extLst>
      <p:ext uri="{BB962C8B-B14F-4D97-AF65-F5344CB8AC3E}">
        <p14:creationId xmlns:p14="http://schemas.microsoft.com/office/powerpoint/2010/main" val="507956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77215A-032E-4270-AF48-710F56DE88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44B5E4-6A29-410E-AB8D-74BC202175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1EAFA9-F3C0-44A9-99C5-9D66122DB1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F74893-902A-4278-9A93-DB5CB623E339}" type="datetimeFigureOut">
              <a:rPr lang="en-IN" smtClean="0"/>
              <a:t>18-10-2023</a:t>
            </a:fld>
            <a:endParaRPr lang="en-IN"/>
          </a:p>
        </p:txBody>
      </p:sp>
      <p:sp>
        <p:nvSpPr>
          <p:cNvPr id="5" name="Footer Placeholder 4">
            <a:extLst>
              <a:ext uri="{FF2B5EF4-FFF2-40B4-BE49-F238E27FC236}">
                <a16:creationId xmlns:a16="http://schemas.microsoft.com/office/drawing/2014/main" id="{9EE165B3-7511-43B2-B308-919A1C3DFB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236FEF3-E890-42EB-94DA-FF012A4D20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7D01D-7C69-48A9-A950-41064850A7A5}" type="slidenum">
              <a:rPr lang="en-IN" smtClean="0"/>
              <a:t>‹#›</a:t>
            </a:fld>
            <a:endParaRPr lang="en-IN"/>
          </a:p>
        </p:txBody>
      </p:sp>
    </p:spTree>
    <p:extLst>
      <p:ext uri="{BB962C8B-B14F-4D97-AF65-F5344CB8AC3E}">
        <p14:creationId xmlns:p14="http://schemas.microsoft.com/office/powerpoint/2010/main" val="1399338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4AD4D-A96E-CFA5-DAE4-4415B7905AC3}"/>
              </a:ext>
            </a:extLst>
          </p:cNvPr>
          <p:cNvSpPr>
            <a:spLocks noGrp="1"/>
          </p:cNvSpPr>
          <p:nvPr>
            <p:ph type="title"/>
          </p:nvPr>
        </p:nvSpPr>
        <p:spPr/>
        <p:txBody>
          <a:bodyPr/>
          <a:lstStyle/>
          <a:p>
            <a:r>
              <a:rPr lang="en-IN" dirty="0"/>
              <a:t>Naïve Bayes Classifier</a:t>
            </a:r>
          </a:p>
        </p:txBody>
      </p:sp>
      <p:sp>
        <p:nvSpPr>
          <p:cNvPr id="3" name="Content Placeholder 2">
            <a:extLst>
              <a:ext uri="{FF2B5EF4-FFF2-40B4-BE49-F238E27FC236}">
                <a16:creationId xmlns:a16="http://schemas.microsoft.com/office/drawing/2014/main" id="{EB8015EE-A9C0-3B0C-45AA-2AF9A83664D7}"/>
              </a:ext>
            </a:extLst>
          </p:cNvPr>
          <p:cNvSpPr>
            <a:spLocks noGrp="1"/>
          </p:cNvSpPr>
          <p:nvPr>
            <p:ph idx="1"/>
          </p:nvPr>
        </p:nvSpPr>
        <p:spPr/>
        <p:txBody>
          <a:bodyPr/>
          <a:lstStyle/>
          <a:p>
            <a:pPr marL="0" indent="0" algn="r">
              <a:buNone/>
            </a:pPr>
            <a:endParaRPr lang="en-IN" dirty="0"/>
          </a:p>
          <a:p>
            <a:pPr marL="0" indent="0" algn="r">
              <a:buNone/>
            </a:pPr>
            <a:endParaRPr lang="en-IN" dirty="0"/>
          </a:p>
          <a:p>
            <a:pPr marL="0" indent="0" algn="r">
              <a:buNone/>
            </a:pPr>
            <a:endParaRPr lang="en-IN" dirty="0"/>
          </a:p>
          <a:p>
            <a:pPr marL="0" indent="0" algn="r">
              <a:buNone/>
            </a:pPr>
            <a:endParaRPr lang="en-IN" dirty="0"/>
          </a:p>
          <a:p>
            <a:pPr marL="0" indent="0" algn="r">
              <a:buNone/>
            </a:pPr>
            <a:endParaRPr lang="en-IN" dirty="0"/>
          </a:p>
          <a:p>
            <a:pPr marL="0" indent="0" algn="r">
              <a:buNone/>
            </a:pPr>
            <a:r>
              <a:rPr lang="en-IN" dirty="0"/>
              <a:t>Prepared By-</a:t>
            </a:r>
          </a:p>
          <a:p>
            <a:pPr marL="0" indent="0" algn="r">
              <a:buNone/>
            </a:pPr>
            <a:r>
              <a:rPr lang="en-IN" dirty="0"/>
              <a:t>Mrs. Jheelam Mondal</a:t>
            </a:r>
          </a:p>
          <a:p>
            <a:pPr marL="0" indent="0" algn="r">
              <a:buNone/>
            </a:pPr>
            <a:r>
              <a:rPr lang="en-IN" dirty="0"/>
              <a:t>Assistant Professor, CSE Department</a:t>
            </a:r>
          </a:p>
        </p:txBody>
      </p:sp>
    </p:spTree>
    <p:extLst>
      <p:ext uri="{BB962C8B-B14F-4D97-AF65-F5344CB8AC3E}">
        <p14:creationId xmlns:p14="http://schemas.microsoft.com/office/powerpoint/2010/main" val="1987505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A0BDD06-D4B4-4E17-971E-C09A9D77FBCC}"/>
              </a:ext>
            </a:extLst>
          </p:cNvPr>
          <p:cNvGraphicFramePr>
            <a:graphicFrameLocks noGrp="1"/>
          </p:cNvGraphicFramePr>
          <p:nvPr>
            <p:ph idx="1"/>
            <p:extLst>
              <p:ext uri="{D42A27DB-BD31-4B8C-83A1-F6EECF244321}">
                <p14:modId xmlns:p14="http://schemas.microsoft.com/office/powerpoint/2010/main" val="2154077478"/>
              </p:ext>
            </p:extLst>
          </p:nvPr>
        </p:nvGraphicFramePr>
        <p:xfrm>
          <a:off x="923729" y="1838131"/>
          <a:ext cx="7856380" cy="2892490"/>
        </p:xfrm>
        <a:graphic>
          <a:graphicData uri="http://schemas.openxmlformats.org/drawingml/2006/table">
            <a:tbl>
              <a:tblPr/>
              <a:tblGrid>
                <a:gridCol w="1964095">
                  <a:extLst>
                    <a:ext uri="{9D8B030D-6E8A-4147-A177-3AD203B41FA5}">
                      <a16:colId xmlns:a16="http://schemas.microsoft.com/office/drawing/2014/main" val="3673455712"/>
                    </a:ext>
                  </a:extLst>
                </a:gridCol>
                <a:gridCol w="1964095">
                  <a:extLst>
                    <a:ext uri="{9D8B030D-6E8A-4147-A177-3AD203B41FA5}">
                      <a16:colId xmlns:a16="http://schemas.microsoft.com/office/drawing/2014/main" val="2259581883"/>
                    </a:ext>
                  </a:extLst>
                </a:gridCol>
                <a:gridCol w="1964095">
                  <a:extLst>
                    <a:ext uri="{9D8B030D-6E8A-4147-A177-3AD203B41FA5}">
                      <a16:colId xmlns:a16="http://schemas.microsoft.com/office/drawing/2014/main" val="3188939918"/>
                    </a:ext>
                  </a:extLst>
                </a:gridCol>
                <a:gridCol w="1964095">
                  <a:extLst>
                    <a:ext uri="{9D8B030D-6E8A-4147-A177-3AD203B41FA5}">
                      <a16:colId xmlns:a16="http://schemas.microsoft.com/office/drawing/2014/main" val="3364311663"/>
                    </a:ext>
                  </a:extLst>
                </a:gridCol>
              </a:tblGrid>
              <a:tr h="578498">
                <a:tc>
                  <a:txBody>
                    <a:bodyPr/>
                    <a:lstStyle/>
                    <a:p>
                      <a:pPr algn="just" fontAlgn="t"/>
                      <a:r>
                        <a:rPr lang="en-IN" dirty="0">
                          <a:solidFill>
                            <a:srgbClr val="333333"/>
                          </a:solidFill>
                          <a:effectLst/>
                          <a:latin typeface="inter-regular"/>
                        </a:rPr>
                        <a:t>Weather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No</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Yes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38462318"/>
                  </a:ext>
                </a:extLst>
              </a:tr>
              <a:tr h="578498">
                <a:tc>
                  <a:txBody>
                    <a:bodyPr/>
                    <a:lstStyle/>
                    <a:p>
                      <a:pPr algn="just" fontAlgn="t"/>
                      <a:r>
                        <a:rPr lang="en-IN">
                          <a:solidFill>
                            <a:srgbClr val="333333"/>
                          </a:solidFill>
                          <a:effectLst/>
                          <a:latin typeface="inter-regular"/>
                        </a:rPr>
                        <a:t>Overcast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5/14= 0.35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25634521"/>
                  </a:ext>
                </a:extLst>
              </a:tr>
              <a:tr h="578498">
                <a:tc>
                  <a:txBody>
                    <a:bodyPr/>
                    <a:lstStyle/>
                    <a:p>
                      <a:pPr algn="just" fontAlgn="t"/>
                      <a:r>
                        <a:rPr lang="en-IN">
                          <a:solidFill>
                            <a:srgbClr val="333333"/>
                          </a:solidFill>
                          <a:effectLst/>
                          <a:latin typeface="inter-regular"/>
                        </a:rPr>
                        <a:t>Rainy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4/14=0.29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13492578"/>
                  </a:ext>
                </a:extLst>
              </a:tr>
              <a:tr h="578498">
                <a:tc>
                  <a:txBody>
                    <a:bodyPr/>
                    <a:lstStyle/>
                    <a:p>
                      <a:pPr algn="just" fontAlgn="t"/>
                      <a:r>
                        <a:rPr lang="en-IN">
                          <a:solidFill>
                            <a:srgbClr val="333333"/>
                          </a:solidFill>
                          <a:effectLst/>
                          <a:latin typeface="inter-regular"/>
                        </a:rPr>
                        <a:t>Sunny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5/14=0.35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52666777"/>
                  </a:ext>
                </a:extLst>
              </a:tr>
              <a:tr h="578498">
                <a:tc>
                  <a:txBody>
                    <a:bodyPr/>
                    <a:lstStyle/>
                    <a:p>
                      <a:pPr algn="just" fontAlgn="t"/>
                      <a:r>
                        <a:rPr lang="en-IN">
                          <a:solidFill>
                            <a:srgbClr val="333333"/>
                          </a:solidFill>
                          <a:effectLst/>
                          <a:latin typeface="inter-regular"/>
                        </a:rPr>
                        <a:t>All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4/14=0.29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10/14=0.71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74753143"/>
                  </a:ext>
                </a:extLst>
              </a:tr>
            </a:tbl>
          </a:graphicData>
        </a:graphic>
      </p:graphicFrame>
      <p:sp>
        <p:nvSpPr>
          <p:cNvPr id="11" name="Title 10">
            <a:extLst>
              <a:ext uri="{FF2B5EF4-FFF2-40B4-BE49-F238E27FC236}">
                <a16:creationId xmlns:a16="http://schemas.microsoft.com/office/drawing/2014/main" id="{DED79147-A61D-4579-9ACB-DE90EE08A11A}"/>
              </a:ext>
            </a:extLst>
          </p:cNvPr>
          <p:cNvSpPr>
            <a:spLocks noGrp="1"/>
          </p:cNvSpPr>
          <p:nvPr>
            <p:ph type="title"/>
          </p:nvPr>
        </p:nvSpPr>
        <p:spPr>
          <a:xfrm>
            <a:off x="838200" y="365125"/>
            <a:ext cx="9621416" cy="735887"/>
          </a:xfrm>
        </p:spPr>
        <p:txBody>
          <a:bodyPr/>
          <a:lstStyle/>
          <a:p>
            <a:r>
              <a:rPr lang="en-IN" dirty="0"/>
              <a:t>Likelihood table</a:t>
            </a:r>
          </a:p>
        </p:txBody>
      </p:sp>
    </p:spTree>
    <p:extLst>
      <p:ext uri="{BB962C8B-B14F-4D97-AF65-F5344CB8AC3E}">
        <p14:creationId xmlns:p14="http://schemas.microsoft.com/office/powerpoint/2010/main" val="3689185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D4F17C8-B03F-44A4-94A7-8DFF878D60C0}"/>
              </a:ext>
            </a:extLst>
          </p:cNvPr>
          <p:cNvSpPr txBox="1">
            <a:spLocks noGrp="1"/>
          </p:cNvSpPr>
          <p:nvPr>
            <p:ph idx="1"/>
          </p:nvPr>
        </p:nvSpPr>
        <p:spPr>
          <a:xfrm>
            <a:off x="838200" y="625475"/>
            <a:ext cx="10515600" cy="6413038"/>
          </a:xfrm>
          <a:prstGeom prst="rect">
            <a:avLst/>
          </a:prstGeom>
          <a:noFill/>
        </p:spPr>
        <p:txBody>
          <a:bodyPr wrap="square">
            <a:spAutoFit/>
          </a:bodyPr>
          <a:lstStyle/>
          <a:p>
            <a:pPr algn="just"/>
            <a:r>
              <a:rPr lang="en-IN" sz="2400" b="1" i="0" dirty="0">
                <a:solidFill>
                  <a:srgbClr val="333333"/>
                </a:solidFill>
                <a:effectLst/>
                <a:latin typeface="inter-bold"/>
              </a:rPr>
              <a:t>Applying Bayes’ theorem:</a:t>
            </a:r>
            <a:endParaRPr lang="en-IN" sz="2400" b="0" i="0" dirty="0">
              <a:solidFill>
                <a:srgbClr val="333333"/>
              </a:solidFill>
              <a:effectLst/>
              <a:latin typeface="inter-regular"/>
            </a:endParaRPr>
          </a:p>
          <a:p>
            <a:pPr marL="0" indent="0" algn="just">
              <a:buNone/>
            </a:pPr>
            <a:r>
              <a:rPr lang="en-IN" sz="2400" b="1" i="0" dirty="0">
                <a:solidFill>
                  <a:srgbClr val="333333"/>
                </a:solidFill>
                <a:effectLst/>
                <a:latin typeface="inter-bold"/>
              </a:rPr>
              <a:t>P(</a:t>
            </a:r>
            <a:r>
              <a:rPr lang="en-IN" sz="2400" b="1" i="0" dirty="0" err="1">
                <a:solidFill>
                  <a:srgbClr val="333333"/>
                </a:solidFill>
                <a:effectLst/>
                <a:latin typeface="inter-bold"/>
              </a:rPr>
              <a:t>Yes|Sunny</a:t>
            </a:r>
            <a:r>
              <a:rPr lang="en-IN" sz="2400" b="1" i="0" dirty="0">
                <a:solidFill>
                  <a:srgbClr val="333333"/>
                </a:solidFill>
                <a:effectLst/>
                <a:latin typeface="inter-bold"/>
              </a:rPr>
              <a:t>)= P(</a:t>
            </a:r>
            <a:r>
              <a:rPr lang="en-IN" sz="2400" b="1" i="0" dirty="0" err="1">
                <a:solidFill>
                  <a:srgbClr val="333333"/>
                </a:solidFill>
                <a:effectLst/>
                <a:latin typeface="inter-bold"/>
              </a:rPr>
              <a:t>Sunny|Yes</a:t>
            </a:r>
            <a:r>
              <a:rPr lang="en-IN" sz="2400" b="1" i="0" dirty="0">
                <a:solidFill>
                  <a:srgbClr val="333333"/>
                </a:solidFill>
                <a:effectLst/>
                <a:latin typeface="inter-bold"/>
              </a:rPr>
              <a:t>)*P(Yes)/P(Sunny)</a:t>
            </a:r>
            <a:endParaRPr lang="en-IN" sz="2400" b="0" i="0" dirty="0">
              <a:solidFill>
                <a:srgbClr val="333333"/>
              </a:solidFill>
              <a:effectLst/>
              <a:latin typeface="inter-regular"/>
            </a:endParaRPr>
          </a:p>
          <a:p>
            <a:pPr marL="0" indent="0" algn="just">
              <a:buNone/>
            </a:pPr>
            <a:r>
              <a:rPr lang="en-IN" sz="2400" b="0" i="0" dirty="0">
                <a:solidFill>
                  <a:srgbClr val="333333"/>
                </a:solidFill>
                <a:effectLst/>
                <a:latin typeface="inter-regular"/>
              </a:rPr>
              <a:t>P(</a:t>
            </a:r>
            <a:r>
              <a:rPr lang="en-IN" sz="2400" b="0" i="0" dirty="0" err="1">
                <a:solidFill>
                  <a:srgbClr val="333333"/>
                </a:solidFill>
                <a:effectLst/>
                <a:latin typeface="inter-regular"/>
              </a:rPr>
              <a:t>Sunny|Yes</a:t>
            </a:r>
            <a:r>
              <a:rPr lang="en-IN" sz="2400" b="0" i="0" dirty="0">
                <a:solidFill>
                  <a:srgbClr val="333333"/>
                </a:solidFill>
                <a:effectLst/>
                <a:latin typeface="inter-regular"/>
              </a:rPr>
              <a:t>)= 3/10= 0.3</a:t>
            </a:r>
          </a:p>
          <a:p>
            <a:pPr marL="0" indent="0" algn="just">
              <a:buNone/>
            </a:pPr>
            <a:r>
              <a:rPr lang="en-IN" sz="2400" b="0" i="0" dirty="0">
                <a:solidFill>
                  <a:srgbClr val="333333"/>
                </a:solidFill>
                <a:effectLst/>
                <a:latin typeface="inter-regular"/>
              </a:rPr>
              <a:t>P(Sunny)= 0.35</a:t>
            </a:r>
          </a:p>
          <a:p>
            <a:pPr marL="0" indent="0" algn="just">
              <a:buNone/>
            </a:pPr>
            <a:r>
              <a:rPr lang="en-IN" sz="2400" b="0" i="0" dirty="0">
                <a:solidFill>
                  <a:srgbClr val="333333"/>
                </a:solidFill>
                <a:effectLst/>
                <a:latin typeface="inter-regular"/>
              </a:rPr>
              <a:t>P(Yes)=0.71</a:t>
            </a:r>
          </a:p>
          <a:p>
            <a:pPr marL="0" indent="0" algn="just">
              <a:buNone/>
            </a:pPr>
            <a:r>
              <a:rPr lang="en-IN" sz="2400" b="0" i="0" dirty="0">
                <a:solidFill>
                  <a:srgbClr val="333333"/>
                </a:solidFill>
                <a:effectLst/>
                <a:latin typeface="inter-regular"/>
              </a:rPr>
              <a:t>So P(</a:t>
            </a:r>
            <a:r>
              <a:rPr lang="en-IN" sz="2400" b="0" i="0" dirty="0" err="1">
                <a:solidFill>
                  <a:srgbClr val="333333"/>
                </a:solidFill>
                <a:effectLst/>
                <a:latin typeface="inter-regular"/>
              </a:rPr>
              <a:t>Yes|Sunny</a:t>
            </a:r>
            <a:r>
              <a:rPr lang="en-IN" sz="2400" b="0" i="0" dirty="0">
                <a:solidFill>
                  <a:srgbClr val="333333"/>
                </a:solidFill>
                <a:effectLst/>
                <a:latin typeface="inter-regular"/>
              </a:rPr>
              <a:t>) = 0.3*0.71/0.35= </a:t>
            </a:r>
            <a:r>
              <a:rPr lang="en-IN" sz="2400" b="1" i="0" dirty="0">
                <a:solidFill>
                  <a:srgbClr val="333333"/>
                </a:solidFill>
                <a:effectLst/>
                <a:latin typeface="inter-bold"/>
              </a:rPr>
              <a:t>0.60</a:t>
            </a:r>
            <a:endParaRPr lang="en-IN" sz="2400" b="0" i="0" dirty="0">
              <a:solidFill>
                <a:srgbClr val="333333"/>
              </a:solidFill>
              <a:effectLst/>
              <a:latin typeface="inter-regular"/>
            </a:endParaRPr>
          </a:p>
          <a:p>
            <a:pPr marL="0" indent="0" algn="just">
              <a:buNone/>
            </a:pPr>
            <a:r>
              <a:rPr lang="en-IN" sz="2400" b="1" i="0" dirty="0">
                <a:solidFill>
                  <a:srgbClr val="333333"/>
                </a:solidFill>
                <a:effectLst/>
                <a:latin typeface="inter-bold"/>
              </a:rPr>
              <a:t>P(</a:t>
            </a:r>
            <a:r>
              <a:rPr lang="en-IN" sz="2400" b="1" i="0" dirty="0" err="1">
                <a:solidFill>
                  <a:srgbClr val="333333"/>
                </a:solidFill>
                <a:effectLst/>
                <a:latin typeface="inter-bold"/>
              </a:rPr>
              <a:t>No|Sunny</a:t>
            </a:r>
            <a:r>
              <a:rPr lang="en-IN" sz="2400" b="1" i="0" dirty="0">
                <a:solidFill>
                  <a:srgbClr val="333333"/>
                </a:solidFill>
                <a:effectLst/>
                <a:latin typeface="inter-bold"/>
              </a:rPr>
              <a:t>)= P(</a:t>
            </a:r>
            <a:r>
              <a:rPr lang="en-IN" sz="2400" b="1" i="0" dirty="0" err="1">
                <a:solidFill>
                  <a:srgbClr val="333333"/>
                </a:solidFill>
                <a:effectLst/>
                <a:latin typeface="inter-bold"/>
              </a:rPr>
              <a:t>Sunny|No</a:t>
            </a:r>
            <a:r>
              <a:rPr lang="en-IN" sz="2400" b="1" i="0" dirty="0">
                <a:solidFill>
                  <a:srgbClr val="333333"/>
                </a:solidFill>
                <a:effectLst/>
                <a:latin typeface="inter-bold"/>
              </a:rPr>
              <a:t>)*P(No)/P(Sunny)</a:t>
            </a:r>
            <a:endParaRPr lang="en-IN" sz="2400" b="0" i="0" dirty="0">
              <a:solidFill>
                <a:srgbClr val="333333"/>
              </a:solidFill>
              <a:effectLst/>
              <a:latin typeface="inter-regular"/>
            </a:endParaRPr>
          </a:p>
          <a:p>
            <a:pPr marL="0" indent="0" algn="just">
              <a:buNone/>
            </a:pPr>
            <a:r>
              <a:rPr lang="en-IN" sz="2400" b="0" i="0" dirty="0">
                <a:solidFill>
                  <a:srgbClr val="333333"/>
                </a:solidFill>
                <a:effectLst/>
                <a:latin typeface="inter-regular"/>
              </a:rPr>
              <a:t>P(</a:t>
            </a:r>
            <a:r>
              <a:rPr lang="en-IN" sz="2400" b="0" i="0" dirty="0" err="1">
                <a:solidFill>
                  <a:srgbClr val="333333"/>
                </a:solidFill>
                <a:effectLst/>
                <a:latin typeface="inter-regular"/>
              </a:rPr>
              <a:t>Sunny|NO</a:t>
            </a:r>
            <a:r>
              <a:rPr lang="en-IN" sz="2400" b="0" i="0" dirty="0">
                <a:solidFill>
                  <a:srgbClr val="333333"/>
                </a:solidFill>
                <a:effectLst/>
                <a:latin typeface="inter-regular"/>
              </a:rPr>
              <a:t>)= 2/4=0.5</a:t>
            </a:r>
          </a:p>
          <a:p>
            <a:pPr marL="0" indent="0" algn="just">
              <a:buNone/>
            </a:pPr>
            <a:r>
              <a:rPr lang="en-US" sz="2400" b="0" i="0" dirty="0">
                <a:solidFill>
                  <a:srgbClr val="333333"/>
                </a:solidFill>
                <a:effectLst/>
                <a:latin typeface="inter-regular"/>
              </a:rPr>
              <a:t>P(No)= 0.29</a:t>
            </a:r>
          </a:p>
          <a:p>
            <a:pPr marL="0" indent="0" algn="just">
              <a:buNone/>
            </a:pPr>
            <a:r>
              <a:rPr lang="en-US" sz="2400" b="0" i="0" dirty="0">
                <a:solidFill>
                  <a:srgbClr val="333333"/>
                </a:solidFill>
                <a:effectLst/>
                <a:latin typeface="inter-regular"/>
              </a:rPr>
              <a:t>P(Sunny)= 0.35</a:t>
            </a:r>
          </a:p>
          <a:p>
            <a:pPr marL="0" indent="0" algn="just">
              <a:buNone/>
            </a:pPr>
            <a:r>
              <a:rPr lang="en-US" sz="2400" b="0" i="0" dirty="0">
                <a:solidFill>
                  <a:srgbClr val="333333"/>
                </a:solidFill>
                <a:effectLst/>
                <a:latin typeface="inter-regular"/>
              </a:rPr>
              <a:t>So P(</a:t>
            </a:r>
            <a:r>
              <a:rPr lang="en-US" sz="2400" b="0" i="0" dirty="0" err="1">
                <a:solidFill>
                  <a:srgbClr val="333333"/>
                </a:solidFill>
                <a:effectLst/>
                <a:latin typeface="inter-regular"/>
              </a:rPr>
              <a:t>No|Sunny</a:t>
            </a:r>
            <a:r>
              <a:rPr lang="en-US" sz="2400" b="0" i="0" dirty="0">
                <a:solidFill>
                  <a:srgbClr val="333333"/>
                </a:solidFill>
                <a:effectLst/>
                <a:latin typeface="inter-regular"/>
              </a:rPr>
              <a:t>)= 0.5*0.29/0.35 = </a:t>
            </a:r>
            <a:r>
              <a:rPr lang="en-US" sz="2400" b="1" i="0" dirty="0">
                <a:solidFill>
                  <a:srgbClr val="333333"/>
                </a:solidFill>
                <a:effectLst/>
                <a:latin typeface="inter-bold"/>
              </a:rPr>
              <a:t>0.41</a:t>
            </a:r>
            <a:endParaRPr lang="en-US" sz="2400" b="0" i="0" dirty="0">
              <a:solidFill>
                <a:srgbClr val="333333"/>
              </a:solidFill>
              <a:effectLst/>
              <a:latin typeface="inter-regular"/>
            </a:endParaRPr>
          </a:p>
          <a:p>
            <a:pPr marL="0" indent="0" algn="just">
              <a:buNone/>
            </a:pPr>
            <a:r>
              <a:rPr lang="en-US" sz="2400" b="0" i="0" dirty="0">
                <a:solidFill>
                  <a:srgbClr val="333333"/>
                </a:solidFill>
                <a:effectLst/>
                <a:latin typeface="inter-regular"/>
              </a:rPr>
              <a:t>So as we can see from the above calculation that </a:t>
            </a:r>
            <a:r>
              <a:rPr lang="en-US" sz="2400" b="1" i="0" dirty="0">
                <a:solidFill>
                  <a:srgbClr val="333333"/>
                </a:solidFill>
                <a:effectLst/>
                <a:latin typeface="inter-bold"/>
              </a:rPr>
              <a:t>P(</a:t>
            </a:r>
            <a:r>
              <a:rPr lang="en-US" sz="2400" b="1" i="0" dirty="0" err="1">
                <a:solidFill>
                  <a:srgbClr val="333333"/>
                </a:solidFill>
                <a:effectLst/>
                <a:latin typeface="inter-bold"/>
              </a:rPr>
              <a:t>Yes|Sunny</a:t>
            </a:r>
            <a:r>
              <a:rPr lang="en-US" sz="2400" b="1" i="0" dirty="0">
                <a:solidFill>
                  <a:srgbClr val="333333"/>
                </a:solidFill>
                <a:effectLst/>
                <a:latin typeface="inter-bold"/>
              </a:rPr>
              <a:t>)&gt;P(</a:t>
            </a:r>
            <a:r>
              <a:rPr lang="en-US" sz="2400" b="1" i="0" dirty="0" err="1">
                <a:solidFill>
                  <a:srgbClr val="333333"/>
                </a:solidFill>
                <a:effectLst/>
                <a:latin typeface="inter-bold"/>
              </a:rPr>
              <a:t>No|Sunny</a:t>
            </a:r>
            <a:r>
              <a:rPr lang="en-US" sz="2400" b="1" i="0" dirty="0">
                <a:solidFill>
                  <a:srgbClr val="333333"/>
                </a:solidFill>
                <a:effectLst/>
                <a:latin typeface="inter-bold"/>
              </a:rPr>
              <a:t>)</a:t>
            </a:r>
            <a:endParaRPr lang="en-US" sz="2400" b="0" i="0" dirty="0">
              <a:solidFill>
                <a:srgbClr val="333333"/>
              </a:solidFill>
              <a:effectLst/>
              <a:latin typeface="inter-regular"/>
            </a:endParaRPr>
          </a:p>
          <a:p>
            <a:pPr algn="just"/>
            <a:r>
              <a:rPr lang="en-US" sz="2400" b="1" i="0" dirty="0">
                <a:solidFill>
                  <a:srgbClr val="333333"/>
                </a:solidFill>
                <a:effectLst/>
                <a:latin typeface="inter-bold"/>
              </a:rPr>
              <a:t>Hence on a Sunny day, Player can play the game.</a:t>
            </a:r>
            <a:endParaRPr lang="en-US" sz="2400" b="0" i="0" dirty="0">
              <a:solidFill>
                <a:srgbClr val="333333"/>
              </a:solidFill>
              <a:effectLst/>
              <a:latin typeface="inter-regular"/>
            </a:endParaRPr>
          </a:p>
          <a:p>
            <a:pPr algn="just"/>
            <a:endParaRPr lang="en-IN" sz="2400" b="0" i="0" dirty="0">
              <a:solidFill>
                <a:srgbClr val="333333"/>
              </a:solidFill>
              <a:effectLst/>
              <a:latin typeface="inter-regular"/>
            </a:endParaRPr>
          </a:p>
        </p:txBody>
      </p:sp>
    </p:spTree>
    <p:extLst>
      <p:ext uri="{BB962C8B-B14F-4D97-AF65-F5344CB8AC3E}">
        <p14:creationId xmlns:p14="http://schemas.microsoft.com/office/powerpoint/2010/main" val="1705601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73D81-6933-0CB2-E5CF-5C2DB382D5DF}"/>
              </a:ext>
            </a:extLst>
          </p:cNvPr>
          <p:cNvSpPr>
            <a:spLocks noGrp="1"/>
          </p:cNvSpPr>
          <p:nvPr>
            <p:ph type="ctrTitle"/>
          </p:nvPr>
        </p:nvSpPr>
        <p:spPr>
          <a:xfrm>
            <a:off x="1524000" y="1122363"/>
            <a:ext cx="9144000" cy="678445"/>
          </a:xfrm>
        </p:spPr>
        <p:txBody>
          <a:bodyPr>
            <a:normAutofit/>
          </a:bodyPr>
          <a:lstStyle/>
          <a:p>
            <a:r>
              <a:rPr lang="en-IN" sz="4000" b="1" dirty="0">
                <a:solidFill>
                  <a:schemeClr val="accent1"/>
                </a:solidFill>
              </a:rPr>
              <a:t>Q2) Naïve Bayes dataset - Numerical</a:t>
            </a:r>
          </a:p>
        </p:txBody>
      </p:sp>
      <p:sp>
        <p:nvSpPr>
          <p:cNvPr id="3" name="Subtitle 2">
            <a:extLst>
              <a:ext uri="{FF2B5EF4-FFF2-40B4-BE49-F238E27FC236}">
                <a16:creationId xmlns:a16="http://schemas.microsoft.com/office/drawing/2014/main" id="{6ABDAA59-0B17-ABC2-9ED7-9D5600D86273}"/>
              </a:ext>
            </a:extLst>
          </p:cNvPr>
          <p:cNvSpPr>
            <a:spLocks noGrp="1"/>
          </p:cNvSpPr>
          <p:nvPr>
            <p:ph type="subTitle" idx="1"/>
          </p:nvPr>
        </p:nvSpPr>
        <p:spPr>
          <a:xfrm>
            <a:off x="1524000" y="2052735"/>
            <a:ext cx="9144000" cy="3205065"/>
          </a:xfrm>
        </p:spPr>
        <p:txBody>
          <a:bodyPr/>
          <a:lstStyle/>
          <a:p>
            <a:endParaRPr lang="en-IN" dirty="0"/>
          </a:p>
        </p:txBody>
      </p:sp>
      <p:pic>
        <p:nvPicPr>
          <p:cNvPr id="5" name="Picture 4">
            <a:extLst>
              <a:ext uri="{FF2B5EF4-FFF2-40B4-BE49-F238E27FC236}">
                <a16:creationId xmlns:a16="http://schemas.microsoft.com/office/drawing/2014/main" id="{F918E281-04C5-8F33-A07F-2DB8A7759028}"/>
              </a:ext>
            </a:extLst>
          </p:cNvPr>
          <p:cNvPicPr>
            <a:picLocks noChangeAspect="1"/>
          </p:cNvPicPr>
          <p:nvPr/>
        </p:nvPicPr>
        <p:blipFill>
          <a:blip r:embed="rId2"/>
          <a:stretch>
            <a:fillRect/>
          </a:stretch>
        </p:blipFill>
        <p:spPr>
          <a:xfrm>
            <a:off x="1524001" y="2052735"/>
            <a:ext cx="9144000" cy="3529918"/>
          </a:xfrm>
          <a:prstGeom prst="rect">
            <a:avLst/>
          </a:prstGeom>
        </p:spPr>
      </p:pic>
    </p:spTree>
    <p:extLst>
      <p:ext uri="{BB962C8B-B14F-4D97-AF65-F5344CB8AC3E}">
        <p14:creationId xmlns:p14="http://schemas.microsoft.com/office/powerpoint/2010/main" val="2722476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71E94-650A-A840-0D8B-488FD984B411}"/>
              </a:ext>
            </a:extLst>
          </p:cNvPr>
          <p:cNvSpPr>
            <a:spLocks noGrp="1"/>
          </p:cNvSpPr>
          <p:nvPr>
            <p:ph type="title"/>
          </p:nvPr>
        </p:nvSpPr>
        <p:spPr/>
        <p:txBody>
          <a:bodyPr>
            <a:normAutofit/>
          </a:bodyPr>
          <a:lstStyle/>
          <a:p>
            <a:r>
              <a:rPr lang="en-IN" sz="3200" b="1" dirty="0">
                <a:solidFill>
                  <a:schemeClr val="accent1"/>
                </a:solidFill>
              </a:rPr>
              <a:t>Species Classes</a:t>
            </a:r>
            <a:r>
              <a:rPr lang="en-IN" sz="3200" dirty="0">
                <a:solidFill>
                  <a:schemeClr val="accent1"/>
                </a:solidFill>
              </a:rPr>
              <a:t> </a:t>
            </a:r>
            <a:r>
              <a:rPr lang="en-IN" sz="3200" dirty="0"/>
              <a:t>(Target) – {M,H}</a:t>
            </a:r>
            <a:br>
              <a:rPr lang="en-IN" sz="3200" dirty="0"/>
            </a:br>
            <a:r>
              <a:rPr lang="en-IN" sz="3200" b="1" dirty="0">
                <a:solidFill>
                  <a:schemeClr val="accent1"/>
                </a:solidFill>
              </a:rPr>
              <a:t>Attributes</a:t>
            </a:r>
            <a:r>
              <a:rPr lang="en-IN" sz="3200" dirty="0"/>
              <a:t> – (</a:t>
            </a:r>
            <a:r>
              <a:rPr lang="en-IN" sz="3200" dirty="0" err="1"/>
              <a:t>Color</a:t>
            </a:r>
            <a:r>
              <a:rPr lang="en-IN" sz="3200" dirty="0"/>
              <a:t>, legs, Height, Smelly)</a:t>
            </a:r>
          </a:p>
        </p:txBody>
      </p:sp>
      <p:sp>
        <p:nvSpPr>
          <p:cNvPr id="3" name="Content Placeholder 2">
            <a:extLst>
              <a:ext uri="{FF2B5EF4-FFF2-40B4-BE49-F238E27FC236}">
                <a16:creationId xmlns:a16="http://schemas.microsoft.com/office/drawing/2014/main" id="{D7B4EF16-836F-78E2-B5E7-EFFE425B9CBB}"/>
              </a:ext>
            </a:extLst>
          </p:cNvPr>
          <p:cNvSpPr>
            <a:spLocks noGrp="1"/>
          </p:cNvSpPr>
          <p:nvPr>
            <p:ph idx="1"/>
          </p:nvPr>
        </p:nvSpPr>
        <p:spPr/>
        <p:txBody>
          <a:bodyPr/>
          <a:lstStyle/>
          <a:p>
            <a:r>
              <a:rPr lang="en-IN" dirty="0">
                <a:solidFill>
                  <a:schemeClr val="accent1"/>
                </a:solidFill>
              </a:rPr>
              <a:t>Test Instance </a:t>
            </a:r>
          </a:p>
          <a:p>
            <a:pPr marL="0" indent="0">
              <a:buNone/>
            </a:pPr>
            <a:r>
              <a:rPr lang="en-IN" dirty="0"/>
              <a:t>(</a:t>
            </a:r>
            <a:r>
              <a:rPr lang="en-IN" sz="2800" dirty="0" err="1"/>
              <a:t>Color</a:t>
            </a:r>
            <a:r>
              <a:rPr lang="en-IN" sz="2800" dirty="0"/>
              <a:t>=Green, legs=2, Height=Tall, Smelly=No)</a:t>
            </a:r>
          </a:p>
          <a:p>
            <a:pPr marL="0" indent="0">
              <a:buNone/>
            </a:pPr>
            <a:endParaRPr lang="en-IN" dirty="0"/>
          </a:p>
          <a:p>
            <a:pPr marL="0" indent="0">
              <a:buNone/>
            </a:pPr>
            <a:r>
              <a:rPr lang="en-IN" dirty="0"/>
              <a:t>Prior probabilities are as follows - </a:t>
            </a:r>
          </a:p>
          <a:p>
            <a:pPr marL="0" indent="0">
              <a:buNone/>
            </a:pPr>
            <a:r>
              <a:rPr lang="en-IN" dirty="0"/>
              <a:t>P(M) = 4/8 = 0.5</a:t>
            </a:r>
          </a:p>
          <a:p>
            <a:pPr marL="0" indent="0">
              <a:buNone/>
            </a:pPr>
            <a:r>
              <a:rPr lang="en-IN" dirty="0"/>
              <a:t>P(H) = 4/8 = 0.5</a:t>
            </a:r>
          </a:p>
          <a:p>
            <a:pPr marL="0" indent="0">
              <a:buNone/>
            </a:pPr>
            <a:endParaRPr lang="en-IN" dirty="0"/>
          </a:p>
        </p:txBody>
      </p:sp>
    </p:spTree>
    <p:extLst>
      <p:ext uri="{BB962C8B-B14F-4D97-AF65-F5344CB8AC3E}">
        <p14:creationId xmlns:p14="http://schemas.microsoft.com/office/powerpoint/2010/main" val="3376560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1005D-B2DB-883E-1A18-5CC47E0FC23C}"/>
              </a:ext>
            </a:extLst>
          </p:cNvPr>
          <p:cNvSpPr>
            <a:spLocks noGrp="1"/>
          </p:cNvSpPr>
          <p:nvPr>
            <p:ph type="title"/>
          </p:nvPr>
        </p:nvSpPr>
        <p:spPr/>
        <p:txBody>
          <a:bodyPr/>
          <a:lstStyle/>
          <a:p>
            <a:r>
              <a:rPr lang="en-IN" b="1" dirty="0">
                <a:solidFill>
                  <a:schemeClr val="accent1"/>
                </a:solidFill>
              </a:rPr>
              <a:t>Find conditional probabilities for all attributes</a:t>
            </a:r>
          </a:p>
        </p:txBody>
      </p:sp>
      <p:pic>
        <p:nvPicPr>
          <p:cNvPr id="8" name="Content Placeholder 7">
            <a:extLst>
              <a:ext uri="{FF2B5EF4-FFF2-40B4-BE49-F238E27FC236}">
                <a16:creationId xmlns:a16="http://schemas.microsoft.com/office/drawing/2014/main" id="{1DEB8889-AC68-4DB3-2EAA-D47F81C371EB}"/>
              </a:ext>
            </a:extLst>
          </p:cNvPr>
          <p:cNvPicPr>
            <a:picLocks noGrp="1" noChangeAspect="1"/>
          </p:cNvPicPr>
          <p:nvPr>
            <p:ph idx="1"/>
          </p:nvPr>
        </p:nvPicPr>
        <p:blipFill>
          <a:blip r:embed="rId2"/>
          <a:stretch>
            <a:fillRect/>
          </a:stretch>
        </p:blipFill>
        <p:spPr>
          <a:xfrm>
            <a:off x="1009357" y="1928606"/>
            <a:ext cx="3097421" cy="1921499"/>
          </a:xfrm>
        </p:spPr>
      </p:pic>
      <p:pic>
        <p:nvPicPr>
          <p:cNvPr id="10" name="Picture 9">
            <a:extLst>
              <a:ext uri="{FF2B5EF4-FFF2-40B4-BE49-F238E27FC236}">
                <a16:creationId xmlns:a16="http://schemas.microsoft.com/office/drawing/2014/main" id="{F14E3695-C4CC-5FEE-3DC7-334029F87E20}"/>
              </a:ext>
            </a:extLst>
          </p:cNvPr>
          <p:cNvPicPr>
            <a:picLocks noChangeAspect="1"/>
          </p:cNvPicPr>
          <p:nvPr/>
        </p:nvPicPr>
        <p:blipFill>
          <a:blip r:embed="rId3"/>
          <a:stretch>
            <a:fillRect/>
          </a:stretch>
        </p:blipFill>
        <p:spPr>
          <a:xfrm>
            <a:off x="4541631" y="2059762"/>
            <a:ext cx="2853779" cy="1790343"/>
          </a:xfrm>
          <a:prstGeom prst="rect">
            <a:avLst/>
          </a:prstGeom>
        </p:spPr>
      </p:pic>
      <p:pic>
        <p:nvPicPr>
          <p:cNvPr id="12" name="Picture 11">
            <a:extLst>
              <a:ext uri="{FF2B5EF4-FFF2-40B4-BE49-F238E27FC236}">
                <a16:creationId xmlns:a16="http://schemas.microsoft.com/office/drawing/2014/main" id="{552F667F-A64E-C14F-F57B-1D6D5EA5DB04}"/>
              </a:ext>
            </a:extLst>
          </p:cNvPr>
          <p:cNvPicPr>
            <a:picLocks noChangeAspect="1"/>
          </p:cNvPicPr>
          <p:nvPr/>
        </p:nvPicPr>
        <p:blipFill>
          <a:blip r:embed="rId4"/>
          <a:stretch>
            <a:fillRect/>
          </a:stretch>
        </p:blipFill>
        <p:spPr>
          <a:xfrm>
            <a:off x="7707922" y="2123478"/>
            <a:ext cx="3581710" cy="1726627"/>
          </a:xfrm>
          <a:prstGeom prst="rect">
            <a:avLst/>
          </a:prstGeom>
        </p:spPr>
      </p:pic>
      <p:pic>
        <p:nvPicPr>
          <p:cNvPr id="14" name="Picture 13">
            <a:extLst>
              <a:ext uri="{FF2B5EF4-FFF2-40B4-BE49-F238E27FC236}">
                <a16:creationId xmlns:a16="http://schemas.microsoft.com/office/drawing/2014/main" id="{3A0F1E28-7553-66D2-669C-72C6629789C2}"/>
              </a:ext>
            </a:extLst>
          </p:cNvPr>
          <p:cNvPicPr>
            <a:picLocks noChangeAspect="1"/>
          </p:cNvPicPr>
          <p:nvPr/>
        </p:nvPicPr>
        <p:blipFill>
          <a:blip r:embed="rId5"/>
          <a:stretch>
            <a:fillRect/>
          </a:stretch>
        </p:blipFill>
        <p:spPr>
          <a:xfrm>
            <a:off x="1009357" y="4328519"/>
            <a:ext cx="3113465" cy="1574976"/>
          </a:xfrm>
          <a:prstGeom prst="rect">
            <a:avLst/>
          </a:prstGeom>
        </p:spPr>
      </p:pic>
      <p:pic>
        <p:nvPicPr>
          <p:cNvPr id="4" name="Picture 3">
            <a:extLst>
              <a:ext uri="{FF2B5EF4-FFF2-40B4-BE49-F238E27FC236}">
                <a16:creationId xmlns:a16="http://schemas.microsoft.com/office/drawing/2014/main" id="{209B8385-79F2-B8F7-AF71-AE02B1AFA771}"/>
              </a:ext>
            </a:extLst>
          </p:cNvPr>
          <p:cNvPicPr>
            <a:picLocks noChangeAspect="1"/>
          </p:cNvPicPr>
          <p:nvPr/>
        </p:nvPicPr>
        <p:blipFill>
          <a:blip r:embed="rId6"/>
          <a:stretch>
            <a:fillRect/>
          </a:stretch>
        </p:blipFill>
        <p:spPr>
          <a:xfrm>
            <a:off x="7778644" y="2789853"/>
            <a:ext cx="1132092" cy="1071954"/>
          </a:xfrm>
          <a:prstGeom prst="rect">
            <a:avLst/>
          </a:prstGeom>
        </p:spPr>
      </p:pic>
    </p:spTree>
    <p:extLst>
      <p:ext uri="{BB962C8B-B14F-4D97-AF65-F5344CB8AC3E}">
        <p14:creationId xmlns:p14="http://schemas.microsoft.com/office/powerpoint/2010/main" val="516272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ABC53D-5E8C-A87D-3503-9E0C1E23DD9F}"/>
              </a:ext>
            </a:extLst>
          </p:cNvPr>
          <p:cNvSpPr>
            <a:spLocks noGrp="1"/>
          </p:cNvSpPr>
          <p:nvPr>
            <p:ph idx="1"/>
          </p:nvPr>
        </p:nvSpPr>
        <p:spPr>
          <a:xfrm>
            <a:off x="838200" y="933061"/>
            <a:ext cx="10515600" cy="5243902"/>
          </a:xfrm>
        </p:spPr>
        <p:txBody>
          <a:bodyPr>
            <a:normAutofit/>
          </a:bodyPr>
          <a:lstStyle/>
          <a:p>
            <a:pPr marL="0" indent="0">
              <a:buNone/>
            </a:pPr>
            <a:r>
              <a:rPr lang="en-IN" sz="2400" dirty="0"/>
              <a:t>P(M| New instance) = P(</a:t>
            </a:r>
            <a:r>
              <a:rPr lang="en-IN" sz="2400" dirty="0" err="1"/>
              <a:t>Color</a:t>
            </a:r>
            <a:r>
              <a:rPr lang="en-IN" sz="2400" dirty="0"/>
              <a:t>=</a:t>
            </a:r>
            <a:r>
              <a:rPr lang="en-IN" sz="2400" dirty="0" err="1"/>
              <a:t>Green|M</a:t>
            </a:r>
            <a:r>
              <a:rPr lang="en-IN" sz="2400" dirty="0"/>
              <a:t>) * P(Legs=2|M) * 	P(Height=</a:t>
            </a:r>
            <a:r>
              <a:rPr lang="en-IN" sz="2400" dirty="0" err="1"/>
              <a:t>tall|M</a:t>
            </a:r>
            <a:r>
              <a:rPr lang="en-IN" sz="2400" dirty="0"/>
              <a:t>) 								* P(Smelly=</a:t>
            </a:r>
            <a:r>
              <a:rPr lang="en-IN" sz="2400" dirty="0" err="1"/>
              <a:t>No|M</a:t>
            </a:r>
            <a:r>
              <a:rPr lang="en-IN" sz="2400" dirty="0"/>
              <a:t>) * P(M)</a:t>
            </a:r>
          </a:p>
          <a:p>
            <a:pPr marL="0" indent="0">
              <a:buNone/>
            </a:pPr>
            <a:endParaRPr lang="en-IN" sz="2400" dirty="0"/>
          </a:p>
          <a:p>
            <a:pPr marL="0" indent="0">
              <a:buNone/>
            </a:pPr>
            <a:r>
              <a:rPr lang="en-IN" sz="2400" dirty="0"/>
              <a:t>		= 2/4*1/4*1/4*1/4*0.5 = 0.0039 = 0.004 (approx.)</a:t>
            </a:r>
          </a:p>
          <a:p>
            <a:pPr marL="0" indent="0">
              <a:buNone/>
            </a:pPr>
            <a:endParaRPr lang="en-IN" sz="2400" dirty="0"/>
          </a:p>
          <a:p>
            <a:pPr marL="0" indent="0">
              <a:buNone/>
            </a:pPr>
            <a:r>
              <a:rPr lang="en-IN" sz="2400" dirty="0"/>
              <a:t>P(H| New Instance) = P(</a:t>
            </a:r>
            <a:r>
              <a:rPr lang="en-IN" sz="2400" dirty="0" err="1"/>
              <a:t>Color</a:t>
            </a:r>
            <a:r>
              <a:rPr lang="en-IN" sz="2400" dirty="0"/>
              <a:t>=</a:t>
            </a:r>
            <a:r>
              <a:rPr lang="en-IN" sz="2400" dirty="0" err="1"/>
              <a:t>Green|H</a:t>
            </a:r>
            <a:r>
              <a:rPr lang="en-IN" sz="2400" dirty="0"/>
              <a:t>) * P(Legs=2|H) * P(Height=</a:t>
            </a:r>
            <a:r>
              <a:rPr lang="en-IN" sz="2400" dirty="0" err="1"/>
              <a:t>tall|H</a:t>
            </a:r>
            <a:r>
              <a:rPr lang="en-IN" sz="2400" dirty="0"/>
              <a:t>) 								* P(Smelly=</a:t>
            </a:r>
            <a:r>
              <a:rPr lang="en-IN" sz="2400" dirty="0" err="1"/>
              <a:t>No|H</a:t>
            </a:r>
            <a:r>
              <a:rPr lang="en-IN" sz="2400" dirty="0"/>
              <a:t>) * P(H)</a:t>
            </a:r>
          </a:p>
          <a:p>
            <a:pPr marL="0" indent="0">
              <a:buNone/>
            </a:pPr>
            <a:r>
              <a:rPr lang="en-IN" sz="2400" dirty="0"/>
              <a:t>			= 1/4*4/4*2/4*3/4*0.5 = 0.0468 = 0.047 (approx.)</a:t>
            </a:r>
          </a:p>
          <a:p>
            <a:pPr marL="0" indent="0">
              <a:buNone/>
            </a:pPr>
            <a:endParaRPr lang="en-IN" sz="2400" dirty="0"/>
          </a:p>
          <a:p>
            <a:pPr marL="0" indent="0">
              <a:buNone/>
            </a:pPr>
            <a:r>
              <a:rPr lang="en-IN" sz="2400" b="1" dirty="0">
                <a:solidFill>
                  <a:schemeClr val="accent1"/>
                </a:solidFill>
              </a:rPr>
              <a:t>P(</a:t>
            </a:r>
            <a:r>
              <a:rPr lang="en-IN" sz="2400" b="1" dirty="0" err="1">
                <a:solidFill>
                  <a:schemeClr val="accent1"/>
                </a:solidFill>
              </a:rPr>
              <a:t>H|New</a:t>
            </a:r>
            <a:r>
              <a:rPr lang="en-IN" sz="2400" b="1" dirty="0">
                <a:solidFill>
                  <a:schemeClr val="accent1"/>
                </a:solidFill>
              </a:rPr>
              <a:t> Instance) &gt; P(</a:t>
            </a:r>
            <a:r>
              <a:rPr lang="en-IN" sz="2400" b="1" dirty="0" err="1">
                <a:solidFill>
                  <a:schemeClr val="accent1"/>
                </a:solidFill>
              </a:rPr>
              <a:t>M|New</a:t>
            </a:r>
            <a:r>
              <a:rPr lang="en-IN" sz="2400" b="1" dirty="0">
                <a:solidFill>
                  <a:schemeClr val="accent1"/>
                </a:solidFill>
              </a:rPr>
              <a:t> Instance) </a:t>
            </a:r>
            <a:r>
              <a:rPr lang="en-IN" sz="2400" dirty="0"/>
              <a:t>, so the new species belongs to </a:t>
            </a:r>
            <a:r>
              <a:rPr lang="en-IN" sz="2400" dirty="0">
                <a:solidFill>
                  <a:schemeClr val="accent1"/>
                </a:solidFill>
              </a:rPr>
              <a:t>class H</a:t>
            </a:r>
            <a:r>
              <a:rPr lang="en-IN" sz="2400" dirty="0"/>
              <a:t>.</a:t>
            </a:r>
          </a:p>
          <a:p>
            <a:pPr marL="0" indent="0">
              <a:buNone/>
            </a:pPr>
            <a:endParaRPr lang="en-IN" sz="2400" dirty="0"/>
          </a:p>
          <a:p>
            <a:pPr marL="0" indent="0">
              <a:buNone/>
            </a:pPr>
            <a:endParaRPr lang="en-IN" sz="2400" dirty="0"/>
          </a:p>
        </p:txBody>
      </p:sp>
    </p:spTree>
    <p:extLst>
      <p:ext uri="{BB962C8B-B14F-4D97-AF65-F5344CB8AC3E}">
        <p14:creationId xmlns:p14="http://schemas.microsoft.com/office/powerpoint/2010/main" val="4127579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br>
              <a:rPr lang="en-US" sz="4000" b="1" dirty="0">
                <a:latin typeface="Times New Roman" pitchFamily="18" charset="0"/>
                <a:cs typeface="Times New Roman" pitchFamily="18" charset="0"/>
              </a:rPr>
            </a:br>
            <a:r>
              <a:rPr lang="en-US" sz="4000" b="1" dirty="0">
                <a:latin typeface="Times New Roman" pitchFamily="18" charset="0"/>
                <a:cs typeface="Times New Roman" pitchFamily="18" charset="0"/>
              </a:rPr>
              <a:t>Advantages of Naïve </a:t>
            </a:r>
            <a:r>
              <a:rPr lang="en-US" sz="4000" b="1" dirty="0" err="1">
                <a:latin typeface="Times New Roman" pitchFamily="18" charset="0"/>
                <a:cs typeface="Times New Roman" pitchFamily="18" charset="0"/>
              </a:rPr>
              <a:t>Bayes</a:t>
            </a:r>
            <a:r>
              <a:rPr lang="en-US" sz="4000" b="1" dirty="0">
                <a:latin typeface="Times New Roman" pitchFamily="18" charset="0"/>
                <a:cs typeface="Times New Roman" pitchFamily="18" charset="0"/>
              </a:rPr>
              <a:t> Classifier:</a:t>
            </a:r>
            <a:br>
              <a:rPr lang="en-US" dirty="0"/>
            </a:br>
            <a:endParaRPr lang="en-US" dirty="0"/>
          </a:p>
        </p:txBody>
      </p:sp>
      <p:sp>
        <p:nvSpPr>
          <p:cNvPr id="3" name="Content Placeholder 2"/>
          <p:cNvSpPr>
            <a:spLocks noGrp="1"/>
          </p:cNvSpPr>
          <p:nvPr>
            <p:ph idx="1"/>
          </p:nvPr>
        </p:nvSpPr>
        <p:spPr>
          <a:xfrm>
            <a:off x="1981200" y="1066801"/>
            <a:ext cx="8229600" cy="5059363"/>
          </a:xfrm>
        </p:spPr>
        <p:txBody>
          <a:bodyPr>
            <a:normAutofit lnSpcReduction="10000"/>
          </a:bodyPr>
          <a:lstStyle/>
          <a:p>
            <a:pPr algn="just"/>
            <a:r>
              <a:rPr lang="en-US" dirty="0">
                <a:latin typeface="Times New Roman" pitchFamily="18" charset="0"/>
                <a:cs typeface="Times New Roman" pitchFamily="18" charset="0"/>
              </a:rPr>
              <a:t>Naïve </a:t>
            </a:r>
            <a:r>
              <a:rPr lang="en-US" dirty="0" err="1">
                <a:latin typeface="Times New Roman" pitchFamily="18" charset="0"/>
                <a:cs typeface="Times New Roman" pitchFamily="18" charset="0"/>
              </a:rPr>
              <a:t>Bayes</a:t>
            </a:r>
            <a:r>
              <a:rPr lang="en-US" dirty="0">
                <a:latin typeface="Times New Roman" pitchFamily="18" charset="0"/>
                <a:cs typeface="Times New Roman" pitchFamily="18" charset="0"/>
              </a:rPr>
              <a:t> is one of the fast and easy ML algorithms to predict a class of datasets.</a:t>
            </a:r>
          </a:p>
          <a:p>
            <a:pPr algn="just">
              <a:buNone/>
            </a:pP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It can be used for Binary as well as Multi-class Classifications.</a:t>
            </a:r>
          </a:p>
          <a:p>
            <a:pPr algn="just">
              <a:buNone/>
            </a:pP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It performs well in Multi-class predictions as compared to the other Algorithms.</a:t>
            </a:r>
          </a:p>
          <a:p>
            <a:pPr algn="just">
              <a:buNone/>
            </a:pP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It is the most popular choice for </a:t>
            </a:r>
            <a:r>
              <a:rPr lang="en-US" b="1" dirty="0">
                <a:latin typeface="Times New Roman" pitchFamily="18" charset="0"/>
                <a:cs typeface="Times New Roman" pitchFamily="18" charset="0"/>
              </a:rPr>
              <a:t>text classification problems</a:t>
            </a:r>
            <a:r>
              <a:rPr lang="en-US" dirty="0">
                <a:latin typeface="Times New Roman" pitchFamily="18" charset="0"/>
                <a:cs typeface="Times New Roman" pitchFamily="18" charset="0"/>
              </a:rPr>
              <a: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normAutofit/>
          </a:bodyPr>
          <a:lstStyle/>
          <a:p>
            <a:r>
              <a:rPr lang="en-US" sz="3600" b="1" dirty="0">
                <a:latin typeface="Times New Roman" pitchFamily="18" charset="0"/>
                <a:cs typeface="Times New Roman" pitchFamily="18" charset="0"/>
              </a:rPr>
              <a:t>Disadvantages of Naïve </a:t>
            </a:r>
            <a:r>
              <a:rPr lang="en-US" sz="3600" b="1" dirty="0" err="1">
                <a:latin typeface="Times New Roman" pitchFamily="18" charset="0"/>
                <a:cs typeface="Times New Roman" pitchFamily="18" charset="0"/>
              </a:rPr>
              <a:t>Bayes</a:t>
            </a:r>
            <a:r>
              <a:rPr lang="en-US" sz="3600" b="1" dirty="0">
                <a:latin typeface="Times New Roman" pitchFamily="18" charset="0"/>
                <a:cs typeface="Times New Roman" pitchFamily="18" charset="0"/>
              </a:rPr>
              <a:t> Classifier:</a:t>
            </a:r>
          </a:p>
        </p:txBody>
      </p:sp>
      <p:sp>
        <p:nvSpPr>
          <p:cNvPr id="3" name="Content Placeholder 2"/>
          <p:cNvSpPr>
            <a:spLocks noGrp="1"/>
          </p:cNvSpPr>
          <p:nvPr>
            <p:ph idx="1"/>
          </p:nvPr>
        </p:nvSpPr>
        <p:spPr>
          <a:xfrm>
            <a:off x="1981200" y="1066801"/>
            <a:ext cx="8229600" cy="5059363"/>
          </a:xfrm>
        </p:spPr>
        <p:txBody>
          <a:bodyPr>
            <a:normAutofit/>
          </a:bodyPr>
          <a:lstStyle/>
          <a:p>
            <a:pPr algn="just"/>
            <a:r>
              <a:rPr lang="en-US" dirty="0">
                <a:latin typeface="Times New Roman" pitchFamily="18" charset="0"/>
                <a:cs typeface="Times New Roman" pitchFamily="18" charset="0"/>
              </a:rPr>
              <a:t>Naive Bayes assumes that all features are independent or unrelated, so it cannot learn the relationship between features.</a:t>
            </a:r>
          </a:p>
          <a:p>
            <a:pPr algn="just"/>
            <a:r>
              <a:rPr lang="en-US" dirty="0">
                <a:latin typeface="Times New Roman" pitchFamily="18" charset="0"/>
                <a:cs typeface="Times New Roman" pitchFamily="18" charset="0"/>
              </a:rPr>
              <a:t>If test data set has a categorical variable of a category that wasn’t present in training data then this model will assign it zero probability and will not be able to make any predictions.</a:t>
            </a:r>
          </a:p>
          <a:p>
            <a:pPr algn="just"/>
            <a:endParaRPr lang="en-US"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B7ED5-01A0-435A-9DD4-9D36BCC63C0B}"/>
              </a:ext>
            </a:extLst>
          </p:cNvPr>
          <p:cNvSpPr>
            <a:spLocks noGrp="1"/>
          </p:cNvSpPr>
          <p:nvPr>
            <p:ph type="title"/>
          </p:nvPr>
        </p:nvSpPr>
        <p:spPr>
          <a:xfrm>
            <a:off x="838200" y="365125"/>
            <a:ext cx="10414518" cy="577267"/>
          </a:xfrm>
        </p:spPr>
        <p:txBody>
          <a:bodyPr>
            <a:normAutofit fontScale="90000"/>
          </a:bodyPr>
          <a:lstStyle/>
          <a:p>
            <a:r>
              <a:rPr lang="en-IN" dirty="0"/>
              <a:t>Measuring classifier accuracy – Revision topic</a:t>
            </a:r>
          </a:p>
        </p:txBody>
      </p:sp>
      <p:sp>
        <p:nvSpPr>
          <p:cNvPr id="3" name="Content Placeholder 2">
            <a:extLst>
              <a:ext uri="{FF2B5EF4-FFF2-40B4-BE49-F238E27FC236}">
                <a16:creationId xmlns:a16="http://schemas.microsoft.com/office/drawing/2014/main" id="{592F0196-5929-4798-B2C8-CE53AE596C2E}"/>
              </a:ext>
            </a:extLst>
          </p:cNvPr>
          <p:cNvSpPr>
            <a:spLocks noGrp="1"/>
          </p:cNvSpPr>
          <p:nvPr>
            <p:ph idx="1"/>
          </p:nvPr>
        </p:nvSpPr>
        <p:spPr>
          <a:xfrm>
            <a:off x="838200" y="1147665"/>
            <a:ext cx="10515600" cy="5029298"/>
          </a:xfrm>
        </p:spPr>
        <p:txBody>
          <a:bodyPr/>
          <a:lstStyle/>
          <a:p>
            <a:r>
              <a:rPr lang="en-IN" dirty="0"/>
              <a:t>Confusion matrix</a:t>
            </a:r>
          </a:p>
          <a:p>
            <a:pPr marL="0" indent="0">
              <a:buNone/>
            </a:pPr>
            <a:r>
              <a:rPr lang="en-IN" dirty="0"/>
              <a:t>It is one of the simplest metrics used for finding the accuracy of any classification model for a given set of test data. Suppose we want to make a prediction whether a person will buy a computer or not based on some input parameters. Two target variables are assigned – </a:t>
            </a:r>
            <a:r>
              <a:rPr lang="en-IN" dirty="0" err="1"/>
              <a:t>buys_computer</a:t>
            </a:r>
            <a:r>
              <a:rPr lang="en-IN" dirty="0"/>
              <a:t> is 1 and </a:t>
            </a:r>
            <a:r>
              <a:rPr lang="en-IN" dirty="0" err="1"/>
              <a:t>does_not_buy_computer</a:t>
            </a:r>
            <a:r>
              <a:rPr lang="en-IN" dirty="0"/>
              <a:t> as 0. When we built the model we set aside some tuples as testing tuples. That test data has an actual output. Again we can predict the output based on the model also. So this confusion matrix is the matrix between this actual and predicted values.</a:t>
            </a:r>
          </a:p>
        </p:txBody>
      </p:sp>
    </p:spTree>
    <p:extLst>
      <p:ext uri="{BB962C8B-B14F-4D97-AF65-F5344CB8AC3E}">
        <p14:creationId xmlns:p14="http://schemas.microsoft.com/office/powerpoint/2010/main" val="645004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07589C-B4D2-4218-A7C6-52348F71CD6F}"/>
              </a:ext>
            </a:extLst>
          </p:cNvPr>
          <p:cNvSpPr>
            <a:spLocks noGrp="1"/>
          </p:cNvSpPr>
          <p:nvPr>
            <p:ph idx="1"/>
          </p:nvPr>
        </p:nvSpPr>
        <p:spPr>
          <a:xfrm>
            <a:off x="838200" y="279918"/>
            <a:ext cx="10515600" cy="6167535"/>
          </a:xfrm>
        </p:spPr>
        <p:txBody>
          <a:bodyPr>
            <a:normAutofit lnSpcReduction="10000"/>
          </a:bodyPr>
          <a:lstStyle/>
          <a:p>
            <a:pPr algn="just">
              <a:buFont typeface="Arial" panose="020B0604020202020204" pitchFamily="34" charset="0"/>
              <a:buChar char="•"/>
            </a:pPr>
            <a:r>
              <a:rPr lang="en-US" b="0" i="0" dirty="0">
                <a:solidFill>
                  <a:srgbClr val="000000"/>
                </a:solidFill>
                <a:effectLst/>
                <a:latin typeface="inter-regular"/>
              </a:rPr>
              <a:t>Predicted values are those values, which are predicted by the model, and actual values are the true values for the given observations.</a:t>
            </a:r>
          </a:p>
          <a:p>
            <a:pPr algn="just">
              <a:buFont typeface="Arial" panose="020B0604020202020204" pitchFamily="34" charset="0"/>
              <a:buChar char="•"/>
            </a:pPr>
            <a:r>
              <a:rPr lang="en-US" b="0" i="0" dirty="0">
                <a:solidFill>
                  <a:srgbClr val="000000"/>
                </a:solidFill>
                <a:effectLst/>
                <a:latin typeface="inter-regular"/>
              </a:rPr>
              <a:t>It looks like the below table:</a:t>
            </a:r>
          </a:p>
          <a:p>
            <a:pPr marL="0" indent="0">
              <a:buNone/>
            </a:pPr>
            <a:endParaRPr lang="en-IN" dirty="0"/>
          </a:p>
          <a:p>
            <a:pPr marL="0" indent="0">
              <a:buNone/>
            </a:pPr>
            <a:endParaRPr lang="en-IN" dirty="0"/>
          </a:p>
          <a:p>
            <a:pPr marL="0" indent="0">
              <a:buNone/>
            </a:pPr>
            <a:endParaRPr lang="en-IN" dirty="0"/>
          </a:p>
          <a:p>
            <a:pPr marL="0" indent="0">
              <a:buNone/>
            </a:pPr>
            <a:r>
              <a:rPr lang="en-US" b="1" i="0" dirty="0">
                <a:solidFill>
                  <a:srgbClr val="000000"/>
                </a:solidFill>
                <a:effectLst/>
                <a:latin typeface="inter-bold"/>
              </a:rPr>
              <a:t>True Positive:</a:t>
            </a:r>
            <a:r>
              <a:rPr lang="en-US" b="0" i="0" dirty="0">
                <a:solidFill>
                  <a:srgbClr val="000000"/>
                </a:solidFill>
                <a:effectLst/>
                <a:latin typeface="inter-regular"/>
              </a:rPr>
              <a:t> The model has predicted Yes, and the actual value was also true.</a:t>
            </a:r>
          </a:p>
          <a:p>
            <a:pPr marL="0" indent="0">
              <a:buNone/>
            </a:pPr>
            <a:r>
              <a:rPr lang="en-US" b="1" i="0" dirty="0">
                <a:solidFill>
                  <a:srgbClr val="000000"/>
                </a:solidFill>
                <a:effectLst/>
                <a:latin typeface="inter-bold"/>
              </a:rPr>
              <a:t>False Positive:</a:t>
            </a:r>
            <a:r>
              <a:rPr lang="en-US" b="0" i="0" dirty="0">
                <a:solidFill>
                  <a:srgbClr val="000000"/>
                </a:solidFill>
                <a:effectLst/>
                <a:latin typeface="inter-regular"/>
              </a:rPr>
              <a:t> The model has predicted Yes, but the actual value was No. It is also called a </a:t>
            </a:r>
            <a:r>
              <a:rPr lang="en-US" b="1" i="0" dirty="0">
                <a:solidFill>
                  <a:srgbClr val="000000"/>
                </a:solidFill>
                <a:effectLst/>
                <a:latin typeface="inter-bold"/>
              </a:rPr>
              <a:t>Type-I error.</a:t>
            </a:r>
            <a:endParaRPr lang="en-US" b="0" i="0" dirty="0">
              <a:solidFill>
                <a:srgbClr val="000000"/>
              </a:solidFill>
              <a:effectLst/>
              <a:latin typeface="inter-regular"/>
            </a:endParaRPr>
          </a:p>
          <a:p>
            <a:pPr marL="0" indent="0">
              <a:buNone/>
            </a:pPr>
            <a:r>
              <a:rPr lang="en-US" b="1" i="0" dirty="0">
                <a:solidFill>
                  <a:srgbClr val="000000"/>
                </a:solidFill>
                <a:effectLst/>
                <a:latin typeface="inter-bold"/>
              </a:rPr>
              <a:t>True Negative:</a:t>
            </a:r>
            <a:r>
              <a:rPr lang="en-US" b="0" i="0" dirty="0">
                <a:solidFill>
                  <a:srgbClr val="000000"/>
                </a:solidFill>
                <a:effectLst/>
                <a:latin typeface="inter-regular"/>
              </a:rPr>
              <a:t> Model has given prediction No, and the real or actual value was also No.</a:t>
            </a:r>
          </a:p>
          <a:p>
            <a:pPr marL="0" indent="0">
              <a:buNone/>
            </a:pPr>
            <a:r>
              <a:rPr lang="en-US" b="1" i="0" dirty="0">
                <a:solidFill>
                  <a:srgbClr val="000000"/>
                </a:solidFill>
                <a:effectLst/>
                <a:latin typeface="inter-bold"/>
              </a:rPr>
              <a:t>False Negative:</a:t>
            </a:r>
            <a:r>
              <a:rPr lang="en-US" b="0" i="0" dirty="0">
                <a:solidFill>
                  <a:srgbClr val="000000"/>
                </a:solidFill>
                <a:effectLst/>
                <a:latin typeface="inter-regular"/>
              </a:rPr>
              <a:t> The model has predicted No, but the actual value was Yes, it is also called as </a:t>
            </a:r>
            <a:r>
              <a:rPr lang="en-US" b="1" i="0" dirty="0">
                <a:solidFill>
                  <a:srgbClr val="000000"/>
                </a:solidFill>
                <a:effectLst/>
                <a:latin typeface="inter-bold"/>
              </a:rPr>
              <a:t>Type-II error</a:t>
            </a:r>
            <a:r>
              <a:rPr lang="en-US" b="0" i="0" dirty="0">
                <a:solidFill>
                  <a:srgbClr val="000000"/>
                </a:solidFill>
                <a:effectLst/>
                <a:latin typeface="inter-regular"/>
              </a:rPr>
              <a:t>.</a:t>
            </a:r>
          </a:p>
          <a:p>
            <a:pPr marL="0" indent="0">
              <a:buNone/>
            </a:pPr>
            <a:endParaRPr lang="en-IN" dirty="0"/>
          </a:p>
        </p:txBody>
      </p:sp>
      <p:graphicFrame>
        <p:nvGraphicFramePr>
          <p:cNvPr id="4" name="Table 3">
            <a:extLst>
              <a:ext uri="{FF2B5EF4-FFF2-40B4-BE49-F238E27FC236}">
                <a16:creationId xmlns:a16="http://schemas.microsoft.com/office/drawing/2014/main" id="{D262A636-D8F0-4FBE-B46B-524CA516C15B}"/>
              </a:ext>
            </a:extLst>
          </p:cNvPr>
          <p:cNvGraphicFramePr>
            <a:graphicFrameLocks noGrp="1"/>
          </p:cNvGraphicFramePr>
          <p:nvPr>
            <p:extLst>
              <p:ext uri="{D42A27DB-BD31-4B8C-83A1-F6EECF244321}">
                <p14:modId xmlns:p14="http://schemas.microsoft.com/office/powerpoint/2010/main" val="2556848904"/>
              </p:ext>
            </p:extLst>
          </p:nvPr>
        </p:nvGraphicFramePr>
        <p:xfrm>
          <a:off x="2920482" y="1782145"/>
          <a:ext cx="4476359" cy="946967"/>
        </p:xfrm>
        <a:graphic>
          <a:graphicData uri="http://schemas.openxmlformats.org/drawingml/2006/table">
            <a:tbl>
              <a:tblPr>
                <a:tableStyleId>{5C22544A-7EE6-4342-B048-85BDC9FD1C3A}</a:tableStyleId>
              </a:tblPr>
              <a:tblGrid>
                <a:gridCol w="1517626">
                  <a:extLst>
                    <a:ext uri="{9D8B030D-6E8A-4147-A177-3AD203B41FA5}">
                      <a16:colId xmlns:a16="http://schemas.microsoft.com/office/drawing/2014/main" val="2572520314"/>
                    </a:ext>
                  </a:extLst>
                </a:gridCol>
                <a:gridCol w="1351835">
                  <a:extLst>
                    <a:ext uri="{9D8B030D-6E8A-4147-A177-3AD203B41FA5}">
                      <a16:colId xmlns:a16="http://schemas.microsoft.com/office/drawing/2014/main" val="2964481087"/>
                    </a:ext>
                  </a:extLst>
                </a:gridCol>
                <a:gridCol w="1606898">
                  <a:extLst>
                    <a:ext uri="{9D8B030D-6E8A-4147-A177-3AD203B41FA5}">
                      <a16:colId xmlns:a16="http://schemas.microsoft.com/office/drawing/2014/main" val="1457674779"/>
                    </a:ext>
                  </a:extLst>
                </a:gridCol>
              </a:tblGrid>
              <a:tr h="391888">
                <a:tc>
                  <a:txBody>
                    <a:bodyPr/>
                    <a:lstStyle/>
                    <a:p>
                      <a:pPr algn="l" fontAlgn="b"/>
                      <a:r>
                        <a:rPr lang="en-IN" sz="1100" u="none" strike="noStrike" dirty="0">
                          <a:effectLst/>
                        </a:rPr>
                        <a:t>n = total predictions</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POSITIVE(Actual = yes)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NEGATIVE(Actual = no)</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7213946"/>
                  </a:ext>
                </a:extLst>
              </a:tr>
              <a:tr h="318964">
                <a:tc>
                  <a:txBody>
                    <a:bodyPr/>
                    <a:lstStyle/>
                    <a:p>
                      <a:pPr algn="l" fontAlgn="b"/>
                      <a:r>
                        <a:rPr lang="en-IN" sz="1100" u="none" strike="noStrike">
                          <a:effectLst/>
                        </a:rPr>
                        <a:t>POSITIVE(Predicted = yes)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TP</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FP</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69116890"/>
                  </a:ext>
                </a:extLst>
              </a:tr>
              <a:tr h="236115">
                <a:tc>
                  <a:txBody>
                    <a:bodyPr/>
                    <a:lstStyle/>
                    <a:p>
                      <a:pPr algn="l" fontAlgn="b"/>
                      <a:r>
                        <a:rPr lang="en-IN" sz="1100" u="none" strike="noStrike">
                          <a:effectLst/>
                        </a:rPr>
                        <a:t>NEGATIVE(Predicted =no)</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FN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TN</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50591958"/>
                  </a:ext>
                </a:extLst>
              </a:tr>
            </a:tbl>
          </a:graphicData>
        </a:graphic>
      </p:graphicFrame>
    </p:spTree>
    <p:extLst>
      <p:ext uri="{BB962C8B-B14F-4D97-AF65-F5344CB8AC3E}">
        <p14:creationId xmlns:p14="http://schemas.microsoft.com/office/powerpoint/2010/main" val="3270874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274638"/>
            <a:ext cx="8229600" cy="639762"/>
          </a:xfrm>
        </p:spPr>
        <p:txBody>
          <a:bodyPr>
            <a:normAutofit fontScale="90000"/>
          </a:bodyPr>
          <a:lstStyle/>
          <a:p>
            <a:br>
              <a:rPr lang="en-US" sz="4000" b="1" dirty="0">
                <a:latin typeface="Times New Roman" pitchFamily="18" charset="0"/>
                <a:cs typeface="Times New Roman" pitchFamily="18" charset="0"/>
              </a:rPr>
            </a:br>
            <a:r>
              <a:rPr lang="en-US" sz="4000" b="1" dirty="0">
                <a:latin typeface="Times New Roman" pitchFamily="18" charset="0"/>
                <a:cs typeface="Times New Roman" pitchFamily="18" charset="0"/>
              </a:rPr>
              <a:t>Naïve Bayes Classifier Algorithm</a:t>
            </a:r>
            <a:br>
              <a:rPr lang="en-US" dirty="0"/>
            </a:br>
            <a:endParaRPr lang="en-US" dirty="0"/>
          </a:p>
        </p:txBody>
      </p:sp>
      <p:sp>
        <p:nvSpPr>
          <p:cNvPr id="4" name="Content Placeholder 3"/>
          <p:cNvSpPr>
            <a:spLocks noGrp="1"/>
          </p:cNvSpPr>
          <p:nvPr>
            <p:ph idx="1"/>
          </p:nvPr>
        </p:nvSpPr>
        <p:spPr>
          <a:xfrm>
            <a:off x="1981200" y="990601"/>
            <a:ext cx="8229600" cy="5135563"/>
          </a:xfrm>
        </p:spPr>
        <p:txBody>
          <a:bodyPr>
            <a:normAutofit fontScale="92500"/>
          </a:bodyPr>
          <a:lstStyle/>
          <a:p>
            <a:pPr algn="just"/>
            <a:r>
              <a:rPr lang="en-US" sz="2600" dirty="0">
                <a:latin typeface="Times New Roman" pitchFamily="18" charset="0"/>
                <a:cs typeface="Times New Roman" pitchFamily="18" charset="0"/>
              </a:rPr>
              <a:t>Naïve Bayes algorithm is a supervised learning algorithm, which is based on Bayes theorem and used for solving classification problems.</a:t>
            </a:r>
          </a:p>
          <a:p>
            <a:pPr algn="just">
              <a:buNone/>
            </a:pPr>
            <a:endParaRPr lang="en-US" sz="2600" dirty="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It is mainly used in </a:t>
            </a:r>
            <a:r>
              <a:rPr lang="en-US" sz="2600" i="1" dirty="0">
                <a:latin typeface="Times New Roman" pitchFamily="18" charset="0"/>
                <a:cs typeface="Times New Roman" pitchFamily="18" charset="0"/>
              </a:rPr>
              <a:t>text classification</a:t>
            </a:r>
            <a:r>
              <a:rPr lang="en-US" sz="2600" dirty="0">
                <a:latin typeface="Times New Roman" pitchFamily="18" charset="0"/>
                <a:cs typeface="Times New Roman" pitchFamily="18" charset="0"/>
              </a:rPr>
              <a:t> that includes a high-dimensional training dataset.</a:t>
            </a:r>
          </a:p>
          <a:p>
            <a:pPr algn="just"/>
            <a:endParaRPr lang="en-US" sz="2600" dirty="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Naïve Bayes Classifier is one of the simple and most effective Classification algorithms which helps in building the fast machine learning models that can make quick predictions.</a:t>
            </a:r>
          </a:p>
          <a:p>
            <a:pPr algn="just"/>
            <a:endParaRPr lang="en-US" sz="2600" dirty="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It is a probabilistic classifier, which means it predicts on the basis of the probability of an object.</a:t>
            </a:r>
          </a:p>
          <a:p>
            <a:pPr algn="just"/>
            <a:endParaRPr lang="en-US" dirty="0">
              <a:latin typeface="Times New Roman" pitchFamily="18" charset="0"/>
              <a:cs typeface="Times New Roman" pitchFamily="18" charset="0"/>
            </a:endParaRP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8E8BF8-B083-4060-8FC9-05DECE4D6AAB}"/>
              </a:ext>
            </a:extLst>
          </p:cNvPr>
          <p:cNvSpPr>
            <a:spLocks noGrp="1"/>
          </p:cNvSpPr>
          <p:nvPr>
            <p:ph idx="1"/>
          </p:nvPr>
        </p:nvSpPr>
        <p:spPr>
          <a:xfrm>
            <a:off x="821094" y="513184"/>
            <a:ext cx="10532706" cy="5663780"/>
          </a:xfrm>
        </p:spPr>
        <p:txBody>
          <a:bodyPr/>
          <a:lstStyle/>
          <a:p>
            <a:r>
              <a:rPr lang="en-IN" sz="1400" dirty="0"/>
              <a:t>Suppose we want are creating a model that predicts</a:t>
            </a:r>
          </a:p>
          <a:p>
            <a:pPr marL="0" indent="0">
              <a:buNone/>
            </a:pPr>
            <a:r>
              <a:rPr lang="en-IN" sz="1400" dirty="0"/>
              <a:t>      whether a person has the disease or not.</a:t>
            </a:r>
          </a:p>
          <a:p>
            <a:endParaRPr lang="en-IN" dirty="0"/>
          </a:p>
          <a:p>
            <a:endParaRPr lang="en-IN" dirty="0"/>
          </a:p>
          <a:p>
            <a:endParaRPr lang="en-IN"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333333"/>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33333"/>
              </a:solidFill>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inter-regular"/>
              </a:rPr>
              <a:t>From the above example, we can conclude that: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inter-regular"/>
              </a:rPr>
              <a:t>The table is given for the two-class classifier, which has two predictions "Yes" and "NO." Here, Yes defines that patient has the disease, and No defines that patient does not has that disease.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inter-regular"/>
              </a:rPr>
              <a:t>The classifier has made a total of </a:t>
            </a:r>
            <a:r>
              <a:rPr kumimoji="0" lang="en-US" altLang="en-US" sz="2000" b="1" i="0" u="none" strike="noStrike" cap="none" normalizeH="0" baseline="0" dirty="0">
                <a:ln>
                  <a:noFill/>
                </a:ln>
                <a:solidFill>
                  <a:srgbClr val="000000"/>
                </a:solidFill>
                <a:effectLst/>
                <a:latin typeface="inter-bold"/>
              </a:rPr>
              <a:t>100 predictions</a:t>
            </a:r>
            <a:r>
              <a:rPr kumimoji="0" lang="en-US" altLang="en-US" sz="2000" b="0" i="0" u="none" strike="noStrike" cap="none" normalizeH="0" baseline="0" dirty="0">
                <a:ln>
                  <a:noFill/>
                </a:ln>
                <a:solidFill>
                  <a:srgbClr val="000000"/>
                </a:solidFill>
                <a:effectLst/>
                <a:latin typeface="inter-regular"/>
              </a:rPr>
              <a:t>. Out of 100 predictions, </a:t>
            </a:r>
            <a:r>
              <a:rPr kumimoji="0" lang="en-US" altLang="en-US" sz="2000" b="1" i="0" u="none" strike="noStrike" cap="none" normalizeH="0" baseline="0" dirty="0">
                <a:ln>
                  <a:noFill/>
                </a:ln>
                <a:solidFill>
                  <a:srgbClr val="000000"/>
                </a:solidFill>
                <a:effectLst/>
                <a:latin typeface="inter-bold"/>
              </a:rPr>
              <a:t>89 are true predictions</a:t>
            </a:r>
            <a:r>
              <a:rPr kumimoji="0" lang="en-US" altLang="en-US" sz="2000" b="0" i="0" u="none" strike="noStrike" cap="none" normalizeH="0" baseline="0" dirty="0">
                <a:ln>
                  <a:noFill/>
                </a:ln>
                <a:solidFill>
                  <a:srgbClr val="000000"/>
                </a:solidFill>
                <a:effectLst/>
                <a:latin typeface="inter-regular"/>
              </a:rPr>
              <a:t>, and </a:t>
            </a:r>
            <a:r>
              <a:rPr kumimoji="0" lang="en-US" altLang="en-US" sz="2000" b="1" i="0" u="none" strike="noStrike" cap="none" normalizeH="0" baseline="0" dirty="0">
                <a:ln>
                  <a:noFill/>
                </a:ln>
                <a:solidFill>
                  <a:srgbClr val="000000"/>
                </a:solidFill>
                <a:effectLst/>
                <a:latin typeface="inter-bold"/>
              </a:rPr>
              <a:t>11 are incorrect predictions</a:t>
            </a:r>
            <a:r>
              <a:rPr kumimoji="0" lang="en-US" altLang="en-US" sz="2000" b="0" i="0" u="none" strike="noStrike" cap="none" normalizeH="0" baseline="0" dirty="0">
                <a:ln>
                  <a:noFill/>
                </a:ln>
                <a:solidFill>
                  <a:srgbClr val="000000"/>
                </a:solidFill>
                <a:effectLst/>
                <a:latin typeface="inter-regular"/>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inter-regular"/>
              </a:rPr>
              <a:t>The model has given prediction "yes" for 32 times, and "No" for 68 times. Whereas the actual "Yes" was 27, and actual "No" was 73 times.</a:t>
            </a:r>
            <a:endParaRPr kumimoji="0" lang="en-US" altLang="en-US" sz="2000" b="0" i="0" u="none" strike="noStrike" cap="none" normalizeH="0" baseline="0" dirty="0">
              <a:ln>
                <a:noFill/>
              </a:ln>
              <a:solidFill>
                <a:srgbClr val="333333"/>
              </a:solidFill>
              <a:effectLst/>
              <a:latin typeface="inter-regular"/>
            </a:endParaRPr>
          </a:p>
          <a:p>
            <a:pPr marL="0" indent="0">
              <a:buNone/>
            </a:pPr>
            <a:endParaRPr lang="en-IN" dirty="0"/>
          </a:p>
        </p:txBody>
      </p:sp>
      <p:sp>
        <p:nvSpPr>
          <p:cNvPr id="5" name="Rectangle 3">
            <a:extLst>
              <a:ext uri="{FF2B5EF4-FFF2-40B4-BE49-F238E27FC236}">
                <a16:creationId xmlns:a16="http://schemas.microsoft.com/office/drawing/2014/main" id="{61C05B7B-0077-47E7-AE16-17FC5B88809D}"/>
              </a:ext>
            </a:extLst>
          </p:cNvPr>
          <p:cNvSpPr>
            <a:spLocks noChangeArrowheads="1"/>
          </p:cNvSpPr>
          <p:nvPr/>
        </p:nvSpPr>
        <p:spPr bwMode="auto">
          <a:xfrm>
            <a:off x="307909" y="-1892410"/>
            <a:ext cx="10224797"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FFFF"/>
                </a:solidFill>
                <a:effectLst/>
                <a:latin typeface="Poppins" panose="00000500000000000000" pitchFamily="2" charset="0"/>
                <a:cs typeface="Times New Roman" panose="02020603050405020304" pitchFamily="18" charset="0"/>
              </a:rPr>
              <a:t>35.4M</a:t>
            </a:r>
            <a:endParaRPr kumimoji="0" lang="en-US" altLang="en-US" sz="800" b="0" i="0" u="none" strike="noStrike" cap="none" normalizeH="0" baseline="0" dirty="0">
              <a:ln>
                <a:noFill/>
              </a:ln>
              <a:solidFill>
                <a:srgbClr val="000000"/>
              </a:solidFill>
              <a:effectLst/>
              <a:latin typeface="Poppins" panose="00000500000000000000" pitchFamily="2"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FFFF"/>
                </a:solidFill>
                <a:effectLst/>
                <a:latin typeface="Poppins" panose="00000500000000000000" pitchFamily="2" charset="0"/>
                <a:cs typeface="Times New Roman" panose="02020603050405020304" pitchFamily="18" charset="0"/>
              </a:rPr>
              <a:t>693</a:t>
            </a:r>
            <a:endParaRPr kumimoji="0" lang="en-US" altLang="en-US" sz="800" b="0" i="0" u="none" strike="noStrike" cap="none" normalizeH="0" baseline="0" dirty="0">
              <a:ln>
                <a:noFill/>
              </a:ln>
              <a:solidFill>
                <a:srgbClr val="000000"/>
              </a:solidFill>
              <a:effectLst/>
              <a:latin typeface="inheri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FFFF"/>
                </a:solidFill>
                <a:effectLst/>
                <a:latin typeface="Poppins" panose="00000500000000000000" pitchFamily="2" charset="0"/>
                <a:cs typeface="Times New Roman" panose="02020603050405020304" pitchFamily="18" charset="0"/>
              </a:rPr>
              <a:t>HTML Tutorial</a:t>
            </a:r>
            <a:endParaRPr kumimoji="0" lang="en-US" altLang="en-US" sz="800" b="0" i="0" u="none" strike="noStrike" cap="none" normalizeH="0" baseline="0" dirty="0">
              <a:ln>
                <a:noFill/>
              </a:ln>
              <a:solidFill>
                <a:srgbClr val="000000"/>
              </a:solidFill>
              <a:effectLst/>
              <a:latin typeface="inheri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  </a:t>
            </a:r>
            <a:r>
              <a:rPr kumimoji="0" lang="en-US" altLang="en-US" sz="99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8" name="Picture 4" descr="Confusion Matrix in Machine Learning">
            <a:extLst>
              <a:ext uri="{FF2B5EF4-FFF2-40B4-BE49-F238E27FC236}">
                <a16:creationId xmlns:a16="http://schemas.microsoft.com/office/drawing/2014/main" id="{A697F4E7-39C1-4485-8AA0-BB2E9277D4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522" y="681036"/>
            <a:ext cx="5581650" cy="1912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346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54180-AFE5-4F87-B210-4EB00281C181}"/>
              </a:ext>
            </a:extLst>
          </p:cNvPr>
          <p:cNvSpPr>
            <a:spLocks noGrp="1"/>
          </p:cNvSpPr>
          <p:nvPr>
            <p:ph type="title"/>
          </p:nvPr>
        </p:nvSpPr>
        <p:spPr>
          <a:xfrm>
            <a:off x="838200" y="365125"/>
            <a:ext cx="10515600" cy="670573"/>
          </a:xfrm>
        </p:spPr>
        <p:txBody>
          <a:bodyPr>
            <a:normAutofit fontScale="90000"/>
          </a:bodyPr>
          <a:lstStyle/>
          <a:p>
            <a:r>
              <a:rPr lang="en-US" b="1" i="0" dirty="0">
                <a:solidFill>
                  <a:srgbClr val="000000"/>
                </a:solidFill>
                <a:effectLst/>
                <a:latin typeface="inter-bold"/>
              </a:rPr>
              <a:t>Classification Accuracy:</a:t>
            </a:r>
            <a:r>
              <a:rPr lang="en-US" b="0" i="0" dirty="0">
                <a:solidFill>
                  <a:srgbClr val="000000"/>
                </a:solidFill>
                <a:effectLst/>
                <a:latin typeface="inter-regular"/>
              </a:rPr>
              <a:t> </a:t>
            </a:r>
            <a:endParaRPr lang="en-IN" dirty="0"/>
          </a:p>
        </p:txBody>
      </p:sp>
      <p:sp>
        <p:nvSpPr>
          <p:cNvPr id="3" name="Content Placeholder 2">
            <a:extLst>
              <a:ext uri="{FF2B5EF4-FFF2-40B4-BE49-F238E27FC236}">
                <a16:creationId xmlns:a16="http://schemas.microsoft.com/office/drawing/2014/main" id="{CFD22499-221C-4E70-B798-4E79953428BD}"/>
              </a:ext>
            </a:extLst>
          </p:cNvPr>
          <p:cNvSpPr>
            <a:spLocks noGrp="1"/>
          </p:cNvSpPr>
          <p:nvPr>
            <p:ph idx="1"/>
          </p:nvPr>
        </p:nvSpPr>
        <p:spPr>
          <a:xfrm>
            <a:off x="838200" y="1035698"/>
            <a:ext cx="10515600" cy="5141265"/>
          </a:xfrm>
        </p:spPr>
        <p:txBody>
          <a:bodyPr/>
          <a:lstStyle/>
          <a:p>
            <a:r>
              <a:rPr lang="en-US" b="0" i="0" dirty="0">
                <a:solidFill>
                  <a:srgbClr val="000000"/>
                </a:solidFill>
                <a:effectLst/>
                <a:latin typeface="inter-regular"/>
              </a:rPr>
              <a:t>It is one of the important parameters to determine the accuracy of the classification problems. It defines how often the model predicts the correct output. It can be calculated as the ratio of the number of correct predictions made by the classifier to all number of predictions made by the classifiers. The formula is given below:</a:t>
            </a:r>
          </a:p>
          <a:p>
            <a:pPr marL="0" indent="0">
              <a:buNone/>
            </a:pPr>
            <a:endParaRPr lang="en-US" dirty="0">
              <a:solidFill>
                <a:srgbClr val="000000"/>
              </a:solidFill>
              <a:latin typeface="inter-regular"/>
            </a:endParaRPr>
          </a:p>
          <a:p>
            <a:pPr marL="0" indent="0">
              <a:buNone/>
            </a:pPr>
            <a:r>
              <a:rPr lang="en-US" dirty="0">
                <a:solidFill>
                  <a:srgbClr val="000000"/>
                </a:solidFill>
                <a:latin typeface="inter-regular"/>
              </a:rPr>
              <a:t>Accuracy = (TP + TN)/(TP+FN+FP+TN)</a:t>
            </a:r>
          </a:p>
          <a:p>
            <a:pPr marL="0" indent="0">
              <a:buNone/>
            </a:pPr>
            <a:endParaRPr lang="en-US" dirty="0">
              <a:solidFill>
                <a:srgbClr val="000000"/>
              </a:solidFill>
              <a:latin typeface="inter-regular"/>
            </a:endParaRPr>
          </a:p>
          <a:p>
            <a:pPr marL="0" indent="0">
              <a:buNone/>
            </a:pPr>
            <a:r>
              <a:rPr lang="en-US" dirty="0">
                <a:solidFill>
                  <a:srgbClr val="000000"/>
                </a:solidFill>
                <a:latin typeface="inter-regular"/>
              </a:rPr>
              <a:t>It is evident that accuracy nears 100% if FN and FP are lesser.</a:t>
            </a:r>
            <a:br>
              <a:rPr lang="en-US" dirty="0"/>
            </a:br>
            <a:endParaRPr lang="en-IN" dirty="0"/>
          </a:p>
        </p:txBody>
      </p:sp>
    </p:spTree>
    <p:extLst>
      <p:ext uri="{BB962C8B-B14F-4D97-AF65-F5344CB8AC3E}">
        <p14:creationId xmlns:p14="http://schemas.microsoft.com/office/powerpoint/2010/main" val="1313083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EA60-9FC4-8DF5-73B9-EADF0F9F2597}"/>
              </a:ext>
            </a:extLst>
          </p:cNvPr>
          <p:cNvSpPr>
            <a:spLocks noGrp="1"/>
          </p:cNvSpPr>
          <p:nvPr>
            <p:ph type="title"/>
          </p:nvPr>
        </p:nvSpPr>
        <p:spPr/>
        <p:txBody>
          <a:bodyPr/>
          <a:lstStyle/>
          <a:p>
            <a:r>
              <a:rPr lang="en-IN" b="1" dirty="0">
                <a:solidFill>
                  <a:schemeClr val="accent1"/>
                </a:solidFill>
              </a:rPr>
              <a:t>Misclassification rate/ Classification error</a:t>
            </a:r>
          </a:p>
        </p:txBody>
      </p:sp>
      <p:sp>
        <p:nvSpPr>
          <p:cNvPr id="3" name="Content Placeholder 2">
            <a:extLst>
              <a:ext uri="{FF2B5EF4-FFF2-40B4-BE49-F238E27FC236}">
                <a16:creationId xmlns:a16="http://schemas.microsoft.com/office/drawing/2014/main" id="{3339CFF9-0172-C704-C3F7-6FB4F30D1044}"/>
              </a:ext>
            </a:extLst>
          </p:cNvPr>
          <p:cNvSpPr>
            <a:spLocks noGrp="1"/>
          </p:cNvSpPr>
          <p:nvPr>
            <p:ph idx="1"/>
          </p:nvPr>
        </p:nvSpPr>
        <p:spPr/>
        <p:txBody>
          <a:bodyPr/>
          <a:lstStyle/>
          <a:p>
            <a:r>
              <a:rPr lang="en-IN" dirty="0"/>
              <a:t>It tells you what fraction of predictions were incorrect.</a:t>
            </a:r>
          </a:p>
          <a:p>
            <a:endParaRPr lang="en-IN" dirty="0"/>
          </a:p>
          <a:p>
            <a:r>
              <a:rPr lang="en-IN" dirty="0"/>
              <a:t>It is calculated using (FP+FN)/(TP+TN+FP+FN)</a:t>
            </a:r>
          </a:p>
          <a:p>
            <a:pPr marL="0" indent="0">
              <a:buNone/>
            </a:pPr>
            <a:r>
              <a:rPr lang="en-IN" dirty="0"/>
              <a:t>Or (1 – Accuracy)</a:t>
            </a:r>
          </a:p>
          <a:p>
            <a:pPr marL="0" indent="0">
              <a:buNone/>
            </a:pPr>
            <a:endParaRPr lang="en-IN" dirty="0"/>
          </a:p>
          <a:p>
            <a:pPr marL="0" indent="0">
              <a:buNone/>
            </a:pPr>
            <a:r>
              <a:rPr lang="en-IN" dirty="0"/>
              <a:t>So misclassification rate is basically the summation of Type-I and Type-II errors by the total.</a:t>
            </a:r>
          </a:p>
        </p:txBody>
      </p:sp>
    </p:spTree>
    <p:extLst>
      <p:ext uri="{BB962C8B-B14F-4D97-AF65-F5344CB8AC3E}">
        <p14:creationId xmlns:p14="http://schemas.microsoft.com/office/powerpoint/2010/main" val="1593219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5B58DD-E670-4DAB-A909-563E9A17BD90}"/>
              </a:ext>
            </a:extLst>
          </p:cNvPr>
          <p:cNvSpPr>
            <a:spLocks noGrp="1"/>
          </p:cNvSpPr>
          <p:nvPr>
            <p:ph idx="1"/>
          </p:nvPr>
        </p:nvSpPr>
        <p:spPr>
          <a:xfrm>
            <a:off x="838200" y="1287624"/>
            <a:ext cx="10515600" cy="4889339"/>
          </a:xfrm>
        </p:spPr>
        <p:txBody>
          <a:bodyPr/>
          <a:lstStyle/>
          <a:p>
            <a:r>
              <a:rPr lang="en-US" b="1" i="0" dirty="0">
                <a:solidFill>
                  <a:srgbClr val="000000"/>
                </a:solidFill>
                <a:effectLst/>
                <a:latin typeface="inter-bold"/>
              </a:rPr>
              <a:t>Precision:</a:t>
            </a:r>
            <a:r>
              <a:rPr lang="en-US" b="0" i="0" dirty="0">
                <a:solidFill>
                  <a:srgbClr val="000000"/>
                </a:solidFill>
                <a:effectLst/>
                <a:latin typeface="inter-regular"/>
              </a:rPr>
              <a:t> It can be defined as the number of correct outputs provided by the model or out of all positive classes that have predicted correctly by the model, how many of them were actually true. It can be calculated using the below formula:</a:t>
            </a:r>
          </a:p>
          <a:p>
            <a:pPr marL="0" indent="0">
              <a:buNone/>
            </a:pPr>
            <a:r>
              <a:rPr lang="en-US" dirty="0">
                <a:solidFill>
                  <a:srgbClr val="000000"/>
                </a:solidFill>
                <a:latin typeface="inter-regular"/>
              </a:rPr>
              <a:t>  Precision = TP/(TP+FP)</a:t>
            </a:r>
          </a:p>
          <a:p>
            <a:endParaRPr lang="en-US" b="1" i="0" dirty="0">
              <a:solidFill>
                <a:srgbClr val="000000"/>
              </a:solidFill>
              <a:effectLst/>
              <a:latin typeface="inter-regular"/>
            </a:endParaRPr>
          </a:p>
          <a:p>
            <a:r>
              <a:rPr lang="en-US" b="1" i="0" dirty="0">
                <a:solidFill>
                  <a:srgbClr val="000000"/>
                </a:solidFill>
                <a:effectLst/>
                <a:latin typeface="inter-regular"/>
              </a:rPr>
              <a:t>Recall or Sensitivity :</a:t>
            </a:r>
            <a:r>
              <a:rPr lang="en-US" b="0" i="0" dirty="0">
                <a:solidFill>
                  <a:srgbClr val="000000"/>
                </a:solidFill>
                <a:effectLst/>
                <a:latin typeface="inter-regular"/>
              </a:rPr>
              <a:t> It is defined as the out of total positive classes, how our model predicted correctly. The recall must be as high as possible.</a:t>
            </a:r>
          </a:p>
          <a:p>
            <a:pPr marL="0" indent="0">
              <a:buNone/>
            </a:pPr>
            <a:r>
              <a:rPr lang="en-US" dirty="0">
                <a:solidFill>
                  <a:srgbClr val="000000"/>
                </a:solidFill>
                <a:latin typeface="inter-regular"/>
              </a:rPr>
              <a:t>   Sensitivity = TP/(TP+FN)</a:t>
            </a:r>
            <a:endParaRPr lang="en-IN" dirty="0"/>
          </a:p>
        </p:txBody>
      </p:sp>
    </p:spTree>
    <p:extLst>
      <p:ext uri="{BB962C8B-B14F-4D97-AF65-F5344CB8AC3E}">
        <p14:creationId xmlns:p14="http://schemas.microsoft.com/office/powerpoint/2010/main" val="466727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53BC09-A57A-4D88-B8CF-48D3FB9A9AC6}"/>
              </a:ext>
            </a:extLst>
          </p:cNvPr>
          <p:cNvSpPr>
            <a:spLocks noGrp="1"/>
          </p:cNvSpPr>
          <p:nvPr>
            <p:ph idx="1"/>
          </p:nvPr>
        </p:nvSpPr>
        <p:spPr>
          <a:xfrm>
            <a:off x="727788" y="643812"/>
            <a:ext cx="10626012" cy="5533151"/>
          </a:xfrm>
        </p:spPr>
        <p:txBody>
          <a:bodyPr/>
          <a:lstStyle/>
          <a:p>
            <a:r>
              <a:rPr lang="en-IN" b="1" dirty="0"/>
              <a:t>Specificity : </a:t>
            </a:r>
            <a:r>
              <a:rPr lang="en-IN" dirty="0"/>
              <a:t>It tells us what proportion of output classes which is false were predicted to be false. Example, in case of classifying skin cancer patients as malignant or benign, specificity is the measure of patients who did not have cancer (benign) were predicted by the model as non-cancerous (benign).</a:t>
            </a:r>
          </a:p>
          <a:p>
            <a:pPr marL="0" indent="0">
              <a:buNone/>
            </a:pPr>
            <a:r>
              <a:rPr lang="en-IN" dirty="0"/>
              <a:t>   Specificity = TN/(TN+FP)</a:t>
            </a:r>
          </a:p>
          <a:p>
            <a:r>
              <a:rPr lang="en-IN" b="1" dirty="0"/>
              <a:t>F-score : </a:t>
            </a:r>
            <a:r>
              <a:rPr lang="en-US" b="0" i="0" dirty="0">
                <a:solidFill>
                  <a:srgbClr val="000000"/>
                </a:solidFill>
                <a:effectLst/>
                <a:latin typeface="inter-regular"/>
              </a:rPr>
              <a:t>If two models have low precision and high recall or vice versa, it is difficult to compare these models. So, for this purpose, we can use F-score. This score helps us to evaluate the recall and precision at the same time. The F-score is maximum if the recall is equal to the precision. It can be calculated using the below formula:</a:t>
            </a:r>
          </a:p>
          <a:p>
            <a:pPr marL="0" indent="0">
              <a:buNone/>
            </a:pPr>
            <a:r>
              <a:rPr lang="en-IN" b="1" dirty="0"/>
              <a:t>	F-Score </a:t>
            </a:r>
            <a:r>
              <a:rPr lang="en-IN" dirty="0"/>
              <a:t>= (2 * Precision * Recall)/(Precision </a:t>
            </a:r>
            <a:r>
              <a:rPr lang="en-IN"/>
              <a:t>+ Recall)</a:t>
            </a:r>
            <a:endParaRPr lang="en-IN" b="1" dirty="0"/>
          </a:p>
        </p:txBody>
      </p:sp>
    </p:spTree>
    <p:extLst>
      <p:ext uri="{BB962C8B-B14F-4D97-AF65-F5344CB8AC3E}">
        <p14:creationId xmlns:p14="http://schemas.microsoft.com/office/powerpoint/2010/main" val="4151372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924FA1-B9BC-CF42-F0F5-174F90EC0CFD}"/>
              </a:ext>
            </a:extLst>
          </p:cNvPr>
          <p:cNvSpPr>
            <a:spLocks noGrp="1"/>
          </p:cNvSpPr>
          <p:nvPr>
            <p:ph idx="1"/>
          </p:nvPr>
        </p:nvSpPr>
        <p:spPr/>
        <p:txBody>
          <a:bodyPr>
            <a:normAutofit/>
          </a:bodyPr>
          <a:lstStyle/>
          <a:p>
            <a:pPr marL="0" indent="0" algn="ctr">
              <a:buNone/>
            </a:pPr>
            <a:r>
              <a:rPr lang="en-IN" sz="6000" dirty="0">
                <a:solidFill>
                  <a:schemeClr val="accent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187676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normAutofit/>
          </a:bodyPr>
          <a:lstStyle/>
          <a:p>
            <a:r>
              <a:rPr lang="en-US" sz="3600" b="1" dirty="0">
                <a:latin typeface="Times New Roman" pitchFamily="18" charset="0"/>
                <a:cs typeface="Times New Roman" pitchFamily="18" charset="0"/>
              </a:rPr>
              <a:t>Why Naive Bayes?</a:t>
            </a:r>
          </a:p>
        </p:txBody>
      </p:sp>
      <p:sp>
        <p:nvSpPr>
          <p:cNvPr id="3" name="Content Placeholder 2"/>
          <p:cNvSpPr>
            <a:spLocks noGrp="1"/>
          </p:cNvSpPr>
          <p:nvPr>
            <p:ph idx="1"/>
          </p:nvPr>
        </p:nvSpPr>
        <p:spPr>
          <a:xfrm>
            <a:off x="1981200" y="1143001"/>
            <a:ext cx="8229600" cy="4983163"/>
          </a:xfrm>
        </p:spPr>
        <p:txBody>
          <a:bodyPr>
            <a:normAutofit/>
          </a:bodyPr>
          <a:lstStyle/>
          <a:p>
            <a:pPr algn="just"/>
            <a:r>
              <a:rPr lang="en-US" dirty="0">
                <a:latin typeface="Times New Roman" pitchFamily="18" charset="0"/>
                <a:cs typeface="Times New Roman" pitchFamily="18" charset="0"/>
              </a:rPr>
              <a:t>The Naïve Bayes algorithm is comprised of two words Naïve and Bayes, Which can be described as:</a:t>
            </a:r>
          </a:p>
          <a:p>
            <a:pPr algn="just"/>
            <a:r>
              <a:rPr lang="en-US" dirty="0">
                <a:latin typeface="Times New Roman" pitchFamily="18" charset="0"/>
                <a:cs typeface="Times New Roman" pitchFamily="18" charset="0"/>
              </a:rPr>
              <a:t>Naïve: It is called Naïve because it assumes that the occurrence of a certain feature is independent of the occurrence of other features. </a:t>
            </a:r>
          </a:p>
          <a:p>
            <a:pPr algn="just"/>
            <a:r>
              <a:rPr lang="en-US" dirty="0">
                <a:latin typeface="Times New Roman" pitchFamily="18" charset="0"/>
                <a:cs typeface="Times New Roman" pitchFamily="18" charset="0"/>
              </a:rPr>
              <a:t>Bayes: It is called Bayes because it depends on the principle of Bayes' Theorem.</a:t>
            </a:r>
          </a:p>
          <a:p>
            <a:pPr algn="just"/>
            <a:r>
              <a:rPr lang="en-US" dirty="0">
                <a:latin typeface="Times New Roman" pitchFamily="18" charset="0"/>
                <a:cs typeface="Times New Roman" pitchFamily="18" charset="0"/>
              </a:rPr>
              <a:t>Some popular examples of Naïve Bayes Algorithm are spam filtration, Sentimental analysis, and classifying articles.</a:t>
            </a:r>
          </a:p>
          <a:p>
            <a:pPr algn="just"/>
            <a:endParaRPr lang="en-US" dirty="0">
              <a:latin typeface="Times New Roman" pitchFamily="18" charset="0"/>
              <a:cs typeface="Times New Roman"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normAutofit/>
          </a:bodyPr>
          <a:lstStyle/>
          <a:p>
            <a:r>
              <a:rPr lang="en-US" sz="4000" b="1" dirty="0">
                <a:latin typeface="Times New Roman" pitchFamily="18" charset="0"/>
                <a:cs typeface="Times New Roman" pitchFamily="18" charset="0"/>
              </a:rPr>
              <a:t>Bayes Theorem</a:t>
            </a:r>
          </a:p>
        </p:txBody>
      </p:sp>
      <p:sp>
        <p:nvSpPr>
          <p:cNvPr id="9" name="TextBox 8"/>
          <p:cNvSpPr txBox="1"/>
          <p:nvPr/>
        </p:nvSpPr>
        <p:spPr>
          <a:xfrm>
            <a:off x="2362200" y="1219200"/>
            <a:ext cx="7315200" cy="2308324"/>
          </a:xfrm>
          <a:prstGeom prst="rect">
            <a:avLst/>
          </a:prstGeom>
          <a:noFill/>
        </p:spPr>
        <p:txBody>
          <a:bodyPr wrap="square" rtlCol="0">
            <a:spAutoFit/>
          </a:bodyPr>
          <a:lstStyle/>
          <a:p>
            <a:pPr algn="just">
              <a:buNone/>
            </a:pPr>
            <a:r>
              <a:rPr lang="en-US" sz="2400" dirty="0">
                <a:latin typeface="Times New Roman" pitchFamily="18" charset="0"/>
                <a:cs typeface="Times New Roman" pitchFamily="18" charset="0"/>
              </a:rPr>
              <a:t>Bayes' theorem is also known as </a:t>
            </a:r>
            <a:r>
              <a:rPr lang="en-US" sz="2400" b="1" dirty="0">
                <a:latin typeface="Times New Roman" pitchFamily="18" charset="0"/>
                <a:cs typeface="Times New Roman" pitchFamily="18" charset="0"/>
              </a:rPr>
              <a:t>Bayes' Rule</a:t>
            </a:r>
            <a:r>
              <a:rPr lang="en-US" sz="2400" dirty="0">
                <a:latin typeface="Times New Roman" pitchFamily="18" charset="0"/>
                <a:cs typeface="Times New Roman" pitchFamily="18" charset="0"/>
              </a:rPr>
              <a:t> or </a:t>
            </a:r>
            <a:r>
              <a:rPr lang="en-US" sz="2400" b="1" dirty="0">
                <a:latin typeface="Times New Roman" pitchFamily="18" charset="0"/>
                <a:cs typeface="Times New Roman" pitchFamily="18" charset="0"/>
              </a:rPr>
              <a:t>Bayes' law</a:t>
            </a:r>
            <a:r>
              <a:rPr lang="en-US" sz="2400" dirty="0">
                <a:latin typeface="Times New Roman" pitchFamily="18" charset="0"/>
                <a:cs typeface="Times New Roman" pitchFamily="18" charset="0"/>
              </a:rPr>
              <a:t>, which is used to determine the probability of a hypothesis with prior knowledge. It depends on the conditional probability.</a:t>
            </a:r>
          </a:p>
          <a:p>
            <a:pPr algn="just">
              <a:buNone/>
            </a:pPr>
            <a:r>
              <a:rPr lang="en-US" sz="2400" dirty="0">
                <a:latin typeface="Times New Roman" pitchFamily="18" charset="0"/>
                <a:cs typeface="Times New Roman" pitchFamily="18" charset="0"/>
              </a:rPr>
              <a:t>	</a:t>
            </a:r>
          </a:p>
          <a:p>
            <a:pPr algn="just">
              <a:buNone/>
            </a:pPr>
            <a:r>
              <a:rPr lang="en-US" sz="2400" dirty="0">
                <a:latin typeface="Times New Roman" pitchFamily="18" charset="0"/>
                <a:cs typeface="Times New Roman" pitchFamily="18" charset="0"/>
              </a:rPr>
              <a:t>The formula for Bayes' theorem is given as:</a:t>
            </a:r>
            <a:endParaRPr lang="en-US" sz="2400" dirty="0"/>
          </a:p>
        </p:txBody>
      </p:sp>
      <p:pic>
        <p:nvPicPr>
          <p:cNvPr id="83974" name="Picture 6"/>
          <p:cNvPicPr>
            <a:picLocks noChangeAspect="1" noChangeArrowheads="1"/>
          </p:cNvPicPr>
          <p:nvPr/>
        </p:nvPicPr>
        <p:blipFill>
          <a:blip r:embed="rId2"/>
          <a:srcRect/>
          <a:stretch>
            <a:fillRect/>
          </a:stretch>
        </p:blipFill>
        <p:spPr bwMode="auto">
          <a:xfrm>
            <a:off x="2590800" y="3657600"/>
            <a:ext cx="3810000" cy="990600"/>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6141CAA1-43D5-2B34-6ADB-C0F689CD9925}"/>
              </a:ext>
            </a:extLst>
          </p:cNvPr>
          <p:cNvSpPr txBox="1"/>
          <p:nvPr/>
        </p:nvSpPr>
        <p:spPr>
          <a:xfrm>
            <a:off x="2687216" y="5122506"/>
            <a:ext cx="5122506" cy="369332"/>
          </a:xfrm>
          <a:prstGeom prst="rect">
            <a:avLst/>
          </a:prstGeom>
          <a:noFill/>
        </p:spPr>
        <p:txBody>
          <a:bodyPr wrap="square" rtlCol="0">
            <a:spAutoFit/>
          </a:bodyPr>
          <a:lstStyle/>
          <a:p>
            <a:r>
              <a:rPr lang="en-IN" dirty="0"/>
              <a:t>Where A and B are events and P(B) ≠ 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normAutofit/>
          </a:bodyPr>
          <a:lstStyle/>
          <a:p>
            <a:r>
              <a:rPr lang="en-US" sz="3600" b="1" dirty="0">
                <a:latin typeface="Times New Roman" pitchFamily="18" charset="0"/>
                <a:cs typeface="Times New Roman" pitchFamily="18" charset="0"/>
              </a:rPr>
              <a:t>Bayes Theorem contd..</a:t>
            </a:r>
            <a:endParaRPr lang="en-US" sz="3600" dirty="0"/>
          </a:p>
        </p:txBody>
      </p:sp>
      <p:sp>
        <p:nvSpPr>
          <p:cNvPr id="3" name="Content Placeholder 2"/>
          <p:cNvSpPr>
            <a:spLocks noGrp="1"/>
          </p:cNvSpPr>
          <p:nvPr>
            <p:ph idx="1"/>
          </p:nvPr>
        </p:nvSpPr>
        <p:spPr>
          <a:xfrm>
            <a:off x="1981200" y="1143001"/>
            <a:ext cx="8229600" cy="4983163"/>
          </a:xfrm>
        </p:spPr>
        <p:txBody>
          <a:bodyPr>
            <a:normAutofit fontScale="92500" lnSpcReduction="20000"/>
          </a:bodyPr>
          <a:lstStyle/>
          <a:p>
            <a:pPr algn="just">
              <a:buNone/>
            </a:pPr>
            <a:r>
              <a:rPr lang="en-US" b="1" dirty="0"/>
              <a:t>	</a:t>
            </a:r>
            <a:r>
              <a:rPr lang="en-US" sz="3000" dirty="0">
                <a:latin typeface="Times New Roman" pitchFamily="18" charset="0"/>
                <a:cs typeface="Times New Roman" pitchFamily="18" charset="0"/>
              </a:rPr>
              <a:t>Where</a:t>
            </a:r>
          </a:p>
          <a:p>
            <a:pPr algn="just">
              <a:buNone/>
            </a:pPr>
            <a:r>
              <a:rPr lang="en-US" sz="3000" dirty="0">
                <a:latin typeface="Times New Roman" pitchFamily="18" charset="0"/>
                <a:cs typeface="Times New Roman" pitchFamily="18" charset="0"/>
              </a:rPr>
              <a:t>	P(A|B) is Posterior probability: Probability of hypothesis A after event B(evidence) is observed.</a:t>
            </a:r>
          </a:p>
          <a:p>
            <a:pPr algn="just">
              <a:buNone/>
            </a:pPr>
            <a:endParaRPr lang="en-US" sz="3000" dirty="0">
              <a:latin typeface="Times New Roman" pitchFamily="18" charset="0"/>
              <a:cs typeface="Times New Roman" pitchFamily="18" charset="0"/>
            </a:endParaRPr>
          </a:p>
          <a:p>
            <a:pPr algn="just">
              <a:buNone/>
            </a:pPr>
            <a:r>
              <a:rPr lang="en-US" sz="3000" dirty="0">
                <a:latin typeface="Times New Roman" pitchFamily="18" charset="0"/>
                <a:cs typeface="Times New Roman" pitchFamily="18" charset="0"/>
              </a:rPr>
              <a:t>	P(B|A) is Likelihood probability: Probability of the evidence given that the probability of a hypothesis is true.</a:t>
            </a:r>
          </a:p>
          <a:p>
            <a:pPr algn="just" fontAlgn="t">
              <a:buNone/>
            </a:pPr>
            <a:r>
              <a:rPr lang="en-US" sz="3000" dirty="0">
                <a:latin typeface="Times New Roman" pitchFamily="18" charset="0"/>
                <a:cs typeface="Times New Roman" pitchFamily="18" charset="0"/>
              </a:rPr>
              <a:t>	</a:t>
            </a:r>
          </a:p>
          <a:p>
            <a:pPr algn="just">
              <a:buNone/>
            </a:pPr>
            <a:r>
              <a:rPr lang="en-US" sz="3000" dirty="0">
                <a:latin typeface="Times New Roman" pitchFamily="18" charset="0"/>
                <a:cs typeface="Times New Roman" pitchFamily="18" charset="0"/>
              </a:rPr>
              <a:t>	P(A) is Prior Probability: Probability of hypothesis before observing the evidence.</a:t>
            </a:r>
          </a:p>
          <a:p>
            <a:pPr algn="just">
              <a:buNone/>
            </a:pPr>
            <a:endParaRPr lang="en-US" sz="3000" dirty="0">
              <a:latin typeface="Times New Roman" pitchFamily="18" charset="0"/>
              <a:cs typeface="Times New Roman" pitchFamily="18" charset="0"/>
            </a:endParaRPr>
          </a:p>
          <a:p>
            <a:pPr algn="just">
              <a:buNone/>
            </a:pPr>
            <a:r>
              <a:rPr lang="en-US" sz="3000" dirty="0">
                <a:latin typeface="Times New Roman" pitchFamily="18" charset="0"/>
                <a:cs typeface="Times New Roman" pitchFamily="18" charset="0"/>
              </a:rPr>
              <a:t>	P(B) is Marginal Probability: Probability of Evidence.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br>
              <a:rPr lang="en-US" sz="4000" b="1" dirty="0">
                <a:latin typeface="Times New Roman" pitchFamily="18" charset="0"/>
                <a:cs typeface="Times New Roman" pitchFamily="18" charset="0"/>
              </a:rPr>
            </a:br>
            <a:r>
              <a:rPr lang="en-US" sz="4000" b="1" dirty="0">
                <a:latin typeface="Times New Roman" pitchFamily="18" charset="0"/>
                <a:cs typeface="Times New Roman" pitchFamily="18" charset="0"/>
              </a:rPr>
              <a:t>Steps of Naïve Bayes' Classifier:</a:t>
            </a:r>
            <a:br>
              <a:rPr lang="en-US" dirty="0"/>
            </a:br>
            <a:endParaRPr lang="en-US" dirty="0"/>
          </a:p>
        </p:txBody>
      </p:sp>
      <p:sp>
        <p:nvSpPr>
          <p:cNvPr id="3" name="Content Placeholder 2"/>
          <p:cNvSpPr>
            <a:spLocks noGrp="1"/>
          </p:cNvSpPr>
          <p:nvPr>
            <p:ph idx="1"/>
          </p:nvPr>
        </p:nvSpPr>
        <p:spPr>
          <a:xfrm>
            <a:off x="1981200" y="1143001"/>
            <a:ext cx="8229600" cy="4983163"/>
          </a:xfrm>
        </p:spPr>
        <p:txBody>
          <a:bodyPr>
            <a:normAutofit fontScale="62500" lnSpcReduction="20000"/>
          </a:bodyPr>
          <a:lstStyle/>
          <a:p>
            <a:pPr algn="just">
              <a:buNone/>
            </a:pPr>
            <a:r>
              <a:rPr lang="en-US" dirty="0"/>
              <a:t>	</a:t>
            </a:r>
            <a:r>
              <a:rPr lang="en-US" sz="5100" dirty="0">
                <a:latin typeface="Times New Roman" pitchFamily="18" charset="0"/>
                <a:cs typeface="Times New Roman" pitchFamily="18" charset="0"/>
              </a:rPr>
              <a:t>So to solve this problem, we need to follow the below steps:</a:t>
            </a:r>
          </a:p>
          <a:p>
            <a:pPr algn="just">
              <a:buNone/>
            </a:pPr>
            <a:endParaRPr lang="en-US" sz="5100" dirty="0">
              <a:latin typeface="Times New Roman" pitchFamily="18" charset="0"/>
              <a:cs typeface="Times New Roman" pitchFamily="18" charset="0"/>
            </a:endParaRPr>
          </a:p>
          <a:p>
            <a:pPr algn="just">
              <a:buNone/>
            </a:pPr>
            <a:r>
              <a:rPr lang="en-US" sz="5100" dirty="0">
                <a:latin typeface="Times New Roman" pitchFamily="18" charset="0"/>
                <a:cs typeface="Times New Roman" pitchFamily="18" charset="0"/>
              </a:rPr>
              <a:t>	1.Convert the given dataset into frequency tables.</a:t>
            </a:r>
          </a:p>
          <a:p>
            <a:pPr algn="just">
              <a:buNone/>
            </a:pPr>
            <a:endParaRPr lang="en-US" sz="5100" dirty="0">
              <a:latin typeface="Times New Roman" pitchFamily="18" charset="0"/>
              <a:cs typeface="Times New Roman" pitchFamily="18" charset="0"/>
            </a:endParaRPr>
          </a:p>
          <a:p>
            <a:pPr algn="just">
              <a:buNone/>
            </a:pPr>
            <a:r>
              <a:rPr lang="en-US" sz="5100" dirty="0">
                <a:latin typeface="Times New Roman" pitchFamily="18" charset="0"/>
                <a:cs typeface="Times New Roman" pitchFamily="18" charset="0"/>
              </a:rPr>
              <a:t>	2. Generate Likelihood table by finding the probabilities of given features.</a:t>
            </a:r>
          </a:p>
          <a:p>
            <a:pPr algn="just">
              <a:buNone/>
            </a:pPr>
            <a:endParaRPr lang="en-US" sz="5100" dirty="0">
              <a:latin typeface="Times New Roman" pitchFamily="18" charset="0"/>
              <a:cs typeface="Times New Roman" pitchFamily="18" charset="0"/>
            </a:endParaRPr>
          </a:p>
          <a:p>
            <a:pPr algn="just">
              <a:buNone/>
            </a:pPr>
            <a:r>
              <a:rPr lang="en-US" sz="5100" dirty="0">
                <a:latin typeface="Times New Roman" pitchFamily="18" charset="0"/>
                <a:cs typeface="Times New Roman" pitchFamily="18" charset="0"/>
              </a:rPr>
              <a:t>	3. Now, use Bayes theorem to calculate the posterior probability.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fontScale="90000"/>
          </a:bodyPr>
          <a:lstStyle/>
          <a:p>
            <a:r>
              <a:rPr lang="en-US" b="1" dirty="0">
                <a:latin typeface="Times New Roman" pitchFamily="18" charset="0"/>
                <a:cs typeface="Times New Roman" pitchFamily="18" charset="0"/>
              </a:rPr>
              <a:t>Working of Naïve Bayes' Classifier:</a:t>
            </a:r>
            <a:endParaRPr lang="en-US" dirty="0"/>
          </a:p>
        </p:txBody>
      </p:sp>
      <p:sp>
        <p:nvSpPr>
          <p:cNvPr id="3" name="Content Placeholder 2"/>
          <p:cNvSpPr>
            <a:spLocks noGrp="1"/>
          </p:cNvSpPr>
          <p:nvPr>
            <p:ph idx="1"/>
          </p:nvPr>
        </p:nvSpPr>
        <p:spPr>
          <a:xfrm>
            <a:off x="1981200" y="1066801"/>
            <a:ext cx="8229600" cy="5059363"/>
          </a:xfrm>
        </p:spPr>
        <p:txBody>
          <a:bodyPr>
            <a:normAutofit/>
          </a:bodyPr>
          <a:lstStyle/>
          <a:p>
            <a:pPr algn="just"/>
            <a:r>
              <a:rPr lang="en-US" sz="2600" dirty="0">
                <a:latin typeface="Times New Roman" pitchFamily="18" charset="0"/>
                <a:cs typeface="Times New Roman" pitchFamily="18" charset="0"/>
              </a:rPr>
              <a:t>Suppose we have a dataset of </a:t>
            </a:r>
            <a:r>
              <a:rPr lang="en-US" sz="2600" b="1" dirty="0">
                <a:latin typeface="Times New Roman" pitchFamily="18" charset="0"/>
                <a:cs typeface="Times New Roman" pitchFamily="18" charset="0"/>
              </a:rPr>
              <a:t>weather conditions</a:t>
            </a:r>
            <a:r>
              <a:rPr lang="en-US" sz="2600" dirty="0">
                <a:latin typeface="Times New Roman" pitchFamily="18" charset="0"/>
                <a:cs typeface="Times New Roman" pitchFamily="18" charset="0"/>
              </a:rPr>
              <a:t> and corresponding target variable "</a:t>
            </a:r>
            <a:r>
              <a:rPr lang="en-US" sz="2600" b="1" dirty="0">
                <a:latin typeface="Times New Roman" pitchFamily="18" charset="0"/>
                <a:cs typeface="Times New Roman" pitchFamily="18" charset="0"/>
              </a:rPr>
              <a:t>Play</a:t>
            </a:r>
            <a:r>
              <a:rPr lang="en-US" sz="2600" dirty="0">
                <a:latin typeface="Times New Roman" pitchFamily="18" charset="0"/>
                <a:cs typeface="Times New Roman" pitchFamily="18" charset="0"/>
              </a:rPr>
              <a:t>". So using this dataset we need to decide that whether we should play or not on a particular day according to the weather conditions. </a:t>
            </a:r>
          </a:p>
          <a:p>
            <a:pPr algn="just"/>
            <a:endParaRPr lang="en-US" sz="2600" dirty="0">
              <a:latin typeface="Times New Roman" pitchFamily="18" charset="0"/>
              <a:cs typeface="Times New Roman" pitchFamily="18" charset="0"/>
            </a:endParaRPr>
          </a:p>
          <a:p>
            <a:pPr algn="just">
              <a:buNone/>
            </a:pPr>
            <a:r>
              <a:rPr lang="en-US" b="1" dirty="0"/>
              <a:t>	</a:t>
            </a:r>
            <a:r>
              <a:rPr lang="en-US" sz="2600" b="1" dirty="0">
                <a:latin typeface="Times New Roman" pitchFamily="18" charset="0"/>
                <a:cs typeface="Times New Roman" pitchFamily="18" charset="0"/>
              </a:rPr>
              <a:t>Problem</a:t>
            </a:r>
            <a:r>
              <a:rPr lang="en-US" sz="2600" dirty="0">
                <a:latin typeface="Times New Roman" pitchFamily="18" charset="0"/>
                <a:cs typeface="Times New Roman" pitchFamily="18" charset="0"/>
              </a:rPr>
              <a:t>: If the weather is sunny, then the Player should play or not?</a:t>
            </a:r>
          </a:p>
          <a:p>
            <a:pPr algn="just">
              <a:buNone/>
            </a:pPr>
            <a:endParaRPr lang="en-US" sz="2600" dirty="0">
              <a:latin typeface="Times New Roman" pitchFamily="18" charset="0"/>
              <a:cs typeface="Times New Roman" pitchFamily="18" charset="0"/>
            </a:endParaRPr>
          </a:p>
          <a:p>
            <a:pPr algn="just">
              <a:buNone/>
            </a:pPr>
            <a:r>
              <a:rPr lang="en-US" sz="2600" b="1" dirty="0">
                <a:latin typeface="Times New Roman" pitchFamily="18" charset="0"/>
                <a:cs typeface="Times New Roman" pitchFamily="18" charset="0"/>
              </a:rPr>
              <a:t>	Solution</a:t>
            </a:r>
            <a:r>
              <a:rPr lang="en-US" sz="2600" dirty="0">
                <a:latin typeface="Times New Roman" pitchFamily="18" charset="0"/>
                <a:cs typeface="Times New Roman" pitchFamily="18" charset="0"/>
              </a:rPr>
              <a:t>: To solve this, first consider the below dataset:</a:t>
            </a:r>
          </a:p>
          <a:p>
            <a:pPr algn="just"/>
            <a:endParaRPr lang="en-US" sz="26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F3D52EC-E4F7-4714-A1AF-BA03D7F4F6D5}"/>
              </a:ext>
            </a:extLst>
          </p:cNvPr>
          <p:cNvGraphicFramePr>
            <a:graphicFrameLocks noGrp="1"/>
          </p:cNvGraphicFramePr>
          <p:nvPr>
            <p:ph idx="1"/>
            <p:extLst>
              <p:ext uri="{D42A27DB-BD31-4B8C-83A1-F6EECF244321}">
                <p14:modId xmlns:p14="http://schemas.microsoft.com/office/powerpoint/2010/main" val="2899967257"/>
              </p:ext>
            </p:extLst>
          </p:nvPr>
        </p:nvGraphicFramePr>
        <p:xfrm>
          <a:off x="4195926" y="64915"/>
          <a:ext cx="4618890" cy="6591922"/>
        </p:xfrm>
        <a:graphic>
          <a:graphicData uri="http://schemas.openxmlformats.org/drawingml/2006/table">
            <a:tbl>
              <a:tblPr/>
              <a:tblGrid>
                <a:gridCol w="1539630">
                  <a:extLst>
                    <a:ext uri="{9D8B030D-6E8A-4147-A177-3AD203B41FA5}">
                      <a16:colId xmlns:a16="http://schemas.microsoft.com/office/drawing/2014/main" val="4113617298"/>
                    </a:ext>
                  </a:extLst>
                </a:gridCol>
                <a:gridCol w="1526544">
                  <a:extLst>
                    <a:ext uri="{9D8B030D-6E8A-4147-A177-3AD203B41FA5}">
                      <a16:colId xmlns:a16="http://schemas.microsoft.com/office/drawing/2014/main" val="2717330825"/>
                    </a:ext>
                  </a:extLst>
                </a:gridCol>
                <a:gridCol w="1552716">
                  <a:extLst>
                    <a:ext uri="{9D8B030D-6E8A-4147-A177-3AD203B41FA5}">
                      <a16:colId xmlns:a16="http://schemas.microsoft.com/office/drawing/2014/main" val="1484021157"/>
                    </a:ext>
                  </a:extLst>
                </a:gridCol>
              </a:tblGrid>
              <a:tr h="501922">
                <a:tc>
                  <a:txBody>
                    <a:bodyPr/>
                    <a:lstStyle/>
                    <a:p>
                      <a:pPr algn="l" fontAlgn="t"/>
                      <a:endParaRPr lang="en-IN" sz="1400" dirty="0">
                        <a:solidFill>
                          <a:srgbClr val="000000"/>
                        </a:solidFill>
                        <a:effectLst/>
                        <a:latin typeface="times new roman" panose="02020603050405020304" pitchFamily="18" charset="0"/>
                      </a:endParaRPr>
                    </a:p>
                  </a:txBody>
                  <a:tcPr marL="73299" marR="73299" marT="73299" marB="73299">
                    <a:lnL w="7620" cap="flat" cmpd="sng" algn="ctr">
                      <a:solidFill>
                        <a:srgbClr val="30685E"/>
                      </a:solidFill>
                      <a:prstDash val="solid"/>
                      <a:round/>
                      <a:headEnd type="none" w="med" len="med"/>
                      <a:tailEnd type="none" w="med" len="med"/>
                    </a:lnL>
                    <a:lnR w="7620" cap="flat" cmpd="sng" algn="ctr">
                      <a:solidFill>
                        <a:srgbClr val="30685E"/>
                      </a:solidFill>
                      <a:prstDash val="solid"/>
                      <a:round/>
                      <a:headEnd type="none" w="med" len="med"/>
                      <a:tailEnd type="none" w="med" len="med"/>
                    </a:lnR>
                    <a:lnT w="7620" cap="flat" cmpd="sng" algn="ctr">
                      <a:solidFill>
                        <a:srgbClr val="30685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panose="02020603050405020304" pitchFamily="18" charset="0"/>
                        </a:rPr>
                        <a:t>Outlook</a:t>
                      </a:r>
                    </a:p>
                  </a:txBody>
                  <a:tcPr marL="73299" marR="73299" marT="73299" marB="73299">
                    <a:lnL w="7620" cap="flat" cmpd="sng" algn="ctr">
                      <a:solidFill>
                        <a:srgbClr val="30685E"/>
                      </a:solidFill>
                      <a:prstDash val="solid"/>
                      <a:round/>
                      <a:headEnd type="none" w="med" len="med"/>
                      <a:tailEnd type="none" w="med" len="med"/>
                    </a:lnL>
                    <a:lnR w="7620" cap="flat" cmpd="sng" algn="ctr">
                      <a:solidFill>
                        <a:srgbClr val="30685E"/>
                      </a:solidFill>
                      <a:prstDash val="solid"/>
                      <a:round/>
                      <a:headEnd type="none" w="med" len="med"/>
                      <a:tailEnd type="none" w="med" len="med"/>
                    </a:lnR>
                    <a:lnT w="7620" cap="flat" cmpd="sng" algn="ctr">
                      <a:solidFill>
                        <a:srgbClr val="30685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panose="02020603050405020304" pitchFamily="18" charset="0"/>
                        </a:rPr>
                        <a:t>Play</a:t>
                      </a:r>
                    </a:p>
                  </a:txBody>
                  <a:tcPr marL="73299" marR="73299" marT="73299" marB="73299">
                    <a:lnL w="7620" cap="flat" cmpd="sng" algn="ctr">
                      <a:solidFill>
                        <a:srgbClr val="30685E"/>
                      </a:solidFill>
                      <a:prstDash val="solid"/>
                      <a:round/>
                      <a:headEnd type="none" w="med" len="med"/>
                      <a:tailEnd type="none" w="med" len="med"/>
                    </a:lnL>
                    <a:lnR w="7620" cap="flat" cmpd="sng" algn="ctr">
                      <a:solidFill>
                        <a:srgbClr val="30685E"/>
                      </a:solidFill>
                      <a:prstDash val="solid"/>
                      <a:round/>
                      <a:headEnd type="none" w="med" len="med"/>
                      <a:tailEnd type="none" w="med" len="med"/>
                    </a:lnR>
                    <a:lnT w="7620" cap="flat" cmpd="sng" algn="ctr">
                      <a:solidFill>
                        <a:srgbClr val="30685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664781458"/>
                  </a:ext>
                </a:extLst>
              </a:tr>
              <a:tr h="435000">
                <a:tc>
                  <a:txBody>
                    <a:bodyPr/>
                    <a:lstStyle/>
                    <a:p>
                      <a:pPr algn="just" fontAlgn="t"/>
                      <a:r>
                        <a:rPr lang="en-IN" sz="1400" b="1">
                          <a:solidFill>
                            <a:srgbClr val="333333"/>
                          </a:solidFill>
                          <a:effectLst/>
                          <a:latin typeface="inter-bold"/>
                        </a:rPr>
                        <a:t>0</a:t>
                      </a:r>
                      <a:endParaRPr lang="en-IN" sz="1400">
                        <a:solidFill>
                          <a:srgbClr val="333333"/>
                        </a:solidFill>
                        <a:effectLst/>
                        <a:latin typeface="inter-regular"/>
                      </a:endParaRP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Rainy</a:t>
                      </a: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Yes</a:t>
                      </a: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73396371"/>
                  </a:ext>
                </a:extLst>
              </a:tr>
              <a:tr h="435000">
                <a:tc>
                  <a:txBody>
                    <a:bodyPr/>
                    <a:lstStyle/>
                    <a:p>
                      <a:pPr algn="just" fontAlgn="t"/>
                      <a:r>
                        <a:rPr lang="en-IN" sz="1400" b="1">
                          <a:solidFill>
                            <a:srgbClr val="333333"/>
                          </a:solidFill>
                          <a:effectLst/>
                          <a:latin typeface="inter-bold"/>
                        </a:rPr>
                        <a:t>1</a:t>
                      </a:r>
                      <a:endParaRPr lang="en-IN" sz="1400">
                        <a:solidFill>
                          <a:srgbClr val="333333"/>
                        </a:solidFill>
                        <a:effectLst/>
                        <a:latin typeface="inter-regular"/>
                      </a:endParaRP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Sunny</a:t>
                      </a: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Yes</a:t>
                      </a: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03474487"/>
                  </a:ext>
                </a:extLst>
              </a:tr>
              <a:tr h="435000">
                <a:tc>
                  <a:txBody>
                    <a:bodyPr/>
                    <a:lstStyle/>
                    <a:p>
                      <a:pPr algn="just" fontAlgn="t"/>
                      <a:r>
                        <a:rPr lang="en-IN" sz="1400" b="1">
                          <a:solidFill>
                            <a:srgbClr val="333333"/>
                          </a:solidFill>
                          <a:effectLst/>
                          <a:latin typeface="inter-bold"/>
                        </a:rPr>
                        <a:t>2</a:t>
                      </a:r>
                      <a:endParaRPr lang="en-IN" sz="1400">
                        <a:solidFill>
                          <a:srgbClr val="333333"/>
                        </a:solidFill>
                        <a:effectLst/>
                        <a:latin typeface="inter-regular"/>
                      </a:endParaRP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Overcast</a:t>
                      </a: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Yes</a:t>
                      </a: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41506370"/>
                  </a:ext>
                </a:extLst>
              </a:tr>
              <a:tr h="435000">
                <a:tc>
                  <a:txBody>
                    <a:bodyPr/>
                    <a:lstStyle/>
                    <a:p>
                      <a:pPr algn="just" fontAlgn="t"/>
                      <a:r>
                        <a:rPr lang="en-IN" sz="1400" b="1">
                          <a:solidFill>
                            <a:srgbClr val="333333"/>
                          </a:solidFill>
                          <a:effectLst/>
                          <a:latin typeface="inter-bold"/>
                        </a:rPr>
                        <a:t>3</a:t>
                      </a:r>
                      <a:endParaRPr lang="en-IN" sz="1400">
                        <a:solidFill>
                          <a:srgbClr val="333333"/>
                        </a:solidFill>
                        <a:effectLst/>
                        <a:latin typeface="inter-regular"/>
                      </a:endParaRP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Overcast</a:t>
                      </a: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Yes</a:t>
                      </a: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44664874"/>
                  </a:ext>
                </a:extLst>
              </a:tr>
              <a:tr h="435000">
                <a:tc>
                  <a:txBody>
                    <a:bodyPr/>
                    <a:lstStyle/>
                    <a:p>
                      <a:pPr algn="just" fontAlgn="t"/>
                      <a:r>
                        <a:rPr lang="en-IN" sz="1400" b="1">
                          <a:solidFill>
                            <a:srgbClr val="333333"/>
                          </a:solidFill>
                          <a:effectLst/>
                          <a:latin typeface="inter-bold"/>
                        </a:rPr>
                        <a:t>4</a:t>
                      </a:r>
                      <a:endParaRPr lang="en-IN" sz="1400">
                        <a:solidFill>
                          <a:srgbClr val="333333"/>
                        </a:solidFill>
                        <a:effectLst/>
                        <a:latin typeface="inter-regular"/>
                      </a:endParaRP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Sunny</a:t>
                      </a: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No</a:t>
                      </a: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04331040"/>
                  </a:ext>
                </a:extLst>
              </a:tr>
              <a:tr h="435000">
                <a:tc>
                  <a:txBody>
                    <a:bodyPr/>
                    <a:lstStyle/>
                    <a:p>
                      <a:pPr algn="just" fontAlgn="t"/>
                      <a:r>
                        <a:rPr lang="en-IN" sz="1400" b="1">
                          <a:solidFill>
                            <a:srgbClr val="333333"/>
                          </a:solidFill>
                          <a:effectLst/>
                          <a:latin typeface="inter-bold"/>
                        </a:rPr>
                        <a:t>5</a:t>
                      </a:r>
                      <a:endParaRPr lang="en-IN" sz="1400">
                        <a:solidFill>
                          <a:srgbClr val="333333"/>
                        </a:solidFill>
                        <a:effectLst/>
                        <a:latin typeface="inter-regular"/>
                      </a:endParaRP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Rainy</a:t>
                      </a: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Yes</a:t>
                      </a: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29474020"/>
                  </a:ext>
                </a:extLst>
              </a:tr>
              <a:tr h="435000">
                <a:tc>
                  <a:txBody>
                    <a:bodyPr/>
                    <a:lstStyle/>
                    <a:p>
                      <a:pPr algn="just" fontAlgn="t"/>
                      <a:r>
                        <a:rPr lang="en-IN" sz="1400" b="1">
                          <a:solidFill>
                            <a:srgbClr val="333333"/>
                          </a:solidFill>
                          <a:effectLst/>
                          <a:latin typeface="inter-bold"/>
                        </a:rPr>
                        <a:t>6</a:t>
                      </a:r>
                      <a:endParaRPr lang="en-IN" sz="1400">
                        <a:solidFill>
                          <a:srgbClr val="333333"/>
                        </a:solidFill>
                        <a:effectLst/>
                        <a:latin typeface="inter-regular"/>
                      </a:endParaRP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Sunny</a:t>
                      </a: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Yes</a:t>
                      </a: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89810820"/>
                  </a:ext>
                </a:extLst>
              </a:tr>
              <a:tr h="435000">
                <a:tc>
                  <a:txBody>
                    <a:bodyPr/>
                    <a:lstStyle/>
                    <a:p>
                      <a:pPr algn="just" fontAlgn="t"/>
                      <a:r>
                        <a:rPr lang="en-IN" sz="1400" b="1">
                          <a:solidFill>
                            <a:srgbClr val="333333"/>
                          </a:solidFill>
                          <a:effectLst/>
                          <a:latin typeface="inter-bold"/>
                        </a:rPr>
                        <a:t>7</a:t>
                      </a:r>
                      <a:endParaRPr lang="en-IN" sz="1400">
                        <a:solidFill>
                          <a:srgbClr val="333333"/>
                        </a:solidFill>
                        <a:effectLst/>
                        <a:latin typeface="inter-regular"/>
                      </a:endParaRP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Overcast</a:t>
                      </a: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Yes</a:t>
                      </a: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70905966"/>
                  </a:ext>
                </a:extLst>
              </a:tr>
              <a:tr h="435000">
                <a:tc>
                  <a:txBody>
                    <a:bodyPr/>
                    <a:lstStyle/>
                    <a:p>
                      <a:pPr algn="just" fontAlgn="t"/>
                      <a:r>
                        <a:rPr lang="en-IN" sz="1400" b="1">
                          <a:solidFill>
                            <a:srgbClr val="333333"/>
                          </a:solidFill>
                          <a:effectLst/>
                          <a:latin typeface="inter-bold"/>
                        </a:rPr>
                        <a:t>8</a:t>
                      </a:r>
                      <a:endParaRPr lang="en-IN" sz="1400">
                        <a:solidFill>
                          <a:srgbClr val="333333"/>
                        </a:solidFill>
                        <a:effectLst/>
                        <a:latin typeface="inter-regular"/>
                      </a:endParaRP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dirty="0">
                          <a:solidFill>
                            <a:srgbClr val="333333"/>
                          </a:solidFill>
                          <a:effectLst/>
                          <a:latin typeface="inter-regular"/>
                        </a:rPr>
                        <a:t>Rainy</a:t>
                      </a: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No</a:t>
                      </a: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22877226"/>
                  </a:ext>
                </a:extLst>
              </a:tr>
              <a:tr h="435000">
                <a:tc>
                  <a:txBody>
                    <a:bodyPr/>
                    <a:lstStyle/>
                    <a:p>
                      <a:pPr algn="just" fontAlgn="t"/>
                      <a:r>
                        <a:rPr lang="en-IN" sz="1400" b="1">
                          <a:solidFill>
                            <a:srgbClr val="333333"/>
                          </a:solidFill>
                          <a:effectLst/>
                          <a:latin typeface="inter-bold"/>
                        </a:rPr>
                        <a:t>9</a:t>
                      </a:r>
                      <a:endParaRPr lang="en-IN" sz="1400">
                        <a:solidFill>
                          <a:srgbClr val="333333"/>
                        </a:solidFill>
                        <a:effectLst/>
                        <a:latin typeface="inter-regular"/>
                      </a:endParaRP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Sunny</a:t>
                      </a: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No</a:t>
                      </a: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80546175"/>
                  </a:ext>
                </a:extLst>
              </a:tr>
              <a:tr h="435000">
                <a:tc>
                  <a:txBody>
                    <a:bodyPr/>
                    <a:lstStyle/>
                    <a:p>
                      <a:pPr algn="just" fontAlgn="t"/>
                      <a:r>
                        <a:rPr lang="en-IN" sz="1400" b="1">
                          <a:solidFill>
                            <a:srgbClr val="333333"/>
                          </a:solidFill>
                          <a:effectLst/>
                          <a:latin typeface="inter-bold"/>
                        </a:rPr>
                        <a:t>10</a:t>
                      </a:r>
                      <a:endParaRPr lang="en-IN" sz="1400">
                        <a:solidFill>
                          <a:srgbClr val="333333"/>
                        </a:solidFill>
                        <a:effectLst/>
                        <a:latin typeface="inter-regular"/>
                      </a:endParaRP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Sunny</a:t>
                      </a: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Yes</a:t>
                      </a: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02290468"/>
                  </a:ext>
                </a:extLst>
              </a:tr>
              <a:tr h="435000">
                <a:tc>
                  <a:txBody>
                    <a:bodyPr/>
                    <a:lstStyle/>
                    <a:p>
                      <a:pPr algn="just" fontAlgn="t"/>
                      <a:r>
                        <a:rPr lang="en-IN" sz="1400" b="1">
                          <a:solidFill>
                            <a:srgbClr val="333333"/>
                          </a:solidFill>
                          <a:effectLst/>
                          <a:latin typeface="inter-bold"/>
                        </a:rPr>
                        <a:t>11</a:t>
                      </a:r>
                      <a:endParaRPr lang="en-IN" sz="1400">
                        <a:solidFill>
                          <a:srgbClr val="333333"/>
                        </a:solidFill>
                        <a:effectLst/>
                        <a:latin typeface="inter-regular"/>
                      </a:endParaRP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Rainy</a:t>
                      </a: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No</a:t>
                      </a: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74295902"/>
                  </a:ext>
                </a:extLst>
              </a:tr>
              <a:tr h="435000">
                <a:tc>
                  <a:txBody>
                    <a:bodyPr/>
                    <a:lstStyle/>
                    <a:p>
                      <a:pPr algn="just" fontAlgn="t"/>
                      <a:r>
                        <a:rPr lang="en-IN" sz="1400" b="1">
                          <a:solidFill>
                            <a:srgbClr val="333333"/>
                          </a:solidFill>
                          <a:effectLst/>
                          <a:latin typeface="inter-bold"/>
                        </a:rPr>
                        <a:t>12</a:t>
                      </a:r>
                      <a:endParaRPr lang="en-IN" sz="1400">
                        <a:solidFill>
                          <a:srgbClr val="333333"/>
                        </a:solidFill>
                        <a:effectLst/>
                        <a:latin typeface="inter-regular"/>
                      </a:endParaRP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Overcast</a:t>
                      </a: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Yes</a:t>
                      </a: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65658815"/>
                  </a:ext>
                </a:extLst>
              </a:tr>
              <a:tr h="435000">
                <a:tc>
                  <a:txBody>
                    <a:bodyPr/>
                    <a:lstStyle/>
                    <a:p>
                      <a:pPr algn="just" fontAlgn="t"/>
                      <a:r>
                        <a:rPr lang="en-IN" sz="1400" b="1">
                          <a:solidFill>
                            <a:srgbClr val="333333"/>
                          </a:solidFill>
                          <a:effectLst/>
                          <a:latin typeface="inter-bold"/>
                        </a:rPr>
                        <a:t>13</a:t>
                      </a:r>
                      <a:endParaRPr lang="en-IN" sz="1400">
                        <a:solidFill>
                          <a:srgbClr val="333333"/>
                        </a:solidFill>
                        <a:effectLst/>
                        <a:latin typeface="inter-regular"/>
                      </a:endParaRP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Overcast</a:t>
                      </a: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dirty="0">
                          <a:solidFill>
                            <a:srgbClr val="333333"/>
                          </a:solidFill>
                          <a:effectLst/>
                          <a:latin typeface="inter-regular"/>
                        </a:rPr>
                        <a:t>Yes</a:t>
                      </a:r>
                    </a:p>
                  </a:txBody>
                  <a:tcPr marL="48866" marR="48866" marT="48866" marB="4886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23132688"/>
                  </a:ext>
                </a:extLst>
              </a:tr>
            </a:tbl>
          </a:graphicData>
        </a:graphic>
      </p:graphicFrame>
      <p:sp>
        <p:nvSpPr>
          <p:cNvPr id="5" name="Rectangle 1">
            <a:extLst>
              <a:ext uri="{FF2B5EF4-FFF2-40B4-BE49-F238E27FC236}">
                <a16:creationId xmlns:a16="http://schemas.microsoft.com/office/drawing/2014/main" id="{4A6C0D1C-ED02-49A9-8666-F2B0874203FE}"/>
              </a:ext>
            </a:extLst>
          </p:cNvPr>
          <p:cNvSpPr>
            <a:spLocks noChangeArrowheads="1"/>
          </p:cNvSpPr>
          <p:nvPr/>
        </p:nvSpPr>
        <p:spPr bwMode="auto">
          <a:xfrm>
            <a:off x="1627632" y="226707"/>
            <a:ext cx="1527048"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inter-bold"/>
              </a:rPr>
              <a:t>Solution</a:t>
            </a:r>
            <a:r>
              <a:rPr kumimoji="0" lang="en-US" altLang="en-US" sz="1400" b="0" i="0" u="none" strike="noStrike" cap="none" normalizeH="0" baseline="0" dirty="0">
                <a:ln>
                  <a:noFill/>
                </a:ln>
                <a:solidFill>
                  <a:srgbClr val="333333"/>
                </a:solidFill>
                <a:effectLst/>
                <a:latin typeface="inter-regular"/>
              </a:rPr>
              <a:t>: To solve this, first consider the dataset: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2568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2E11C2F-099A-4A94-949C-37F80F18F2CA}"/>
              </a:ext>
            </a:extLst>
          </p:cNvPr>
          <p:cNvGraphicFramePr>
            <a:graphicFrameLocks noGrp="1"/>
          </p:cNvGraphicFramePr>
          <p:nvPr>
            <p:ph idx="1"/>
            <p:extLst>
              <p:ext uri="{D42A27DB-BD31-4B8C-83A1-F6EECF244321}">
                <p14:modId xmlns:p14="http://schemas.microsoft.com/office/powerpoint/2010/main" val="872032925"/>
              </p:ext>
            </p:extLst>
          </p:nvPr>
        </p:nvGraphicFramePr>
        <p:xfrm>
          <a:off x="802434" y="2034073"/>
          <a:ext cx="8527305" cy="2957820"/>
        </p:xfrm>
        <a:graphic>
          <a:graphicData uri="http://schemas.openxmlformats.org/drawingml/2006/table">
            <a:tbl>
              <a:tblPr/>
              <a:tblGrid>
                <a:gridCol w="2842435">
                  <a:extLst>
                    <a:ext uri="{9D8B030D-6E8A-4147-A177-3AD203B41FA5}">
                      <a16:colId xmlns:a16="http://schemas.microsoft.com/office/drawing/2014/main" val="2979346910"/>
                    </a:ext>
                  </a:extLst>
                </a:gridCol>
                <a:gridCol w="2842435">
                  <a:extLst>
                    <a:ext uri="{9D8B030D-6E8A-4147-A177-3AD203B41FA5}">
                      <a16:colId xmlns:a16="http://schemas.microsoft.com/office/drawing/2014/main" val="3016234994"/>
                    </a:ext>
                  </a:extLst>
                </a:gridCol>
                <a:gridCol w="2842435">
                  <a:extLst>
                    <a:ext uri="{9D8B030D-6E8A-4147-A177-3AD203B41FA5}">
                      <a16:colId xmlns:a16="http://schemas.microsoft.com/office/drawing/2014/main" val="16340354"/>
                    </a:ext>
                  </a:extLst>
                </a:gridCol>
              </a:tblGrid>
              <a:tr h="591564">
                <a:tc>
                  <a:txBody>
                    <a:bodyPr/>
                    <a:lstStyle/>
                    <a:p>
                      <a:pPr algn="just" fontAlgn="t"/>
                      <a:r>
                        <a:rPr lang="en-IN">
                          <a:solidFill>
                            <a:srgbClr val="333333"/>
                          </a:solidFill>
                          <a:effectLst/>
                          <a:latin typeface="inter-regular"/>
                        </a:rPr>
                        <a:t>Weather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Yes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No</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83527525"/>
                  </a:ext>
                </a:extLst>
              </a:tr>
              <a:tr h="591564">
                <a:tc>
                  <a:txBody>
                    <a:bodyPr/>
                    <a:lstStyle/>
                    <a:p>
                      <a:pPr algn="just" fontAlgn="t"/>
                      <a:r>
                        <a:rPr lang="en-IN" dirty="0">
                          <a:solidFill>
                            <a:srgbClr val="333333"/>
                          </a:solidFill>
                          <a:effectLst/>
                          <a:latin typeface="inter-regular"/>
                        </a:rPr>
                        <a:t>Overcast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15445702"/>
                  </a:ext>
                </a:extLst>
              </a:tr>
              <a:tr h="591564">
                <a:tc>
                  <a:txBody>
                    <a:bodyPr/>
                    <a:lstStyle/>
                    <a:p>
                      <a:pPr algn="just" fontAlgn="t"/>
                      <a:r>
                        <a:rPr lang="en-IN">
                          <a:solidFill>
                            <a:srgbClr val="333333"/>
                          </a:solidFill>
                          <a:effectLst/>
                          <a:latin typeface="inter-regular"/>
                        </a:rPr>
                        <a:t>Rainy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1206683"/>
                  </a:ext>
                </a:extLst>
              </a:tr>
              <a:tr h="591564">
                <a:tc>
                  <a:txBody>
                    <a:bodyPr/>
                    <a:lstStyle/>
                    <a:p>
                      <a:pPr algn="just" fontAlgn="t"/>
                      <a:r>
                        <a:rPr lang="en-IN">
                          <a:solidFill>
                            <a:srgbClr val="333333"/>
                          </a:solidFill>
                          <a:effectLst/>
                          <a:latin typeface="inter-regular"/>
                        </a:rPr>
                        <a:t>Sunny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61776246"/>
                  </a:ext>
                </a:extLst>
              </a:tr>
              <a:tr h="591564">
                <a:tc>
                  <a:txBody>
                    <a:bodyPr/>
                    <a:lstStyle/>
                    <a:p>
                      <a:pPr algn="just" fontAlgn="t"/>
                      <a:r>
                        <a:rPr lang="en-IN">
                          <a:solidFill>
                            <a:srgbClr val="333333"/>
                          </a:solidFill>
                          <a:effectLst/>
                          <a:latin typeface="inter-regular"/>
                        </a:rPr>
                        <a:t>Total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66316107"/>
                  </a:ext>
                </a:extLst>
              </a:tr>
            </a:tbl>
          </a:graphicData>
        </a:graphic>
      </p:graphicFrame>
      <p:sp>
        <p:nvSpPr>
          <p:cNvPr id="5" name="Rectangle 1">
            <a:extLst>
              <a:ext uri="{FF2B5EF4-FFF2-40B4-BE49-F238E27FC236}">
                <a16:creationId xmlns:a16="http://schemas.microsoft.com/office/drawing/2014/main" id="{BCF9D760-586D-4515-9FC4-87DE131E16F1}"/>
              </a:ext>
            </a:extLst>
          </p:cNvPr>
          <p:cNvSpPr>
            <a:spLocks noChangeArrowheads="1"/>
          </p:cNvSpPr>
          <p:nvPr/>
        </p:nvSpPr>
        <p:spPr bwMode="auto">
          <a:xfrm>
            <a:off x="662474" y="1218516"/>
            <a:ext cx="8850494"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inter-bold"/>
              </a:rPr>
              <a:t>Frequency Distribution for the Weather Conditions: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4829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1878</Words>
  <Application>Microsoft Office PowerPoint</Application>
  <PresentationFormat>Widescreen</PresentationFormat>
  <Paragraphs>230</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Calibri Light</vt:lpstr>
      <vt:lpstr>inherit</vt:lpstr>
      <vt:lpstr>inter-bold</vt:lpstr>
      <vt:lpstr>inter-regular</vt:lpstr>
      <vt:lpstr>Poppins</vt:lpstr>
      <vt:lpstr>times new roman</vt:lpstr>
      <vt:lpstr>times new roman</vt:lpstr>
      <vt:lpstr>Office Theme</vt:lpstr>
      <vt:lpstr>Naïve Bayes Classifier</vt:lpstr>
      <vt:lpstr> Naïve Bayes Classifier Algorithm </vt:lpstr>
      <vt:lpstr>Why Naive Bayes?</vt:lpstr>
      <vt:lpstr>Bayes Theorem</vt:lpstr>
      <vt:lpstr>Bayes Theorem contd..</vt:lpstr>
      <vt:lpstr> Steps of Naïve Bayes' Classifier: </vt:lpstr>
      <vt:lpstr>Working of Naïve Bayes' Classifier:</vt:lpstr>
      <vt:lpstr>PowerPoint Presentation</vt:lpstr>
      <vt:lpstr>PowerPoint Presentation</vt:lpstr>
      <vt:lpstr>Likelihood table</vt:lpstr>
      <vt:lpstr>PowerPoint Presentation</vt:lpstr>
      <vt:lpstr>Q2) Naïve Bayes dataset - Numerical</vt:lpstr>
      <vt:lpstr>Species Classes (Target) – {M,H} Attributes – (Color, legs, Height, Smelly)</vt:lpstr>
      <vt:lpstr>Find conditional probabilities for all attributes</vt:lpstr>
      <vt:lpstr>PowerPoint Presentation</vt:lpstr>
      <vt:lpstr> Advantages of Naïve Bayes Classifier: </vt:lpstr>
      <vt:lpstr>Disadvantages of Naïve Bayes Classifier:</vt:lpstr>
      <vt:lpstr>Measuring classifier accuracy – Revision topic</vt:lpstr>
      <vt:lpstr>PowerPoint Presentation</vt:lpstr>
      <vt:lpstr>PowerPoint Presentation</vt:lpstr>
      <vt:lpstr>Classification Accuracy: </vt:lpstr>
      <vt:lpstr>Misclassification rate/ Classification error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Naïve Bayes</dc:title>
  <dc:creator>Jheelam Mondal</dc:creator>
  <cp:lastModifiedBy>Jheelam Mondal</cp:lastModifiedBy>
  <cp:revision>9</cp:revision>
  <dcterms:created xsi:type="dcterms:W3CDTF">2022-04-16T06:44:13Z</dcterms:created>
  <dcterms:modified xsi:type="dcterms:W3CDTF">2023-10-18T01:38:20Z</dcterms:modified>
</cp:coreProperties>
</file>