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74" r:id="rId5"/>
    <p:sldId id="289" r:id="rId6"/>
    <p:sldId id="288" r:id="rId7"/>
    <p:sldId id="290" r:id="rId8"/>
    <p:sldId id="292" r:id="rId9"/>
    <p:sldId id="293" r:id="rId10"/>
    <p:sldId id="294" r:id="rId11"/>
    <p:sldId id="295" r:id="rId12"/>
    <p:sldId id="297" r:id="rId13"/>
    <p:sldId id="298" r:id="rId14"/>
    <p:sldId id="299" r:id="rId15"/>
    <p:sldId id="300" r:id="rId16"/>
    <p:sldId id="301" r:id="rId17"/>
    <p:sldId id="302" r:id="rId18"/>
    <p:sldId id="305" r:id="rId19"/>
    <p:sldId id="303" r:id="rId20"/>
    <p:sldId id="304" r:id="rId21"/>
    <p:sldId id="28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0F747F6-A844-4E8F-A0A0-423B86FE2B27}" type="doc">
      <dgm:prSet loTypeId="cycle" loCatId="cycle" qsTypeId="urn:microsoft.com/office/officeart/2005/8/quickstyle/simple1" qsCatId="simple" csTypeId="urn:microsoft.com/office/officeart/2005/8/colors/accent1_2" csCatId="accent1" phldr="0"/>
      <dgm:spPr/>
      <dgm:t>
        <a:bodyPr/>
        <a:p>
          <a:endParaRPr lang="en-US"/>
        </a:p>
      </dgm:t>
    </dgm:pt>
    <dgm:pt modelId="{BE1D93E0-1064-4E35-84F1-274817A8FA14}">
      <dgm:prSet phldrT="[Text]" phldr="0" custT="1"/>
      <dgm:spPr/>
      <dgm:t>
        <a:bodyPr vert="horz" wrap="square"/>
        <a:p>
          <a:pPr>
            <a:lnSpc>
              <a:spcPct val="100000"/>
            </a:lnSpc>
            <a:spcBef>
              <a:spcPct val="0"/>
            </a:spcBef>
            <a:spcAft>
              <a:spcPct val="35000"/>
            </a:spcAft>
          </a:pPr>
          <a:r>
            <a:rPr lang="en-IN" altLang="en-US" sz="900" b="1">
              <a:solidFill>
                <a:schemeClr val="bg1"/>
              </a:solidFill>
            </a:rPr>
            <a:t>ANALYSIS </a:t>
          </a:r>
          <a:r>
            <a:rPr lang="en-IN" altLang="en-US" sz="900" b="1">
              <a:solidFill>
                <a:schemeClr val="bg1"/>
              </a:solidFill>
            </a:rPr>
            <a:t>AND </a:t>
          </a:r>
          <a:r>
            <a:rPr lang="en-IN" altLang="en-US" sz="900" b="1">
              <a:solidFill>
                <a:schemeClr val="bg1"/>
              </a:solidFill>
            </a:rPr>
            <a:t>DESIGN</a:t>
          </a:r>
          <a:r>
            <a:rPr lang="en-IN" altLang="en-US" sz="900" b="1">
              <a:solidFill>
                <a:schemeClr val="bg1"/>
              </a:solidFill>
            </a:rPr>
            <a:t/>
          </a:r>
          <a:endParaRPr lang="en-IN" altLang="en-US" sz="900" b="1">
            <a:solidFill>
              <a:schemeClr val="bg1"/>
            </a:solidFill>
          </a:endParaRPr>
        </a:p>
      </dgm:t>
    </dgm:pt>
    <dgm:pt modelId="{B76F6F1F-7313-47A5-BC2E-994D915C21FA}" cxnId="{9AD0C993-361B-4E1F-BBCB-EE361C3631F4}" type="parTrans">
      <dgm:prSet/>
      <dgm:spPr/>
      <dgm:t>
        <a:bodyPr/>
        <a:p>
          <a:endParaRPr lang="en-US"/>
        </a:p>
      </dgm:t>
    </dgm:pt>
    <dgm:pt modelId="{485E5104-1EB8-413E-A70E-ADACDF839B14}" cxnId="{9AD0C993-361B-4E1F-BBCB-EE361C3631F4}" type="sibTrans">
      <dgm:prSet/>
      <dgm:spPr/>
      <dgm:t>
        <a:bodyPr/>
        <a:p>
          <a:endParaRPr lang="en-US"/>
        </a:p>
      </dgm:t>
    </dgm:pt>
    <dgm:pt modelId="{C850D67D-D455-40F2-BF40-958244ECBECF}">
      <dgm:prSet phldrT="[Text]" phldr="0" custT="1"/>
      <dgm:spPr/>
      <dgm:t>
        <a:bodyPr vert="horz" wrap="square"/>
        <a:p>
          <a:pPr>
            <a:lnSpc>
              <a:spcPct val="100000"/>
            </a:lnSpc>
            <a:spcBef>
              <a:spcPct val="0"/>
            </a:spcBef>
            <a:spcAft>
              <a:spcPct val="35000"/>
            </a:spcAft>
          </a:pPr>
          <a:r>
            <a:rPr lang="en-IN" altLang="en-US" sz="900" b="1"/>
            <a:t>IM</a:t>
          </a:r>
          <a:r>
            <a:rPr lang="en-IN" altLang="en-US" sz="900" b="1"/>
            <a:t>PLEMENTATION</a:t>
          </a:r>
          <a:r>
            <a:rPr lang="en-IN" altLang="en-US" sz="900" b="1"/>
            <a:t/>
          </a:r>
          <a:endParaRPr lang="en-IN" altLang="en-US" sz="900" b="1"/>
        </a:p>
      </dgm:t>
    </dgm:pt>
    <dgm:pt modelId="{815BEECE-237C-451B-AD1A-99AD91077DC5}" cxnId="{241CE863-DDFF-4534-A447-F555642124A8}" type="parTrans">
      <dgm:prSet/>
      <dgm:spPr/>
      <dgm:t>
        <a:bodyPr/>
        <a:p>
          <a:endParaRPr lang="en-US"/>
        </a:p>
      </dgm:t>
    </dgm:pt>
    <dgm:pt modelId="{440047A4-99C5-4142-9A9A-791B1494D18D}" cxnId="{241CE863-DDFF-4534-A447-F555642124A8}" type="sibTrans">
      <dgm:prSet/>
      <dgm:spPr/>
      <dgm:t>
        <a:bodyPr/>
        <a:p>
          <a:endParaRPr lang="en-US"/>
        </a:p>
      </dgm:t>
    </dgm:pt>
    <dgm:pt modelId="{C8212233-FE13-4AE9-992B-D2DFF977DC52}">
      <dgm:prSet phldr="0" custT="1"/>
      <dgm:spPr/>
      <dgm:t>
        <a:bodyPr vert="horz" wrap="square"/>
        <a:p>
          <a:pPr>
            <a:lnSpc>
              <a:spcPct val="100000"/>
            </a:lnSpc>
            <a:spcBef>
              <a:spcPct val="0"/>
            </a:spcBef>
            <a:spcAft>
              <a:spcPct val="35000"/>
            </a:spcAft>
          </a:pPr>
          <a:r>
            <a:rPr lang="en-IN" sz="900" b="1"/>
            <a:t>DEPLOYMENT</a:t>
          </a:r>
          <a:r>
            <a:rPr lang="en-IN" sz="900" b="1"/>
            <a:t/>
          </a:r>
          <a:endParaRPr lang="en-IN" sz="900" b="1"/>
        </a:p>
      </dgm:t>
    </dgm:pt>
    <dgm:pt modelId="{D6C47DEB-7A4D-4016-A903-A9BDA50D9685}" cxnId="{698397EC-F432-4EB0-BD0A-F008D54C0901}" type="parTrans">
      <dgm:prSet/>
      <dgm:spPr/>
    </dgm:pt>
    <dgm:pt modelId="{0A3F1A08-34BD-4D08-90DA-6AAAAF85BA69}" cxnId="{698397EC-F432-4EB0-BD0A-F008D54C0901}" type="sibTrans">
      <dgm:prSet/>
      <dgm:spPr/>
    </dgm:pt>
    <dgm:pt modelId="{B8C84936-1FF8-491C-957F-E93A0D56BE72}">
      <dgm:prSet phldrT="[Text]" phldr="0" custT="1"/>
      <dgm:spPr/>
      <dgm:t>
        <a:bodyPr vert="horz" wrap="square"/>
        <a:p>
          <a:pPr>
            <a:lnSpc>
              <a:spcPct val="100000"/>
            </a:lnSpc>
            <a:spcBef>
              <a:spcPct val="0"/>
            </a:spcBef>
            <a:spcAft>
              <a:spcPct val="35000"/>
            </a:spcAft>
          </a:pPr>
          <a:r>
            <a:rPr lang="en-IN" altLang="en-US" sz="900" b="1"/>
            <a:t>TESTING</a:t>
          </a:r>
          <a:r>
            <a:rPr lang="en-IN" altLang="en-US" sz="900" b="1"/>
            <a:t/>
          </a:r>
          <a:endParaRPr lang="en-IN" altLang="en-US" sz="900" b="1"/>
        </a:p>
      </dgm:t>
    </dgm:pt>
    <dgm:pt modelId="{0A3DB1B2-EEAB-46E8-83B7-3C75439F76AD}" cxnId="{540B383D-CB47-47BB-8010-A4A80C2B133E}" type="parTrans">
      <dgm:prSet/>
      <dgm:spPr/>
      <dgm:t>
        <a:bodyPr/>
        <a:p>
          <a:endParaRPr lang="en-US"/>
        </a:p>
      </dgm:t>
    </dgm:pt>
    <dgm:pt modelId="{1D27C24F-A927-4600-8878-8630ECEBD341}" cxnId="{540B383D-CB47-47BB-8010-A4A80C2B133E}" type="sibTrans">
      <dgm:prSet/>
      <dgm:spPr/>
      <dgm:t>
        <a:bodyPr/>
        <a:p>
          <a:endParaRPr lang="en-US"/>
        </a:p>
      </dgm:t>
    </dgm:pt>
    <dgm:pt modelId="{BDF19F98-1BB6-4691-BA39-AC544680C920}">
      <dgm:prSet phldrT="[Text]" phldr="0" custT="1"/>
      <dgm:spPr/>
      <dgm:t>
        <a:bodyPr vert="horz" wrap="square"/>
        <a:p>
          <a:pPr>
            <a:lnSpc>
              <a:spcPct val="100000"/>
            </a:lnSpc>
            <a:spcBef>
              <a:spcPct val="0"/>
            </a:spcBef>
            <a:spcAft>
              <a:spcPct val="35000"/>
            </a:spcAft>
          </a:pPr>
          <a:r>
            <a:rPr lang="en-IN" altLang="en-US" sz="900"/>
            <a:t>E</a:t>
          </a:r>
          <a:r>
            <a:rPr lang="en-IN" altLang="en-US" sz="900" b="1"/>
            <a:t>VALUATION</a:t>
          </a:r>
          <a:r>
            <a:rPr lang="en-IN" altLang="en-US" sz="900" b="1"/>
            <a:t/>
          </a:r>
          <a:endParaRPr lang="en-IN" altLang="en-US" sz="900" b="1"/>
        </a:p>
      </dgm:t>
    </dgm:pt>
    <dgm:pt modelId="{0E0CE0D5-07C4-4901-B365-8211F8750388}" cxnId="{B078ACF6-2B4C-43A5-8221-61C4F77001DC}" type="parTrans">
      <dgm:prSet/>
      <dgm:spPr/>
      <dgm:t>
        <a:bodyPr/>
        <a:p>
          <a:endParaRPr lang="en-US"/>
        </a:p>
      </dgm:t>
    </dgm:pt>
    <dgm:pt modelId="{ABEF5CDB-B202-47B1-8976-6563592DD193}" cxnId="{B078ACF6-2B4C-43A5-8221-61C4F77001DC}" type="sibTrans">
      <dgm:prSet/>
      <dgm:spPr/>
      <dgm:t>
        <a:bodyPr/>
        <a:p>
          <a:endParaRPr lang="en-US"/>
        </a:p>
      </dgm:t>
    </dgm:pt>
    <dgm:pt modelId="{A76F7821-8389-4FF6-81DA-C4B97FDCE57C}">
      <dgm:prSet phldrT="[Text]" phldr="0" custT="1"/>
      <dgm:spPr/>
      <dgm:t>
        <a:bodyPr vert="horz" wrap="square"/>
        <a:p>
          <a:pPr>
            <a:lnSpc>
              <a:spcPct val="100000"/>
            </a:lnSpc>
            <a:spcBef>
              <a:spcPct val="0"/>
            </a:spcBef>
            <a:spcAft>
              <a:spcPct val="35000"/>
            </a:spcAft>
          </a:pPr>
          <a:r>
            <a:rPr lang="en-IN" altLang="en-US" sz="900" b="1"/>
            <a:t>PLANING</a:t>
          </a:r>
          <a:r>
            <a:rPr lang="en-IN" altLang="en-US" sz="900" b="1"/>
            <a:t/>
          </a:r>
          <a:endParaRPr lang="en-IN" altLang="en-US" sz="900" b="1"/>
        </a:p>
      </dgm:t>
    </dgm:pt>
    <dgm:pt modelId="{D69A4B64-ECF7-44B7-B11F-30D5FBCABAD0}" cxnId="{887A9E22-E0CA-49D7-8CDF-7A16246FBDC6}" type="parTrans">
      <dgm:prSet/>
      <dgm:spPr/>
      <dgm:t>
        <a:bodyPr/>
        <a:p>
          <a:endParaRPr lang="en-US"/>
        </a:p>
      </dgm:t>
    </dgm:pt>
    <dgm:pt modelId="{C62D58A2-E7B0-4326-BAF0-CD60EBC9C61D}" cxnId="{887A9E22-E0CA-49D7-8CDF-7A16246FBDC6}" type="sibTrans">
      <dgm:prSet/>
      <dgm:spPr/>
      <dgm:t>
        <a:bodyPr/>
        <a:p>
          <a:endParaRPr lang="en-US"/>
        </a:p>
      </dgm:t>
    </dgm:pt>
    <dgm:pt modelId="{61EF513F-D259-4DBC-A4DC-AD1E5DD47E6C}">
      <dgm:prSet phldr="0" custT="1"/>
      <dgm:spPr/>
      <dgm:t>
        <a:bodyPr vert="horz" wrap="square"/>
        <a:p>
          <a:pPr>
            <a:lnSpc>
              <a:spcPct val="100000"/>
            </a:lnSpc>
            <a:spcBef>
              <a:spcPct val="0"/>
            </a:spcBef>
            <a:spcAft>
              <a:spcPct val="35000"/>
            </a:spcAft>
          </a:pPr>
          <a:r>
            <a:rPr lang="en-IN" sz="900" b="1"/>
            <a:t>REQUIREMENT</a:t>
          </a:r>
          <a:r>
            <a:rPr lang="en-IN" sz="900" b="1"/>
            <a:t/>
          </a:r>
          <a:endParaRPr lang="en-IN" sz="900" b="1"/>
        </a:p>
      </dgm:t>
    </dgm:pt>
    <dgm:pt modelId="{622DA9B7-981C-4774-B183-774E428EBE0C}" cxnId="{7EA846D5-8920-4263-9C41-E16B123DEF76}" type="parTrans">
      <dgm:prSet/>
      <dgm:spPr/>
    </dgm:pt>
    <dgm:pt modelId="{62A7DD48-77A5-480C-8679-540C4775BC6B}" cxnId="{7EA846D5-8920-4263-9C41-E16B123DEF76}" type="sibTrans">
      <dgm:prSet/>
      <dgm:spPr/>
    </dgm:pt>
    <dgm:pt modelId="{A15C1A26-8DF5-40E1-BCEB-A9F490C30D57}" type="pres">
      <dgm:prSet presAssocID="{00F747F6-A844-4E8F-A0A0-423B86FE2B27}" presName="cycle" presStyleCnt="0">
        <dgm:presLayoutVars>
          <dgm:dir/>
          <dgm:resizeHandles val="exact"/>
        </dgm:presLayoutVars>
      </dgm:prSet>
      <dgm:spPr/>
    </dgm:pt>
    <dgm:pt modelId="{9027A074-C2B4-4B5C-8A24-9F326C135F2C}" type="pres">
      <dgm:prSet presAssocID="{BE1D93E0-1064-4E35-84F1-274817A8FA14}" presName="node" presStyleLbl="node1" presStyleIdx="0" presStyleCnt="7">
        <dgm:presLayoutVars>
          <dgm:bulletEnabled val="1"/>
        </dgm:presLayoutVars>
      </dgm:prSet>
      <dgm:spPr/>
    </dgm:pt>
    <dgm:pt modelId="{D428F19C-A8D3-4893-AD7E-2BA65F02F820}" type="pres">
      <dgm:prSet presAssocID="{485E5104-1EB8-413E-A70E-ADACDF839B14}" presName="sibTrans" presStyleLbl="sibTrans2D1" presStyleIdx="0" presStyleCnt="7"/>
      <dgm:spPr/>
    </dgm:pt>
    <dgm:pt modelId="{A9F3C989-90B4-4758-9A33-E49FCD0C7D74}" type="pres">
      <dgm:prSet presAssocID="{485E5104-1EB8-413E-A70E-ADACDF839B14}" presName="connectorText" presStyleCnt="0"/>
      <dgm:spPr/>
    </dgm:pt>
    <dgm:pt modelId="{ADA7BD43-8261-45C1-B84A-0D52FA1E4AE7}" type="pres">
      <dgm:prSet presAssocID="{C850D67D-D455-40F2-BF40-958244ECBECF}" presName="node" presStyleLbl="node1" presStyleIdx="1" presStyleCnt="7">
        <dgm:presLayoutVars>
          <dgm:bulletEnabled val="1"/>
        </dgm:presLayoutVars>
      </dgm:prSet>
      <dgm:spPr/>
    </dgm:pt>
    <dgm:pt modelId="{56F040CF-6F47-4847-8647-F5FDBC9F146A}" type="pres">
      <dgm:prSet presAssocID="{440047A4-99C5-4142-9A9A-791B1494D18D}" presName="sibTrans" presStyleLbl="sibTrans2D1" presStyleIdx="1" presStyleCnt="7"/>
      <dgm:spPr/>
    </dgm:pt>
    <dgm:pt modelId="{625DDE57-EEE3-4179-988C-D68B639218F6}" type="pres">
      <dgm:prSet presAssocID="{440047A4-99C5-4142-9A9A-791B1494D18D}" presName="connectorText" presStyleCnt="0"/>
      <dgm:spPr/>
    </dgm:pt>
    <dgm:pt modelId="{10E91230-80CF-4619-BEDB-522B31BB321D}" type="pres">
      <dgm:prSet presAssocID="{C8212233-FE13-4AE9-992B-D2DFF977DC52}" presName="node" presStyleLbl="node1" presStyleIdx="2" presStyleCnt="7">
        <dgm:presLayoutVars>
          <dgm:bulletEnabled val="1"/>
        </dgm:presLayoutVars>
      </dgm:prSet>
      <dgm:spPr/>
    </dgm:pt>
    <dgm:pt modelId="{093760BF-FB8A-4DE1-A8C7-4FA495678388}" type="pres">
      <dgm:prSet presAssocID="{0A3F1A08-34BD-4D08-90DA-6AAAAF85BA69}" presName="sibTrans" presStyleLbl="sibTrans2D1" presStyleIdx="2" presStyleCnt="7"/>
      <dgm:spPr/>
    </dgm:pt>
    <dgm:pt modelId="{B30FF2DD-FD59-465A-B9DD-07E2B5FC2502}" type="pres">
      <dgm:prSet presAssocID="{0A3F1A08-34BD-4D08-90DA-6AAAAF85BA69}" presName="connectorText" presStyleCnt="0"/>
      <dgm:spPr/>
    </dgm:pt>
    <dgm:pt modelId="{4DEB6BE5-009F-44B4-83FA-1FE41DB12AD9}" type="pres">
      <dgm:prSet presAssocID="{B8C84936-1FF8-491C-957F-E93A0D56BE72}" presName="node" presStyleLbl="node1" presStyleIdx="3" presStyleCnt="7">
        <dgm:presLayoutVars>
          <dgm:bulletEnabled val="1"/>
        </dgm:presLayoutVars>
      </dgm:prSet>
      <dgm:spPr/>
    </dgm:pt>
    <dgm:pt modelId="{212C6A32-E039-4B6C-B264-DA671275507E}" type="pres">
      <dgm:prSet presAssocID="{1D27C24F-A927-4600-8878-8630ECEBD341}" presName="sibTrans" presStyleLbl="sibTrans2D1" presStyleIdx="3" presStyleCnt="7"/>
      <dgm:spPr/>
    </dgm:pt>
    <dgm:pt modelId="{B2DF63D3-0027-42D6-BEB7-43AD254113F1}" type="pres">
      <dgm:prSet presAssocID="{1D27C24F-A927-4600-8878-8630ECEBD341}" presName="connectorText" presStyleCnt="0"/>
      <dgm:spPr/>
    </dgm:pt>
    <dgm:pt modelId="{16EAD731-A57C-4041-B559-7EC79077EC53}" type="pres">
      <dgm:prSet presAssocID="{BDF19F98-1BB6-4691-BA39-AC544680C920}" presName="node" presStyleLbl="node1" presStyleIdx="4" presStyleCnt="7">
        <dgm:presLayoutVars>
          <dgm:bulletEnabled val="1"/>
        </dgm:presLayoutVars>
      </dgm:prSet>
      <dgm:spPr/>
    </dgm:pt>
    <dgm:pt modelId="{2E34DF9E-868B-4A46-AA78-8199053E3B5A}" type="pres">
      <dgm:prSet presAssocID="{ABEF5CDB-B202-47B1-8976-6563592DD193}" presName="sibTrans" presStyleLbl="sibTrans2D1" presStyleIdx="4" presStyleCnt="7"/>
      <dgm:spPr/>
    </dgm:pt>
    <dgm:pt modelId="{3A69013B-636D-412C-A409-F6D854B1E8CF}" type="pres">
      <dgm:prSet presAssocID="{ABEF5CDB-B202-47B1-8976-6563592DD193}" presName="connectorText" presStyleCnt="0"/>
      <dgm:spPr/>
    </dgm:pt>
    <dgm:pt modelId="{12FF041E-83E1-47C9-B066-87396D274A0D}" type="pres">
      <dgm:prSet presAssocID="{A76F7821-8389-4FF6-81DA-C4B97FDCE57C}" presName="node" presStyleLbl="node1" presStyleIdx="5" presStyleCnt="7">
        <dgm:presLayoutVars>
          <dgm:bulletEnabled val="1"/>
        </dgm:presLayoutVars>
      </dgm:prSet>
      <dgm:spPr/>
    </dgm:pt>
    <dgm:pt modelId="{AAFAAFBE-67D6-4C79-BA3C-CA0235E4A8BE}" type="pres">
      <dgm:prSet presAssocID="{C62D58A2-E7B0-4326-BAF0-CD60EBC9C61D}" presName="sibTrans" presStyleLbl="sibTrans2D1" presStyleIdx="5" presStyleCnt="7"/>
      <dgm:spPr/>
    </dgm:pt>
    <dgm:pt modelId="{31E987A1-818B-493F-AA47-EA8FC0CAD285}" type="pres">
      <dgm:prSet presAssocID="{C62D58A2-E7B0-4326-BAF0-CD60EBC9C61D}" presName="connectorText" presStyleCnt="0"/>
      <dgm:spPr/>
    </dgm:pt>
    <dgm:pt modelId="{6930001F-501E-47A0-BC8C-2D05EF123E30}" type="pres">
      <dgm:prSet presAssocID="{61EF513F-D259-4DBC-A4DC-AD1E5DD47E6C}" presName="node" presStyleLbl="node1" presStyleIdx="6" presStyleCnt="7">
        <dgm:presLayoutVars>
          <dgm:bulletEnabled val="1"/>
        </dgm:presLayoutVars>
      </dgm:prSet>
      <dgm:spPr/>
    </dgm:pt>
    <dgm:pt modelId="{7219E3EA-D918-44DB-AABC-ED23FA802D2F}" type="pres">
      <dgm:prSet presAssocID="{62A7DD48-77A5-480C-8679-540C4775BC6B}" presName="sibTrans" presStyleLbl="sibTrans2D1" presStyleIdx="6" presStyleCnt="7"/>
      <dgm:spPr/>
    </dgm:pt>
    <dgm:pt modelId="{AAFE1FE8-E375-4636-9C3F-0466E2B85B55}" type="pres">
      <dgm:prSet presAssocID="{62A7DD48-77A5-480C-8679-540C4775BC6B}" presName="connectorText" presStyleCnt="0"/>
      <dgm:spPr/>
    </dgm:pt>
  </dgm:ptLst>
  <dgm:cxnLst>
    <dgm:cxn modelId="{9AD0C993-361B-4E1F-BBCB-EE361C3631F4}" srcId="{00F747F6-A844-4E8F-A0A0-423B86FE2B27}" destId="{BE1D93E0-1064-4E35-84F1-274817A8FA14}" srcOrd="0" destOrd="0" parTransId="{B76F6F1F-7313-47A5-BC2E-994D915C21FA}" sibTransId="{485E5104-1EB8-413E-A70E-ADACDF839B14}"/>
    <dgm:cxn modelId="{241CE863-DDFF-4534-A447-F555642124A8}" srcId="{00F747F6-A844-4E8F-A0A0-423B86FE2B27}" destId="{C850D67D-D455-40F2-BF40-958244ECBECF}" srcOrd="1" destOrd="0" parTransId="{815BEECE-237C-451B-AD1A-99AD91077DC5}" sibTransId="{440047A4-99C5-4142-9A9A-791B1494D18D}"/>
    <dgm:cxn modelId="{698397EC-F432-4EB0-BD0A-F008D54C0901}" srcId="{00F747F6-A844-4E8F-A0A0-423B86FE2B27}" destId="{C8212233-FE13-4AE9-992B-D2DFF977DC52}" srcOrd="2" destOrd="0" parTransId="{D6C47DEB-7A4D-4016-A903-A9BDA50D9685}" sibTransId="{0A3F1A08-34BD-4D08-90DA-6AAAAF85BA69}"/>
    <dgm:cxn modelId="{540B383D-CB47-47BB-8010-A4A80C2B133E}" srcId="{00F747F6-A844-4E8F-A0A0-423B86FE2B27}" destId="{B8C84936-1FF8-491C-957F-E93A0D56BE72}" srcOrd="3" destOrd="0" parTransId="{0A3DB1B2-EEAB-46E8-83B7-3C75439F76AD}" sibTransId="{1D27C24F-A927-4600-8878-8630ECEBD341}"/>
    <dgm:cxn modelId="{B078ACF6-2B4C-43A5-8221-61C4F77001DC}" srcId="{00F747F6-A844-4E8F-A0A0-423B86FE2B27}" destId="{BDF19F98-1BB6-4691-BA39-AC544680C920}" srcOrd="4" destOrd="0" parTransId="{0E0CE0D5-07C4-4901-B365-8211F8750388}" sibTransId="{ABEF5CDB-B202-47B1-8976-6563592DD193}"/>
    <dgm:cxn modelId="{887A9E22-E0CA-49D7-8CDF-7A16246FBDC6}" srcId="{00F747F6-A844-4E8F-A0A0-423B86FE2B27}" destId="{A76F7821-8389-4FF6-81DA-C4B97FDCE57C}" srcOrd="5" destOrd="0" parTransId="{D69A4B64-ECF7-44B7-B11F-30D5FBCABAD0}" sibTransId="{C62D58A2-E7B0-4326-BAF0-CD60EBC9C61D}"/>
    <dgm:cxn modelId="{7EA846D5-8920-4263-9C41-E16B123DEF76}" srcId="{00F747F6-A844-4E8F-A0A0-423B86FE2B27}" destId="{61EF513F-D259-4DBC-A4DC-AD1E5DD47E6C}" srcOrd="6" destOrd="0" parTransId="{622DA9B7-981C-4774-B183-774E428EBE0C}" sibTransId="{62A7DD48-77A5-480C-8679-540C4775BC6B}"/>
    <dgm:cxn modelId="{D6F87076-4986-4375-A79A-50AA02875D16}" type="presOf" srcId="{00F747F6-A844-4E8F-A0A0-423B86FE2B27}" destId="{A15C1A26-8DF5-40E1-BCEB-A9F490C30D57}" srcOrd="0" destOrd="0" presId="urn:microsoft.com/office/officeart/2005/8/layout/cycle2"/>
    <dgm:cxn modelId="{3041E90A-8291-46A7-B9E1-8D7936F6B5EA}" type="presParOf" srcId="{A15C1A26-8DF5-40E1-BCEB-A9F490C30D57}" destId="{9027A074-C2B4-4B5C-8A24-9F326C135F2C}" srcOrd="0" destOrd="0" presId="urn:microsoft.com/office/officeart/2005/8/layout/cycle2"/>
    <dgm:cxn modelId="{90546727-13F8-41C9-A44E-F01A2A3440FC}" type="presOf" srcId="{BE1D93E0-1064-4E35-84F1-274817A8FA14}" destId="{9027A074-C2B4-4B5C-8A24-9F326C135F2C}" srcOrd="0" destOrd="0" presId="urn:microsoft.com/office/officeart/2005/8/layout/cycle2"/>
    <dgm:cxn modelId="{134CC875-0627-406E-94CE-0AEA8895C80A}" type="presParOf" srcId="{A15C1A26-8DF5-40E1-BCEB-A9F490C30D57}" destId="{D428F19C-A8D3-4893-AD7E-2BA65F02F820}" srcOrd="1" destOrd="0" presId="urn:microsoft.com/office/officeart/2005/8/layout/cycle2"/>
    <dgm:cxn modelId="{08F61DF3-72C5-4D57-BB27-6F1978F3DADD}" type="presOf" srcId="{485E5104-1EB8-413E-A70E-ADACDF839B14}" destId="{D428F19C-A8D3-4893-AD7E-2BA65F02F820}" srcOrd="0" destOrd="0" presId="urn:microsoft.com/office/officeart/2005/8/layout/cycle2"/>
    <dgm:cxn modelId="{3CDEBB88-B550-4F73-B80B-B169A6D602F4}" type="presParOf" srcId="{D428F19C-A8D3-4893-AD7E-2BA65F02F820}" destId="{A9F3C989-90B4-4758-9A33-E49FCD0C7D74}" srcOrd="0" destOrd="1" presId="urn:microsoft.com/office/officeart/2005/8/layout/cycle2"/>
    <dgm:cxn modelId="{A5571457-07F7-4357-83C2-C577336487AA}" type="presOf" srcId="{485E5104-1EB8-413E-A70E-ADACDF839B14}" destId="{A9F3C989-90B4-4758-9A33-E49FCD0C7D74}" srcOrd="1" destOrd="0" presId="urn:microsoft.com/office/officeart/2005/8/layout/cycle2"/>
    <dgm:cxn modelId="{5D1FE8CA-0EF7-430A-8BD9-EEDAD0EA9E17}" type="presParOf" srcId="{A15C1A26-8DF5-40E1-BCEB-A9F490C30D57}" destId="{ADA7BD43-8261-45C1-B84A-0D52FA1E4AE7}" srcOrd="2" destOrd="0" presId="urn:microsoft.com/office/officeart/2005/8/layout/cycle2"/>
    <dgm:cxn modelId="{F7BDF21F-D00E-4E04-AB16-CDF08945145B}" type="presOf" srcId="{C850D67D-D455-40F2-BF40-958244ECBECF}" destId="{ADA7BD43-8261-45C1-B84A-0D52FA1E4AE7}" srcOrd="0" destOrd="0" presId="urn:microsoft.com/office/officeart/2005/8/layout/cycle2"/>
    <dgm:cxn modelId="{92E8FB0A-7C5C-4EDA-BEEC-8041CC68D874}" type="presParOf" srcId="{A15C1A26-8DF5-40E1-BCEB-A9F490C30D57}" destId="{56F040CF-6F47-4847-8647-F5FDBC9F146A}" srcOrd="3" destOrd="0" presId="urn:microsoft.com/office/officeart/2005/8/layout/cycle2"/>
    <dgm:cxn modelId="{CC0AE7C1-B5BC-4210-90A4-02979DD1C464}" type="presOf" srcId="{440047A4-99C5-4142-9A9A-791B1494D18D}" destId="{56F040CF-6F47-4847-8647-F5FDBC9F146A}" srcOrd="0" destOrd="0" presId="urn:microsoft.com/office/officeart/2005/8/layout/cycle2"/>
    <dgm:cxn modelId="{622F3183-19A6-45A5-9EF2-3D875C3DBCEB}" type="presParOf" srcId="{56F040CF-6F47-4847-8647-F5FDBC9F146A}" destId="{625DDE57-EEE3-4179-988C-D68B639218F6}" srcOrd="0" destOrd="3" presId="urn:microsoft.com/office/officeart/2005/8/layout/cycle2"/>
    <dgm:cxn modelId="{D4E5224A-0403-4172-A151-8744727D5F25}" type="presOf" srcId="{440047A4-99C5-4142-9A9A-791B1494D18D}" destId="{625DDE57-EEE3-4179-988C-D68B639218F6}" srcOrd="1" destOrd="0" presId="urn:microsoft.com/office/officeart/2005/8/layout/cycle2"/>
    <dgm:cxn modelId="{314B09D4-8FF4-4B23-9D7C-83ABD32B0403}" type="presParOf" srcId="{A15C1A26-8DF5-40E1-BCEB-A9F490C30D57}" destId="{10E91230-80CF-4619-BEDB-522B31BB321D}" srcOrd="4" destOrd="0" presId="urn:microsoft.com/office/officeart/2005/8/layout/cycle2"/>
    <dgm:cxn modelId="{CB8B94FC-4F45-45BC-98A6-022600424472}" type="presOf" srcId="{C8212233-FE13-4AE9-992B-D2DFF977DC52}" destId="{10E91230-80CF-4619-BEDB-522B31BB321D}" srcOrd="0" destOrd="0" presId="urn:microsoft.com/office/officeart/2005/8/layout/cycle2"/>
    <dgm:cxn modelId="{489394F7-5668-4232-91C2-6AD8CBA9DB73}" type="presParOf" srcId="{A15C1A26-8DF5-40E1-BCEB-A9F490C30D57}" destId="{093760BF-FB8A-4DE1-A8C7-4FA495678388}" srcOrd="5" destOrd="0" presId="urn:microsoft.com/office/officeart/2005/8/layout/cycle2"/>
    <dgm:cxn modelId="{D11243F5-8B04-48F1-AF53-7F90E23A0482}" type="presOf" srcId="{0A3F1A08-34BD-4D08-90DA-6AAAAF85BA69}" destId="{093760BF-FB8A-4DE1-A8C7-4FA495678388}" srcOrd="0" destOrd="0" presId="urn:microsoft.com/office/officeart/2005/8/layout/cycle2"/>
    <dgm:cxn modelId="{AFDF6F5B-5B15-47AC-B6F1-3838DA103079}" type="presParOf" srcId="{093760BF-FB8A-4DE1-A8C7-4FA495678388}" destId="{B30FF2DD-FD59-465A-B9DD-07E2B5FC2502}" srcOrd="0" destOrd="5" presId="urn:microsoft.com/office/officeart/2005/8/layout/cycle2"/>
    <dgm:cxn modelId="{8F83A880-AFC1-4E4C-B08A-CBDABE114285}" type="presOf" srcId="{0A3F1A08-34BD-4D08-90DA-6AAAAF85BA69}" destId="{B30FF2DD-FD59-465A-B9DD-07E2B5FC2502}" srcOrd="1" destOrd="0" presId="urn:microsoft.com/office/officeart/2005/8/layout/cycle2"/>
    <dgm:cxn modelId="{CF0B8FEF-6EF6-4B54-AD17-05E9B9CC16F5}" type="presParOf" srcId="{A15C1A26-8DF5-40E1-BCEB-A9F490C30D57}" destId="{4DEB6BE5-009F-44B4-83FA-1FE41DB12AD9}" srcOrd="6" destOrd="0" presId="urn:microsoft.com/office/officeart/2005/8/layout/cycle2"/>
    <dgm:cxn modelId="{4B81DD37-8147-4027-8FA1-A71BC5B4218E}" type="presOf" srcId="{B8C84936-1FF8-491C-957F-E93A0D56BE72}" destId="{4DEB6BE5-009F-44B4-83FA-1FE41DB12AD9}" srcOrd="0" destOrd="0" presId="urn:microsoft.com/office/officeart/2005/8/layout/cycle2"/>
    <dgm:cxn modelId="{6C336D9A-9CDE-4596-9129-3811F956B931}" type="presParOf" srcId="{A15C1A26-8DF5-40E1-BCEB-A9F490C30D57}" destId="{212C6A32-E039-4B6C-B264-DA671275507E}" srcOrd="7" destOrd="0" presId="urn:microsoft.com/office/officeart/2005/8/layout/cycle2"/>
    <dgm:cxn modelId="{852C7242-A038-4F6E-891A-918858141808}" type="presOf" srcId="{1D27C24F-A927-4600-8878-8630ECEBD341}" destId="{212C6A32-E039-4B6C-B264-DA671275507E}" srcOrd="0" destOrd="0" presId="urn:microsoft.com/office/officeart/2005/8/layout/cycle2"/>
    <dgm:cxn modelId="{A5B8CE3B-71DA-47D1-A6A0-58B1FA4D9F23}" type="presParOf" srcId="{212C6A32-E039-4B6C-B264-DA671275507E}" destId="{B2DF63D3-0027-42D6-BEB7-43AD254113F1}" srcOrd="0" destOrd="7" presId="urn:microsoft.com/office/officeart/2005/8/layout/cycle2"/>
    <dgm:cxn modelId="{891E970F-65D9-47D7-B2AE-A9491626B4D5}" type="presOf" srcId="{1D27C24F-A927-4600-8878-8630ECEBD341}" destId="{B2DF63D3-0027-42D6-BEB7-43AD254113F1}" srcOrd="1" destOrd="0" presId="urn:microsoft.com/office/officeart/2005/8/layout/cycle2"/>
    <dgm:cxn modelId="{A8B0A3C5-A0B2-4158-93B7-D3CEB29A01FF}" type="presParOf" srcId="{A15C1A26-8DF5-40E1-BCEB-A9F490C30D57}" destId="{16EAD731-A57C-4041-B559-7EC79077EC53}" srcOrd="8" destOrd="0" presId="urn:microsoft.com/office/officeart/2005/8/layout/cycle2"/>
    <dgm:cxn modelId="{111AFF36-58D0-4695-AB1F-10F19004FEC0}" type="presOf" srcId="{BDF19F98-1BB6-4691-BA39-AC544680C920}" destId="{16EAD731-A57C-4041-B559-7EC79077EC53}" srcOrd="0" destOrd="0" presId="urn:microsoft.com/office/officeart/2005/8/layout/cycle2"/>
    <dgm:cxn modelId="{A0070DB6-621B-4614-9F98-687A0009760E}" type="presParOf" srcId="{A15C1A26-8DF5-40E1-BCEB-A9F490C30D57}" destId="{2E34DF9E-868B-4A46-AA78-8199053E3B5A}" srcOrd="9" destOrd="0" presId="urn:microsoft.com/office/officeart/2005/8/layout/cycle2"/>
    <dgm:cxn modelId="{B229B86B-1F7A-493C-9772-7910C2C694C7}" type="presOf" srcId="{ABEF5CDB-B202-47B1-8976-6563592DD193}" destId="{2E34DF9E-868B-4A46-AA78-8199053E3B5A}" srcOrd="0" destOrd="0" presId="urn:microsoft.com/office/officeart/2005/8/layout/cycle2"/>
    <dgm:cxn modelId="{B280E531-1406-4C03-9DC4-CED0DC1E1890}" type="presParOf" srcId="{2E34DF9E-868B-4A46-AA78-8199053E3B5A}" destId="{3A69013B-636D-412C-A409-F6D854B1E8CF}" srcOrd="0" destOrd="9" presId="urn:microsoft.com/office/officeart/2005/8/layout/cycle2"/>
    <dgm:cxn modelId="{DF6D245B-C274-4F1D-83C1-02E05FC89A9B}" type="presOf" srcId="{ABEF5CDB-B202-47B1-8976-6563592DD193}" destId="{3A69013B-636D-412C-A409-F6D854B1E8CF}" srcOrd="1" destOrd="0" presId="urn:microsoft.com/office/officeart/2005/8/layout/cycle2"/>
    <dgm:cxn modelId="{8ADC4676-A712-4D0E-9D55-EA89825DBB40}" type="presParOf" srcId="{A15C1A26-8DF5-40E1-BCEB-A9F490C30D57}" destId="{12FF041E-83E1-47C9-B066-87396D274A0D}" srcOrd="10" destOrd="0" presId="urn:microsoft.com/office/officeart/2005/8/layout/cycle2"/>
    <dgm:cxn modelId="{708F85DE-098A-4D2C-A7DB-EFD81FF65D7C}" type="presOf" srcId="{A76F7821-8389-4FF6-81DA-C4B97FDCE57C}" destId="{12FF041E-83E1-47C9-B066-87396D274A0D}" srcOrd="0" destOrd="0" presId="urn:microsoft.com/office/officeart/2005/8/layout/cycle2"/>
    <dgm:cxn modelId="{1CC9B190-5CB6-4EEA-AA4D-A8CC5FB7A8AC}" type="presParOf" srcId="{A15C1A26-8DF5-40E1-BCEB-A9F490C30D57}" destId="{AAFAAFBE-67D6-4C79-BA3C-CA0235E4A8BE}" srcOrd="11" destOrd="0" presId="urn:microsoft.com/office/officeart/2005/8/layout/cycle2"/>
    <dgm:cxn modelId="{8AA1E768-3D2A-4C3C-8FA9-4AA2A3D20D3D}" type="presOf" srcId="{C62D58A2-E7B0-4326-BAF0-CD60EBC9C61D}" destId="{AAFAAFBE-67D6-4C79-BA3C-CA0235E4A8BE}" srcOrd="0" destOrd="0" presId="urn:microsoft.com/office/officeart/2005/8/layout/cycle2"/>
    <dgm:cxn modelId="{6AD11DD0-11E3-4AF6-AE41-5AF7E3595848}" type="presParOf" srcId="{AAFAAFBE-67D6-4C79-BA3C-CA0235E4A8BE}" destId="{31E987A1-818B-493F-AA47-EA8FC0CAD285}" srcOrd="0" destOrd="11" presId="urn:microsoft.com/office/officeart/2005/8/layout/cycle2"/>
    <dgm:cxn modelId="{C19F2653-6FDD-404F-9535-21970524F54A}" type="presOf" srcId="{C62D58A2-E7B0-4326-BAF0-CD60EBC9C61D}" destId="{31E987A1-818B-493F-AA47-EA8FC0CAD285}" srcOrd="1" destOrd="0" presId="urn:microsoft.com/office/officeart/2005/8/layout/cycle2"/>
    <dgm:cxn modelId="{A563C0B6-3EED-423E-897A-93ACE72B4793}" type="presParOf" srcId="{A15C1A26-8DF5-40E1-BCEB-A9F490C30D57}" destId="{6930001F-501E-47A0-BC8C-2D05EF123E30}" srcOrd="12" destOrd="0" presId="urn:microsoft.com/office/officeart/2005/8/layout/cycle2"/>
    <dgm:cxn modelId="{65C76075-D2E4-44F3-A332-555D335AF3B1}" type="presOf" srcId="{61EF513F-D259-4DBC-A4DC-AD1E5DD47E6C}" destId="{6930001F-501E-47A0-BC8C-2D05EF123E30}" srcOrd="0" destOrd="0" presId="urn:microsoft.com/office/officeart/2005/8/layout/cycle2"/>
    <dgm:cxn modelId="{A51F25A2-B79D-41A2-B323-37DCAE177DDE}" type="presParOf" srcId="{A15C1A26-8DF5-40E1-BCEB-A9F490C30D57}" destId="{7219E3EA-D918-44DB-AABC-ED23FA802D2F}" srcOrd="13" destOrd="0" presId="urn:microsoft.com/office/officeart/2005/8/layout/cycle2"/>
    <dgm:cxn modelId="{13A7C97C-69A9-4874-85BD-796312D0D0A0}" type="presOf" srcId="{62A7DD48-77A5-480C-8679-540C4775BC6B}" destId="{7219E3EA-D918-44DB-AABC-ED23FA802D2F}" srcOrd="0" destOrd="0" presId="urn:microsoft.com/office/officeart/2005/8/layout/cycle2"/>
    <dgm:cxn modelId="{D13B319C-E026-409F-A714-2DD7DE23A156}" type="presParOf" srcId="{7219E3EA-D918-44DB-AABC-ED23FA802D2F}" destId="{AAFE1FE8-E375-4636-9C3F-0466E2B85B55}" srcOrd="0" destOrd="13" presId="urn:microsoft.com/office/officeart/2005/8/layout/cycle2"/>
    <dgm:cxn modelId="{1605D3C4-23FA-438E-9AF7-4F691EBBE10B}" type="presOf" srcId="{62A7DD48-77A5-480C-8679-540C4775BC6B}" destId="{AAFE1FE8-E375-4636-9C3F-0466E2B85B55}" srcOrd="1" destOrd="0" presId="urn:microsoft.com/office/officeart/2005/8/layout/cycle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72800" cy="4953000"/>
        <a:chOff x="0" y="0"/>
        <a:chExt cx="10972800" cy="4953000"/>
      </a:xfrm>
    </dsp:grpSpPr>
    <dsp:sp modelId="{9027A074-C2B4-4B5C-8A24-9F326C135F2C}">
      <dsp:nvSpPr>
        <dsp:cNvPr id="3" name="Oval 2"/>
        <dsp:cNvSpPr/>
      </dsp:nvSpPr>
      <dsp:spPr bwMode="white">
        <a:xfrm>
          <a:off x="4908584" y="0"/>
          <a:ext cx="1155632" cy="115563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altLang="en-US" sz="900" b="1">
              <a:solidFill>
                <a:schemeClr val="bg1"/>
              </a:solidFill>
            </a:rPr>
            <a:t>ANALYSIS </a:t>
          </a:r>
          <a:r>
            <a:rPr lang="en-IN" altLang="en-US" sz="900" b="1">
              <a:solidFill>
                <a:schemeClr val="bg1"/>
              </a:solidFill>
            </a:rPr>
            <a:t>AND </a:t>
          </a:r>
          <a:r>
            <a:rPr lang="en-IN" altLang="en-US" sz="900" b="1">
              <a:solidFill>
                <a:schemeClr val="bg1"/>
              </a:solidFill>
            </a:rPr>
            <a:t>DESIGN</a:t>
          </a:r>
          <a:endParaRPr lang="en-IN" altLang="en-US" sz="900" b="1">
            <a:solidFill>
              <a:schemeClr val="bg1"/>
            </a:solidFill>
          </a:endParaRPr>
        </a:p>
      </dsp:txBody>
      <dsp:txXfrm>
        <a:off x="4908584" y="0"/>
        <a:ext cx="1155632" cy="1155632"/>
      </dsp:txXfrm>
    </dsp:sp>
    <dsp:sp modelId="{D428F19C-A8D3-4893-AD7E-2BA65F02F820}">
      <dsp:nvSpPr>
        <dsp:cNvPr id="4" name="Right Arrow 3"/>
        <dsp:cNvSpPr/>
      </dsp:nvSpPr>
      <dsp:spPr bwMode="white">
        <a:xfrm rot="1542857">
          <a:off x="6114170" y="758861"/>
          <a:ext cx="306243" cy="390026"/>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p>
      </dsp:txBody>
      <dsp:txXfrm rot="1542857">
        <a:off x="6114170" y="758861"/>
        <a:ext cx="306243" cy="390026"/>
      </dsp:txXfrm>
    </dsp:sp>
    <dsp:sp modelId="{ADA7BD43-8261-45C1-B84A-0D52FA1E4AE7}">
      <dsp:nvSpPr>
        <dsp:cNvPr id="5" name="Oval 4"/>
        <dsp:cNvSpPr/>
      </dsp:nvSpPr>
      <dsp:spPr bwMode="white">
        <a:xfrm>
          <a:off x="6470367" y="752115"/>
          <a:ext cx="1155632" cy="115563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altLang="en-US" sz="900" b="1"/>
            <a:t>IM</a:t>
          </a:r>
          <a:r>
            <a:rPr lang="en-IN" altLang="en-US" sz="900" b="1"/>
            <a:t>PLEMENTATION</a:t>
          </a:r>
          <a:endParaRPr lang="en-IN" altLang="en-US" sz="900" b="1"/>
        </a:p>
      </dsp:txBody>
      <dsp:txXfrm>
        <a:off x="6470367" y="752115"/>
        <a:ext cx="1155632" cy="1155632"/>
      </dsp:txXfrm>
    </dsp:sp>
    <dsp:sp modelId="{56F040CF-6F47-4847-8647-F5FDBC9F146A}">
      <dsp:nvSpPr>
        <dsp:cNvPr id="6" name="Right Arrow 5"/>
        <dsp:cNvSpPr/>
      </dsp:nvSpPr>
      <dsp:spPr bwMode="white">
        <a:xfrm rot="4628571">
          <a:off x="7087926" y="1979912"/>
          <a:ext cx="306243" cy="390026"/>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p>
      </dsp:txBody>
      <dsp:txXfrm rot="4628571">
        <a:off x="7087926" y="1979912"/>
        <a:ext cx="306243" cy="390026"/>
      </dsp:txXfrm>
    </dsp:sp>
    <dsp:sp modelId="{10E91230-80CF-4619-BEDB-522B31BB321D}">
      <dsp:nvSpPr>
        <dsp:cNvPr id="13" name="Oval 12"/>
        <dsp:cNvSpPr/>
      </dsp:nvSpPr>
      <dsp:spPr bwMode="white">
        <a:xfrm>
          <a:off x="6856096" y="2442103"/>
          <a:ext cx="1155632" cy="115563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900" b="1"/>
            <a:t>DEPLOYMENT</a:t>
          </a:r>
          <a:endParaRPr lang="en-IN" sz="900" b="1"/>
        </a:p>
      </dsp:txBody>
      <dsp:txXfrm>
        <a:off x="6856096" y="2442103"/>
        <a:ext cx="1155632" cy="1155632"/>
      </dsp:txXfrm>
    </dsp:sp>
    <dsp:sp modelId="{093760BF-FB8A-4DE1-A8C7-4FA495678388}">
      <dsp:nvSpPr>
        <dsp:cNvPr id="14" name="Right Arrow 13"/>
        <dsp:cNvSpPr/>
      </dsp:nvSpPr>
      <dsp:spPr bwMode="white">
        <a:xfrm rot="7714285">
          <a:off x="6740397" y="3502538"/>
          <a:ext cx="306243" cy="390026"/>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p>
      </dsp:txBody>
      <dsp:txXfrm rot="7714285">
        <a:off x="6740397" y="3502538"/>
        <a:ext cx="306243" cy="390026"/>
      </dsp:txXfrm>
    </dsp:sp>
    <dsp:sp modelId="{4DEB6BE5-009F-44B4-83FA-1FE41DB12AD9}">
      <dsp:nvSpPr>
        <dsp:cNvPr id="7" name="Oval 6"/>
        <dsp:cNvSpPr/>
      </dsp:nvSpPr>
      <dsp:spPr bwMode="white">
        <a:xfrm>
          <a:off x="5775308" y="3797368"/>
          <a:ext cx="1155632" cy="115563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altLang="en-US" sz="900" b="1"/>
            <a:t>TESTING</a:t>
          </a:r>
          <a:endParaRPr lang="en-IN" altLang="en-US" sz="900" b="1"/>
        </a:p>
      </dsp:txBody>
      <dsp:txXfrm>
        <a:off x="5775308" y="3797368"/>
        <a:ext cx="1155632" cy="1155632"/>
      </dsp:txXfrm>
    </dsp:sp>
    <dsp:sp modelId="{212C6A32-E039-4B6C-B264-DA671275507E}">
      <dsp:nvSpPr>
        <dsp:cNvPr id="8" name="Right Arrow 7"/>
        <dsp:cNvSpPr/>
      </dsp:nvSpPr>
      <dsp:spPr bwMode="white">
        <a:xfrm rot="10800000">
          <a:off x="5333279" y="4180171"/>
          <a:ext cx="306243" cy="390026"/>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p>
      </dsp:txBody>
      <dsp:txXfrm rot="10800000">
        <a:off x="5333279" y="4180171"/>
        <a:ext cx="306243" cy="390026"/>
      </dsp:txXfrm>
    </dsp:sp>
    <dsp:sp modelId="{16EAD731-A57C-4041-B559-7EC79077EC53}">
      <dsp:nvSpPr>
        <dsp:cNvPr id="9" name="Oval 8"/>
        <dsp:cNvSpPr/>
      </dsp:nvSpPr>
      <dsp:spPr bwMode="white">
        <a:xfrm>
          <a:off x="4041859" y="3797368"/>
          <a:ext cx="1155632" cy="115563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altLang="en-US" sz="900"/>
            <a:t>E</a:t>
          </a:r>
          <a:r>
            <a:rPr lang="en-IN" altLang="en-US" sz="900" b="1"/>
            <a:t>VALUATION</a:t>
          </a:r>
          <a:endParaRPr lang="en-IN" altLang="en-US" sz="900" b="1"/>
        </a:p>
      </dsp:txBody>
      <dsp:txXfrm>
        <a:off x="4041859" y="3797368"/>
        <a:ext cx="1155632" cy="1155632"/>
      </dsp:txXfrm>
    </dsp:sp>
    <dsp:sp modelId="{2E34DF9E-868B-4A46-AA78-8199053E3B5A}">
      <dsp:nvSpPr>
        <dsp:cNvPr id="10" name="Right Arrow 9"/>
        <dsp:cNvSpPr/>
      </dsp:nvSpPr>
      <dsp:spPr bwMode="white">
        <a:xfrm rot="13885714">
          <a:off x="3926161" y="3502538"/>
          <a:ext cx="306243" cy="390026"/>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p>
      </dsp:txBody>
      <dsp:txXfrm rot="13885714">
        <a:off x="3926161" y="3502538"/>
        <a:ext cx="306243" cy="390026"/>
      </dsp:txXfrm>
    </dsp:sp>
    <dsp:sp modelId="{12FF041E-83E1-47C9-B066-87396D274A0D}">
      <dsp:nvSpPr>
        <dsp:cNvPr id="11" name="Oval 10"/>
        <dsp:cNvSpPr/>
      </dsp:nvSpPr>
      <dsp:spPr bwMode="white">
        <a:xfrm>
          <a:off x="2961072" y="2442103"/>
          <a:ext cx="1155632" cy="115563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altLang="en-US" sz="900" b="1"/>
            <a:t>PLANING</a:t>
          </a:r>
          <a:endParaRPr lang="en-IN" altLang="en-US" sz="900" b="1"/>
        </a:p>
      </dsp:txBody>
      <dsp:txXfrm>
        <a:off x="2961072" y="2442103"/>
        <a:ext cx="1155632" cy="1155632"/>
      </dsp:txXfrm>
    </dsp:sp>
    <dsp:sp modelId="{AAFAAFBE-67D6-4C79-BA3C-CA0235E4A8BE}">
      <dsp:nvSpPr>
        <dsp:cNvPr id="12" name="Right Arrow 11"/>
        <dsp:cNvSpPr/>
      </dsp:nvSpPr>
      <dsp:spPr bwMode="white">
        <a:xfrm rot="-4628571">
          <a:off x="3578631" y="1979912"/>
          <a:ext cx="306243" cy="390026"/>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p>
      </dsp:txBody>
      <dsp:txXfrm rot="-4628571">
        <a:off x="3578631" y="1979912"/>
        <a:ext cx="306243" cy="390026"/>
      </dsp:txXfrm>
    </dsp:sp>
    <dsp:sp modelId="{6930001F-501E-47A0-BC8C-2D05EF123E30}">
      <dsp:nvSpPr>
        <dsp:cNvPr id="15" name="Oval 14"/>
        <dsp:cNvSpPr/>
      </dsp:nvSpPr>
      <dsp:spPr bwMode="white">
        <a:xfrm>
          <a:off x="3346800" y="752115"/>
          <a:ext cx="1155632" cy="115563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900" b="1"/>
            <a:t>REQUIREMENT</a:t>
          </a:r>
          <a:endParaRPr lang="en-IN" sz="900" b="1"/>
        </a:p>
      </dsp:txBody>
      <dsp:txXfrm>
        <a:off x="3346800" y="752115"/>
        <a:ext cx="1155632" cy="1155632"/>
      </dsp:txXfrm>
    </dsp:sp>
    <dsp:sp modelId="{7219E3EA-D918-44DB-AABC-ED23FA802D2F}">
      <dsp:nvSpPr>
        <dsp:cNvPr id="16" name="Right Arrow 15"/>
        <dsp:cNvSpPr/>
      </dsp:nvSpPr>
      <dsp:spPr bwMode="white">
        <a:xfrm rot="-1542857">
          <a:off x="4552387" y="758861"/>
          <a:ext cx="306243" cy="390026"/>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p>
      </dsp:txBody>
      <dsp:txXfrm rot="-1542857">
        <a:off x="4552387" y="758861"/>
        <a:ext cx="306243" cy="39002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1BEF0D-F0BB-DE4B-95CE-6DB70DBA9567}" type="datetimeFigureOut">
              <a:rPr lang="en-US" dirty="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89333C77-0158-454C-844F-B7AB9BD7DAD4}"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6FF9F0C5-380F-41C2-899A-BAC0F0927E16}"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61BEF0D-F0BB-DE4B-95CE-6DB70DBA9567}" type="datetimeFigureOut">
              <a:rPr lang="en-US" dirty="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50921" y="1729292"/>
            <a:ext cx="2490158" cy="927506"/>
          </a:xfrm>
          <a:prstGeom prst="rect">
            <a:avLst/>
          </a:prstGeom>
        </p:spPr>
      </p:pic>
      <p:sp>
        <p:nvSpPr>
          <p:cNvPr id="2" name="TextBox 1"/>
          <p:cNvSpPr txBox="1"/>
          <p:nvPr/>
        </p:nvSpPr>
        <p:spPr>
          <a:xfrm>
            <a:off x="3965275" y="4185451"/>
            <a:ext cx="4261449" cy="1568450"/>
          </a:xfrm>
          <a:prstGeom prst="rect">
            <a:avLst/>
          </a:prstGeom>
          <a:noFill/>
        </p:spPr>
        <p:txBody>
          <a:bodyPr wrap="square" rtlCol="0">
            <a:spAutoFit/>
          </a:bodyPr>
          <a:lstStyle/>
          <a:p>
            <a:pPr algn="ctr"/>
            <a:endParaRPr lang="en-IN" sz="1600" dirty="0">
              <a:solidFill>
                <a:schemeClr val="accent2">
                  <a:lumMod val="50000"/>
                </a:schemeClr>
              </a:solidFill>
              <a:latin typeface="Times New Roman" panose="02020603050405020304" pitchFamily="18" charset="0"/>
              <a:cs typeface="Times New Roman" panose="02020603050405020304" pitchFamily="18" charset="0"/>
            </a:endParaRPr>
          </a:p>
          <a:p>
            <a:pPr algn="ctr"/>
            <a:r>
              <a:rPr lang="en-IN" sz="1600" b="1" dirty="0">
                <a:solidFill>
                  <a:schemeClr val="accent2">
                    <a:lumMod val="50000"/>
                  </a:schemeClr>
                </a:solidFill>
                <a:latin typeface="Times New Roman" panose="02020603050405020304" pitchFamily="18" charset="0"/>
                <a:cs typeface="Times New Roman" panose="02020603050405020304" pitchFamily="18" charset="0"/>
              </a:rPr>
              <a:t>Under the guidance of</a:t>
            </a:r>
            <a:endParaRPr lang="en-IN" sz="1600" b="1" dirty="0">
              <a:solidFill>
                <a:schemeClr val="accent2">
                  <a:lumMod val="50000"/>
                </a:schemeClr>
              </a:solidFill>
              <a:latin typeface="Times New Roman" panose="02020603050405020304" pitchFamily="18" charset="0"/>
              <a:cs typeface="Times New Roman" panose="02020603050405020304" pitchFamily="18" charset="0"/>
            </a:endParaRPr>
          </a:p>
          <a:p>
            <a:pPr algn="ctr"/>
            <a:r>
              <a:rPr lang="en-IN" sz="2800" b="1" dirty="0">
                <a:solidFill>
                  <a:srgbClr val="0070C0"/>
                </a:solidFill>
                <a:latin typeface="Times New Roman" panose="02020603050405020304" pitchFamily="18" charset="0"/>
                <a:cs typeface="Times New Roman" panose="02020603050405020304" pitchFamily="18" charset="0"/>
              </a:rPr>
              <a:t>DR. AMRITA SARKAR</a:t>
            </a:r>
            <a:endParaRPr lang="en-IN" sz="3600" dirty="0">
              <a:solidFill>
                <a:schemeClr val="accent2">
                  <a:lumMod val="50000"/>
                </a:schemeClr>
              </a:solidFill>
              <a:highlight>
                <a:srgbClr val="0000FF"/>
              </a:highlight>
              <a:latin typeface="Times New Roman" panose="02020603050405020304" pitchFamily="18" charset="0"/>
              <a:cs typeface="Times New Roman" panose="02020603050405020304" pitchFamily="18" charset="0"/>
            </a:endParaRPr>
          </a:p>
          <a:p>
            <a:pPr algn="ctr"/>
            <a:endParaRPr lang="en-IN" sz="3600" b="1" dirty="0">
              <a:solidFill>
                <a:schemeClr val="accent2">
                  <a:lumMod val="50000"/>
                </a:schemeClr>
              </a:solidFill>
              <a:highlight>
                <a:srgbClr val="0000FF"/>
              </a:highlight>
              <a:latin typeface="Times New Roman" panose="02020603050405020304" pitchFamily="18" charset="0"/>
              <a:cs typeface="Times New Roman" panose="02020603050405020304" pitchFamily="18" charset="0"/>
            </a:endParaRPr>
          </a:p>
        </p:txBody>
      </p:sp>
      <p:sp>
        <p:nvSpPr>
          <p:cNvPr id="3" name="Rectangle 2"/>
          <p:cNvSpPr/>
          <p:nvPr/>
        </p:nvSpPr>
        <p:spPr>
          <a:xfrm>
            <a:off x="2835662" y="115583"/>
            <a:ext cx="6520676" cy="398780"/>
          </a:xfrm>
          <a:prstGeom prst="rect">
            <a:avLst/>
          </a:prstGeom>
          <a:noFill/>
        </p:spPr>
        <p:txBody>
          <a:bodyPr wrap="square" lIns="91440" tIns="45720" rIns="91440" bIns="45720">
            <a:spAutoFit/>
          </a:bodyPr>
          <a:lstStyle/>
          <a:p>
            <a:r>
              <a:rPr lang="en-IN" altLang="en-US" sz="20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BCA</a:t>
            </a:r>
            <a:r>
              <a:rPr lang="en-US" sz="20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MI</a:t>
            </a:r>
            <a:r>
              <a:rPr lang="en-IN" altLang="en-US" sz="20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NOR</a:t>
            </a:r>
            <a:r>
              <a:rPr lang="en-US" sz="20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PROJECT </a:t>
            </a: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PRESENTATION 2022-2023</a:t>
            </a: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640478" y="867860"/>
            <a:ext cx="10911044" cy="645160"/>
          </a:xfrm>
          <a:prstGeom prst="rect">
            <a:avLst/>
          </a:prstGeom>
          <a:noFill/>
        </p:spPr>
        <p:txBody>
          <a:bodyPr wrap="square" lIns="91440" tIns="45720" rIns="91440" bIns="45720">
            <a:spAutoFit/>
          </a:bodyPr>
          <a:lstStyle/>
          <a:p>
            <a:pPr algn="ctr"/>
            <a:r>
              <a:rPr lang="en-IN" altLang="en-US" sz="3600" b="1" dirty="0">
                <a:latin typeface="Times New Roman" panose="02020603050405020304" pitchFamily="18" charset="0"/>
                <a:cs typeface="Times New Roman" panose="02020603050405020304" pitchFamily="18" charset="0"/>
              </a:rPr>
              <a:t>STUDENT INFORMATION SYSTEM</a:t>
            </a:r>
            <a:endParaRPr lang="en-IN" alt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2783840"/>
            <a:ext cx="11738610" cy="175323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by</a:t>
            </a:r>
            <a:endParaRPr lang="en-US" sz="2400" b="1" dirty="0">
              <a:latin typeface="Times New Roman" panose="02020603050405020304" pitchFamily="18" charset="0"/>
              <a:cs typeface="Times New Roman" panose="02020603050405020304" pitchFamily="18" charset="0"/>
            </a:endParaRPr>
          </a:p>
          <a:p>
            <a:pPr algn="ctr"/>
            <a:r>
              <a:rPr lang="en-IN" altLang="en-US" sz="2800" b="1" dirty="0">
                <a:latin typeface="Times New Roman" panose="02020603050405020304" pitchFamily="18" charset="0"/>
                <a:cs typeface="Times New Roman" panose="02020603050405020304" pitchFamily="18" charset="0"/>
              </a:rPr>
              <a:t>HIMANSHU KR. SHARMA , AKSHAY KUMAR , </a:t>
            </a:r>
            <a:endParaRPr lang="en-IN" altLang="en-US" sz="2800" b="1" dirty="0">
              <a:latin typeface="Times New Roman" panose="02020603050405020304" pitchFamily="18" charset="0"/>
              <a:cs typeface="Times New Roman" panose="02020603050405020304" pitchFamily="18" charset="0"/>
            </a:endParaRPr>
          </a:p>
          <a:p>
            <a:pPr algn="ctr"/>
            <a:r>
              <a:rPr lang="en-IN" altLang="en-US" sz="2800" b="1" dirty="0">
                <a:latin typeface="Times New Roman" panose="02020603050405020304" pitchFamily="18" charset="0"/>
                <a:cs typeface="Times New Roman" panose="02020603050405020304" pitchFamily="18" charset="0"/>
              </a:rPr>
              <a:t>RASHMI MANDAL , VARTIKA SRIVASTAVA</a:t>
            </a:r>
            <a:endParaRPr lang="en-IN" alt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076855" y="5746820"/>
            <a:ext cx="8038290" cy="615553"/>
          </a:xfrm>
          <a:prstGeom prst="rect">
            <a:avLst/>
          </a:prstGeom>
          <a:noFill/>
        </p:spPr>
        <p:txBody>
          <a:bodyPr wrap="square" rtlCol="0">
            <a:spAutoFit/>
          </a:bodyPr>
          <a:lstStyle/>
          <a:p>
            <a:pPr marL="0" indent="0" algn="ctr">
              <a:buNone/>
            </a:pPr>
            <a:r>
              <a:rPr lang="en-US" sz="1400" b="1" dirty="0">
                <a:solidFill>
                  <a:schemeClr val="tx1"/>
                </a:solidFill>
                <a:latin typeface="Times New Roman" panose="02020603050405020304" pitchFamily="18" charset="0"/>
                <a:cs typeface="Times New Roman" panose="02020603050405020304" pitchFamily="18" charset="0"/>
              </a:rPr>
              <a:t>Department of Computer Science and Engineering</a:t>
            </a:r>
            <a:endParaRPr lang="en-US" sz="1400" b="1"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2000" b="1" dirty="0">
                <a:solidFill>
                  <a:schemeClr val="tx1"/>
                </a:solidFill>
                <a:latin typeface="Times New Roman" panose="02020603050405020304" pitchFamily="18" charset="0"/>
                <a:cs typeface="Times New Roman" panose="02020603050405020304" pitchFamily="18" charset="0"/>
              </a:rPr>
              <a:t>Sarala Birla University, Ranchi, Jharkhand 835103</a:t>
            </a:r>
            <a:endParaRPr lang="en-US" sz="1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scene3d>
              <a:camera prst="orthographicFront"/>
              <a:lightRig rig="threePt" dir="t"/>
            </a:scene3d>
          </a:bodyPr>
          <a:p>
            <a:r>
              <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rPr>
              <a:t>SYSTEM SECURITY ANALYSIS</a:t>
            </a:r>
            <a:endPar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endParaRPr>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p>
            <a:r>
              <a:rPr lang="en-IN" altLang="en-US">
                <a:solidFill>
                  <a:schemeClr val="tx1"/>
                </a:solidFill>
              </a:rPr>
              <a:t>In the development process of student information the security analysis is an important link and  guarantee for operate and maintenance of the system. After the successful development of system, it contains and protection the basic information and student application information of students assisted by their colleges and universities. During use this process , the system will save in the information container.</a:t>
            </a:r>
            <a:endParaRPr lang="en-I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scene3d>
              <a:camera prst="orthographicFront"/>
              <a:lightRig rig="threePt" dir="t"/>
            </a:scene3d>
          </a:bodyPr>
          <a:p>
            <a:r>
              <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rPr>
              <a:t>STUDENT LOGIN PROCESS FLOWCHART</a:t>
            </a:r>
            <a:endPar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endParaRPr>
          </a:p>
        </p:txBody>
      </p:sp>
      <p:pic>
        <p:nvPicPr>
          <p:cNvPr id="4" name="Content Placeholder 3" descr="WhatsApp Image 2023-03-10 at 6.52.28 AM"/>
          <p:cNvPicPr>
            <a:picLocks noChangeAspect="1"/>
          </p:cNvPicPr>
          <p:nvPr>
            <p:ph idx="1"/>
          </p:nvPr>
        </p:nvPicPr>
        <p:blipFill>
          <a:blip r:embed="rId1"/>
          <a:stretch>
            <a:fillRect/>
          </a:stretch>
        </p:blipFill>
        <p:spPr>
          <a:xfrm>
            <a:off x="1599565" y="1793875"/>
            <a:ext cx="8188960" cy="469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96770" y="100330"/>
            <a:ext cx="8340725" cy="673100"/>
          </a:xfrm>
        </p:spPr>
        <p:style>
          <a:lnRef idx="2">
            <a:schemeClr val="accent6"/>
          </a:lnRef>
          <a:fillRef idx="1">
            <a:schemeClr val="lt1"/>
          </a:fillRef>
          <a:effectRef idx="0">
            <a:schemeClr val="accent6"/>
          </a:effectRef>
          <a:fontRef idx="minor">
            <a:schemeClr val="dk1"/>
          </a:fontRef>
        </p:style>
        <p:txBody>
          <a:bodyPr/>
          <a:p>
            <a:r>
              <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rPr>
              <a:t>             DISCUSSED ABOUT E-R</a:t>
            </a:r>
            <a:endPar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endParaRPr>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p>
            <a:pPr marL="0" indent="0">
              <a:buNone/>
            </a:pPr>
            <a:r>
              <a:rPr lang="en-IN" altLang="en-US">
                <a:solidFill>
                  <a:schemeClr val="tx1"/>
                </a:solidFill>
              </a:rPr>
              <a:t>E-R Diagram its full meaning is Entity Relationship Diagram. E-R is a diagram that used to represent the relationship between entites. It has mainly three parts these are Entity, Realtionship, Attributes. The E-R diagram shows the relationship of entity sets stored in a databases. There is a certain relationship between the various entites of the system, students apply, teacher statement, checking, students fund there are many types of useful functionality projects.</a:t>
            </a:r>
            <a:endParaRPr lang="en-I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p>
            <a:r>
              <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rPr>
              <a:t>E-R DIAGRAM FOR SIS</a:t>
            </a:r>
            <a:endPar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endParaRPr>
          </a:p>
        </p:txBody>
      </p:sp>
      <p:pic>
        <p:nvPicPr>
          <p:cNvPr id="6" name="Content Placeholder 5" descr="WhatsApp Image 2023-03-10 at 6.58.12 AM"/>
          <p:cNvPicPr>
            <a:picLocks noChangeAspect="1"/>
          </p:cNvPicPr>
          <p:nvPr>
            <p:ph idx="1"/>
          </p:nvPr>
        </p:nvPicPr>
        <p:blipFill>
          <a:blip r:embed="rId1"/>
          <a:stretch>
            <a:fillRect/>
          </a:stretch>
        </p:blipFill>
        <p:spPr>
          <a:xfrm>
            <a:off x="1395095" y="1367155"/>
            <a:ext cx="8955405" cy="4850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p>
            <a:r>
              <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rPr>
              <a:t>USER LOGIN DIAGRAM</a:t>
            </a:r>
            <a:endPar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endParaRPr>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p>
            <a:r>
              <a:rPr lang="en-IN" altLang="en-US">
                <a:solidFill>
                  <a:schemeClr val="tx1"/>
                </a:solidFill>
              </a:rPr>
              <a:t>According to the application system, user login to enter their student information system. Only put correct direction then you can enter the system successfully by selecting the permission and entering the Username and Password if you have already. After successfully login , the page will jump to the corresponding main interface. If the username or password is entered incorrectly, the system will not enter next steps .</a:t>
            </a:r>
            <a:endParaRPr lang="en-I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42)"/>
          <p:cNvPicPr>
            <a:picLocks noChangeAspect="1"/>
          </p:cNvPicPr>
          <p:nvPr>
            <p:ph idx="1"/>
          </p:nvPr>
        </p:nvPicPr>
        <p:blipFill>
          <a:blip r:embed="rId1"/>
          <a:stretch>
            <a:fillRect/>
          </a:stretch>
        </p:blipFill>
        <p:spPr>
          <a:xfrm>
            <a:off x="609600" y="773430"/>
            <a:ext cx="10239375" cy="5784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scene3d>
              <a:camera prst="orthographicFront"/>
              <a:lightRig rig="threePt" dir="t"/>
            </a:scene3d>
          </a:bodyPr>
          <a:p>
            <a:r>
              <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rPr>
              <a:t>USER INTERFACE OF SIS</a:t>
            </a:r>
            <a:endPar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endParaRPr>
          </a:p>
        </p:txBody>
      </p:sp>
      <p:pic>
        <p:nvPicPr>
          <p:cNvPr id="6" name="Content Placeholder 5" descr="WhatsApp Image 2023-02-25 at 10.55.36 PM"/>
          <p:cNvPicPr>
            <a:picLocks noChangeAspect="1"/>
          </p:cNvPicPr>
          <p:nvPr>
            <p:ph idx="1"/>
          </p:nvPr>
        </p:nvPicPr>
        <p:blipFill>
          <a:blip r:embed="rId1"/>
          <a:stretch>
            <a:fillRect/>
          </a:stretch>
        </p:blipFill>
        <p:spPr>
          <a:xfrm>
            <a:off x="609600" y="1226820"/>
            <a:ext cx="10972800" cy="4848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descr="WhatsApp Image 2023-03-07 at 10.49.24 PM"/>
          <p:cNvPicPr>
            <a:picLocks noChangeAspect="1"/>
          </p:cNvPicPr>
          <p:nvPr>
            <p:ph sz="half" idx="1"/>
          </p:nvPr>
        </p:nvPicPr>
        <p:blipFill>
          <a:blip r:embed="rId1"/>
          <a:stretch>
            <a:fillRect/>
          </a:stretch>
        </p:blipFill>
        <p:spPr>
          <a:xfrm>
            <a:off x="163830" y="1170940"/>
            <a:ext cx="5830570" cy="3696335"/>
          </a:xfrm>
          <a:prstGeom prst="rect">
            <a:avLst/>
          </a:prstGeom>
        </p:spPr>
      </p:pic>
      <p:pic>
        <p:nvPicPr>
          <p:cNvPr id="5" name="Content Placeholder 4" descr="WhatsApp Image 2023-03-04 at 12.38.44 PM"/>
          <p:cNvPicPr>
            <a:picLocks noChangeAspect="1"/>
          </p:cNvPicPr>
          <p:nvPr>
            <p:ph sz="half" idx="2"/>
          </p:nvPr>
        </p:nvPicPr>
        <p:blipFill>
          <a:blip r:embed="rId2"/>
          <a:stretch>
            <a:fillRect/>
          </a:stretch>
        </p:blipFill>
        <p:spPr>
          <a:xfrm>
            <a:off x="6287135" y="2442845"/>
            <a:ext cx="5711825" cy="3769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28800" y="234315"/>
            <a:ext cx="7404100" cy="732155"/>
          </a:xfrm>
        </p:spPr>
        <p:style>
          <a:lnRef idx="2">
            <a:schemeClr val="accent6"/>
          </a:lnRef>
          <a:fillRef idx="1">
            <a:schemeClr val="lt1"/>
          </a:fillRef>
          <a:effectRef idx="0">
            <a:schemeClr val="accent6"/>
          </a:effectRef>
          <a:fontRef idx="minor">
            <a:schemeClr val="dk1"/>
          </a:fontRef>
        </p:style>
        <p:txBody>
          <a:bodyPr/>
          <a:p>
            <a:r>
              <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rPr>
              <a:t>                   CONCLUSION </a:t>
            </a:r>
            <a:endPar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endParaRPr>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p>
            <a:r>
              <a:rPr lang="en-IN" altLang="en-US">
                <a:solidFill>
                  <a:schemeClr val="tx1"/>
                </a:solidFill>
              </a:rPr>
              <a:t>Helpful to perform paperless work and manage academic data.</a:t>
            </a:r>
            <a:endParaRPr lang="en-IN" altLang="en-US">
              <a:solidFill>
                <a:schemeClr val="tx1"/>
              </a:solidFill>
            </a:endParaRPr>
          </a:p>
          <a:p>
            <a:endParaRPr lang="en-IN" altLang="en-US">
              <a:solidFill>
                <a:schemeClr val="tx1"/>
              </a:solidFill>
            </a:endParaRPr>
          </a:p>
          <a:p>
            <a:r>
              <a:rPr lang="en-IN" altLang="en-US">
                <a:solidFill>
                  <a:schemeClr val="tx1"/>
                </a:solidFill>
              </a:rPr>
              <a:t>Data provides easily and accurately </a:t>
            </a:r>
            <a:endParaRPr lang="en-IN" altLang="en-US">
              <a:solidFill>
                <a:schemeClr val="tx1"/>
              </a:solidFill>
            </a:endParaRPr>
          </a:p>
          <a:p>
            <a:endParaRPr lang="en-IN" altLang="en-US">
              <a:solidFill>
                <a:schemeClr val="tx1"/>
              </a:solidFill>
            </a:endParaRPr>
          </a:p>
          <a:p>
            <a:r>
              <a:rPr lang="en-IN" altLang="en-US">
                <a:solidFill>
                  <a:schemeClr val="tx1"/>
                </a:solidFill>
              </a:rPr>
              <a:t>faster data access</a:t>
            </a:r>
            <a:endParaRPr lang="en-IN" altLang="en-US">
              <a:solidFill>
                <a:schemeClr val="tx1"/>
              </a:solidFill>
            </a:endParaRPr>
          </a:p>
          <a:p>
            <a:endParaRPr lang="en-IN" altLang="en-US">
              <a:solidFill>
                <a:schemeClr val="tx1"/>
              </a:solidFill>
            </a:endParaRPr>
          </a:p>
          <a:p>
            <a:r>
              <a:rPr lang="en-IN" altLang="en-US">
                <a:solidFill>
                  <a:schemeClr val="tx1"/>
                </a:solidFill>
              </a:rPr>
              <a:t>Getting Valuable necessary announcements</a:t>
            </a:r>
            <a:endParaRPr lang="en-I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18970" y="160655"/>
            <a:ext cx="8428990" cy="612775"/>
          </a:xfrm>
        </p:spPr>
        <p:style>
          <a:lnRef idx="2">
            <a:schemeClr val="accent5"/>
          </a:lnRef>
          <a:fillRef idx="1">
            <a:schemeClr val="lt1"/>
          </a:fillRef>
          <a:effectRef idx="0">
            <a:schemeClr val="accent5"/>
          </a:effectRef>
          <a:fontRef idx="minor">
            <a:schemeClr val="dk1"/>
          </a:fontRef>
        </p:style>
        <p:txBody>
          <a:bodyPr>
            <a:scene3d>
              <a:camera prst="orthographicFront"/>
              <a:lightRig rig="threePt" dir="t"/>
            </a:scene3d>
          </a:bodyPr>
          <a:p>
            <a:r>
              <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rPr>
              <a:t>                 FUTURE SCOPE:-</a:t>
            </a:r>
            <a:endPar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endParaRPr>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p>
            <a:r>
              <a:rPr lang="en-IN" altLang="en-US">
                <a:solidFill>
                  <a:schemeClr val="tx1"/>
                </a:solidFill>
              </a:rPr>
              <a:t>In the future students can also be able to upload or download notes.</a:t>
            </a:r>
            <a:endParaRPr lang="en-IN" altLang="en-US">
              <a:solidFill>
                <a:schemeClr val="tx1"/>
              </a:solidFill>
            </a:endParaRPr>
          </a:p>
          <a:p>
            <a:endParaRPr lang="en-IN" altLang="en-US">
              <a:solidFill>
                <a:schemeClr val="tx1"/>
              </a:solidFill>
            </a:endParaRPr>
          </a:p>
          <a:p>
            <a:r>
              <a:rPr lang="en-IN" altLang="en-US">
                <a:solidFill>
                  <a:schemeClr val="tx1"/>
                </a:solidFill>
              </a:rPr>
              <a:t>We will see the entire system more interative and also be able to give statistics data.</a:t>
            </a:r>
            <a:endParaRPr lang="en-IN" altLang="en-US">
              <a:solidFill>
                <a:schemeClr val="tx1"/>
              </a:solidFill>
            </a:endParaRPr>
          </a:p>
          <a:p>
            <a:endParaRPr lang="en-IN" altLang="en-US">
              <a:solidFill>
                <a:schemeClr val="tx1"/>
              </a:solidFill>
            </a:endParaRPr>
          </a:p>
          <a:p>
            <a:r>
              <a:rPr lang="en-IN" altLang="en-US">
                <a:solidFill>
                  <a:schemeClr val="tx1"/>
                </a:solidFill>
              </a:rPr>
              <a:t>We can run the entire sysyem in any operating system and also we have an android application of this entire system</a:t>
            </a:r>
            <a:r>
              <a:rPr lang="en-IN" altLang="en-US"/>
              <a:t>.</a:t>
            </a:r>
            <a:endParaRPr lang="en-IN" alt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3934"/>
            <a:ext cx="8596668" cy="640466"/>
          </a:xfrm>
        </p:spPr>
        <p:style>
          <a:lnRef idx="2">
            <a:schemeClr val="accent6"/>
          </a:lnRef>
          <a:fillRef idx="1">
            <a:schemeClr val="lt1"/>
          </a:fillRef>
          <a:effectRef idx="0">
            <a:schemeClr val="accent6"/>
          </a:effectRef>
          <a:fontRef idx="minor">
            <a:schemeClr val="dk1"/>
          </a:fontRef>
        </p:style>
        <p:txBody>
          <a:bodyPr>
            <a:normAutofit fontScale="90000"/>
            <a:scene3d>
              <a:camera prst="orthographicFront"/>
              <a:lightRig rig="threePt" dir="t"/>
            </a:scene3d>
          </a:bodyPr>
          <a:lstStyle/>
          <a:p>
            <a:r>
              <a:rPr lang="en-IN" sz="4000" b="1" dirty="0">
                <a:ln w="6600">
                  <a:solidFill>
                    <a:schemeClr val="accent2"/>
                  </a:solidFill>
                  <a:prstDash val="solid"/>
                </a:ln>
                <a:solidFill>
                  <a:schemeClr val="accent1">
                    <a:lumMod val="20000"/>
                    <a:lumOff val="80000"/>
                  </a:schemeClr>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CONTENT</a:t>
            </a:r>
            <a:endParaRPr lang="en-IN" sz="4000" b="1" dirty="0">
              <a:ln w="6600">
                <a:solidFill>
                  <a:schemeClr val="accent2"/>
                </a:solidFill>
                <a:prstDash val="solid"/>
              </a:ln>
              <a:solidFill>
                <a:schemeClr val="accent1">
                  <a:lumMod val="20000"/>
                  <a:lumOff val="80000"/>
                </a:schemeClr>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6265" y="1200785"/>
            <a:ext cx="9751695" cy="5469890"/>
          </a:xfrm>
        </p:spPr>
        <p:style>
          <a:lnRef idx="2">
            <a:schemeClr val="accent5">
              <a:shade val="50000"/>
            </a:schemeClr>
          </a:lnRef>
          <a:fillRef idx="1">
            <a:schemeClr val="accent5"/>
          </a:fillRef>
          <a:effectRef idx="0">
            <a:schemeClr val="accent5"/>
          </a:effectRef>
          <a:fontRef idx="minor">
            <a:schemeClr val="lt1"/>
          </a:fontRef>
        </p:style>
        <p:txBody>
          <a:bodyPr>
            <a:noAutofit/>
          </a:bodyPr>
          <a:lstStyle/>
          <a:p>
            <a:pPr marL="0" indent="0">
              <a:buNone/>
            </a:pPr>
            <a:r>
              <a:rPr lang="en-IN" altLang="en-US" sz="2400" b="1" dirty="0">
                <a:solidFill>
                  <a:schemeClr val="bg1"/>
                </a:solidFill>
                <a:latin typeface="Times New Roman" panose="02020603050405020304" pitchFamily="18" charset="0"/>
                <a:cs typeface="Times New Roman" panose="02020603050405020304" pitchFamily="18" charset="0"/>
              </a:rPr>
              <a:t>                                       </a:t>
            </a:r>
            <a:r>
              <a:rPr lang="en-IN" altLang="en-US" sz="2400" b="1" dirty="0">
                <a:solidFill>
                  <a:schemeClr val="tx1"/>
                </a:solidFill>
                <a:latin typeface="Times New Roman" panose="02020603050405020304" pitchFamily="18" charset="0"/>
                <a:cs typeface="Times New Roman" panose="02020603050405020304" pitchFamily="18" charset="0"/>
              </a:rPr>
              <a:t> 1. </a:t>
            </a:r>
            <a:r>
              <a:rPr lang="en-US" sz="2400" b="1" dirty="0">
                <a:solidFill>
                  <a:schemeClr val="tx1"/>
                </a:solidFill>
                <a:latin typeface="Times New Roman" panose="02020603050405020304" pitchFamily="18" charset="0"/>
                <a:cs typeface="Times New Roman" panose="02020603050405020304" pitchFamily="18" charset="0"/>
              </a:rPr>
              <a:t>I</a:t>
            </a:r>
            <a:r>
              <a:rPr lang="en-US" sz="2000" b="1" dirty="0">
                <a:solidFill>
                  <a:schemeClr val="tx1"/>
                </a:solidFill>
                <a:latin typeface="Times New Roman" panose="02020603050405020304" pitchFamily="18" charset="0"/>
                <a:cs typeface="Times New Roman" panose="02020603050405020304" pitchFamily="18" charset="0"/>
              </a:rPr>
              <a:t>ntroduction</a:t>
            </a:r>
            <a:endParaRPr 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altLang="en-US" sz="2000" b="1" dirty="0">
                <a:solidFill>
                  <a:schemeClr val="tx1"/>
                </a:solidFill>
                <a:latin typeface="Times New Roman" panose="02020603050405020304" pitchFamily="18" charset="0"/>
                <a:cs typeface="Times New Roman" panose="02020603050405020304" pitchFamily="18" charset="0"/>
              </a:rPr>
              <a:t>                                                2. SIS involves</a:t>
            </a: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altLang="en-US" sz="2000" b="1" dirty="0">
                <a:solidFill>
                  <a:schemeClr val="tx1"/>
                </a:solidFill>
                <a:latin typeface="Times New Roman" panose="02020603050405020304" pitchFamily="18" charset="0"/>
                <a:cs typeface="Times New Roman" panose="02020603050405020304" pitchFamily="18" charset="0"/>
              </a:rPr>
              <a:t>                                                3. Frontend (Language used)</a:t>
            </a: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altLang="en-US" sz="2000" b="1" dirty="0">
                <a:solidFill>
                  <a:schemeClr val="tx1"/>
                </a:solidFill>
                <a:latin typeface="Times New Roman" panose="02020603050405020304" pitchFamily="18" charset="0"/>
                <a:cs typeface="Times New Roman" panose="02020603050405020304" pitchFamily="18" charset="0"/>
              </a:rPr>
              <a:t>                                                4. Backend (Language used)</a:t>
            </a: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altLang="en-US" sz="2000" b="1" dirty="0">
                <a:solidFill>
                  <a:schemeClr val="tx1"/>
                </a:solidFill>
                <a:latin typeface="Times New Roman" panose="02020603050405020304" pitchFamily="18" charset="0"/>
                <a:cs typeface="Times New Roman" panose="02020603050405020304" pitchFamily="18" charset="0"/>
              </a:rPr>
              <a:t>                                                5. Methodology</a:t>
            </a: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altLang="en-US" sz="2000" b="1" dirty="0">
                <a:solidFill>
                  <a:schemeClr val="tx1"/>
                </a:solidFill>
                <a:latin typeface="Times New Roman" panose="02020603050405020304" pitchFamily="18" charset="0"/>
                <a:cs typeface="Times New Roman" panose="02020603050405020304" pitchFamily="18" charset="0"/>
              </a:rPr>
              <a:t>                                                6. Requirement</a:t>
            </a: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altLang="en-US" sz="2000" b="1" dirty="0">
                <a:solidFill>
                  <a:schemeClr val="tx1"/>
                </a:solidFill>
                <a:latin typeface="Times New Roman" panose="02020603050405020304" pitchFamily="18" charset="0"/>
                <a:cs typeface="Times New Roman" panose="02020603050405020304" pitchFamily="18" charset="0"/>
              </a:rPr>
              <a:t>                                                7.Use Case</a:t>
            </a: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altLang="en-US" sz="2000" b="1" dirty="0">
                <a:solidFill>
                  <a:schemeClr val="tx1"/>
                </a:solidFill>
                <a:latin typeface="Times New Roman" panose="02020603050405020304" pitchFamily="18" charset="0"/>
                <a:cs typeface="Times New Roman" panose="02020603050405020304" pitchFamily="18" charset="0"/>
              </a:rPr>
              <a:t>                                                8.  System Security Analysis</a:t>
            </a: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altLang="en-US" sz="2000" b="1" dirty="0">
                <a:solidFill>
                  <a:schemeClr val="tx1"/>
                </a:solidFill>
                <a:latin typeface="Times New Roman" panose="02020603050405020304" pitchFamily="18" charset="0"/>
                <a:cs typeface="Times New Roman" panose="02020603050405020304" pitchFamily="18" charset="0"/>
              </a:rPr>
              <a:t>                                               9. Student login process flowchart</a:t>
            </a: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altLang="en-US" sz="2000" b="1" dirty="0">
                <a:solidFill>
                  <a:schemeClr val="tx1"/>
                </a:solidFill>
                <a:latin typeface="Times New Roman" panose="02020603050405020304" pitchFamily="18" charset="0"/>
                <a:cs typeface="Times New Roman" panose="02020603050405020304" pitchFamily="18" charset="0"/>
              </a:rPr>
              <a:t>                                              10. Discuss About E-R</a:t>
            </a: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altLang="en-US" sz="2000" b="1" dirty="0">
                <a:solidFill>
                  <a:schemeClr val="tx1"/>
                </a:solidFill>
                <a:latin typeface="Times New Roman" panose="02020603050405020304" pitchFamily="18" charset="0"/>
                <a:cs typeface="Times New Roman" panose="02020603050405020304" pitchFamily="18" charset="0"/>
              </a:rPr>
              <a:t>                                              11. User login Diagram</a:t>
            </a: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altLang="en-US" sz="2000" b="1" dirty="0">
                <a:solidFill>
                  <a:schemeClr val="tx1"/>
                </a:solidFill>
                <a:latin typeface="Times New Roman" panose="02020603050405020304" pitchFamily="18" charset="0"/>
                <a:cs typeface="Times New Roman" panose="02020603050405020304" pitchFamily="18" charset="0"/>
              </a:rPr>
              <a:t>                                              12. User Interface of SD</a:t>
            </a:r>
            <a:endParaRPr 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altLang="en-US" sz="2000" b="1" dirty="0">
                <a:solidFill>
                  <a:schemeClr val="tx1"/>
                </a:solidFill>
                <a:latin typeface="Times New Roman" panose="02020603050405020304" pitchFamily="18" charset="0"/>
                <a:cs typeface="Times New Roman" panose="02020603050405020304" pitchFamily="18" charset="0"/>
              </a:rPr>
              <a:t>                                              13. </a:t>
            </a:r>
            <a:r>
              <a:rPr lang="en-US" sz="2000" b="1" dirty="0">
                <a:solidFill>
                  <a:schemeClr val="tx1"/>
                </a:solidFill>
                <a:latin typeface="Times New Roman" panose="02020603050405020304" pitchFamily="18" charset="0"/>
                <a:cs typeface="Times New Roman" panose="02020603050405020304" pitchFamily="18" charset="0"/>
              </a:rPr>
              <a:t>Conclusion</a:t>
            </a:r>
            <a:endParaRPr 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altLang="en-US" sz="2000" b="1" dirty="0">
                <a:solidFill>
                  <a:schemeClr val="tx1"/>
                </a:solidFill>
                <a:latin typeface="Times New Roman" panose="02020603050405020304" pitchFamily="18" charset="0"/>
                <a:cs typeface="Times New Roman" panose="02020603050405020304" pitchFamily="18" charset="0"/>
              </a:rPr>
              <a:t>                                              14. </a:t>
            </a:r>
            <a:r>
              <a:rPr lang="en-US" sz="2000" b="1" dirty="0">
                <a:solidFill>
                  <a:schemeClr val="tx1"/>
                </a:solidFill>
                <a:latin typeface="Times New Roman" panose="02020603050405020304" pitchFamily="18" charset="0"/>
                <a:cs typeface="Times New Roman" panose="02020603050405020304" pitchFamily="18" charset="0"/>
              </a:rPr>
              <a:t>Future </a:t>
            </a:r>
            <a:r>
              <a:rPr lang="en-IN" altLang="en-US" sz="2000" b="1" dirty="0">
                <a:solidFill>
                  <a:schemeClr val="tx1"/>
                </a:solidFill>
                <a:latin typeface="Times New Roman" panose="02020603050405020304" pitchFamily="18" charset="0"/>
                <a:cs typeface="Times New Roman" panose="02020603050405020304" pitchFamily="18" charset="0"/>
              </a:rPr>
              <a:t>Scope</a:t>
            </a:r>
            <a:endParaRPr lang="en-IN" altLang="en-US"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91235" y="2365451"/>
            <a:ext cx="8862298" cy="1569660"/>
          </a:xfrm>
          <a:prstGeom prst="rect">
            <a:avLst/>
          </a:prstGeom>
          <a:noFill/>
        </p:spPr>
        <p:txBody>
          <a:bodyPr wrap="none" lIns="91440" tIns="45720" rIns="91440" bIns="45720">
            <a:spAutoFit/>
          </a:bodyPr>
          <a:lstStyle/>
          <a:p>
            <a:pPr algn="ctr"/>
            <a:r>
              <a:rPr lang="en-US" sz="9600" b="1" cap="none" spc="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endParaRPr lang="en-US" sz="9600" b="1" cap="none" spc="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normAutofit/>
          </a:bodyPr>
          <a:lstStyle/>
          <a:p>
            <a:r>
              <a:rPr lang="en-IN" b="1" dirty="0">
                <a:ln w="6600">
                  <a:solidFill>
                    <a:schemeClr val="accent1"/>
                  </a:solidFill>
                  <a:prstDash val="solid"/>
                </a:ln>
                <a:solidFill>
                  <a:schemeClr val="accent1">
                    <a:lumMod val="20000"/>
                    <a:lumOff val="80000"/>
                  </a:schemeClr>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INFORMATION</a:t>
            </a:r>
            <a:endParaRPr lang="en-IN" b="1" dirty="0">
              <a:ln w="6600">
                <a:solidFill>
                  <a:schemeClr val="accent1"/>
                </a:solidFill>
                <a:prstDash val="solid"/>
              </a:ln>
              <a:solidFill>
                <a:schemeClr val="accent1">
                  <a:lumMod val="20000"/>
                  <a:lumOff val="80000"/>
                </a:schemeClr>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style>
          <a:lnRef idx="2">
            <a:schemeClr val="accent5">
              <a:shade val="50000"/>
            </a:schemeClr>
          </a:lnRef>
          <a:fillRef idx="1">
            <a:schemeClr val="accent5"/>
          </a:fillRef>
          <a:effectRef idx="0">
            <a:schemeClr val="accent5"/>
          </a:effectRef>
          <a:fontRef idx="minor">
            <a:schemeClr val="lt1"/>
          </a:fontRef>
        </p:style>
        <p:txBody>
          <a:bodyPr>
            <a:normAutofit lnSpcReduction="10000"/>
          </a:bodyPr>
          <a:lstStyle/>
          <a:p>
            <a:pPr marL="0" indent="0" algn="just">
              <a:buNone/>
            </a:pPr>
            <a:endParaRPr lang="en-IN" altLang="en-US" sz="24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altLang="en-US" sz="2400" b="1" dirty="0">
                <a:solidFill>
                  <a:schemeClr val="tx1"/>
                </a:solidFill>
                <a:latin typeface="Times New Roman" panose="02020603050405020304" pitchFamily="18" charset="0"/>
                <a:cs typeface="Times New Roman" panose="02020603050405020304" pitchFamily="18" charset="0"/>
              </a:rPr>
              <a:t>A Student information system is a system that manages the records of student regarding examination , fee , attendence etc.</a:t>
            </a:r>
            <a:endParaRPr lang="en-IN" altLang="en-US" sz="2400" b="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altLang="en-US" sz="24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altLang="en-US" sz="2400" b="1" dirty="0">
                <a:solidFill>
                  <a:schemeClr val="tx1"/>
                </a:solidFill>
                <a:latin typeface="Times New Roman" panose="02020603050405020304" pitchFamily="18" charset="0"/>
                <a:cs typeface="Times New Roman" panose="02020603050405020304" pitchFamily="18" charset="0"/>
              </a:rPr>
              <a:t>SIS is a managment information system for education sector establishments used to manage students academic data.</a:t>
            </a:r>
            <a:endParaRPr lang="en-IN" altLang="en-US" sz="2400" b="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altLang="en-US" sz="24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descr="t2"/>
          <p:cNvPicPr>
            <a:picLocks noChangeAspect="1"/>
          </p:cNvPicPr>
          <p:nvPr>
            <p:ph sz="half" idx="2"/>
          </p:nvPr>
        </p:nvPicPr>
        <p:blipFill>
          <a:blip r:embed="rId1"/>
          <a:stretch>
            <a:fillRect/>
          </a:stretch>
        </p:blipFill>
        <p:spPr>
          <a:xfrm>
            <a:off x="6687185" y="1174750"/>
            <a:ext cx="4357370" cy="4107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77570" y="190500"/>
            <a:ext cx="10704830" cy="582930"/>
          </a:xfrm>
        </p:spPr>
        <p:style>
          <a:lnRef idx="2">
            <a:schemeClr val="accent6"/>
          </a:lnRef>
          <a:fillRef idx="1">
            <a:schemeClr val="lt1"/>
          </a:fillRef>
          <a:effectRef idx="0">
            <a:schemeClr val="accent6"/>
          </a:effectRef>
          <a:fontRef idx="minor">
            <a:schemeClr val="dk1"/>
          </a:fontRef>
        </p:style>
        <p:txBody>
          <a:bodyPr>
            <a:scene3d>
              <a:camera prst="orthographicFront"/>
              <a:lightRig rig="threePt" dir="t"/>
            </a:scene3d>
          </a:bodyPr>
          <a:p>
            <a:r>
              <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rPr>
              <a:t>SIS INVOLVES</a:t>
            </a:r>
            <a:endPar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endParaRPr>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p>
            <a:r>
              <a:rPr lang="en-IN" altLang="en-US" b="1">
                <a:solidFill>
                  <a:schemeClr val="tx1"/>
                </a:solidFill>
              </a:rPr>
              <a:t>Exam scheduling</a:t>
            </a:r>
            <a:endParaRPr lang="en-IN" altLang="en-US" b="1">
              <a:solidFill>
                <a:schemeClr val="tx1"/>
              </a:solidFill>
            </a:endParaRPr>
          </a:p>
          <a:p>
            <a:r>
              <a:rPr lang="en-IN" altLang="en-US" b="1">
                <a:solidFill>
                  <a:schemeClr val="tx1"/>
                </a:solidFill>
              </a:rPr>
              <a:t>Result checking</a:t>
            </a:r>
            <a:endParaRPr lang="en-IN" altLang="en-US" b="1">
              <a:solidFill>
                <a:schemeClr val="tx1"/>
              </a:solidFill>
            </a:endParaRPr>
          </a:p>
          <a:p>
            <a:r>
              <a:rPr lang="en-IN" altLang="en-US" b="1">
                <a:solidFill>
                  <a:schemeClr val="tx1"/>
                </a:solidFill>
              </a:rPr>
              <a:t>Attendence</a:t>
            </a:r>
            <a:endParaRPr lang="en-IN" altLang="en-US" b="1">
              <a:solidFill>
                <a:schemeClr val="tx1"/>
              </a:solidFill>
            </a:endParaRPr>
          </a:p>
          <a:p>
            <a:r>
              <a:rPr lang="en-IN" altLang="en-US" b="1">
                <a:solidFill>
                  <a:schemeClr val="tx1"/>
                </a:solidFill>
              </a:rPr>
              <a:t>Syllabus</a:t>
            </a:r>
            <a:endParaRPr lang="en-IN" altLang="en-US" b="1">
              <a:solidFill>
                <a:schemeClr val="tx1"/>
              </a:solidFill>
            </a:endParaRPr>
          </a:p>
          <a:p>
            <a:r>
              <a:rPr lang="en-IN" altLang="en-US" b="1">
                <a:solidFill>
                  <a:schemeClr val="tx1"/>
                </a:solidFill>
              </a:rPr>
              <a:t>Day to Day Classes Updates </a:t>
            </a:r>
            <a:endParaRPr lang="en-IN" altLang="en-US" b="1">
              <a:solidFill>
                <a:schemeClr val="tx1"/>
              </a:solidFill>
            </a:endParaRPr>
          </a:p>
          <a:p>
            <a:r>
              <a:rPr lang="en-IN" altLang="en-US" b="1">
                <a:solidFill>
                  <a:schemeClr val="tx1"/>
                </a:solidFill>
              </a:rPr>
              <a:t>Assignment</a:t>
            </a:r>
            <a:endParaRPr lang="en-IN" altLang="en-US" b="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scene3d>
              <a:camera prst="orthographicFront"/>
              <a:lightRig rig="threePt" dir="t"/>
            </a:scene3d>
          </a:bodyPr>
          <a:p>
            <a:r>
              <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rPr>
              <a:t>FRONT-END (LANGUAGE USED)</a:t>
            </a:r>
            <a:endPar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endParaRPr>
          </a:p>
        </p:txBody>
      </p:sp>
      <p:sp>
        <p:nvSpPr>
          <p:cNvPr id="3" name="Content Placeholder 2"/>
          <p:cNvSpPr>
            <a:spLocks noGrp="1"/>
          </p:cNvSpPr>
          <p:nvPr>
            <p:ph idx="1"/>
          </p:nvPr>
        </p:nvSpPr>
        <p:spPr>
          <a:xfrm>
            <a:off x="677545" y="972185"/>
            <a:ext cx="11285855" cy="5775960"/>
          </a:xfrm>
        </p:spPr>
        <p:style>
          <a:lnRef idx="2">
            <a:schemeClr val="accent5">
              <a:shade val="50000"/>
            </a:schemeClr>
          </a:lnRef>
          <a:fillRef idx="1">
            <a:schemeClr val="accent5"/>
          </a:fillRef>
          <a:effectRef idx="0">
            <a:schemeClr val="accent5"/>
          </a:effectRef>
          <a:fontRef idx="minor">
            <a:schemeClr val="lt1"/>
          </a:fontRef>
        </p:style>
        <p:txBody>
          <a:bodyPr/>
          <a:p>
            <a:r>
              <a:rPr lang="en-IN" altLang="en-US" sz="2400" b="1" u="sng">
                <a:solidFill>
                  <a:schemeClr val="tx1"/>
                </a:solidFill>
              </a:rPr>
              <a:t>HTML (Hypertext Markup Language)</a:t>
            </a:r>
            <a:endParaRPr lang="en-IN" altLang="en-US" sz="2400" b="1" u="sng">
              <a:solidFill>
                <a:schemeClr val="tx1"/>
              </a:solidFill>
            </a:endParaRPr>
          </a:p>
          <a:p>
            <a:pPr marL="0" indent="0">
              <a:buNone/>
            </a:pPr>
            <a:r>
              <a:rPr lang="en-IN" altLang="en-US" sz="2400">
                <a:solidFill>
                  <a:schemeClr val="tx1"/>
                </a:solidFill>
              </a:rPr>
              <a:t>It is the standard markup language for creating web pages.</a:t>
            </a:r>
            <a:endParaRPr lang="en-IN" altLang="en-US" sz="2400"/>
          </a:p>
          <a:p>
            <a:r>
              <a:rPr lang="en-IN" altLang="en-US" sz="2400" b="1" u="sng">
                <a:solidFill>
                  <a:schemeClr val="tx1"/>
                </a:solidFill>
              </a:rPr>
              <a:t>CSS (Cascading Style sheets)</a:t>
            </a:r>
            <a:endParaRPr lang="en-IN" altLang="en-US" sz="2400" b="1" u="sng">
              <a:solidFill>
                <a:schemeClr val="tx1"/>
              </a:solidFill>
            </a:endParaRPr>
          </a:p>
          <a:p>
            <a:pPr marL="0" indent="0">
              <a:buNone/>
            </a:pPr>
            <a:r>
              <a:rPr lang="en-IN" altLang="en-US" sz="2400">
                <a:solidFill>
                  <a:schemeClr val="tx1"/>
                </a:solidFill>
              </a:rPr>
              <a:t>It is a computer language for laying out and structuring web pages</a:t>
            </a:r>
            <a:r>
              <a:rPr lang="en-IN" altLang="en-US" sz="2400"/>
              <a:t> .</a:t>
            </a:r>
            <a:endParaRPr lang="en-IN" altLang="en-US" sz="2400"/>
          </a:p>
          <a:p>
            <a:r>
              <a:rPr lang="en-IN" altLang="en-US" sz="2400" b="1" u="sng">
                <a:solidFill>
                  <a:schemeClr val="tx1"/>
                </a:solidFill>
              </a:rPr>
              <a:t>JS (JavaScript)</a:t>
            </a:r>
            <a:endParaRPr lang="en-IN" altLang="en-US" sz="2400" b="1" u="sng">
              <a:solidFill>
                <a:schemeClr val="tx1"/>
              </a:solidFill>
            </a:endParaRPr>
          </a:p>
          <a:p>
            <a:pPr marL="0" indent="0">
              <a:buNone/>
            </a:pPr>
            <a:r>
              <a:rPr lang="en-IN" altLang="en-US" sz="2400">
                <a:solidFill>
                  <a:schemeClr val="tx1"/>
                </a:solidFill>
              </a:rPr>
              <a:t>It is a text-based programming language used both on the client-side and server-side that allow you to make web pages interactive.</a:t>
            </a:r>
            <a:endParaRPr lang="en-IN" altLang="en-US" sz="2400"/>
          </a:p>
          <a:p>
            <a:r>
              <a:rPr lang="en-IN" altLang="en-US" sz="2400" b="1" u="sng">
                <a:solidFill>
                  <a:schemeClr val="tx1"/>
                </a:solidFill>
              </a:rPr>
              <a:t>Bootstrap</a:t>
            </a:r>
            <a:endParaRPr lang="en-IN" altLang="en-US" sz="2400" b="1" u="sng">
              <a:solidFill>
                <a:schemeClr val="tx1"/>
              </a:solidFill>
            </a:endParaRPr>
          </a:p>
          <a:p>
            <a:pPr marL="0" indent="0">
              <a:buNone/>
            </a:pPr>
            <a:r>
              <a:rPr lang="en-IN" altLang="en-US" sz="2400">
                <a:solidFill>
                  <a:schemeClr val="tx1"/>
                </a:solidFill>
              </a:rPr>
              <a:t>It is free, open source front-end developmemt framework for the creation of websites and web apps</a:t>
            </a:r>
            <a:endParaRPr lang="en-IN" altLang="en-US" sz="2400"/>
          </a:p>
          <a:p>
            <a:r>
              <a:rPr lang="en-IN" altLang="en-US" sz="2400" b="1" u="sng">
                <a:solidFill>
                  <a:schemeClr val="tx1"/>
                </a:solidFill>
              </a:rPr>
              <a:t>JQuery</a:t>
            </a:r>
            <a:endParaRPr lang="en-IN" altLang="en-US" sz="2400" b="1" u="sng"/>
          </a:p>
          <a:p>
            <a:pPr marL="0" indent="0">
              <a:buNone/>
            </a:pPr>
            <a:r>
              <a:rPr lang="en-IN" altLang="en-US">
                <a:solidFill>
                  <a:schemeClr val="tx1"/>
                </a:solidFill>
              </a:rPr>
              <a:t>“write less,do more”,javascript librabry.</a:t>
            </a:r>
            <a:endParaRPr lang="en-IN" altLang="en-US">
              <a:solidFill>
                <a:schemeClr val="tx1"/>
              </a:solidFill>
            </a:endParaRPr>
          </a:p>
          <a:p>
            <a:endParaRPr lang="en-IN" altLang="en-US">
              <a:solidFill>
                <a:schemeClr val="tx1"/>
              </a:solidFill>
            </a:endParaRPr>
          </a:p>
          <a:p>
            <a:endParaRPr lang="en-IN" altLang="en-US"/>
          </a:p>
          <a:p>
            <a:endParaRPr lang="en-IN" altLang="en-US"/>
          </a:p>
          <a:p>
            <a:endParaRPr lang="en-I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p>
            <a:r>
              <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rPr>
              <a:t>BACK-END (LANGUAGE USED)</a:t>
            </a:r>
            <a:endPar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endParaRPr>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p>
            <a:r>
              <a:rPr lang="en-IN" altLang="en-US" b="1" u="sng">
                <a:solidFill>
                  <a:schemeClr val="tx1"/>
                </a:solidFill>
              </a:rPr>
              <a:t>EXPRESS.JS</a:t>
            </a:r>
            <a:endParaRPr lang="en-IN" altLang="en-US" b="1" u="sng">
              <a:solidFill>
                <a:schemeClr val="tx1"/>
              </a:solidFill>
            </a:endParaRPr>
          </a:p>
          <a:p>
            <a:pPr marL="0" indent="0">
              <a:buNone/>
            </a:pPr>
            <a:r>
              <a:rPr lang="en-IN" altLang="en-US">
                <a:solidFill>
                  <a:schemeClr val="tx1"/>
                </a:solidFill>
              </a:rPr>
              <a:t>Express is a node js web application framework that provides broad features for building web and mobile applications.</a:t>
            </a:r>
            <a:endParaRPr lang="en-IN" altLang="en-US">
              <a:solidFill>
                <a:schemeClr val="tx1"/>
              </a:solidFill>
            </a:endParaRPr>
          </a:p>
          <a:p>
            <a:endParaRPr lang="en-IN" altLang="en-US"/>
          </a:p>
          <a:p>
            <a:endParaRPr lang="en-IN" altLang="en-US"/>
          </a:p>
          <a:p>
            <a:r>
              <a:rPr lang="en-IN" altLang="en-US" b="1" u="sng">
                <a:solidFill>
                  <a:schemeClr val="tx1"/>
                </a:solidFill>
              </a:rPr>
              <a:t>NODE.JS</a:t>
            </a:r>
            <a:endParaRPr lang="en-IN" altLang="en-US" b="1" u="sng">
              <a:solidFill>
                <a:schemeClr val="tx1"/>
              </a:solidFill>
            </a:endParaRPr>
          </a:p>
          <a:p>
            <a:pPr marL="0" indent="0">
              <a:buNone/>
            </a:pPr>
            <a:r>
              <a:rPr lang="en-IN" altLang="en-US">
                <a:solidFill>
                  <a:schemeClr val="tx1"/>
                </a:solidFill>
              </a:rPr>
              <a:t>It is an open source , cross-platform runtime enviroment for executing Javascript code</a:t>
            </a:r>
            <a:r>
              <a:rPr lang="en-IN" altLang="en-US"/>
              <a:t>.</a:t>
            </a:r>
            <a:endParaRPr lang="en-I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95220" y="205105"/>
            <a:ext cx="7075170" cy="479425"/>
          </a:xfrm>
        </p:spPr>
        <p:style>
          <a:lnRef idx="2">
            <a:schemeClr val="accent6"/>
          </a:lnRef>
          <a:fillRef idx="1">
            <a:schemeClr val="lt1"/>
          </a:fillRef>
          <a:effectRef idx="0">
            <a:schemeClr val="accent6"/>
          </a:effectRef>
          <a:fontRef idx="minor">
            <a:schemeClr val="dk1"/>
          </a:fontRef>
        </p:style>
        <p:txBody>
          <a:bodyPr/>
          <a:p>
            <a:r>
              <a:rPr lang="en-IN" altLang="en-US"/>
              <a:t>                 </a:t>
            </a:r>
            <a:r>
              <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rPr>
              <a:t>METHOOLOGY</a:t>
            </a:r>
            <a:endPar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endParaRPr>
          </a:p>
        </p:txBody>
      </p:sp>
      <p:graphicFrame>
        <p:nvGraphicFramePr>
          <p:cNvPr id="5" name="Diagram 4"/>
          <p:cNvGraphicFramePr/>
          <p:nvPr/>
        </p:nvGraphicFramePr>
        <p:xfrm>
          <a:off x="609600" y="1174750"/>
          <a:ext cx="10972800" cy="495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61920" y="190500"/>
            <a:ext cx="6750050" cy="582930"/>
          </a:xfrm>
        </p:spPr>
        <p:style>
          <a:lnRef idx="2">
            <a:schemeClr val="accent6"/>
          </a:lnRef>
          <a:fillRef idx="1">
            <a:schemeClr val="lt1"/>
          </a:fillRef>
          <a:effectRef idx="0">
            <a:schemeClr val="accent6"/>
          </a:effectRef>
          <a:fontRef idx="minor">
            <a:schemeClr val="dk1"/>
          </a:fontRef>
        </p:style>
        <p:txBody>
          <a:bodyPr>
            <a:scene3d>
              <a:camera prst="orthographicFront"/>
              <a:lightRig rig="threePt" dir="t"/>
            </a:scene3d>
          </a:bodyPr>
          <a:p>
            <a:r>
              <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rPr>
              <a:t>             REQUIREMENTS</a:t>
            </a:r>
            <a:endPar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endParaRPr>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p>
            <a:r>
              <a:rPr lang="en-IN" altLang="en-US">
                <a:solidFill>
                  <a:schemeClr val="tx1"/>
                </a:solidFill>
              </a:rPr>
              <a:t>This system is mainly used by admin, teachers , and students in the colleges , universities and also others educational insititues.</a:t>
            </a:r>
            <a:endParaRPr lang="en-IN" altLang="en-US">
              <a:solidFill>
                <a:schemeClr val="tx1"/>
              </a:solidFill>
            </a:endParaRPr>
          </a:p>
          <a:p>
            <a:endParaRPr lang="en-IN" altLang="en-US">
              <a:solidFill>
                <a:schemeClr val="tx1"/>
              </a:solidFill>
            </a:endParaRPr>
          </a:p>
          <a:p>
            <a:r>
              <a:rPr lang="en-IN" altLang="en-US">
                <a:solidFill>
                  <a:schemeClr val="tx1"/>
                </a:solidFill>
              </a:rPr>
              <a:t>There will have basic and stable information specification settings.</a:t>
            </a:r>
            <a:endParaRPr lang="en-IN" altLang="en-US">
              <a:solidFill>
                <a:schemeClr val="tx1"/>
              </a:solidFill>
            </a:endParaRPr>
          </a:p>
          <a:p>
            <a:endParaRPr lang="en-IN" altLang="en-US">
              <a:solidFill>
                <a:schemeClr val="tx1"/>
              </a:solidFill>
            </a:endParaRPr>
          </a:p>
          <a:p>
            <a:r>
              <a:rPr lang="en-IN" altLang="en-US">
                <a:solidFill>
                  <a:schemeClr val="tx1"/>
                </a:solidFill>
              </a:rPr>
              <a:t>Supporting data update, modify and adjustment.</a:t>
            </a:r>
            <a:endParaRPr lang="en-IN" altLang="en-US">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p>
            <a:r>
              <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rPr>
              <a:t>USE CASE DIAGRAM</a:t>
            </a:r>
            <a:endParaRPr lang="en-IN" altLang="en-US">
              <a:ln w="6600">
                <a:solidFill>
                  <a:schemeClr val="accent2"/>
                </a:solidFill>
                <a:prstDash val="solid"/>
              </a:ln>
              <a:solidFill>
                <a:schemeClr val="accent1">
                  <a:lumMod val="20000"/>
                  <a:lumOff val="80000"/>
                </a:schemeClr>
              </a:solidFill>
              <a:effectLst>
                <a:outerShdw dist="38100" dir="2700000" algn="tl" rotWithShape="0">
                  <a:schemeClr val="accent2"/>
                </a:outerShdw>
              </a:effectLst>
            </a:endParaRPr>
          </a:p>
        </p:txBody>
      </p:sp>
      <p:pic>
        <p:nvPicPr>
          <p:cNvPr id="4" name="Content Placeholder 3" descr="WhatsApp Image 2023-03-10 at 6.48.41 AM"/>
          <p:cNvPicPr>
            <a:picLocks noChangeAspect="1"/>
          </p:cNvPicPr>
          <p:nvPr>
            <p:ph idx="1"/>
          </p:nvPr>
        </p:nvPicPr>
        <p:blipFill>
          <a:blip r:embed="rId1"/>
          <a:stretch>
            <a:fillRect/>
          </a:stretch>
        </p:blipFill>
        <p:spPr>
          <a:xfrm>
            <a:off x="222250" y="1236345"/>
            <a:ext cx="10815320" cy="5407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4570</Words>
  <Application>WPS Presentation</Application>
  <PresentationFormat>Widescreen</PresentationFormat>
  <Paragraphs>125</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Wingdings 3</vt:lpstr>
      <vt:lpstr>Arial</vt:lpstr>
      <vt:lpstr>Times New Roman</vt:lpstr>
      <vt:lpstr>Microsoft YaHei</vt:lpstr>
      <vt:lpstr>Arial Unicode MS</vt:lpstr>
      <vt:lpstr>Trebuchet MS</vt:lpstr>
      <vt:lpstr>Calibri</vt:lpstr>
      <vt:lpstr>Blue Waves</vt:lpstr>
      <vt:lpstr>PowerPoint 演示文稿</vt:lpstr>
      <vt:lpstr>Content</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ABHIJEET SINGH</dc:creator>
  <cp:lastModifiedBy>vartika srivastava</cp:lastModifiedBy>
  <cp:revision>91</cp:revision>
  <dcterms:created xsi:type="dcterms:W3CDTF">2021-06-29T05:43:00Z</dcterms:created>
  <dcterms:modified xsi:type="dcterms:W3CDTF">2023-03-10T01:58:48Z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8720AD6B8EF74B16888AFC3A8E59B9AB</vt:lpwstr>
  </property>
  <property fmtid="{D5CDD505-2E9C-101B-9397-08002B2CF9AE}" pid="3" name="KSOProductBuildVer">
    <vt:lpwstr>1033-11.2.0.11486</vt:lpwstr>
  </property>
</Properties>
</file>