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678935d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678935d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678935df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678935df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47bc7b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47bc7b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47bc7b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47bc7b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47bc7be8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47bc7be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47bc7be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47bc7be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678935d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678935d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47bc7be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47bc7be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678935d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678935d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678935d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678935d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63" name="Google Shape;6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05475" y="2759992"/>
            <a:ext cx="4862400" cy="36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2D314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5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0" name="Google Shape;80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ackoverflow.com/search?q=node+-+how+to+run+node+app.js%3F" TargetMode="External"/><Relationship Id="rId4" Type="http://schemas.openxmlformats.org/officeDocument/2006/relationships/hyperlink" Target="https://stackoverflow.com/questions/5387208/how-to-convert-a-string-to-a-list-in-python?r=SearchResults&amp;s=1%7C299.0946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tackoverflow/pythonquest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TTksogPN6CiowYNP6fbEplRFOeenS9Aj/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05475" y="718400"/>
            <a:ext cx="8043000" cy="17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Retrieval of Relevant Answers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to </a:t>
            </a:r>
            <a:r>
              <a:rPr b="1" lang="en" sz="3600"/>
              <a:t>StackOverflow </a:t>
            </a:r>
            <a:r>
              <a:rPr b="1" lang="en" sz="3600"/>
              <a:t>Queries by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Ranking the Answers</a:t>
            </a:r>
            <a:endParaRPr b="1" sz="3600"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505475" y="2760000"/>
            <a:ext cx="65955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Akhil Kumar Baipaneni • Gayathri Chandrasekaran • Madhuri Yadav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Future Goals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208925" y="1437975"/>
            <a:ext cx="8726100" cy="3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Challenges: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Differs from Traditional Q&amp;A systems 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Domain-specific terms to be preserved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Majority of answers contains codes, images, links as a predominant part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Future Goals: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Extend the research for other Q&amp;A pairs apart from WH-questions.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Build models that represent the entire Stack Overflow corpus having various programming domain-specific results.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Build an interactive Q&amp;A search engine and related API for wider use.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Thank You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84100" y="307975"/>
            <a:ext cx="1790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flow &amp; experimental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652100"/>
            <a:ext cx="7979400" cy="3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Stackoverflow is a question and answer site for professional and enthusiast programmers.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the most used Q&amp;A forum by software developers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features wide range of topics in computer engineering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Holds answers for many challenges faced by developers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collection of 18 million questions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 million people visit Stack Overflow per month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Issues with existing search engine: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 if questions exist in SO they are not retrieved by the search engine.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Ex. </a:t>
            </a:r>
            <a:r>
              <a:rPr b="1" lang="en" sz="1400" u="sng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 - how to run node app.js?</a:t>
            </a:r>
            <a:endParaRPr b="1" sz="14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 allows different set of answers for each duplicate question.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Ex. </a:t>
            </a:r>
            <a:r>
              <a:rPr b="1" lang="en" sz="1400" u="sng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convert a string to a list in Python?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6438"/>
            <a:ext cx="2443200" cy="6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311700" y="1485175"/>
            <a:ext cx="47793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To improve, StackOverflow search using semantic similarity between questions &amp; answers and retrieve the most relevant answers using a ranking methodology.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519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200" y="1778499"/>
            <a:ext cx="2871100" cy="2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Dataset </a:t>
            </a:r>
            <a:r>
              <a:rPr lang="en" sz="2400">
                <a:solidFill>
                  <a:srgbClr val="FFFFFF"/>
                </a:solidFill>
              </a:rPr>
              <a:t>-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Questions from Stack Overflow</a:t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311725" y="1393025"/>
            <a:ext cx="83940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Source - </a:t>
            </a:r>
            <a:r>
              <a:rPr lang="en" sz="1400" u="sng">
                <a:solidFill>
                  <a:srgbClr val="E6913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https://www.kaggle.com/stackoverflow/pythonquestions</a:t>
            </a:r>
            <a:r>
              <a:rPr lang="en" sz="1400">
                <a:solidFill>
                  <a:srgbClr val="E69138"/>
                </a:solidFill>
              </a:rPr>
              <a:t> </a:t>
            </a:r>
            <a:endParaRPr sz="1400">
              <a:solidFill>
                <a:srgbClr val="E691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Range - August 2, 2008, to October 19, 2016.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Questions - 607,282 rows &amp; 6 cols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Columns - ID, Title, Body, Creation date, Score, and Owner id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Answers - 987,122 rows &amp; 6 cols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Columns - ID, Body, Creation date, Score, Parent id and Owner id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The ParentId column links back to the Questions table.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0" name="Google Shape;120;p21"/>
          <p:cNvSpPr txBox="1"/>
          <p:nvPr>
            <p:ph idx="4294967295" type="body"/>
          </p:nvPr>
        </p:nvSpPr>
        <p:spPr>
          <a:xfrm>
            <a:off x="311725" y="1468050"/>
            <a:ext cx="87216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Subset of data - WH questions - 22722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 preprocessing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Lower case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Tokenization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Converting accented characters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Removed stop words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HTML tags - </a:t>
            </a:r>
            <a:r>
              <a:rPr lang="en" sz="1400"/>
              <a:t>decomposed apart from &lt;p&gt; &amp; &lt;pre&gt;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Removed codes,images, url tags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Vectorizing the text using tf-idf, word2vec, BERT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stemming and Lemmatization was performed to preserve domain-specific words.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5" y="1368475"/>
            <a:ext cx="8988675" cy="36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Similarity &amp; Clustering Models used</a:t>
            </a:r>
            <a:r>
              <a:rPr lang="en"/>
              <a:t> 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08925" y="1437975"/>
            <a:ext cx="8726100" cy="3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Question Processing: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Text to Vector Conversion: word2vec, Bert embedding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Similarity: Cosine Similarity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Ranking: Similarity Score - word2vec + Bert 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Answer Processing: 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Text to Vector Conversion: TF-IDF, word2vec, Bert embedding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Clustering: Hierarchical Clustering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Similarity: Cosine Similarity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Question &amp; Answer Similarity: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Similarity: Cosine Similarity - word2vec &amp; Bert embedding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Ranking: Score * Similarity Score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208925" y="1437975"/>
            <a:ext cx="87261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53650"/>
            <a:ext cx="8257726" cy="6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499950"/>
            <a:ext cx="8303650" cy="8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title="StackOverflow_Search_Engine_Result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2975" y="3338300"/>
            <a:ext cx="2315216" cy="17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