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Book Antiqua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KqiM00FGMoqHXmv1+2wIZBhSO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BookAntiqu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ookAntiqua-italic.fntdata"/><Relationship Id="rId14" Type="http://schemas.openxmlformats.org/officeDocument/2006/relationships/font" Target="fonts/BookAntiqua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BookAntiqu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f00e7ac4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f00e7ac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111521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11152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1115214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111521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1115214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111521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f00e7ac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f00e7ac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Option 1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General7.jpg" id="14" name="Google Shape;1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/>
          <p:nvPr>
            <p:ph type="ctrTitle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Option 2">
  <p:cSld name="Title Slide - Option 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inluecover.jpg" id="22" name="Google Shape;2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4"/>
          <p:cNvSpPr txBox="1"/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DBA253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Areas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b="1" i="0" sz="4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with Subtitles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b="1" i="0" sz="4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b="1" i="0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b="1" i="0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with Caption">
  <p:cSld name="Photo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/>
          <p:nvPr>
            <p:ph idx="2" type="pic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 - Option 1">
  <p:cSld name="Closing Slide - Option 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General9.jpg" id="52" name="Google Shape;5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jpg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General11.jpg" id="6" name="Google Shape;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PT-General4.jpg" id="10" name="Google Shape;1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T-General4.jpg"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T-General6.jpg" id="12" name="Google Shape;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loud.google.com/blog/products/gcp/google-bigquery-public-datasets-now-include-stack-overflow-q-a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ackoverflow.com/company/logos" TargetMode="External"/><Relationship Id="rId4" Type="http://schemas.openxmlformats.org/officeDocument/2006/relationships/hyperlink" Target="http://autosandelectro.blogspot.com/2016/10/aim-of-autos-electro-karachiites.html" TargetMode="External"/><Relationship Id="rId5" Type="http://schemas.openxmlformats.org/officeDocument/2006/relationships/hyperlink" Target="https://www.aclweb.org/anthology/N18-4017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5301125" y="4881150"/>
            <a:ext cx="40227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Akhil Kumar Baipaneni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Gayathri Chandrasekaran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Madhuri Yadav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87700" y="2184650"/>
            <a:ext cx="7153500" cy="1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800">
                <a:solidFill>
                  <a:srgbClr val="FFFFFF"/>
                </a:solidFill>
              </a:rPr>
              <a:t>Retrieval of Relevant Answers to StackOverflow Queries by Ranking the Answers</a:t>
            </a:r>
            <a:endParaRPr b="0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0f00e7ac4_0_36"/>
          <p:cNvSpPr txBox="1"/>
          <p:nvPr>
            <p:ph idx="1" type="body"/>
          </p:nvPr>
        </p:nvSpPr>
        <p:spPr>
          <a:xfrm>
            <a:off x="364225" y="1186375"/>
            <a:ext cx="8451600" cy="424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-US" sz="1800"/>
              <a:t>Question and Answer site for enthusiast Programmers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-US" sz="1800"/>
              <a:t>Platform for users to ask and answer question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-US" sz="1800"/>
              <a:t>Solutions to Majority of problems faced by beginners and the </a:t>
            </a:r>
            <a:r>
              <a:rPr lang="en-US" sz="1800"/>
              <a:t>professionals</a:t>
            </a:r>
            <a:endParaRPr sz="1800"/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Shortcomings: 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	If you have a problem you can't solve alone, we seek for the answer on stack overflow. Is solution you looking for is available easily on links?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lang="en-US" sz="1800"/>
              <a:t>Search results are not up to the expectation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lang="en-US" sz="1800"/>
              <a:t>Some solutions irrelevant to the questions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Char char="●"/>
            </a:pPr>
            <a:r>
              <a:rPr lang="en-US" sz="1800"/>
              <a:t>It has flaws in the information retrieval process.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E101A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g70f00e7ac4_0_36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66" name="Google Shape;66;g70f00e7ac4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75" y="270575"/>
            <a:ext cx="5125962" cy="8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1115214b_0_0"/>
          <p:cNvSpPr txBox="1"/>
          <p:nvPr>
            <p:ph idx="1" type="body"/>
          </p:nvPr>
        </p:nvSpPr>
        <p:spPr>
          <a:xfrm>
            <a:off x="356075" y="960350"/>
            <a:ext cx="8459700" cy="22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Search Algorithm : </a:t>
            </a:r>
            <a:endParaRPr sz="1800"/>
          </a:p>
          <a:p>
            <a:pPr indent="-342900" lvl="0" marL="914400" rtl="0" algn="l">
              <a:spcBef>
                <a:spcPts val="48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-US" sz="1800"/>
              <a:t>Information </a:t>
            </a:r>
            <a:r>
              <a:rPr lang="en-US" sz="1800"/>
              <a:t>Retrieval</a:t>
            </a:r>
            <a:r>
              <a:rPr lang="en-US" sz="1800"/>
              <a:t>  - NLP techniques - Text Similarity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-US" sz="1800"/>
              <a:t>How it works - User search - Question - Similar questions are </a:t>
            </a:r>
            <a:r>
              <a:rPr lang="en-US" sz="1800"/>
              <a:t>retrieved</a:t>
            </a:r>
            <a:r>
              <a:rPr lang="en-US" sz="1800"/>
              <a:t> along with Answers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-US" sz="1800"/>
              <a:t>Most of the </a:t>
            </a:r>
            <a:r>
              <a:rPr lang="en-US" sz="1800"/>
              <a:t>researches</a:t>
            </a:r>
            <a:r>
              <a:rPr lang="en-US" sz="1800"/>
              <a:t> were focused on clustering </a:t>
            </a:r>
            <a:r>
              <a:rPr lang="en-US" sz="1800"/>
              <a:t>identical</a:t>
            </a:r>
            <a:r>
              <a:rPr lang="en-US" sz="1800"/>
              <a:t> questions &amp; improving text similarity models for </a:t>
            </a:r>
            <a:r>
              <a:rPr lang="en-US" sz="1800"/>
              <a:t>retrieval. Question and Answer relevance testing is overlooked.</a:t>
            </a:r>
            <a:endParaRPr sz="1800"/>
          </a:p>
        </p:txBody>
      </p:sp>
      <p:sp>
        <p:nvSpPr>
          <p:cNvPr id="72" name="Google Shape;72;g811115214b_0_0"/>
          <p:cNvSpPr txBox="1"/>
          <p:nvPr>
            <p:ph type="title"/>
          </p:nvPr>
        </p:nvSpPr>
        <p:spPr>
          <a:xfrm>
            <a:off x="356075" y="176150"/>
            <a:ext cx="8607300" cy="78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erriweather"/>
                <a:ea typeface="Merriweather"/>
                <a:cs typeface="Merriweather"/>
                <a:sym typeface="Merriweather"/>
              </a:rPr>
              <a:t>Proposed Solution</a:t>
            </a:r>
            <a:endParaRPr sz="3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g811115214b_0_0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74" name="Google Shape;74;g811115214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00" y="3377000"/>
            <a:ext cx="2026083" cy="14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811115214b_0_0"/>
          <p:cNvSpPr txBox="1"/>
          <p:nvPr/>
        </p:nvSpPr>
        <p:spPr>
          <a:xfrm>
            <a:off x="2768175" y="3410100"/>
            <a:ext cx="5994300" cy="19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95959"/>
                </a:solidFill>
              </a:rPr>
              <a:t>Aim: To study semantic similarity between                                question and answer choices available in Q&amp;A system and produce most relevant answers to the question searched.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1115214b_0_6"/>
          <p:cNvSpPr txBox="1"/>
          <p:nvPr>
            <p:ph idx="1" type="body"/>
          </p:nvPr>
        </p:nvSpPr>
        <p:spPr>
          <a:xfrm>
            <a:off x="356075" y="960350"/>
            <a:ext cx="8459700" cy="43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Data - Kaggle - Python Questions from StackOverflow</a:t>
            </a:r>
            <a:r>
              <a:rPr b="1" lang="en-US" sz="1800">
                <a:solidFill>
                  <a:srgbClr val="FFFFFF"/>
                </a:solidFill>
                <a:highlight>
                  <a:srgbClr val="FFFFFF"/>
                </a:highlight>
              </a:rPr>
              <a:t> </a:t>
            </a:r>
            <a:r>
              <a:rPr lang="en-US" sz="1800"/>
              <a:t>(</a:t>
            </a:r>
            <a:r>
              <a:rPr lang="en-US" sz="1800">
                <a:solidFill>
                  <a:srgbClr val="3C78D8"/>
                </a:solidFill>
              </a:rPr>
              <a:t>https://www.kaggle.com/stackoverflow/pythonquestions</a:t>
            </a:r>
            <a:r>
              <a:rPr lang="en-US" sz="1800"/>
              <a:t>)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Range - </a:t>
            </a:r>
            <a:r>
              <a:rPr lang="en-US" sz="1800"/>
              <a:t>August</a:t>
            </a:r>
            <a:r>
              <a:rPr lang="en-US" sz="1800"/>
              <a:t> 2, 2008 to October 19,2016. 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Data Source : Google BigQuery - Complete Stackoverflow data is loaded in google cloud - </a:t>
            </a:r>
            <a:r>
              <a:rPr lang="en-US" sz="1800" u="sng">
                <a:solidFill>
                  <a:srgbClr val="3C78D8"/>
                </a:solidFill>
                <a:hlinkClick r:id="rId3"/>
              </a:rPr>
              <a:t>Link</a:t>
            </a:r>
            <a:endParaRPr sz="1100" u="sng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Questions - 607,282 Observations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Answers - 987,122 Observations 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Questions: 								Answers: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g811115214b_0_6"/>
          <p:cNvSpPr txBox="1"/>
          <p:nvPr>
            <p:ph type="title"/>
          </p:nvPr>
        </p:nvSpPr>
        <p:spPr>
          <a:xfrm>
            <a:off x="356075" y="176150"/>
            <a:ext cx="8607300" cy="78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  <a:endParaRPr sz="3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" name="Google Shape;82;g811115214b_0_6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  <p:pic>
        <p:nvPicPr>
          <p:cNvPr id="83" name="Google Shape;83;g811115214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75" y="4043975"/>
            <a:ext cx="4384202" cy="1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811115214b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725" y="4122575"/>
            <a:ext cx="3804499" cy="13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811115214b_0_6"/>
          <p:cNvSpPr/>
          <p:nvPr/>
        </p:nvSpPr>
        <p:spPr>
          <a:xfrm>
            <a:off x="4161575" y="2745650"/>
            <a:ext cx="4186200" cy="393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</a:rPr>
              <a:t>One to Many Relation - each Question can have more than 1 answer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1115214b_0_21"/>
          <p:cNvSpPr txBox="1"/>
          <p:nvPr>
            <p:ph idx="1" type="body"/>
          </p:nvPr>
        </p:nvSpPr>
        <p:spPr>
          <a:xfrm>
            <a:off x="356075" y="960350"/>
            <a:ext cx="8459700" cy="43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Proposed Set up: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Data Collection and Data Preprocessing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Grouping identical questions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Clustering related answers - For each question group, related answers are aggregated and clustered.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Ranking Clustered Answers - Based on relevance with question and answer clusters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Tools: 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Python libraries - nltk, spacy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Semantic similarity techniques - Jaccard Similarity, Cosine Similarity, etc.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Grouping/Clustering - CBC(Cluster based on </a:t>
            </a:r>
            <a:r>
              <a:rPr lang="en-US" sz="1800"/>
              <a:t>committees)</a:t>
            </a:r>
            <a:r>
              <a:rPr lang="en-US" sz="1800"/>
              <a:t>, </a:t>
            </a:r>
            <a:r>
              <a:rPr lang="en-US" sz="1800"/>
              <a:t>Shingles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Evaluation: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Manual Evaluation - Randomly checking answer set by searching questions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endParaRPr sz="1800"/>
          </a:p>
        </p:txBody>
      </p:sp>
      <p:sp>
        <p:nvSpPr>
          <p:cNvPr id="91" name="Google Shape;91;g811115214b_0_21"/>
          <p:cNvSpPr txBox="1"/>
          <p:nvPr>
            <p:ph type="title"/>
          </p:nvPr>
        </p:nvSpPr>
        <p:spPr>
          <a:xfrm>
            <a:off x="356075" y="176150"/>
            <a:ext cx="8607300" cy="78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Merriweather"/>
                <a:ea typeface="Merriweather"/>
                <a:cs typeface="Merriweather"/>
                <a:sym typeface="Merriweather"/>
              </a:rPr>
              <a:t>Scope of the Project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g811115214b_0_21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f00e7ac4_0_44"/>
          <p:cNvSpPr txBox="1"/>
          <p:nvPr>
            <p:ph idx="1" type="body"/>
          </p:nvPr>
        </p:nvSpPr>
        <p:spPr>
          <a:xfrm>
            <a:off x="699247" y="1861441"/>
            <a:ext cx="7745400" cy="317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-US" sz="1400" u="sng">
                <a:solidFill>
                  <a:srgbClr val="3C78D8"/>
                </a:solidFill>
                <a:hlinkClick r:id="rId3"/>
              </a:rPr>
              <a:t>https://stackoverflow.com/company/logos</a:t>
            </a:r>
            <a:endParaRPr sz="1400"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-US" sz="1400" u="sng">
                <a:solidFill>
                  <a:srgbClr val="3C78D8"/>
                </a:solidFill>
                <a:hlinkClick r:id="rId4"/>
              </a:rPr>
              <a:t>http://autosandelectro.blogspot.com/2016/10/aim-of-autos-electro-karachiites.html</a:t>
            </a:r>
            <a:endParaRPr sz="1400"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-US" sz="1400" u="sng">
                <a:solidFill>
                  <a:srgbClr val="3C78D8"/>
                </a:solidFill>
                <a:hlinkClick r:id="rId5"/>
              </a:rPr>
              <a:t>https://www.aclweb.org/anthology/N18-4017.pdf</a:t>
            </a:r>
            <a:endParaRPr sz="14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0f00e7ac4_0_44"/>
          <p:cNvSpPr txBox="1"/>
          <p:nvPr>
            <p:ph type="title"/>
          </p:nvPr>
        </p:nvSpPr>
        <p:spPr>
          <a:xfrm>
            <a:off x="688490" y="570156"/>
            <a:ext cx="7756200" cy="105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99" name="Google Shape;99;g70f00e7ac4_0_4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2771800" y="2060848"/>
            <a:ext cx="3600400" cy="843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4800"/>
              <a:t>Questions?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 txBox="1"/>
          <p:nvPr/>
        </p:nvSpPr>
        <p:spPr>
          <a:xfrm>
            <a:off x="2375756" y="3007432"/>
            <a:ext cx="4392488" cy="843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W General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tanaya kavathekar</dc:creator>
</cp:coreProperties>
</file>