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2-1.pn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846320"/>
            <a:ext cx="12192000" cy="685800"/>
          </a:xfrm>
          <a:prstGeom prst="rect">
            <a:avLst/>
          </a:prstGeom>
          <a:solidFill>
            <a:srgbClr val="F1F1F1"/>
          </a:solidFill>
          <a:ln/>
        </p:spPr>
      </p:sp>
      <p:sp>
        <p:nvSpPr>
          <p:cNvPr id="3" name="Text 1"/>
          <p:cNvSpPr/>
          <p:nvPr/>
        </p:nvSpPr>
        <p:spPr>
          <a:xfrm>
            <a:off x="2743200" y="4846320"/>
            <a:ext cx="50292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Status Report</a:t>
            </a:r>
            <a:endParaRPr lang="en-US" dirty="0"/>
          </a:p>
        </p:txBody>
      </p:sp>
      <p:pic>
        <p:nvPicPr>
          <p:cNvPr id="4" name="Image 0" descr="images/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32720" y="5852160"/>
            <a:ext cx="1527048" cy="685800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274320" y="61722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b="0" lang="en-US"/>
              <a:t>1002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27432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b="0" lang="en-US"/>
              <a:t>null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64008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How To Create PowerPoint Presentations with JavaScript</a:t>
            </a:r>
            <a:endParaRPr lang="en-US" sz="18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274320" y="61722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b="0" lang="en-US"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64008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Hello there, its me Rahul Kumar Yadav.</a:t>
            </a:r>
            <a:endParaRPr lang="en-US" sz="18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274320" y="61722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b="0" lang="en-US"/>
              <a:t>2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GameChanger Academy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Rahul Kumar Yadav</dc:creator>
  <cp:lastModifiedBy>Rahul Kumar Yadav</cp:lastModifiedBy>
  <cp:revision>1</cp:revision>
  <dcterms:created xsi:type="dcterms:W3CDTF">2024-03-04T06:55:26Z</dcterms:created>
  <dcterms:modified xsi:type="dcterms:W3CDTF">2024-03-04T06:55:26Z</dcterms:modified>
</cp:coreProperties>
</file>