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C9527C5-0502-483D-80B0-96E48C88CCDD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3156B7C-F8A1-4C85-8812-F6A9429BBE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87300"/>
            <a:ext cx="7467600" cy="584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77735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"/>
            <a:ext cx="5867400" cy="284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124200"/>
            <a:ext cx="5842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613268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6609413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3400"/>
            <a:ext cx="5974846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85800"/>
            <a:ext cx="630298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1403350"/>
            <a:ext cx="44577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33400"/>
            <a:ext cx="6191250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590800"/>
            <a:ext cx="6454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Arial Rounded MT Bold" pitchFamily="34" charset="0"/>
              </a:rPr>
              <a:t>Thank you !</a:t>
            </a:r>
            <a:endParaRPr lang="en-US" sz="8800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5720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doni MT" pitchFamily="18" charset="0"/>
              </a:rPr>
              <a:t>@yadavrahulo4</a:t>
            </a:r>
            <a:endParaRPr lang="en-US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doni MT" pitchFamily="18" charset="0"/>
            </a:endParaRPr>
          </a:p>
        </p:txBody>
      </p:sp>
    </p:spTree>
  </p:cSld>
  <p:clrMapOvr>
    <a:masterClrMapping/>
  </p:clrMapOvr>
  <p:transition spd="slow">
    <p:wedge/>
    <p:sndAc>
      <p:stSnd>
        <p:snd r:embed="rId2" name="applause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327</TotalTime>
  <Words>5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Rahul</cp:lastModifiedBy>
  <cp:revision>7</cp:revision>
  <dcterms:created xsi:type="dcterms:W3CDTF">2023-12-16T09:12:38Z</dcterms:created>
  <dcterms:modified xsi:type="dcterms:W3CDTF">2023-12-16T14:39:39Z</dcterms:modified>
</cp:coreProperties>
</file>