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65" r:id="rId16"/>
    <p:sldId id="268" r:id="rId1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741" y="121024"/>
            <a:ext cx="10892117" cy="251488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Detection Of Plant Disease Using Image Processing and Neural Network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110" y="2635885"/>
            <a:ext cx="11565890" cy="3630295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Team Members                                                     Supervised by   </a:t>
            </a:r>
          </a:p>
          <a:p>
            <a:pPr algn="l"/>
            <a:r>
              <a:rPr lang="en-US" sz="2800" dirty="0" smtClean="0">
                <a:sym typeface="+mn-ea"/>
              </a:rPr>
              <a:t>1.Raju </a:t>
            </a:r>
            <a:r>
              <a:rPr lang="en-US" sz="2800" dirty="0" smtClean="0">
                <a:sym typeface="+mn-ea"/>
              </a:rPr>
              <a:t>Yadav  </a:t>
            </a:r>
            <a:r>
              <a:rPr lang="en-US" sz="2800" b="1" dirty="0" smtClean="0">
                <a:solidFill>
                  <a:schemeClr val="tx1"/>
                </a:solidFill>
              </a:rPr>
              <a:t>                                                          Dr . Ehemad Khan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2.Yong Guo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3. NaiQing Zhen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4. </a:t>
            </a:r>
            <a:r>
              <a:rPr lang="en-US" sz="2800" dirty="0" err="1" smtClean="0">
                <a:solidFill>
                  <a:schemeClr val="tx1"/>
                </a:solidFill>
              </a:rPr>
              <a:t>ChanPiseth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Chea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            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cluster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754380" y="1905000"/>
          <a:ext cx="10683240" cy="437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9791700" imgH="3781425" progId="Paint.Picture">
                  <p:embed/>
                </p:oleObj>
              </mc:Choice>
              <mc:Fallback>
                <p:oleObj r:id="rId3" imgW="9791700" imgH="37814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754380" y="1905000"/>
                        <a:ext cx="10683240" cy="437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30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26" y="365126"/>
            <a:ext cx="11143874" cy="510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output of our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6" y="1004552"/>
            <a:ext cx="11587122" cy="5899283"/>
          </a:xfrm>
        </p:spPr>
      </p:pic>
    </p:spTree>
    <p:extLst>
      <p:ext uri="{BB962C8B-B14F-4D97-AF65-F5344CB8AC3E}">
        <p14:creationId xmlns:p14="http://schemas.microsoft.com/office/powerpoint/2010/main" val="2667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Propagation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381125" y="2564765"/>
            <a:ext cx="9187180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The backward propagation of errors or backpropagation, is a common method of training artificial neural networks and used in conjunction with an optimization method such as gradient descent. The algorithm repeats a two phase cycle, propagation and weight update.</a:t>
            </a:r>
          </a:p>
        </p:txBody>
      </p:sp>
    </p:spTree>
    <p:extLst>
      <p:ext uri="{BB962C8B-B14F-4D97-AF65-F5344CB8AC3E}">
        <p14:creationId xmlns:p14="http://schemas.microsoft.com/office/powerpoint/2010/main" val="39346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Propagation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6930" y="2004695"/>
          <a:ext cx="10787380" cy="432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9839325" imgH="3219450" progId="Paint.Picture">
                  <p:embed/>
                </p:oleObj>
              </mc:Choice>
              <mc:Fallback>
                <p:oleObj r:id="rId3" imgW="9839325" imgH="32194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836930" y="2004695"/>
                        <a:ext cx="10787380" cy="432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6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64" y="365125"/>
            <a:ext cx="5061397" cy="5975061"/>
          </a:xfrm>
        </p:spPr>
      </p:pic>
    </p:spTree>
    <p:extLst>
      <p:ext uri="{BB962C8B-B14F-4D97-AF65-F5344CB8AC3E}">
        <p14:creationId xmlns:p14="http://schemas.microsoft.com/office/powerpoint/2010/main" val="27298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960" y="32440"/>
            <a:ext cx="8911687" cy="1280890"/>
          </a:xfrm>
        </p:spPr>
        <p:txBody>
          <a:bodyPr/>
          <a:lstStyle/>
          <a:p>
            <a:r>
              <a:rPr lang="en-US" b="1" dirty="0" smtClean="0"/>
              <a:t>   Work-Output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111" y="923365"/>
            <a:ext cx="8946541" cy="53833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 smtClean="0"/>
          </a:p>
          <a:p>
            <a:r>
              <a:rPr lang="en-US" sz="3200" dirty="0" smtClean="0"/>
              <a:t>1. Image Preprocessing</a:t>
            </a:r>
          </a:p>
          <a:p>
            <a:r>
              <a:rPr lang="en-US" sz="3200" dirty="0" smtClean="0"/>
              <a:t>2. Binning image pixels to 8 attribute bins </a:t>
            </a:r>
          </a:p>
          <a:p>
            <a:r>
              <a:rPr lang="en-US" sz="3200" dirty="0"/>
              <a:t>3</a:t>
            </a:r>
            <a:r>
              <a:rPr lang="en-US" sz="3200" dirty="0" smtClean="0"/>
              <a:t>. Feature Extraction</a:t>
            </a:r>
          </a:p>
          <a:p>
            <a:r>
              <a:rPr lang="en-US" sz="3200" dirty="0"/>
              <a:t>4</a:t>
            </a:r>
            <a:r>
              <a:rPr lang="en-US" sz="3200" dirty="0" smtClean="0"/>
              <a:t>. Training of BPN</a:t>
            </a:r>
          </a:p>
          <a:p>
            <a:r>
              <a:rPr lang="en-US" sz="3200" dirty="0" smtClean="0"/>
              <a:t>5 Testing 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Thank </a:t>
            </a:r>
            <a:r>
              <a:rPr lang="en-US" sz="4000" dirty="0" smtClean="0"/>
              <a:t>you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11942"/>
            <a:ext cx="9963617" cy="48364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Nearly 60% of the crops are being destroyed due to  different diseases. </a:t>
            </a:r>
          </a:p>
          <a:p>
            <a:r>
              <a:rPr lang="en-US" sz="2800" dirty="0" smtClean="0"/>
              <a:t>The detection of the plant disease based on IT in this technology era is challenging. </a:t>
            </a:r>
          </a:p>
          <a:p>
            <a:r>
              <a:rPr lang="en-US" sz="2800" dirty="0" smtClean="0"/>
              <a:t>Detection of plant disease </a:t>
            </a:r>
            <a:r>
              <a:rPr lang="en-US" sz="2800" dirty="0"/>
              <a:t>can be </a:t>
            </a:r>
            <a:r>
              <a:rPr lang="en-US" sz="2800" dirty="0" smtClean="0"/>
              <a:t>achieved using Image processing and Back propagation Neural Network.</a:t>
            </a:r>
          </a:p>
          <a:p>
            <a:pPr marL="0" indent="0">
              <a:buNone/>
            </a:pPr>
            <a:r>
              <a:rPr lang="en-US" sz="2800" dirty="0" smtClean="0"/>
              <a:t>                                                              </a:t>
            </a:r>
            <a:r>
              <a:rPr lang="en-US" sz="2800" smtClean="0"/>
              <a:t>early scorch-&gt;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129" y="4262718"/>
            <a:ext cx="2649547" cy="1985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872" y="1640541"/>
            <a:ext cx="9000982" cy="4607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Most of the Crops are being Destroyed due to the different diseases.</a:t>
            </a:r>
          </a:p>
          <a:p>
            <a:r>
              <a:rPr lang="en-US" sz="3200" dirty="0" smtClean="0"/>
              <a:t>Ultimately </a:t>
            </a:r>
            <a:r>
              <a:rPr lang="en-US" sz="3200" dirty="0" smtClean="0"/>
              <a:t>Loss to Farmer and country.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detect the plant disease based on Image processing and Neural Network With Processing of symptoms(Text) 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Conceptual model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83" y="1925622"/>
            <a:ext cx="7129299" cy="48500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635" y="1622612"/>
            <a:ext cx="10354236" cy="41954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Image acquisition and preprocessing</a:t>
            </a:r>
          </a:p>
          <a:p>
            <a:r>
              <a:rPr lang="en-US" sz="3200" dirty="0" smtClean="0"/>
              <a:t>Feature Extraction</a:t>
            </a:r>
            <a:r>
              <a:rPr lang="en-US" sz="3200" dirty="0" smtClean="0">
                <a:sym typeface="Wingdings" panose="05000000000000000000" pitchFamily="2" charset="2"/>
              </a:rPr>
              <a:t>Binning Pixels into 8 Attribute bins</a:t>
            </a:r>
            <a:endParaRPr lang="en-US" sz="3200" dirty="0" smtClean="0"/>
          </a:p>
          <a:p>
            <a:r>
              <a:rPr lang="en-US" sz="3200" dirty="0" smtClean="0">
                <a:sym typeface="Wingdings" panose="05000000000000000000" pitchFamily="2" charset="2"/>
              </a:rPr>
              <a:t>K-means Clustering.</a:t>
            </a:r>
            <a:endParaRPr lang="en-US" sz="3200" dirty="0" smtClean="0"/>
          </a:p>
          <a:p>
            <a:r>
              <a:rPr lang="en-US" sz="3200" dirty="0" smtClean="0"/>
              <a:t>Training and feeding BPN </a:t>
            </a:r>
          </a:p>
          <a:p>
            <a:r>
              <a:rPr lang="en-US" sz="3200" dirty="0" smtClean="0"/>
              <a:t>Classification Based on Classifier(BPN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0" y="0"/>
            <a:ext cx="10084158" cy="1685810"/>
          </a:xfrm>
        </p:spPr>
        <p:txBody>
          <a:bodyPr>
            <a:normAutofit/>
          </a:bodyPr>
          <a:lstStyle/>
          <a:p>
            <a:r>
              <a:rPr lang="en-US" sz="3200" b="1" dirty="0"/>
              <a:t>Table: Binning Pixels into Attribute </a:t>
            </a:r>
            <a:r>
              <a:rPr lang="en-US" sz="3200" b="1" dirty="0" smtClean="0"/>
              <a:t>Bins(Feature Extraction)</a:t>
            </a:r>
            <a:br>
              <a:rPr lang="en-US" sz="3200" b="1" dirty="0" smtClean="0"/>
            </a:br>
            <a:r>
              <a:rPr lang="en-US" sz="2800" dirty="0"/>
              <a:t>Image is composed of numbers of pixels. Each pixel </a:t>
            </a:r>
            <a:r>
              <a:rPr lang="en-US" sz="2800" dirty="0" smtClean="0"/>
              <a:t> </a:t>
            </a:r>
            <a:r>
              <a:rPr lang="en-US" sz="2800" dirty="0"/>
              <a:t>can be represented as the intensity of Red, Green and Blue (R, G, B). 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700933"/>
              </p:ext>
            </p:extLst>
          </p:nvPr>
        </p:nvGraphicFramePr>
        <p:xfrm>
          <a:off x="1583113" y="1879126"/>
          <a:ext cx="7272996" cy="4777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443"/>
                <a:gridCol w="1038443"/>
                <a:gridCol w="1039222"/>
                <a:gridCol w="1057636"/>
                <a:gridCol w="1020808"/>
                <a:gridCol w="1039222"/>
                <a:gridCol w="1039222"/>
              </a:tblGrid>
              <a:tr h="10051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Red Low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Red High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Green Low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Green High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Blue Low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Blue High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Attribute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Bins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739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127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739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54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739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739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127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739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127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739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127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739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127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-63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98812"/>
          </a:xfrm>
        </p:spPr>
        <p:txBody>
          <a:bodyPr>
            <a:normAutofit fontScale="92500"/>
          </a:bodyPr>
          <a:lstStyle/>
          <a:p>
            <a:r>
              <a:rPr lang="en-US" dirty="0"/>
              <a:t>Pixel1(R, G, B)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Bin(24, 240, 55)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Bin(0, 1, 0)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Bin(3)</a:t>
            </a:r>
          </a:p>
          <a:p>
            <a:r>
              <a:rPr lang="en-US" dirty="0"/>
              <a:t>Pixel2(R, G, B)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Bin(44, 240, 210)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Bin(0, 1, 1)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Bin(4)</a:t>
            </a:r>
          </a:p>
          <a:p>
            <a:r>
              <a:rPr lang="en-US" dirty="0"/>
              <a:t>Pixel3(R, G, B)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Bin(240, 232, 55)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Bin(1, 1, 0)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Bin(7)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cluster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1283335" y="2557780"/>
            <a:ext cx="962533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k-means clustering is a method of vector quantization, originally from signal processing, that is popular for cluster analysis in data mining. k-means clustering aims to partition n observations into k clusters in which each observation belongs to the cluster with the nearest mean, serving as a prototype of the cluster. This results in a partitioning of the data space into Voronoi cells.</a:t>
            </a:r>
          </a:p>
        </p:txBody>
      </p:sp>
    </p:spTree>
    <p:extLst>
      <p:ext uri="{BB962C8B-B14F-4D97-AF65-F5344CB8AC3E}">
        <p14:creationId xmlns:p14="http://schemas.microsoft.com/office/powerpoint/2010/main" val="2866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455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Mangal</vt:lpstr>
      <vt:lpstr>Wingdings</vt:lpstr>
      <vt:lpstr>Office Theme</vt:lpstr>
      <vt:lpstr>Bitmap Image</vt:lpstr>
      <vt:lpstr>Detection Of Plant Disease Using Image Processing and Neural Network</vt:lpstr>
      <vt:lpstr>Introduction</vt:lpstr>
      <vt:lpstr>Problem Statement</vt:lpstr>
      <vt:lpstr>   Objective</vt:lpstr>
      <vt:lpstr>  Conceptual model</vt:lpstr>
      <vt:lpstr>  Methodology</vt:lpstr>
      <vt:lpstr>Table: Binning Pixels into Attribute Bins(Feature Extraction) Image is composed of numbers of pixels. Each pixel  can be represented as the intensity of Red, Green and Blue (R, G, B). </vt:lpstr>
      <vt:lpstr>Example</vt:lpstr>
      <vt:lpstr>K-means cluster</vt:lpstr>
      <vt:lpstr>K-means cluster</vt:lpstr>
      <vt:lpstr>K-means output of our project</vt:lpstr>
      <vt:lpstr>Back Propagation</vt:lpstr>
      <vt:lpstr>Back Propagation</vt:lpstr>
      <vt:lpstr>Flowchart</vt:lpstr>
      <vt:lpstr>   Work-Output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Plant Disease Using Image Processing and Neural Network</dc:title>
  <dc:creator>985570</dc:creator>
  <cp:lastModifiedBy>raju yadav</cp:lastModifiedBy>
  <cp:revision>6</cp:revision>
  <dcterms:created xsi:type="dcterms:W3CDTF">2017-03-08T16:27:39Z</dcterms:created>
  <dcterms:modified xsi:type="dcterms:W3CDTF">2017-03-20T01:51:52Z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