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744582"/>
            <a:ext cx="8791575" cy="160673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cap="non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SACHIN </a:t>
            </a:r>
            <a:r>
              <a:rPr lang="en-IN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YADAV</a:t>
            </a:r>
            <a:endParaRPr lang="en-IN" i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46687" y="3314655"/>
            <a:ext cx="8791575" cy="1655762"/>
          </a:xfrm>
        </p:spPr>
        <p:txBody>
          <a:bodyPr>
            <a:noAutofit/>
          </a:bodyPr>
          <a:lstStyle/>
          <a:p>
            <a:r>
              <a:rPr lang="en-US" sz="4800" cap="none" spc="3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 Introduction to Data Science</a:t>
            </a:r>
            <a:endParaRPr lang="en-IN" sz="4800" cap="none" spc="-15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Importance of data science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  <a:t>“The rise of data science needs wo create roughly 11.5 million job openings by 2026”</a:t>
            </a:r>
            <a:r>
              <a:rPr lang="en-US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US Bureau of statistics</a:t>
            </a:r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“By 2026 Data Scientists and Analysts will become the number one emerging role in the world.” 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World Economic Forum</a:t>
            </a: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IN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Importance of data science </a:t>
            </a:r>
            <a:endParaRPr lang="en-IN" i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accent3">
                    <a:lumMod val="75000"/>
                  </a:schemeClr>
                </a:solidFill>
              </a:rPr>
              <a:t> Data science helps brands to understand their customers in  a much enhanced and empowered manner.</a:t>
            </a:r>
          </a:p>
          <a:p>
            <a:r>
              <a:rPr lang="en-US" sz="12800" dirty="0" smtClean="0">
                <a:solidFill>
                  <a:schemeClr val="accent3">
                    <a:lumMod val="75000"/>
                  </a:schemeClr>
                </a:solidFill>
              </a:rPr>
              <a:t> It allows brands to communicate their story in such a    engaging and powerful manner.</a:t>
            </a:r>
          </a:p>
          <a:p>
            <a:r>
              <a:rPr lang="en-US" sz="12800" dirty="0" smtClean="0">
                <a:solidFill>
                  <a:schemeClr val="accent3">
                    <a:lumMod val="75000"/>
                  </a:schemeClr>
                </a:solidFill>
              </a:rPr>
              <a:t> Big Data is a new field that is constantly growing and  evolving.</a:t>
            </a:r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2800" dirty="0" smtClean="0"/>
          </a:p>
          <a:p>
            <a:endParaRPr lang="en-US" sz="12800" dirty="0"/>
          </a:p>
          <a:p>
            <a:endParaRPr lang="en-US" sz="1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‘</a:t>
            </a:r>
          </a:p>
          <a:p>
            <a:r>
              <a:rPr lang="en-US" dirty="0" smtClean="0"/>
              <a:t>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61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104</Words>
  <Application>Microsoft Office PowerPoint</Application>
  <PresentationFormat>Widescreen</PresentationFormat>
  <Paragraphs>249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Arial Rounded MT Bold</vt:lpstr>
      <vt:lpstr>Bahnschrift SemiBold</vt:lpstr>
      <vt:lpstr>Bell MT</vt:lpstr>
      <vt:lpstr>Trebuchet MS</vt:lpstr>
      <vt:lpstr>Tw Cen MT</vt:lpstr>
      <vt:lpstr>Circuit</vt:lpstr>
      <vt:lpstr>                                                                                                                                SACHIN YADAV</vt:lpstr>
      <vt:lpstr>Importance of data science</vt:lpstr>
      <vt:lpstr>Importance of data science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SACHIN YADAV</dc:title>
  <dc:creator>Anant</dc:creator>
  <cp:lastModifiedBy>Anant</cp:lastModifiedBy>
  <cp:revision>6</cp:revision>
  <dcterms:created xsi:type="dcterms:W3CDTF">2024-11-11T07:48:46Z</dcterms:created>
  <dcterms:modified xsi:type="dcterms:W3CDTF">2024-11-11T08:40:57Z</dcterms:modified>
</cp:coreProperties>
</file>